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7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7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2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4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9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9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0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09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8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4608567" y="1890472"/>
            <a:ext cx="2859578" cy="2859578"/>
          </a:xfrm>
          <a:prstGeom prst="ellipse">
            <a:avLst/>
          </a:prstGeom>
          <a:solidFill>
            <a:srgbClr val="00BD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0 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189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213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5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5175363" y="2455590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5175363" y="2451967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noFill/>
          </a:ln>
          <a:effectLst>
            <a:outerShdw blurRad="2540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5175363" y="2448344"/>
            <a:ext cx="1880558" cy="1880558"/>
            <a:chOff x="5708291" y="1967371"/>
            <a:chExt cx="1880558" cy="1880558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5708291" y="1967371"/>
              <a:ext cx="1880558" cy="1880558"/>
            </a:xfrm>
            <a:prstGeom prst="roundRect">
              <a:avLst>
                <a:gd name="adj" fmla="val 5033"/>
              </a:avLst>
            </a:prstGeom>
            <a:solidFill>
              <a:schemeClr val="bg1"/>
            </a:solidFill>
            <a:ln>
              <a:solidFill>
                <a:srgbClr val="00BD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00BDD5"/>
                  </a:solidFill>
                </a:rPr>
                <a:t>CONTENTS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600" b="1" dirty="0">
                  <a:solidFill>
                    <a:srgbClr val="00BDD5"/>
                  </a:solidFill>
                </a:rPr>
                <a:t>01</a:t>
              </a: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5708291" y="1967371"/>
              <a:ext cx="344388" cy="344388"/>
            </a:xfrm>
            <a:custGeom>
              <a:avLst/>
              <a:gdLst>
                <a:gd name="connsiteX0" fmla="*/ 94648 w 344388"/>
                <a:gd name="connsiteY0" fmla="*/ 0 h 344388"/>
                <a:gd name="connsiteX1" fmla="*/ 344388 w 344388"/>
                <a:gd name="connsiteY1" fmla="*/ 0 h 344388"/>
                <a:gd name="connsiteX2" fmla="*/ 0 w 344388"/>
                <a:gd name="connsiteY2" fmla="*/ 344388 h 344388"/>
                <a:gd name="connsiteX3" fmla="*/ 0 w 344388"/>
                <a:gd name="connsiteY3" fmla="*/ 94648 h 344388"/>
                <a:gd name="connsiteX4" fmla="*/ 94648 w 344388"/>
                <a:gd name="connsiteY4" fmla="*/ 0 h 34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88" h="344388">
                  <a:moveTo>
                    <a:pt x="94648" y="0"/>
                  </a:moveTo>
                  <a:lnTo>
                    <a:pt x="344388" y="0"/>
                  </a:lnTo>
                  <a:lnTo>
                    <a:pt x="0" y="344388"/>
                  </a:lnTo>
                  <a:lnTo>
                    <a:pt x="0" y="94648"/>
                  </a:lnTo>
                  <a:cubicBezTo>
                    <a:pt x="0" y="42375"/>
                    <a:pt x="42375" y="0"/>
                    <a:pt x="94648" y="0"/>
                  </a:cubicBezTo>
                  <a:close/>
                </a:path>
              </a:pathLst>
            </a:custGeom>
            <a:solidFill>
              <a:srgbClr val="00BDD5"/>
            </a:solidFill>
            <a:ln>
              <a:solidFill>
                <a:srgbClr val="00BD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BDD5"/>
                </a:solidFill>
              </a:endParaRPr>
            </a:p>
          </p:txBody>
        </p:sp>
        <p:sp>
          <p:nvSpPr>
            <p:cNvPr id="16" name="자유형 15">
              <a:extLst>
                <a:ext uri="{FF2B5EF4-FFF2-40B4-BE49-F238E27FC236}">
                  <a16:creationId xmlns="" xmlns:a16="http://schemas.microsoft.com/office/drawing/2014/main" id="{0D8E9706-5D2C-49EE-AF67-D3527E3BC152}"/>
                </a:ext>
              </a:extLst>
            </p:cNvPr>
            <p:cNvSpPr/>
            <p:nvPr/>
          </p:nvSpPr>
          <p:spPr>
            <a:xfrm rot="18000000">
              <a:off x="5736143" y="2022102"/>
              <a:ext cx="142049" cy="87307"/>
            </a:xfrm>
            <a:custGeom>
              <a:avLst/>
              <a:gdLst>
                <a:gd name="connsiteX0" fmla="*/ 101541 w 261614"/>
                <a:gd name="connsiteY0" fmla="*/ 2305 h 160794"/>
                <a:gd name="connsiteX1" fmla="*/ 101540 w 261614"/>
                <a:gd name="connsiteY1" fmla="*/ 2306 h 160794"/>
                <a:gd name="connsiteX2" fmla="*/ 101540 w 261614"/>
                <a:gd name="connsiteY2" fmla="*/ 2305 h 160794"/>
                <a:gd name="connsiteX3" fmla="*/ 254856 w 261614"/>
                <a:gd name="connsiteY3" fmla="*/ 121406 h 160794"/>
                <a:gd name="connsiteX4" fmla="*/ 261614 w 261614"/>
                <a:gd name="connsiteY4" fmla="*/ 137721 h 160794"/>
                <a:gd name="connsiteX5" fmla="*/ 261613 w 261614"/>
                <a:gd name="connsiteY5" fmla="*/ 137721 h 160794"/>
                <a:gd name="connsiteX6" fmla="*/ 238540 w 261614"/>
                <a:gd name="connsiteY6" fmla="*/ 160794 h 160794"/>
                <a:gd name="connsiteX7" fmla="*/ 24796 w 261614"/>
                <a:gd name="connsiteY7" fmla="*/ 160793 h 160794"/>
                <a:gd name="connsiteX8" fmla="*/ 21762 w 261614"/>
                <a:gd name="connsiteY8" fmla="*/ 159536 h 160794"/>
                <a:gd name="connsiteX9" fmla="*/ 11539 w 261614"/>
                <a:gd name="connsiteY9" fmla="*/ 158190 h 160794"/>
                <a:gd name="connsiteX10" fmla="*/ 11540 w 261614"/>
                <a:gd name="connsiteY10" fmla="*/ 158189 h 160794"/>
                <a:gd name="connsiteX11" fmla="*/ 3095 w 261614"/>
                <a:gd name="connsiteY11" fmla="*/ 126671 h 160794"/>
                <a:gd name="connsiteX12" fmla="*/ 70022 w 261614"/>
                <a:gd name="connsiteY12" fmla="*/ 10751 h 160794"/>
                <a:gd name="connsiteX13" fmla="*/ 84033 w 261614"/>
                <a:gd name="connsiteY13" fmla="*/ 0 h 160794"/>
                <a:gd name="connsiteX14" fmla="*/ 101540 w 261614"/>
                <a:gd name="connsiteY14" fmla="*/ 2306 h 160794"/>
                <a:gd name="connsiteX15" fmla="*/ 112290 w 261614"/>
                <a:gd name="connsiteY15" fmla="*/ 16315 h 160794"/>
                <a:gd name="connsiteX16" fmla="*/ 109985 w 261614"/>
                <a:gd name="connsiteY16" fmla="*/ 33823 h 160794"/>
                <a:gd name="connsiteX17" fmla="*/ 63321 w 261614"/>
                <a:gd name="connsiteY17" fmla="*/ 114648 h 160794"/>
                <a:gd name="connsiteX18" fmla="*/ 238541 w 261614"/>
                <a:gd name="connsiteY18" fmla="*/ 114648 h 160794"/>
                <a:gd name="connsiteX19" fmla="*/ 254856 w 261614"/>
                <a:gd name="connsiteY19" fmla="*/ 121406 h 16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1614" h="160794">
                  <a:moveTo>
                    <a:pt x="101541" y="2305"/>
                  </a:moveTo>
                  <a:lnTo>
                    <a:pt x="101540" y="2306"/>
                  </a:lnTo>
                  <a:lnTo>
                    <a:pt x="101540" y="2305"/>
                  </a:lnTo>
                  <a:close/>
                  <a:moveTo>
                    <a:pt x="254856" y="121406"/>
                  </a:moveTo>
                  <a:cubicBezTo>
                    <a:pt x="259031" y="125581"/>
                    <a:pt x="261614" y="131350"/>
                    <a:pt x="261614" y="137721"/>
                  </a:cubicBezTo>
                  <a:lnTo>
                    <a:pt x="261613" y="137721"/>
                  </a:lnTo>
                  <a:cubicBezTo>
                    <a:pt x="261613" y="150464"/>
                    <a:pt x="251283" y="160794"/>
                    <a:pt x="238540" y="160794"/>
                  </a:cubicBezTo>
                  <a:lnTo>
                    <a:pt x="24796" y="160793"/>
                  </a:lnTo>
                  <a:lnTo>
                    <a:pt x="21762" y="159536"/>
                  </a:lnTo>
                  <a:lnTo>
                    <a:pt x="11539" y="158190"/>
                  </a:lnTo>
                  <a:lnTo>
                    <a:pt x="11540" y="158189"/>
                  </a:lnTo>
                  <a:cubicBezTo>
                    <a:pt x="504" y="151818"/>
                    <a:pt x="-3277" y="137707"/>
                    <a:pt x="3095" y="126671"/>
                  </a:cubicBezTo>
                  <a:lnTo>
                    <a:pt x="70022" y="10751"/>
                  </a:lnTo>
                  <a:cubicBezTo>
                    <a:pt x="73208" y="5233"/>
                    <a:pt x="78329" y="1529"/>
                    <a:pt x="84033" y="0"/>
                  </a:cubicBezTo>
                  <a:lnTo>
                    <a:pt x="101540" y="2306"/>
                  </a:lnTo>
                  <a:lnTo>
                    <a:pt x="112290" y="16315"/>
                  </a:lnTo>
                  <a:cubicBezTo>
                    <a:pt x="113818" y="22019"/>
                    <a:pt x="113171" y="28305"/>
                    <a:pt x="109985" y="33823"/>
                  </a:cubicBezTo>
                  <a:lnTo>
                    <a:pt x="63321" y="114648"/>
                  </a:lnTo>
                  <a:lnTo>
                    <a:pt x="238541" y="114648"/>
                  </a:lnTo>
                  <a:cubicBezTo>
                    <a:pt x="244912" y="114648"/>
                    <a:pt x="250681" y="117231"/>
                    <a:pt x="254856" y="1214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1"/>
              <a:endParaRPr lang="ko-KR" altLang="en-US" sz="1200" b="1" dirty="0">
                <a:solidFill>
                  <a:srgbClr val="00BDD5"/>
                </a:solidFill>
              </a:endParaRPr>
            </a:p>
          </p:txBody>
        </p:sp>
      </p:grpSp>
      <p:sp>
        <p:nvSpPr>
          <p:cNvPr id="19" name="화살표: 위쪽 36">
            <a:extLst>
              <a:ext uri="{FF2B5EF4-FFF2-40B4-BE49-F238E27FC236}">
                <a16:creationId xmlns:a16="http://schemas.microsoft.com/office/drawing/2014/main" xmlns="" id="{2BF1836F-CB38-4DD0-9BF2-B8B59ACAA07D}"/>
              </a:ext>
            </a:extLst>
          </p:cNvPr>
          <p:cNvSpPr/>
          <p:nvPr/>
        </p:nvSpPr>
        <p:spPr>
          <a:xfrm rot="19446373">
            <a:off x="7495922" y="4427235"/>
            <a:ext cx="169873" cy="289794"/>
          </a:xfrm>
          <a:prstGeom prst="upArrow">
            <a:avLst>
              <a:gd name="adj1" fmla="val 21766"/>
              <a:gd name="adj2" fmla="val 109650"/>
            </a:avLst>
          </a:prstGeom>
          <a:solidFill>
            <a:schemeClr val="tx1">
              <a:lumMod val="65000"/>
              <a:lumOff val="35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4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075 -0.08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-414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1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1486578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486578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noFill/>
          </a:ln>
          <a:effectLst>
            <a:outerShdw blurRad="2540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1486578" y="1828926"/>
            <a:ext cx="1880558" cy="1880558"/>
            <a:chOff x="5708291" y="1967371"/>
            <a:chExt cx="1880558" cy="1880558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5708291" y="1967371"/>
              <a:ext cx="1880558" cy="1880558"/>
            </a:xfrm>
            <a:prstGeom prst="roundRect">
              <a:avLst>
                <a:gd name="adj" fmla="val 5033"/>
              </a:avLst>
            </a:prstGeom>
            <a:solidFill>
              <a:schemeClr val="bg1"/>
            </a:solidFill>
            <a:ln>
              <a:solidFill>
                <a:srgbClr val="00BD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00BDD5"/>
                  </a:solidFill>
                </a:rPr>
                <a:t>CONTENTS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600" b="1" dirty="0">
                  <a:solidFill>
                    <a:srgbClr val="00BDD5"/>
                  </a:solidFill>
                </a:rPr>
                <a:t>01</a:t>
              </a: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5708291" y="1967371"/>
              <a:ext cx="344388" cy="344388"/>
            </a:xfrm>
            <a:custGeom>
              <a:avLst/>
              <a:gdLst>
                <a:gd name="connsiteX0" fmla="*/ 94648 w 344388"/>
                <a:gd name="connsiteY0" fmla="*/ 0 h 344388"/>
                <a:gd name="connsiteX1" fmla="*/ 344388 w 344388"/>
                <a:gd name="connsiteY1" fmla="*/ 0 h 344388"/>
                <a:gd name="connsiteX2" fmla="*/ 0 w 344388"/>
                <a:gd name="connsiteY2" fmla="*/ 344388 h 344388"/>
                <a:gd name="connsiteX3" fmla="*/ 0 w 344388"/>
                <a:gd name="connsiteY3" fmla="*/ 94648 h 344388"/>
                <a:gd name="connsiteX4" fmla="*/ 94648 w 344388"/>
                <a:gd name="connsiteY4" fmla="*/ 0 h 34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88" h="344388">
                  <a:moveTo>
                    <a:pt x="94648" y="0"/>
                  </a:moveTo>
                  <a:lnTo>
                    <a:pt x="344388" y="0"/>
                  </a:lnTo>
                  <a:lnTo>
                    <a:pt x="0" y="344388"/>
                  </a:lnTo>
                  <a:lnTo>
                    <a:pt x="0" y="94648"/>
                  </a:lnTo>
                  <a:cubicBezTo>
                    <a:pt x="0" y="42375"/>
                    <a:pt x="42375" y="0"/>
                    <a:pt x="94648" y="0"/>
                  </a:cubicBezTo>
                  <a:close/>
                </a:path>
              </a:pathLst>
            </a:custGeom>
            <a:solidFill>
              <a:srgbClr val="00BDD5"/>
            </a:solidFill>
            <a:ln>
              <a:solidFill>
                <a:srgbClr val="00BD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BDD5"/>
                </a:solidFill>
              </a:endParaRPr>
            </a:p>
          </p:txBody>
        </p:sp>
        <p:sp>
          <p:nvSpPr>
            <p:cNvPr id="16" name="자유형 15">
              <a:extLst>
                <a:ext uri="{FF2B5EF4-FFF2-40B4-BE49-F238E27FC236}">
                  <a16:creationId xmlns="" xmlns:a16="http://schemas.microsoft.com/office/drawing/2014/main" id="{0D8E9706-5D2C-49EE-AF67-D3527E3BC152}"/>
                </a:ext>
              </a:extLst>
            </p:cNvPr>
            <p:cNvSpPr/>
            <p:nvPr/>
          </p:nvSpPr>
          <p:spPr>
            <a:xfrm rot="18000000">
              <a:off x="5736143" y="2022102"/>
              <a:ext cx="142049" cy="87307"/>
            </a:xfrm>
            <a:custGeom>
              <a:avLst/>
              <a:gdLst>
                <a:gd name="connsiteX0" fmla="*/ 101541 w 261614"/>
                <a:gd name="connsiteY0" fmla="*/ 2305 h 160794"/>
                <a:gd name="connsiteX1" fmla="*/ 101540 w 261614"/>
                <a:gd name="connsiteY1" fmla="*/ 2306 h 160794"/>
                <a:gd name="connsiteX2" fmla="*/ 101540 w 261614"/>
                <a:gd name="connsiteY2" fmla="*/ 2305 h 160794"/>
                <a:gd name="connsiteX3" fmla="*/ 254856 w 261614"/>
                <a:gd name="connsiteY3" fmla="*/ 121406 h 160794"/>
                <a:gd name="connsiteX4" fmla="*/ 261614 w 261614"/>
                <a:gd name="connsiteY4" fmla="*/ 137721 h 160794"/>
                <a:gd name="connsiteX5" fmla="*/ 261613 w 261614"/>
                <a:gd name="connsiteY5" fmla="*/ 137721 h 160794"/>
                <a:gd name="connsiteX6" fmla="*/ 238540 w 261614"/>
                <a:gd name="connsiteY6" fmla="*/ 160794 h 160794"/>
                <a:gd name="connsiteX7" fmla="*/ 24796 w 261614"/>
                <a:gd name="connsiteY7" fmla="*/ 160793 h 160794"/>
                <a:gd name="connsiteX8" fmla="*/ 21762 w 261614"/>
                <a:gd name="connsiteY8" fmla="*/ 159536 h 160794"/>
                <a:gd name="connsiteX9" fmla="*/ 11539 w 261614"/>
                <a:gd name="connsiteY9" fmla="*/ 158190 h 160794"/>
                <a:gd name="connsiteX10" fmla="*/ 11540 w 261614"/>
                <a:gd name="connsiteY10" fmla="*/ 158189 h 160794"/>
                <a:gd name="connsiteX11" fmla="*/ 3095 w 261614"/>
                <a:gd name="connsiteY11" fmla="*/ 126671 h 160794"/>
                <a:gd name="connsiteX12" fmla="*/ 70022 w 261614"/>
                <a:gd name="connsiteY12" fmla="*/ 10751 h 160794"/>
                <a:gd name="connsiteX13" fmla="*/ 84033 w 261614"/>
                <a:gd name="connsiteY13" fmla="*/ 0 h 160794"/>
                <a:gd name="connsiteX14" fmla="*/ 101540 w 261614"/>
                <a:gd name="connsiteY14" fmla="*/ 2306 h 160794"/>
                <a:gd name="connsiteX15" fmla="*/ 112290 w 261614"/>
                <a:gd name="connsiteY15" fmla="*/ 16315 h 160794"/>
                <a:gd name="connsiteX16" fmla="*/ 109985 w 261614"/>
                <a:gd name="connsiteY16" fmla="*/ 33823 h 160794"/>
                <a:gd name="connsiteX17" fmla="*/ 63321 w 261614"/>
                <a:gd name="connsiteY17" fmla="*/ 114648 h 160794"/>
                <a:gd name="connsiteX18" fmla="*/ 238541 w 261614"/>
                <a:gd name="connsiteY18" fmla="*/ 114648 h 160794"/>
                <a:gd name="connsiteX19" fmla="*/ 254856 w 261614"/>
                <a:gd name="connsiteY19" fmla="*/ 121406 h 16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1614" h="160794">
                  <a:moveTo>
                    <a:pt x="101541" y="2305"/>
                  </a:moveTo>
                  <a:lnTo>
                    <a:pt x="101540" y="2306"/>
                  </a:lnTo>
                  <a:lnTo>
                    <a:pt x="101540" y="2305"/>
                  </a:lnTo>
                  <a:close/>
                  <a:moveTo>
                    <a:pt x="254856" y="121406"/>
                  </a:moveTo>
                  <a:cubicBezTo>
                    <a:pt x="259031" y="125581"/>
                    <a:pt x="261614" y="131350"/>
                    <a:pt x="261614" y="137721"/>
                  </a:cubicBezTo>
                  <a:lnTo>
                    <a:pt x="261613" y="137721"/>
                  </a:lnTo>
                  <a:cubicBezTo>
                    <a:pt x="261613" y="150464"/>
                    <a:pt x="251283" y="160794"/>
                    <a:pt x="238540" y="160794"/>
                  </a:cubicBezTo>
                  <a:lnTo>
                    <a:pt x="24796" y="160793"/>
                  </a:lnTo>
                  <a:lnTo>
                    <a:pt x="21762" y="159536"/>
                  </a:lnTo>
                  <a:lnTo>
                    <a:pt x="11539" y="158190"/>
                  </a:lnTo>
                  <a:lnTo>
                    <a:pt x="11540" y="158189"/>
                  </a:lnTo>
                  <a:cubicBezTo>
                    <a:pt x="504" y="151818"/>
                    <a:pt x="-3277" y="137707"/>
                    <a:pt x="3095" y="126671"/>
                  </a:cubicBezTo>
                  <a:lnTo>
                    <a:pt x="70022" y="10751"/>
                  </a:lnTo>
                  <a:cubicBezTo>
                    <a:pt x="73208" y="5233"/>
                    <a:pt x="78329" y="1529"/>
                    <a:pt x="84033" y="0"/>
                  </a:cubicBezTo>
                  <a:lnTo>
                    <a:pt x="101540" y="2306"/>
                  </a:lnTo>
                  <a:lnTo>
                    <a:pt x="112290" y="16315"/>
                  </a:lnTo>
                  <a:cubicBezTo>
                    <a:pt x="113818" y="22019"/>
                    <a:pt x="113171" y="28305"/>
                    <a:pt x="109985" y="33823"/>
                  </a:cubicBezTo>
                  <a:lnTo>
                    <a:pt x="63321" y="114648"/>
                  </a:lnTo>
                  <a:lnTo>
                    <a:pt x="238541" y="114648"/>
                  </a:lnTo>
                  <a:cubicBezTo>
                    <a:pt x="244912" y="114648"/>
                    <a:pt x="250681" y="117231"/>
                    <a:pt x="254856" y="1214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1"/>
              <a:endParaRPr lang="ko-KR" altLang="en-US" sz="1200" b="1" dirty="0">
                <a:solidFill>
                  <a:srgbClr val="00BDD5"/>
                </a:solidFill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4045832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02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6605086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03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164340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04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045832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06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6605086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07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164340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08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486578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05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03AD5BD4-0D98-4306-AD39-B06A516B230D}"/>
              </a:ext>
            </a:extLst>
          </p:cNvPr>
          <p:cNvSpPr/>
          <p:nvPr/>
        </p:nvSpPr>
        <p:spPr>
          <a:xfrm>
            <a:off x="3336920" y="406400"/>
            <a:ext cx="5518159" cy="91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4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화살표: 위쪽 36">
            <a:extLst>
              <a:ext uri="{FF2B5EF4-FFF2-40B4-BE49-F238E27FC236}">
                <a16:creationId xmlns:a16="http://schemas.microsoft.com/office/drawing/2014/main" xmlns="" id="{2BF1836F-CB38-4DD0-9BF2-B8B59ACAA07D}"/>
              </a:ext>
            </a:extLst>
          </p:cNvPr>
          <p:cNvSpPr/>
          <p:nvPr/>
        </p:nvSpPr>
        <p:spPr>
          <a:xfrm rot="19446373">
            <a:off x="4747417" y="6287216"/>
            <a:ext cx="169873" cy="289794"/>
          </a:xfrm>
          <a:prstGeom prst="upArrow">
            <a:avLst>
              <a:gd name="adj1" fmla="val 21766"/>
              <a:gd name="adj2" fmla="val 109650"/>
            </a:avLst>
          </a:prstGeom>
          <a:solidFill>
            <a:schemeClr val="tx1">
              <a:lumMod val="65000"/>
              <a:lumOff val="35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5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-0.13684 -0.43611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9" y="-218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19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302133" y="877824"/>
            <a:ext cx="11585448" cy="5779008"/>
          </a:xfrm>
          <a:prstGeom prst="roundRect">
            <a:avLst>
              <a:gd name="adj" fmla="val 1629"/>
            </a:avLst>
          </a:prstGeom>
          <a:solidFill>
            <a:schemeClr val="bg1"/>
          </a:solidFill>
          <a:ln>
            <a:solidFill>
              <a:srgbClr val="00B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srgbClr val="00BDD5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03AD5BD4-0D98-4306-AD39-B06A516B230D}"/>
              </a:ext>
            </a:extLst>
          </p:cNvPr>
          <p:cNvSpPr/>
          <p:nvPr/>
        </p:nvSpPr>
        <p:spPr>
          <a:xfrm>
            <a:off x="3336920" y="12700"/>
            <a:ext cx="5518159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1600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3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2" name="양쪽 모서리가 둥근 사각형 21"/>
          <p:cNvSpPr/>
          <p:nvPr/>
        </p:nvSpPr>
        <p:spPr>
          <a:xfrm>
            <a:off x="545937" y="612648"/>
            <a:ext cx="1849755" cy="265176"/>
          </a:xfrm>
          <a:prstGeom prst="round2SameRect">
            <a:avLst/>
          </a:prstGeom>
          <a:solidFill>
            <a:srgbClr val="00BDD5"/>
          </a:solidFill>
          <a:ln>
            <a:solidFill>
              <a:srgbClr val="00B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CONTENTS. 01</a:t>
            </a:r>
          </a:p>
        </p:txBody>
      </p:sp>
      <p:sp>
        <p:nvSpPr>
          <p:cNvPr id="27" name="자유형 26"/>
          <p:cNvSpPr/>
          <p:nvPr/>
        </p:nvSpPr>
        <p:spPr>
          <a:xfrm rot="10800000">
            <a:off x="11543193" y="6312444"/>
            <a:ext cx="344388" cy="344388"/>
          </a:xfrm>
          <a:custGeom>
            <a:avLst/>
            <a:gdLst>
              <a:gd name="connsiteX0" fmla="*/ 94648 w 344388"/>
              <a:gd name="connsiteY0" fmla="*/ 0 h 344388"/>
              <a:gd name="connsiteX1" fmla="*/ 344388 w 344388"/>
              <a:gd name="connsiteY1" fmla="*/ 0 h 344388"/>
              <a:gd name="connsiteX2" fmla="*/ 0 w 344388"/>
              <a:gd name="connsiteY2" fmla="*/ 344388 h 344388"/>
              <a:gd name="connsiteX3" fmla="*/ 0 w 344388"/>
              <a:gd name="connsiteY3" fmla="*/ 94648 h 344388"/>
              <a:gd name="connsiteX4" fmla="*/ 94648 w 344388"/>
              <a:gd name="connsiteY4" fmla="*/ 0 h 3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88" h="344388">
                <a:moveTo>
                  <a:pt x="94648" y="0"/>
                </a:moveTo>
                <a:lnTo>
                  <a:pt x="344388" y="0"/>
                </a:lnTo>
                <a:lnTo>
                  <a:pt x="0" y="344388"/>
                </a:lnTo>
                <a:lnTo>
                  <a:pt x="0" y="94648"/>
                </a:lnTo>
                <a:cubicBezTo>
                  <a:pt x="0" y="42375"/>
                  <a:pt x="42375" y="0"/>
                  <a:pt x="94648" y="0"/>
                </a:cubicBezTo>
                <a:close/>
              </a:path>
            </a:pathLst>
          </a:custGeom>
          <a:solidFill>
            <a:srgbClr val="00BDD5"/>
          </a:solidFill>
          <a:ln>
            <a:solidFill>
              <a:srgbClr val="00B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BDD5"/>
              </a:solidFill>
            </a:endParaRPr>
          </a:p>
        </p:txBody>
      </p:sp>
      <p:sp>
        <p:nvSpPr>
          <p:cNvPr id="28" name="자유형 27">
            <a:extLst>
              <a:ext uri="{FF2B5EF4-FFF2-40B4-BE49-F238E27FC236}">
                <a16:creationId xmlns="" xmlns:a16="http://schemas.microsoft.com/office/drawing/2014/main" id="{0D8E9706-5D2C-49EE-AF67-D3527E3BC152}"/>
              </a:ext>
            </a:extLst>
          </p:cNvPr>
          <p:cNvSpPr/>
          <p:nvPr/>
        </p:nvSpPr>
        <p:spPr>
          <a:xfrm rot="18000000">
            <a:off x="11700363" y="6480309"/>
            <a:ext cx="142049" cy="87307"/>
          </a:xfrm>
          <a:custGeom>
            <a:avLst/>
            <a:gdLst>
              <a:gd name="connsiteX0" fmla="*/ 101541 w 261614"/>
              <a:gd name="connsiteY0" fmla="*/ 2305 h 160794"/>
              <a:gd name="connsiteX1" fmla="*/ 101540 w 261614"/>
              <a:gd name="connsiteY1" fmla="*/ 2306 h 160794"/>
              <a:gd name="connsiteX2" fmla="*/ 101540 w 261614"/>
              <a:gd name="connsiteY2" fmla="*/ 2305 h 160794"/>
              <a:gd name="connsiteX3" fmla="*/ 254856 w 261614"/>
              <a:gd name="connsiteY3" fmla="*/ 121406 h 160794"/>
              <a:gd name="connsiteX4" fmla="*/ 261614 w 261614"/>
              <a:gd name="connsiteY4" fmla="*/ 137721 h 160794"/>
              <a:gd name="connsiteX5" fmla="*/ 261613 w 261614"/>
              <a:gd name="connsiteY5" fmla="*/ 137721 h 160794"/>
              <a:gd name="connsiteX6" fmla="*/ 238540 w 261614"/>
              <a:gd name="connsiteY6" fmla="*/ 160794 h 160794"/>
              <a:gd name="connsiteX7" fmla="*/ 24796 w 261614"/>
              <a:gd name="connsiteY7" fmla="*/ 160793 h 160794"/>
              <a:gd name="connsiteX8" fmla="*/ 21762 w 261614"/>
              <a:gd name="connsiteY8" fmla="*/ 159536 h 160794"/>
              <a:gd name="connsiteX9" fmla="*/ 11539 w 261614"/>
              <a:gd name="connsiteY9" fmla="*/ 158190 h 160794"/>
              <a:gd name="connsiteX10" fmla="*/ 11540 w 261614"/>
              <a:gd name="connsiteY10" fmla="*/ 158189 h 160794"/>
              <a:gd name="connsiteX11" fmla="*/ 3095 w 261614"/>
              <a:gd name="connsiteY11" fmla="*/ 126671 h 160794"/>
              <a:gd name="connsiteX12" fmla="*/ 70022 w 261614"/>
              <a:gd name="connsiteY12" fmla="*/ 10751 h 160794"/>
              <a:gd name="connsiteX13" fmla="*/ 84033 w 261614"/>
              <a:gd name="connsiteY13" fmla="*/ 0 h 160794"/>
              <a:gd name="connsiteX14" fmla="*/ 101540 w 261614"/>
              <a:gd name="connsiteY14" fmla="*/ 2306 h 160794"/>
              <a:gd name="connsiteX15" fmla="*/ 112290 w 261614"/>
              <a:gd name="connsiteY15" fmla="*/ 16315 h 160794"/>
              <a:gd name="connsiteX16" fmla="*/ 109985 w 261614"/>
              <a:gd name="connsiteY16" fmla="*/ 33823 h 160794"/>
              <a:gd name="connsiteX17" fmla="*/ 63321 w 261614"/>
              <a:gd name="connsiteY17" fmla="*/ 114648 h 160794"/>
              <a:gd name="connsiteX18" fmla="*/ 238541 w 261614"/>
              <a:gd name="connsiteY18" fmla="*/ 114648 h 160794"/>
              <a:gd name="connsiteX19" fmla="*/ 254856 w 261614"/>
              <a:gd name="connsiteY19" fmla="*/ 121406 h 1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614" h="160794">
                <a:moveTo>
                  <a:pt x="101541" y="2305"/>
                </a:moveTo>
                <a:lnTo>
                  <a:pt x="101540" y="2306"/>
                </a:lnTo>
                <a:lnTo>
                  <a:pt x="101540" y="2305"/>
                </a:lnTo>
                <a:close/>
                <a:moveTo>
                  <a:pt x="254856" y="121406"/>
                </a:moveTo>
                <a:cubicBezTo>
                  <a:pt x="259031" y="125581"/>
                  <a:pt x="261614" y="131350"/>
                  <a:pt x="261614" y="137721"/>
                </a:cubicBezTo>
                <a:lnTo>
                  <a:pt x="261613" y="137721"/>
                </a:lnTo>
                <a:cubicBezTo>
                  <a:pt x="261613" y="150464"/>
                  <a:pt x="251283" y="160794"/>
                  <a:pt x="238540" y="160794"/>
                </a:cubicBezTo>
                <a:lnTo>
                  <a:pt x="24796" y="160793"/>
                </a:lnTo>
                <a:lnTo>
                  <a:pt x="21762" y="159536"/>
                </a:lnTo>
                <a:lnTo>
                  <a:pt x="11539" y="158190"/>
                </a:lnTo>
                <a:lnTo>
                  <a:pt x="11540" y="158189"/>
                </a:lnTo>
                <a:cubicBezTo>
                  <a:pt x="504" y="151818"/>
                  <a:pt x="-3277" y="137707"/>
                  <a:pt x="3095" y="126671"/>
                </a:cubicBezTo>
                <a:lnTo>
                  <a:pt x="70022" y="10751"/>
                </a:lnTo>
                <a:cubicBezTo>
                  <a:pt x="73208" y="5233"/>
                  <a:pt x="78329" y="1529"/>
                  <a:pt x="84033" y="0"/>
                </a:cubicBezTo>
                <a:lnTo>
                  <a:pt x="101540" y="2306"/>
                </a:lnTo>
                <a:lnTo>
                  <a:pt x="112290" y="16315"/>
                </a:lnTo>
                <a:cubicBezTo>
                  <a:pt x="113818" y="22019"/>
                  <a:pt x="113171" y="28305"/>
                  <a:pt x="109985" y="33823"/>
                </a:cubicBezTo>
                <a:lnTo>
                  <a:pt x="63321" y="114648"/>
                </a:lnTo>
                <a:lnTo>
                  <a:pt x="238541" y="114648"/>
                </a:lnTo>
                <a:cubicBezTo>
                  <a:pt x="244912" y="114648"/>
                  <a:pt x="250681" y="117231"/>
                  <a:pt x="254856" y="121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1"/>
            <a:endParaRPr lang="ko-KR" altLang="en-US" sz="1200" b="1" dirty="0">
              <a:solidFill>
                <a:srgbClr val="00BD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22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4045832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02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042540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noFill/>
          </a:ln>
          <a:effectLst>
            <a:outerShdw blurRad="2540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02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4049124" y="1828926"/>
            <a:ext cx="1880558" cy="1880558"/>
            <a:chOff x="5708291" y="1967371"/>
            <a:chExt cx="1880558" cy="1880558"/>
          </a:xfrm>
        </p:grpSpPr>
        <p:sp>
          <p:nvSpPr>
            <p:cNvPr id="8" name="모서리가 둥근 직사각형 7"/>
            <p:cNvSpPr/>
            <p:nvPr/>
          </p:nvSpPr>
          <p:spPr>
            <a:xfrm>
              <a:off x="5708291" y="1967371"/>
              <a:ext cx="1880558" cy="1880558"/>
            </a:xfrm>
            <a:prstGeom prst="roundRect">
              <a:avLst>
                <a:gd name="adj" fmla="val 5033"/>
              </a:avLst>
            </a:prstGeom>
            <a:solidFill>
              <a:schemeClr val="bg1"/>
            </a:solidFill>
            <a:ln>
              <a:solidFill>
                <a:srgbClr val="00BD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srgbClr val="00BDD5"/>
                  </a:solidFill>
                </a:rPr>
                <a:t>CONTENTS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ko-KR" sz="1600" b="1" dirty="0">
                  <a:solidFill>
                    <a:srgbClr val="00BDD5"/>
                  </a:solidFill>
                </a:rPr>
                <a:t>02</a:t>
              </a: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5708291" y="1967371"/>
              <a:ext cx="344388" cy="344388"/>
            </a:xfrm>
            <a:custGeom>
              <a:avLst/>
              <a:gdLst>
                <a:gd name="connsiteX0" fmla="*/ 94648 w 344388"/>
                <a:gd name="connsiteY0" fmla="*/ 0 h 344388"/>
                <a:gd name="connsiteX1" fmla="*/ 344388 w 344388"/>
                <a:gd name="connsiteY1" fmla="*/ 0 h 344388"/>
                <a:gd name="connsiteX2" fmla="*/ 0 w 344388"/>
                <a:gd name="connsiteY2" fmla="*/ 344388 h 344388"/>
                <a:gd name="connsiteX3" fmla="*/ 0 w 344388"/>
                <a:gd name="connsiteY3" fmla="*/ 94648 h 344388"/>
                <a:gd name="connsiteX4" fmla="*/ 94648 w 344388"/>
                <a:gd name="connsiteY4" fmla="*/ 0 h 34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4388" h="344388">
                  <a:moveTo>
                    <a:pt x="94648" y="0"/>
                  </a:moveTo>
                  <a:lnTo>
                    <a:pt x="344388" y="0"/>
                  </a:lnTo>
                  <a:lnTo>
                    <a:pt x="0" y="344388"/>
                  </a:lnTo>
                  <a:lnTo>
                    <a:pt x="0" y="94648"/>
                  </a:lnTo>
                  <a:cubicBezTo>
                    <a:pt x="0" y="42375"/>
                    <a:pt x="42375" y="0"/>
                    <a:pt x="94648" y="0"/>
                  </a:cubicBezTo>
                  <a:close/>
                </a:path>
              </a:pathLst>
            </a:custGeom>
            <a:solidFill>
              <a:srgbClr val="00BDD5"/>
            </a:solidFill>
            <a:ln>
              <a:solidFill>
                <a:srgbClr val="00BD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00BDD5"/>
                </a:solidFill>
              </a:endParaRPr>
            </a:p>
          </p:txBody>
        </p:sp>
        <p:sp>
          <p:nvSpPr>
            <p:cNvPr id="16" name="자유형 15">
              <a:extLst>
                <a:ext uri="{FF2B5EF4-FFF2-40B4-BE49-F238E27FC236}">
                  <a16:creationId xmlns="" xmlns:a16="http://schemas.microsoft.com/office/drawing/2014/main" id="{0D8E9706-5D2C-49EE-AF67-D3527E3BC152}"/>
                </a:ext>
              </a:extLst>
            </p:cNvPr>
            <p:cNvSpPr/>
            <p:nvPr/>
          </p:nvSpPr>
          <p:spPr>
            <a:xfrm rot="18000000">
              <a:off x="5736143" y="2022102"/>
              <a:ext cx="142049" cy="87307"/>
            </a:xfrm>
            <a:custGeom>
              <a:avLst/>
              <a:gdLst>
                <a:gd name="connsiteX0" fmla="*/ 101541 w 261614"/>
                <a:gd name="connsiteY0" fmla="*/ 2305 h 160794"/>
                <a:gd name="connsiteX1" fmla="*/ 101540 w 261614"/>
                <a:gd name="connsiteY1" fmla="*/ 2306 h 160794"/>
                <a:gd name="connsiteX2" fmla="*/ 101540 w 261614"/>
                <a:gd name="connsiteY2" fmla="*/ 2305 h 160794"/>
                <a:gd name="connsiteX3" fmla="*/ 254856 w 261614"/>
                <a:gd name="connsiteY3" fmla="*/ 121406 h 160794"/>
                <a:gd name="connsiteX4" fmla="*/ 261614 w 261614"/>
                <a:gd name="connsiteY4" fmla="*/ 137721 h 160794"/>
                <a:gd name="connsiteX5" fmla="*/ 261613 w 261614"/>
                <a:gd name="connsiteY5" fmla="*/ 137721 h 160794"/>
                <a:gd name="connsiteX6" fmla="*/ 238540 w 261614"/>
                <a:gd name="connsiteY6" fmla="*/ 160794 h 160794"/>
                <a:gd name="connsiteX7" fmla="*/ 24796 w 261614"/>
                <a:gd name="connsiteY7" fmla="*/ 160793 h 160794"/>
                <a:gd name="connsiteX8" fmla="*/ 21762 w 261614"/>
                <a:gd name="connsiteY8" fmla="*/ 159536 h 160794"/>
                <a:gd name="connsiteX9" fmla="*/ 11539 w 261614"/>
                <a:gd name="connsiteY9" fmla="*/ 158190 h 160794"/>
                <a:gd name="connsiteX10" fmla="*/ 11540 w 261614"/>
                <a:gd name="connsiteY10" fmla="*/ 158189 h 160794"/>
                <a:gd name="connsiteX11" fmla="*/ 3095 w 261614"/>
                <a:gd name="connsiteY11" fmla="*/ 126671 h 160794"/>
                <a:gd name="connsiteX12" fmla="*/ 70022 w 261614"/>
                <a:gd name="connsiteY12" fmla="*/ 10751 h 160794"/>
                <a:gd name="connsiteX13" fmla="*/ 84033 w 261614"/>
                <a:gd name="connsiteY13" fmla="*/ 0 h 160794"/>
                <a:gd name="connsiteX14" fmla="*/ 101540 w 261614"/>
                <a:gd name="connsiteY14" fmla="*/ 2306 h 160794"/>
                <a:gd name="connsiteX15" fmla="*/ 112290 w 261614"/>
                <a:gd name="connsiteY15" fmla="*/ 16315 h 160794"/>
                <a:gd name="connsiteX16" fmla="*/ 109985 w 261614"/>
                <a:gd name="connsiteY16" fmla="*/ 33823 h 160794"/>
                <a:gd name="connsiteX17" fmla="*/ 63321 w 261614"/>
                <a:gd name="connsiteY17" fmla="*/ 114648 h 160794"/>
                <a:gd name="connsiteX18" fmla="*/ 238541 w 261614"/>
                <a:gd name="connsiteY18" fmla="*/ 114648 h 160794"/>
                <a:gd name="connsiteX19" fmla="*/ 254856 w 261614"/>
                <a:gd name="connsiteY19" fmla="*/ 121406 h 16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1614" h="160794">
                  <a:moveTo>
                    <a:pt x="101541" y="2305"/>
                  </a:moveTo>
                  <a:lnTo>
                    <a:pt x="101540" y="2306"/>
                  </a:lnTo>
                  <a:lnTo>
                    <a:pt x="101540" y="2305"/>
                  </a:lnTo>
                  <a:close/>
                  <a:moveTo>
                    <a:pt x="254856" y="121406"/>
                  </a:moveTo>
                  <a:cubicBezTo>
                    <a:pt x="259031" y="125581"/>
                    <a:pt x="261614" y="131350"/>
                    <a:pt x="261614" y="137721"/>
                  </a:cubicBezTo>
                  <a:lnTo>
                    <a:pt x="261613" y="137721"/>
                  </a:lnTo>
                  <a:cubicBezTo>
                    <a:pt x="261613" y="150464"/>
                    <a:pt x="251283" y="160794"/>
                    <a:pt x="238540" y="160794"/>
                  </a:cubicBezTo>
                  <a:lnTo>
                    <a:pt x="24796" y="160793"/>
                  </a:lnTo>
                  <a:lnTo>
                    <a:pt x="21762" y="159536"/>
                  </a:lnTo>
                  <a:lnTo>
                    <a:pt x="11539" y="158190"/>
                  </a:lnTo>
                  <a:lnTo>
                    <a:pt x="11540" y="158189"/>
                  </a:lnTo>
                  <a:cubicBezTo>
                    <a:pt x="504" y="151818"/>
                    <a:pt x="-3277" y="137707"/>
                    <a:pt x="3095" y="126671"/>
                  </a:cubicBezTo>
                  <a:lnTo>
                    <a:pt x="70022" y="10751"/>
                  </a:lnTo>
                  <a:cubicBezTo>
                    <a:pt x="73208" y="5233"/>
                    <a:pt x="78329" y="1529"/>
                    <a:pt x="84033" y="0"/>
                  </a:cubicBezTo>
                  <a:lnTo>
                    <a:pt x="101540" y="2306"/>
                  </a:lnTo>
                  <a:lnTo>
                    <a:pt x="112290" y="16315"/>
                  </a:lnTo>
                  <a:cubicBezTo>
                    <a:pt x="113818" y="22019"/>
                    <a:pt x="113171" y="28305"/>
                    <a:pt x="109985" y="33823"/>
                  </a:cubicBezTo>
                  <a:lnTo>
                    <a:pt x="63321" y="114648"/>
                  </a:lnTo>
                  <a:lnTo>
                    <a:pt x="238541" y="114648"/>
                  </a:lnTo>
                  <a:cubicBezTo>
                    <a:pt x="244912" y="114648"/>
                    <a:pt x="250681" y="117231"/>
                    <a:pt x="254856" y="1214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1"/>
              <a:endParaRPr lang="ko-KR" altLang="en-US" sz="1200" b="1" dirty="0">
                <a:solidFill>
                  <a:srgbClr val="00BDD5"/>
                </a:solidFill>
              </a:endParaRPr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1483287" y="1813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01</a:t>
            </a:r>
          </a:p>
        </p:txBody>
      </p:sp>
      <p:sp>
        <p:nvSpPr>
          <p:cNvPr id="10" name="모서리가 둥근 직사각형 9"/>
          <p:cNvSpPr/>
          <p:nvPr/>
        </p:nvSpPr>
        <p:spPr>
          <a:xfrm>
            <a:off x="6605086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03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164340" y="1828926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04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045832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06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6605086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07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164340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08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1486578" y="4181452"/>
            <a:ext cx="1880558" cy="1880558"/>
          </a:xfrm>
          <a:prstGeom prst="roundRect">
            <a:avLst>
              <a:gd name="adj" fmla="val 5033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05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03AD5BD4-0D98-4306-AD39-B06A516B230D}"/>
              </a:ext>
            </a:extLst>
          </p:cNvPr>
          <p:cNvSpPr/>
          <p:nvPr/>
        </p:nvSpPr>
        <p:spPr>
          <a:xfrm>
            <a:off x="3336920" y="406400"/>
            <a:ext cx="5518159" cy="9196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000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44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화살표: 위쪽 36">
            <a:extLst>
              <a:ext uri="{FF2B5EF4-FFF2-40B4-BE49-F238E27FC236}">
                <a16:creationId xmlns:a16="http://schemas.microsoft.com/office/drawing/2014/main" xmlns="" id="{2BF1836F-CB38-4DD0-9BF2-B8B59ACAA07D}"/>
              </a:ext>
            </a:extLst>
          </p:cNvPr>
          <p:cNvSpPr/>
          <p:nvPr/>
        </p:nvSpPr>
        <p:spPr>
          <a:xfrm rot="19446373">
            <a:off x="4747417" y="6287216"/>
            <a:ext cx="169873" cy="289794"/>
          </a:xfrm>
          <a:prstGeom prst="upArrow">
            <a:avLst>
              <a:gd name="adj1" fmla="val 21766"/>
              <a:gd name="adj2" fmla="val 109650"/>
            </a:avLst>
          </a:prstGeom>
          <a:solidFill>
            <a:schemeClr val="tx1">
              <a:lumMod val="65000"/>
              <a:lumOff val="35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8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00443 -0.42801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-214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  <p:bldP spid="1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302133" y="877824"/>
            <a:ext cx="11585448" cy="5779008"/>
          </a:xfrm>
          <a:prstGeom prst="roundRect">
            <a:avLst>
              <a:gd name="adj" fmla="val 1629"/>
            </a:avLst>
          </a:prstGeom>
          <a:solidFill>
            <a:schemeClr val="bg1"/>
          </a:solidFill>
          <a:ln>
            <a:solidFill>
              <a:srgbClr val="00B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altLang="ko-KR" sz="1600" b="1" dirty="0">
              <a:solidFill>
                <a:srgbClr val="00BDD5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03AD5BD4-0D98-4306-AD39-B06A516B230D}"/>
              </a:ext>
            </a:extLst>
          </p:cNvPr>
          <p:cNvSpPr/>
          <p:nvPr/>
        </p:nvSpPr>
        <p:spPr>
          <a:xfrm>
            <a:off x="3336920" y="12700"/>
            <a:ext cx="5518159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1600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 POINT </a:t>
            </a:r>
            <a:r>
              <a:rPr lang="en-US" altLang="ko-KR" sz="2000" b="1" i="1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3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2" name="양쪽 모서리가 둥근 사각형 21"/>
          <p:cNvSpPr/>
          <p:nvPr/>
        </p:nvSpPr>
        <p:spPr>
          <a:xfrm>
            <a:off x="545937" y="612648"/>
            <a:ext cx="1849755" cy="265176"/>
          </a:xfrm>
          <a:prstGeom prst="round2SameRect">
            <a:avLst/>
          </a:prstGeom>
          <a:solidFill>
            <a:srgbClr val="00BDD5"/>
          </a:solidFill>
          <a:ln>
            <a:solidFill>
              <a:srgbClr val="00B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CONTENTS. 01</a:t>
            </a:r>
          </a:p>
        </p:txBody>
      </p:sp>
      <p:sp>
        <p:nvSpPr>
          <p:cNvPr id="27" name="자유형 26"/>
          <p:cNvSpPr/>
          <p:nvPr/>
        </p:nvSpPr>
        <p:spPr>
          <a:xfrm rot="10800000">
            <a:off x="11543193" y="6312444"/>
            <a:ext cx="344388" cy="344388"/>
          </a:xfrm>
          <a:custGeom>
            <a:avLst/>
            <a:gdLst>
              <a:gd name="connsiteX0" fmla="*/ 94648 w 344388"/>
              <a:gd name="connsiteY0" fmla="*/ 0 h 344388"/>
              <a:gd name="connsiteX1" fmla="*/ 344388 w 344388"/>
              <a:gd name="connsiteY1" fmla="*/ 0 h 344388"/>
              <a:gd name="connsiteX2" fmla="*/ 0 w 344388"/>
              <a:gd name="connsiteY2" fmla="*/ 344388 h 344388"/>
              <a:gd name="connsiteX3" fmla="*/ 0 w 344388"/>
              <a:gd name="connsiteY3" fmla="*/ 94648 h 344388"/>
              <a:gd name="connsiteX4" fmla="*/ 94648 w 344388"/>
              <a:gd name="connsiteY4" fmla="*/ 0 h 34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88" h="344388">
                <a:moveTo>
                  <a:pt x="94648" y="0"/>
                </a:moveTo>
                <a:lnTo>
                  <a:pt x="344388" y="0"/>
                </a:lnTo>
                <a:lnTo>
                  <a:pt x="0" y="344388"/>
                </a:lnTo>
                <a:lnTo>
                  <a:pt x="0" y="94648"/>
                </a:lnTo>
                <a:cubicBezTo>
                  <a:pt x="0" y="42375"/>
                  <a:pt x="42375" y="0"/>
                  <a:pt x="94648" y="0"/>
                </a:cubicBezTo>
                <a:close/>
              </a:path>
            </a:pathLst>
          </a:custGeom>
          <a:solidFill>
            <a:srgbClr val="00BDD5"/>
          </a:solidFill>
          <a:ln>
            <a:solidFill>
              <a:srgbClr val="00BD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BDD5"/>
              </a:solidFill>
            </a:endParaRPr>
          </a:p>
        </p:txBody>
      </p:sp>
      <p:sp>
        <p:nvSpPr>
          <p:cNvPr id="28" name="자유형 27">
            <a:extLst>
              <a:ext uri="{FF2B5EF4-FFF2-40B4-BE49-F238E27FC236}">
                <a16:creationId xmlns="" xmlns:a16="http://schemas.microsoft.com/office/drawing/2014/main" id="{0D8E9706-5D2C-49EE-AF67-D3527E3BC152}"/>
              </a:ext>
            </a:extLst>
          </p:cNvPr>
          <p:cNvSpPr/>
          <p:nvPr/>
        </p:nvSpPr>
        <p:spPr>
          <a:xfrm rot="18000000">
            <a:off x="11700363" y="6480309"/>
            <a:ext cx="142049" cy="87307"/>
          </a:xfrm>
          <a:custGeom>
            <a:avLst/>
            <a:gdLst>
              <a:gd name="connsiteX0" fmla="*/ 101541 w 261614"/>
              <a:gd name="connsiteY0" fmla="*/ 2305 h 160794"/>
              <a:gd name="connsiteX1" fmla="*/ 101540 w 261614"/>
              <a:gd name="connsiteY1" fmla="*/ 2306 h 160794"/>
              <a:gd name="connsiteX2" fmla="*/ 101540 w 261614"/>
              <a:gd name="connsiteY2" fmla="*/ 2305 h 160794"/>
              <a:gd name="connsiteX3" fmla="*/ 254856 w 261614"/>
              <a:gd name="connsiteY3" fmla="*/ 121406 h 160794"/>
              <a:gd name="connsiteX4" fmla="*/ 261614 w 261614"/>
              <a:gd name="connsiteY4" fmla="*/ 137721 h 160794"/>
              <a:gd name="connsiteX5" fmla="*/ 261613 w 261614"/>
              <a:gd name="connsiteY5" fmla="*/ 137721 h 160794"/>
              <a:gd name="connsiteX6" fmla="*/ 238540 w 261614"/>
              <a:gd name="connsiteY6" fmla="*/ 160794 h 160794"/>
              <a:gd name="connsiteX7" fmla="*/ 24796 w 261614"/>
              <a:gd name="connsiteY7" fmla="*/ 160793 h 160794"/>
              <a:gd name="connsiteX8" fmla="*/ 21762 w 261614"/>
              <a:gd name="connsiteY8" fmla="*/ 159536 h 160794"/>
              <a:gd name="connsiteX9" fmla="*/ 11539 w 261614"/>
              <a:gd name="connsiteY9" fmla="*/ 158190 h 160794"/>
              <a:gd name="connsiteX10" fmla="*/ 11540 w 261614"/>
              <a:gd name="connsiteY10" fmla="*/ 158189 h 160794"/>
              <a:gd name="connsiteX11" fmla="*/ 3095 w 261614"/>
              <a:gd name="connsiteY11" fmla="*/ 126671 h 160794"/>
              <a:gd name="connsiteX12" fmla="*/ 70022 w 261614"/>
              <a:gd name="connsiteY12" fmla="*/ 10751 h 160794"/>
              <a:gd name="connsiteX13" fmla="*/ 84033 w 261614"/>
              <a:gd name="connsiteY13" fmla="*/ 0 h 160794"/>
              <a:gd name="connsiteX14" fmla="*/ 101540 w 261614"/>
              <a:gd name="connsiteY14" fmla="*/ 2306 h 160794"/>
              <a:gd name="connsiteX15" fmla="*/ 112290 w 261614"/>
              <a:gd name="connsiteY15" fmla="*/ 16315 h 160794"/>
              <a:gd name="connsiteX16" fmla="*/ 109985 w 261614"/>
              <a:gd name="connsiteY16" fmla="*/ 33823 h 160794"/>
              <a:gd name="connsiteX17" fmla="*/ 63321 w 261614"/>
              <a:gd name="connsiteY17" fmla="*/ 114648 h 160794"/>
              <a:gd name="connsiteX18" fmla="*/ 238541 w 261614"/>
              <a:gd name="connsiteY18" fmla="*/ 114648 h 160794"/>
              <a:gd name="connsiteX19" fmla="*/ 254856 w 261614"/>
              <a:gd name="connsiteY19" fmla="*/ 121406 h 16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1614" h="160794">
                <a:moveTo>
                  <a:pt x="101541" y="2305"/>
                </a:moveTo>
                <a:lnTo>
                  <a:pt x="101540" y="2306"/>
                </a:lnTo>
                <a:lnTo>
                  <a:pt x="101540" y="2305"/>
                </a:lnTo>
                <a:close/>
                <a:moveTo>
                  <a:pt x="254856" y="121406"/>
                </a:moveTo>
                <a:cubicBezTo>
                  <a:pt x="259031" y="125581"/>
                  <a:pt x="261614" y="131350"/>
                  <a:pt x="261614" y="137721"/>
                </a:cubicBezTo>
                <a:lnTo>
                  <a:pt x="261613" y="137721"/>
                </a:lnTo>
                <a:cubicBezTo>
                  <a:pt x="261613" y="150464"/>
                  <a:pt x="251283" y="160794"/>
                  <a:pt x="238540" y="160794"/>
                </a:cubicBezTo>
                <a:lnTo>
                  <a:pt x="24796" y="160793"/>
                </a:lnTo>
                <a:lnTo>
                  <a:pt x="21762" y="159536"/>
                </a:lnTo>
                <a:lnTo>
                  <a:pt x="11539" y="158190"/>
                </a:lnTo>
                <a:lnTo>
                  <a:pt x="11540" y="158189"/>
                </a:lnTo>
                <a:cubicBezTo>
                  <a:pt x="504" y="151818"/>
                  <a:pt x="-3277" y="137707"/>
                  <a:pt x="3095" y="126671"/>
                </a:cubicBezTo>
                <a:lnTo>
                  <a:pt x="70022" y="10751"/>
                </a:lnTo>
                <a:cubicBezTo>
                  <a:pt x="73208" y="5233"/>
                  <a:pt x="78329" y="1529"/>
                  <a:pt x="84033" y="0"/>
                </a:cubicBezTo>
                <a:lnTo>
                  <a:pt x="101540" y="2306"/>
                </a:lnTo>
                <a:lnTo>
                  <a:pt x="112290" y="16315"/>
                </a:lnTo>
                <a:cubicBezTo>
                  <a:pt x="113818" y="22019"/>
                  <a:pt x="113171" y="28305"/>
                  <a:pt x="109985" y="33823"/>
                </a:cubicBezTo>
                <a:lnTo>
                  <a:pt x="63321" y="114648"/>
                </a:lnTo>
                <a:lnTo>
                  <a:pt x="238541" y="114648"/>
                </a:lnTo>
                <a:cubicBezTo>
                  <a:pt x="244912" y="114648"/>
                  <a:pt x="250681" y="117231"/>
                  <a:pt x="254856" y="1214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1"/>
            <a:endParaRPr lang="ko-KR" altLang="en-US" sz="1200" b="1" dirty="0">
              <a:solidFill>
                <a:srgbClr val="00BD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288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와이드스크린</PresentationFormat>
  <Paragraphs>62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Microsoft 계정</cp:lastModifiedBy>
  <cp:revision>1</cp:revision>
  <dcterms:created xsi:type="dcterms:W3CDTF">2019-07-12T03:33:07Z</dcterms:created>
  <dcterms:modified xsi:type="dcterms:W3CDTF">2024-07-25T07:44:48Z</dcterms:modified>
</cp:coreProperties>
</file>