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FDD633"/>
    <a:srgbClr val="FE7F20"/>
    <a:srgbClr val="47B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>
        <p:scale>
          <a:sx n="75" d="100"/>
          <a:sy n="75" d="100"/>
        </p:scale>
        <p:origin x="13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7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73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0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00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22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43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0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0FD2-F839-4855-97A7-B8B69851D78D}" type="datetimeFigureOut">
              <a:rPr lang="ko-KR" altLang="en-US" smtClean="0"/>
              <a:t>2016-12-17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34757-CE1F-493C-B1E8-51C1615A2E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27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Box 186"/>
          <p:cNvSpPr txBox="1"/>
          <p:nvPr/>
        </p:nvSpPr>
        <p:spPr>
          <a:xfrm>
            <a:off x="4127317" y="5034878"/>
            <a:ext cx="4011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mtClean="0">
                <a:solidFill>
                  <a:srgbClr val="FE7F2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THE BIZCAM</a:t>
            </a:r>
            <a:endParaRPr lang="en-US" altLang="ko-KR" sz="3600" b="1" dirty="0" smtClean="0">
              <a:solidFill>
                <a:srgbClr val="FE7F2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264154" y="5623049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</a:rPr>
              <a:t>음악 보컬 학원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227" name="자유형 226"/>
          <p:cNvSpPr/>
          <p:nvPr/>
        </p:nvSpPr>
        <p:spPr>
          <a:xfrm rot="18900000">
            <a:off x="1050157" y="3142698"/>
            <a:ext cx="1066703" cy="765174"/>
          </a:xfrm>
          <a:custGeom>
            <a:avLst/>
            <a:gdLst>
              <a:gd name="connsiteX0" fmla="*/ 383692 w 1434877"/>
              <a:gd name="connsiteY0" fmla="*/ 877776 h 1029275"/>
              <a:gd name="connsiteX1" fmla="*/ 332780 w 1434877"/>
              <a:gd name="connsiteY1" fmla="*/ 877776 h 1029275"/>
              <a:gd name="connsiteX2" fmla="*/ 332780 w 1434877"/>
              <a:gd name="connsiteY2" fmla="*/ 928688 h 1029275"/>
              <a:gd name="connsiteX3" fmla="*/ 383692 w 1434877"/>
              <a:gd name="connsiteY3" fmla="*/ 928688 h 1029275"/>
              <a:gd name="connsiteX4" fmla="*/ 383692 w 1434877"/>
              <a:gd name="connsiteY4" fmla="*/ 877776 h 1029275"/>
              <a:gd name="connsiteX5" fmla="*/ 263184 w 1434877"/>
              <a:gd name="connsiteY5" fmla="*/ 757268 h 1029275"/>
              <a:gd name="connsiteX6" fmla="*/ 212272 w 1434877"/>
              <a:gd name="connsiteY6" fmla="*/ 757268 h 1029275"/>
              <a:gd name="connsiteX7" fmla="*/ 212272 w 1434877"/>
              <a:gd name="connsiteY7" fmla="*/ 808180 h 1029275"/>
              <a:gd name="connsiteX8" fmla="*/ 263184 w 1434877"/>
              <a:gd name="connsiteY8" fmla="*/ 808180 h 1029275"/>
              <a:gd name="connsiteX9" fmla="*/ 263184 w 1434877"/>
              <a:gd name="connsiteY9" fmla="*/ 757268 h 1029275"/>
              <a:gd name="connsiteX10" fmla="*/ 150991 w 1434877"/>
              <a:gd name="connsiteY10" fmla="*/ 645075 h 1029275"/>
              <a:gd name="connsiteX11" fmla="*/ 100079 w 1434877"/>
              <a:gd name="connsiteY11" fmla="*/ 645075 h 1029275"/>
              <a:gd name="connsiteX12" fmla="*/ 100079 w 1434877"/>
              <a:gd name="connsiteY12" fmla="*/ 695987 h 1029275"/>
              <a:gd name="connsiteX13" fmla="*/ 150991 w 1434877"/>
              <a:gd name="connsiteY13" fmla="*/ 695987 h 1029275"/>
              <a:gd name="connsiteX14" fmla="*/ 150991 w 1434877"/>
              <a:gd name="connsiteY14" fmla="*/ 645075 h 1029275"/>
              <a:gd name="connsiteX15" fmla="*/ 495249 w 1434877"/>
              <a:gd name="connsiteY15" fmla="*/ 766219 h 1029275"/>
              <a:gd name="connsiteX16" fmla="*/ 444338 w 1434877"/>
              <a:gd name="connsiteY16" fmla="*/ 766219 h 1029275"/>
              <a:gd name="connsiteX17" fmla="*/ 444338 w 1434877"/>
              <a:gd name="connsiteY17" fmla="*/ 817131 h 1029275"/>
              <a:gd name="connsiteX18" fmla="*/ 495249 w 1434877"/>
              <a:gd name="connsiteY18" fmla="*/ 817131 h 1029275"/>
              <a:gd name="connsiteX19" fmla="*/ 495249 w 1434877"/>
              <a:gd name="connsiteY19" fmla="*/ 766219 h 1029275"/>
              <a:gd name="connsiteX20" fmla="*/ 374741 w 1434877"/>
              <a:gd name="connsiteY20" fmla="*/ 645711 h 1029275"/>
              <a:gd name="connsiteX21" fmla="*/ 323830 w 1434877"/>
              <a:gd name="connsiteY21" fmla="*/ 645711 h 1029275"/>
              <a:gd name="connsiteX22" fmla="*/ 323830 w 1434877"/>
              <a:gd name="connsiteY22" fmla="*/ 696623 h 1029275"/>
              <a:gd name="connsiteX23" fmla="*/ 374741 w 1434877"/>
              <a:gd name="connsiteY23" fmla="*/ 696623 h 1029275"/>
              <a:gd name="connsiteX24" fmla="*/ 374741 w 1434877"/>
              <a:gd name="connsiteY24" fmla="*/ 645711 h 1029275"/>
              <a:gd name="connsiteX25" fmla="*/ 165827 w 1434877"/>
              <a:gd name="connsiteY25" fmla="*/ 436796 h 1029275"/>
              <a:gd name="connsiteX26" fmla="*/ 114915 w 1434877"/>
              <a:gd name="connsiteY26" fmla="*/ 436796 h 1029275"/>
              <a:gd name="connsiteX27" fmla="*/ 114915 w 1434877"/>
              <a:gd name="connsiteY27" fmla="*/ 487708 h 1029275"/>
              <a:gd name="connsiteX28" fmla="*/ 165827 w 1434877"/>
              <a:gd name="connsiteY28" fmla="*/ 487708 h 1029275"/>
              <a:gd name="connsiteX29" fmla="*/ 165827 w 1434877"/>
              <a:gd name="connsiteY29" fmla="*/ 436796 h 1029275"/>
              <a:gd name="connsiteX30" fmla="*/ 266710 w 1434877"/>
              <a:gd name="connsiteY30" fmla="*/ 526848 h 1029275"/>
              <a:gd name="connsiteX31" fmla="*/ 215798 w 1434877"/>
              <a:gd name="connsiteY31" fmla="*/ 526848 h 1029275"/>
              <a:gd name="connsiteX32" fmla="*/ 215798 w 1434877"/>
              <a:gd name="connsiteY32" fmla="*/ 577760 h 1029275"/>
              <a:gd name="connsiteX33" fmla="*/ 266710 w 1434877"/>
              <a:gd name="connsiteY33" fmla="*/ 577760 h 1029275"/>
              <a:gd name="connsiteX34" fmla="*/ 266710 w 1434877"/>
              <a:gd name="connsiteY34" fmla="*/ 526848 h 1029275"/>
              <a:gd name="connsiteX35" fmla="*/ 608314 w 1434877"/>
              <a:gd name="connsiteY35" fmla="*/ 652074 h 1029275"/>
              <a:gd name="connsiteX36" fmla="*/ 557403 w 1434877"/>
              <a:gd name="connsiteY36" fmla="*/ 652074 h 1029275"/>
              <a:gd name="connsiteX37" fmla="*/ 557403 w 1434877"/>
              <a:gd name="connsiteY37" fmla="*/ 702985 h 1029275"/>
              <a:gd name="connsiteX38" fmla="*/ 608314 w 1434877"/>
              <a:gd name="connsiteY38" fmla="*/ 702985 h 1029275"/>
              <a:gd name="connsiteX39" fmla="*/ 608314 w 1434877"/>
              <a:gd name="connsiteY39" fmla="*/ 652074 h 1029275"/>
              <a:gd name="connsiteX40" fmla="*/ 487806 w 1434877"/>
              <a:gd name="connsiteY40" fmla="*/ 531566 h 1029275"/>
              <a:gd name="connsiteX41" fmla="*/ 436895 w 1434877"/>
              <a:gd name="connsiteY41" fmla="*/ 531566 h 1029275"/>
              <a:gd name="connsiteX42" fmla="*/ 436895 w 1434877"/>
              <a:gd name="connsiteY42" fmla="*/ 582477 h 1029275"/>
              <a:gd name="connsiteX43" fmla="*/ 487806 w 1434877"/>
              <a:gd name="connsiteY43" fmla="*/ 582477 h 1029275"/>
              <a:gd name="connsiteX44" fmla="*/ 487806 w 1434877"/>
              <a:gd name="connsiteY44" fmla="*/ 531566 h 1029275"/>
              <a:gd name="connsiteX45" fmla="*/ 378267 w 1434877"/>
              <a:gd name="connsiteY45" fmla="*/ 415290 h 1029275"/>
              <a:gd name="connsiteX46" fmla="*/ 327355 w 1434877"/>
              <a:gd name="connsiteY46" fmla="*/ 415290 h 1029275"/>
              <a:gd name="connsiteX47" fmla="*/ 327355 w 1434877"/>
              <a:gd name="connsiteY47" fmla="*/ 466202 h 1029275"/>
              <a:gd name="connsiteX48" fmla="*/ 378267 w 1434877"/>
              <a:gd name="connsiteY48" fmla="*/ 466202 h 1029275"/>
              <a:gd name="connsiteX49" fmla="*/ 378267 w 1434877"/>
              <a:gd name="connsiteY49" fmla="*/ 415290 h 1029275"/>
              <a:gd name="connsiteX50" fmla="*/ 286150 w 1434877"/>
              <a:gd name="connsiteY50" fmla="*/ 318765 h 1029275"/>
              <a:gd name="connsiteX51" fmla="*/ 235238 w 1434877"/>
              <a:gd name="connsiteY51" fmla="*/ 318765 h 1029275"/>
              <a:gd name="connsiteX52" fmla="*/ 235238 w 1434877"/>
              <a:gd name="connsiteY52" fmla="*/ 369677 h 1029275"/>
              <a:gd name="connsiteX53" fmla="*/ 286150 w 1434877"/>
              <a:gd name="connsiteY53" fmla="*/ 369677 h 1029275"/>
              <a:gd name="connsiteX54" fmla="*/ 286150 w 1434877"/>
              <a:gd name="connsiteY54" fmla="*/ 318765 h 1029275"/>
              <a:gd name="connsiteX55" fmla="*/ 719872 w 1434877"/>
              <a:gd name="connsiteY55" fmla="*/ 540516 h 1029275"/>
              <a:gd name="connsiteX56" fmla="*/ 668960 w 1434877"/>
              <a:gd name="connsiteY56" fmla="*/ 540516 h 1029275"/>
              <a:gd name="connsiteX57" fmla="*/ 668960 w 1434877"/>
              <a:gd name="connsiteY57" fmla="*/ 591428 h 1029275"/>
              <a:gd name="connsiteX58" fmla="*/ 719872 w 1434877"/>
              <a:gd name="connsiteY58" fmla="*/ 591428 h 1029275"/>
              <a:gd name="connsiteX59" fmla="*/ 719872 w 1434877"/>
              <a:gd name="connsiteY59" fmla="*/ 540516 h 1029275"/>
              <a:gd name="connsiteX60" fmla="*/ 599364 w 1434877"/>
              <a:gd name="connsiteY60" fmla="*/ 420008 h 1029275"/>
              <a:gd name="connsiteX61" fmla="*/ 548452 w 1434877"/>
              <a:gd name="connsiteY61" fmla="*/ 420008 h 1029275"/>
              <a:gd name="connsiteX62" fmla="*/ 548452 w 1434877"/>
              <a:gd name="connsiteY62" fmla="*/ 470920 h 1029275"/>
              <a:gd name="connsiteX63" fmla="*/ 599364 w 1434877"/>
              <a:gd name="connsiteY63" fmla="*/ 470920 h 1029275"/>
              <a:gd name="connsiteX64" fmla="*/ 599364 w 1434877"/>
              <a:gd name="connsiteY64" fmla="*/ 420008 h 1029275"/>
              <a:gd name="connsiteX65" fmla="*/ 393226 w 1434877"/>
              <a:gd name="connsiteY65" fmla="*/ 211690 h 1029275"/>
              <a:gd name="connsiteX66" fmla="*/ 342314 w 1434877"/>
              <a:gd name="connsiteY66" fmla="*/ 211690 h 1029275"/>
              <a:gd name="connsiteX67" fmla="*/ 342314 w 1434877"/>
              <a:gd name="connsiteY67" fmla="*/ 262601 h 1029275"/>
              <a:gd name="connsiteX68" fmla="*/ 393226 w 1434877"/>
              <a:gd name="connsiteY68" fmla="*/ 262601 h 1029275"/>
              <a:gd name="connsiteX69" fmla="*/ 393226 w 1434877"/>
              <a:gd name="connsiteY69" fmla="*/ 211690 h 1029275"/>
              <a:gd name="connsiteX70" fmla="*/ 492924 w 1434877"/>
              <a:gd name="connsiteY70" fmla="*/ 301714 h 1029275"/>
              <a:gd name="connsiteX71" fmla="*/ 442012 w 1434877"/>
              <a:gd name="connsiteY71" fmla="*/ 301714 h 1029275"/>
              <a:gd name="connsiteX72" fmla="*/ 442012 w 1434877"/>
              <a:gd name="connsiteY72" fmla="*/ 352626 h 1029275"/>
              <a:gd name="connsiteX73" fmla="*/ 492924 w 1434877"/>
              <a:gd name="connsiteY73" fmla="*/ 352626 h 1029275"/>
              <a:gd name="connsiteX74" fmla="*/ 492924 w 1434877"/>
              <a:gd name="connsiteY74" fmla="*/ 301714 h 1029275"/>
              <a:gd name="connsiteX75" fmla="*/ 504783 w 1434877"/>
              <a:gd name="connsiteY75" fmla="*/ 100132 h 1029275"/>
              <a:gd name="connsiteX76" fmla="*/ 453872 w 1434877"/>
              <a:gd name="connsiteY76" fmla="*/ 100132 h 1029275"/>
              <a:gd name="connsiteX77" fmla="*/ 453872 w 1434877"/>
              <a:gd name="connsiteY77" fmla="*/ 151044 h 1029275"/>
              <a:gd name="connsiteX78" fmla="*/ 504783 w 1434877"/>
              <a:gd name="connsiteY78" fmla="*/ 151044 h 1029275"/>
              <a:gd name="connsiteX79" fmla="*/ 504783 w 1434877"/>
              <a:gd name="connsiteY79" fmla="*/ 100132 h 1029275"/>
              <a:gd name="connsiteX80" fmla="*/ 599999 w 1434877"/>
              <a:gd name="connsiteY80" fmla="*/ 194638 h 1029275"/>
              <a:gd name="connsiteX81" fmla="*/ 549088 w 1434877"/>
              <a:gd name="connsiteY81" fmla="*/ 194638 h 1029275"/>
              <a:gd name="connsiteX82" fmla="*/ 549088 w 1434877"/>
              <a:gd name="connsiteY82" fmla="*/ 245550 h 1029275"/>
              <a:gd name="connsiteX83" fmla="*/ 599999 w 1434877"/>
              <a:gd name="connsiteY83" fmla="*/ 245550 h 1029275"/>
              <a:gd name="connsiteX84" fmla="*/ 599999 w 1434877"/>
              <a:gd name="connsiteY84" fmla="*/ 194638 h 1029275"/>
              <a:gd name="connsiteX85" fmla="*/ 834528 w 1434877"/>
              <a:gd name="connsiteY85" fmla="*/ 426940 h 1029275"/>
              <a:gd name="connsiteX86" fmla="*/ 783617 w 1434877"/>
              <a:gd name="connsiteY86" fmla="*/ 426940 h 1029275"/>
              <a:gd name="connsiteX87" fmla="*/ 783617 w 1434877"/>
              <a:gd name="connsiteY87" fmla="*/ 477852 h 1029275"/>
              <a:gd name="connsiteX88" fmla="*/ 834528 w 1434877"/>
              <a:gd name="connsiteY88" fmla="*/ 477852 h 1029275"/>
              <a:gd name="connsiteX89" fmla="*/ 834528 w 1434877"/>
              <a:gd name="connsiteY89" fmla="*/ 426940 h 1029275"/>
              <a:gd name="connsiteX90" fmla="*/ 714020 w 1434877"/>
              <a:gd name="connsiteY90" fmla="*/ 306432 h 1029275"/>
              <a:gd name="connsiteX91" fmla="*/ 663109 w 1434877"/>
              <a:gd name="connsiteY91" fmla="*/ 306432 h 1029275"/>
              <a:gd name="connsiteX92" fmla="*/ 663109 w 1434877"/>
              <a:gd name="connsiteY92" fmla="*/ 357344 h 1029275"/>
              <a:gd name="connsiteX93" fmla="*/ 714020 w 1434877"/>
              <a:gd name="connsiteY93" fmla="*/ 357344 h 1029275"/>
              <a:gd name="connsiteX94" fmla="*/ 714020 w 1434877"/>
              <a:gd name="connsiteY94" fmla="*/ 306432 h 1029275"/>
              <a:gd name="connsiteX95" fmla="*/ 941604 w 1434877"/>
              <a:gd name="connsiteY95" fmla="*/ 319864 h 1029275"/>
              <a:gd name="connsiteX96" fmla="*/ 890692 w 1434877"/>
              <a:gd name="connsiteY96" fmla="*/ 319864 h 1029275"/>
              <a:gd name="connsiteX97" fmla="*/ 890692 w 1434877"/>
              <a:gd name="connsiteY97" fmla="*/ 370776 h 1029275"/>
              <a:gd name="connsiteX98" fmla="*/ 941604 w 1434877"/>
              <a:gd name="connsiteY98" fmla="*/ 370776 h 1029275"/>
              <a:gd name="connsiteX99" fmla="*/ 941604 w 1434877"/>
              <a:gd name="connsiteY99" fmla="*/ 319864 h 1029275"/>
              <a:gd name="connsiteX100" fmla="*/ 821096 w 1434877"/>
              <a:gd name="connsiteY100" fmla="*/ 199356 h 1029275"/>
              <a:gd name="connsiteX101" fmla="*/ 770184 w 1434877"/>
              <a:gd name="connsiteY101" fmla="*/ 199356 h 1029275"/>
              <a:gd name="connsiteX102" fmla="*/ 770184 w 1434877"/>
              <a:gd name="connsiteY102" fmla="*/ 250268 h 1029275"/>
              <a:gd name="connsiteX103" fmla="*/ 821096 w 1434877"/>
              <a:gd name="connsiteY103" fmla="*/ 250268 h 1029275"/>
              <a:gd name="connsiteX104" fmla="*/ 821096 w 1434877"/>
              <a:gd name="connsiteY104" fmla="*/ 199356 h 1029275"/>
              <a:gd name="connsiteX105" fmla="*/ 711557 w 1434877"/>
              <a:gd name="connsiteY105" fmla="*/ 83081 h 1029275"/>
              <a:gd name="connsiteX106" fmla="*/ 660645 w 1434877"/>
              <a:gd name="connsiteY106" fmla="*/ 83081 h 1029275"/>
              <a:gd name="connsiteX107" fmla="*/ 660645 w 1434877"/>
              <a:gd name="connsiteY107" fmla="*/ 133993 h 1029275"/>
              <a:gd name="connsiteX108" fmla="*/ 711557 w 1434877"/>
              <a:gd name="connsiteY108" fmla="*/ 133993 h 1029275"/>
              <a:gd name="connsiteX109" fmla="*/ 711557 w 1434877"/>
              <a:gd name="connsiteY109" fmla="*/ 83081 h 1029275"/>
              <a:gd name="connsiteX110" fmla="*/ 1053162 w 1434877"/>
              <a:gd name="connsiteY110" fmla="*/ 208307 h 1029275"/>
              <a:gd name="connsiteX111" fmla="*/ 1002250 w 1434877"/>
              <a:gd name="connsiteY111" fmla="*/ 208307 h 1029275"/>
              <a:gd name="connsiteX112" fmla="*/ 1002250 w 1434877"/>
              <a:gd name="connsiteY112" fmla="*/ 259219 h 1029275"/>
              <a:gd name="connsiteX113" fmla="*/ 1053162 w 1434877"/>
              <a:gd name="connsiteY113" fmla="*/ 259219 h 1029275"/>
              <a:gd name="connsiteX114" fmla="*/ 1053162 w 1434877"/>
              <a:gd name="connsiteY114" fmla="*/ 208307 h 1029275"/>
              <a:gd name="connsiteX115" fmla="*/ 932654 w 1434877"/>
              <a:gd name="connsiteY115" fmla="*/ 87799 h 1029275"/>
              <a:gd name="connsiteX116" fmla="*/ 881742 w 1434877"/>
              <a:gd name="connsiteY116" fmla="*/ 87799 h 1029275"/>
              <a:gd name="connsiteX117" fmla="*/ 881742 w 1434877"/>
              <a:gd name="connsiteY117" fmla="*/ 138711 h 1029275"/>
              <a:gd name="connsiteX118" fmla="*/ 932654 w 1434877"/>
              <a:gd name="connsiteY118" fmla="*/ 138711 h 1029275"/>
              <a:gd name="connsiteX119" fmla="*/ 932654 w 1434877"/>
              <a:gd name="connsiteY119" fmla="*/ 87799 h 1029275"/>
              <a:gd name="connsiteX120" fmla="*/ 1162155 w 1434877"/>
              <a:gd name="connsiteY120" fmla="*/ 99313 h 1029275"/>
              <a:gd name="connsiteX121" fmla="*/ 1111243 w 1434877"/>
              <a:gd name="connsiteY121" fmla="*/ 99313 h 1029275"/>
              <a:gd name="connsiteX122" fmla="*/ 1111243 w 1434877"/>
              <a:gd name="connsiteY122" fmla="*/ 150225 h 1029275"/>
              <a:gd name="connsiteX123" fmla="*/ 1162155 w 1434877"/>
              <a:gd name="connsiteY123" fmla="*/ 150225 h 1029275"/>
              <a:gd name="connsiteX124" fmla="*/ 1162155 w 1434877"/>
              <a:gd name="connsiteY124" fmla="*/ 99313 h 1029275"/>
              <a:gd name="connsiteX125" fmla="*/ 1434877 w 1434877"/>
              <a:gd name="connsiteY125" fmla="*/ 19643 h 1029275"/>
              <a:gd name="connsiteX126" fmla="*/ 517578 w 1434877"/>
              <a:gd name="connsiteY126" fmla="*/ 936941 h 1029275"/>
              <a:gd name="connsiteX127" fmla="*/ 466465 w 1434877"/>
              <a:gd name="connsiteY127" fmla="*/ 993491 h 1029275"/>
              <a:gd name="connsiteX128" fmla="*/ 440157 w 1434877"/>
              <a:gd name="connsiteY128" fmla="*/ 1029275 h 1029275"/>
              <a:gd name="connsiteX129" fmla="*/ 414076 w 1434877"/>
              <a:gd name="connsiteY129" fmla="*/ 1026646 h 1029275"/>
              <a:gd name="connsiteX130" fmla="*/ 0 w 1434877"/>
              <a:gd name="connsiteY130" fmla="*/ 518590 h 1029275"/>
              <a:gd name="connsiteX131" fmla="*/ 1 w 1434877"/>
              <a:gd name="connsiteY131" fmla="*/ 518591 h 1029275"/>
              <a:gd name="connsiteX132" fmla="*/ 518593 w 1434877"/>
              <a:gd name="connsiteY132" fmla="*/ 0 h 1029275"/>
              <a:gd name="connsiteX133" fmla="*/ 1301026 w 1434877"/>
              <a:gd name="connsiteY133" fmla="*/ 0 h 1029275"/>
              <a:gd name="connsiteX134" fmla="*/ 1405540 w 1434877"/>
              <a:gd name="connsiteY134" fmla="*/ 10537 h 102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434877" h="1029275">
                <a:moveTo>
                  <a:pt x="383692" y="877776"/>
                </a:moveTo>
                <a:cubicBezTo>
                  <a:pt x="369633" y="863718"/>
                  <a:pt x="346839" y="863718"/>
                  <a:pt x="332780" y="877776"/>
                </a:cubicBezTo>
                <a:cubicBezTo>
                  <a:pt x="318722" y="891835"/>
                  <a:pt x="318722" y="914629"/>
                  <a:pt x="332780" y="928688"/>
                </a:cubicBezTo>
                <a:cubicBezTo>
                  <a:pt x="346839" y="942747"/>
                  <a:pt x="369633" y="942747"/>
                  <a:pt x="383692" y="928688"/>
                </a:cubicBezTo>
                <a:cubicBezTo>
                  <a:pt x="397751" y="914629"/>
                  <a:pt x="397751" y="891835"/>
                  <a:pt x="383692" y="877776"/>
                </a:cubicBezTo>
                <a:close/>
                <a:moveTo>
                  <a:pt x="263184" y="757268"/>
                </a:moveTo>
                <a:cubicBezTo>
                  <a:pt x="249125" y="743210"/>
                  <a:pt x="226331" y="743210"/>
                  <a:pt x="212272" y="757268"/>
                </a:cubicBezTo>
                <a:cubicBezTo>
                  <a:pt x="198214" y="771327"/>
                  <a:pt x="198214" y="794121"/>
                  <a:pt x="212272" y="808180"/>
                </a:cubicBezTo>
                <a:cubicBezTo>
                  <a:pt x="226331" y="822239"/>
                  <a:pt x="249125" y="822239"/>
                  <a:pt x="263184" y="808180"/>
                </a:cubicBezTo>
                <a:cubicBezTo>
                  <a:pt x="277243" y="794121"/>
                  <a:pt x="277243" y="771327"/>
                  <a:pt x="263184" y="757268"/>
                </a:cubicBezTo>
                <a:close/>
                <a:moveTo>
                  <a:pt x="150991" y="645075"/>
                </a:moveTo>
                <a:cubicBezTo>
                  <a:pt x="136932" y="631017"/>
                  <a:pt x="114138" y="631017"/>
                  <a:pt x="100079" y="645075"/>
                </a:cubicBezTo>
                <a:cubicBezTo>
                  <a:pt x="86020" y="659134"/>
                  <a:pt x="86020" y="681928"/>
                  <a:pt x="100079" y="695987"/>
                </a:cubicBezTo>
                <a:cubicBezTo>
                  <a:pt x="114138" y="710046"/>
                  <a:pt x="136932" y="710046"/>
                  <a:pt x="150991" y="695987"/>
                </a:cubicBezTo>
                <a:cubicBezTo>
                  <a:pt x="165050" y="681928"/>
                  <a:pt x="165050" y="659134"/>
                  <a:pt x="150991" y="645075"/>
                </a:cubicBezTo>
                <a:close/>
                <a:moveTo>
                  <a:pt x="495249" y="766219"/>
                </a:moveTo>
                <a:cubicBezTo>
                  <a:pt x="481191" y="752160"/>
                  <a:pt x="458396" y="752160"/>
                  <a:pt x="444338" y="766219"/>
                </a:cubicBezTo>
                <a:cubicBezTo>
                  <a:pt x="430279" y="780278"/>
                  <a:pt x="430279" y="803072"/>
                  <a:pt x="444338" y="817131"/>
                </a:cubicBezTo>
                <a:cubicBezTo>
                  <a:pt x="458396" y="831189"/>
                  <a:pt x="481191" y="831189"/>
                  <a:pt x="495249" y="817131"/>
                </a:cubicBezTo>
                <a:cubicBezTo>
                  <a:pt x="509308" y="803072"/>
                  <a:pt x="509308" y="780278"/>
                  <a:pt x="495249" y="766219"/>
                </a:cubicBezTo>
                <a:close/>
                <a:moveTo>
                  <a:pt x="374741" y="645711"/>
                </a:moveTo>
                <a:cubicBezTo>
                  <a:pt x="360683" y="631652"/>
                  <a:pt x="337888" y="631652"/>
                  <a:pt x="323830" y="645711"/>
                </a:cubicBezTo>
                <a:cubicBezTo>
                  <a:pt x="309771" y="659770"/>
                  <a:pt x="309771" y="682564"/>
                  <a:pt x="323830" y="696623"/>
                </a:cubicBezTo>
                <a:cubicBezTo>
                  <a:pt x="337888" y="710681"/>
                  <a:pt x="360683" y="710681"/>
                  <a:pt x="374741" y="696623"/>
                </a:cubicBezTo>
                <a:cubicBezTo>
                  <a:pt x="388800" y="682564"/>
                  <a:pt x="388800" y="659770"/>
                  <a:pt x="374741" y="645711"/>
                </a:cubicBezTo>
                <a:close/>
                <a:moveTo>
                  <a:pt x="165827" y="436796"/>
                </a:moveTo>
                <a:cubicBezTo>
                  <a:pt x="151768" y="422738"/>
                  <a:pt x="128974" y="422738"/>
                  <a:pt x="114915" y="436796"/>
                </a:cubicBezTo>
                <a:cubicBezTo>
                  <a:pt x="100856" y="450855"/>
                  <a:pt x="100856" y="473649"/>
                  <a:pt x="114915" y="487708"/>
                </a:cubicBezTo>
                <a:cubicBezTo>
                  <a:pt x="128974" y="501767"/>
                  <a:pt x="151768" y="501767"/>
                  <a:pt x="165827" y="487708"/>
                </a:cubicBezTo>
                <a:cubicBezTo>
                  <a:pt x="179885" y="473649"/>
                  <a:pt x="179885" y="450855"/>
                  <a:pt x="165827" y="436796"/>
                </a:cubicBezTo>
                <a:close/>
                <a:moveTo>
                  <a:pt x="266710" y="526848"/>
                </a:moveTo>
                <a:cubicBezTo>
                  <a:pt x="252651" y="512789"/>
                  <a:pt x="229857" y="512789"/>
                  <a:pt x="215798" y="526848"/>
                </a:cubicBezTo>
                <a:cubicBezTo>
                  <a:pt x="201739" y="540907"/>
                  <a:pt x="201739" y="563701"/>
                  <a:pt x="215798" y="577760"/>
                </a:cubicBezTo>
                <a:cubicBezTo>
                  <a:pt x="229857" y="591818"/>
                  <a:pt x="252651" y="591818"/>
                  <a:pt x="266710" y="577760"/>
                </a:cubicBezTo>
                <a:cubicBezTo>
                  <a:pt x="280768" y="563701"/>
                  <a:pt x="280768" y="540907"/>
                  <a:pt x="266710" y="526848"/>
                </a:cubicBezTo>
                <a:close/>
                <a:moveTo>
                  <a:pt x="608314" y="652074"/>
                </a:moveTo>
                <a:cubicBezTo>
                  <a:pt x="594256" y="638015"/>
                  <a:pt x="571461" y="638015"/>
                  <a:pt x="557403" y="652074"/>
                </a:cubicBezTo>
                <a:cubicBezTo>
                  <a:pt x="543344" y="666132"/>
                  <a:pt x="543344" y="688927"/>
                  <a:pt x="557403" y="702985"/>
                </a:cubicBezTo>
                <a:cubicBezTo>
                  <a:pt x="571461" y="717044"/>
                  <a:pt x="594256" y="717044"/>
                  <a:pt x="608314" y="702985"/>
                </a:cubicBezTo>
                <a:cubicBezTo>
                  <a:pt x="622373" y="688927"/>
                  <a:pt x="622373" y="666132"/>
                  <a:pt x="608314" y="652074"/>
                </a:cubicBezTo>
                <a:close/>
                <a:moveTo>
                  <a:pt x="487806" y="531566"/>
                </a:moveTo>
                <a:cubicBezTo>
                  <a:pt x="473748" y="517507"/>
                  <a:pt x="450953" y="517507"/>
                  <a:pt x="436895" y="531566"/>
                </a:cubicBezTo>
                <a:cubicBezTo>
                  <a:pt x="422836" y="545624"/>
                  <a:pt x="422836" y="568419"/>
                  <a:pt x="436895" y="582477"/>
                </a:cubicBezTo>
                <a:cubicBezTo>
                  <a:pt x="450953" y="596536"/>
                  <a:pt x="473748" y="596536"/>
                  <a:pt x="487806" y="582477"/>
                </a:cubicBezTo>
                <a:cubicBezTo>
                  <a:pt x="501865" y="568419"/>
                  <a:pt x="501865" y="545624"/>
                  <a:pt x="487806" y="531566"/>
                </a:cubicBezTo>
                <a:close/>
                <a:moveTo>
                  <a:pt x="378267" y="415290"/>
                </a:moveTo>
                <a:cubicBezTo>
                  <a:pt x="364208" y="401232"/>
                  <a:pt x="341414" y="401232"/>
                  <a:pt x="327355" y="415290"/>
                </a:cubicBezTo>
                <a:cubicBezTo>
                  <a:pt x="313297" y="429349"/>
                  <a:pt x="313297" y="452143"/>
                  <a:pt x="327355" y="466202"/>
                </a:cubicBezTo>
                <a:cubicBezTo>
                  <a:pt x="341414" y="480261"/>
                  <a:pt x="364208" y="480261"/>
                  <a:pt x="378267" y="466202"/>
                </a:cubicBezTo>
                <a:cubicBezTo>
                  <a:pt x="392326" y="452143"/>
                  <a:pt x="392326" y="429349"/>
                  <a:pt x="378267" y="415290"/>
                </a:cubicBezTo>
                <a:close/>
                <a:moveTo>
                  <a:pt x="286150" y="318765"/>
                </a:moveTo>
                <a:cubicBezTo>
                  <a:pt x="272091" y="304707"/>
                  <a:pt x="249297" y="304707"/>
                  <a:pt x="235238" y="318765"/>
                </a:cubicBezTo>
                <a:cubicBezTo>
                  <a:pt x="221180" y="332824"/>
                  <a:pt x="221180" y="355618"/>
                  <a:pt x="235238" y="369677"/>
                </a:cubicBezTo>
                <a:cubicBezTo>
                  <a:pt x="249297" y="383736"/>
                  <a:pt x="272091" y="383736"/>
                  <a:pt x="286150" y="369677"/>
                </a:cubicBezTo>
                <a:cubicBezTo>
                  <a:pt x="300209" y="355618"/>
                  <a:pt x="300209" y="332824"/>
                  <a:pt x="286150" y="318765"/>
                </a:cubicBezTo>
                <a:close/>
                <a:moveTo>
                  <a:pt x="719872" y="540516"/>
                </a:moveTo>
                <a:cubicBezTo>
                  <a:pt x="705813" y="526458"/>
                  <a:pt x="683019" y="526458"/>
                  <a:pt x="668960" y="540516"/>
                </a:cubicBezTo>
                <a:cubicBezTo>
                  <a:pt x="654901" y="554575"/>
                  <a:pt x="654901" y="577369"/>
                  <a:pt x="668960" y="591428"/>
                </a:cubicBezTo>
                <a:cubicBezTo>
                  <a:pt x="683019" y="605487"/>
                  <a:pt x="705813" y="605487"/>
                  <a:pt x="719872" y="591428"/>
                </a:cubicBezTo>
                <a:cubicBezTo>
                  <a:pt x="733930" y="577369"/>
                  <a:pt x="733930" y="554575"/>
                  <a:pt x="719872" y="540516"/>
                </a:cubicBezTo>
                <a:close/>
                <a:moveTo>
                  <a:pt x="599364" y="420008"/>
                </a:moveTo>
                <a:cubicBezTo>
                  <a:pt x="585305" y="405950"/>
                  <a:pt x="562511" y="405950"/>
                  <a:pt x="548452" y="420008"/>
                </a:cubicBezTo>
                <a:cubicBezTo>
                  <a:pt x="534393" y="434067"/>
                  <a:pt x="534393" y="456861"/>
                  <a:pt x="548452" y="470920"/>
                </a:cubicBezTo>
                <a:cubicBezTo>
                  <a:pt x="562511" y="484979"/>
                  <a:pt x="585305" y="484979"/>
                  <a:pt x="599364" y="470920"/>
                </a:cubicBezTo>
                <a:cubicBezTo>
                  <a:pt x="613422" y="456861"/>
                  <a:pt x="613422" y="434067"/>
                  <a:pt x="599364" y="420008"/>
                </a:cubicBezTo>
                <a:close/>
                <a:moveTo>
                  <a:pt x="393226" y="211690"/>
                </a:moveTo>
                <a:cubicBezTo>
                  <a:pt x="379167" y="197631"/>
                  <a:pt x="356373" y="197631"/>
                  <a:pt x="342314" y="211690"/>
                </a:cubicBezTo>
                <a:cubicBezTo>
                  <a:pt x="328255" y="225748"/>
                  <a:pt x="328255" y="248543"/>
                  <a:pt x="342314" y="262601"/>
                </a:cubicBezTo>
                <a:cubicBezTo>
                  <a:pt x="356373" y="276660"/>
                  <a:pt x="379167" y="276660"/>
                  <a:pt x="393226" y="262601"/>
                </a:cubicBezTo>
                <a:cubicBezTo>
                  <a:pt x="407285" y="248543"/>
                  <a:pt x="407285" y="225748"/>
                  <a:pt x="393226" y="211690"/>
                </a:cubicBezTo>
                <a:close/>
                <a:moveTo>
                  <a:pt x="492924" y="301714"/>
                </a:moveTo>
                <a:cubicBezTo>
                  <a:pt x="478865" y="287656"/>
                  <a:pt x="456071" y="287656"/>
                  <a:pt x="442012" y="301714"/>
                </a:cubicBezTo>
                <a:cubicBezTo>
                  <a:pt x="427953" y="315773"/>
                  <a:pt x="427953" y="338567"/>
                  <a:pt x="442012" y="352626"/>
                </a:cubicBezTo>
                <a:cubicBezTo>
                  <a:pt x="456071" y="366685"/>
                  <a:pt x="478865" y="366685"/>
                  <a:pt x="492924" y="352626"/>
                </a:cubicBezTo>
                <a:cubicBezTo>
                  <a:pt x="506982" y="338567"/>
                  <a:pt x="506982" y="315773"/>
                  <a:pt x="492924" y="301714"/>
                </a:cubicBezTo>
                <a:close/>
                <a:moveTo>
                  <a:pt x="504783" y="100132"/>
                </a:moveTo>
                <a:cubicBezTo>
                  <a:pt x="490725" y="86074"/>
                  <a:pt x="467930" y="86074"/>
                  <a:pt x="453872" y="100132"/>
                </a:cubicBezTo>
                <a:cubicBezTo>
                  <a:pt x="439813" y="114191"/>
                  <a:pt x="439813" y="136985"/>
                  <a:pt x="453872" y="151044"/>
                </a:cubicBezTo>
                <a:cubicBezTo>
                  <a:pt x="467930" y="165103"/>
                  <a:pt x="490725" y="165103"/>
                  <a:pt x="504783" y="151044"/>
                </a:cubicBezTo>
                <a:cubicBezTo>
                  <a:pt x="518842" y="136985"/>
                  <a:pt x="518842" y="114191"/>
                  <a:pt x="504783" y="100132"/>
                </a:cubicBezTo>
                <a:close/>
                <a:moveTo>
                  <a:pt x="599999" y="194638"/>
                </a:moveTo>
                <a:cubicBezTo>
                  <a:pt x="585941" y="180580"/>
                  <a:pt x="563146" y="180580"/>
                  <a:pt x="549088" y="194638"/>
                </a:cubicBezTo>
                <a:cubicBezTo>
                  <a:pt x="535029" y="208697"/>
                  <a:pt x="535029" y="231491"/>
                  <a:pt x="549088" y="245550"/>
                </a:cubicBezTo>
                <a:cubicBezTo>
                  <a:pt x="563146" y="259609"/>
                  <a:pt x="585941" y="259609"/>
                  <a:pt x="599999" y="245550"/>
                </a:cubicBezTo>
                <a:cubicBezTo>
                  <a:pt x="614058" y="231491"/>
                  <a:pt x="614058" y="208697"/>
                  <a:pt x="599999" y="194638"/>
                </a:cubicBezTo>
                <a:close/>
                <a:moveTo>
                  <a:pt x="834528" y="426940"/>
                </a:moveTo>
                <a:cubicBezTo>
                  <a:pt x="820470" y="412881"/>
                  <a:pt x="797675" y="412881"/>
                  <a:pt x="783617" y="426940"/>
                </a:cubicBezTo>
                <a:cubicBezTo>
                  <a:pt x="769558" y="440999"/>
                  <a:pt x="769558" y="463793"/>
                  <a:pt x="783617" y="477852"/>
                </a:cubicBezTo>
                <a:cubicBezTo>
                  <a:pt x="797675" y="491910"/>
                  <a:pt x="820470" y="491910"/>
                  <a:pt x="834528" y="477852"/>
                </a:cubicBezTo>
                <a:cubicBezTo>
                  <a:pt x="848587" y="463793"/>
                  <a:pt x="848587" y="440999"/>
                  <a:pt x="834528" y="426940"/>
                </a:cubicBezTo>
                <a:close/>
                <a:moveTo>
                  <a:pt x="714020" y="306432"/>
                </a:moveTo>
                <a:cubicBezTo>
                  <a:pt x="699962" y="292373"/>
                  <a:pt x="677167" y="292373"/>
                  <a:pt x="663109" y="306432"/>
                </a:cubicBezTo>
                <a:cubicBezTo>
                  <a:pt x="649050" y="320491"/>
                  <a:pt x="649050" y="343285"/>
                  <a:pt x="663109" y="357344"/>
                </a:cubicBezTo>
                <a:cubicBezTo>
                  <a:pt x="677167" y="371402"/>
                  <a:pt x="699962" y="371402"/>
                  <a:pt x="714020" y="357344"/>
                </a:cubicBezTo>
                <a:cubicBezTo>
                  <a:pt x="728079" y="343285"/>
                  <a:pt x="728079" y="320491"/>
                  <a:pt x="714020" y="306432"/>
                </a:cubicBezTo>
                <a:close/>
                <a:moveTo>
                  <a:pt x="941604" y="319864"/>
                </a:moveTo>
                <a:cubicBezTo>
                  <a:pt x="927545" y="305806"/>
                  <a:pt x="904751" y="305806"/>
                  <a:pt x="890692" y="319864"/>
                </a:cubicBezTo>
                <a:cubicBezTo>
                  <a:pt x="876634" y="333923"/>
                  <a:pt x="876634" y="356717"/>
                  <a:pt x="890692" y="370776"/>
                </a:cubicBezTo>
                <a:cubicBezTo>
                  <a:pt x="904751" y="384835"/>
                  <a:pt x="927545" y="384835"/>
                  <a:pt x="941604" y="370776"/>
                </a:cubicBezTo>
                <a:cubicBezTo>
                  <a:pt x="955663" y="356717"/>
                  <a:pt x="955663" y="333923"/>
                  <a:pt x="941604" y="319864"/>
                </a:cubicBezTo>
                <a:close/>
                <a:moveTo>
                  <a:pt x="821096" y="199356"/>
                </a:moveTo>
                <a:cubicBezTo>
                  <a:pt x="807037" y="185298"/>
                  <a:pt x="784243" y="185298"/>
                  <a:pt x="770184" y="199356"/>
                </a:cubicBezTo>
                <a:cubicBezTo>
                  <a:pt x="756126" y="213415"/>
                  <a:pt x="756126" y="236209"/>
                  <a:pt x="770184" y="250268"/>
                </a:cubicBezTo>
                <a:cubicBezTo>
                  <a:pt x="784243" y="264327"/>
                  <a:pt x="807037" y="264327"/>
                  <a:pt x="821096" y="250268"/>
                </a:cubicBezTo>
                <a:cubicBezTo>
                  <a:pt x="835155" y="236209"/>
                  <a:pt x="835155" y="213415"/>
                  <a:pt x="821096" y="199356"/>
                </a:cubicBezTo>
                <a:close/>
                <a:moveTo>
                  <a:pt x="711557" y="83081"/>
                </a:moveTo>
                <a:cubicBezTo>
                  <a:pt x="697498" y="69022"/>
                  <a:pt x="674704" y="69022"/>
                  <a:pt x="660645" y="83081"/>
                </a:cubicBezTo>
                <a:cubicBezTo>
                  <a:pt x="646586" y="97140"/>
                  <a:pt x="646586" y="119934"/>
                  <a:pt x="660645" y="133993"/>
                </a:cubicBezTo>
                <a:cubicBezTo>
                  <a:pt x="674704" y="148051"/>
                  <a:pt x="697498" y="148051"/>
                  <a:pt x="711557" y="133993"/>
                </a:cubicBezTo>
                <a:cubicBezTo>
                  <a:pt x="725616" y="119934"/>
                  <a:pt x="725616" y="97140"/>
                  <a:pt x="711557" y="83081"/>
                </a:cubicBezTo>
                <a:close/>
                <a:moveTo>
                  <a:pt x="1053162" y="208307"/>
                </a:moveTo>
                <a:cubicBezTo>
                  <a:pt x="1039103" y="194248"/>
                  <a:pt x="1016309" y="194248"/>
                  <a:pt x="1002250" y="208307"/>
                </a:cubicBezTo>
                <a:cubicBezTo>
                  <a:pt x="988191" y="222366"/>
                  <a:pt x="988191" y="245160"/>
                  <a:pt x="1002250" y="259219"/>
                </a:cubicBezTo>
                <a:cubicBezTo>
                  <a:pt x="1016309" y="273277"/>
                  <a:pt x="1039103" y="273277"/>
                  <a:pt x="1053162" y="259219"/>
                </a:cubicBezTo>
                <a:cubicBezTo>
                  <a:pt x="1067220" y="245160"/>
                  <a:pt x="1067220" y="222366"/>
                  <a:pt x="1053162" y="208307"/>
                </a:cubicBezTo>
                <a:close/>
                <a:moveTo>
                  <a:pt x="932654" y="87799"/>
                </a:moveTo>
                <a:cubicBezTo>
                  <a:pt x="918595" y="73740"/>
                  <a:pt x="895801" y="73740"/>
                  <a:pt x="881742" y="87799"/>
                </a:cubicBezTo>
                <a:cubicBezTo>
                  <a:pt x="867683" y="101858"/>
                  <a:pt x="867683" y="124652"/>
                  <a:pt x="881742" y="138711"/>
                </a:cubicBezTo>
                <a:cubicBezTo>
                  <a:pt x="895801" y="152769"/>
                  <a:pt x="918595" y="152769"/>
                  <a:pt x="932654" y="138711"/>
                </a:cubicBezTo>
                <a:cubicBezTo>
                  <a:pt x="946712" y="124652"/>
                  <a:pt x="946712" y="101858"/>
                  <a:pt x="932654" y="87799"/>
                </a:cubicBezTo>
                <a:close/>
                <a:moveTo>
                  <a:pt x="1162155" y="99313"/>
                </a:moveTo>
                <a:cubicBezTo>
                  <a:pt x="1148096" y="85255"/>
                  <a:pt x="1125302" y="85255"/>
                  <a:pt x="1111243" y="99313"/>
                </a:cubicBezTo>
                <a:cubicBezTo>
                  <a:pt x="1097185" y="113372"/>
                  <a:pt x="1097185" y="136166"/>
                  <a:pt x="1111243" y="150225"/>
                </a:cubicBezTo>
                <a:cubicBezTo>
                  <a:pt x="1125302" y="164284"/>
                  <a:pt x="1148096" y="164284"/>
                  <a:pt x="1162155" y="150225"/>
                </a:cubicBezTo>
                <a:cubicBezTo>
                  <a:pt x="1176214" y="136166"/>
                  <a:pt x="1176214" y="113372"/>
                  <a:pt x="1162155" y="99313"/>
                </a:cubicBezTo>
                <a:close/>
                <a:moveTo>
                  <a:pt x="1434877" y="19643"/>
                </a:moveTo>
                <a:lnTo>
                  <a:pt x="517578" y="936941"/>
                </a:lnTo>
                <a:cubicBezTo>
                  <a:pt x="499404" y="955115"/>
                  <a:pt x="482366" y="973994"/>
                  <a:pt x="466465" y="993491"/>
                </a:cubicBezTo>
                <a:lnTo>
                  <a:pt x="440157" y="1029275"/>
                </a:lnTo>
                <a:lnTo>
                  <a:pt x="414076" y="1026646"/>
                </a:lnTo>
                <a:cubicBezTo>
                  <a:pt x="177764" y="978288"/>
                  <a:pt x="0" y="769199"/>
                  <a:pt x="0" y="518590"/>
                </a:cubicBezTo>
                <a:lnTo>
                  <a:pt x="1" y="518591"/>
                </a:lnTo>
                <a:cubicBezTo>
                  <a:pt x="1" y="232181"/>
                  <a:pt x="232182" y="0"/>
                  <a:pt x="518593" y="0"/>
                </a:cubicBezTo>
                <a:lnTo>
                  <a:pt x="1301026" y="0"/>
                </a:lnTo>
                <a:cubicBezTo>
                  <a:pt x="1336827" y="0"/>
                  <a:pt x="1371781" y="3628"/>
                  <a:pt x="1405540" y="1053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자유형 227"/>
          <p:cNvSpPr/>
          <p:nvPr/>
        </p:nvSpPr>
        <p:spPr>
          <a:xfrm rot="18900000">
            <a:off x="2614203" y="2993698"/>
            <a:ext cx="765204" cy="1066701"/>
          </a:xfrm>
          <a:custGeom>
            <a:avLst/>
            <a:gdLst>
              <a:gd name="connsiteX0" fmla="*/ 390878 w 1029316"/>
              <a:gd name="connsiteY0" fmla="*/ 1289997 h 1434875"/>
              <a:gd name="connsiteX1" fmla="*/ 339966 w 1029316"/>
              <a:gd name="connsiteY1" fmla="*/ 1289997 h 1434875"/>
              <a:gd name="connsiteX2" fmla="*/ 339966 w 1029316"/>
              <a:gd name="connsiteY2" fmla="*/ 1340909 h 1434875"/>
              <a:gd name="connsiteX3" fmla="*/ 390878 w 1029316"/>
              <a:gd name="connsiteY3" fmla="*/ 1340909 h 1434875"/>
              <a:gd name="connsiteX4" fmla="*/ 390878 w 1029316"/>
              <a:gd name="connsiteY4" fmla="*/ 1289997 h 1434875"/>
              <a:gd name="connsiteX5" fmla="*/ 278685 w 1029316"/>
              <a:gd name="connsiteY5" fmla="*/ 1177804 h 1434875"/>
              <a:gd name="connsiteX6" fmla="*/ 227773 w 1029316"/>
              <a:gd name="connsiteY6" fmla="*/ 1177804 h 1434875"/>
              <a:gd name="connsiteX7" fmla="*/ 227773 w 1029316"/>
              <a:gd name="connsiteY7" fmla="*/ 1228716 h 1434875"/>
              <a:gd name="connsiteX8" fmla="*/ 278685 w 1029316"/>
              <a:gd name="connsiteY8" fmla="*/ 1228716 h 1434875"/>
              <a:gd name="connsiteX9" fmla="*/ 278685 w 1029316"/>
              <a:gd name="connsiteY9" fmla="*/ 1177804 h 1434875"/>
              <a:gd name="connsiteX10" fmla="*/ 158177 w 1029316"/>
              <a:gd name="connsiteY10" fmla="*/ 1057296 h 1434875"/>
              <a:gd name="connsiteX11" fmla="*/ 107265 w 1029316"/>
              <a:gd name="connsiteY11" fmla="*/ 1057296 h 1434875"/>
              <a:gd name="connsiteX12" fmla="*/ 107265 w 1029316"/>
              <a:gd name="connsiteY12" fmla="*/ 1108208 h 1434875"/>
              <a:gd name="connsiteX13" fmla="*/ 158177 w 1029316"/>
              <a:gd name="connsiteY13" fmla="*/ 1108208 h 1434875"/>
              <a:gd name="connsiteX14" fmla="*/ 158177 w 1029316"/>
              <a:gd name="connsiteY14" fmla="*/ 1057296 h 1434875"/>
              <a:gd name="connsiteX15" fmla="*/ 599157 w 1029316"/>
              <a:gd name="connsiteY15" fmla="*/ 1275161 h 1434875"/>
              <a:gd name="connsiteX16" fmla="*/ 548245 w 1029316"/>
              <a:gd name="connsiteY16" fmla="*/ 1275161 h 1434875"/>
              <a:gd name="connsiteX17" fmla="*/ 548245 w 1029316"/>
              <a:gd name="connsiteY17" fmla="*/ 1326073 h 1434875"/>
              <a:gd name="connsiteX18" fmla="*/ 599157 w 1029316"/>
              <a:gd name="connsiteY18" fmla="*/ 1326073 h 1434875"/>
              <a:gd name="connsiteX19" fmla="*/ 599157 w 1029316"/>
              <a:gd name="connsiteY19" fmla="*/ 1275161 h 1434875"/>
              <a:gd name="connsiteX20" fmla="*/ 390242 w 1029316"/>
              <a:gd name="connsiteY20" fmla="*/ 1066247 h 1434875"/>
              <a:gd name="connsiteX21" fmla="*/ 339331 w 1029316"/>
              <a:gd name="connsiteY21" fmla="*/ 1066247 h 1434875"/>
              <a:gd name="connsiteX22" fmla="*/ 339331 w 1029316"/>
              <a:gd name="connsiteY22" fmla="*/ 1117158 h 1434875"/>
              <a:gd name="connsiteX23" fmla="*/ 390242 w 1029316"/>
              <a:gd name="connsiteY23" fmla="*/ 1117158 h 1434875"/>
              <a:gd name="connsiteX24" fmla="*/ 390242 w 1029316"/>
              <a:gd name="connsiteY24" fmla="*/ 1066247 h 1434875"/>
              <a:gd name="connsiteX25" fmla="*/ 269734 w 1029316"/>
              <a:gd name="connsiteY25" fmla="*/ 945739 h 1434875"/>
              <a:gd name="connsiteX26" fmla="*/ 218823 w 1029316"/>
              <a:gd name="connsiteY26" fmla="*/ 945739 h 1434875"/>
              <a:gd name="connsiteX27" fmla="*/ 218823 w 1029316"/>
              <a:gd name="connsiteY27" fmla="*/ 996650 h 1434875"/>
              <a:gd name="connsiteX28" fmla="*/ 269734 w 1029316"/>
              <a:gd name="connsiteY28" fmla="*/ 996650 h 1434875"/>
              <a:gd name="connsiteX29" fmla="*/ 269734 w 1029316"/>
              <a:gd name="connsiteY29" fmla="*/ 945739 h 1434875"/>
              <a:gd name="connsiteX30" fmla="*/ 509105 w 1029316"/>
              <a:gd name="connsiteY30" fmla="*/ 1174278 h 1434875"/>
              <a:gd name="connsiteX31" fmla="*/ 458194 w 1029316"/>
              <a:gd name="connsiteY31" fmla="*/ 1174278 h 1434875"/>
              <a:gd name="connsiteX32" fmla="*/ 458194 w 1029316"/>
              <a:gd name="connsiteY32" fmla="*/ 1225190 h 1434875"/>
              <a:gd name="connsiteX33" fmla="*/ 509105 w 1029316"/>
              <a:gd name="connsiteY33" fmla="*/ 1225190 h 1434875"/>
              <a:gd name="connsiteX34" fmla="*/ 509105 w 1029316"/>
              <a:gd name="connsiteY34" fmla="*/ 1174278 h 1434875"/>
              <a:gd name="connsiteX35" fmla="*/ 504388 w 1029316"/>
              <a:gd name="connsiteY35" fmla="*/ 953182 h 1434875"/>
              <a:gd name="connsiteX36" fmla="*/ 453476 w 1029316"/>
              <a:gd name="connsiteY36" fmla="*/ 953182 h 1434875"/>
              <a:gd name="connsiteX37" fmla="*/ 453476 w 1029316"/>
              <a:gd name="connsiteY37" fmla="*/ 1004093 h 1434875"/>
              <a:gd name="connsiteX38" fmla="*/ 504388 w 1029316"/>
              <a:gd name="connsiteY38" fmla="*/ 1004093 h 1434875"/>
              <a:gd name="connsiteX39" fmla="*/ 504388 w 1029316"/>
              <a:gd name="connsiteY39" fmla="*/ 953182 h 1434875"/>
              <a:gd name="connsiteX40" fmla="*/ 383880 w 1029316"/>
              <a:gd name="connsiteY40" fmla="*/ 832674 h 1434875"/>
              <a:gd name="connsiteX41" fmla="*/ 332968 w 1029316"/>
              <a:gd name="connsiteY41" fmla="*/ 832674 h 1434875"/>
              <a:gd name="connsiteX42" fmla="*/ 332968 w 1029316"/>
              <a:gd name="connsiteY42" fmla="*/ 883585 h 1434875"/>
              <a:gd name="connsiteX43" fmla="*/ 383880 w 1029316"/>
              <a:gd name="connsiteY43" fmla="*/ 883585 h 1434875"/>
              <a:gd name="connsiteX44" fmla="*/ 383880 w 1029316"/>
              <a:gd name="connsiteY44" fmla="*/ 832674 h 1434875"/>
              <a:gd name="connsiteX45" fmla="*/ 620663 w 1029316"/>
              <a:gd name="connsiteY45" fmla="*/ 1062721 h 1434875"/>
              <a:gd name="connsiteX46" fmla="*/ 569751 w 1029316"/>
              <a:gd name="connsiteY46" fmla="*/ 1062721 h 1434875"/>
              <a:gd name="connsiteX47" fmla="*/ 569751 w 1029316"/>
              <a:gd name="connsiteY47" fmla="*/ 1113633 h 1434875"/>
              <a:gd name="connsiteX48" fmla="*/ 620663 w 1029316"/>
              <a:gd name="connsiteY48" fmla="*/ 1113633 h 1434875"/>
              <a:gd name="connsiteX49" fmla="*/ 620663 w 1029316"/>
              <a:gd name="connsiteY49" fmla="*/ 1062721 h 1434875"/>
              <a:gd name="connsiteX50" fmla="*/ 717188 w 1029316"/>
              <a:gd name="connsiteY50" fmla="*/ 1154838 h 1434875"/>
              <a:gd name="connsiteX51" fmla="*/ 666276 w 1029316"/>
              <a:gd name="connsiteY51" fmla="*/ 1154838 h 1434875"/>
              <a:gd name="connsiteX52" fmla="*/ 666276 w 1029316"/>
              <a:gd name="connsiteY52" fmla="*/ 1205750 h 1434875"/>
              <a:gd name="connsiteX53" fmla="*/ 717188 w 1029316"/>
              <a:gd name="connsiteY53" fmla="*/ 1205750 h 1434875"/>
              <a:gd name="connsiteX54" fmla="*/ 717188 w 1029316"/>
              <a:gd name="connsiteY54" fmla="*/ 1154838 h 1434875"/>
              <a:gd name="connsiteX55" fmla="*/ 615945 w 1029316"/>
              <a:gd name="connsiteY55" fmla="*/ 841624 h 1434875"/>
              <a:gd name="connsiteX56" fmla="*/ 565033 w 1029316"/>
              <a:gd name="connsiteY56" fmla="*/ 841624 h 1434875"/>
              <a:gd name="connsiteX57" fmla="*/ 565033 w 1029316"/>
              <a:gd name="connsiteY57" fmla="*/ 892536 h 1434875"/>
              <a:gd name="connsiteX58" fmla="*/ 615945 w 1029316"/>
              <a:gd name="connsiteY58" fmla="*/ 892536 h 1434875"/>
              <a:gd name="connsiteX59" fmla="*/ 615945 w 1029316"/>
              <a:gd name="connsiteY59" fmla="*/ 841624 h 1434875"/>
              <a:gd name="connsiteX60" fmla="*/ 495437 w 1029316"/>
              <a:gd name="connsiteY60" fmla="*/ 721116 h 1434875"/>
              <a:gd name="connsiteX61" fmla="*/ 444525 w 1029316"/>
              <a:gd name="connsiteY61" fmla="*/ 721116 h 1434875"/>
              <a:gd name="connsiteX62" fmla="*/ 444525 w 1029316"/>
              <a:gd name="connsiteY62" fmla="*/ 772028 h 1434875"/>
              <a:gd name="connsiteX63" fmla="*/ 495437 w 1029316"/>
              <a:gd name="connsiteY63" fmla="*/ 772028 h 1434875"/>
              <a:gd name="connsiteX64" fmla="*/ 495437 w 1029316"/>
              <a:gd name="connsiteY64" fmla="*/ 721116 h 1434875"/>
              <a:gd name="connsiteX65" fmla="*/ 824264 w 1029316"/>
              <a:gd name="connsiteY65" fmla="*/ 1047762 h 1434875"/>
              <a:gd name="connsiteX66" fmla="*/ 773352 w 1029316"/>
              <a:gd name="connsiteY66" fmla="*/ 1047762 h 1434875"/>
              <a:gd name="connsiteX67" fmla="*/ 773352 w 1029316"/>
              <a:gd name="connsiteY67" fmla="*/ 1098674 h 1434875"/>
              <a:gd name="connsiteX68" fmla="*/ 824264 w 1029316"/>
              <a:gd name="connsiteY68" fmla="*/ 1098674 h 1434875"/>
              <a:gd name="connsiteX69" fmla="*/ 824264 w 1029316"/>
              <a:gd name="connsiteY69" fmla="*/ 1047762 h 1434875"/>
              <a:gd name="connsiteX70" fmla="*/ 734239 w 1029316"/>
              <a:gd name="connsiteY70" fmla="*/ 948064 h 1434875"/>
              <a:gd name="connsiteX71" fmla="*/ 683327 w 1029316"/>
              <a:gd name="connsiteY71" fmla="*/ 948064 h 1434875"/>
              <a:gd name="connsiteX72" fmla="*/ 683327 w 1029316"/>
              <a:gd name="connsiteY72" fmla="*/ 998976 h 1434875"/>
              <a:gd name="connsiteX73" fmla="*/ 734239 w 1029316"/>
              <a:gd name="connsiteY73" fmla="*/ 998976 h 1434875"/>
              <a:gd name="connsiteX74" fmla="*/ 734239 w 1029316"/>
              <a:gd name="connsiteY74" fmla="*/ 948064 h 1434875"/>
              <a:gd name="connsiteX75" fmla="*/ 935821 w 1029316"/>
              <a:gd name="connsiteY75" fmla="*/ 936205 h 1434875"/>
              <a:gd name="connsiteX76" fmla="*/ 884909 w 1029316"/>
              <a:gd name="connsiteY76" fmla="*/ 936205 h 1434875"/>
              <a:gd name="connsiteX77" fmla="*/ 884909 w 1029316"/>
              <a:gd name="connsiteY77" fmla="*/ 987116 h 1434875"/>
              <a:gd name="connsiteX78" fmla="*/ 935821 w 1029316"/>
              <a:gd name="connsiteY78" fmla="*/ 987116 h 1434875"/>
              <a:gd name="connsiteX79" fmla="*/ 935821 w 1029316"/>
              <a:gd name="connsiteY79" fmla="*/ 936205 h 1434875"/>
              <a:gd name="connsiteX80" fmla="*/ 841315 w 1029316"/>
              <a:gd name="connsiteY80" fmla="*/ 840989 h 1434875"/>
              <a:gd name="connsiteX81" fmla="*/ 790403 w 1029316"/>
              <a:gd name="connsiteY81" fmla="*/ 840989 h 1434875"/>
              <a:gd name="connsiteX82" fmla="*/ 790403 w 1029316"/>
              <a:gd name="connsiteY82" fmla="*/ 891900 h 1434875"/>
              <a:gd name="connsiteX83" fmla="*/ 841315 w 1029316"/>
              <a:gd name="connsiteY83" fmla="*/ 891900 h 1434875"/>
              <a:gd name="connsiteX84" fmla="*/ 841315 w 1029316"/>
              <a:gd name="connsiteY84" fmla="*/ 840989 h 1434875"/>
              <a:gd name="connsiteX85" fmla="*/ 729521 w 1029316"/>
              <a:gd name="connsiteY85" fmla="*/ 726968 h 1434875"/>
              <a:gd name="connsiteX86" fmla="*/ 678610 w 1029316"/>
              <a:gd name="connsiteY86" fmla="*/ 726968 h 1434875"/>
              <a:gd name="connsiteX87" fmla="*/ 678610 w 1029316"/>
              <a:gd name="connsiteY87" fmla="*/ 777879 h 1434875"/>
              <a:gd name="connsiteX88" fmla="*/ 729521 w 1029316"/>
              <a:gd name="connsiteY88" fmla="*/ 777879 h 1434875"/>
              <a:gd name="connsiteX89" fmla="*/ 729521 w 1029316"/>
              <a:gd name="connsiteY89" fmla="*/ 726968 h 1434875"/>
              <a:gd name="connsiteX90" fmla="*/ 609013 w 1029316"/>
              <a:gd name="connsiteY90" fmla="*/ 606460 h 1434875"/>
              <a:gd name="connsiteX91" fmla="*/ 558102 w 1029316"/>
              <a:gd name="connsiteY91" fmla="*/ 606460 h 1434875"/>
              <a:gd name="connsiteX92" fmla="*/ 558102 w 1029316"/>
              <a:gd name="connsiteY92" fmla="*/ 657371 h 1434875"/>
              <a:gd name="connsiteX93" fmla="*/ 609013 w 1029316"/>
              <a:gd name="connsiteY93" fmla="*/ 657371 h 1434875"/>
              <a:gd name="connsiteX94" fmla="*/ 609013 w 1029316"/>
              <a:gd name="connsiteY94" fmla="*/ 606460 h 1434875"/>
              <a:gd name="connsiteX95" fmla="*/ 836597 w 1029316"/>
              <a:gd name="connsiteY95" fmla="*/ 619892 h 1434875"/>
              <a:gd name="connsiteX96" fmla="*/ 785685 w 1029316"/>
              <a:gd name="connsiteY96" fmla="*/ 619892 h 1434875"/>
              <a:gd name="connsiteX97" fmla="*/ 785685 w 1029316"/>
              <a:gd name="connsiteY97" fmla="*/ 670803 h 1434875"/>
              <a:gd name="connsiteX98" fmla="*/ 836597 w 1029316"/>
              <a:gd name="connsiteY98" fmla="*/ 670803 h 1434875"/>
              <a:gd name="connsiteX99" fmla="*/ 836597 w 1029316"/>
              <a:gd name="connsiteY99" fmla="*/ 619892 h 1434875"/>
              <a:gd name="connsiteX100" fmla="*/ 716089 w 1029316"/>
              <a:gd name="connsiteY100" fmla="*/ 499384 h 1434875"/>
              <a:gd name="connsiteX101" fmla="*/ 665177 w 1029316"/>
              <a:gd name="connsiteY101" fmla="*/ 499384 h 1434875"/>
              <a:gd name="connsiteX102" fmla="*/ 665177 w 1029316"/>
              <a:gd name="connsiteY102" fmla="*/ 550296 h 1434875"/>
              <a:gd name="connsiteX103" fmla="*/ 716089 w 1029316"/>
              <a:gd name="connsiteY103" fmla="*/ 550296 h 1434875"/>
              <a:gd name="connsiteX104" fmla="*/ 716089 w 1029316"/>
              <a:gd name="connsiteY104" fmla="*/ 499384 h 1434875"/>
              <a:gd name="connsiteX105" fmla="*/ 952872 w 1029316"/>
              <a:gd name="connsiteY105" fmla="*/ 729431 h 1434875"/>
              <a:gd name="connsiteX106" fmla="*/ 901961 w 1029316"/>
              <a:gd name="connsiteY106" fmla="*/ 729431 h 1434875"/>
              <a:gd name="connsiteX107" fmla="*/ 901961 w 1029316"/>
              <a:gd name="connsiteY107" fmla="*/ 780343 h 1434875"/>
              <a:gd name="connsiteX108" fmla="*/ 952872 w 1029316"/>
              <a:gd name="connsiteY108" fmla="*/ 780343 h 1434875"/>
              <a:gd name="connsiteX109" fmla="*/ 952872 w 1029316"/>
              <a:gd name="connsiteY109" fmla="*/ 729431 h 1434875"/>
              <a:gd name="connsiteX110" fmla="*/ 948154 w 1029316"/>
              <a:gd name="connsiteY110" fmla="*/ 508334 h 1434875"/>
              <a:gd name="connsiteX111" fmla="*/ 897243 w 1029316"/>
              <a:gd name="connsiteY111" fmla="*/ 508334 h 1434875"/>
              <a:gd name="connsiteX112" fmla="*/ 897243 w 1029316"/>
              <a:gd name="connsiteY112" fmla="*/ 559246 h 1434875"/>
              <a:gd name="connsiteX113" fmla="*/ 948154 w 1029316"/>
              <a:gd name="connsiteY113" fmla="*/ 559246 h 1434875"/>
              <a:gd name="connsiteX114" fmla="*/ 948154 w 1029316"/>
              <a:gd name="connsiteY114" fmla="*/ 508334 h 1434875"/>
              <a:gd name="connsiteX115" fmla="*/ 827646 w 1029316"/>
              <a:gd name="connsiteY115" fmla="*/ 387826 h 1434875"/>
              <a:gd name="connsiteX116" fmla="*/ 776735 w 1029316"/>
              <a:gd name="connsiteY116" fmla="*/ 387826 h 1434875"/>
              <a:gd name="connsiteX117" fmla="*/ 776735 w 1029316"/>
              <a:gd name="connsiteY117" fmla="*/ 438738 h 1434875"/>
              <a:gd name="connsiteX118" fmla="*/ 827646 w 1029316"/>
              <a:gd name="connsiteY118" fmla="*/ 438738 h 1434875"/>
              <a:gd name="connsiteX119" fmla="*/ 827646 w 1029316"/>
              <a:gd name="connsiteY119" fmla="*/ 387826 h 1434875"/>
              <a:gd name="connsiteX120" fmla="*/ 936640 w 1029316"/>
              <a:gd name="connsiteY120" fmla="*/ 278833 h 1434875"/>
              <a:gd name="connsiteX121" fmla="*/ 885728 w 1029316"/>
              <a:gd name="connsiteY121" fmla="*/ 278833 h 1434875"/>
              <a:gd name="connsiteX122" fmla="*/ 885728 w 1029316"/>
              <a:gd name="connsiteY122" fmla="*/ 329745 h 1434875"/>
              <a:gd name="connsiteX123" fmla="*/ 936640 w 1029316"/>
              <a:gd name="connsiteY123" fmla="*/ 329745 h 1434875"/>
              <a:gd name="connsiteX124" fmla="*/ 936640 w 1029316"/>
              <a:gd name="connsiteY124" fmla="*/ 278833 h 1434875"/>
              <a:gd name="connsiteX125" fmla="*/ 1009675 w 1029316"/>
              <a:gd name="connsiteY125" fmla="*/ 0 h 1434875"/>
              <a:gd name="connsiteX126" fmla="*/ 1018780 w 1029316"/>
              <a:gd name="connsiteY126" fmla="*/ 29335 h 1434875"/>
              <a:gd name="connsiteX127" fmla="*/ 1029316 w 1029316"/>
              <a:gd name="connsiteY127" fmla="*/ 133849 h 1434875"/>
              <a:gd name="connsiteX128" fmla="*/ 1029315 w 1029316"/>
              <a:gd name="connsiteY128" fmla="*/ 916284 h 1434875"/>
              <a:gd name="connsiteX129" fmla="*/ 510724 w 1029316"/>
              <a:gd name="connsiteY129" fmla="*/ 1434875 h 1434875"/>
              <a:gd name="connsiteX130" fmla="*/ 510725 w 1029316"/>
              <a:gd name="connsiteY130" fmla="*/ 1434874 h 1434875"/>
              <a:gd name="connsiteX131" fmla="*/ 2670 w 1029316"/>
              <a:gd name="connsiteY131" fmla="*/ 1020798 h 1434875"/>
              <a:gd name="connsiteX132" fmla="*/ 0 w 1029316"/>
              <a:gd name="connsiteY132" fmla="*/ 994310 h 1434875"/>
              <a:gd name="connsiteX133" fmla="*/ 37494 w 1029316"/>
              <a:gd name="connsiteY133" fmla="*/ 966745 h 1434875"/>
              <a:gd name="connsiteX134" fmla="*/ 94043 w 1029316"/>
              <a:gd name="connsiteY134" fmla="*/ 915632 h 14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029316" h="1434875">
                <a:moveTo>
                  <a:pt x="390878" y="1289997"/>
                </a:moveTo>
                <a:cubicBezTo>
                  <a:pt x="376819" y="1275938"/>
                  <a:pt x="354025" y="1275938"/>
                  <a:pt x="339966" y="1289997"/>
                </a:cubicBezTo>
                <a:cubicBezTo>
                  <a:pt x="325908" y="1304056"/>
                  <a:pt x="325908" y="1326850"/>
                  <a:pt x="339966" y="1340909"/>
                </a:cubicBezTo>
                <a:cubicBezTo>
                  <a:pt x="354025" y="1354968"/>
                  <a:pt x="376819" y="1354968"/>
                  <a:pt x="390878" y="1340909"/>
                </a:cubicBezTo>
                <a:cubicBezTo>
                  <a:pt x="404937" y="1326850"/>
                  <a:pt x="404937" y="1304056"/>
                  <a:pt x="390878" y="1289997"/>
                </a:cubicBezTo>
                <a:close/>
                <a:moveTo>
                  <a:pt x="278685" y="1177804"/>
                </a:moveTo>
                <a:cubicBezTo>
                  <a:pt x="264626" y="1163745"/>
                  <a:pt x="241832" y="1163745"/>
                  <a:pt x="227773" y="1177804"/>
                </a:cubicBezTo>
                <a:cubicBezTo>
                  <a:pt x="213714" y="1191863"/>
                  <a:pt x="213714" y="1214657"/>
                  <a:pt x="227773" y="1228716"/>
                </a:cubicBezTo>
                <a:cubicBezTo>
                  <a:pt x="241832" y="1242774"/>
                  <a:pt x="264626" y="1242774"/>
                  <a:pt x="278685" y="1228716"/>
                </a:cubicBezTo>
                <a:cubicBezTo>
                  <a:pt x="292744" y="1214657"/>
                  <a:pt x="292744" y="1191863"/>
                  <a:pt x="278685" y="1177804"/>
                </a:cubicBezTo>
                <a:close/>
                <a:moveTo>
                  <a:pt x="158177" y="1057296"/>
                </a:moveTo>
                <a:cubicBezTo>
                  <a:pt x="144118" y="1043237"/>
                  <a:pt x="121324" y="1043237"/>
                  <a:pt x="107265" y="1057296"/>
                </a:cubicBezTo>
                <a:cubicBezTo>
                  <a:pt x="93206" y="1071355"/>
                  <a:pt x="93206" y="1094149"/>
                  <a:pt x="107265" y="1108208"/>
                </a:cubicBezTo>
                <a:cubicBezTo>
                  <a:pt x="121324" y="1122266"/>
                  <a:pt x="144118" y="1122266"/>
                  <a:pt x="158177" y="1108208"/>
                </a:cubicBezTo>
                <a:cubicBezTo>
                  <a:pt x="172236" y="1094149"/>
                  <a:pt x="172236" y="1071355"/>
                  <a:pt x="158177" y="1057296"/>
                </a:cubicBezTo>
                <a:close/>
                <a:moveTo>
                  <a:pt x="599157" y="1275161"/>
                </a:moveTo>
                <a:cubicBezTo>
                  <a:pt x="585098" y="1261103"/>
                  <a:pt x="562304" y="1261103"/>
                  <a:pt x="548245" y="1275161"/>
                </a:cubicBezTo>
                <a:cubicBezTo>
                  <a:pt x="534187" y="1289220"/>
                  <a:pt x="534187" y="1312014"/>
                  <a:pt x="548245" y="1326073"/>
                </a:cubicBezTo>
                <a:cubicBezTo>
                  <a:pt x="562304" y="1340132"/>
                  <a:pt x="585098" y="1340132"/>
                  <a:pt x="599157" y="1326073"/>
                </a:cubicBezTo>
                <a:cubicBezTo>
                  <a:pt x="613216" y="1312014"/>
                  <a:pt x="613216" y="1289220"/>
                  <a:pt x="599157" y="1275161"/>
                </a:cubicBezTo>
                <a:close/>
                <a:moveTo>
                  <a:pt x="390242" y="1066247"/>
                </a:moveTo>
                <a:cubicBezTo>
                  <a:pt x="376184" y="1052188"/>
                  <a:pt x="353389" y="1052188"/>
                  <a:pt x="339331" y="1066247"/>
                </a:cubicBezTo>
                <a:cubicBezTo>
                  <a:pt x="325272" y="1080305"/>
                  <a:pt x="325272" y="1103100"/>
                  <a:pt x="339331" y="1117158"/>
                </a:cubicBezTo>
                <a:cubicBezTo>
                  <a:pt x="353389" y="1131217"/>
                  <a:pt x="376184" y="1131217"/>
                  <a:pt x="390242" y="1117158"/>
                </a:cubicBezTo>
                <a:cubicBezTo>
                  <a:pt x="404301" y="1103100"/>
                  <a:pt x="404301" y="1080305"/>
                  <a:pt x="390242" y="1066247"/>
                </a:cubicBezTo>
                <a:close/>
                <a:moveTo>
                  <a:pt x="269734" y="945739"/>
                </a:moveTo>
                <a:cubicBezTo>
                  <a:pt x="255676" y="931680"/>
                  <a:pt x="232881" y="931680"/>
                  <a:pt x="218823" y="945739"/>
                </a:cubicBezTo>
                <a:cubicBezTo>
                  <a:pt x="204764" y="959797"/>
                  <a:pt x="204764" y="982592"/>
                  <a:pt x="218823" y="996650"/>
                </a:cubicBezTo>
                <a:cubicBezTo>
                  <a:pt x="232881" y="1010709"/>
                  <a:pt x="255676" y="1010709"/>
                  <a:pt x="269734" y="996650"/>
                </a:cubicBezTo>
                <a:cubicBezTo>
                  <a:pt x="283793" y="982592"/>
                  <a:pt x="283793" y="959797"/>
                  <a:pt x="269734" y="945739"/>
                </a:cubicBezTo>
                <a:close/>
                <a:moveTo>
                  <a:pt x="509105" y="1174278"/>
                </a:moveTo>
                <a:cubicBezTo>
                  <a:pt x="495047" y="1160220"/>
                  <a:pt x="472252" y="1160220"/>
                  <a:pt x="458194" y="1174278"/>
                </a:cubicBezTo>
                <a:cubicBezTo>
                  <a:pt x="444135" y="1188337"/>
                  <a:pt x="444135" y="1211131"/>
                  <a:pt x="458194" y="1225190"/>
                </a:cubicBezTo>
                <a:cubicBezTo>
                  <a:pt x="472252" y="1239249"/>
                  <a:pt x="495047" y="1239249"/>
                  <a:pt x="509105" y="1225190"/>
                </a:cubicBezTo>
                <a:cubicBezTo>
                  <a:pt x="523164" y="1211131"/>
                  <a:pt x="523164" y="1188337"/>
                  <a:pt x="509105" y="1174278"/>
                </a:cubicBezTo>
                <a:close/>
                <a:moveTo>
                  <a:pt x="504388" y="953182"/>
                </a:moveTo>
                <a:cubicBezTo>
                  <a:pt x="490329" y="939123"/>
                  <a:pt x="467535" y="939123"/>
                  <a:pt x="453476" y="953182"/>
                </a:cubicBezTo>
                <a:cubicBezTo>
                  <a:pt x="439417" y="967240"/>
                  <a:pt x="439417" y="990035"/>
                  <a:pt x="453476" y="1004093"/>
                </a:cubicBezTo>
                <a:cubicBezTo>
                  <a:pt x="467535" y="1018152"/>
                  <a:pt x="490329" y="1018152"/>
                  <a:pt x="504388" y="1004093"/>
                </a:cubicBezTo>
                <a:cubicBezTo>
                  <a:pt x="518446" y="990035"/>
                  <a:pt x="518446" y="967240"/>
                  <a:pt x="504388" y="953182"/>
                </a:cubicBezTo>
                <a:close/>
                <a:moveTo>
                  <a:pt x="383880" y="832674"/>
                </a:moveTo>
                <a:cubicBezTo>
                  <a:pt x="369821" y="818615"/>
                  <a:pt x="347027" y="818615"/>
                  <a:pt x="332968" y="832674"/>
                </a:cubicBezTo>
                <a:cubicBezTo>
                  <a:pt x="318909" y="846732"/>
                  <a:pt x="318909" y="869527"/>
                  <a:pt x="332968" y="883585"/>
                </a:cubicBezTo>
                <a:cubicBezTo>
                  <a:pt x="347027" y="897644"/>
                  <a:pt x="369821" y="897644"/>
                  <a:pt x="383880" y="883585"/>
                </a:cubicBezTo>
                <a:cubicBezTo>
                  <a:pt x="397938" y="869527"/>
                  <a:pt x="397938" y="846732"/>
                  <a:pt x="383880" y="832674"/>
                </a:cubicBezTo>
                <a:close/>
                <a:moveTo>
                  <a:pt x="620663" y="1062721"/>
                </a:moveTo>
                <a:cubicBezTo>
                  <a:pt x="606604" y="1048662"/>
                  <a:pt x="583810" y="1048662"/>
                  <a:pt x="569751" y="1062721"/>
                </a:cubicBezTo>
                <a:cubicBezTo>
                  <a:pt x="555692" y="1076780"/>
                  <a:pt x="555692" y="1099574"/>
                  <a:pt x="569751" y="1113633"/>
                </a:cubicBezTo>
                <a:cubicBezTo>
                  <a:pt x="583810" y="1127691"/>
                  <a:pt x="606604" y="1127691"/>
                  <a:pt x="620663" y="1113633"/>
                </a:cubicBezTo>
                <a:cubicBezTo>
                  <a:pt x="634722" y="1099574"/>
                  <a:pt x="634722" y="1076780"/>
                  <a:pt x="620663" y="1062721"/>
                </a:cubicBezTo>
                <a:close/>
                <a:moveTo>
                  <a:pt x="717188" y="1154838"/>
                </a:moveTo>
                <a:cubicBezTo>
                  <a:pt x="703129" y="1140779"/>
                  <a:pt x="680335" y="1140779"/>
                  <a:pt x="666276" y="1154838"/>
                </a:cubicBezTo>
                <a:cubicBezTo>
                  <a:pt x="652218" y="1168897"/>
                  <a:pt x="652218" y="1191691"/>
                  <a:pt x="666276" y="1205750"/>
                </a:cubicBezTo>
                <a:cubicBezTo>
                  <a:pt x="680335" y="1219808"/>
                  <a:pt x="703129" y="1219808"/>
                  <a:pt x="717188" y="1205750"/>
                </a:cubicBezTo>
                <a:cubicBezTo>
                  <a:pt x="731247" y="1191691"/>
                  <a:pt x="731247" y="1168897"/>
                  <a:pt x="717188" y="1154838"/>
                </a:cubicBezTo>
                <a:close/>
                <a:moveTo>
                  <a:pt x="615945" y="841624"/>
                </a:moveTo>
                <a:cubicBezTo>
                  <a:pt x="601886" y="827566"/>
                  <a:pt x="579092" y="827566"/>
                  <a:pt x="565033" y="841624"/>
                </a:cubicBezTo>
                <a:cubicBezTo>
                  <a:pt x="550975" y="855683"/>
                  <a:pt x="550975" y="878477"/>
                  <a:pt x="565033" y="892536"/>
                </a:cubicBezTo>
                <a:cubicBezTo>
                  <a:pt x="579092" y="906595"/>
                  <a:pt x="601886" y="906595"/>
                  <a:pt x="615945" y="892536"/>
                </a:cubicBezTo>
                <a:cubicBezTo>
                  <a:pt x="630004" y="878477"/>
                  <a:pt x="630004" y="855683"/>
                  <a:pt x="615945" y="841624"/>
                </a:cubicBezTo>
                <a:close/>
                <a:moveTo>
                  <a:pt x="495437" y="721116"/>
                </a:moveTo>
                <a:cubicBezTo>
                  <a:pt x="481378" y="707058"/>
                  <a:pt x="458584" y="707058"/>
                  <a:pt x="444525" y="721116"/>
                </a:cubicBezTo>
                <a:cubicBezTo>
                  <a:pt x="430467" y="735175"/>
                  <a:pt x="430467" y="757969"/>
                  <a:pt x="444525" y="772028"/>
                </a:cubicBezTo>
                <a:cubicBezTo>
                  <a:pt x="458584" y="786087"/>
                  <a:pt x="481378" y="786087"/>
                  <a:pt x="495437" y="772028"/>
                </a:cubicBezTo>
                <a:cubicBezTo>
                  <a:pt x="509496" y="757969"/>
                  <a:pt x="509496" y="735175"/>
                  <a:pt x="495437" y="721116"/>
                </a:cubicBezTo>
                <a:close/>
                <a:moveTo>
                  <a:pt x="824264" y="1047762"/>
                </a:moveTo>
                <a:cubicBezTo>
                  <a:pt x="810205" y="1033703"/>
                  <a:pt x="787411" y="1033703"/>
                  <a:pt x="773352" y="1047762"/>
                </a:cubicBezTo>
                <a:cubicBezTo>
                  <a:pt x="759293" y="1061821"/>
                  <a:pt x="759293" y="1084615"/>
                  <a:pt x="773352" y="1098674"/>
                </a:cubicBezTo>
                <a:cubicBezTo>
                  <a:pt x="787411" y="1112733"/>
                  <a:pt x="810205" y="1112733"/>
                  <a:pt x="824264" y="1098674"/>
                </a:cubicBezTo>
                <a:cubicBezTo>
                  <a:pt x="838322" y="1084615"/>
                  <a:pt x="838322" y="1061821"/>
                  <a:pt x="824264" y="1047762"/>
                </a:cubicBezTo>
                <a:close/>
                <a:moveTo>
                  <a:pt x="734239" y="948064"/>
                </a:moveTo>
                <a:cubicBezTo>
                  <a:pt x="720180" y="934006"/>
                  <a:pt x="697386" y="934006"/>
                  <a:pt x="683327" y="948064"/>
                </a:cubicBezTo>
                <a:cubicBezTo>
                  <a:pt x="669269" y="962123"/>
                  <a:pt x="669269" y="984917"/>
                  <a:pt x="683327" y="998976"/>
                </a:cubicBezTo>
                <a:cubicBezTo>
                  <a:pt x="697386" y="1013035"/>
                  <a:pt x="720180" y="1013035"/>
                  <a:pt x="734239" y="998976"/>
                </a:cubicBezTo>
                <a:cubicBezTo>
                  <a:pt x="748298" y="984917"/>
                  <a:pt x="748298" y="962123"/>
                  <a:pt x="734239" y="948064"/>
                </a:cubicBezTo>
                <a:close/>
                <a:moveTo>
                  <a:pt x="935821" y="936205"/>
                </a:moveTo>
                <a:cubicBezTo>
                  <a:pt x="921762" y="922146"/>
                  <a:pt x="898968" y="922146"/>
                  <a:pt x="884909" y="936205"/>
                </a:cubicBezTo>
                <a:cubicBezTo>
                  <a:pt x="870851" y="950263"/>
                  <a:pt x="870851" y="973058"/>
                  <a:pt x="884909" y="987116"/>
                </a:cubicBezTo>
                <a:cubicBezTo>
                  <a:pt x="898968" y="1001175"/>
                  <a:pt x="921762" y="1001175"/>
                  <a:pt x="935821" y="987116"/>
                </a:cubicBezTo>
                <a:cubicBezTo>
                  <a:pt x="949880" y="973058"/>
                  <a:pt x="949880" y="950263"/>
                  <a:pt x="935821" y="936205"/>
                </a:cubicBezTo>
                <a:close/>
                <a:moveTo>
                  <a:pt x="841315" y="840989"/>
                </a:moveTo>
                <a:cubicBezTo>
                  <a:pt x="827256" y="826930"/>
                  <a:pt x="804462" y="826930"/>
                  <a:pt x="790403" y="840989"/>
                </a:cubicBezTo>
                <a:cubicBezTo>
                  <a:pt x="776344" y="855047"/>
                  <a:pt x="776344" y="877842"/>
                  <a:pt x="790403" y="891900"/>
                </a:cubicBezTo>
                <a:cubicBezTo>
                  <a:pt x="804462" y="905959"/>
                  <a:pt x="827256" y="905959"/>
                  <a:pt x="841315" y="891900"/>
                </a:cubicBezTo>
                <a:cubicBezTo>
                  <a:pt x="855374" y="877842"/>
                  <a:pt x="855374" y="855047"/>
                  <a:pt x="841315" y="840989"/>
                </a:cubicBezTo>
                <a:close/>
                <a:moveTo>
                  <a:pt x="729521" y="726968"/>
                </a:moveTo>
                <a:cubicBezTo>
                  <a:pt x="715463" y="712909"/>
                  <a:pt x="692668" y="712909"/>
                  <a:pt x="678610" y="726968"/>
                </a:cubicBezTo>
                <a:cubicBezTo>
                  <a:pt x="664551" y="741026"/>
                  <a:pt x="664551" y="763821"/>
                  <a:pt x="678610" y="777879"/>
                </a:cubicBezTo>
                <a:cubicBezTo>
                  <a:pt x="692668" y="791938"/>
                  <a:pt x="715463" y="791938"/>
                  <a:pt x="729521" y="777879"/>
                </a:cubicBezTo>
                <a:cubicBezTo>
                  <a:pt x="743580" y="763821"/>
                  <a:pt x="743580" y="741026"/>
                  <a:pt x="729521" y="726968"/>
                </a:cubicBezTo>
                <a:close/>
                <a:moveTo>
                  <a:pt x="609013" y="606460"/>
                </a:moveTo>
                <a:cubicBezTo>
                  <a:pt x="594955" y="592401"/>
                  <a:pt x="572160" y="592401"/>
                  <a:pt x="558102" y="606460"/>
                </a:cubicBezTo>
                <a:cubicBezTo>
                  <a:pt x="544043" y="620518"/>
                  <a:pt x="544043" y="643313"/>
                  <a:pt x="558102" y="657371"/>
                </a:cubicBezTo>
                <a:cubicBezTo>
                  <a:pt x="572160" y="671430"/>
                  <a:pt x="594955" y="671430"/>
                  <a:pt x="609013" y="657371"/>
                </a:cubicBezTo>
                <a:cubicBezTo>
                  <a:pt x="623072" y="643313"/>
                  <a:pt x="623072" y="620518"/>
                  <a:pt x="609013" y="606460"/>
                </a:cubicBezTo>
                <a:close/>
                <a:moveTo>
                  <a:pt x="836597" y="619892"/>
                </a:moveTo>
                <a:cubicBezTo>
                  <a:pt x="822538" y="605833"/>
                  <a:pt x="799744" y="605833"/>
                  <a:pt x="785685" y="619892"/>
                </a:cubicBezTo>
                <a:cubicBezTo>
                  <a:pt x="771627" y="633950"/>
                  <a:pt x="771627" y="656745"/>
                  <a:pt x="785685" y="670803"/>
                </a:cubicBezTo>
                <a:cubicBezTo>
                  <a:pt x="799744" y="684862"/>
                  <a:pt x="822538" y="684862"/>
                  <a:pt x="836597" y="670803"/>
                </a:cubicBezTo>
                <a:cubicBezTo>
                  <a:pt x="850656" y="656745"/>
                  <a:pt x="850656" y="633950"/>
                  <a:pt x="836597" y="619892"/>
                </a:cubicBezTo>
                <a:close/>
                <a:moveTo>
                  <a:pt x="716089" y="499384"/>
                </a:moveTo>
                <a:cubicBezTo>
                  <a:pt x="702030" y="485325"/>
                  <a:pt x="679236" y="485325"/>
                  <a:pt x="665177" y="499384"/>
                </a:cubicBezTo>
                <a:cubicBezTo>
                  <a:pt x="651119" y="513443"/>
                  <a:pt x="651119" y="536237"/>
                  <a:pt x="665177" y="550296"/>
                </a:cubicBezTo>
                <a:cubicBezTo>
                  <a:pt x="679236" y="564354"/>
                  <a:pt x="702030" y="564354"/>
                  <a:pt x="716089" y="550296"/>
                </a:cubicBezTo>
                <a:cubicBezTo>
                  <a:pt x="730148" y="536237"/>
                  <a:pt x="730148" y="513443"/>
                  <a:pt x="716089" y="499384"/>
                </a:cubicBezTo>
                <a:close/>
                <a:moveTo>
                  <a:pt x="952872" y="729431"/>
                </a:moveTo>
                <a:cubicBezTo>
                  <a:pt x="938814" y="715372"/>
                  <a:pt x="916019" y="715372"/>
                  <a:pt x="901961" y="729431"/>
                </a:cubicBezTo>
                <a:cubicBezTo>
                  <a:pt x="887902" y="743490"/>
                  <a:pt x="887902" y="766284"/>
                  <a:pt x="901961" y="780343"/>
                </a:cubicBezTo>
                <a:cubicBezTo>
                  <a:pt x="916019" y="794402"/>
                  <a:pt x="938814" y="794402"/>
                  <a:pt x="952872" y="780343"/>
                </a:cubicBezTo>
                <a:cubicBezTo>
                  <a:pt x="966931" y="766284"/>
                  <a:pt x="966931" y="743490"/>
                  <a:pt x="952872" y="729431"/>
                </a:cubicBezTo>
                <a:close/>
                <a:moveTo>
                  <a:pt x="948154" y="508334"/>
                </a:moveTo>
                <a:cubicBezTo>
                  <a:pt x="934096" y="494276"/>
                  <a:pt x="911301" y="494276"/>
                  <a:pt x="897243" y="508334"/>
                </a:cubicBezTo>
                <a:cubicBezTo>
                  <a:pt x="883184" y="522393"/>
                  <a:pt x="883184" y="545187"/>
                  <a:pt x="897243" y="559246"/>
                </a:cubicBezTo>
                <a:cubicBezTo>
                  <a:pt x="911301" y="573305"/>
                  <a:pt x="934096" y="573305"/>
                  <a:pt x="948154" y="559246"/>
                </a:cubicBezTo>
                <a:cubicBezTo>
                  <a:pt x="962213" y="545187"/>
                  <a:pt x="962213" y="522393"/>
                  <a:pt x="948154" y="508334"/>
                </a:cubicBezTo>
                <a:close/>
                <a:moveTo>
                  <a:pt x="827646" y="387826"/>
                </a:moveTo>
                <a:cubicBezTo>
                  <a:pt x="813588" y="373768"/>
                  <a:pt x="790793" y="373768"/>
                  <a:pt x="776735" y="387826"/>
                </a:cubicBezTo>
                <a:cubicBezTo>
                  <a:pt x="762676" y="401885"/>
                  <a:pt x="762676" y="424679"/>
                  <a:pt x="776735" y="438738"/>
                </a:cubicBezTo>
                <a:cubicBezTo>
                  <a:pt x="790793" y="452797"/>
                  <a:pt x="813588" y="452797"/>
                  <a:pt x="827646" y="438738"/>
                </a:cubicBezTo>
                <a:cubicBezTo>
                  <a:pt x="841705" y="424679"/>
                  <a:pt x="841705" y="401885"/>
                  <a:pt x="827646" y="387826"/>
                </a:cubicBezTo>
                <a:close/>
                <a:moveTo>
                  <a:pt x="936640" y="278833"/>
                </a:moveTo>
                <a:cubicBezTo>
                  <a:pt x="922581" y="264774"/>
                  <a:pt x="899787" y="264774"/>
                  <a:pt x="885728" y="278833"/>
                </a:cubicBezTo>
                <a:cubicBezTo>
                  <a:pt x="871670" y="292892"/>
                  <a:pt x="871670" y="315686"/>
                  <a:pt x="885728" y="329745"/>
                </a:cubicBezTo>
                <a:cubicBezTo>
                  <a:pt x="899787" y="343803"/>
                  <a:pt x="922581" y="343803"/>
                  <a:pt x="936640" y="329745"/>
                </a:cubicBezTo>
                <a:cubicBezTo>
                  <a:pt x="950699" y="315686"/>
                  <a:pt x="950699" y="292892"/>
                  <a:pt x="936640" y="278833"/>
                </a:cubicBezTo>
                <a:close/>
                <a:moveTo>
                  <a:pt x="1009675" y="0"/>
                </a:moveTo>
                <a:lnTo>
                  <a:pt x="1018780" y="29335"/>
                </a:lnTo>
                <a:cubicBezTo>
                  <a:pt x="1025688" y="63094"/>
                  <a:pt x="1029316" y="98048"/>
                  <a:pt x="1029316" y="133849"/>
                </a:cubicBezTo>
                <a:cubicBezTo>
                  <a:pt x="1029316" y="394661"/>
                  <a:pt x="1029315" y="655472"/>
                  <a:pt x="1029315" y="916284"/>
                </a:cubicBezTo>
                <a:cubicBezTo>
                  <a:pt x="1029315" y="1202694"/>
                  <a:pt x="797134" y="1434875"/>
                  <a:pt x="510724" y="1434875"/>
                </a:cubicBezTo>
                <a:lnTo>
                  <a:pt x="510725" y="1434874"/>
                </a:lnTo>
                <a:cubicBezTo>
                  <a:pt x="260116" y="1434874"/>
                  <a:pt x="51026" y="1257110"/>
                  <a:pt x="2670" y="1020798"/>
                </a:cubicBezTo>
                <a:lnTo>
                  <a:pt x="0" y="994310"/>
                </a:lnTo>
                <a:lnTo>
                  <a:pt x="37494" y="966745"/>
                </a:lnTo>
                <a:cubicBezTo>
                  <a:pt x="56990" y="950843"/>
                  <a:pt x="75870" y="933805"/>
                  <a:pt x="94043" y="91563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자유형 77"/>
          <p:cNvSpPr/>
          <p:nvPr/>
        </p:nvSpPr>
        <p:spPr>
          <a:xfrm>
            <a:off x="1736631" y="2235747"/>
            <a:ext cx="1107062" cy="603652"/>
          </a:xfrm>
          <a:custGeom>
            <a:avLst/>
            <a:gdLst>
              <a:gd name="connsiteX0" fmla="*/ 744583 w 1489166"/>
              <a:gd name="connsiteY0" fmla="*/ 0 h 812004"/>
              <a:gd name="connsiteX1" fmla="*/ 820713 w 1489166"/>
              <a:gd name="connsiteY1" fmla="*/ 3844 h 812004"/>
              <a:gd name="connsiteX2" fmla="*/ 851344 w 1489166"/>
              <a:gd name="connsiteY2" fmla="*/ 8519 h 812004"/>
              <a:gd name="connsiteX3" fmla="*/ 851344 w 1489166"/>
              <a:gd name="connsiteY3" fmla="*/ 227742 h 812004"/>
              <a:gd name="connsiteX4" fmla="*/ 934886 w 1489166"/>
              <a:gd name="connsiteY4" fmla="*/ 311284 h 812004"/>
              <a:gd name="connsiteX5" fmla="*/ 1018428 w 1489166"/>
              <a:gd name="connsiteY5" fmla="*/ 227742 h 812004"/>
              <a:gd name="connsiteX6" fmla="*/ 1018428 w 1489166"/>
              <a:gd name="connsiteY6" fmla="*/ 53552 h 812004"/>
              <a:gd name="connsiteX7" fmla="*/ 1034408 w 1489166"/>
              <a:gd name="connsiteY7" fmla="*/ 58513 h 812004"/>
              <a:gd name="connsiteX8" fmla="*/ 1489166 w 1489166"/>
              <a:gd name="connsiteY8" fmla="*/ 744583 h 812004"/>
              <a:gd name="connsiteX9" fmla="*/ 1489166 w 1489166"/>
              <a:gd name="connsiteY9" fmla="*/ 812004 h 812004"/>
              <a:gd name="connsiteX10" fmla="*/ 0 w 1489166"/>
              <a:gd name="connsiteY10" fmla="*/ 812004 h 812004"/>
              <a:gd name="connsiteX11" fmla="*/ 0 w 1489166"/>
              <a:gd name="connsiteY11" fmla="*/ 744583 h 812004"/>
              <a:gd name="connsiteX12" fmla="*/ 454758 w 1489166"/>
              <a:gd name="connsiteY12" fmla="*/ 58513 h 812004"/>
              <a:gd name="connsiteX13" fmla="*/ 465434 w 1489166"/>
              <a:gd name="connsiteY13" fmla="*/ 55199 h 812004"/>
              <a:gd name="connsiteX14" fmla="*/ 465434 w 1489166"/>
              <a:gd name="connsiteY14" fmla="*/ 227742 h 812004"/>
              <a:gd name="connsiteX15" fmla="*/ 548976 w 1489166"/>
              <a:gd name="connsiteY15" fmla="*/ 311284 h 812004"/>
              <a:gd name="connsiteX16" fmla="*/ 632518 w 1489166"/>
              <a:gd name="connsiteY16" fmla="*/ 227742 h 812004"/>
              <a:gd name="connsiteX17" fmla="*/ 632518 w 1489166"/>
              <a:gd name="connsiteY17" fmla="*/ 9329 h 812004"/>
              <a:gd name="connsiteX18" fmla="*/ 668454 w 1489166"/>
              <a:gd name="connsiteY18" fmla="*/ 3844 h 812004"/>
              <a:gd name="connsiteX19" fmla="*/ 744583 w 1489166"/>
              <a:gd name="connsiteY19" fmla="*/ 0 h 81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89166" h="812004">
                <a:moveTo>
                  <a:pt x="744583" y="0"/>
                </a:moveTo>
                <a:cubicBezTo>
                  <a:pt x="770285" y="0"/>
                  <a:pt x="795682" y="1302"/>
                  <a:pt x="820713" y="3844"/>
                </a:cubicBezTo>
                <a:lnTo>
                  <a:pt x="851344" y="8519"/>
                </a:lnTo>
                <a:lnTo>
                  <a:pt x="851344" y="227742"/>
                </a:lnTo>
                <a:cubicBezTo>
                  <a:pt x="851344" y="273881"/>
                  <a:pt x="888747" y="311284"/>
                  <a:pt x="934886" y="311284"/>
                </a:cubicBezTo>
                <a:cubicBezTo>
                  <a:pt x="981025" y="311284"/>
                  <a:pt x="1018428" y="273881"/>
                  <a:pt x="1018428" y="227742"/>
                </a:cubicBezTo>
                <a:lnTo>
                  <a:pt x="1018428" y="53552"/>
                </a:lnTo>
                <a:lnTo>
                  <a:pt x="1034408" y="58513"/>
                </a:lnTo>
                <a:cubicBezTo>
                  <a:pt x="1301650" y="171547"/>
                  <a:pt x="1489166" y="436167"/>
                  <a:pt x="1489166" y="744583"/>
                </a:cubicBezTo>
                <a:lnTo>
                  <a:pt x="1489166" y="812004"/>
                </a:lnTo>
                <a:lnTo>
                  <a:pt x="0" y="812004"/>
                </a:lnTo>
                <a:lnTo>
                  <a:pt x="0" y="744583"/>
                </a:lnTo>
                <a:cubicBezTo>
                  <a:pt x="0" y="436167"/>
                  <a:pt x="187516" y="171547"/>
                  <a:pt x="454758" y="58513"/>
                </a:cubicBezTo>
                <a:lnTo>
                  <a:pt x="465434" y="55199"/>
                </a:lnTo>
                <a:lnTo>
                  <a:pt x="465434" y="227742"/>
                </a:lnTo>
                <a:cubicBezTo>
                  <a:pt x="465434" y="273881"/>
                  <a:pt x="502837" y="311284"/>
                  <a:pt x="548976" y="311284"/>
                </a:cubicBezTo>
                <a:cubicBezTo>
                  <a:pt x="595115" y="311284"/>
                  <a:pt x="632518" y="273881"/>
                  <a:pt x="632518" y="227742"/>
                </a:cubicBezTo>
                <a:lnTo>
                  <a:pt x="632518" y="9329"/>
                </a:lnTo>
                <a:lnTo>
                  <a:pt x="668454" y="3844"/>
                </a:lnTo>
                <a:cubicBezTo>
                  <a:pt x="693485" y="1302"/>
                  <a:pt x="718882" y="0"/>
                  <a:pt x="744583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자유형 230"/>
          <p:cNvSpPr/>
          <p:nvPr/>
        </p:nvSpPr>
        <p:spPr>
          <a:xfrm>
            <a:off x="1736631" y="2888478"/>
            <a:ext cx="1107062" cy="1774382"/>
          </a:xfrm>
          <a:custGeom>
            <a:avLst/>
            <a:gdLst>
              <a:gd name="connsiteX0" fmla="*/ 713232 w 1489166"/>
              <a:gd name="connsiteY0" fmla="*/ 2318341 h 2386813"/>
              <a:gd name="connsiteX1" fmla="*/ 775143 w 1489166"/>
              <a:gd name="connsiteY1" fmla="*/ 2318341 h 2386813"/>
              <a:gd name="connsiteX2" fmla="*/ 775143 w 1489166"/>
              <a:gd name="connsiteY2" fmla="*/ 2352577 h 2386813"/>
              <a:gd name="connsiteX3" fmla="*/ 744187 w 1489166"/>
              <a:gd name="connsiteY3" fmla="*/ 2386813 h 2386813"/>
              <a:gd name="connsiteX4" fmla="*/ 713231 w 1489166"/>
              <a:gd name="connsiteY4" fmla="*/ 2352577 h 2386813"/>
              <a:gd name="connsiteX5" fmla="*/ 513366 w 1489166"/>
              <a:gd name="connsiteY5" fmla="*/ 1477742 h 2386813"/>
              <a:gd name="connsiteX6" fmla="*/ 404676 w 1489166"/>
              <a:gd name="connsiteY6" fmla="*/ 1586432 h 2386813"/>
              <a:gd name="connsiteX7" fmla="*/ 513366 w 1489166"/>
              <a:gd name="connsiteY7" fmla="*/ 1695122 h 2386813"/>
              <a:gd name="connsiteX8" fmla="*/ 997749 w 1489166"/>
              <a:gd name="connsiteY8" fmla="*/ 1695122 h 2386813"/>
              <a:gd name="connsiteX9" fmla="*/ 1106439 w 1489166"/>
              <a:gd name="connsiteY9" fmla="*/ 1586432 h 2386813"/>
              <a:gd name="connsiteX10" fmla="*/ 1106440 w 1489166"/>
              <a:gd name="connsiteY10" fmla="*/ 1586433 h 2386813"/>
              <a:gd name="connsiteX11" fmla="*/ 997750 w 1489166"/>
              <a:gd name="connsiteY11" fmla="*/ 1477743 h 2386813"/>
              <a:gd name="connsiteX12" fmla="*/ 513366 w 1489166"/>
              <a:gd name="connsiteY12" fmla="*/ 1477742 h 2386813"/>
              <a:gd name="connsiteX13" fmla="*/ 356201 w 1489166"/>
              <a:gd name="connsiteY13" fmla="*/ 1144545 h 2386813"/>
              <a:gd name="connsiteX14" fmla="*/ 247510 w 1489166"/>
              <a:gd name="connsiteY14" fmla="*/ 1253236 h 2386813"/>
              <a:gd name="connsiteX15" fmla="*/ 356201 w 1489166"/>
              <a:gd name="connsiteY15" fmla="*/ 1361927 h 2386813"/>
              <a:gd name="connsiteX16" fmla="*/ 1157116 w 1489166"/>
              <a:gd name="connsiteY16" fmla="*/ 1361927 h 2386813"/>
              <a:gd name="connsiteX17" fmla="*/ 1265807 w 1489166"/>
              <a:gd name="connsiteY17" fmla="*/ 1253236 h 2386813"/>
              <a:gd name="connsiteX18" fmla="*/ 1265808 w 1489166"/>
              <a:gd name="connsiteY18" fmla="*/ 1253237 h 2386813"/>
              <a:gd name="connsiteX19" fmla="*/ 1157117 w 1489166"/>
              <a:gd name="connsiteY19" fmla="*/ 1144546 h 2386813"/>
              <a:gd name="connsiteX20" fmla="*/ 356201 w 1489166"/>
              <a:gd name="connsiteY20" fmla="*/ 1144545 h 2386813"/>
              <a:gd name="connsiteX21" fmla="*/ 352642 w 1489166"/>
              <a:gd name="connsiteY21" fmla="*/ 828039 h 2386813"/>
              <a:gd name="connsiteX22" fmla="*/ 243952 w 1489166"/>
              <a:gd name="connsiteY22" fmla="*/ 936729 h 2386813"/>
              <a:gd name="connsiteX23" fmla="*/ 352642 w 1489166"/>
              <a:gd name="connsiteY23" fmla="*/ 1045419 h 2386813"/>
              <a:gd name="connsiteX24" fmla="*/ 1153560 w 1489166"/>
              <a:gd name="connsiteY24" fmla="*/ 1045419 h 2386813"/>
              <a:gd name="connsiteX25" fmla="*/ 1262250 w 1489166"/>
              <a:gd name="connsiteY25" fmla="*/ 936729 h 2386813"/>
              <a:gd name="connsiteX26" fmla="*/ 1262251 w 1489166"/>
              <a:gd name="connsiteY26" fmla="*/ 936730 h 2386813"/>
              <a:gd name="connsiteX27" fmla="*/ 1153561 w 1489166"/>
              <a:gd name="connsiteY27" fmla="*/ 828040 h 2386813"/>
              <a:gd name="connsiteX28" fmla="*/ 352642 w 1489166"/>
              <a:gd name="connsiteY28" fmla="*/ 828039 h 2386813"/>
              <a:gd name="connsiteX29" fmla="*/ 352643 w 1489166"/>
              <a:gd name="connsiteY29" fmla="*/ 511526 h 2386813"/>
              <a:gd name="connsiteX30" fmla="*/ 243952 w 1489166"/>
              <a:gd name="connsiteY30" fmla="*/ 620217 h 2386813"/>
              <a:gd name="connsiteX31" fmla="*/ 352643 w 1489166"/>
              <a:gd name="connsiteY31" fmla="*/ 728908 h 2386813"/>
              <a:gd name="connsiteX32" fmla="*/ 1153558 w 1489166"/>
              <a:gd name="connsiteY32" fmla="*/ 728908 h 2386813"/>
              <a:gd name="connsiteX33" fmla="*/ 1262249 w 1489166"/>
              <a:gd name="connsiteY33" fmla="*/ 620217 h 2386813"/>
              <a:gd name="connsiteX34" fmla="*/ 1262250 w 1489166"/>
              <a:gd name="connsiteY34" fmla="*/ 620218 h 2386813"/>
              <a:gd name="connsiteX35" fmla="*/ 1153559 w 1489166"/>
              <a:gd name="connsiteY35" fmla="*/ 511527 h 2386813"/>
              <a:gd name="connsiteX36" fmla="*/ 352643 w 1489166"/>
              <a:gd name="connsiteY36" fmla="*/ 511526 h 2386813"/>
              <a:gd name="connsiteX37" fmla="*/ 352642 w 1489166"/>
              <a:gd name="connsiteY37" fmla="*/ 195018 h 2386813"/>
              <a:gd name="connsiteX38" fmla="*/ 243952 w 1489166"/>
              <a:gd name="connsiteY38" fmla="*/ 303708 h 2386813"/>
              <a:gd name="connsiteX39" fmla="*/ 352642 w 1489166"/>
              <a:gd name="connsiteY39" fmla="*/ 412398 h 2386813"/>
              <a:gd name="connsiteX40" fmla="*/ 1153559 w 1489166"/>
              <a:gd name="connsiteY40" fmla="*/ 412398 h 2386813"/>
              <a:gd name="connsiteX41" fmla="*/ 1262249 w 1489166"/>
              <a:gd name="connsiteY41" fmla="*/ 303708 h 2386813"/>
              <a:gd name="connsiteX42" fmla="*/ 1262250 w 1489166"/>
              <a:gd name="connsiteY42" fmla="*/ 303709 h 2386813"/>
              <a:gd name="connsiteX43" fmla="*/ 1153560 w 1489166"/>
              <a:gd name="connsiteY43" fmla="*/ 195019 h 2386813"/>
              <a:gd name="connsiteX44" fmla="*/ 352642 w 1489166"/>
              <a:gd name="connsiteY44" fmla="*/ 195018 h 2386813"/>
              <a:gd name="connsiteX45" fmla="*/ 0 w 1489166"/>
              <a:gd name="connsiteY45" fmla="*/ 0 h 2386813"/>
              <a:gd name="connsiteX46" fmla="*/ 1489166 w 1489166"/>
              <a:gd name="connsiteY46" fmla="*/ 0 h 2386813"/>
              <a:gd name="connsiteX47" fmla="*/ 1489166 w 1489166"/>
              <a:gd name="connsiteY47" fmla="*/ 230649 h 2386813"/>
              <a:gd name="connsiteX48" fmla="*/ 1423195 w 1489166"/>
              <a:gd name="connsiteY48" fmla="*/ 230649 h 2386813"/>
              <a:gd name="connsiteX49" fmla="*/ 1333400 w 1489166"/>
              <a:gd name="connsiteY49" fmla="*/ 320444 h 2386813"/>
              <a:gd name="connsiteX50" fmla="*/ 1423195 w 1489166"/>
              <a:gd name="connsiteY50" fmla="*/ 410239 h 2386813"/>
              <a:gd name="connsiteX51" fmla="*/ 1489166 w 1489166"/>
              <a:gd name="connsiteY51" fmla="*/ 410239 h 2386813"/>
              <a:gd name="connsiteX52" fmla="*/ 1489166 w 1489166"/>
              <a:gd name="connsiteY52" fmla="*/ 549872 h 2386813"/>
              <a:gd name="connsiteX53" fmla="*/ 1427810 w 1489166"/>
              <a:gd name="connsiteY53" fmla="*/ 549872 h 2386813"/>
              <a:gd name="connsiteX54" fmla="*/ 1338015 w 1489166"/>
              <a:gd name="connsiteY54" fmla="*/ 639667 h 2386813"/>
              <a:gd name="connsiteX55" fmla="*/ 1427810 w 1489166"/>
              <a:gd name="connsiteY55" fmla="*/ 729462 h 2386813"/>
              <a:gd name="connsiteX56" fmla="*/ 1489166 w 1489166"/>
              <a:gd name="connsiteY56" fmla="*/ 729462 h 2386813"/>
              <a:gd name="connsiteX57" fmla="*/ 1489166 w 1489166"/>
              <a:gd name="connsiteY57" fmla="*/ 855853 h 2386813"/>
              <a:gd name="connsiteX58" fmla="*/ 1427810 w 1489166"/>
              <a:gd name="connsiteY58" fmla="*/ 855853 h 2386813"/>
              <a:gd name="connsiteX59" fmla="*/ 1338015 w 1489166"/>
              <a:gd name="connsiteY59" fmla="*/ 945648 h 2386813"/>
              <a:gd name="connsiteX60" fmla="*/ 1427810 w 1489166"/>
              <a:gd name="connsiteY60" fmla="*/ 1035443 h 2386813"/>
              <a:gd name="connsiteX61" fmla="*/ 1489166 w 1489166"/>
              <a:gd name="connsiteY61" fmla="*/ 1035443 h 2386813"/>
              <a:gd name="connsiteX62" fmla="*/ 1489166 w 1489166"/>
              <a:gd name="connsiteY62" fmla="*/ 1175076 h 2386813"/>
              <a:gd name="connsiteX63" fmla="*/ 1432425 w 1489166"/>
              <a:gd name="connsiteY63" fmla="*/ 1175076 h 2386813"/>
              <a:gd name="connsiteX64" fmla="*/ 1342630 w 1489166"/>
              <a:gd name="connsiteY64" fmla="*/ 1264871 h 2386813"/>
              <a:gd name="connsiteX65" fmla="*/ 1432425 w 1489166"/>
              <a:gd name="connsiteY65" fmla="*/ 1354666 h 2386813"/>
              <a:gd name="connsiteX66" fmla="*/ 1484633 w 1489166"/>
              <a:gd name="connsiteY66" fmla="*/ 1354666 h 2386813"/>
              <a:gd name="connsiteX67" fmla="*/ 1477537 w 1489166"/>
              <a:gd name="connsiteY67" fmla="*/ 1435096 h 2386813"/>
              <a:gd name="connsiteX68" fmla="*/ 894643 w 1489166"/>
              <a:gd name="connsiteY68" fmla="*/ 2032748 h 2386813"/>
              <a:gd name="connsiteX69" fmla="*/ 806100 w 1489166"/>
              <a:gd name="connsiteY69" fmla="*/ 2041674 h 2386813"/>
              <a:gd name="connsiteX70" fmla="*/ 806100 w 1489166"/>
              <a:gd name="connsiteY70" fmla="*/ 2072736 h 2386813"/>
              <a:gd name="connsiteX71" fmla="*/ 806099 w 1489166"/>
              <a:gd name="connsiteY71" fmla="*/ 2072736 h 2386813"/>
              <a:gd name="connsiteX72" fmla="*/ 806099 w 1489166"/>
              <a:gd name="connsiteY72" fmla="*/ 2242574 h 2386813"/>
              <a:gd name="connsiteX73" fmla="*/ 775143 w 1489166"/>
              <a:gd name="connsiteY73" fmla="*/ 2242574 h 2386813"/>
              <a:gd name="connsiteX74" fmla="*/ 775143 w 1489166"/>
              <a:gd name="connsiteY74" fmla="*/ 2308831 h 2386813"/>
              <a:gd name="connsiteX75" fmla="*/ 713232 w 1489166"/>
              <a:gd name="connsiteY75" fmla="*/ 2308831 h 2386813"/>
              <a:gd name="connsiteX76" fmla="*/ 713232 w 1489166"/>
              <a:gd name="connsiteY76" fmla="*/ 2242574 h 2386813"/>
              <a:gd name="connsiteX77" fmla="*/ 683068 w 1489166"/>
              <a:gd name="connsiteY77" fmla="*/ 2242574 h 2386813"/>
              <a:gd name="connsiteX78" fmla="*/ 683068 w 1489166"/>
              <a:gd name="connsiteY78" fmla="*/ 2060576 h 2386813"/>
              <a:gd name="connsiteX79" fmla="*/ 683069 w 1489166"/>
              <a:gd name="connsiteY79" fmla="*/ 2060576 h 2386813"/>
              <a:gd name="connsiteX80" fmla="*/ 683069 w 1489166"/>
              <a:gd name="connsiteY80" fmla="*/ 2041674 h 2386813"/>
              <a:gd name="connsiteX81" fmla="*/ 594524 w 1489166"/>
              <a:gd name="connsiteY81" fmla="*/ 2032748 h 2386813"/>
              <a:gd name="connsiteX82" fmla="*/ 11630 w 1489166"/>
              <a:gd name="connsiteY82" fmla="*/ 1435096 h 2386813"/>
              <a:gd name="connsiteX83" fmla="*/ 5039 w 1489166"/>
              <a:gd name="connsiteY83" fmla="*/ 1360398 h 2386813"/>
              <a:gd name="connsiteX84" fmla="*/ 60618 w 1489166"/>
              <a:gd name="connsiteY84" fmla="*/ 1360398 h 2386813"/>
              <a:gd name="connsiteX85" fmla="*/ 150413 w 1489166"/>
              <a:gd name="connsiteY85" fmla="*/ 1270603 h 2386813"/>
              <a:gd name="connsiteX86" fmla="*/ 60618 w 1489166"/>
              <a:gd name="connsiteY86" fmla="*/ 1180808 h 2386813"/>
              <a:gd name="connsiteX87" fmla="*/ 0 w 1489166"/>
              <a:gd name="connsiteY87" fmla="*/ 1180808 h 2386813"/>
              <a:gd name="connsiteX88" fmla="*/ 0 w 1489166"/>
              <a:gd name="connsiteY88" fmla="*/ 1041175 h 2386813"/>
              <a:gd name="connsiteX89" fmla="*/ 56003 w 1489166"/>
              <a:gd name="connsiteY89" fmla="*/ 1041175 h 2386813"/>
              <a:gd name="connsiteX90" fmla="*/ 145798 w 1489166"/>
              <a:gd name="connsiteY90" fmla="*/ 951380 h 2386813"/>
              <a:gd name="connsiteX91" fmla="*/ 56003 w 1489166"/>
              <a:gd name="connsiteY91" fmla="*/ 861585 h 2386813"/>
              <a:gd name="connsiteX92" fmla="*/ 0 w 1489166"/>
              <a:gd name="connsiteY92" fmla="*/ 861585 h 2386813"/>
              <a:gd name="connsiteX93" fmla="*/ 0 w 1489166"/>
              <a:gd name="connsiteY93" fmla="*/ 735194 h 2386813"/>
              <a:gd name="connsiteX94" fmla="*/ 56003 w 1489166"/>
              <a:gd name="connsiteY94" fmla="*/ 735194 h 2386813"/>
              <a:gd name="connsiteX95" fmla="*/ 145798 w 1489166"/>
              <a:gd name="connsiteY95" fmla="*/ 645399 h 2386813"/>
              <a:gd name="connsiteX96" fmla="*/ 56003 w 1489166"/>
              <a:gd name="connsiteY96" fmla="*/ 555604 h 2386813"/>
              <a:gd name="connsiteX97" fmla="*/ 0 w 1489166"/>
              <a:gd name="connsiteY97" fmla="*/ 555604 h 2386813"/>
              <a:gd name="connsiteX98" fmla="*/ 0 w 1489166"/>
              <a:gd name="connsiteY98" fmla="*/ 415971 h 2386813"/>
              <a:gd name="connsiteX99" fmla="*/ 51388 w 1489166"/>
              <a:gd name="connsiteY99" fmla="*/ 415971 h 2386813"/>
              <a:gd name="connsiteX100" fmla="*/ 141183 w 1489166"/>
              <a:gd name="connsiteY100" fmla="*/ 326176 h 2386813"/>
              <a:gd name="connsiteX101" fmla="*/ 51388 w 1489166"/>
              <a:gd name="connsiteY101" fmla="*/ 236381 h 2386813"/>
              <a:gd name="connsiteX102" fmla="*/ 0 w 1489166"/>
              <a:gd name="connsiteY102" fmla="*/ 236381 h 238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489166" h="2386813">
                <a:moveTo>
                  <a:pt x="713232" y="2318341"/>
                </a:moveTo>
                <a:lnTo>
                  <a:pt x="775143" y="2318341"/>
                </a:lnTo>
                <a:lnTo>
                  <a:pt x="775143" y="2352577"/>
                </a:lnTo>
                <a:cubicBezTo>
                  <a:pt x="775143" y="2371485"/>
                  <a:pt x="761284" y="2386813"/>
                  <a:pt x="744187" y="2386813"/>
                </a:cubicBezTo>
                <a:cubicBezTo>
                  <a:pt x="727090" y="2386813"/>
                  <a:pt x="713231" y="2371485"/>
                  <a:pt x="713231" y="2352577"/>
                </a:cubicBezTo>
                <a:close/>
                <a:moveTo>
                  <a:pt x="513366" y="1477742"/>
                </a:moveTo>
                <a:cubicBezTo>
                  <a:pt x="453338" y="1477742"/>
                  <a:pt x="404676" y="1526404"/>
                  <a:pt x="404676" y="1586432"/>
                </a:cubicBezTo>
                <a:cubicBezTo>
                  <a:pt x="404676" y="1646460"/>
                  <a:pt x="453338" y="1695122"/>
                  <a:pt x="513366" y="1695122"/>
                </a:cubicBezTo>
                <a:lnTo>
                  <a:pt x="997749" y="1695122"/>
                </a:lnTo>
                <a:cubicBezTo>
                  <a:pt x="1057777" y="1695122"/>
                  <a:pt x="1106439" y="1646460"/>
                  <a:pt x="1106439" y="1586432"/>
                </a:cubicBezTo>
                <a:lnTo>
                  <a:pt x="1106440" y="1586433"/>
                </a:lnTo>
                <a:cubicBezTo>
                  <a:pt x="1106440" y="1526405"/>
                  <a:pt x="1057778" y="1477743"/>
                  <a:pt x="997750" y="1477743"/>
                </a:cubicBezTo>
                <a:cubicBezTo>
                  <a:pt x="836289" y="1477743"/>
                  <a:pt x="674827" y="1477742"/>
                  <a:pt x="513366" y="1477742"/>
                </a:cubicBezTo>
                <a:close/>
                <a:moveTo>
                  <a:pt x="356201" y="1144545"/>
                </a:moveTo>
                <a:cubicBezTo>
                  <a:pt x="296173" y="1144545"/>
                  <a:pt x="247510" y="1193208"/>
                  <a:pt x="247510" y="1253236"/>
                </a:cubicBezTo>
                <a:cubicBezTo>
                  <a:pt x="247510" y="1313264"/>
                  <a:pt x="296173" y="1361927"/>
                  <a:pt x="356201" y="1361927"/>
                </a:cubicBezTo>
                <a:lnTo>
                  <a:pt x="1157116" y="1361927"/>
                </a:lnTo>
                <a:cubicBezTo>
                  <a:pt x="1217144" y="1361927"/>
                  <a:pt x="1265807" y="1313264"/>
                  <a:pt x="1265807" y="1253236"/>
                </a:cubicBezTo>
                <a:lnTo>
                  <a:pt x="1265808" y="1253237"/>
                </a:lnTo>
                <a:cubicBezTo>
                  <a:pt x="1265808" y="1193209"/>
                  <a:pt x="1217145" y="1144546"/>
                  <a:pt x="1157117" y="1144546"/>
                </a:cubicBezTo>
                <a:cubicBezTo>
                  <a:pt x="890145" y="1144546"/>
                  <a:pt x="623173" y="1144545"/>
                  <a:pt x="356201" y="1144545"/>
                </a:cubicBezTo>
                <a:close/>
                <a:moveTo>
                  <a:pt x="352642" y="828039"/>
                </a:moveTo>
                <a:cubicBezTo>
                  <a:pt x="292614" y="828039"/>
                  <a:pt x="243952" y="876701"/>
                  <a:pt x="243952" y="936729"/>
                </a:cubicBezTo>
                <a:cubicBezTo>
                  <a:pt x="243952" y="996757"/>
                  <a:pt x="292614" y="1045419"/>
                  <a:pt x="352642" y="1045419"/>
                </a:cubicBezTo>
                <a:lnTo>
                  <a:pt x="1153560" y="1045419"/>
                </a:lnTo>
                <a:cubicBezTo>
                  <a:pt x="1213588" y="1045419"/>
                  <a:pt x="1262250" y="996757"/>
                  <a:pt x="1262250" y="936729"/>
                </a:cubicBezTo>
                <a:lnTo>
                  <a:pt x="1262251" y="936730"/>
                </a:lnTo>
                <a:cubicBezTo>
                  <a:pt x="1262251" y="876702"/>
                  <a:pt x="1213589" y="828040"/>
                  <a:pt x="1153561" y="828040"/>
                </a:cubicBezTo>
                <a:cubicBezTo>
                  <a:pt x="886588" y="828040"/>
                  <a:pt x="619615" y="828039"/>
                  <a:pt x="352642" y="828039"/>
                </a:cubicBezTo>
                <a:close/>
                <a:moveTo>
                  <a:pt x="352643" y="511526"/>
                </a:moveTo>
                <a:cubicBezTo>
                  <a:pt x="292615" y="511526"/>
                  <a:pt x="243952" y="560189"/>
                  <a:pt x="243952" y="620217"/>
                </a:cubicBezTo>
                <a:cubicBezTo>
                  <a:pt x="243952" y="680245"/>
                  <a:pt x="292615" y="728908"/>
                  <a:pt x="352643" y="728908"/>
                </a:cubicBezTo>
                <a:lnTo>
                  <a:pt x="1153558" y="728908"/>
                </a:lnTo>
                <a:cubicBezTo>
                  <a:pt x="1213586" y="728908"/>
                  <a:pt x="1262249" y="680245"/>
                  <a:pt x="1262249" y="620217"/>
                </a:cubicBezTo>
                <a:lnTo>
                  <a:pt x="1262250" y="620218"/>
                </a:lnTo>
                <a:cubicBezTo>
                  <a:pt x="1262250" y="560190"/>
                  <a:pt x="1213587" y="511527"/>
                  <a:pt x="1153559" y="511527"/>
                </a:cubicBezTo>
                <a:cubicBezTo>
                  <a:pt x="886587" y="511527"/>
                  <a:pt x="619615" y="511526"/>
                  <a:pt x="352643" y="511526"/>
                </a:cubicBezTo>
                <a:close/>
                <a:moveTo>
                  <a:pt x="352642" y="195018"/>
                </a:moveTo>
                <a:cubicBezTo>
                  <a:pt x="292614" y="195018"/>
                  <a:pt x="243952" y="243680"/>
                  <a:pt x="243952" y="303708"/>
                </a:cubicBezTo>
                <a:cubicBezTo>
                  <a:pt x="243952" y="363736"/>
                  <a:pt x="292614" y="412398"/>
                  <a:pt x="352642" y="412398"/>
                </a:cubicBezTo>
                <a:lnTo>
                  <a:pt x="1153559" y="412398"/>
                </a:lnTo>
                <a:cubicBezTo>
                  <a:pt x="1213587" y="412398"/>
                  <a:pt x="1262249" y="363736"/>
                  <a:pt x="1262249" y="303708"/>
                </a:cubicBezTo>
                <a:lnTo>
                  <a:pt x="1262250" y="303709"/>
                </a:lnTo>
                <a:cubicBezTo>
                  <a:pt x="1262250" y="243681"/>
                  <a:pt x="1213588" y="195019"/>
                  <a:pt x="1153560" y="195019"/>
                </a:cubicBezTo>
                <a:cubicBezTo>
                  <a:pt x="886587" y="195019"/>
                  <a:pt x="619615" y="195018"/>
                  <a:pt x="352642" y="195018"/>
                </a:cubicBezTo>
                <a:close/>
                <a:moveTo>
                  <a:pt x="0" y="0"/>
                </a:moveTo>
                <a:lnTo>
                  <a:pt x="1489166" y="0"/>
                </a:lnTo>
                <a:lnTo>
                  <a:pt x="1489166" y="230649"/>
                </a:lnTo>
                <a:lnTo>
                  <a:pt x="1423195" y="230649"/>
                </a:lnTo>
                <a:cubicBezTo>
                  <a:pt x="1373603" y="230649"/>
                  <a:pt x="1333400" y="270852"/>
                  <a:pt x="1333400" y="320444"/>
                </a:cubicBezTo>
                <a:cubicBezTo>
                  <a:pt x="1333400" y="370036"/>
                  <a:pt x="1373603" y="410239"/>
                  <a:pt x="1423195" y="410239"/>
                </a:cubicBezTo>
                <a:lnTo>
                  <a:pt x="1489166" y="410239"/>
                </a:lnTo>
                <a:lnTo>
                  <a:pt x="1489166" y="549872"/>
                </a:lnTo>
                <a:lnTo>
                  <a:pt x="1427810" y="549872"/>
                </a:lnTo>
                <a:cubicBezTo>
                  <a:pt x="1378218" y="549872"/>
                  <a:pt x="1338015" y="590075"/>
                  <a:pt x="1338015" y="639667"/>
                </a:cubicBezTo>
                <a:cubicBezTo>
                  <a:pt x="1338015" y="689259"/>
                  <a:pt x="1378218" y="729462"/>
                  <a:pt x="1427810" y="729462"/>
                </a:cubicBezTo>
                <a:lnTo>
                  <a:pt x="1489166" y="729462"/>
                </a:lnTo>
                <a:lnTo>
                  <a:pt x="1489166" y="855853"/>
                </a:lnTo>
                <a:lnTo>
                  <a:pt x="1427810" y="855853"/>
                </a:lnTo>
                <a:cubicBezTo>
                  <a:pt x="1378218" y="855853"/>
                  <a:pt x="1338015" y="896056"/>
                  <a:pt x="1338015" y="945648"/>
                </a:cubicBezTo>
                <a:cubicBezTo>
                  <a:pt x="1338015" y="995240"/>
                  <a:pt x="1378218" y="1035443"/>
                  <a:pt x="1427810" y="1035443"/>
                </a:cubicBezTo>
                <a:lnTo>
                  <a:pt x="1489166" y="1035443"/>
                </a:lnTo>
                <a:lnTo>
                  <a:pt x="1489166" y="1175076"/>
                </a:lnTo>
                <a:lnTo>
                  <a:pt x="1432425" y="1175076"/>
                </a:lnTo>
                <a:cubicBezTo>
                  <a:pt x="1382833" y="1175076"/>
                  <a:pt x="1342630" y="1215279"/>
                  <a:pt x="1342630" y="1264871"/>
                </a:cubicBezTo>
                <a:cubicBezTo>
                  <a:pt x="1342630" y="1314463"/>
                  <a:pt x="1382833" y="1354666"/>
                  <a:pt x="1432425" y="1354666"/>
                </a:cubicBezTo>
                <a:lnTo>
                  <a:pt x="1484633" y="1354666"/>
                </a:lnTo>
                <a:lnTo>
                  <a:pt x="1477537" y="1435096"/>
                </a:lnTo>
                <a:cubicBezTo>
                  <a:pt x="1424045" y="1734557"/>
                  <a:pt x="1191525" y="1971997"/>
                  <a:pt x="894643" y="2032748"/>
                </a:cubicBezTo>
                <a:lnTo>
                  <a:pt x="806100" y="2041674"/>
                </a:lnTo>
                <a:lnTo>
                  <a:pt x="806100" y="2072736"/>
                </a:lnTo>
                <a:lnTo>
                  <a:pt x="806099" y="2072736"/>
                </a:lnTo>
                <a:lnTo>
                  <a:pt x="806099" y="2242574"/>
                </a:lnTo>
                <a:lnTo>
                  <a:pt x="775143" y="2242574"/>
                </a:lnTo>
                <a:lnTo>
                  <a:pt x="775143" y="2308831"/>
                </a:lnTo>
                <a:lnTo>
                  <a:pt x="713232" y="2308831"/>
                </a:lnTo>
                <a:lnTo>
                  <a:pt x="713232" y="2242574"/>
                </a:lnTo>
                <a:lnTo>
                  <a:pt x="683068" y="2242574"/>
                </a:lnTo>
                <a:lnTo>
                  <a:pt x="683068" y="2060576"/>
                </a:lnTo>
                <a:lnTo>
                  <a:pt x="683069" y="2060576"/>
                </a:lnTo>
                <a:lnTo>
                  <a:pt x="683069" y="2041674"/>
                </a:lnTo>
                <a:lnTo>
                  <a:pt x="594524" y="2032748"/>
                </a:lnTo>
                <a:cubicBezTo>
                  <a:pt x="297642" y="1971997"/>
                  <a:pt x="65121" y="1734557"/>
                  <a:pt x="11630" y="1435096"/>
                </a:cubicBezTo>
                <a:lnTo>
                  <a:pt x="5039" y="1360398"/>
                </a:lnTo>
                <a:lnTo>
                  <a:pt x="60618" y="1360398"/>
                </a:lnTo>
                <a:cubicBezTo>
                  <a:pt x="110210" y="1360398"/>
                  <a:pt x="150413" y="1320195"/>
                  <a:pt x="150413" y="1270603"/>
                </a:cubicBezTo>
                <a:cubicBezTo>
                  <a:pt x="150413" y="1221011"/>
                  <a:pt x="110210" y="1180808"/>
                  <a:pt x="60618" y="1180808"/>
                </a:cubicBezTo>
                <a:lnTo>
                  <a:pt x="0" y="1180808"/>
                </a:lnTo>
                <a:lnTo>
                  <a:pt x="0" y="1041175"/>
                </a:lnTo>
                <a:lnTo>
                  <a:pt x="56003" y="1041175"/>
                </a:lnTo>
                <a:cubicBezTo>
                  <a:pt x="105595" y="1041175"/>
                  <a:pt x="145798" y="1000972"/>
                  <a:pt x="145798" y="951380"/>
                </a:cubicBezTo>
                <a:cubicBezTo>
                  <a:pt x="145798" y="901788"/>
                  <a:pt x="105595" y="861585"/>
                  <a:pt x="56003" y="861585"/>
                </a:cubicBezTo>
                <a:lnTo>
                  <a:pt x="0" y="861585"/>
                </a:lnTo>
                <a:lnTo>
                  <a:pt x="0" y="735194"/>
                </a:lnTo>
                <a:lnTo>
                  <a:pt x="56003" y="735194"/>
                </a:lnTo>
                <a:cubicBezTo>
                  <a:pt x="105595" y="735194"/>
                  <a:pt x="145798" y="694991"/>
                  <a:pt x="145798" y="645399"/>
                </a:cubicBezTo>
                <a:cubicBezTo>
                  <a:pt x="145798" y="595807"/>
                  <a:pt x="105595" y="555604"/>
                  <a:pt x="56003" y="555604"/>
                </a:cubicBezTo>
                <a:lnTo>
                  <a:pt x="0" y="555604"/>
                </a:lnTo>
                <a:lnTo>
                  <a:pt x="0" y="415971"/>
                </a:lnTo>
                <a:lnTo>
                  <a:pt x="51388" y="415971"/>
                </a:lnTo>
                <a:cubicBezTo>
                  <a:pt x="100980" y="415971"/>
                  <a:pt x="141183" y="375768"/>
                  <a:pt x="141183" y="326176"/>
                </a:cubicBezTo>
                <a:cubicBezTo>
                  <a:pt x="141183" y="276584"/>
                  <a:pt x="100980" y="236381"/>
                  <a:pt x="51388" y="236381"/>
                </a:cubicBezTo>
                <a:lnTo>
                  <a:pt x="0" y="236381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2" name="그룹 231"/>
          <p:cNvGrpSpPr/>
          <p:nvPr/>
        </p:nvGrpSpPr>
        <p:grpSpPr>
          <a:xfrm>
            <a:off x="1939883" y="3048142"/>
            <a:ext cx="713613" cy="1086751"/>
            <a:chOff x="6916744" y="1553927"/>
            <a:chExt cx="1153184" cy="1491848"/>
          </a:xfrm>
          <a:solidFill>
            <a:srgbClr val="FFC000"/>
          </a:solidFill>
        </p:grpSpPr>
        <p:sp>
          <p:nvSpPr>
            <p:cNvPr id="233" name="모서리가 둥근 직사각형 232"/>
            <p:cNvSpPr/>
            <p:nvPr/>
          </p:nvSpPr>
          <p:spPr>
            <a:xfrm rot="16200000">
              <a:off x="7399762" y="107090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" name="모서리가 둥근 직사각형 233"/>
            <p:cNvSpPr/>
            <p:nvPr/>
          </p:nvSpPr>
          <p:spPr>
            <a:xfrm rot="16200000">
              <a:off x="7399762" y="139065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5" name="모서리가 둥근 직사각형 234"/>
            <p:cNvSpPr/>
            <p:nvPr/>
          </p:nvSpPr>
          <p:spPr>
            <a:xfrm rot="16200000">
              <a:off x="7399762" y="171364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6" name="모서리가 둥근 직사각형 235"/>
            <p:cNvSpPr/>
            <p:nvPr/>
          </p:nvSpPr>
          <p:spPr>
            <a:xfrm rot="16200000">
              <a:off x="7403707" y="2036640"/>
              <a:ext cx="183204" cy="114923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모서리가 둥근 직사각형 236"/>
            <p:cNvSpPr/>
            <p:nvPr/>
          </p:nvSpPr>
          <p:spPr>
            <a:xfrm rot="16200000">
              <a:off x="7399367" y="2558172"/>
              <a:ext cx="183206" cy="79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2" name="자유형 251"/>
          <p:cNvSpPr/>
          <p:nvPr/>
        </p:nvSpPr>
        <p:spPr>
          <a:xfrm rot="18900000">
            <a:off x="4962569" y="3308083"/>
            <a:ext cx="1058811" cy="759513"/>
          </a:xfrm>
          <a:custGeom>
            <a:avLst/>
            <a:gdLst>
              <a:gd name="connsiteX0" fmla="*/ 1434877 w 1434877"/>
              <a:gd name="connsiteY0" fmla="*/ 19643 h 1029275"/>
              <a:gd name="connsiteX1" fmla="*/ 517578 w 1434877"/>
              <a:gd name="connsiteY1" fmla="*/ 936941 h 1029275"/>
              <a:gd name="connsiteX2" fmla="*/ 466465 w 1434877"/>
              <a:gd name="connsiteY2" fmla="*/ 993491 h 1029275"/>
              <a:gd name="connsiteX3" fmla="*/ 440157 w 1434877"/>
              <a:gd name="connsiteY3" fmla="*/ 1029275 h 1029275"/>
              <a:gd name="connsiteX4" fmla="*/ 414076 w 1434877"/>
              <a:gd name="connsiteY4" fmla="*/ 1026646 h 1029275"/>
              <a:gd name="connsiteX5" fmla="*/ 0 w 1434877"/>
              <a:gd name="connsiteY5" fmla="*/ 518590 h 1029275"/>
              <a:gd name="connsiteX6" fmla="*/ 1 w 1434877"/>
              <a:gd name="connsiteY6" fmla="*/ 518591 h 1029275"/>
              <a:gd name="connsiteX7" fmla="*/ 518593 w 1434877"/>
              <a:gd name="connsiteY7" fmla="*/ 0 h 1029275"/>
              <a:gd name="connsiteX8" fmla="*/ 1301026 w 1434877"/>
              <a:gd name="connsiteY8" fmla="*/ 0 h 1029275"/>
              <a:gd name="connsiteX9" fmla="*/ 1405540 w 1434877"/>
              <a:gd name="connsiteY9" fmla="*/ 10537 h 1029275"/>
              <a:gd name="connsiteX10" fmla="*/ 1434877 w 1434877"/>
              <a:gd name="connsiteY10" fmla="*/ 19643 h 102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4877" h="1029275">
                <a:moveTo>
                  <a:pt x="1434877" y="19643"/>
                </a:moveTo>
                <a:lnTo>
                  <a:pt x="517578" y="936941"/>
                </a:lnTo>
                <a:cubicBezTo>
                  <a:pt x="499404" y="955115"/>
                  <a:pt x="482366" y="973994"/>
                  <a:pt x="466465" y="993491"/>
                </a:cubicBezTo>
                <a:lnTo>
                  <a:pt x="440157" y="1029275"/>
                </a:lnTo>
                <a:lnTo>
                  <a:pt x="414076" y="1026646"/>
                </a:lnTo>
                <a:cubicBezTo>
                  <a:pt x="177764" y="978288"/>
                  <a:pt x="0" y="769199"/>
                  <a:pt x="0" y="518590"/>
                </a:cubicBezTo>
                <a:lnTo>
                  <a:pt x="1" y="518591"/>
                </a:lnTo>
                <a:cubicBezTo>
                  <a:pt x="1" y="232181"/>
                  <a:pt x="232182" y="0"/>
                  <a:pt x="518593" y="0"/>
                </a:cubicBezTo>
                <a:lnTo>
                  <a:pt x="1301026" y="0"/>
                </a:lnTo>
                <a:cubicBezTo>
                  <a:pt x="1336827" y="0"/>
                  <a:pt x="1371781" y="3628"/>
                  <a:pt x="1405540" y="10537"/>
                </a:cubicBezTo>
                <a:lnTo>
                  <a:pt x="1434877" y="19643"/>
                </a:lnTo>
                <a:close/>
              </a:path>
            </a:pathLst>
          </a:cu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자유형 252"/>
          <p:cNvSpPr/>
          <p:nvPr/>
        </p:nvSpPr>
        <p:spPr>
          <a:xfrm rot="18900000">
            <a:off x="6515044" y="3160186"/>
            <a:ext cx="759544" cy="1058810"/>
          </a:xfrm>
          <a:custGeom>
            <a:avLst/>
            <a:gdLst>
              <a:gd name="connsiteX0" fmla="*/ 1009675 w 1029316"/>
              <a:gd name="connsiteY0" fmla="*/ 0 h 1434875"/>
              <a:gd name="connsiteX1" fmla="*/ 1018780 w 1029316"/>
              <a:gd name="connsiteY1" fmla="*/ 29335 h 1434875"/>
              <a:gd name="connsiteX2" fmla="*/ 1029316 w 1029316"/>
              <a:gd name="connsiteY2" fmla="*/ 133849 h 1434875"/>
              <a:gd name="connsiteX3" fmla="*/ 1029315 w 1029316"/>
              <a:gd name="connsiteY3" fmla="*/ 916284 h 1434875"/>
              <a:gd name="connsiteX4" fmla="*/ 510724 w 1029316"/>
              <a:gd name="connsiteY4" fmla="*/ 1434875 h 1434875"/>
              <a:gd name="connsiteX5" fmla="*/ 510725 w 1029316"/>
              <a:gd name="connsiteY5" fmla="*/ 1434874 h 1434875"/>
              <a:gd name="connsiteX6" fmla="*/ 2670 w 1029316"/>
              <a:gd name="connsiteY6" fmla="*/ 1020798 h 1434875"/>
              <a:gd name="connsiteX7" fmla="*/ 0 w 1029316"/>
              <a:gd name="connsiteY7" fmla="*/ 994310 h 1434875"/>
              <a:gd name="connsiteX8" fmla="*/ 37494 w 1029316"/>
              <a:gd name="connsiteY8" fmla="*/ 966745 h 1434875"/>
              <a:gd name="connsiteX9" fmla="*/ 94043 w 1029316"/>
              <a:gd name="connsiteY9" fmla="*/ 915632 h 1434875"/>
              <a:gd name="connsiteX10" fmla="*/ 1009675 w 1029316"/>
              <a:gd name="connsiteY10" fmla="*/ 0 h 14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316" h="1434875">
                <a:moveTo>
                  <a:pt x="1009675" y="0"/>
                </a:moveTo>
                <a:lnTo>
                  <a:pt x="1018780" y="29335"/>
                </a:lnTo>
                <a:cubicBezTo>
                  <a:pt x="1025688" y="63094"/>
                  <a:pt x="1029316" y="98048"/>
                  <a:pt x="1029316" y="133849"/>
                </a:cubicBezTo>
                <a:cubicBezTo>
                  <a:pt x="1029316" y="394661"/>
                  <a:pt x="1029315" y="655472"/>
                  <a:pt x="1029315" y="916284"/>
                </a:cubicBezTo>
                <a:cubicBezTo>
                  <a:pt x="1029315" y="1202694"/>
                  <a:pt x="797134" y="1434875"/>
                  <a:pt x="510724" y="1434875"/>
                </a:cubicBezTo>
                <a:lnTo>
                  <a:pt x="510725" y="1434874"/>
                </a:lnTo>
                <a:cubicBezTo>
                  <a:pt x="260116" y="1434874"/>
                  <a:pt x="51026" y="1257110"/>
                  <a:pt x="2670" y="1020798"/>
                </a:cubicBezTo>
                <a:lnTo>
                  <a:pt x="0" y="994310"/>
                </a:lnTo>
                <a:lnTo>
                  <a:pt x="37494" y="966745"/>
                </a:lnTo>
                <a:cubicBezTo>
                  <a:pt x="56990" y="950843"/>
                  <a:pt x="75870" y="933805"/>
                  <a:pt x="94043" y="915632"/>
                </a:cubicBezTo>
                <a:lnTo>
                  <a:pt x="1009675" y="0"/>
                </a:lnTo>
                <a:close/>
              </a:path>
            </a:pathLst>
          </a:cu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자유형 253"/>
          <p:cNvSpPr/>
          <p:nvPr/>
        </p:nvSpPr>
        <p:spPr>
          <a:xfrm>
            <a:off x="5643965" y="2407841"/>
            <a:ext cx="1098872" cy="599187"/>
          </a:xfrm>
          <a:custGeom>
            <a:avLst/>
            <a:gdLst>
              <a:gd name="connsiteX0" fmla="*/ 744583 w 1489166"/>
              <a:gd name="connsiteY0" fmla="*/ 0 h 812004"/>
              <a:gd name="connsiteX1" fmla="*/ 820713 w 1489166"/>
              <a:gd name="connsiteY1" fmla="*/ 3844 h 812004"/>
              <a:gd name="connsiteX2" fmla="*/ 851344 w 1489166"/>
              <a:gd name="connsiteY2" fmla="*/ 8519 h 812004"/>
              <a:gd name="connsiteX3" fmla="*/ 851344 w 1489166"/>
              <a:gd name="connsiteY3" fmla="*/ 227742 h 812004"/>
              <a:gd name="connsiteX4" fmla="*/ 934886 w 1489166"/>
              <a:gd name="connsiteY4" fmla="*/ 311284 h 812004"/>
              <a:gd name="connsiteX5" fmla="*/ 1018428 w 1489166"/>
              <a:gd name="connsiteY5" fmla="*/ 227742 h 812004"/>
              <a:gd name="connsiteX6" fmla="*/ 1018428 w 1489166"/>
              <a:gd name="connsiteY6" fmla="*/ 53552 h 812004"/>
              <a:gd name="connsiteX7" fmla="*/ 1034408 w 1489166"/>
              <a:gd name="connsiteY7" fmla="*/ 58513 h 812004"/>
              <a:gd name="connsiteX8" fmla="*/ 1489166 w 1489166"/>
              <a:gd name="connsiteY8" fmla="*/ 744583 h 812004"/>
              <a:gd name="connsiteX9" fmla="*/ 1489166 w 1489166"/>
              <a:gd name="connsiteY9" fmla="*/ 812004 h 812004"/>
              <a:gd name="connsiteX10" fmla="*/ 0 w 1489166"/>
              <a:gd name="connsiteY10" fmla="*/ 812004 h 812004"/>
              <a:gd name="connsiteX11" fmla="*/ 0 w 1489166"/>
              <a:gd name="connsiteY11" fmla="*/ 744583 h 812004"/>
              <a:gd name="connsiteX12" fmla="*/ 454758 w 1489166"/>
              <a:gd name="connsiteY12" fmla="*/ 58513 h 812004"/>
              <a:gd name="connsiteX13" fmla="*/ 465434 w 1489166"/>
              <a:gd name="connsiteY13" fmla="*/ 55199 h 812004"/>
              <a:gd name="connsiteX14" fmla="*/ 465434 w 1489166"/>
              <a:gd name="connsiteY14" fmla="*/ 227742 h 812004"/>
              <a:gd name="connsiteX15" fmla="*/ 548976 w 1489166"/>
              <a:gd name="connsiteY15" fmla="*/ 311284 h 812004"/>
              <a:gd name="connsiteX16" fmla="*/ 632518 w 1489166"/>
              <a:gd name="connsiteY16" fmla="*/ 227742 h 812004"/>
              <a:gd name="connsiteX17" fmla="*/ 632518 w 1489166"/>
              <a:gd name="connsiteY17" fmla="*/ 9329 h 812004"/>
              <a:gd name="connsiteX18" fmla="*/ 668454 w 1489166"/>
              <a:gd name="connsiteY18" fmla="*/ 3844 h 812004"/>
              <a:gd name="connsiteX19" fmla="*/ 744583 w 1489166"/>
              <a:gd name="connsiteY19" fmla="*/ 0 h 81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89166" h="812004">
                <a:moveTo>
                  <a:pt x="744583" y="0"/>
                </a:moveTo>
                <a:cubicBezTo>
                  <a:pt x="770285" y="0"/>
                  <a:pt x="795682" y="1302"/>
                  <a:pt x="820713" y="3844"/>
                </a:cubicBezTo>
                <a:lnTo>
                  <a:pt x="851344" y="8519"/>
                </a:lnTo>
                <a:lnTo>
                  <a:pt x="851344" y="227742"/>
                </a:lnTo>
                <a:cubicBezTo>
                  <a:pt x="851344" y="273881"/>
                  <a:pt x="888747" y="311284"/>
                  <a:pt x="934886" y="311284"/>
                </a:cubicBezTo>
                <a:cubicBezTo>
                  <a:pt x="981025" y="311284"/>
                  <a:pt x="1018428" y="273881"/>
                  <a:pt x="1018428" y="227742"/>
                </a:cubicBezTo>
                <a:lnTo>
                  <a:pt x="1018428" y="53552"/>
                </a:lnTo>
                <a:lnTo>
                  <a:pt x="1034408" y="58513"/>
                </a:lnTo>
                <a:cubicBezTo>
                  <a:pt x="1301650" y="171547"/>
                  <a:pt x="1489166" y="436167"/>
                  <a:pt x="1489166" y="744583"/>
                </a:cubicBezTo>
                <a:lnTo>
                  <a:pt x="1489166" y="812004"/>
                </a:lnTo>
                <a:lnTo>
                  <a:pt x="0" y="812004"/>
                </a:lnTo>
                <a:lnTo>
                  <a:pt x="0" y="744583"/>
                </a:lnTo>
                <a:cubicBezTo>
                  <a:pt x="0" y="436167"/>
                  <a:pt x="187516" y="171547"/>
                  <a:pt x="454758" y="58513"/>
                </a:cubicBezTo>
                <a:lnTo>
                  <a:pt x="465434" y="55199"/>
                </a:lnTo>
                <a:lnTo>
                  <a:pt x="465434" y="227742"/>
                </a:lnTo>
                <a:cubicBezTo>
                  <a:pt x="465434" y="273881"/>
                  <a:pt x="502837" y="311284"/>
                  <a:pt x="548976" y="311284"/>
                </a:cubicBezTo>
                <a:cubicBezTo>
                  <a:pt x="595115" y="311284"/>
                  <a:pt x="632518" y="273881"/>
                  <a:pt x="632518" y="227742"/>
                </a:cubicBezTo>
                <a:lnTo>
                  <a:pt x="632518" y="9329"/>
                </a:lnTo>
                <a:lnTo>
                  <a:pt x="668454" y="3844"/>
                </a:lnTo>
                <a:cubicBezTo>
                  <a:pt x="693485" y="1302"/>
                  <a:pt x="718882" y="0"/>
                  <a:pt x="744583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52" name="Group 9"/>
          <p:cNvGrpSpPr>
            <a:grpSpLocks noChangeAspect="1"/>
          </p:cNvGrpSpPr>
          <p:nvPr/>
        </p:nvGrpSpPr>
        <p:grpSpPr bwMode="auto">
          <a:xfrm rot="2700000">
            <a:off x="6486690" y="2191286"/>
            <a:ext cx="512294" cy="290171"/>
            <a:chOff x="3893" y="1348"/>
            <a:chExt cx="3162" cy="1791"/>
          </a:xfrm>
          <a:solidFill>
            <a:srgbClr val="3B3838"/>
          </a:solidFill>
        </p:grpSpPr>
        <p:sp>
          <p:nvSpPr>
            <p:cNvPr id="453" name="Freeform 12"/>
            <p:cNvSpPr>
              <a:spLocks/>
            </p:cNvSpPr>
            <p:nvPr/>
          </p:nvSpPr>
          <p:spPr bwMode="auto">
            <a:xfrm>
              <a:off x="4742" y="2547"/>
              <a:ext cx="1464" cy="592"/>
            </a:xfrm>
            <a:custGeom>
              <a:avLst/>
              <a:gdLst>
                <a:gd name="T0" fmla="*/ 1604 w 2928"/>
                <a:gd name="T1" fmla="*/ 6 h 1183"/>
                <a:gd name="T2" fmla="*/ 1874 w 2928"/>
                <a:gd name="T3" fmla="*/ 45 h 1183"/>
                <a:gd name="T4" fmla="*/ 2137 w 2928"/>
                <a:gd name="T5" fmla="*/ 121 h 1183"/>
                <a:gd name="T6" fmla="*/ 2382 w 2928"/>
                <a:gd name="T7" fmla="*/ 234 h 1183"/>
                <a:gd name="T8" fmla="*/ 2612 w 2928"/>
                <a:gd name="T9" fmla="*/ 381 h 1183"/>
                <a:gd name="T10" fmla="*/ 2821 w 2928"/>
                <a:gd name="T11" fmla="*/ 563 h 1183"/>
                <a:gd name="T12" fmla="*/ 2890 w 2928"/>
                <a:gd name="T13" fmla="*/ 657 h 1183"/>
                <a:gd name="T14" fmla="*/ 2924 w 2928"/>
                <a:gd name="T15" fmla="*/ 764 h 1183"/>
                <a:gd name="T16" fmla="*/ 2924 w 2928"/>
                <a:gd name="T17" fmla="*/ 875 h 1183"/>
                <a:gd name="T18" fmla="*/ 2890 w 2928"/>
                <a:gd name="T19" fmla="*/ 982 h 1183"/>
                <a:gd name="T20" fmla="*/ 2821 w 2928"/>
                <a:gd name="T21" fmla="*/ 1076 h 1183"/>
                <a:gd name="T22" fmla="*/ 2727 w 2928"/>
                <a:gd name="T23" fmla="*/ 1145 h 1183"/>
                <a:gd name="T24" fmla="*/ 2620 w 2928"/>
                <a:gd name="T25" fmla="*/ 1180 h 1183"/>
                <a:gd name="T26" fmla="*/ 2508 w 2928"/>
                <a:gd name="T27" fmla="*/ 1180 h 1183"/>
                <a:gd name="T28" fmla="*/ 2401 w 2928"/>
                <a:gd name="T29" fmla="*/ 1145 h 1183"/>
                <a:gd name="T30" fmla="*/ 2307 w 2928"/>
                <a:gd name="T31" fmla="*/ 1076 h 1183"/>
                <a:gd name="T32" fmla="*/ 2146 w 2928"/>
                <a:gd name="T33" fmla="*/ 942 h 1183"/>
                <a:gd name="T34" fmla="*/ 1968 w 2928"/>
                <a:gd name="T35" fmla="*/ 839 h 1183"/>
                <a:gd name="T36" fmla="*/ 1774 w 2928"/>
                <a:gd name="T37" fmla="*/ 768 h 1183"/>
                <a:gd name="T38" fmla="*/ 1569 w 2928"/>
                <a:gd name="T39" fmla="*/ 734 h 1183"/>
                <a:gd name="T40" fmla="*/ 1359 w 2928"/>
                <a:gd name="T41" fmla="*/ 734 h 1183"/>
                <a:gd name="T42" fmla="*/ 1154 w 2928"/>
                <a:gd name="T43" fmla="*/ 768 h 1183"/>
                <a:gd name="T44" fmla="*/ 960 w 2928"/>
                <a:gd name="T45" fmla="*/ 839 h 1183"/>
                <a:gd name="T46" fmla="*/ 782 w 2928"/>
                <a:gd name="T47" fmla="*/ 942 h 1183"/>
                <a:gd name="T48" fmla="*/ 623 w 2928"/>
                <a:gd name="T49" fmla="*/ 1076 h 1183"/>
                <a:gd name="T50" fmla="*/ 527 w 2928"/>
                <a:gd name="T51" fmla="*/ 1145 h 1183"/>
                <a:gd name="T52" fmla="*/ 420 w 2928"/>
                <a:gd name="T53" fmla="*/ 1180 h 1183"/>
                <a:gd name="T54" fmla="*/ 308 w 2928"/>
                <a:gd name="T55" fmla="*/ 1180 h 1183"/>
                <a:gd name="T56" fmla="*/ 201 w 2928"/>
                <a:gd name="T57" fmla="*/ 1145 h 1183"/>
                <a:gd name="T58" fmla="*/ 107 w 2928"/>
                <a:gd name="T59" fmla="*/ 1076 h 1183"/>
                <a:gd name="T60" fmla="*/ 38 w 2928"/>
                <a:gd name="T61" fmla="*/ 982 h 1183"/>
                <a:gd name="T62" fmla="*/ 4 w 2928"/>
                <a:gd name="T63" fmla="*/ 875 h 1183"/>
                <a:gd name="T64" fmla="*/ 4 w 2928"/>
                <a:gd name="T65" fmla="*/ 764 h 1183"/>
                <a:gd name="T66" fmla="*/ 38 w 2928"/>
                <a:gd name="T67" fmla="*/ 657 h 1183"/>
                <a:gd name="T68" fmla="*/ 107 w 2928"/>
                <a:gd name="T69" fmla="*/ 563 h 1183"/>
                <a:gd name="T70" fmla="*/ 316 w 2928"/>
                <a:gd name="T71" fmla="*/ 381 h 1183"/>
                <a:gd name="T72" fmla="*/ 546 w 2928"/>
                <a:gd name="T73" fmla="*/ 234 h 1183"/>
                <a:gd name="T74" fmla="*/ 791 w 2928"/>
                <a:gd name="T75" fmla="*/ 121 h 1183"/>
                <a:gd name="T76" fmla="*/ 1054 w 2928"/>
                <a:gd name="T77" fmla="*/ 45 h 1183"/>
                <a:gd name="T78" fmla="*/ 1326 w 2928"/>
                <a:gd name="T79" fmla="*/ 6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28" h="1183">
                  <a:moveTo>
                    <a:pt x="1464" y="0"/>
                  </a:moveTo>
                  <a:lnTo>
                    <a:pt x="1604" y="6"/>
                  </a:lnTo>
                  <a:lnTo>
                    <a:pt x="1740" y="20"/>
                  </a:lnTo>
                  <a:lnTo>
                    <a:pt x="1874" y="45"/>
                  </a:lnTo>
                  <a:lnTo>
                    <a:pt x="2006" y="79"/>
                  </a:lnTo>
                  <a:lnTo>
                    <a:pt x="2137" y="121"/>
                  </a:lnTo>
                  <a:lnTo>
                    <a:pt x="2261" y="173"/>
                  </a:lnTo>
                  <a:lnTo>
                    <a:pt x="2382" y="234"/>
                  </a:lnTo>
                  <a:lnTo>
                    <a:pt x="2501" y="303"/>
                  </a:lnTo>
                  <a:lnTo>
                    <a:pt x="2612" y="381"/>
                  </a:lnTo>
                  <a:lnTo>
                    <a:pt x="2719" y="468"/>
                  </a:lnTo>
                  <a:lnTo>
                    <a:pt x="2821" y="563"/>
                  </a:lnTo>
                  <a:lnTo>
                    <a:pt x="2859" y="607"/>
                  </a:lnTo>
                  <a:lnTo>
                    <a:pt x="2890" y="657"/>
                  </a:lnTo>
                  <a:lnTo>
                    <a:pt x="2911" y="709"/>
                  </a:lnTo>
                  <a:lnTo>
                    <a:pt x="2924" y="764"/>
                  </a:lnTo>
                  <a:lnTo>
                    <a:pt x="2928" y="820"/>
                  </a:lnTo>
                  <a:lnTo>
                    <a:pt x="2924" y="875"/>
                  </a:lnTo>
                  <a:lnTo>
                    <a:pt x="2911" y="931"/>
                  </a:lnTo>
                  <a:lnTo>
                    <a:pt x="2890" y="982"/>
                  </a:lnTo>
                  <a:lnTo>
                    <a:pt x="2859" y="1032"/>
                  </a:lnTo>
                  <a:lnTo>
                    <a:pt x="2821" y="1076"/>
                  </a:lnTo>
                  <a:lnTo>
                    <a:pt x="2777" y="1115"/>
                  </a:lnTo>
                  <a:lnTo>
                    <a:pt x="2727" y="1145"/>
                  </a:lnTo>
                  <a:lnTo>
                    <a:pt x="2675" y="1166"/>
                  </a:lnTo>
                  <a:lnTo>
                    <a:pt x="2620" y="1180"/>
                  </a:lnTo>
                  <a:lnTo>
                    <a:pt x="2564" y="1183"/>
                  </a:lnTo>
                  <a:lnTo>
                    <a:pt x="2508" y="1180"/>
                  </a:lnTo>
                  <a:lnTo>
                    <a:pt x="2453" y="1166"/>
                  </a:lnTo>
                  <a:lnTo>
                    <a:pt x="2401" y="1145"/>
                  </a:lnTo>
                  <a:lnTo>
                    <a:pt x="2351" y="1115"/>
                  </a:lnTo>
                  <a:lnTo>
                    <a:pt x="2307" y="1076"/>
                  </a:lnTo>
                  <a:lnTo>
                    <a:pt x="2229" y="1005"/>
                  </a:lnTo>
                  <a:lnTo>
                    <a:pt x="2146" y="942"/>
                  </a:lnTo>
                  <a:lnTo>
                    <a:pt x="2058" y="887"/>
                  </a:lnTo>
                  <a:lnTo>
                    <a:pt x="1968" y="839"/>
                  </a:lnTo>
                  <a:lnTo>
                    <a:pt x="1872" y="801"/>
                  </a:lnTo>
                  <a:lnTo>
                    <a:pt x="1774" y="768"/>
                  </a:lnTo>
                  <a:lnTo>
                    <a:pt x="1673" y="747"/>
                  </a:lnTo>
                  <a:lnTo>
                    <a:pt x="1569" y="734"/>
                  </a:lnTo>
                  <a:lnTo>
                    <a:pt x="1464" y="728"/>
                  </a:lnTo>
                  <a:lnTo>
                    <a:pt x="1359" y="734"/>
                  </a:lnTo>
                  <a:lnTo>
                    <a:pt x="1255" y="747"/>
                  </a:lnTo>
                  <a:lnTo>
                    <a:pt x="1154" y="768"/>
                  </a:lnTo>
                  <a:lnTo>
                    <a:pt x="1056" y="801"/>
                  </a:lnTo>
                  <a:lnTo>
                    <a:pt x="960" y="839"/>
                  </a:lnTo>
                  <a:lnTo>
                    <a:pt x="870" y="887"/>
                  </a:lnTo>
                  <a:lnTo>
                    <a:pt x="782" y="942"/>
                  </a:lnTo>
                  <a:lnTo>
                    <a:pt x="699" y="1005"/>
                  </a:lnTo>
                  <a:lnTo>
                    <a:pt x="623" y="1076"/>
                  </a:lnTo>
                  <a:lnTo>
                    <a:pt x="577" y="1115"/>
                  </a:lnTo>
                  <a:lnTo>
                    <a:pt x="527" y="1145"/>
                  </a:lnTo>
                  <a:lnTo>
                    <a:pt x="475" y="1166"/>
                  </a:lnTo>
                  <a:lnTo>
                    <a:pt x="420" y="1180"/>
                  </a:lnTo>
                  <a:lnTo>
                    <a:pt x="364" y="1183"/>
                  </a:lnTo>
                  <a:lnTo>
                    <a:pt x="308" y="1180"/>
                  </a:lnTo>
                  <a:lnTo>
                    <a:pt x="255" y="1166"/>
                  </a:lnTo>
                  <a:lnTo>
                    <a:pt x="201" y="1145"/>
                  </a:lnTo>
                  <a:lnTo>
                    <a:pt x="151" y="1115"/>
                  </a:lnTo>
                  <a:lnTo>
                    <a:pt x="107" y="1076"/>
                  </a:lnTo>
                  <a:lnTo>
                    <a:pt x="69" y="1032"/>
                  </a:lnTo>
                  <a:lnTo>
                    <a:pt x="38" y="982"/>
                  </a:lnTo>
                  <a:lnTo>
                    <a:pt x="17" y="931"/>
                  </a:lnTo>
                  <a:lnTo>
                    <a:pt x="4" y="875"/>
                  </a:lnTo>
                  <a:lnTo>
                    <a:pt x="0" y="820"/>
                  </a:lnTo>
                  <a:lnTo>
                    <a:pt x="4" y="764"/>
                  </a:lnTo>
                  <a:lnTo>
                    <a:pt x="17" y="709"/>
                  </a:lnTo>
                  <a:lnTo>
                    <a:pt x="38" y="657"/>
                  </a:lnTo>
                  <a:lnTo>
                    <a:pt x="69" y="607"/>
                  </a:lnTo>
                  <a:lnTo>
                    <a:pt x="107" y="563"/>
                  </a:lnTo>
                  <a:lnTo>
                    <a:pt x="209" y="468"/>
                  </a:lnTo>
                  <a:lnTo>
                    <a:pt x="316" y="381"/>
                  </a:lnTo>
                  <a:lnTo>
                    <a:pt x="427" y="303"/>
                  </a:lnTo>
                  <a:lnTo>
                    <a:pt x="546" y="234"/>
                  </a:lnTo>
                  <a:lnTo>
                    <a:pt x="667" y="173"/>
                  </a:lnTo>
                  <a:lnTo>
                    <a:pt x="791" y="121"/>
                  </a:lnTo>
                  <a:lnTo>
                    <a:pt x="922" y="79"/>
                  </a:lnTo>
                  <a:lnTo>
                    <a:pt x="1054" y="45"/>
                  </a:lnTo>
                  <a:lnTo>
                    <a:pt x="1188" y="20"/>
                  </a:lnTo>
                  <a:lnTo>
                    <a:pt x="1326" y="6"/>
                  </a:lnTo>
                  <a:lnTo>
                    <a:pt x="14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4" name="Freeform 13"/>
            <p:cNvSpPr>
              <a:spLocks/>
            </p:cNvSpPr>
            <p:nvPr/>
          </p:nvSpPr>
          <p:spPr bwMode="auto">
            <a:xfrm>
              <a:off x="4317" y="1948"/>
              <a:ext cx="2313" cy="767"/>
            </a:xfrm>
            <a:custGeom>
              <a:avLst/>
              <a:gdLst>
                <a:gd name="T0" fmla="*/ 2491 w 4624"/>
                <a:gd name="T1" fmla="*/ 6 h 1533"/>
                <a:gd name="T2" fmla="*/ 2840 w 4624"/>
                <a:gd name="T3" fmla="*/ 44 h 1533"/>
                <a:gd name="T4" fmla="*/ 3179 w 4624"/>
                <a:gd name="T5" fmla="*/ 123 h 1533"/>
                <a:gd name="T6" fmla="*/ 3507 w 4624"/>
                <a:gd name="T7" fmla="*/ 236 h 1533"/>
                <a:gd name="T8" fmla="*/ 3819 w 4624"/>
                <a:gd name="T9" fmla="*/ 387 h 1533"/>
                <a:gd name="T10" fmla="*/ 4114 w 4624"/>
                <a:gd name="T11" fmla="*/ 573 h 1533"/>
                <a:gd name="T12" fmla="*/ 4388 w 4624"/>
                <a:gd name="T13" fmla="*/ 791 h 1533"/>
                <a:gd name="T14" fmla="*/ 4557 w 4624"/>
                <a:gd name="T15" fmla="*/ 959 h 1533"/>
                <a:gd name="T16" fmla="*/ 4609 w 4624"/>
                <a:gd name="T17" fmla="*/ 1061 h 1533"/>
                <a:gd name="T18" fmla="*/ 4624 w 4624"/>
                <a:gd name="T19" fmla="*/ 1170 h 1533"/>
                <a:gd name="T20" fmla="*/ 4609 w 4624"/>
                <a:gd name="T21" fmla="*/ 1281 h 1533"/>
                <a:gd name="T22" fmla="*/ 4557 w 4624"/>
                <a:gd name="T23" fmla="*/ 1382 h 1533"/>
                <a:gd name="T24" fmla="*/ 4473 w 4624"/>
                <a:gd name="T25" fmla="*/ 1466 h 1533"/>
                <a:gd name="T26" fmla="*/ 4371 w 4624"/>
                <a:gd name="T27" fmla="*/ 1518 h 1533"/>
                <a:gd name="T28" fmla="*/ 4260 w 4624"/>
                <a:gd name="T29" fmla="*/ 1533 h 1533"/>
                <a:gd name="T30" fmla="*/ 4151 w 4624"/>
                <a:gd name="T31" fmla="*/ 1518 h 1533"/>
                <a:gd name="T32" fmla="*/ 4049 w 4624"/>
                <a:gd name="T33" fmla="*/ 1466 h 1533"/>
                <a:gd name="T34" fmla="*/ 3888 w 4624"/>
                <a:gd name="T35" fmla="*/ 1319 h 1533"/>
                <a:gd name="T36" fmla="*/ 3639 w 4624"/>
                <a:gd name="T37" fmla="*/ 1128 h 1533"/>
                <a:gd name="T38" fmla="*/ 3369 w 4624"/>
                <a:gd name="T39" fmla="*/ 973 h 1533"/>
                <a:gd name="T40" fmla="*/ 3083 w 4624"/>
                <a:gd name="T41" fmla="*/ 854 h 1533"/>
                <a:gd name="T42" fmla="*/ 2783 w 4624"/>
                <a:gd name="T43" fmla="*/ 774 h 1533"/>
                <a:gd name="T44" fmla="*/ 2472 w 4624"/>
                <a:gd name="T45" fmla="*/ 733 h 1533"/>
                <a:gd name="T46" fmla="*/ 2154 w 4624"/>
                <a:gd name="T47" fmla="*/ 733 h 1533"/>
                <a:gd name="T48" fmla="*/ 1843 w 4624"/>
                <a:gd name="T49" fmla="*/ 774 h 1533"/>
                <a:gd name="T50" fmla="*/ 1543 w 4624"/>
                <a:gd name="T51" fmla="*/ 854 h 1533"/>
                <a:gd name="T52" fmla="*/ 1257 w 4624"/>
                <a:gd name="T53" fmla="*/ 973 h 1533"/>
                <a:gd name="T54" fmla="*/ 987 w 4624"/>
                <a:gd name="T55" fmla="*/ 1128 h 1533"/>
                <a:gd name="T56" fmla="*/ 738 w 4624"/>
                <a:gd name="T57" fmla="*/ 1319 h 1533"/>
                <a:gd name="T58" fmla="*/ 577 w 4624"/>
                <a:gd name="T59" fmla="*/ 1466 h 1533"/>
                <a:gd name="T60" fmla="*/ 475 w 4624"/>
                <a:gd name="T61" fmla="*/ 1518 h 1533"/>
                <a:gd name="T62" fmla="*/ 366 w 4624"/>
                <a:gd name="T63" fmla="*/ 1533 h 1533"/>
                <a:gd name="T64" fmla="*/ 255 w 4624"/>
                <a:gd name="T65" fmla="*/ 1518 h 1533"/>
                <a:gd name="T66" fmla="*/ 153 w 4624"/>
                <a:gd name="T67" fmla="*/ 1466 h 1533"/>
                <a:gd name="T68" fmla="*/ 69 w 4624"/>
                <a:gd name="T69" fmla="*/ 1382 h 1533"/>
                <a:gd name="T70" fmla="*/ 17 w 4624"/>
                <a:gd name="T71" fmla="*/ 1281 h 1533"/>
                <a:gd name="T72" fmla="*/ 0 w 4624"/>
                <a:gd name="T73" fmla="*/ 1170 h 1533"/>
                <a:gd name="T74" fmla="*/ 17 w 4624"/>
                <a:gd name="T75" fmla="*/ 1061 h 1533"/>
                <a:gd name="T76" fmla="*/ 69 w 4624"/>
                <a:gd name="T77" fmla="*/ 959 h 1533"/>
                <a:gd name="T78" fmla="*/ 238 w 4624"/>
                <a:gd name="T79" fmla="*/ 791 h 1533"/>
                <a:gd name="T80" fmla="*/ 512 w 4624"/>
                <a:gd name="T81" fmla="*/ 573 h 1533"/>
                <a:gd name="T82" fmla="*/ 807 w 4624"/>
                <a:gd name="T83" fmla="*/ 387 h 1533"/>
                <a:gd name="T84" fmla="*/ 1119 w 4624"/>
                <a:gd name="T85" fmla="*/ 236 h 1533"/>
                <a:gd name="T86" fmla="*/ 1447 w 4624"/>
                <a:gd name="T87" fmla="*/ 123 h 1533"/>
                <a:gd name="T88" fmla="*/ 1786 w 4624"/>
                <a:gd name="T89" fmla="*/ 44 h 1533"/>
                <a:gd name="T90" fmla="*/ 2135 w 4624"/>
                <a:gd name="T91" fmla="*/ 6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24" h="1533">
                  <a:moveTo>
                    <a:pt x="2313" y="0"/>
                  </a:moveTo>
                  <a:lnTo>
                    <a:pt x="2491" y="6"/>
                  </a:lnTo>
                  <a:lnTo>
                    <a:pt x="2668" y="21"/>
                  </a:lnTo>
                  <a:lnTo>
                    <a:pt x="2840" y="44"/>
                  </a:lnTo>
                  <a:lnTo>
                    <a:pt x="3012" y="79"/>
                  </a:lnTo>
                  <a:lnTo>
                    <a:pt x="3179" y="123"/>
                  </a:lnTo>
                  <a:lnTo>
                    <a:pt x="3346" y="174"/>
                  </a:lnTo>
                  <a:lnTo>
                    <a:pt x="3507" y="236"/>
                  </a:lnTo>
                  <a:lnTo>
                    <a:pt x="3666" y="306"/>
                  </a:lnTo>
                  <a:lnTo>
                    <a:pt x="3819" y="387"/>
                  </a:lnTo>
                  <a:lnTo>
                    <a:pt x="3969" y="475"/>
                  </a:lnTo>
                  <a:lnTo>
                    <a:pt x="4114" y="573"/>
                  </a:lnTo>
                  <a:lnTo>
                    <a:pt x="4254" y="678"/>
                  </a:lnTo>
                  <a:lnTo>
                    <a:pt x="4388" y="791"/>
                  </a:lnTo>
                  <a:lnTo>
                    <a:pt x="4519" y="913"/>
                  </a:lnTo>
                  <a:lnTo>
                    <a:pt x="4557" y="959"/>
                  </a:lnTo>
                  <a:lnTo>
                    <a:pt x="4586" y="1007"/>
                  </a:lnTo>
                  <a:lnTo>
                    <a:pt x="4609" y="1061"/>
                  </a:lnTo>
                  <a:lnTo>
                    <a:pt x="4620" y="1114"/>
                  </a:lnTo>
                  <a:lnTo>
                    <a:pt x="4624" y="1170"/>
                  </a:lnTo>
                  <a:lnTo>
                    <a:pt x="4620" y="1227"/>
                  </a:lnTo>
                  <a:lnTo>
                    <a:pt x="4609" y="1281"/>
                  </a:lnTo>
                  <a:lnTo>
                    <a:pt x="4586" y="1332"/>
                  </a:lnTo>
                  <a:lnTo>
                    <a:pt x="4557" y="1382"/>
                  </a:lnTo>
                  <a:lnTo>
                    <a:pt x="4519" y="1428"/>
                  </a:lnTo>
                  <a:lnTo>
                    <a:pt x="4473" y="1466"/>
                  </a:lnTo>
                  <a:lnTo>
                    <a:pt x="4425" y="1495"/>
                  </a:lnTo>
                  <a:lnTo>
                    <a:pt x="4371" y="1518"/>
                  </a:lnTo>
                  <a:lnTo>
                    <a:pt x="4318" y="1530"/>
                  </a:lnTo>
                  <a:lnTo>
                    <a:pt x="4260" y="1533"/>
                  </a:lnTo>
                  <a:lnTo>
                    <a:pt x="4204" y="1530"/>
                  </a:lnTo>
                  <a:lnTo>
                    <a:pt x="4151" y="1518"/>
                  </a:lnTo>
                  <a:lnTo>
                    <a:pt x="4097" y="1495"/>
                  </a:lnTo>
                  <a:lnTo>
                    <a:pt x="4049" y="1466"/>
                  </a:lnTo>
                  <a:lnTo>
                    <a:pt x="4003" y="1428"/>
                  </a:lnTo>
                  <a:lnTo>
                    <a:pt x="3888" y="1319"/>
                  </a:lnTo>
                  <a:lnTo>
                    <a:pt x="3766" y="1220"/>
                  </a:lnTo>
                  <a:lnTo>
                    <a:pt x="3639" y="1128"/>
                  </a:lnTo>
                  <a:lnTo>
                    <a:pt x="3507" y="1045"/>
                  </a:lnTo>
                  <a:lnTo>
                    <a:pt x="3369" y="973"/>
                  </a:lnTo>
                  <a:lnTo>
                    <a:pt x="3229" y="909"/>
                  </a:lnTo>
                  <a:lnTo>
                    <a:pt x="3083" y="854"/>
                  </a:lnTo>
                  <a:lnTo>
                    <a:pt x="2934" y="810"/>
                  </a:lnTo>
                  <a:lnTo>
                    <a:pt x="2783" y="774"/>
                  </a:lnTo>
                  <a:lnTo>
                    <a:pt x="2629" y="749"/>
                  </a:lnTo>
                  <a:lnTo>
                    <a:pt x="2472" y="733"/>
                  </a:lnTo>
                  <a:lnTo>
                    <a:pt x="2313" y="728"/>
                  </a:lnTo>
                  <a:lnTo>
                    <a:pt x="2154" y="733"/>
                  </a:lnTo>
                  <a:lnTo>
                    <a:pt x="1997" y="749"/>
                  </a:lnTo>
                  <a:lnTo>
                    <a:pt x="1843" y="774"/>
                  </a:lnTo>
                  <a:lnTo>
                    <a:pt x="1692" y="810"/>
                  </a:lnTo>
                  <a:lnTo>
                    <a:pt x="1543" y="854"/>
                  </a:lnTo>
                  <a:lnTo>
                    <a:pt x="1397" y="909"/>
                  </a:lnTo>
                  <a:lnTo>
                    <a:pt x="1257" y="973"/>
                  </a:lnTo>
                  <a:lnTo>
                    <a:pt x="1119" y="1045"/>
                  </a:lnTo>
                  <a:lnTo>
                    <a:pt x="987" y="1128"/>
                  </a:lnTo>
                  <a:lnTo>
                    <a:pt x="860" y="1220"/>
                  </a:lnTo>
                  <a:lnTo>
                    <a:pt x="738" y="1319"/>
                  </a:lnTo>
                  <a:lnTo>
                    <a:pt x="623" y="1428"/>
                  </a:lnTo>
                  <a:lnTo>
                    <a:pt x="577" y="1466"/>
                  </a:lnTo>
                  <a:lnTo>
                    <a:pt x="529" y="1495"/>
                  </a:lnTo>
                  <a:lnTo>
                    <a:pt x="475" y="1518"/>
                  </a:lnTo>
                  <a:lnTo>
                    <a:pt x="422" y="1530"/>
                  </a:lnTo>
                  <a:lnTo>
                    <a:pt x="366" y="1533"/>
                  </a:lnTo>
                  <a:lnTo>
                    <a:pt x="308" y="1530"/>
                  </a:lnTo>
                  <a:lnTo>
                    <a:pt x="255" y="1518"/>
                  </a:lnTo>
                  <a:lnTo>
                    <a:pt x="201" y="1495"/>
                  </a:lnTo>
                  <a:lnTo>
                    <a:pt x="153" y="1466"/>
                  </a:lnTo>
                  <a:lnTo>
                    <a:pt x="107" y="1428"/>
                  </a:lnTo>
                  <a:lnTo>
                    <a:pt x="69" y="1382"/>
                  </a:lnTo>
                  <a:lnTo>
                    <a:pt x="40" y="1332"/>
                  </a:lnTo>
                  <a:lnTo>
                    <a:pt x="17" y="1281"/>
                  </a:lnTo>
                  <a:lnTo>
                    <a:pt x="6" y="1227"/>
                  </a:lnTo>
                  <a:lnTo>
                    <a:pt x="0" y="1170"/>
                  </a:lnTo>
                  <a:lnTo>
                    <a:pt x="6" y="1114"/>
                  </a:lnTo>
                  <a:lnTo>
                    <a:pt x="17" y="1061"/>
                  </a:lnTo>
                  <a:lnTo>
                    <a:pt x="40" y="1007"/>
                  </a:lnTo>
                  <a:lnTo>
                    <a:pt x="69" y="959"/>
                  </a:lnTo>
                  <a:lnTo>
                    <a:pt x="107" y="913"/>
                  </a:lnTo>
                  <a:lnTo>
                    <a:pt x="238" y="791"/>
                  </a:lnTo>
                  <a:lnTo>
                    <a:pt x="372" y="678"/>
                  </a:lnTo>
                  <a:lnTo>
                    <a:pt x="512" y="573"/>
                  </a:lnTo>
                  <a:lnTo>
                    <a:pt x="657" y="475"/>
                  </a:lnTo>
                  <a:lnTo>
                    <a:pt x="807" y="387"/>
                  </a:lnTo>
                  <a:lnTo>
                    <a:pt x="960" y="306"/>
                  </a:lnTo>
                  <a:lnTo>
                    <a:pt x="1119" y="236"/>
                  </a:lnTo>
                  <a:lnTo>
                    <a:pt x="1280" y="174"/>
                  </a:lnTo>
                  <a:lnTo>
                    <a:pt x="1447" y="123"/>
                  </a:lnTo>
                  <a:lnTo>
                    <a:pt x="1615" y="79"/>
                  </a:lnTo>
                  <a:lnTo>
                    <a:pt x="1786" y="44"/>
                  </a:lnTo>
                  <a:lnTo>
                    <a:pt x="1960" y="21"/>
                  </a:lnTo>
                  <a:lnTo>
                    <a:pt x="2135" y="6"/>
                  </a:lnTo>
                  <a:lnTo>
                    <a:pt x="2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5" name="Freeform 14"/>
            <p:cNvSpPr>
              <a:spLocks/>
            </p:cNvSpPr>
            <p:nvPr/>
          </p:nvSpPr>
          <p:spPr bwMode="auto">
            <a:xfrm>
              <a:off x="3893" y="1348"/>
              <a:ext cx="3162" cy="943"/>
            </a:xfrm>
            <a:custGeom>
              <a:avLst/>
              <a:gdLst>
                <a:gd name="T0" fmla="*/ 3379 w 6324"/>
                <a:gd name="T1" fmla="*/ 6 h 1885"/>
                <a:gd name="T2" fmla="*/ 3802 w 6324"/>
                <a:gd name="T3" fmla="*/ 46 h 1885"/>
                <a:gd name="T4" fmla="*/ 4218 w 6324"/>
                <a:gd name="T5" fmla="*/ 128 h 1885"/>
                <a:gd name="T6" fmla="*/ 4620 w 6324"/>
                <a:gd name="T7" fmla="*/ 251 h 1885"/>
                <a:gd name="T8" fmla="*/ 5009 w 6324"/>
                <a:gd name="T9" fmla="*/ 411 h 1885"/>
                <a:gd name="T10" fmla="*/ 5379 w 6324"/>
                <a:gd name="T11" fmla="*/ 611 h 1885"/>
                <a:gd name="T12" fmla="*/ 5732 w 6324"/>
                <a:gd name="T13" fmla="*/ 844 h 1885"/>
                <a:gd name="T14" fmla="*/ 6061 w 6324"/>
                <a:gd name="T15" fmla="*/ 1116 h 1885"/>
                <a:gd name="T16" fmla="*/ 6255 w 6324"/>
                <a:gd name="T17" fmla="*/ 1309 h 1885"/>
                <a:gd name="T18" fmla="*/ 6307 w 6324"/>
                <a:gd name="T19" fmla="*/ 1411 h 1885"/>
                <a:gd name="T20" fmla="*/ 6324 w 6324"/>
                <a:gd name="T21" fmla="*/ 1522 h 1885"/>
                <a:gd name="T22" fmla="*/ 6307 w 6324"/>
                <a:gd name="T23" fmla="*/ 1633 h 1885"/>
                <a:gd name="T24" fmla="*/ 6255 w 6324"/>
                <a:gd name="T25" fmla="*/ 1734 h 1885"/>
                <a:gd name="T26" fmla="*/ 6173 w 6324"/>
                <a:gd name="T27" fmla="*/ 1817 h 1885"/>
                <a:gd name="T28" fmla="*/ 6071 w 6324"/>
                <a:gd name="T29" fmla="*/ 1868 h 1885"/>
                <a:gd name="T30" fmla="*/ 5960 w 6324"/>
                <a:gd name="T31" fmla="*/ 1885 h 1885"/>
                <a:gd name="T32" fmla="*/ 5849 w 6324"/>
                <a:gd name="T33" fmla="*/ 1868 h 1885"/>
                <a:gd name="T34" fmla="*/ 5747 w 6324"/>
                <a:gd name="T35" fmla="*/ 1817 h 1885"/>
                <a:gd name="T36" fmla="*/ 5563 w 6324"/>
                <a:gd name="T37" fmla="*/ 1648 h 1885"/>
                <a:gd name="T38" fmla="*/ 5270 w 6324"/>
                <a:gd name="T39" fmla="*/ 1409 h 1885"/>
                <a:gd name="T40" fmla="*/ 4956 w 6324"/>
                <a:gd name="T41" fmla="*/ 1206 h 1885"/>
                <a:gd name="T42" fmla="*/ 4622 w 6324"/>
                <a:gd name="T43" fmla="*/ 1036 h 1885"/>
                <a:gd name="T44" fmla="*/ 4275 w 6324"/>
                <a:gd name="T45" fmla="*/ 902 h 1885"/>
                <a:gd name="T46" fmla="*/ 3915 w 6324"/>
                <a:gd name="T47" fmla="*/ 806 h 1885"/>
                <a:gd name="T48" fmla="*/ 3543 w 6324"/>
                <a:gd name="T49" fmla="*/ 746 h 1885"/>
                <a:gd name="T50" fmla="*/ 3162 w 6324"/>
                <a:gd name="T51" fmla="*/ 727 h 1885"/>
                <a:gd name="T52" fmla="*/ 2783 w 6324"/>
                <a:gd name="T53" fmla="*/ 746 h 1885"/>
                <a:gd name="T54" fmla="*/ 2409 w 6324"/>
                <a:gd name="T55" fmla="*/ 806 h 1885"/>
                <a:gd name="T56" fmla="*/ 2049 w 6324"/>
                <a:gd name="T57" fmla="*/ 902 h 1885"/>
                <a:gd name="T58" fmla="*/ 1702 w 6324"/>
                <a:gd name="T59" fmla="*/ 1036 h 1885"/>
                <a:gd name="T60" fmla="*/ 1368 w 6324"/>
                <a:gd name="T61" fmla="*/ 1206 h 1885"/>
                <a:gd name="T62" fmla="*/ 1054 w 6324"/>
                <a:gd name="T63" fmla="*/ 1409 h 1885"/>
                <a:gd name="T64" fmla="*/ 761 w 6324"/>
                <a:gd name="T65" fmla="*/ 1648 h 1885"/>
                <a:gd name="T66" fmla="*/ 577 w 6324"/>
                <a:gd name="T67" fmla="*/ 1817 h 1885"/>
                <a:gd name="T68" fmla="*/ 475 w 6324"/>
                <a:gd name="T69" fmla="*/ 1868 h 1885"/>
                <a:gd name="T70" fmla="*/ 364 w 6324"/>
                <a:gd name="T71" fmla="*/ 1885 h 1885"/>
                <a:gd name="T72" fmla="*/ 253 w 6324"/>
                <a:gd name="T73" fmla="*/ 1868 h 1885"/>
                <a:gd name="T74" fmla="*/ 151 w 6324"/>
                <a:gd name="T75" fmla="*/ 1817 h 1885"/>
                <a:gd name="T76" fmla="*/ 69 w 6324"/>
                <a:gd name="T77" fmla="*/ 1734 h 1885"/>
                <a:gd name="T78" fmla="*/ 17 w 6324"/>
                <a:gd name="T79" fmla="*/ 1633 h 1885"/>
                <a:gd name="T80" fmla="*/ 0 w 6324"/>
                <a:gd name="T81" fmla="*/ 1522 h 1885"/>
                <a:gd name="T82" fmla="*/ 4 w 6324"/>
                <a:gd name="T83" fmla="*/ 1466 h 1885"/>
                <a:gd name="T84" fmla="*/ 38 w 6324"/>
                <a:gd name="T85" fmla="*/ 1359 h 1885"/>
                <a:gd name="T86" fmla="*/ 107 w 6324"/>
                <a:gd name="T87" fmla="*/ 1265 h 1885"/>
                <a:gd name="T88" fmla="*/ 425 w 6324"/>
                <a:gd name="T89" fmla="*/ 976 h 1885"/>
                <a:gd name="T90" fmla="*/ 767 w 6324"/>
                <a:gd name="T91" fmla="*/ 724 h 1885"/>
                <a:gd name="T92" fmla="*/ 1127 w 6324"/>
                <a:gd name="T93" fmla="*/ 505 h 1885"/>
                <a:gd name="T94" fmla="*/ 1508 w 6324"/>
                <a:gd name="T95" fmla="*/ 327 h 1885"/>
                <a:gd name="T96" fmla="*/ 1903 w 6324"/>
                <a:gd name="T97" fmla="*/ 186 h 1885"/>
                <a:gd name="T98" fmla="*/ 2313 w 6324"/>
                <a:gd name="T99" fmla="*/ 82 h 1885"/>
                <a:gd name="T100" fmla="*/ 2733 w 6324"/>
                <a:gd name="T101" fmla="*/ 21 h 1885"/>
                <a:gd name="T102" fmla="*/ 3162 w 6324"/>
                <a:gd name="T10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24" h="1885">
                  <a:moveTo>
                    <a:pt x="3162" y="0"/>
                  </a:moveTo>
                  <a:lnTo>
                    <a:pt x="3379" y="6"/>
                  </a:lnTo>
                  <a:lnTo>
                    <a:pt x="3591" y="21"/>
                  </a:lnTo>
                  <a:lnTo>
                    <a:pt x="3802" y="46"/>
                  </a:lnTo>
                  <a:lnTo>
                    <a:pt x="4011" y="82"/>
                  </a:lnTo>
                  <a:lnTo>
                    <a:pt x="4218" y="128"/>
                  </a:lnTo>
                  <a:lnTo>
                    <a:pt x="4421" y="186"/>
                  </a:lnTo>
                  <a:lnTo>
                    <a:pt x="4620" y="251"/>
                  </a:lnTo>
                  <a:lnTo>
                    <a:pt x="4816" y="327"/>
                  </a:lnTo>
                  <a:lnTo>
                    <a:pt x="5009" y="411"/>
                  </a:lnTo>
                  <a:lnTo>
                    <a:pt x="5197" y="505"/>
                  </a:lnTo>
                  <a:lnTo>
                    <a:pt x="5379" y="611"/>
                  </a:lnTo>
                  <a:lnTo>
                    <a:pt x="5557" y="724"/>
                  </a:lnTo>
                  <a:lnTo>
                    <a:pt x="5732" y="844"/>
                  </a:lnTo>
                  <a:lnTo>
                    <a:pt x="5899" y="976"/>
                  </a:lnTo>
                  <a:lnTo>
                    <a:pt x="6061" y="1116"/>
                  </a:lnTo>
                  <a:lnTo>
                    <a:pt x="6217" y="1265"/>
                  </a:lnTo>
                  <a:lnTo>
                    <a:pt x="6255" y="1309"/>
                  </a:lnTo>
                  <a:lnTo>
                    <a:pt x="6286" y="1359"/>
                  </a:lnTo>
                  <a:lnTo>
                    <a:pt x="6307" y="1411"/>
                  </a:lnTo>
                  <a:lnTo>
                    <a:pt x="6320" y="1466"/>
                  </a:lnTo>
                  <a:lnTo>
                    <a:pt x="6324" y="1522"/>
                  </a:lnTo>
                  <a:lnTo>
                    <a:pt x="6320" y="1577"/>
                  </a:lnTo>
                  <a:lnTo>
                    <a:pt x="6307" y="1633"/>
                  </a:lnTo>
                  <a:lnTo>
                    <a:pt x="6286" y="1684"/>
                  </a:lnTo>
                  <a:lnTo>
                    <a:pt x="6255" y="1734"/>
                  </a:lnTo>
                  <a:lnTo>
                    <a:pt x="6217" y="1778"/>
                  </a:lnTo>
                  <a:lnTo>
                    <a:pt x="6173" y="1817"/>
                  </a:lnTo>
                  <a:lnTo>
                    <a:pt x="6123" y="1847"/>
                  </a:lnTo>
                  <a:lnTo>
                    <a:pt x="6071" y="1868"/>
                  </a:lnTo>
                  <a:lnTo>
                    <a:pt x="6015" y="1882"/>
                  </a:lnTo>
                  <a:lnTo>
                    <a:pt x="5960" y="1885"/>
                  </a:lnTo>
                  <a:lnTo>
                    <a:pt x="5904" y="1882"/>
                  </a:lnTo>
                  <a:lnTo>
                    <a:pt x="5849" y="1868"/>
                  </a:lnTo>
                  <a:lnTo>
                    <a:pt x="5797" y="1847"/>
                  </a:lnTo>
                  <a:lnTo>
                    <a:pt x="5747" y="1817"/>
                  </a:lnTo>
                  <a:lnTo>
                    <a:pt x="5703" y="1778"/>
                  </a:lnTo>
                  <a:lnTo>
                    <a:pt x="5563" y="1648"/>
                  </a:lnTo>
                  <a:lnTo>
                    <a:pt x="5419" y="1524"/>
                  </a:lnTo>
                  <a:lnTo>
                    <a:pt x="5270" y="1409"/>
                  </a:lnTo>
                  <a:lnTo>
                    <a:pt x="5115" y="1304"/>
                  </a:lnTo>
                  <a:lnTo>
                    <a:pt x="4956" y="1206"/>
                  </a:lnTo>
                  <a:lnTo>
                    <a:pt x="4791" y="1116"/>
                  </a:lnTo>
                  <a:lnTo>
                    <a:pt x="4622" y="1036"/>
                  </a:lnTo>
                  <a:lnTo>
                    <a:pt x="4452" y="965"/>
                  </a:lnTo>
                  <a:lnTo>
                    <a:pt x="4275" y="902"/>
                  </a:lnTo>
                  <a:lnTo>
                    <a:pt x="4097" y="850"/>
                  </a:lnTo>
                  <a:lnTo>
                    <a:pt x="3915" y="806"/>
                  </a:lnTo>
                  <a:lnTo>
                    <a:pt x="3729" y="771"/>
                  </a:lnTo>
                  <a:lnTo>
                    <a:pt x="3543" y="746"/>
                  </a:lnTo>
                  <a:lnTo>
                    <a:pt x="3354" y="733"/>
                  </a:lnTo>
                  <a:lnTo>
                    <a:pt x="3162" y="727"/>
                  </a:lnTo>
                  <a:lnTo>
                    <a:pt x="2970" y="733"/>
                  </a:lnTo>
                  <a:lnTo>
                    <a:pt x="2783" y="746"/>
                  </a:lnTo>
                  <a:lnTo>
                    <a:pt x="2595" y="771"/>
                  </a:lnTo>
                  <a:lnTo>
                    <a:pt x="2409" y="806"/>
                  </a:lnTo>
                  <a:lnTo>
                    <a:pt x="2227" y="850"/>
                  </a:lnTo>
                  <a:lnTo>
                    <a:pt x="2049" y="902"/>
                  </a:lnTo>
                  <a:lnTo>
                    <a:pt x="1872" y="965"/>
                  </a:lnTo>
                  <a:lnTo>
                    <a:pt x="1702" y="1036"/>
                  </a:lnTo>
                  <a:lnTo>
                    <a:pt x="1533" y="1116"/>
                  </a:lnTo>
                  <a:lnTo>
                    <a:pt x="1368" y="1206"/>
                  </a:lnTo>
                  <a:lnTo>
                    <a:pt x="1209" y="1304"/>
                  </a:lnTo>
                  <a:lnTo>
                    <a:pt x="1054" y="1409"/>
                  </a:lnTo>
                  <a:lnTo>
                    <a:pt x="905" y="1524"/>
                  </a:lnTo>
                  <a:lnTo>
                    <a:pt x="761" y="1648"/>
                  </a:lnTo>
                  <a:lnTo>
                    <a:pt x="621" y="1778"/>
                  </a:lnTo>
                  <a:lnTo>
                    <a:pt x="577" y="1817"/>
                  </a:lnTo>
                  <a:lnTo>
                    <a:pt x="527" y="1847"/>
                  </a:lnTo>
                  <a:lnTo>
                    <a:pt x="475" y="1868"/>
                  </a:lnTo>
                  <a:lnTo>
                    <a:pt x="420" y="1882"/>
                  </a:lnTo>
                  <a:lnTo>
                    <a:pt x="364" y="1885"/>
                  </a:lnTo>
                  <a:lnTo>
                    <a:pt x="309" y="1882"/>
                  </a:lnTo>
                  <a:lnTo>
                    <a:pt x="253" y="1868"/>
                  </a:lnTo>
                  <a:lnTo>
                    <a:pt x="201" y="1847"/>
                  </a:lnTo>
                  <a:lnTo>
                    <a:pt x="151" y="1817"/>
                  </a:lnTo>
                  <a:lnTo>
                    <a:pt x="107" y="1778"/>
                  </a:lnTo>
                  <a:lnTo>
                    <a:pt x="69" y="1734"/>
                  </a:lnTo>
                  <a:lnTo>
                    <a:pt x="38" y="1684"/>
                  </a:lnTo>
                  <a:lnTo>
                    <a:pt x="17" y="1633"/>
                  </a:lnTo>
                  <a:lnTo>
                    <a:pt x="4" y="1577"/>
                  </a:lnTo>
                  <a:lnTo>
                    <a:pt x="0" y="1522"/>
                  </a:lnTo>
                  <a:lnTo>
                    <a:pt x="0" y="1522"/>
                  </a:lnTo>
                  <a:lnTo>
                    <a:pt x="4" y="1466"/>
                  </a:lnTo>
                  <a:lnTo>
                    <a:pt x="17" y="1411"/>
                  </a:lnTo>
                  <a:lnTo>
                    <a:pt x="38" y="1359"/>
                  </a:lnTo>
                  <a:lnTo>
                    <a:pt x="69" y="1309"/>
                  </a:lnTo>
                  <a:lnTo>
                    <a:pt x="107" y="1265"/>
                  </a:lnTo>
                  <a:lnTo>
                    <a:pt x="263" y="1116"/>
                  </a:lnTo>
                  <a:lnTo>
                    <a:pt x="425" y="976"/>
                  </a:lnTo>
                  <a:lnTo>
                    <a:pt x="592" y="844"/>
                  </a:lnTo>
                  <a:lnTo>
                    <a:pt x="767" y="724"/>
                  </a:lnTo>
                  <a:lnTo>
                    <a:pt x="945" y="611"/>
                  </a:lnTo>
                  <a:lnTo>
                    <a:pt x="1127" y="505"/>
                  </a:lnTo>
                  <a:lnTo>
                    <a:pt x="1315" y="411"/>
                  </a:lnTo>
                  <a:lnTo>
                    <a:pt x="1508" y="327"/>
                  </a:lnTo>
                  <a:lnTo>
                    <a:pt x="1704" y="251"/>
                  </a:lnTo>
                  <a:lnTo>
                    <a:pt x="1903" y="186"/>
                  </a:lnTo>
                  <a:lnTo>
                    <a:pt x="2106" y="128"/>
                  </a:lnTo>
                  <a:lnTo>
                    <a:pt x="2313" y="82"/>
                  </a:lnTo>
                  <a:lnTo>
                    <a:pt x="2522" y="46"/>
                  </a:lnTo>
                  <a:lnTo>
                    <a:pt x="2733" y="21"/>
                  </a:lnTo>
                  <a:lnTo>
                    <a:pt x="2947" y="6"/>
                  </a:lnTo>
                  <a:lnTo>
                    <a:pt x="3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56" name="Group 9"/>
          <p:cNvGrpSpPr>
            <a:grpSpLocks noChangeAspect="1"/>
          </p:cNvGrpSpPr>
          <p:nvPr/>
        </p:nvGrpSpPr>
        <p:grpSpPr bwMode="auto">
          <a:xfrm rot="18900000" flipH="1">
            <a:off x="5341563" y="2204174"/>
            <a:ext cx="512294" cy="290171"/>
            <a:chOff x="3893" y="1348"/>
            <a:chExt cx="3162" cy="1791"/>
          </a:xfrm>
          <a:solidFill>
            <a:srgbClr val="3B3838"/>
          </a:solidFill>
        </p:grpSpPr>
        <p:sp>
          <p:nvSpPr>
            <p:cNvPr id="457" name="Freeform 12"/>
            <p:cNvSpPr>
              <a:spLocks/>
            </p:cNvSpPr>
            <p:nvPr/>
          </p:nvSpPr>
          <p:spPr bwMode="auto">
            <a:xfrm>
              <a:off x="4742" y="2547"/>
              <a:ext cx="1464" cy="592"/>
            </a:xfrm>
            <a:custGeom>
              <a:avLst/>
              <a:gdLst>
                <a:gd name="T0" fmla="*/ 1604 w 2928"/>
                <a:gd name="T1" fmla="*/ 6 h 1183"/>
                <a:gd name="T2" fmla="*/ 1874 w 2928"/>
                <a:gd name="T3" fmla="*/ 45 h 1183"/>
                <a:gd name="T4" fmla="*/ 2137 w 2928"/>
                <a:gd name="T5" fmla="*/ 121 h 1183"/>
                <a:gd name="T6" fmla="*/ 2382 w 2928"/>
                <a:gd name="T7" fmla="*/ 234 h 1183"/>
                <a:gd name="T8" fmla="*/ 2612 w 2928"/>
                <a:gd name="T9" fmla="*/ 381 h 1183"/>
                <a:gd name="T10" fmla="*/ 2821 w 2928"/>
                <a:gd name="T11" fmla="*/ 563 h 1183"/>
                <a:gd name="T12" fmla="*/ 2890 w 2928"/>
                <a:gd name="T13" fmla="*/ 657 h 1183"/>
                <a:gd name="T14" fmla="*/ 2924 w 2928"/>
                <a:gd name="T15" fmla="*/ 764 h 1183"/>
                <a:gd name="T16" fmla="*/ 2924 w 2928"/>
                <a:gd name="T17" fmla="*/ 875 h 1183"/>
                <a:gd name="T18" fmla="*/ 2890 w 2928"/>
                <a:gd name="T19" fmla="*/ 982 h 1183"/>
                <a:gd name="T20" fmla="*/ 2821 w 2928"/>
                <a:gd name="T21" fmla="*/ 1076 h 1183"/>
                <a:gd name="T22" fmla="*/ 2727 w 2928"/>
                <a:gd name="T23" fmla="*/ 1145 h 1183"/>
                <a:gd name="T24" fmla="*/ 2620 w 2928"/>
                <a:gd name="T25" fmla="*/ 1180 h 1183"/>
                <a:gd name="T26" fmla="*/ 2508 w 2928"/>
                <a:gd name="T27" fmla="*/ 1180 h 1183"/>
                <a:gd name="T28" fmla="*/ 2401 w 2928"/>
                <a:gd name="T29" fmla="*/ 1145 h 1183"/>
                <a:gd name="T30" fmla="*/ 2307 w 2928"/>
                <a:gd name="T31" fmla="*/ 1076 h 1183"/>
                <a:gd name="T32" fmla="*/ 2146 w 2928"/>
                <a:gd name="T33" fmla="*/ 942 h 1183"/>
                <a:gd name="T34" fmla="*/ 1968 w 2928"/>
                <a:gd name="T35" fmla="*/ 839 h 1183"/>
                <a:gd name="T36" fmla="*/ 1774 w 2928"/>
                <a:gd name="T37" fmla="*/ 768 h 1183"/>
                <a:gd name="T38" fmla="*/ 1569 w 2928"/>
                <a:gd name="T39" fmla="*/ 734 h 1183"/>
                <a:gd name="T40" fmla="*/ 1359 w 2928"/>
                <a:gd name="T41" fmla="*/ 734 h 1183"/>
                <a:gd name="T42" fmla="*/ 1154 w 2928"/>
                <a:gd name="T43" fmla="*/ 768 h 1183"/>
                <a:gd name="T44" fmla="*/ 960 w 2928"/>
                <a:gd name="T45" fmla="*/ 839 h 1183"/>
                <a:gd name="T46" fmla="*/ 782 w 2928"/>
                <a:gd name="T47" fmla="*/ 942 h 1183"/>
                <a:gd name="T48" fmla="*/ 623 w 2928"/>
                <a:gd name="T49" fmla="*/ 1076 h 1183"/>
                <a:gd name="T50" fmla="*/ 527 w 2928"/>
                <a:gd name="T51" fmla="*/ 1145 h 1183"/>
                <a:gd name="T52" fmla="*/ 420 w 2928"/>
                <a:gd name="T53" fmla="*/ 1180 h 1183"/>
                <a:gd name="T54" fmla="*/ 308 w 2928"/>
                <a:gd name="T55" fmla="*/ 1180 h 1183"/>
                <a:gd name="T56" fmla="*/ 201 w 2928"/>
                <a:gd name="T57" fmla="*/ 1145 h 1183"/>
                <a:gd name="T58" fmla="*/ 107 w 2928"/>
                <a:gd name="T59" fmla="*/ 1076 h 1183"/>
                <a:gd name="T60" fmla="*/ 38 w 2928"/>
                <a:gd name="T61" fmla="*/ 982 h 1183"/>
                <a:gd name="T62" fmla="*/ 4 w 2928"/>
                <a:gd name="T63" fmla="*/ 875 h 1183"/>
                <a:gd name="T64" fmla="*/ 4 w 2928"/>
                <a:gd name="T65" fmla="*/ 764 h 1183"/>
                <a:gd name="T66" fmla="*/ 38 w 2928"/>
                <a:gd name="T67" fmla="*/ 657 h 1183"/>
                <a:gd name="T68" fmla="*/ 107 w 2928"/>
                <a:gd name="T69" fmla="*/ 563 h 1183"/>
                <a:gd name="T70" fmla="*/ 316 w 2928"/>
                <a:gd name="T71" fmla="*/ 381 h 1183"/>
                <a:gd name="T72" fmla="*/ 546 w 2928"/>
                <a:gd name="T73" fmla="*/ 234 h 1183"/>
                <a:gd name="T74" fmla="*/ 791 w 2928"/>
                <a:gd name="T75" fmla="*/ 121 h 1183"/>
                <a:gd name="T76" fmla="*/ 1054 w 2928"/>
                <a:gd name="T77" fmla="*/ 45 h 1183"/>
                <a:gd name="T78" fmla="*/ 1326 w 2928"/>
                <a:gd name="T79" fmla="*/ 6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28" h="1183">
                  <a:moveTo>
                    <a:pt x="1464" y="0"/>
                  </a:moveTo>
                  <a:lnTo>
                    <a:pt x="1604" y="6"/>
                  </a:lnTo>
                  <a:lnTo>
                    <a:pt x="1740" y="20"/>
                  </a:lnTo>
                  <a:lnTo>
                    <a:pt x="1874" y="45"/>
                  </a:lnTo>
                  <a:lnTo>
                    <a:pt x="2006" y="79"/>
                  </a:lnTo>
                  <a:lnTo>
                    <a:pt x="2137" y="121"/>
                  </a:lnTo>
                  <a:lnTo>
                    <a:pt x="2261" y="173"/>
                  </a:lnTo>
                  <a:lnTo>
                    <a:pt x="2382" y="234"/>
                  </a:lnTo>
                  <a:lnTo>
                    <a:pt x="2501" y="303"/>
                  </a:lnTo>
                  <a:lnTo>
                    <a:pt x="2612" y="381"/>
                  </a:lnTo>
                  <a:lnTo>
                    <a:pt x="2719" y="468"/>
                  </a:lnTo>
                  <a:lnTo>
                    <a:pt x="2821" y="563"/>
                  </a:lnTo>
                  <a:lnTo>
                    <a:pt x="2859" y="607"/>
                  </a:lnTo>
                  <a:lnTo>
                    <a:pt x="2890" y="657"/>
                  </a:lnTo>
                  <a:lnTo>
                    <a:pt x="2911" y="709"/>
                  </a:lnTo>
                  <a:lnTo>
                    <a:pt x="2924" y="764"/>
                  </a:lnTo>
                  <a:lnTo>
                    <a:pt x="2928" y="820"/>
                  </a:lnTo>
                  <a:lnTo>
                    <a:pt x="2924" y="875"/>
                  </a:lnTo>
                  <a:lnTo>
                    <a:pt x="2911" y="931"/>
                  </a:lnTo>
                  <a:lnTo>
                    <a:pt x="2890" y="982"/>
                  </a:lnTo>
                  <a:lnTo>
                    <a:pt x="2859" y="1032"/>
                  </a:lnTo>
                  <a:lnTo>
                    <a:pt x="2821" y="1076"/>
                  </a:lnTo>
                  <a:lnTo>
                    <a:pt x="2777" y="1115"/>
                  </a:lnTo>
                  <a:lnTo>
                    <a:pt x="2727" y="1145"/>
                  </a:lnTo>
                  <a:lnTo>
                    <a:pt x="2675" y="1166"/>
                  </a:lnTo>
                  <a:lnTo>
                    <a:pt x="2620" y="1180"/>
                  </a:lnTo>
                  <a:lnTo>
                    <a:pt x="2564" y="1183"/>
                  </a:lnTo>
                  <a:lnTo>
                    <a:pt x="2508" y="1180"/>
                  </a:lnTo>
                  <a:lnTo>
                    <a:pt x="2453" y="1166"/>
                  </a:lnTo>
                  <a:lnTo>
                    <a:pt x="2401" y="1145"/>
                  </a:lnTo>
                  <a:lnTo>
                    <a:pt x="2351" y="1115"/>
                  </a:lnTo>
                  <a:lnTo>
                    <a:pt x="2307" y="1076"/>
                  </a:lnTo>
                  <a:lnTo>
                    <a:pt x="2229" y="1005"/>
                  </a:lnTo>
                  <a:lnTo>
                    <a:pt x="2146" y="942"/>
                  </a:lnTo>
                  <a:lnTo>
                    <a:pt x="2058" y="887"/>
                  </a:lnTo>
                  <a:lnTo>
                    <a:pt x="1968" y="839"/>
                  </a:lnTo>
                  <a:lnTo>
                    <a:pt x="1872" y="801"/>
                  </a:lnTo>
                  <a:lnTo>
                    <a:pt x="1774" y="768"/>
                  </a:lnTo>
                  <a:lnTo>
                    <a:pt x="1673" y="747"/>
                  </a:lnTo>
                  <a:lnTo>
                    <a:pt x="1569" y="734"/>
                  </a:lnTo>
                  <a:lnTo>
                    <a:pt x="1464" y="728"/>
                  </a:lnTo>
                  <a:lnTo>
                    <a:pt x="1359" y="734"/>
                  </a:lnTo>
                  <a:lnTo>
                    <a:pt x="1255" y="747"/>
                  </a:lnTo>
                  <a:lnTo>
                    <a:pt x="1154" y="768"/>
                  </a:lnTo>
                  <a:lnTo>
                    <a:pt x="1056" y="801"/>
                  </a:lnTo>
                  <a:lnTo>
                    <a:pt x="960" y="839"/>
                  </a:lnTo>
                  <a:lnTo>
                    <a:pt x="870" y="887"/>
                  </a:lnTo>
                  <a:lnTo>
                    <a:pt x="782" y="942"/>
                  </a:lnTo>
                  <a:lnTo>
                    <a:pt x="699" y="1005"/>
                  </a:lnTo>
                  <a:lnTo>
                    <a:pt x="623" y="1076"/>
                  </a:lnTo>
                  <a:lnTo>
                    <a:pt x="577" y="1115"/>
                  </a:lnTo>
                  <a:lnTo>
                    <a:pt x="527" y="1145"/>
                  </a:lnTo>
                  <a:lnTo>
                    <a:pt x="475" y="1166"/>
                  </a:lnTo>
                  <a:lnTo>
                    <a:pt x="420" y="1180"/>
                  </a:lnTo>
                  <a:lnTo>
                    <a:pt x="364" y="1183"/>
                  </a:lnTo>
                  <a:lnTo>
                    <a:pt x="308" y="1180"/>
                  </a:lnTo>
                  <a:lnTo>
                    <a:pt x="255" y="1166"/>
                  </a:lnTo>
                  <a:lnTo>
                    <a:pt x="201" y="1145"/>
                  </a:lnTo>
                  <a:lnTo>
                    <a:pt x="151" y="1115"/>
                  </a:lnTo>
                  <a:lnTo>
                    <a:pt x="107" y="1076"/>
                  </a:lnTo>
                  <a:lnTo>
                    <a:pt x="69" y="1032"/>
                  </a:lnTo>
                  <a:lnTo>
                    <a:pt x="38" y="982"/>
                  </a:lnTo>
                  <a:lnTo>
                    <a:pt x="17" y="931"/>
                  </a:lnTo>
                  <a:lnTo>
                    <a:pt x="4" y="875"/>
                  </a:lnTo>
                  <a:lnTo>
                    <a:pt x="0" y="820"/>
                  </a:lnTo>
                  <a:lnTo>
                    <a:pt x="4" y="764"/>
                  </a:lnTo>
                  <a:lnTo>
                    <a:pt x="17" y="709"/>
                  </a:lnTo>
                  <a:lnTo>
                    <a:pt x="38" y="657"/>
                  </a:lnTo>
                  <a:lnTo>
                    <a:pt x="69" y="607"/>
                  </a:lnTo>
                  <a:lnTo>
                    <a:pt x="107" y="563"/>
                  </a:lnTo>
                  <a:lnTo>
                    <a:pt x="209" y="468"/>
                  </a:lnTo>
                  <a:lnTo>
                    <a:pt x="316" y="381"/>
                  </a:lnTo>
                  <a:lnTo>
                    <a:pt x="427" y="303"/>
                  </a:lnTo>
                  <a:lnTo>
                    <a:pt x="546" y="234"/>
                  </a:lnTo>
                  <a:lnTo>
                    <a:pt x="667" y="173"/>
                  </a:lnTo>
                  <a:lnTo>
                    <a:pt x="791" y="121"/>
                  </a:lnTo>
                  <a:lnTo>
                    <a:pt x="922" y="79"/>
                  </a:lnTo>
                  <a:lnTo>
                    <a:pt x="1054" y="45"/>
                  </a:lnTo>
                  <a:lnTo>
                    <a:pt x="1188" y="20"/>
                  </a:lnTo>
                  <a:lnTo>
                    <a:pt x="1326" y="6"/>
                  </a:lnTo>
                  <a:lnTo>
                    <a:pt x="14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8" name="Freeform 13"/>
            <p:cNvSpPr>
              <a:spLocks/>
            </p:cNvSpPr>
            <p:nvPr/>
          </p:nvSpPr>
          <p:spPr bwMode="auto">
            <a:xfrm>
              <a:off x="4317" y="1948"/>
              <a:ext cx="2313" cy="767"/>
            </a:xfrm>
            <a:custGeom>
              <a:avLst/>
              <a:gdLst>
                <a:gd name="T0" fmla="*/ 2491 w 4624"/>
                <a:gd name="T1" fmla="*/ 6 h 1533"/>
                <a:gd name="T2" fmla="*/ 2840 w 4624"/>
                <a:gd name="T3" fmla="*/ 44 h 1533"/>
                <a:gd name="T4" fmla="*/ 3179 w 4624"/>
                <a:gd name="T5" fmla="*/ 123 h 1533"/>
                <a:gd name="T6" fmla="*/ 3507 w 4624"/>
                <a:gd name="T7" fmla="*/ 236 h 1533"/>
                <a:gd name="T8" fmla="*/ 3819 w 4624"/>
                <a:gd name="T9" fmla="*/ 387 h 1533"/>
                <a:gd name="T10" fmla="*/ 4114 w 4624"/>
                <a:gd name="T11" fmla="*/ 573 h 1533"/>
                <a:gd name="T12" fmla="*/ 4388 w 4624"/>
                <a:gd name="T13" fmla="*/ 791 h 1533"/>
                <a:gd name="T14" fmla="*/ 4557 w 4624"/>
                <a:gd name="T15" fmla="*/ 959 h 1533"/>
                <a:gd name="T16" fmla="*/ 4609 w 4624"/>
                <a:gd name="T17" fmla="*/ 1061 h 1533"/>
                <a:gd name="T18" fmla="*/ 4624 w 4624"/>
                <a:gd name="T19" fmla="*/ 1170 h 1533"/>
                <a:gd name="T20" fmla="*/ 4609 w 4624"/>
                <a:gd name="T21" fmla="*/ 1281 h 1533"/>
                <a:gd name="T22" fmla="*/ 4557 w 4624"/>
                <a:gd name="T23" fmla="*/ 1382 h 1533"/>
                <a:gd name="T24" fmla="*/ 4473 w 4624"/>
                <a:gd name="T25" fmla="*/ 1466 h 1533"/>
                <a:gd name="T26" fmla="*/ 4371 w 4624"/>
                <a:gd name="T27" fmla="*/ 1518 h 1533"/>
                <a:gd name="T28" fmla="*/ 4260 w 4624"/>
                <a:gd name="T29" fmla="*/ 1533 h 1533"/>
                <a:gd name="T30" fmla="*/ 4151 w 4624"/>
                <a:gd name="T31" fmla="*/ 1518 h 1533"/>
                <a:gd name="T32" fmla="*/ 4049 w 4624"/>
                <a:gd name="T33" fmla="*/ 1466 h 1533"/>
                <a:gd name="T34" fmla="*/ 3888 w 4624"/>
                <a:gd name="T35" fmla="*/ 1319 h 1533"/>
                <a:gd name="T36" fmla="*/ 3639 w 4624"/>
                <a:gd name="T37" fmla="*/ 1128 h 1533"/>
                <a:gd name="T38" fmla="*/ 3369 w 4624"/>
                <a:gd name="T39" fmla="*/ 973 h 1533"/>
                <a:gd name="T40" fmla="*/ 3083 w 4624"/>
                <a:gd name="T41" fmla="*/ 854 h 1533"/>
                <a:gd name="T42" fmla="*/ 2783 w 4624"/>
                <a:gd name="T43" fmla="*/ 774 h 1533"/>
                <a:gd name="T44" fmla="*/ 2472 w 4624"/>
                <a:gd name="T45" fmla="*/ 733 h 1533"/>
                <a:gd name="T46" fmla="*/ 2154 w 4624"/>
                <a:gd name="T47" fmla="*/ 733 h 1533"/>
                <a:gd name="T48" fmla="*/ 1843 w 4624"/>
                <a:gd name="T49" fmla="*/ 774 h 1533"/>
                <a:gd name="T50" fmla="*/ 1543 w 4624"/>
                <a:gd name="T51" fmla="*/ 854 h 1533"/>
                <a:gd name="T52" fmla="*/ 1257 w 4624"/>
                <a:gd name="T53" fmla="*/ 973 h 1533"/>
                <a:gd name="T54" fmla="*/ 987 w 4624"/>
                <a:gd name="T55" fmla="*/ 1128 h 1533"/>
                <a:gd name="T56" fmla="*/ 738 w 4624"/>
                <a:gd name="T57" fmla="*/ 1319 h 1533"/>
                <a:gd name="T58" fmla="*/ 577 w 4624"/>
                <a:gd name="T59" fmla="*/ 1466 h 1533"/>
                <a:gd name="T60" fmla="*/ 475 w 4624"/>
                <a:gd name="T61" fmla="*/ 1518 h 1533"/>
                <a:gd name="T62" fmla="*/ 366 w 4624"/>
                <a:gd name="T63" fmla="*/ 1533 h 1533"/>
                <a:gd name="T64" fmla="*/ 255 w 4624"/>
                <a:gd name="T65" fmla="*/ 1518 h 1533"/>
                <a:gd name="T66" fmla="*/ 153 w 4624"/>
                <a:gd name="T67" fmla="*/ 1466 h 1533"/>
                <a:gd name="T68" fmla="*/ 69 w 4624"/>
                <a:gd name="T69" fmla="*/ 1382 h 1533"/>
                <a:gd name="T70" fmla="*/ 17 w 4624"/>
                <a:gd name="T71" fmla="*/ 1281 h 1533"/>
                <a:gd name="T72" fmla="*/ 0 w 4624"/>
                <a:gd name="T73" fmla="*/ 1170 h 1533"/>
                <a:gd name="T74" fmla="*/ 17 w 4624"/>
                <a:gd name="T75" fmla="*/ 1061 h 1533"/>
                <a:gd name="T76" fmla="*/ 69 w 4624"/>
                <a:gd name="T77" fmla="*/ 959 h 1533"/>
                <a:gd name="T78" fmla="*/ 238 w 4624"/>
                <a:gd name="T79" fmla="*/ 791 h 1533"/>
                <a:gd name="T80" fmla="*/ 512 w 4624"/>
                <a:gd name="T81" fmla="*/ 573 h 1533"/>
                <a:gd name="T82" fmla="*/ 807 w 4624"/>
                <a:gd name="T83" fmla="*/ 387 h 1533"/>
                <a:gd name="T84" fmla="*/ 1119 w 4624"/>
                <a:gd name="T85" fmla="*/ 236 h 1533"/>
                <a:gd name="T86" fmla="*/ 1447 w 4624"/>
                <a:gd name="T87" fmla="*/ 123 h 1533"/>
                <a:gd name="T88" fmla="*/ 1786 w 4624"/>
                <a:gd name="T89" fmla="*/ 44 h 1533"/>
                <a:gd name="T90" fmla="*/ 2135 w 4624"/>
                <a:gd name="T91" fmla="*/ 6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24" h="1533">
                  <a:moveTo>
                    <a:pt x="2313" y="0"/>
                  </a:moveTo>
                  <a:lnTo>
                    <a:pt x="2491" y="6"/>
                  </a:lnTo>
                  <a:lnTo>
                    <a:pt x="2668" y="21"/>
                  </a:lnTo>
                  <a:lnTo>
                    <a:pt x="2840" y="44"/>
                  </a:lnTo>
                  <a:lnTo>
                    <a:pt x="3012" y="79"/>
                  </a:lnTo>
                  <a:lnTo>
                    <a:pt x="3179" y="123"/>
                  </a:lnTo>
                  <a:lnTo>
                    <a:pt x="3346" y="174"/>
                  </a:lnTo>
                  <a:lnTo>
                    <a:pt x="3507" y="236"/>
                  </a:lnTo>
                  <a:lnTo>
                    <a:pt x="3666" y="306"/>
                  </a:lnTo>
                  <a:lnTo>
                    <a:pt x="3819" y="387"/>
                  </a:lnTo>
                  <a:lnTo>
                    <a:pt x="3969" y="475"/>
                  </a:lnTo>
                  <a:lnTo>
                    <a:pt x="4114" y="573"/>
                  </a:lnTo>
                  <a:lnTo>
                    <a:pt x="4254" y="678"/>
                  </a:lnTo>
                  <a:lnTo>
                    <a:pt x="4388" y="791"/>
                  </a:lnTo>
                  <a:lnTo>
                    <a:pt x="4519" y="913"/>
                  </a:lnTo>
                  <a:lnTo>
                    <a:pt x="4557" y="959"/>
                  </a:lnTo>
                  <a:lnTo>
                    <a:pt x="4586" y="1007"/>
                  </a:lnTo>
                  <a:lnTo>
                    <a:pt x="4609" y="1061"/>
                  </a:lnTo>
                  <a:lnTo>
                    <a:pt x="4620" y="1114"/>
                  </a:lnTo>
                  <a:lnTo>
                    <a:pt x="4624" y="1170"/>
                  </a:lnTo>
                  <a:lnTo>
                    <a:pt x="4620" y="1227"/>
                  </a:lnTo>
                  <a:lnTo>
                    <a:pt x="4609" y="1281"/>
                  </a:lnTo>
                  <a:lnTo>
                    <a:pt x="4586" y="1332"/>
                  </a:lnTo>
                  <a:lnTo>
                    <a:pt x="4557" y="1382"/>
                  </a:lnTo>
                  <a:lnTo>
                    <a:pt x="4519" y="1428"/>
                  </a:lnTo>
                  <a:lnTo>
                    <a:pt x="4473" y="1466"/>
                  </a:lnTo>
                  <a:lnTo>
                    <a:pt x="4425" y="1495"/>
                  </a:lnTo>
                  <a:lnTo>
                    <a:pt x="4371" y="1518"/>
                  </a:lnTo>
                  <a:lnTo>
                    <a:pt x="4318" y="1530"/>
                  </a:lnTo>
                  <a:lnTo>
                    <a:pt x="4260" y="1533"/>
                  </a:lnTo>
                  <a:lnTo>
                    <a:pt x="4204" y="1530"/>
                  </a:lnTo>
                  <a:lnTo>
                    <a:pt x="4151" y="1518"/>
                  </a:lnTo>
                  <a:lnTo>
                    <a:pt x="4097" y="1495"/>
                  </a:lnTo>
                  <a:lnTo>
                    <a:pt x="4049" y="1466"/>
                  </a:lnTo>
                  <a:lnTo>
                    <a:pt x="4003" y="1428"/>
                  </a:lnTo>
                  <a:lnTo>
                    <a:pt x="3888" y="1319"/>
                  </a:lnTo>
                  <a:lnTo>
                    <a:pt x="3766" y="1220"/>
                  </a:lnTo>
                  <a:lnTo>
                    <a:pt x="3639" y="1128"/>
                  </a:lnTo>
                  <a:lnTo>
                    <a:pt x="3507" y="1045"/>
                  </a:lnTo>
                  <a:lnTo>
                    <a:pt x="3369" y="973"/>
                  </a:lnTo>
                  <a:lnTo>
                    <a:pt x="3229" y="909"/>
                  </a:lnTo>
                  <a:lnTo>
                    <a:pt x="3083" y="854"/>
                  </a:lnTo>
                  <a:lnTo>
                    <a:pt x="2934" y="810"/>
                  </a:lnTo>
                  <a:lnTo>
                    <a:pt x="2783" y="774"/>
                  </a:lnTo>
                  <a:lnTo>
                    <a:pt x="2629" y="749"/>
                  </a:lnTo>
                  <a:lnTo>
                    <a:pt x="2472" y="733"/>
                  </a:lnTo>
                  <a:lnTo>
                    <a:pt x="2313" y="728"/>
                  </a:lnTo>
                  <a:lnTo>
                    <a:pt x="2154" y="733"/>
                  </a:lnTo>
                  <a:lnTo>
                    <a:pt x="1997" y="749"/>
                  </a:lnTo>
                  <a:lnTo>
                    <a:pt x="1843" y="774"/>
                  </a:lnTo>
                  <a:lnTo>
                    <a:pt x="1692" y="810"/>
                  </a:lnTo>
                  <a:lnTo>
                    <a:pt x="1543" y="854"/>
                  </a:lnTo>
                  <a:lnTo>
                    <a:pt x="1397" y="909"/>
                  </a:lnTo>
                  <a:lnTo>
                    <a:pt x="1257" y="973"/>
                  </a:lnTo>
                  <a:lnTo>
                    <a:pt x="1119" y="1045"/>
                  </a:lnTo>
                  <a:lnTo>
                    <a:pt x="987" y="1128"/>
                  </a:lnTo>
                  <a:lnTo>
                    <a:pt x="860" y="1220"/>
                  </a:lnTo>
                  <a:lnTo>
                    <a:pt x="738" y="1319"/>
                  </a:lnTo>
                  <a:lnTo>
                    <a:pt x="623" y="1428"/>
                  </a:lnTo>
                  <a:lnTo>
                    <a:pt x="577" y="1466"/>
                  </a:lnTo>
                  <a:lnTo>
                    <a:pt x="529" y="1495"/>
                  </a:lnTo>
                  <a:lnTo>
                    <a:pt x="475" y="1518"/>
                  </a:lnTo>
                  <a:lnTo>
                    <a:pt x="422" y="1530"/>
                  </a:lnTo>
                  <a:lnTo>
                    <a:pt x="366" y="1533"/>
                  </a:lnTo>
                  <a:lnTo>
                    <a:pt x="308" y="1530"/>
                  </a:lnTo>
                  <a:lnTo>
                    <a:pt x="255" y="1518"/>
                  </a:lnTo>
                  <a:lnTo>
                    <a:pt x="201" y="1495"/>
                  </a:lnTo>
                  <a:lnTo>
                    <a:pt x="153" y="1466"/>
                  </a:lnTo>
                  <a:lnTo>
                    <a:pt x="107" y="1428"/>
                  </a:lnTo>
                  <a:lnTo>
                    <a:pt x="69" y="1382"/>
                  </a:lnTo>
                  <a:lnTo>
                    <a:pt x="40" y="1332"/>
                  </a:lnTo>
                  <a:lnTo>
                    <a:pt x="17" y="1281"/>
                  </a:lnTo>
                  <a:lnTo>
                    <a:pt x="6" y="1227"/>
                  </a:lnTo>
                  <a:lnTo>
                    <a:pt x="0" y="1170"/>
                  </a:lnTo>
                  <a:lnTo>
                    <a:pt x="6" y="1114"/>
                  </a:lnTo>
                  <a:lnTo>
                    <a:pt x="17" y="1061"/>
                  </a:lnTo>
                  <a:lnTo>
                    <a:pt x="40" y="1007"/>
                  </a:lnTo>
                  <a:lnTo>
                    <a:pt x="69" y="959"/>
                  </a:lnTo>
                  <a:lnTo>
                    <a:pt x="107" y="913"/>
                  </a:lnTo>
                  <a:lnTo>
                    <a:pt x="238" y="791"/>
                  </a:lnTo>
                  <a:lnTo>
                    <a:pt x="372" y="678"/>
                  </a:lnTo>
                  <a:lnTo>
                    <a:pt x="512" y="573"/>
                  </a:lnTo>
                  <a:lnTo>
                    <a:pt x="657" y="475"/>
                  </a:lnTo>
                  <a:lnTo>
                    <a:pt x="807" y="387"/>
                  </a:lnTo>
                  <a:lnTo>
                    <a:pt x="960" y="306"/>
                  </a:lnTo>
                  <a:lnTo>
                    <a:pt x="1119" y="236"/>
                  </a:lnTo>
                  <a:lnTo>
                    <a:pt x="1280" y="174"/>
                  </a:lnTo>
                  <a:lnTo>
                    <a:pt x="1447" y="123"/>
                  </a:lnTo>
                  <a:lnTo>
                    <a:pt x="1615" y="79"/>
                  </a:lnTo>
                  <a:lnTo>
                    <a:pt x="1786" y="44"/>
                  </a:lnTo>
                  <a:lnTo>
                    <a:pt x="1960" y="21"/>
                  </a:lnTo>
                  <a:lnTo>
                    <a:pt x="2135" y="6"/>
                  </a:lnTo>
                  <a:lnTo>
                    <a:pt x="2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9" name="Freeform 14"/>
            <p:cNvSpPr>
              <a:spLocks/>
            </p:cNvSpPr>
            <p:nvPr/>
          </p:nvSpPr>
          <p:spPr bwMode="auto">
            <a:xfrm>
              <a:off x="3893" y="1348"/>
              <a:ext cx="3162" cy="943"/>
            </a:xfrm>
            <a:custGeom>
              <a:avLst/>
              <a:gdLst>
                <a:gd name="T0" fmla="*/ 3379 w 6324"/>
                <a:gd name="T1" fmla="*/ 6 h 1885"/>
                <a:gd name="T2" fmla="*/ 3802 w 6324"/>
                <a:gd name="T3" fmla="*/ 46 h 1885"/>
                <a:gd name="T4" fmla="*/ 4218 w 6324"/>
                <a:gd name="T5" fmla="*/ 128 h 1885"/>
                <a:gd name="T6" fmla="*/ 4620 w 6324"/>
                <a:gd name="T7" fmla="*/ 251 h 1885"/>
                <a:gd name="T8" fmla="*/ 5009 w 6324"/>
                <a:gd name="T9" fmla="*/ 411 h 1885"/>
                <a:gd name="T10" fmla="*/ 5379 w 6324"/>
                <a:gd name="T11" fmla="*/ 611 h 1885"/>
                <a:gd name="T12" fmla="*/ 5732 w 6324"/>
                <a:gd name="T13" fmla="*/ 844 h 1885"/>
                <a:gd name="T14" fmla="*/ 6061 w 6324"/>
                <a:gd name="T15" fmla="*/ 1116 h 1885"/>
                <a:gd name="T16" fmla="*/ 6255 w 6324"/>
                <a:gd name="T17" fmla="*/ 1309 h 1885"/>
                <a:gd name="T18" fmla="*/ 6307 w 6324"/>
                <a:gd name="T19" fmla="*/ 1411 h 1885"/>
                <a:gd name="T20" fmla="*/ 6324 w 6324"/>
                <a:gd name="T21" fmla="*/ 1522 h 1885"/>
                <a:gd name="T22" fmla="*/ 6307 w 6324"/>
                <a:gd name="T23" fmla="*/ 1633 h 1885"/>
                <a:gd name="T24" fmla="*/ 6255 w 6324"/>
                <a:gd name="T25" fmla="*/ 1734 h 1885"/>
                <a:gd name="T26" fmla="*/ 6173 w 6324"/>
                <a:gd name="T27" fmla="*/ 1817 h 1885"/>
                <a:gd name="T28" fmla="*/ 6071 w 6324"/>
                <a:gd name="T29" fmla="*/ 1868 h 1885"/>
                <a:gd name="T30" fmla="*/ 5960 w 6324"/>
                <a:gd name="T31" fmla="*/ 1885 h 1885"/>
                <a:gd name="T32" fmla="*/ 5849 w 6324"/>
                <a:gd name="T33" fmla="*/ 1868 h 1885"/>
                <a:gd name="T34" fmla="*/ 5747 w 6324"/>
                <a:gd name="T35" fmla="*/ 1817 h 1885"/>
                <a:gd name="T36" fmla="*/ 5563 w 6324"/>
                <a:gd name="T37" fmla="*/ 1648 h 1885"/>
                <a:gd name="T38" fmla="*/ 5270 w 6324"/>
                <a:gd name="T39" fmla="*/ 1409 h 1885"/>
                <a:gd name="T40" fmla="*/ 4956 w 6324"/>
                <a:gd name="T41" fmla="*/ 1206 h 1885"/>
                <a:gd name="T42" fmla="*/ 4622 w 6324"/>
                <a:gd name="T43" fmla="*/ 1036 h 1885"/>
                <a:gd name="T44" fmla="*/ 4275 w 6324"/>
                <a:gd name="T45" fmla="*/ 902 h 1885"/>
                <a:gd name="T46" fmla="*/ 3915 w 6324"/>
                <a:gd name="T47" fmla="*/ 806 h 1885"/>
                <a:gd name="T48" fmla="*/ 3543 w 6324"/>
                <a:gd name="T49" fmla="*/ 746 h 1885"/>
                <a:gd name="T50" fmla="*/ 3162 w 6324"/>
                <a:gd name="T51" fmla="*/ 727 h 1885"/>
                <a:gd name="T52" fmla="*/ 2783 w 6324"/>
                <a:gd name="T53" fmla="*/ 746 h 1885"/>
                <a:gd name="T54" fmla="*/ 2409 w 6324"/>
                <a:gd name="T55" fmla="*/ 806 h 1885"/>
                <a:gd name="T56" fmla="*/ 2049 w 6324"/>
                <a:gd name="T57" fmla="*/ 902 h 1885"/>
                <a:gd name="T58" fmla="*/ 1702 w 6324"/>
                <a:gd name="T59" fmla="*/ 1036 h 1885"/>
                <a:gd name="T60" fmla="*/ 1368 w 6324"/>
                <a:gd name="T61" fmla="*/ 1206 h 1885"/>
                <a:gd name="T62" fmla="*/ 1054 w 6324"/>
                <a:gd name="T63" fmla="*/ 1409 h 1885"/>
                <a:gd name="T64" fmla="*/ 761 w 6324"/>
                <a:gd name="T65" fmla="*/ 1648 h 1885"/>
                <a:gd name="T66" fmla="*/ 577 w 6324"/>
                <a:gd name="T67" fmla="*/ 1817 h 1885"/>
                <a:gd name="T68" fmla="*/ 475 w 6324"/>
                <a:gd name="T69" fmla="*/ 1868 h 1885"/>
                <a:gd name="T70" fmla="*/ 364 w 6324"/>
                <a:gd name="T71" fmla="*/ 1885 h 1885"/>
                <a:gd name="T72" fmla="*/ 253 w 6324"/>
                <a:gd name="T73" fmla="*/ 1868 h 1885"/>
                <a:gd name="T74" fmla="*/ 151 w 6324"/>
                <a:gd name="T75" fmla="*/ 1817 h 1885"/>
                <a:gd name="T76" fmla="*/ 69 w 6324"/>
                <a:gd name="T77" fmla="*/ 1734 h 1885"/>
                <a:gd name="T78" fmla="*/ 17 w 6324"/>
                <a:gd name="T79" fmla="*/ 1633 h 1885"/>
                <a:gd name="T80" fmla="*/ 0 w 6324"/>
                <a:gd name="T81" fmla="*/ 1522 h 1885"/>
                <a:gd name="T82" fmla="*/ 4 w 6324"/>
                <a:gd name="T83" fmla="*/ 1466 h 1885"/>
                <a:gd name="T84" fmla="*/ 38 w 6324"/>
                <a:gd name="T85" fmla="*/ 1359 h 1885"/>
                <a:gd name="T86" fmla="*/ 107 w 6324"/>
                <a:gd name="T87" fmla="*/ 1265 h 1885"/>
                <a:gd name="T88" fmla="*/ 425 w 6324"/>
                <a:gd name="T89" fmla="*/ 976 h 1885"/>
                <a:gd name="T90" fmla="*/ 767 w 6324"/>
                <a:gd name="T91" fmla="*/ 724 h 1885"/>
                <a:gd name="T92" fmla="*/ 1127 w 6324"/>
                <a:gd name="T93" fmla="*/ 505 h 1885"/>
                <a:gd name="T94" fmla="*/ 1508 w 6324"/>
                <a:gd name="T95" fmla="*/ 327 h 1885"/>
                <a:gd name="T96" fmla="*/ 1903 w 6324"/>
                <a:gd name="T97" fmla="*/ 186 h 1885"/>
                <a:gd name="T98" fmla="*/ 2313 w 6324"/>
                <a:gd name="T99" fmla="*/ 82 h 1885"/>
                <a:gd name="T100" fmla="*/ 2733 w 6324"/>
                <a:gd name="T101" fmla="*/ 21 h 1885"/>
                <a:gd name="T102" fmla="*/ 3162 w 6324"/>
                <a:gd name="T10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24" h="1885">
                  <a:moveTo>
                    <a:pt x="3162" y="0"/>
                  </a:moveTo>
                  <a:lnTo>
                    <a:pt x="3379" y="6"/>
                  </a:lnTo>
                  <a:lnTo>
                    <a:pt x="3591" y="21"/>
                  </a:lnTo>
                  <a:lnTo>
                    <a:pt x="3802" y="46"/>
                  </a:lnTo>
                  <a:lnTo>
                    <a:pt x="4011" y="82"/>
                  </a:lnTo>
                  <a:lnTo>
                    <a:pt x="4218" y="128"/>
                  </a:lnTo>
                  <a:lnTo>
                    <a:pt x="4421" y="186"/>
                  </a:lnTo>
                  <a:lnTo>
                    <a:pt x="4620" y="251"/>
                  </a:lnTo>
                  <a:lnTo>
                    <a:pt x="4816" y="327"/>
                  </a:lnTo>
                  <a:lnTo>
                    <a:pt x="5009" y="411"/>
                  </a:lnTo>
                  <a:lnTo>
                    <a:pt x="5197" y="505"/>
                  </a:lnTo>
                  <a:lnTo>
                    <a:pt x="5379" y="611"/>
                  </a:lnTo>
                  <a:lnTo>
                    <a:pt x="5557" y="724"/>
                  </a:lnTo>
                  <a:lnTo>
                    <a:pt x="5732" y="844"/>
                  </a:lnTo>
                  <a:lnTo>
                    <a:pt x="5899" y="976"/>
                  </a:lnTo>
                  <a:lnTo>
                    <a:pt x="6061" y="1116"/>
                  </a:lnTo>
                  <a:lnTo>
                    <a:pt x="6217" y="1265"/>
                  </a:lnTo>
                  <a:lnTo>
                    <a:pt x="6255" y="1309"/>
                  </a:lnTo>
                  <a:lnTo>
                    <a:pt x="6286" y="1359"/>
                  </a:lnTo>
                  <a:lnTo>
                    <a:pt x="6307" y="1411"/>
                  </a:lnTo>
                  <a:lnTo>
                    <a:pt x="6320" y="1466"/>
                  </a:lnTo>
                  <a:lnTo>
                    <a:pt x="6324" y="1522"/>
                  </a:lnTo>
                  <a:lnTo>
                    <a:pt x="6320" y="1577"/>
                  </a:lnTo>
                  <a:lnTo>
                    <a:pt x="6307" y="1633"/>
                  </a:lnTo>
                  <a:lnTo>
                    <a:pt x="6286" y="1684"/>
                  </a:lnTo>
                  <a:lnTo>
                    <a:pt x="6255" y="1734"/>
                  </a:lnTo>
                  <a:lnTo>
                    <a:pt x="6217" y="1778"/>
                  </a:lnTo>
                  <a:lnTo>
                    <a:pt x="6173" y="1817"/>
                  </a:lnTo>
                  <a:lnTo>
                    <a:pt x="6123" y="1847"/>
                  </a:lnTo>
                  <a:lnTo>
                    <a:pt x="6071" y="1868"/>
                  </a:lnTo>
                  <a:lnTo>
                    <a:pt x="6015" y="1882"/>
                  </a:lnTo>
                  <a:lnTo>
                    <a:pt x="5960" y="1885"/>
                  </a:lnTo>
                  <a:lnTo>
                    <a:pt x="5904" y="1882"/>
                  </a:lnTo>
                  <a:lnTo>
                    <a:pt x="5849" y="1868"/>
                  </a:lnTo>
                  <a:lnTo>
                    <a:pt x="5797" y="1847"/>
                  </a:lnTo>
                  <a:lnTo>
                    <a:pt x="5747" y="1817"/>
                  </a:lnTo>
                  <a:lnTo>
                    <a:pt x="5703" y="1778"/>
                  </a:lnTo>
                  <a:lnTo>
                    <a:pt x="5563" y="1648"/>
                  </a:lnTo>
                  <a:lnTo>
                    <a:pt x="5419" y="1524"/>
                  </a:lnTo>
                  <a:lnTo>
                    <a:pt x="5270" y="1409"/>
                  </a:lnTo>
                  <a:lnTo>
                    <a:pt x="5115" y="1304"/>
                  </a:lnTo>
                  <a:lnTo>
                    <a:pt x="4956" y="1206"/>
                  </a:lnTo>
                  <a:lnTo>
                    <a:pt x="4791" y="1116"/>
                  </a:lnTo>
                  <a:lnTo>
                    <a:pt x="4622" y="1036"/>
                  </a:lnTo>
                  <a:lnTo>
                    <a:pt x="4452" y="965"/>
                  </a:lnTo>
                  <a:lnTo>
                    <a:pt x="4275" y="902"/>
                  </a:lnTo>
                  <a:lnTo>
                    <a:pt x="4097" y="850"/>
                  </a:lnTo>
                  <a:lnTo>
                    <a:pt x="3915" y="806"/>
                  </a:lnTo>
                  <a:lnTo>
                    <a:pt x="3729" y="771"/>
                  </a:lnTo>
                  <a:lnTo>
                    <a:pt x="3543" y="746"/>
                  </a:lnTo>
                  <a:lnTo>
                    <a:pt x="3354" y="733"/>
                  </a:lnTo>
                  <a:lnTo>
                    <a:pt x="3162" y="727"/>
                  </a:lnTo>
                  <a:lnTo>
                    <a:pt x="2970" y="733"/>
                  </a:lnTo>
                  <a:lnTo>
                    <a:pt x="2783" y="746"/>
                  </a:lnTo>
                  <a:lnTo>
                    <a:pt x="2595" y="771"/>
                  </a:lnTo>
                  <a:lnTo>
                    <a:pt x="2409" y="806"/>
                  </a:lnTo>
                  <a:lnTo>
                    <a:pt x="2227" y="850"/>
                  </a:lnTo>
                  <a:lnTo>
                    <a:pt x="2049" y="902"/>
                  </a:lnTo>
                  <a:lnTo>
                    <a:pt x="1872" y="965"/>
                  </a:lnTo>
                  <a:lnTo>
                    <a:pt x="1702" y="1036"/>
                  </a:lnTo>
                  <a:lnTo>
                    <a:pt x="1533" y="1116"/>
                  </a:lnTo>
                  <a:lnTo>
                    <a:pt x="1368" y="1206"/>
                  </a:lnTo>
                  <a:lnTo>
                    <a:pt x="1209" y="1304"/>
                  </a:lnTo>
                  <a:lnTo>
                    <a:pt x="1054" y="1409"/>
                  </a:lnTo>
                  <a:lnTo>
                    <a:pt x="905" y="1524"/>
                  </a:lnTo>
                  <a:lnTo>
                    <a:pt x="761" y="1648"/>
                  </a:lnTo>
                  <a:lnTo>
                    <a:pt x="621" y="1778"/>
                  </a:lnTo>
                  <a:lnTo>
                    <a:pt x="577" y="1817"/>
                  </a:lnTo>
                  <a:lnTo>
                    <a:pt x="527" y="1847"/>
                  </a:lnTo>
                  <a:lnTo>
                    <a:pt x="475" y="1868"/>
                  </a:lnTo>
                  <a:lnTo>
                    <a:pt x="420" y="1882"/>
                  </a:lnTo>
                  <a:lnTo>
                    <a:pt x="364" y="1885"/>
                  </a:lnTo>
                  <a:lnTo>
                    <a:pt x="309" y="1882"/>
                  </a:lnTo>
                  <a:lnTo>
                    <a:pt x="253" y="1868"/>
                  </a:lnTo>
                  <a:lnTo>
                    <a:pt x="201" y="1847"/>
                  </a:lnTo>
                  <a:lnTo>
                    <a:pt x="151" y="1817"/>
                  </a:lnTo>
                  <a:lnTo>
                    <a:pt x="107" y="1778"/>
                  </a:lnTo>
                  <a:lnTo>
                    <a:pt x="69" y="1734"/>
                  </a:lnTo>
                  <a:lnTo>
                    <a:pt x="38" y="1684"/>
                  </a:lnTo>
                  <a:lnTo>
                    <a:pt x="17" y="1633"/>
                  </a:lnTo>
                  <a:lnTo>
                    <a:pt x="4" y="1577"/>
                  </a:lnTo>
                  <a:lnTo>
                    <a:pt x="0" y="1522"/>
                  </a:lnTo>
                  <a:lnTo>
                    <a:pt x="0" y="1522"/>
                  </a:lnTo>
                  <a:lnTo>
                    <a:pt x="4" y="1466"/>
                  </a:lnTo>
                  <a:lnTo>
                    <a:pt x="17" y="1411"/>
                  </a:lnTo>
                  <a:lnTo>
                    <a:pt x="38" y="1359"/>
                  </a:lnTo>
                  <a:lnTo>
                    <a:pt x="69" y="1309"/>
                  </a:lnTo>
                  <a:lnTo>
                    <a:pt x="107" y="1265"/>
                  </a:lnTo>
                  <a:lnTo>
                    <a:pt x="263" y="1116"/>
                  </a:lnTo>
                  <a:lnTo>
                    <a:pt x="425" y="976"/>
                  </a:lnTo>
                  <a:lnTo>
                    <a:pt x="592" y="844"/>
                  </a:lnTo>
                  <a:lnTo>
                    <a:pt x="767" y="724"/>
                  </a:lnTo>
                  <a:lnTo>
                    <a:pt x="945" y="611"/>
                  </a:lnTo>
                  <a:lnTo>
                    <a:pt x="1127" y="505"/>
                  </a:lnTo>
                  <a:lnTo>
                    <a:pt x="1315" y="411"/>
                  </a:lnTo>
                  <a:lnTo>
                    <a:pt x="1508" y="327"/>
                  </a:lnTo>
                  <a:lnTo>
                    <a:pt x="1704" y="251"/>
                  </a:lnTo>
                  <a:lnTo>
                    <a:pt x="1903" y="186"/>
                  </a:lnTo>
                  <a:lnTo>
                    <a:pt x="2106" y="128"/>
                  </a:lnTo>
                  <a:lnTo>
                    <a:pt x="2313" y="82"/>
                  </a:lnTo>
                  <a:lnTo>
                    <a:pt x="2522" y="46"/>
                  </a:lnTo>
                  <a:lnTo>
                    <a:pt x="2733" y="21"/>
                  </a:lnTo>
                  <a:lnTo>
                    <a:pt x="2947" y="6"/>
                  </a:lnTo>
                  <a:lnTo>
                    <a:pt x="3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38" name="자유형 237"/>
          <p:cNvSpPr/>
          <p:nvPr/>
        </p:nvSpPr>
        <p:spPr>
          <a:xfrm>
            <a:off x="5641795" y="3044964"/>
            <a:ext cx="1098872" cy="1761256"/>
          </a:xfrm>
          <a:custGeom>
            <a:avLst/>
            <a:gdLst>
              <a:gd name="connsiteX0" fmla="*/ 713232 w 1489166"/>
              <a:gd name="connsiteY0" fmla="*/ 2318341 h 2386813"/>
              <a:gd name="connsiteX1" fmla="*/ 775143 w 1489166"/>
              <a:gd name="connsiteY1" fmla="*/ 2318341 h 2386813"/>
              <a:gd name="connsiteX2" fmla="*/ 775143 w 1489166"/>
              <a:gd name="connsiteY2" fmla="*/ 2352577 h 2386813"/>
              <a:gd name="connsiteX3" fmla="*/ 744187 w 1489166"/>
              <a:gd name="connsiteY3" fmla="*/ 2386813 h 2386813"/>
              <a:gd name="connsiteX4" fmla="*/ 713231 w 1489166"/>
              <a:gd name="connsiteY4" fmla="*/ 2352577 h 2386813"/>
              <a:gd name="connsiteX5" fmla="*/ 513366 w 1489166"/>
              <a:gd name="connsiteY5" fmla="*/ 1477742 h 2386813"/>
              <a:gd name="connsiteX6" fmla="*/ 404676 w 1489166"/>
              <a:gd name="connsiteY6" fmla="*/ 1586432 h 2386813"/>
              <a:gd name="connsiteX7" fmla="*/ 513366 w 1489166"/>
              <a:gd name="connsiteY7" fmla="*/ 1695122 h 2386813"/>
              <a:gd name="connsiteX8" fmla="*/ 997749 w 1489166"/>
              <a:gd name="connsiteY8" fmla="*/ 1695122 h 2386813"/>
              <a:gd name="connsiteX9" fmla="*/ 1106439 w 1489166"/>
              <a:gd name="connsiteY9" fmla="*/ 1586432 h 2386813"/>
              <a:gd name="connsiteX10" fmla="*/ 1106440 w 1489166"/>
              <a:gd name="connsiteY10" fmla="*/ 1586433 h 2386813"/>
              <a:gd name="connsiteX11" fmla="*/ 997750 w 1489166"/>
              <a:gd name="connsiteY11" fmla="*/ 1477743 h 2386813"/>
              <a:gd name="connsiteX12" fmla="*/ 513366 w 1489166"/>
              <a:gd name="connsiteY12" fmla="*/ 1477742 h 2386813"/>
              <a:gd name="connsiteX13" fmla="*/ 356201 w 1489166"/>
              <a:gd name="connsiteY13" fmla="*/ 1144545 h 2386813"/>
              <a:gd name="connsiteX14" fmla="*/ 247510 w 1489166"/>
              <a:gd name="connsiteY14" fmla="*/ 1253236 h 2386813"/>
              <a:gd name="connsiteX15" fmla="*/ 356201 w 1489166"/>
              <a:gd name="connsiteY15" fmla="*/ 1361927 h 2386813"/>
              <a:gd name="connsiteX16" fmla="*/ 1157116 w 1489166"/>
              <a:gd name="connsiteY16" fmla="*/ 1361927 h 2386813"/>
              <a:gd name="connsiteX17" fmla="*/ 1265807 w 1489166"/>
              <a:gd name="connsiteY17" fmla="*/ 1253236 h 2386813"/>
              <a:gd name="connsiteX18" fmla="*/ 1265808 w 1489166"/>
              <a:gd name="connsiteY18" fmla="*/ 1253237 h 2386813"/>
              <a:gd name="connsiteX19" fmla="*/ 1157117 w 1489166"/>
              <a:gd name="connsiteY19" fmla="*/ 1144546 h 2386813"/>
              <a:gd name="connsiteX20" fmla="*/ 356201 w 1489166"/>
              <a:gd name="connsiteY20" fmla="*/ 1144545 h 2386813"/>
              <a:gd name="connsiteX21" fmla="*/ 352642 w 1489166"/>
              <a:gd name="connsiteY21" fmla="*/ 828039 h 2386813"/>
              <a:gd name="connsiteX22" fmla="*/ 243952 w 1489166"/>
              <a:gd name="connsiteY22" fmla="*/ 936729 h 2386813"/>
              <a:gd name="connsiteX23" fmla="*/ 352642 w 1489166"/>
              <a:gd name="connsiteY23" fmla="*/ 1045419 h 2386813"/>
              <a:gd name="connsiteX24" fmla="*/ 1153560 w 1489166"/>
              <a:gd name="connsiteY24" fmla="*/ 1045419 h 2386813"/>
              <a:gd name="connsiteX25" fmla="*/ 1262250 w 1489166"/>
              <a:gd name="connsiteY25" fmla="*/ 936729 h 2386813"/>
              <a:gd name="connsiteX26" fmla="*/ 1262251 w 1489166"/>
              <a:gd name="connsiteY26" fmla="*/ 936730 h 2386813"/>
              <a:gd name="connsiteX27" fmla="*/ 1153561 w 1489166"/>
              <a:gd name="connsiteY27" fmla="*/ 828040 h 2386813"/>
              <a:gd name="connsiteX28" fmla="*/ 352642 w 1489166"/>
              <a:gd name="connsiteY28" fmla="*/ 828039 h 2386813"/>
              <a:gd name="connsiteX29" fmla="*/ 352643 w 1489166"/>
              <a:gd name="connsiteY29" fmla="*/ 511526 h 2386813"/>
              <a:gd name="connsiteX30" fmla="*/ 243952 w 1489166"/>
              <a:gd name="connsiteY30" fmla="*/ 620217 h 2386813"/>
              <a:gd name="connsiteX31" fmla="*/ 352643 w 1489166"/>
              <a:gd name="connsiteY31" fmla="*/ 728908 h 2386813"/>
              <a:gd name="connsiteX32" fmla="*/ 1153558 w 1489166"/>
              <a:gd name="connsiteY32" fmla="*/ 728908 h 2386813"/>
              <a:gd name="connsiteX33" fmla="*/ 1262249 w 1489166"/>
              <a:gd name="connsiteY33" fmla="*/ 620217 h 2386813"/>
              <a:gd name="connsiteX34" fmla="*/ 1262250 w 1489166"/>
              <a:gd name="connsiteY34" fmla="*/ 620218 h 2386813"/>
              <a:gd name="connsiteX35" fmla="*/ 1153559 w 1489166"/>
              <a:gd name="connsiteY35" fmla="*/ 511527 h 2386813"/>
              <a:gd name="connsiteX36" fmla="*/ 352643 w 1489166"/>
              <a:gd name="connsiteY36" fmla="*/ 511526 h 2386813"/>
              <a:gd name="connsiteX37" fmla="*/ 352642 w 1489166"/>
              <a:gd name="connsiteY37" fmla="*/ 195018 h 2386813"/>
              <a:gd name="connsiteX38" fmla="*/ 243952 w 1489166"/>
              <a:gd name="connsiteY38" fmla="*/ 303708 h 2386813"/>
              <a:gd name="connsiteX39" fmla="*/ 352642 w 1489166"/>
              <a:gd name="connsiteY39" fmla="*/ 412398 h 2386813"/>
              <a:gd name="connsiteX40" fmla="*/ 1153559 w 1489166"/>
              <a:gd name="connsiteY40" fmla="*/ 412398 h 2386813"/>
              <a:gd name="connsiteX41" fmla="*/ 1262249 w 1489166"/>
              <a:gd name="connsiteY41" fmla="*/ 303708 h 2386813"/>
              <a:gd name="connsiteX42" fmla="*/ 1262250 w 1489166"/>
              <a:gd name="connsiteY42" fmla="*/ 303709 h 2386813"/>
              <a:gd name="connsiteX43" fmla="*/ 1153560 w 1489166"/>
              <a:gd name="connsiteY43" fmla="*/ 195019 h 2386813"/>
              <a:gd name="connsiteX44" fmla="*/ 352642 w 1489166"/>
              <a:gd name="connsiteY44" fmla="*/ 195018 h 2386813"/>
              <a:gd name="connsiteX45" fmla="*/ 0 w 1489166"/>
              <a:gd name="connsiteY45" fmla="*/ 0 h 2386813"/>
              <a:gd name="connsiteX46" fmla="*/ 1489166 w 1489166"/>
              <a:gd name="connsiteY46" fmla="*/ 0 h 2386813"/>
              <a:gd name="connsiteX47" fmla="*/ 1489166 w 1489166"/>
              <a:gd name="connsiteY47" fmla="*/ 230649 h 2386813"/>
              <a:gd name="connsiteX48" fmla="*/ 1423195 w 1489166"/>
              <a:gd name="connsiteY48" fmla="*/ 230649 h 2386813"/>
              <a:gd name="connsiteX49" fmla="*/ 1333400 w 1489166"/>
              <a:gd name="connsiteY49" fmla="*/ 320444 h 2386813"/>
              <a:gd name="connsiteX50" fmla="*/ 1423195 w 1489166"/>
              <a:gd name="connsiteY50" fmla="*/ 410239 h 2386813"/>
              <a:gd name="connsiteX51" fmla="*/ 1489166 w 1489166"/>
              <a:gd name="connsiteY51" fmla="*/ 410239 h 2386813"/>
              <a:gd name="connsiteX52" fmla="*/ 1489166 w 1489166"/>
              <a:gd name="connsiteY52" fmla="*/ 549872 h 2386813"/>
              <a:gd name="connsiteX53" fmla="*/ 1427810 w 1489166"/>
              <a:gd name="connsiteY53" fmla="*/ 549872 h 2386813"/>
              <a:gd name="connsiteX54" fmla="*/ 1338015 w 1489166"/>
              <a:gd name="connsiteY54" fmla="*/ 639667 h 2386813"/>
              <a:gd name="connsiteX55" fmla="*/ 1427810 w 1489166"/>
              <a:gd name="connsiteY55" fmla="*/ 729462 h 2386813"/>
              <a:gd name="connsiteX56" fmla="*/ 1489166 w 1489166"/>
              <a:gd name="connsiteY56" fmla="*/ 729462 h 2386813"/>
              <a:gd name="connsiteX57" fmla="*/ 1489166 w 1489166"/>
              <a:gd name="connsiteY57" fmla="*/ 855853 h 2386813"/>
              <a:gd name="connsiteX58" fmla="*/ 1427810 w 1489166"/>
              <a:gd name="connsiteY58" fmla="*/ 855853 h 2386813"/>
              <a:gd name="connsiteX59" fmla="*/ 1338015 w 1489166"/>
              <a:gd name="connsiteY59" fmla="*/ 945648 h 2386813"/>
              <a:gd name="connsiteX60" fmla="*/ 1427810 w 1489166"/>
              <a:gd name="connsiteY60" fmla="*/ 1035443 h 2386813"/>
              <a:gd name="connsiteX61" fmla="*/ 1489166 w 1489166"/>
              <a:gd name="connsiteY61" fmla="*/ 1035443 h 2386813"/>
              <a:gd name="connsiteX62" fmla="*/ 1489166 w 1489166"/>
              <a:gd name="connsiteY62" fmla="*/ 1175076 h 2386813"/>
              <a:gd name="connsiteX63" fmla="*/ 1432425 w 1489166"/>
              <a:gd name="connsiteY63" fmla="*/ 1175076 h 2386813"/>
              <a:gd name="connsiteX64" fmla="*/ 1342630 w 1489166"/>
              <a:gd name="connsiteY64" fmla="*/ 1264871 h 2386813"/>
              <a:gd name="connsiteX65" fmla="*/ 1432425 w 1489166"/>
              <a:gd name="connsiteY65" fmla="*/ 1354666 h 2386813"/>
              <a:gd name="connsiteX66" fmla="*/ 1484633 w 1489166"/>
              <a:gd name="connsiteY66" fmla="*/ 1354666 h 2386813"/>
              <a:gd name="connsiteX67" fmla="*/ 1477537 w 1489166"/>
              <a:gd name="connsiteY67" fmla="*/ 1435096 h 2386813"/>
              <a:gd name="connsiteX68" fmla="*/ 894643 w 1489166"/>
              <a:gd name="connsiteY68" fmla="*/ 2032748 h 2386813"/>
              <a:gd name="connsiteX69" fmla="*/ 806100 w 1489166"/>
              <a:gd name="connsiteY69" fmla="*/ 2041674 h 2386813"/>
              <a:gd name="connsiteX70" fmla="*/ 806100 w 1489166"/>
              <a:gd name="connsiteY70" fmla="*/ 2072736 h 2386813"/>
              <a:gd name="connsiteX71" fmla="*/ 806099 w 1489166"/>
              <a:gd name="connsiteY71" fmla="*/ 2072736 h 2386813"/>
              <a:gd name="connsiteX72" fmla="*/ 806099 w 1489166"/>
              <a:gd name="connsiteY72" fmla="*/ 2242574 h 2386813"/>
              <a:gd name="connsiteX73" fmla="*/ 775143 w 1489166"/>
              <a:gd name="connsiteY73" fmla="*/ 2242574 h 2386813"/>
              <a:gd name="connsiteX74" fmla="*/ 775143 w 1489166"/>
              <a:gd name="connsiteY74" fmla="*/ 2308831 h 2386813"/>
              <a:gd name="connsiteX75" fmla="*/ 713232 w 1489166"/>
              <a:gd name="connsiteY75" fmla="*/ 2308831 h 2386813"/>
              <a:gd name="connsiteX76" fmla="*/ 713232 w 1489166"/>
              <a:gd name="connsiteY76" fmla="*/ 2242574 h 2386813"/>
              <a:gd name="connsiteX77" fmla="*/ 683068 w 1489166"/>
              <a:gd name="connsiteY77" fmla="*/ 2242574 h 2386813"/>
              <a:gd name="connsiteX78" fmla="*/ 683068 w 1489166"/>
              <a:gd name="connsiteY78" fmla="*/ 2060576 h 2386813"/>
              <a:gd name="connsiteX79" fmla="*/ 683069 w 1489166"/>
              <a:gd name="connsiteY79" fmla="*/ 2060576 h 2386813"/>
              <a:gd name="connsiteX80" fmla="*/ 683069 w 1489166"/>
              <a:gd name="connsiteY80" fmla="*/ 2041674 h 2386813"/>
              <a:gd name="connsiteX81" fmla="*/ 594524 w 1489166"/>
              <a:gd name="connsiteY81" fmla="*/ 2032748 h 2386813"/>
              <a:gd name="connsiteX82" fmla="*/ 11630 w 1489166"/>
              <a:gd name="connsiteY82" fmla="*/ 1435096 h 2386813"/>
              <a:gd name="connsiteX83" fmla="*/ 5039 w 1489166"/>
              <a:gd name="connsiteY83" fmla="*/ 1360398 h 2386813"/>
              <a:gd name="connsiteX84" fmla="*/ 60618 w 1489166"/>
              <a:gd name="connsiteY84" fmla="*/ 1360398 h 2386813"/>
              <a:gd name="connsiteX85" fmla="*/ 150413 w 1489166"/>
              <a:gd name="connsiteY85" fmla="*/ 1270603 h 2386813"/>
              <a:gd name="connsiteX86" fmla="*/ 60618 w 1489166"/>
              <a:gd name="connsiteY86" fmla="*/ 1180808 h 2386813"/>
              <a:gd name="connsiteX87" fmla="*/ 0 w 1489166"/>
              <a:gd name="connsiteY87" fmla="*/ 1180808 h 2386813"/>
              <a:gd name="connsiteX88" fmla="*/ 0 w 1489166"/>
              <a:gd name="connsiteY88" fmla="*/ 1041175 h 2386813"/>
              <a:gd name="connsiteX89" fmla="*/ 56003 w 1489166"/>
              <a:gd name="connsiteY89" fmla="*/ 1041175 h 2386813"/>
              <a:gd name="connsiteX90" fmla="*/ 145798 w 1489166"/>
              <a:gd name="connsiteY90" fmla="*/ 951380 h 2386813"/>
              <a:gd name="connsiteX91" fmla="*/ 56003 w 1489166"/>
              <a:gd name="connsiteY91" fmla="*/ 861585 h 2386813"/>
              <a:gd name="connsiteX92" fmla="*/ 0 w 1489166"/>
              <a:gd name="connsiteY92" fmla="*/ 861585 h 2386813"/>
              <a:gd name="connsiteX93" fmla="*/ 0 w 1489166"/>
              <a:gd name="connsiteY93" fmla="*/ 735194 h 2386813"/>
              <a:gd name="connsiteX94" fmla="*/ 56003 w 1489166"/>
              <a:gd name="connsiteY94" fmla="*/ 735194 h 2386813"/>
              <a:gd name="connsiteX95" fmla="*/ 145798 w 1489166"/>
              <a:gd name="connsiteY95" fmla="*/ 645399 h 2386813"/>
              <a:gd name="connsiteX96" fmla="*/ 56003 w 1489166"/>
              <a:gd name="connsiteY96" fmla="*/ 555604 h 2386813"/>
              <a:gd name="connsiteX97" fmla="*/ 0 w 1489166"/>
              <a:gd name="connsiteY97" fmla="*/ 555604 h 2386813"/>
              <a:gd name="connsiteX98" fmla="*/ 0 w 1489166"/>
              <a:gd name="connsiteY98" fmla="*/ 415971 h 2386813"/>
              <a:gd name="connsiteX99" fmla="*/ 51388 w 1489166"/>
              <a:gd name="connsiteY99" fmla="*/ 415971 h 2386813"/>
              <a:gd name="connsiteX100" fmla="*/ 141183 w 1489166"/>
              <a:gd name="connsiteY100" fmla="*/ 326176 h 2386813"/>
              <a:gd name="connsiteX101" fmla="*/ 51388 w 1489166"/>
              <a:gd name="connsiteY101" fmla="*/ 236381 h 2386813"/>
              <a:gd name="connsiteX102" fmla="*/ 0 w 1489166"/>
              <a:gd name="connsiteY102" fmla="*/ 236381 h 238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489166" h="2386813">
                <a:moveTo>
                  <a:pt x="713232" y="2318341"/>
                </a:moveTo>
                <a:lnTo>
                  <a:pt x="775143" y="2318341"/>
                </a:lnTo>
                <a:lnTo>
                  <a:pt x="775143" y="2352577"/>
                </a:lnTo>
                <a:cubicBezTo>
                  <a:pt x="775143" y="2371485"/>
                  <a:pt x="761284" y="2386813"/>
                  <a:pt x="744187" y="2386813"/>
                </a:cubicBezTo>
                <a:cubicBezTo>
                  <a:pt x="727090" y="2386813"/>
                  <a:pt x="713231" y="2371485"/>
                  <a:pt x="713231" y="2352577"/>
                </a:cubicBezTo>
                <a:close/>
                <a:moveTo>
                  <a:pt x="513366" y="1477742"/>
                </a:moveTo>
                <a:cubicBezTo>
                  <a:pt x="453338" y="1477742"/>
                  <a:pt x="404676" y="1526404"/>
                  <a:pt x="404676" y="1586432"/>
                </a:cubicBezTo>
                <a:cubicBezTo>
                  <a:pt x="404676" y="1646460"/>
                  <a:pt x="453338" y="1695122"/>
                  <a:pt x="513366" y="1695122"/>
                </a:cubicBezTo>
                <a:lnTo>
                  <a:pt x="997749" y="1695122"/>
                </a:lnTo>
                <a:cubicBezTo>
                  <a:pt x="1057777" y="1695122"/>
                  <a:pt x="1106439" y="1646460"/>
                  <a:pt x="1106439" y="1586432"/>
                </a:cubicBezTo>
                <a:lnTo>
                  <a:pt x="1106440" y="1586433"/>
                </a:lnTo>
                <a:cubicBezTo>
                  <a:pt x="1106440" y="1526405"/>
                  <a:pt x="1057778" y="1477743"/>
                  <a:pt x="997750" y="1477743"/>
                </a:cubicBezTo>
                <a:cubicBezTo>
                  <a:pt x="836289" y="1477743"/>
                  <a:pt x="674827" y="1477742"/>
                  <a:pt x="513366" y="1477742"/>
                </a:cubicBezTo>
                <a:close/>
                <a:moveTo>
                  <a:pt x="356201" y="1144545"/>
                </a:moveTo>
                <a:cubicBezTo>
                  <a:pt x="296173" y="1144545"/>
                  <a:pt x="247510" y="1193208"/>
                  <a:pt x="247510" y="1253236"/>
                </a:cubicBezTo>
                <a:cubicBezTo>
                  <a:pt x="247510" y="1313264"/>
                  <a:pt x="296173" y="1361927"/>
                  <a:pt x="356201" y="1361927"/>
                </a:cubicBezTo>
                <a:lnTo>
                  <a:pt x="1157116" y="1361927"/>
                </a:lnTo>
                <a:cubicBezTo>
                  <a:pt x="1217144" y="1361927"/>
                  <a:pt x="1265807" y="1313264"/>
                  <a:pt x="1265807" y="1253236"/>
                </a:cubicBezTo>
                <a:lnTo>
                  <a:pt x="1265808" y="1253237"/>
                </a:lnTo>
                <a:cubicBezTo>
                  <a:pt x="1265808" y="1193209"/>
                  <a:pt x="1217145" y="1144546"/>
                  <a:pt x="1157117" y="1144546"/>
                </a:cubicBezTo>
                <a:cubicBezTo>
                  <a:pt x="890145" y="1144546"/>
                  <a:pt x="623173" y="1144545"/>
                  <a:pt x="356201" y="1144545"/>
                </a:cubicBezTo>
                <a:close/>
                <a:moveTo>
                  <a:pt x="352642" y="828039"/>
                </a:moveTo>
                <a:cubicBezTo>
                  <a:pt x="292614" y="828039"/>
                  <a:pt x="243952" y="876701"/>
                  <a:pt x="243952" y="936729"/>
                </a:cubicBezTo>
                <a:cubicBezTo>
                  <a:pt x="243952" y="996757"/>
                  <a:pt x="292614" y="1045419"/>
                  <a:pt x="352642" y="1045419"/>
                </a:cubicBezTo>
                <a:lnTo>
                  <a:pt x="1153560" y="1045419"/>
                </a:lnTo>
                <a:cubicBezTo>
                  <a:pt x="1213588" y="1045419"/>
                  <a:pt x="1262250" y="996757"/>
                  <a:pt x="1262250" y="936729"/>
                </a:cubicBezTo>
                <a:lnTo>
                  <a:pt x="1262251" y="936730"/>
                </a:lnTo>
                <a:cubicBezTo>
                  <a:pt x="1262251" y="876702"/>
                  <a:pt x="1213589" y="828040"/>
                  <a:pt x="1153561" y="828040"/>
                </a:cubicBezTo>
                <a:cubicBezTo>
                  <a:pt x="886588" y="828040"/>
                  <a:pt x="619615" y="828039"/>
                  <a:pt x="352642" y="828039"/>
                </a:cubicBezTo>
                <a:close/>
                <a:moveTo>
                  <a:pt x="352643" y="511526"/>
                </a:moveTo>
                <a:cubicBezTo>
                  <a:pt x="292615" y="511526"/>
                  <a:pt x="243952" y="560189"/>
                  <a:pt x="243952" y="620217"/>
                </a:cubicBezTo>
                <a:cubicBezTo>
                  <a:pt x="243952" y="680245"/>
                  <a:pt x="292615" y="728908"/>
                  <a:pt x="352643" y="728908"/>
                </a:cubicBezTo>
                <a:lnTo>
                  <a:pt x="1153558" y="728908"/>
                </a:lnTo>
                <a:cubicBezTo>
                  <a:pt x="1213586" y="728908"/>
                  <a:pt x="1262249" y="680245"/>
                  <a:pt x="1262249" y="620217"/>
                </a:cubicBezTo>
                <a:lnTo>
                  <a:pt x="1262250" y="620218"/>
                </a:lnTo>
                <a:cubicBezTo>
                  <a:pt x="1262250" y="560190"/>
                  <a:pt x="1213587" y="511527"/>
                  <a:pt x="1153559" y="511527"/>
                </a:cubicBezTo>
                <a:cubicBezTo>
                  <a:pt x="886587" y="511527"/>
                  <a:pt x="619615" y="511526"/>
                  <a:pt x="352643" y="511526"/>
                </a:cubicBezTo>
                <a:close/>
                <a:moveTo>
                  <a:pt x="352642" y="195018"/>
                </a:moveTo>
                <a:cubicBezTo>
                  <a:pt x="292614" y="195018"/>
                  <a:pt x="243952" y="243680"/>
                  <a:pt x="243952" y="303708"/>
                </a:cubicBezTo>
                <a:cubicBezTo>
                  <a:pt x="243952" y="363736"/>
                  <a:pt x="292614" y="412398"/>
                  <a:pt x="352642" y="412398"/>
                </a:cubicBezTo>
                <a:lnTo>
                  <a:pt x="1153559" y="412398"/>
                </a:lnTo>
                <a:cubicBezTo>
                  <a:pt x="1213587" y="412398"/>
                  <a:pt x="1262249" y="363736"/>
                  <a:pt x="1262249" y="303708"/>
                </a:cubicBezTo>
                <a:lnTo>
                  <a:pt x="1262250" y="303709"/>
                </a:lnTo>
                <a:cubicBezTo>
                  <a:pt x="1262250" y="243681"/>
                  <a:pt x="1213588" y="195019"/>
                  <a:pt x="1153560" y="195019"/>
                </a:cubicBezTo>
                <a:cubicBezTo>
                  <a:pt x="886587" y="195019"/>
                  <a:pt x="619615" y="195018"/>
                  <a:pt x="352642" y="195018"/>
                </a:cubicBezTo>
                <a:close/>
                <a:moveTo>
                  <a:pt x="0" y="0"/>
                </a:moveTo>
                <a:lnTo>
                  <a:pt x="1489166" y="0"/>
                </a:lnTo>
                <a:lnTo>
                  <a:pt x="1489166" y="230649"/>
                </a:lnTo>
                <a:lnTo>
                  <a:pt x="1423195" y="230649"/>
                </a:lnTo>
                <a:cubicBezTo>
                  <a:pt x="1373603" y="230649"/>
                  <a:pt x="1333400" y="270852"/>
                  <a:pt x="1333400" y="320444"/>
                </a:cubicBezTo>
                <a:cubicBezTo>
                  <a:pt x="1333400" y="370036"/>
                  <a:pt x="1373603" y="410239"/>
                  <a:pt x="1423195" y="410239"/>
                </a:cubicBezTo>
                <a:lnTo>
                  <a:pt x="1489166" y="410239"/>
                </a:lnTo>
                <a:lnTo>
                  <a:pt x="1489166" y="549872"/>
                </a:lnTo>
                <a:lnTo>
                  <a:pt x="1427810" y="549872"/>
                </a:lnTo>
                <a:cubicBezTo>
                  <a:pt x="1378218" y="549872"/>
                  <a:pt x="1338015" y="590075"/>
                  <a:pt x="1338015" y="639667"/>
                </a:cubicBezTo>
                <a:cubicBezTo>
                  <a:pt x="1338015" y="689259"/>
                  <a:pt x="1378218" y="729462"/>
                  <a:pt x="1427810" y="729462"/>
                </a:cubicBezTo>
                <a:lnTo>
                  <a:pt x="1489166" y="729462"/>
                </a:lnTo>
                <a:lnTo>
                  <a:pt x="1489166" y="855853"/>
                </a:lnTo>
                <a:lnTo>
                  <a:pt x="1427810" y="855853"/>
                </a:lnTo>
                <a:cubicBezTo>
                  <a:pt x="1378218" y="855853"/>
                  <a:pt x="1338015" y="896056"/>
                  <a:pt x="1338015" y="945648"/>
                </a:cubicBezTo>
                <a:cubicBezTo>
                  <a:pt x="1338015" y="995240"/>
                  <a:pt x="1378218" y="1035443"/>
                  <a:pt x="1427810" y="1035443"/>
                </a:cubicBezTo>
                <a:lnTo>
                  <a:pt x="1489166" y="1035443"/>
                </a:lnTo>
                <a:lnTo>
                  <a:pt x="1489166" y="1175076"/>
                </a:lnTo>
                <a:lnTo>
                  <a:pt x="1432425" y="1175076"/>
                </a:lnTo>
                <a:cubicBezTo>
                  <a:pt x="1382833" y="1175076"/>
                  <a:pt x="1342630" y="1215279"/>
                  <a:pt x="1342630" y="1264871"/>
                </a:cubicBezTo>
                <a:cubicBezTo>
                  <a:pt x="1342630" y="1314463"/>
                  <a:pt x="1382833" y="1354666"/>
                  <a:pt x="1432425" y="1354666"/>
                </a:cubicBezTo>
                <a:lnTo>
                  <a:pt x="1484633" y="1354666"/>
                </a:lnTo>
                <a:lnTo>
                  <a:pt x="1477537" y="1435096"/>
                </a:lnTo>
                <a:cubicBezTo>
                  <a:pt x="1424045" y="1734557"/>
                  <a:pt x="1191525" y="1971997"/>
                  <a:pt x="894643" y="2032748"/>
                </a:cubicBezTo>
                <a:lnTo>
                  <a:pt x="806100" y="2041674"/>
                </a:lnTo>
                <a:lnTo>
                  <a:pt x="806100" y="2072736"/>
                </a:lnTo>
                <a:lnTo>
                  <a:pt x="806099" y="2072736"/>
                </a:lnTo>
                <a:lnTo>
                  <a:pt x="806099" y="2242574"/>
                </a:lnTo>
                <a:lnTo>
                  <a:pt x="775143" y="2242574"/>
                </a:lnTo>
                <a:lnTo>
                  <a:pt x="775143" y="2308831"/>
                </a:lnTo>
                <a:lnTo>
                  <a:pt x="713232" y="2308831"/>
                </a:lnTo>
                <a:lnTo>
                  <a:pt x="713232" y="2242574"/>
                </a:lnTo>
                <a:lnTo>
                  <a:pt x="683068" y="2242574"/>
                </a:lnTo>
                <a:lnTo>
                  <a:pt x="683068" y="2060576"/>
                </a:lnTo>
                <a:lnTo>
                  <a:pt x="683069" y="2060576"/>
                </a:lnTo>
                <a:lnTo>
                  <a:pt x="683069" y="2041674"/>
                </a:lnTo>
                <a:lnTo>
                  <a:pt x="594524" y="2032748"/>
                </a:lnTo>
                <a:cubicBezTo>
                  <a:pt x="297642" y="1971997"/>
                  <a:pt x="65121" y="1734557"/>
                  <a:pt x="11630" y="1435096"/>
                </a:cubicBezTo>
                <a:lnTo>
                  <a:pt x="5039" y="1360398"/>
                </a:lnTo>
                <a:lnTo>
                  <a:pt x="60618" y="1360398"/>
                </a:lnTo>
                <a:cubicBezTo>
                  <a:pt x="110210" y="1360398"/>
                  <a:pt x="150413" y="1320195"/>
                  <a:pt x="150413" y="1270603"/>
                </a:cubicBezTo>
                <a:cubicBezTo>
                  <a:pt x="150413" y="1221011"/>
                  <a:pt x="110210" y="1180808"/>
                  <a:pt x="60618" y="1180808"/>
                </a:cubicBezTo>
                <a:lnTo>
                  <a:pt x="0" y="1180808"/>
                </a:lnTo>
                <a:lnTo>
                  <a:pt x="0" y="1041175"/>
                </a:lnTo>
                <a:lnTo>
                  <a:pt x="56003" y="1041175"/>
                </a:lnTo>
                <a:cubicBezTo>
                  <a:pt x="105595" y="1041175"/>
                  <a:pt x="145798" y="1000972"/>
                  <a:pt x="145798" y="951380"/>
                </a:cubicBezTo>
                <a:cubicBezTo>
                  <a:pt x="145798" y="901788"/>
                  <a:pt x="105595" y="861585"/>
                  <a:pt x="56003" y="861585"/>
                </a:cubicBezTo>
                <a:lnTo>
                  <a:pt x="0" y="861585"/>
                </a:lnTo>
                <a:lnTo>
                  <a:pt x="0" y="735194"/>
                </a:lnTo>
                <a:lnTo>
                  <a:pt x="56003" y="735194"/>
                </a:lnTo>
                <a:cubicBezTo>
                  <a:pt x="105595" y="735194"/>
                  <a:pt x="145798" y="694991"/>
                  <a:pt x="145798" y="645399"/>
                </a:cubicBezTo>
                <a:cubicBezTo>
                  <a:pt x="145798" y="595807"/>
                  <a:pt x="105595" y="555604"/>
                  <a:pt x="56003" y="555604"/>
                </a:cubicBezTo>
                <a:lnTo>
                  <a:pt x="0" y="555604"/>
                </a:lnTo>
                <a:lnTo>
                  <a:pt x="0" y="415971"/>
                </a:lnTo>
                <a:lnTo>
                  <a:pt x="51388" y="415971"/>
                </a:lnTo>
                <a:cubicBezTo>
                  <a:pt x="100980" y="415971"/>
                  <a:pt x="141183" y="375768"/>
                  <a:pt x="141183" y="326176"/>
                </a:cubicBezTo>
                <a:cubicBezTo>
                  <a:pt x="141183" y="276584"/>
                  <a:pt x="100980" y="236381"/>
                  <a:pt x="51388" y="236381"/>
                </a:cubicBezTo>
                <a:lnTo>
                  <a:pt x="0" y="236381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9" name="그룹 238"/>
          <p:cNvGrpSpPr/>
          <p:nvPr/>
        </p:nvGrpSpPr>
        <p:grpSpPr>
          <a:xfrm>
            <a:off x="5843542" y="3203447"/>
            <a:ext cx="708334" cy="1078712"/>
            <a:chOff x="6916744" y="1553927"/>
            <a:chExt cx="1153184" cy="1491848"/>
          </a:xfrm>
          <a:solidFill>
            <a:srgbClr val="FFC000"/>
          </a:solidFill>
        </p:grpSpPr>
        <p:sp>
          <p:nvSpPr>
            <p:cNvPr id="240" name="모서리가 둥근 직사각형 239"/>
            <p:cNvSpPr/>
            <p:nvPr/>
          </p:nvSpPr>
          <p:spPr>
            <a:xfrm rot="16200000">
              <a:off x="7399762" y="107090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모서리가 둥근 직사각형 240"/>
            <p:cNvSpPr/>
            <p:nvPr/>
          </p:nvSpPr>
          <p:spPr>
            <a:xfrm rot="16200000">
              <a:off x="7399762" y="139065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2" name="모서리가 둥근 직사각형 241"/>
            <p:cNvSpPr/>
            <p:nvPr/>
          </p:nvSpPr>
          <p:spPr>
            <a:xfrm rot="16200000">
              <a:off x="7399762" y="1713649"/>
              <a:ext cx="183204" cy="114924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모서리가 둥근 직사각형 242"/>
            <p:cNvSpPr/>
            <p:nvPr/>
          </p:nvSpPr>
          <p:spPr>
            <a:xfrm rot="16200000">
              <a:off x="7403707" y="2036640"/>
              <a:ext cx="183204" cy="114923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4" name="모서리가 둥근 직사각형 243"/>
            <p:cNvSpPr/>
            <p:nvPr/>
          </p:nvSpPr>
          <p:spPr>
            <a:xfrm rot="16200000">
              <a:off x="7399367" y="2558172"/>
              <a:ext cx="183206" cy="79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1" name="자유형 190"/>
          <p:cNvSpPr/>
          <p:nvPr/>
        </p:nvSpPr>
        <p:spPr>
          <a:xfrm rot="18900000">
            <a:off x="9042359" y="3317481"/>
            <a:ext cx="1047498" cy="751398"/>
          </a:xfrm>
          <a:custGeom>
            <a:avLst/>
            <a:gdLst>
              <a:gd name="connsiteX0" fmla="*/ 1434877 w 1434877"/>
              <a:gd name="connsiteY0" fmla="*/ 19643 h 1029275"/>
              <a:gd name="connsiteX1" fmla="*/ 517578 w 1434877"/>
              <a:gd name="connsiteY1" fmla="*/ 936941 h 1029275"/>
              <a:gd name="connsiteX2" fmla="*/ 466465 w 1434877"/>
              <a:gd name="connsiteY2" fmla="*/ 993491 h 1029275"/>
              <a:gd name="connsiteX3" fmla="*/ 440157 w 1434877"/>
              <a:gd name="connsiteY3" fmla="*/ 1029275 h 1029275"/>
              <a:gd name="connsiteX4" fmla="*/ 414076 w 1434877"/>
              <a:gd name="connsiteY4" fmla="*/ 1026646 h 1029275"/>
              <a:gd name="connsiteX5" fmla="*/ 0 w 1434877"/>
              <a:gd name="connsiteY5" fmla="*/ 518590 h 1029275"/>
              <a:gd name="connsiteX6" fmla="*/ 1 w 1434877"/>
              <a:gd name="connsiteY6" fmla="*/ 518591 h 1029275"/>
              <a:gd name="connsiteX7" fmla="*/ 518593 w 1434877"/>
              <a:gd name="connsiteY7" fmla="*/ 0 h 1029275"/>
              <a:gd name="connsiteX8" fmla="*/ 1301026 w 1434877"/>
              <a:gd name="connsiteY8" fmla="*/ 0 h 1029275"/>
              <a:gd name="connsiteX9" fmla="*/ 1405540 w 1434877"/>
              <a:gd name="connsiteY9" fmla="*/ 10537 h 1029275"/>
              <a:gd name="connsiteX10" fmla="*/ 1434877 w 1434877"/>
              <a:gd name="connsiteY10" fmla="*/ 19643 h 102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4877" h="1029275">
                <a:moveTo>
                  <a:pt x="1434877" y="19643"/>
                </a:moveTo>
                <a:lnTo>
                  <a:pt x="517578" y="936941"/>
                </a:lnTo>
                <a:cubicBezTo>
                  <a:pt x="499404" y="955115"/>
                  <a:pt x="482366" y="973994"/>
                  <a:pt x="466465" y="993491"/>
                </a:cubicBezTo>
                <a:lnTo>
                  <a:pt x="440157" y="1029275"/>
                </a:lnTo>
                <a:lnTo>
                  <a:pt x="414076" y="1026646"/>
                </a:lnTo>
                <a:cubicBezTo>
                  <a:pt x="177764" y="978288"/>
                  <a:pt x="0" y="769199"/>
                  <a:pt x="0" y="518590"/>
                </a:cubicBezTo>
                <a:lnTo>
                  <a:pt x="1" y="518591"/>
                </a:lnTo>
                <a:cubicBezTo>
                  <a:pt x="1" y="232181"/>
                  <a:pt x="232182" y="0"/>
                  <a:pt x="518593" y="0"/>
                </a:cubicBezTo>
                <a:lnTo>
                  <a:pt x="1301026" y="0"/>
                </a:lnTo>
                <a:cubicBezTo>
                  <a:pt x="1336827" y="0"/>
                  <a:pt x="1371781" y="3628"/>
                  <a:pt x="1405540" y="10537"/>
                </a:cubicBezTo>
                <a:lnTo>
                  <a:pt x="1434877" y="19643"/>
                </a:lnTo>
                <a:close/>
              </a:path>
            </a:pathLst>
          </a:cu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자유형 191"/>
          <p:cNvSpPr/>
          <p:nvPr/>
        </p:nvSpPr>
        <p:spPr>
          <a:xfrm>
            <a:off x="9716474" y="2426859"/>
            <a:ext cx="1087130" cy="592784"/>
          </a:xfrm>
          <a:custGeom>
            <a:avLst/>
            <a:gdLst>
              <a:gd name="connsiteX0" fmla="*/ 744583 w 1489166"/>
              <a:gd name="connsiteY0" fmla="*/ 0 h 812004"/>
              <a:gd name="connsiteX1" fmla="*/ 820713 w 1489166"/>
              <a:gd name="connsiteY1" fmla="*/ 3844 h 812004"/>
              <a:gd name="connsiteX2" fmla="*/ 851344 w 1489166"/>
              <a:gd name="connsiteY2" fmla="*/ 8519 h 812004"/>
              <a:gd name="connsiteX3" fmla="*/ 851344 w 1489166"/>
              <a:gd name="connsiteY3" fmla="*/ 227742 h 812004"/>
              <a:gd name="connsiteX4" fmla="*/ 934886 w 1489166"/>
              <a:gd name="connsiteY4" fmla="*/ 311284 h 812004"/>
              <a:gd name="connsiteX5" fmla="*/ 1018428 w 1489166"/>
              <a:gd name="connsiteY5" fmla="*/ 227742 h 812004"/>
              <a:gd name="connsiteX6" fmla="*/ 1018428 w 1489166"/>
              <a:gd name="connsiteY6" fmla="*/ 53552 h 812004"/>
              <a:gd name="connsiteX7" fmla="*/ 1034408 w 1489166"/>
              <a:gd name="connsiteY7" fmla="*/ 58513 h 812004"/>
              <a:gd name="connsiteX8" fmla="*/ 1489166 w 1489166"/>
              <a:gd name="connsiteY8" fmla="*/ 744583 h 812004"/>
              <a:gd name="connsiteX9" fmla="*/ 1489166 w 1489166"/>
              <a:gd name="connsiteY9" fmla="*/ 812004 h 812004"/>
              <a:gd name="connsiteX10" fmla="*/ 0 w 1489166"/>
              <a:gd name="connsiteY10" fmla="*/ 812004 h 812004"/>
              <a:gd name="connsiteX11" fmla="*/ 0 w 1489166"/>
              <a:gd name="connsiteY11" fmla="*/ 744583 h 812004"/>
              <a:gd name="connsiteX12" fmla="*/ 454758 w 1489166"/>
              <a:gd name="connsiteY12" fmla="*/ 58513 h 812004"/>
              <a:gd name="connsiteX13" fmla="*/ 465434 w 1489166"/>
              <a:gd name="connsiteY13" fmla="*/ 55199 h 812004"/>
              <a:gd name="connsiteX14" fmla="*/ 465434 w 1489166"/>
              <a:gd name="connsiteY14" fmla="*/ 227742 h 812004"/>
              <a:gd name="connsiteX15" fmla="*/ 548976 w 1489166"/>
              <a:gd name="connsiteY15" fmla="*/ 311284 h 812004"/>
              <a:gd name="connsiteX16" fmla="*/ 632518 w 1489166"/>
              <a:gd name="connsiteY16" fmla="*/ 227742 h 812004"/>
              <a:gd name="connsiteX17" fmla="*/ 632518 w 1489166"/>
              <a:gd name="connsiteY17" fmla="*/ 9329 h 812004"/>
              <a:gd name="connsiteX18" fmla="*/ 668454 w 1489166"/>
              <a:gd name="connsiteY18" fmla="*/ 3844 h 812004"/>
              <a:gd name="connsiteX19" fmla="*/ 744583 w 1489166"/>
              <a:gd name="connsiteY19" fmla="*/ 0 h 81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89166" h="812004">
                <a:moveTo>
                  <a:pt x="744583" y="0"/>
                </a:moveTo>
                <a:cubicBezTo>
                  <a:pt x="770285" y="0"/>
                  <a:pt x="795682" y="1302"/>
                  <a:pt x="820713" y="3844"/>
                </a:cubicBezTo>
                <a:lnTo>
                  <a:pt x="851344" y="8519"/>
                </a:lnTo>
                <a:lnTo>
                  <a:pt x="851344" y="227742"/>
                </a:lnTo>
                <a:cubicBezTo>
                  <a:pt x="851344" y="273881"/>
                  <a:pt x="888747" y="311284"/>
                  <a:pt x="934886" y="311284"/>
                </a:cubicBezTo>
                <a:cubicBezTo>
                  <a:pt x="981025" y="311284"/>
                  <a:pt x="1018428" y="273881"/>
                  <a:pt x="1018428" y="227742"/>
                </a:cubicBezTo>
                <a:lnTo>
                  <a:pt x="1018428" y="53552"/>
                </a:lnTo>
                <a:lnTo>
                  <a:pt x="1034408" y="58513"/>
                </a:lnTo>
                <a:cubicBezTo>
                  <a:pt x="1301650" y="171547"/>
                  <a:pt x="1489166" y="436167"/>
                  <a:pt x="1489166" y="744583"/>
                </a:cubicBezTo>
                <a:lnTo>
                  <a:pt x="1489166" y="812004"/>
                </a:lnTo>
                <a:lnTo>
                  <a:pt x="0" y="812004"/>
                </a:lnTo>
                <a:lnTo>
                  <a:pt x="0" y="744583"/>
                </a:lnTo>
                <a:cubicBezTo>
                  <a:pt x="0" y="436167"/>
                  <a:pt x="187516" y="171547"/>
                  <a:pt x="454758" y="58513"/>
                </a:cubicBezTo>
                <a:lnTo>
                  <a:pt x="465434" y="55199"/>
                </a:lnTo>
                <a:lnTo>
                  <a:pt x="465434" y="227742"/>
                </a:lnTo>
                <a:cubicBezTo>
                  <a:pt x="465434" y="273881"/>
                  <a:pt x="502837" y="311284"/>
                  <a:pt x="548976" y="311284"/>
                </a:cubicBezTo>
                <a:cubicBezTo>
                  <a:pt x="595115" y="311284"/>
                  <a:pt x="632518" y="273881"/>
                  <a:pt x="632518" y="227742"/>
                </a:cubicBezTo>
                <a:lnTo>
                  <a:pt x="632518" y="9329"/>
                </a:lnTo>
                <a:lnTo>
                  <a:pt x="668454" y="3844"/>
                </a:lnTo>
                <a:cubicBezTo>
                  <a:pt x="693485" y="1302"/>
                  <a:pt x="718882" y="0"/>
                  <a:pt x="744583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Freeform 12"/>
          <p:cNvSpPr>
            <a:spLocks/>
          </p:cNvSpPr>
          <p:nvPr/>
        </p:nvSpPr>
        <p:spPr bwMode="auto">
          <a:xfrm flipH="1">
            <a:off x="10140412" y="2240690"/>
            <a:ext cx="234657" cy="94889"/>
          </a:xfrm>
          <a:custGeom>
            <a:avLst/>
            <a:gdLst>
              <a:gd name="T0" fmla="*/ 1604 w 2928"/>
              <a:gd name="T1" fmla="*/ 6 h 1183"/>
              <a:gd name="T2" fmla="*/ 1874 w 2928"/>
              <a:gd name="T3" fmla="*/ 45 h 1183"/>
              <a:gd name="T4" fmla="*/ 2137 w 2928"/>
              <a:gd name="T5" fmla="*/ 121 h 1183"/>
              <a:gd name="T6" fmla="*/ 2382 w 2928"/>
              <a:gd name="T7" fmla="*/ 234 h 1183"/>
              <a:gd name="T8" fmla="*/ 2612 w 2928"/>
              <a:gd name="T9" fmla="*/ 381 h 1183"/>
              <a:gd name="T10" fmla="*/ 2821 w 2928"/>
              <a:gd name="T11" fmla="*/ 563 h 1183"/>
              <a:gd name="T12" fmla="*/ 2890 w 2928"/>
              <a:gd name="T13" fmla="*/ 657 h 1183"/>
              <a:gd name="T14" fmla="*/ 2924 w 2928"/>
              <a:gd name="T15" fmla="*/ 764 h 1183"/>
              <a:gd name="T16" fmla="*/ 2924 w 2928"/>
              <a:gd name="T17" fmla="*/ 875 h 1183"/>
              <a:gd name="T18" fmla="*/ 2890 w 2928"/>
              <a:gd name="T19" fmla="*/ 982 h 1183"/>
              <a:gd name="T20" fmla="*/ 2821 w 2928"/>
              <a:gd name="T21" fmla="*/ 1076 h 1183"/>
              <a:gd name="T22" fmla="*/ 2727 w 2928"/>
              <a:gd name="T23" fmla="*/ 1145 h 1183"/>
              <a:gd name="T24" fmla="*/ 2620 w 2928"/>
              <a:gd name="T25" fmla="*/ 1180 h 1183"/>
              <a:gd name="T26" fmla="*/ 2508 w 2928"/>
              <a:gd name="T27" fmla="*/ 1180 h 1183"/>
              <a:gd name="T28" fmla="*/ 2401 w 2928"/>
              <a:gd name="T29" fmla="*/ 1145 h 1183"/>
              <a:gd name="T30" fmla="*/ 2307 w 2928"/>
              <a:gd name="T31" fmla="*/ 1076 h 1183"/>
              <a:gd name="T32" fmla="*/ 2146 w 2928"/>
              <a:gd name="T33" fmla="*/ 942 h 1183"/>
              <a:gd name="T34" fmla="*/ 1968 w 2928"/>
              <a:gd name="T35" fmla="*/ 839 h 1183"/>
              <a:gd name="T36" fmla="*/ 1774 w 2928"/>
              <a:gd name="T37" fmla="*/ 768 h 1183"/>
              <a:gd name="T38" fmla="*/ 1569 w 2928"/>
              <a:gd name="T39" fmla="*/ 734 h 1183"/>
              <a:gd name="T40" fmla="*/ 1359 w 2928"/>
              <a:gd name="T41" fmla="*/ 734 h 1183"/>
              <a:gd name="T42" fmla="*/ 1154 w 2928"/>
              <a:gd name="T43" fmla="*/ 768 h 1183"/>
              <a:gd name="T44" fmla="*/ 960 w 2928"/>
              <a:gd name="T45" fmla="*/ 839 h 1183"/>
              <a:gd name="T46" fmla="*/ 782 w 2928"/>
              <a:gd name="T47" fmla="*/ 942 h 1183"/>
              <a:gd name="T48" fmla="*/ 623 w 2928"/>
              <a:gd name="T49" fmla="*/ 1076 h 1183"/>
              <a:gd name="T50" fmla="*/ 527 w 2928"/>
              <a:gd name="T51" fmla="*/ 1145 h 1183"/>
              <a:gd name="T52" fmla="*/ 420 w 2928"/>
              <a:gd name="T53" fmla="*/ 1180 h 1183"/>
              <a:gd name="T54" fmla="*/ 308 w 2928"/>
              <a:gd name="T55" fmla="*/ 1180 h 1183"/>
              <a:gd name="T56" fmla="*/ 201 w 2928"/>
              <a:gd name="T57" fmla="*/ 1145 h 1183"/>
              <a:gd name="T58" fmla="*/ 107 w 2928"/>
              <a:gd name="T59" fmla="*/ 1076 h 1183"/>
              <a:gd name="T60" fmla="*/ 38 w 2928"/>
              <a:gd name="T61" fmla="*/ 982 h 1183"/>
              <a:gd name="T62" fmla="*/ 4 w 2928"/>
              <a:gd name="T63" fmla="*/ 875 h 1183"/>
              <a:gd name="T64" fmla="*/ 4 w 2928"/>
              <a:gd name="T65" fmla="*/ 764 h 1183"/>
              <a:gd name="T66" fmla="*/ 38 w 2928"/>
              <a:gd name="T67" fmla="*/ 657 h 1183"/>
              <a:gd name="T68" fmla="*/ 107 w 2928"/>
              <a:gd name="T69" fmla="*/ 563 h 1183"/>
              <a:gd name="T70" fmla="*/ 316 w 2928"/>
              <a:gd name="T71" fmla="*/ 381 h 1183"/>
              <a:gd name="T72" fmla="*/ 546 w 2928"/>
              <a:gd name="T73" fmla="*/ 234 h 1183"/>
              <a:gd name="T74" fmla="*/ 791 w 2928"/>
              <a:gd name="T75" fmla="*/ 121 h 1183"/>
              <a:gd name="T76" fmla="*/ 1054 w 2928"/>
              <a:gd name="T77" fmla="*/ 45 h 1183"/>
              <a:gd name="T78" fmla="*/ 1326 w 2928"/>
              <a:gd name="T79" fmla="*/ 6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28" h="1183">
                <a:moveTo>
                  <a:pt x="1464" y="0"/>
                </a:moveTo>
                <a:lnTo>
                  <a:pt x="1604" y="6"/>
                </a:lnTo>
                <a:lnTo>
                  <a:pt x="1740" y="20"/>
                </a:lnTo>
                <a:lnTo>
                  <a:pt x="1874" y="45"/>
                </a:lnTo>
                <a:lnTo>
                  <a:pt x="2006" y="79"/>
                </a:lnTo>
                <a:lnTo>
                  <a:pt x="2137" y="121"/>
                </a:lnTo>
                <a:lnTo>
                  <a:pt x="2261" y="173"/>
                </a:lnTo>
                <a:lnTo>
                  <a:pt x="2382" y="234"/>
                </a:lnTo>
                <a:lnTo>
                  <a:pt x="2501" y="303"/>
                </a:lnTo>
                <a:lnTo>
                  <a:pt x="2612" y="381"/>
                </a:lnTo>
                <a:lnTo>
                  <a:pt x="2719" y="468"/>
                </a:lnTo>
                <a:lnTo>
                  <a:pt x="2821" y="563"/>
                </a:lnTo>
                <a:lnTo>
                  <a:pt x="2859" y="607"/>
                </a:lnTo>
                <a:lnTo>
                  <a:pt x="2890" y="657"/>
                </a:lnTo>
                <a:lnTo>
                  <a:pt x="2911" y="709"/>
                </a:lnTo>
                <a:lnTo>
                  <a:pt x="2924" y="764"/>
                </a:lnTo>
                <a:lnTo>
                  <a:pt x="2928" y="820"/>
                </a:lnTo>
                <a:lnTo>
                  <a:pt x="2924" y="875"/>
                </a:lnTo>
                <a:lnTo>
                  <a:pt x="2911" y="931"/>
                </a:lnTo>
                <a:lnTo>
                  <a:pt x="2890" y="982"/>
                </a:lnTo>
                <a:lnTo>
                  <a:pt x="2859" y="1032"/>
                </a:lnTo>
                <a:lnTo>
                  <a:pt x="2821" y="1076"/>
                </a:lnTo>
                <a:lnTo>
                  <a:pt x="2777" y="1115"/>
                </a:lnTo>
                <a:lnTo>
                  <a:pt x="2727" y="1145"/>
                </a:lnTo>
                <a:lnTo>
                  <a:pt x="2675" y="1166"/>
                </a:lnTo>
                <a:lnTo>
                  <a:pt x="2620" y="1180"/>
                </a:lnTo>
                <a:lnTo>
                  <a:pt x="2564" y="1183"/>
                </a:lnTo>
                <a:lnTo>
                  <a:pt x="2508" y="1180"/>
                </a:lnTo>
                <a:lnTo>
                  <a:pt x="2453" y="1166"/>
                </a:lnTo>
                <a:lnTo>
                  <a:pt x="2401" y="1145"/>
                </a:lnTo>
                <a:lnTo>
                  <a:pt x="2351" y="1115"/>
                </a:lnTo>
                <a:lnTo>
                  <a:pt x="2307" y="1076"/>
                </a:lnTo>
                <a:lnTo>
                  <a:pt x="2229" y="1005"/>
                </a:lnTo>
                <a:lnTo>
                  <a:pt x="2146" y="942"/>
                </a:lnTo>
                <a:lnTo>
                  <a:pt x="2058" y="887"/>
                </a:lnTo>
                <a:lnTo>
                  <a:pt x="1968" y="839"/>
                </a:lnTo>
                <a:lnTo>
                  <a:pt x="1872" y="801"/>
                </a:lnTo>
                <a:lnTo>
                  <a:pt x="1774" y="768"/>
                </a:lnTo>
                <a:lnTo>
                  <a:pt x="1673" y="747"/>
                </a:lnTo>
                <a:lnTo>
                  <a:pt x="1569" y="734"/>
                </a:lnTo>
                <a:lnTo>
                  <a:pt x="1464" y="728"/>
                </a:lnTo>
                <a:lnTo>
                  <a:pt x="1359" y="734"/>
                </a:lnTo>
                <a:lnTo>
                  <a:pt x="1255" y="747"/>
                </a:lnTo>
                <a:lnTo>
                  <a:pt x="1154" y="768"/>
                </a:lnTo>
                <a:lnTo>
                  <a:pt x="1056" y="801"/>
                </a:lnTo>
                <a:lnTo>
                  <a:pt x="960" y="839"/>
                </a:lnTo>
                <a:lnTo>
                  <a:pt x="870" y="887"/>
                </a:lnTo>
                <a:lnTo>
                  <a:pt x="782" y="942"/>
                </a:lnTo>
                <a:lnTo>
                  <a:pt x="699" y="1005"/>
                </a:lnTo>
                <a:lnTo>
                  <a:pt x="623" y="1076"/>
                </a:lnTo>
                <a:lnTo>
                  <a:pt x="577" y="1115"/>
                </a:lnTo>
                <a:lnTo>
                  <a:pt x="527" y="1145"/>
                </a:lnTo>
                <a:lnTo>
                  <a:pt x="475" y="1166"/>
                </a:lnTo>
                <a:lnTo>
                  <a:pt x="420" y="1180"/>
                </a:lnTo>
                <a:lnTo>
                  <a:pt x="364" y="1183"/>
                </a:lnTo>
                <a:lnTo>
                  <a:pt x="308" y="1180"/>
                </a:lnTo>
                <a:lnTo>
                  <a:pt x="255" y="1166"/>
                </a:lnTo>
                <a:lnTo>
                  <a:pt x="201" y="1145"/>
                </a:lnTo>
                <a:lnTo>
                  <a:pt x="151" y="1115"/>
                </a:lnTo>
                <a:lnTo>
                  <a:pt x="107" y="1076"/>
                </a:lnTo>
                <a:lnTo>
                  <a:pt x="69" y="1032"/>
                </a:lnTo>
                <a:lnTo>
                  <a:pt x="38" y="982"/>
                </a:lnTo>
                <a:lnTo>
                  <a:pt x="17" y="931"/>
                </a:lnTo>
                <a:lnTo>
                  <a:pt x="4" y="875"/>
                </a:lnTo>
                <a:lnTo>
                  <a:pt x="0" y="820"/>
                </a:lnTo>
                <a:lnTo>
                  <a:pt x="4" y="764"/>
                </a:lnTo>
                <a:lnTo>
                  <a:pt x="17" y="709"/>
                </a:lnTo>
                <a:lnTo>
                  <a:pt x="38" y="657"/>
                </a:lnTo>
                <a:lnTo>
                  <a:pt x="69" y="607"/>
                </a:lnTo>
                <a:lnTo>
                  <a:pt x="107" y="563"/>
                </a:lnTo>
                <a:lnTo>
                  <a:pt x="209" y="468"/>
                </a:lnTo>
                <a:lnTo>
                  <a:pt x="316" y="381"/>
                </a:lnTo>
                <a:lnTo>
                  <a:pt x="427" y="303"/>
                </a:lnTo>
                <a:lnTo>
                  <a:pt x="546" y="234"/>
                </a:lnTo>
                <a:lnTo>
                  <a:pt x="667" y="173"/>
                </a:lnTo>
                <a:lnTo>
                  <a:pt x="791" y="121"/>
                </a:lnTo>
                <a:lnTo>
                  <a:pt x="922" y="79"/>
                </a:lnTo>
                <a:lnTo>
                  <a:pt x="1054" y="45"/>
                </a:lnTo>
                <a:lnTo>
                  <a:pt x="1188" y="20"/>
                </a:lnTo>
                <a:lnTo>
                  <a:pt x="1326" y="6"/>
                </a:lnTo>
                <a:lnTo>
                  <a:pt x="1464" y="0"/>
                </a:lnTo>
                <a:close/>
              </a:path>
            </a:pathLst>
          </a:custGeom>
          <a:solidFill>
            <a:srgbClr val="3B383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0" name="Freeform 13"/>
          <p:cNvSpPr>
            <a:spLocks/>
          </p:cNvSpPr>
          <p:nvPr/>
        </p:nvSpPr>
        <p:spPr bwMode="auto">
          <a:xfrm flipH="1">
            <a:off x="10072451" y="2144679"/>
            <a:ext cx="370738" cy="122939"/>
          </a:xfrm>
          <a:custGeom>
            <a:avLst/>
            <a:gdLst>
              <a:gd name="T0" fmla="*/ 2491 w 4624"/>
              <a:gd name="T1" fmla="*/ 6 h 1533"/>
              <a:gd name="T2" fmla="*/ 2840 w 4624"/>
              <a:gd name="T3" fmla="*/ 44 h 1533"/>
              <a:gd name="T4" fmla="*/ 3179 w 4624"/>
              <a:gd name="T5" fmla="*/ 123 h 1533"/>
              <a:gd name="T6" fmla="*/ 3507 w 4624"/>
              <a:gd name="T7" fmla="*/ 236 h 1533"/>
              <a:gd name="T8" fmla="*/ 3819 w 4624"/>
              <a:gd name="T9" fmla="*/ 387 h 1533"/>
              <a:gd name="T10" fmla="*/ 4114 w 4624"/>
              <a:gd name="T11" fmla="*/ 573 h 1533"/>
              <a:gd name="T12" fmla="*/ 4388 w 4624"/>
              <a:gd name="T13" fmla="*/ 791 h 1533"/>
              <a:gd name="T14" fmla="*/ 4557 w 4624"/>
              <a:gd name="T15" fmla="*/ 959 h 1533"/>
              <a:gd name="T16" fmla="*/ 4609 w 4624"/>
              <a:gd name="T17" fmla="*/ 1061 h 1533"/>
              <a:gd name="T18" fmla="*/ 4624 w 4624"/>
              <a:gd name="T19" fmla="*/ 1170 h 1533"/>
              <a:gd name="T20" fmla="*/ 4609 w 4624"/>
              <a:gd name="T21" fmla="*/ 1281 h 1533"/>
              <a:gd name="T22" fmla="*/ 4557 w 4624"/>
              <a:gd name="T23" fmla="*/ 1382 h 1533"/>
              <a:gd name="T24" fmla="*/ 4473 w 4624"/>
              <a:gd name="T25" fmla="*/ 1466 h 1533"/>
              <a:gd name="T26" fmla="*/ 4371 w 4624"/>
              <a:gd name="T27" fmla="*/ 1518 h 1533"/>
              <a:gd name="T28" fmla="*/ 4260 w 4624"/>
              <a:gd name="T29" fmla="*/ 1533 h 1533"/>
              <a:gd name="T30" fmla="*/ 4151 w 4624"/>
              <a:gd name="T31" fmla="*/ 1518 h 1533"/>
              <a:gd name="T32" fmla="*/ 4049 w 4624"/>
              <a:gd name="T33" fmla="*/ 1466 h 1533"/>
              <a:gd name="T34" fmla="*/ 3888 w 4624"/>
              <a:gd name="T35" fmla="*/ 1319 h 1533"/>
              <a:gd name="T36" fmla="*/ 3639 w 4624"/>
              <a:gd name="T37" fmla="*/ 1128 h 1533"/>
              <a:gd name="T38" fmla="*/ 3369 w 4624"/>
              <a:gd name="T39" fmla="*/ 973 h 1533"/>
              <a:gd name="T40" fmla="*/ 3083 w 4624"/>
              <a:gd name="T41" fmla="*/ 854 h 1533"/>
              <a:gd name="T42" fmla="*/ 2783 w 4624"/>
              <a:gd name="T43" fmla="*/ 774 h 1533"/>
              <a:gd name="T44" fmla="*/ 2472 w 4624"/>
              <a:gd name="T45" fmla="*/ 733 h 1533"/>
              <a:gd name="T46" fmla="*/ 2154 w 4624"/>
              <a:gd name="T47" fmla="*/ 733 h 1533"/>
              <a:gd name="T48" fmla="*/ 1843 w 4624"/>
              <a:gd name="T49" fmla="*/ 774 h 1533"/>
              <a:gd name="T50" fmla="*/ 1543 w 4624"/>
              <a:gd name="T51" fmla="*/ 854 h 1533"/>
              <a:gd name="T52" fmla="*/ 1257 w 4624"/>
              <a:gd name="T53" fmla="*/ 973 h 1533"/>
              <a:gd name="T54" fmla="*/ 987 w 4624"/>
              <a:gd name="T55" fmla="*/ 1128 h 1533"/>
              <a:gd name="T56" fmla="*/ 738 w 4624"/>
              <a:gd name="T57" fmla="*/ 1319 h 1533"/>
              <a:gd name="T58" fmla="*/ 577 w 4624"/>
              <a:gd name="T59" fmla="*/ 1466 h 1533"/>
              <a:gd name="T60" fmla="*/ 475 w 4624"/>
              <a:gd name="T61" fmla="*/ 1518 h 1533"/>
              <a:gd name="T62" fmla="*/ 366 w 4624"/>
              <a:gd name="T63" fmla="*/ 1533 h 1533"/>
              <a:gd name="T64" fmla="*/ 255 w 4624"/>
              <a:gd name="T65" fmla="*/ 1518 h 1533"/>
              <a:gd name="T66" fmla="*/ 153 w 4624"/>
              <a:gd name="T67" fmla="*/ 1466 h 1533"/>
              <a:gd name="T68" fmla="*/ 69 w 4624"/>
              <a:gd name="T69" fmla="*/ 1382 h 1533"/>
              <a:gd name="T70" fmla="*/ 17 w 4624"/>
              <a:gd name="T71" fmla="*/ 1281 h 1533"/>
              <a:gd name="T72" fmla="*/ 0 w 4624"/>
              <a:gd name="T73" fmla="*/ 1170 h 1533"/>
              <a:gd name="T74" fmla="*/ 17 w 4624"/>
              <a:gd name="T75" fmla="*/ 1061 h 1533"/>
              <a:gd name="T76" fmla="*/ 69 w 4624"/>
              <a:gd name="T77" fmla="*/ 959 h 1533"/>
              <a:gd name="T78" fmla="*/ 238 w 4624"/>
              <a:gd name="T79" fmla="*/ 791 h 1533"/>
              <a:gd name="T80" fmla="*/ 512 w 4624"/>
              <a:gd name="T81" fmla="*/ 573 h 1533"/>
              <a:gd name="T82" fmla="*/ 807 w 4624"/>
              <a:gd name="T83" fmla="*/ 387 h 1533"/>
              <a:gd name="T84" fmla="*/ 1119 w 4624"/>
              <a:gd name="T85" fmla="*/ 236 h 1533"/>
              <a:gd name="T86" fmla="*/ 1447 w 4624"/>
              <a:gd name="T87" fmla="*/ 123 h 1533"/>
              <a:gd name="T88" fmla="*/ 1786 w 4624"/>
              <a:gd name="T89" fmla="*/ 44 h 1533"/>
              <a:gd name="T90" fmla="*/ 2135 w 4624"/>
              <a:gd name="T91" fmla="*/ 6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624" h="1533">
                <a:moveTo>
                  <a:pt x="2313" y="0"/>
                </a:moveTo>
                <a:lnTo>
                  <a:pt x="2491" y="6"/>
                </a:lnTo>
                <a:lnTo>
                  <a:pt x="2668" y="21"/>
                </a:lnTo>
                <a:lnTo>
                  <a:pt x="2840" y="44"/>
                </a:lnTo>
                <a:lnTo>
                  <a:pt x="3012" y="79"/>
                </a:lnTo>
                <a:lnTo>
                  <a:pt x="3179" y="123"/>
                </a:lnTo>
                <a:lnTo>
                  <a:pt x="3346" y="174"/>
                </a:lnTo>
                <a:lnTo>
                  <a:pt x="3507" y="236"/>
                </a:lnTo>
                <a:lnTo>
                  <a:pt x="3666" y="306"/>
                </a:lnTo>
                <a:lnTo>
                  <a:pt x="3819" y="387"/>
                </a:lnTo>
                <a:lnTo>
                  <a:pt x="3969" y="475"/>
                </a:lnTo>
                <a:lnTo>
                  <a:pt x="4114" y="573"/>
                </a:lnTo>
                <a:lnTo>
                  <a:pt x="4254" y="678"/>
                </a:lnTo>
                <a:lnTo>
                  <a:pt x="4388" y="791"/>
                </a:lnTo>
                <a:lnTo>
                  <a:pt x="4519" y="913"/>
                </a:lnTo>
                <a:lnTo>
                  <a:pt x="4557" y="959"/>
                </a:lnTo>
                <a:lnTo>
                  <a:pt x="4586" y="1007"/>
                </a:lnTo>
                <a:lnTo>
                  <a:pt x="4609" y="1061"/>
                </a:lnTo>
                <a:lnTo>
                  <a:pt x="4620" y="1114"/>
                </a:lnTo>
                <a:lnTo>
                  <a:pt x="4624" y="1170"/>
                </a:lnTo>
                <a:lnTo>
                  <a:pt x="4620" y="1227"/>
                </a:lnTo>
                <a:lnTo>
                  <a:pt x="4609" y="1281"/>
                </a:lnTo>
                <a:lnTo>
                  <a:pt x="4586" y="1332"/>
                </a:lnTo>
                <a:lnTo>
                  <a:pt x="4557" y="1382"/>
                </a:lnTo>
                <a:lnTo>
                  <a:pt x="4519" y="1428"/>
                </a:lnTo>
                <a:lnTo>
                  <a:pt x="4473" y="1466"/>
                </a:lnTo>
                <a:lnTo>
                  <a:pt x="4425" y="1495"/>
                </a:lnTo>
                <a:lnTo>
                  <a:pt x="4371" y="1518"/>
                </a:lnTo>
                <a:lnTo>
                  <a:pt x="4318" y="1530"/>
                </a:lnTo>
                <a:lnTo>
                  <a:pt x="4260" y="1533"/>
                </a:lnTo>
                <a:lnTo>
                  <a:pt x="4204" y="1530"/>
                </a:lnTo>
                <a:lnTo>
                  <a:pt x="4151" y="1518"/>
                </a:lnTo>
                <a:lnTo>
                  <a:pt x="4097" y="1495"/>
                </a:lnTo>
                <a:lnTo>
                  <a:pt x="4049" y="1466"/>
                </a:lnTo>
                <a:lnTo>
                  <a:pt x="4003" y="1428"/>
                </a:lnTo>
                <a:lnTo>
                  <a:pt x="3888" y="1319"/>
                </a:lnTo>
                <a:lnTo>
                  <a:pt x="3766" y="1220"/>
                </a:lnTo>
                <a:lnTo>
                  <a:pt x="3639" y="1128"/>
                </a:lnTo>
                <a:lnTo>
                  <a:pt x="3507" y="1045"/>
                </a:lnTo>
                <a:lnTo>
                  <a:pt x="3369" y="973"/>
                </a:lnTo>
                <a:lnTo>
                  <a:pt x="3229" y="909"/>
                </a:lnTo>
                <a:lnTo>
                  <a:pt x="3083" y="854"/>
                </a:lnTo>
                <a:lnTo>
                  <a:pt x="2934" y="810"/>
                </a:lnTo>
                <a:lnTo>
                  <a:pt x="2783" y="774"/>
                </a:lnTo>
                <a:lnTo>
                  <a:pt x="2629" y="749"/>
                </a:lnTo>
                <a:lnTo>
                  <a:pt x="2472" y="733"/>
                </a:lnTo>
                <a:lnTo>
                  <a:pt x="2313" y="728"/>
                </a:lnTo>
                <a:lnTo>
                  <a:pt x="2154" y="733"/>
                </a:lnTo>
                <a:lnTo>
                  <a:pt x="1997" y="749"/>
                </a:lnTo>
                <a:lnTo>
                  <a:pt x="1843" y="774"/>
                </a:lnTo>
                <a:lnTo>
                  <a:pt x="1692" y="810"/>
                </a:lnTo>
                <a:lnTo>
                  <a:pt x="1543" y="854"/>
                </a:lnTo>
                <a:lnTo>
                  <a:pt x="1397" y="909"/>
                </a:lnTo>
                <a:lnTo>
                  <a:pt x="1257" y="973"/>
                </a:lnTo>
                <a:lnTo>
                  <a:pt x="1119" y="1045"/>
                </a:lnTo>
                <a:lnTo>
                  <a:pt x="987" y="1128"/>
                </a:lnTo>
                <a:lnTo>
                  <a:pt x="860" y="1220"/>
                </a:lnTo>
                <a:lnTo>
                  <a:pt x="738" y="1319"/>
                </a:lnTo>
                <a:lnTo>
                  <a:pt x="623" y="1428"/>
                </a:lnTo>
                <a:lnTo>
                  <a:pt x="577" y="1466"/>
                </a:lnTo>
                <a:lnTo>
                  <a:pt x="529" y="1495"/>
                </a:lnTo>
                <a:lnTo>
                  <a:pt x="475" y="1518"/>
                </a:lnTo>
                <a:lnTo>
                  <a:pt x="422" y="1530"/>
                </a:lnTo>
                <a:lnTo>
                  <a:pt x="366" y="1533"/>
                </a:lnTo>
                <a:lnTo>
                  <a:pt x="308" y="1530"/>
                </a:lnTo>
                <a:lnTo>
                  <a:pt x="255" y="1518"/>
                </a:lnTo>
                <a:lnTo>
                  <a:pt x="201" y="1495"/>
                </a:lnTo>
                <a:lnTo>
                  <a:pt x="153" y="1466"/>
                </a:lnTo>
                <a:lnTo>
                  <a:pt x="107" y="1428"/>
                </a:lnTo>
                <a:lnTo>
                  <a:pt x="69" y="1382"/>
                </a:lnTo>
                <a:lnTo>
                  <a:pt x="40" y="1332"/>
                </a:lnTo>
                <a:lnTo>
                  <a:pt x="17" y="1281"/>
                </a:lnTo>
                <a:lnTo>
                  <a:pt x="6" y="1227"/>
                </a:lnTo>
                <a:lnTo>
                  <a:pt x="0" y="1170"/>
                </a:lnTo>
                <a:lnTo>
                  <a:pt x="6" y="1114"/>
                </a:lnTo>
                <a:lnTo>
                  <a:pt x="17" y="1061"/>
                </a:lnTo>
                <a:lnTo>
                  <a:pt x="40" y="1007"/>
                </a:lnTo>
                <a:lnTo>
                  <a:pt x="69" y="959"/>
                </a:lnTo>
                <a:lnTo>
                  <a:pt x="107" y="913"/>
                </a:lnTo>
                <a:lnTo>
                  <a:pt x="238" y="791"/>
                </a:lnTo>
                <a:lnTo>
                  <a:pt x="372" y="678"/>
                </a:lnTo>
                <a:lnTo>
                  <a:pt x="512" y="573"/>
                </a:lnTo>
                <a:lnTo>
                  <a:pt x="657" y="475"/>
                </a:lnTo>
                <a:lnTo>
                  <a:pt x="807" y="387"/>
                </a:lnTo>
                <a:lnTo>
                  <a:pt x="960" y="306"/>
                </a:lnTo>
                <a:lnTo>
                  <a:pt x="1119" y="236"/>
                </a:lnTo>
                <a:lnTo>
                  <a:pt x="1280" y="174"/>
                </a:lnTo>
                <a:lnTo>
                  <a:pt x="1447" y="123"/>
                </a:lnTo>
                <a:lnTo>
                  <a:pt x="1615" y="79"/>
                </a:lnTo>
                <a:lnTo>
                  <a:pt x="1786" y="44"/>
                </a:lnTo>
                <a:lnTo>
                  <a:pt x="1960" y="21"/>
                </a:lnTo>
                <a:lnTo>
                  <a:pt x="2135" y="6"/>
                </a:lnTo>
                <a:lnTo>
                  <a:pt x="2313" y="0"/>
                </a:lnTo>
                <a:close/>
              </a:path>
            </a:pathLst>
          </a:custGeom>
          <a:solidFill>
            <a:srgbClr val="3B383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1" name="Freeform 14"/>
          <p:cNvSpPr>
            <a:spLocks/>
          </p:cNvSpPr>
          <p:nvPr/>
        </p:nvSpPr>
        <p:spPr bwMode="auto">
          <a:xfrm flipH="1">
            <a:off x="10004330" y="2048508"/>
            <a:ext cx="506820" cy="151149"/>
          </a:xfrm>
          <a:custGeom>
            <a:avLst/>
            <a:gdLst>
              <a:gd name="T0" fmla="*/ 3379 w 6324"/>
              <a:gd name="T1" fmla="*/ 6 h 1885"/>
              <a:gd name="T2" fmla="*/ 3802 w 6324"/>
              <a:gd name="T3" fmla="*/ 46 h 1885"/>
              <a:gd name="T4" fmla="*/ 4218 w 6324"/>
              <a:gd name="T5" fmla="*/ 128 h 1885"/>
              <a:gd name="T6" fmla="*/ 4620 w 6324"/>
              <a:gd name="T7" fmla="*/ 251 h 1885"/>
              <a:gd name="T8" fmla="*/ 5009 w 6324"/>
              <a:gd name="T9" fmla="*/ 411 h 1885"/>
              <a:gd name="T10" fmla="*/ 5379 w 6324"/>
              <a:gd name="T11" fmla="*/ 611 h 1885"/>
              <a:gd name="T12" fmla="*/ 5732 w 6324"/>
              <a:gd name="T13" fmla="*/ 844 h 1885"/>
              <a:gd name="T14" fmla="*/ 6061 w 6324"/>
              <a:gd name="T15" fmla="*/ 1116 h 1885"/>
              <a:gd name="T16" fmla="*/ 6255 w 6324"/>
              <a:gd name="T17" fmla="*/ 1309 h 1885"/>
              <a:gd name="T18" fmla="*/ 6307 w 6324"/>
              <a:gd name="T19" fmla="*/ 1411 h 1885"/>
              <a:gd name="T20" fmla="*/ 6324 w 6324"/>
              <a:gd name="T21" fmla="*/ 1522 h 1885"/>
              <a:gd name="T22" fmla="*/ 6307 w 6324"/>
              <a:gd name="T23" fmla="*/ 1633 h 1885"/>
              <a:gd name="T24" fmla="*/ 6255 w 6324"/>
              <a:gd name="T25" fmla="*/ 1734 h 1885"/>
              <a:gd name="T26" fmla="*/ 6173 w 6324"/>
              <a:gd name="T27" fmla="*/ 1817 h 1885"/>
              <a:gd name="T28" fmla="*/ 6071 w 6324"/>
              <a:gd name="T29" fmla="*/ 1868 h 1885"/>
              <a:gd name="T30" fmla="*/ 5960 w 6324"/>
              <a:gd name="T31" fmla="*/ 1885 h 1885"/>
              <a:gd name="T32" fmla="*/ 5849 w 6324"/>
              <a:gd name="T33" fmla="*/ 1868 h 1885"/>
              <a:gd name="T34" fmla="*/ 5747 w 6324"/>
              <a:gd name="T35" fmla="*/ 1817 h 1885"/>
              <a:gd name="T36" fmla="*/ 5563 w 6324"/>
              <a:gd name="T37" fmla="*/ 1648 h 1885"/>
              <a:gd name="T38" fmla="*/ 5270 w 6324"/>
              <a:gd name="T39" fmla="*/ 1409 h 1885"/>
              <a:gd name="T40" fmla="*/ 4956 w 6324"/>
              <a:gd name="T41" fmla="*/ 1206 h 1885"/>
              <a:gd name="T42" fmla="*/ 4622 w 6324"/>
              <a:gd name="T43" fmla="*/ 1036 h 1885"/>
              <a:gd name="T44" fmla="*/ 4275 w 6324"/>
              <a:gd name="T45" fmla="*/ 902 h 1885"/>
              <a:gd name="T46" fmla="*/ 3915 w 6324"/>
              <a:gd name="T47" fmla="*/ 806 h 1885"/>
              <a:gd name="T48" fmla="*/ 3543 w 6324"/>
              <a:gd name="T49" fmla="*/ 746 h 1885"/>
              <a:gd name="T50" fmla="*/ 3162 w 6324"/>
              <a:gd name="T51" fmla="*/ 727 h 1885"/>
              <a:gd name="T52" fmla="*/ 2783 w 6324"/>
              <a:gd name="T53" fmla="*/ 746 h 1885"/>
              <a:gd name="T54" fmla="*/ 2409 w 6324"/>
              <a:gd name="T55" fmla="*/ 806 h 1885"/>
              <a:gd name="T56" fmla="*/ 2049 w 6324"/>
              <a:gd name="T57" fmla="*/ 902 h 1885"/>
              <a:gd name="T58" fmla="*/ 1702 w 6324"/>
              <a:gd name="T59" fmla="*/ 1036 h 1885"/>
              <a:gd name="T60" fmla="*/ 1368 w 6324"/>
              <a:gd name="T61" fmla="*/ 1206 h 1885"/>
              <a:gd name="T62" fmla="*/ 1054 w 6324"/>
              <a:gd name="T63" fmla="*/ 1409 h 1885"/>
              <a:gd name="T64" fmla="*/ 761 w 6324"/>
              <a:gd name="T65" fmla="*/ 1648 h 1885"/>
              <a:gd name="T66" fmla="*/ 577 w 6324"/>
              <a:gd name="T67" fmla="*/ 1817 h 1885"/>
              <a:gd name="T68" fmla="*/ 475 w 6324"/>
              <a:gd name="T69" fmla="*/ 1868 h 1885"/>
              <a:gd name="T70" fmla="*/ 364 w 6324"/>
              <a:gd name="T71" fmla="*/ 1885 h 1885"/>
              <a:gd name="T72" fmla="*/ 253 w 6324"/>
              <a:gd name="T73" fmla="*/ 1868 h 1885"/>
              <a:gd name="T74" fmla="*/ 151 w 6324"/>
              <a:gd name="T75" fmla="*/ 1817 h 1885"/>
              <a:gd name="T76" fmla="*/ 69 w 6324"/>
              <a:gd name="T77" fmla="*/ 1734 h 1885"/>
              <a:gd name="T78" fmla="*/ 17 w 6324"/>
              <a:gd name="T79" fmla="*/ 1633 h 1885"/>
              <a:gd name="T80" fmla="*/ 0 w 6324"/>
              <a:gd name="T81" fmla="*/ 1522 h 1885"/>
              <a:gd name="T82" fmla="*/ 4 w 6324"/>
              <a:gd name="T83" fmla="*/ 1466 h 1885"/>
              <a:gd name="T84" fmla="*/ 38 w 6324"/>
              <a:gd name="T85" fmla="*/ 1359 h 1885"/>
              <a:gd name="T86" fmla="*/ 107 w 6324"/>
              <a:gd name="T87" fmla="*/ 1265 h 1885"/>
              <a:gd name="T88" fmla="*/ 425 w 6324"/>
              <a:gd name="T89" fmla="*/ 976 h 1885"/>
              <a:gd name="T90" fmla="*/ 767 w 6324"/>
              <a:gd name="T91" fmla="*/ 724 h 1885"/>
              <a:gd name="T92" fmla="*/ 1127 w 6324"/>
              <a:gd name="T93" fmla="*/ 505 h 1885"/>
              <a:gd name="T94" fmla="*/ 1508 w 6324"/>
              <a:gd name="T95" fmla="*/ 327 h 1885"/>
              <a:gd name="T96" fmla="*/ 1903 w 6324"/>
              <a:gd name="T97" fmla="*/ 186 h 1885"/>
              <a:gd name="T98" fmla="*/ 2313 w 6324"/>
              <a:gd name="T99" fmla="*/ 82 h 1885"/>
              <a:gd name="T100" fmla="*/ 2733 w 6324"/>
              <a:gd name="T101" fmla="*/ 21 h 1885"/>
              <a:gd name="T102" fmla="*/ 3162 w 6324"/>
              <a:gd name="T103" fmla="*/ 0 h 1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24" h="1885">
                <a:moveTo>
                  <a:pt x="3162" y="0"/>
                </a:moveTo>
                <a:lnTo>
                  <a:pt x="3379" y="6"/>
                </a:lnTo>
                <a:lnTo>
                  <a:pt x="3591" y="21"/>
                </a:lnTo>
                <a:lnTo>
                  <a:pt x="3802" y="46"/>
                </a:lnTo>
                <a:lnTo>
                  <a:pt x="4011" y="82"/>
                </a:lnTo>
                <a:lnTo>
                  <a:pt x="4218" y="128"/>
                </a:lnTo>
                <a:lnTo>
                  <a:pt x="4421" y="186"/>
                </a:lnTo>
                <a:lnTo>
                  <a:pt x="4620" y="251"/>
                </a:lnTo>
                <a:lnTo>
                  <a:pt x="4816" y="327"/>
                </a:lnTo>
                <a:lnTo>
                  <a:pt x="5009" y="411"/>
                </a:lnTo>
                <a:lnTo>
                  <a:pt x="5197" y="505"/>
                </a:lnTo>
                <a:lnTo>
                  <a:pt x="5379" y="611"/>
                </a:lnTo>
                <a:lnTo>
                  <a:pt x="5557" y="724"/>
                </a:lnTo>
                <a:lnTo>
                  <a:pt x="5732" y="844"/>
                </a:lnTo>
                <a:lnTo>
                  <a:pt x="5899" y="976"/>
                </a:lnTo>
                <a:lnTo>
                  <a:pt x="6061" y="1116"/>
                </a:lnTo>
                <a:lnTo>
                  <a:pt x="6217" y="1265"/>
                </a:lnTo>
                <a:lnTo>
                  <a:pt x="6255" y="1309"/>
                </a:lnTo>
                <a:lnTo>
                  <a:pt x="6286" y="1359"/>
                </a:lnTo>
                <a:lnTo>
                  <a:pt x="6307" y="1411"/>
                </a:lnTo>
                <a:lnTo>
                  <a:pt x="6320" y="1466"/>
                </a:lnTo>
                <a:lnTo>
                  <a:pt x="6324" y="1522"/>
                </a:lnTo>
                <a:lnTo>
                  <a:pt x="6320" y="1577"/>
                </a:lnTo>
                <a:lnTo>
                  <a:pt x="6307" y="1633"/>
                </a:lnTo>
                <a:lnTo>
                  <a:pt x="6286" y="1684"/>
                </a:lnTo>
                <a:lnTo>
                  <a:pt x="6255" y="1734"/>
                </a:lnTo>
                <a:lnTo>
                  <a:pt x="6217" y="1778"/>
                </a:lnTo>
                <a:lnTo>
                  <a:pt x="6173" y="1817"/>
                </a:lnTo>
                <a:lnTo>
                  <a:pt x="6123" y="1847"/>
                </a:lnTo>
                <a:lnTo>
                  <a:pt x="6071" y="1868"/>
                </a:lnTo>
                <a:lnTo>
                  <a:pt x="6015" y="1882"/>
                </a:lnTo>
                <a:lnTo>
                  <a:pt x="5960" y="1885"/>
                </a:lnTo>
                <a:lnTo>
                  <a:pt x="5904" y="1882"/>
                </a:lnTo>
                <a:lnTo>
                  <a:pt x="5849" y="1868"/>
                </a:lnTo>
                <a:lnTo>
                  <a:pt x="5797" y="1847"/>
                </a:lnTo>
                <a:lnTo>
                  <a:pt x="5747" y="1817"/>
                </a:lnTo>
                <a:lnTo>
                  <a:pt x="5703" y="1778"/>
                </a:lnTo>
                <a:lnTo>
                  <a:pt x="5563" y="1648"/>
                </a:lnTo>
                <a:lnTo>
                  <a:pt x="5419" y="1524"/>
                </a:lnTo>
                <a:lnTo>
                  <a:pt x="5270" y="1409"/>
                </a:lnTo>
                <a:lnTo>
                  <a:pt x="5115" y="1304"/>
                </a:lnTo>
                <a:lnTo>
                  <a:pt x="4956" y="1206"/>
                </a:lnTo>
                <a:lnTo>
                  <a:pt x="4791" y="1116"/>
                </a:lnTo>
                <a:lnTo>
                  <a:pt x="4622" y="1036"/>
                </a:lnTo>
                <a:lnTo>
                  <a:pt x="4452" y="965"/>
                </a:lnTo>
                <a:lnTo>
                  <a:pt x="4275" y="902"/>
                </a:lnTo>
                <a:lnTo>
                  <a:pt x="4097" y="850"/>
                </a:lnTo>
                <a:lnTo>
                  <a:pt x="3915" y="806"/>
                </a:lnTo>
                <a:lnTo>
                  <a:pt x="3729" y="771"/>
                </a:lnTo>
                <a:lnTo>
                  <a:pt x="3543" y="746"/>
                </a:lnTo>
                <a:lnTo>
                  <a:pt x="3354" y="733"/>
                </a:lnTo>
                <a:lnTo>
                  <a:pt x="3162" y="727"/>
                </a:lnTo>
                <a:lnTo>
                  <a:pt x="2970" y="733"/>
                </a:lnTo>
                <a:lnTo>
                  <a:pt x="2783" y="746"/>
                </a:lnTo>
                <a:lnTo>
                  <a:pt x="2595" y="771"/>
                </a:lnTo>
                <a:lnTo>
                  <a:pt x="2409" y="806"/>
                </a:lnTo>
                <a:lnTo>
                  <a:pt x="2227" y="850"/>
                </a:lnTo>
                <a:lnTo>
                  <a:pt x="2049" y="902"/>
                </a:lnTo>
                <a:lnTo>
                  <a:pt x="1872" y="965"/>
                </a:lnTo>
                <a:lnTo>
                  <a:pt x="1702" y="1036"/>
                </a:lnTo>
                <a:lnTo>
                  <a:pt x="1533" y="1116"/>
                </a:lnTo>
                <a:lnTo>
                  <a:pt x="1368" y="1206"/>
                </a:lnTo>
                <a:lnTo>
                  <a:pt x="1209" y="1304"/>
                </a:lnTo>
                <a:lnTo>
                  <a:pt x="1054" y="1409"/>
                </a:lnTo>
                <a:lnTo>
                  <a:pt x="905" y="1524"/>
                </a:lnTo>
                <a:lnTo>
                  <a:pt x="761" y="1648"/>
                </a:lnTo>
                <a:lnTo>
                  <a:pt x="621" y="1778"/>
                </a:lnTo>
                <a:lnTo>
                  <a:pt x="577" y="1817"/>
                </a:lnTo>
                <a:lnTo>
                  <a:pt x="527" y="1847"/>
                </a:lnTo>
                <a:lnTo>
                  <a:pt x="475" y="1868"/>
                </a:lnTo>
                <a:lnTo>
                  <a:pt x="420" y="1882"/>
                </a:lnTo>
                <a:lnTo>
                  <a:pt x="364" y="1885"/>
                </a:lnTo>
                <a:lnTo>
                  <a:pt x="309" y="1882"/>
                </a:lnTo>
                <a:lnTo>
                  <a:pt x="253" y="1868"/>
                </a:lnTo>
                <a:lnTo>
                  <a:pt x="201" y="1847"/>
                </a:lnTo>
                <a:lnTo>
                  <a:pt x="151" y="1817"/>
                </a:lnTo>
                <a:lnTo>
                  <a:pt x="107" y="1778"/>
                </a:lnTo>
                <a:lnTo>
                  <a:pt x="69" y="1734"/>
                </a:lnTo>
                <a:lnTo>
                  <a:pt x="38" y="1684"/>
                </a:lnTo>
                <a:lnTo>
                  <a:pt x="17" y="1633"/>
                </a:lnTo>
                <a:lnTo>
                  <a:pt x="4" y="1577"/>
                </a:lnTo>
                <a:lnTo>
                  <a:pt x="0" y="1522"/>
                </a:lnTo>
                <a:lnTo>
                  <a:pt x="0" y="1522"/>
                </a:lnTo>
                <a:lnTo>
                  <a:pt x="4" y="1466"/>
                </a:lnTo>
                <a:lnTo>
                  <a:pt x="17" y="1411"/>
                </a:lnTo>
                <a:lnTo>
                  <a:pt x="38" y="1359"/>
                </a:lnTo>
                <a:lnTo>
                  <a:pt x="69" y="1309"/>
                </a:lnTo>
                <a:lnTo>
                  <a:pt x="107" y="1265"/>
                </a:lnTo>
                <a:lnTo>
                  <a:pt x="263" y="1116"/>
                </a:lnTo>
                <a:lnTo>
                  <a:pt x="425" y="976"/>
                </a:lnTo>
                <a:lnTo>
                  <a:pt x="592" y="844"/>
                </a:lnTo>
                <a:lnTo>
                  <a:pt x="767" y="724"/>
                </a:lnTo>
                <a:lnTo>
                  <a:pt x="945" y="611"/>
                </a:lnTo>
                <a:lnTo>
                  <a:pt x="1127" y="505"/>
                </a:lnTo>
                <a:lnTo>
                  <a:pt x="1315" y="411"/>
                </a:lnTo>
                <a:lnTo>
                  <a:pt x="1508" y="327"/>
                </a:lnTo>
                <a:lnTo>
                  <a:pt x="1704" y="251"/>
                </a:lnTo>
                <a:lnTo>
                  <a:pt x="1903" y="186"/>
                </a:lnTo>
                <a:lnTo>
                  <a:pt x="2106" y="128"/>
                </a:lnTo>
                <a:lnTo>
                  <a:pt x="2313" y="82"/>
                </a:lnTo>
                <a:lnTo>
                  <a:pt x="2522" y="46"/>
                </a:lnTo>
                <a:lnTo>
                  <a:pt x="2733" y="21"/>
                </a:lnTo>
                <a:lnTo>
                  <a:pt x="2947" y="6"/>
                </a:lnTo>
                <a:lnTo>
                  <a:pt x="3162" y="0"/>
                </a:lnTo>
                <a:close/>
              </a:path>
            </a:pathLst>
          </a:custGeom>
          <a:solidFill>
            <a:srgbClr val="3B383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2" name="자유형 221"/>
          <p:cNvSpPr/>
          <p:nvPr/>
        </p:nvSpPr>
        <p:spPr>
          <a:xfrm rot="4023640" flipH="1">
            <a:off x="9003267" y="3157070"/>
            <a:ext cx="497241" cy="781284"/>
          </a:xfrm>
          <a:custGeom>
            <a:avLst/>
            <a:gdLst>
              <a:gd name="connsiteX0" fmla="*/ 893572 w 913213"/>
              <a:gd name="connsiteY0" fmla="*/ 0 h 1434875"/>
              <a:gd name="connsiteX1" fmla="*/ 902677 w 913213"/>
              <a:gd name="connsiteY1" fmla="*/ 29335 h 1434875"/>
              <a:gd name="connsiteX2" fmla="*/ 913213 w 913213"/>
              <a:gd name="connsiteY2" fmla="*/ 133849 h 1434875"/>
              <a:gd name="connsiteX3" fmla="*/ 913212 w 913213"/>
              <a:gd name="connsiteY3" fmla="*/ 916284 h 1434875"/>
              <a:gd name="connsiteX4" fmla="*/ 394621 w 913213"/>
              <a:gd name="connsiteY4" fmla="*/ 1434875 h 1434875"/>
              <a:gd name="connsiteX5" fmla="*/ 394622 w 913213"/>
              <a:gd name="connsiteY5" fmla="*/ 1434874 h 1434875"/>
              <a:gd name="connsiteX6" fmla="*/ 2490 w 913213"/>
              <a:gd name="connsiteY6" fmla="*/ 1255662 h 1434875"/>
              <a:gd name="connsiteX7" fmla="*/ 0 w 913213"/>
              <a:gd name="connsiteY7" fmla="*/ 1252246 h 1434875"/>
              <a:gd name="connsiteX8" fmla="*/ 32616 w 913213"/>
              <a:gd name="connsiteY8" fmla="*/ 1254994 h 1434875"/>
              <a:gd name="connsiteX9" fmla="*/ 532539 w 913213"/>
              <a:gd name="connsiteY9" fmla="*/ 912675 h 1434875"/>
              <a:gd name="connsiteX10" fmla="*/ 843131 w 913213"/>
              <a:gd name="connsiteY10" fmla="*/ 146271 h 1434875"/>
              <a:gd name="connsiteX11" fmla="*/ 874299 w 913213"/>
              <a:gd name="connsiteY11" fmla="*/ 39716 h 1434875"/>
              <a:gd name="connsiteX12" fmla="*/ 876180 w 913213"/>
              <a:gd name="connsiteY12" fmla="*/ 17392 h 14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3213" h="1434875">
                <a:moveTo>
                  <a:pt x="893572" y="0"/>
                </a:moveTo>
                <a:lnTo>
                  <a:pt x="902677" y="29335"/>
                </a:lnTo>
                <a:cubicBezTo>
                  <a:pt x="909585" y="63094"/>
                  <a:pt x="913213" y="98048"/>
                  <a:pt x="913213" y="133849"/>
                </a:cubicBezTo>
                <a:cubicBezTo>
                  <a:pt x="913213" y="394661"/>
                  <a:pt x="913212" y="655472"/>
                  <a:pt x="913212" y="916284"/>
                </a:cubicBezTo>
                <a:cubicBezTo>
                  <a:pt x="913212" y="1202694"/>
                  <a:pt x="681031" y="1434875"/>
                  <a:pt x="394621" y="1434875"/>
                </a:cubicBezTo>
                <a:lnTo>
                  <a:pt x="394622" y="1434874"/>
                </a:lnTo>
                <a:cubicBezTo>
                  <a:pt x="237991" y="1434874"/>
                  <a:pt x="97579" y="1365435"/>
                  <a:pt x="2490" y="1255662"/>
                </a:cubicBezTo>
                <a:lnTo>
                  <a:pt x="0" y="1252246"/>
                </a:lnTo>
                <a:lnTo>
                  <a:pt x="32616" y="1254994"/>
                </a:lnTo>
                <a:cubicBezTo>
                  <a:pt x="246184" y="1251766"/>
                  <a:pt x="447270" y="1123081"/>
                  <a:pt x="532539" y="912675"/>
                </a:cubicBezTo>
                <a:cubicBezTo>
                  <a:pt x="636070" y="657207"/>
                  <a:pt x="739601" y="401739"/>
                  <a:pt x="843131" y="146271"/>
                </a:cubicBezTo>
                <a:cubicBezTo>
                  <a:pt x="857343" y="111203"/>
                  <a:pt x="867664" y="75526"/>
                  <a:pt x="874299" y="39716"/>
                </a:cubicBezTo>
                <a:lnTo>
                  <a:pt x="876180" y="17392"/>
                </a:lnTo>
                <a:close/>
              </a:path>
            </a:pathLst>
          </a:cu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자유형 222"/>
          <p:cNvSpPr/>
          <p:nvPr/>
        </p:nvSpPr>
        <p:spPr>
          <a:xfrm rot="18900000">
            <a:off x="10576771" y="3169442"/>
            <a:ext cx="751428" cy="1047496"/>
          </a:xfrm>
          <a:custGeom>
            <a:avLst/>
            <a:gdLst>
              <a:gd name="connsiteX0" fmla="*/ 1009675 w 1029316"/>
              <a:gd name="connsiteY0" fmla="*/ 0 h 1434875"/>
              <a:gd name="connsiteX1" fmla="*/ 1018780 w 1029316"/>
              <a:gd name="connsiteY1" fmla="*/ 29335 h 1434875"/>
              <a:gd name="connsiteX2" fmla="*/ 1029316 w 1029316"/>
              <a:gd name="connsiteY2" fmla="*/ 133849 h 1434875"/>
              <a:gd name="connsiteX3" fmla="*/ 1029315 w 1029316"/>
              <a:gd name="connsiteY3" fmla="*/ 916284 h 1434875"/>
              <a:gd name="connsiteX4" fmla="*/ 510724 w 1029316"/>
              <a:gd name="connsiteY4" fmla="*/ 1434875 h 1434875"/>
              <a:gd name="connsiteX5" fmla="*/ 510725 w 1029316"/>
              <a:gd name="connsiteY5" fmla="*/ 1434874 h 1434875"/>
              <a:gd name="connsiteX6" fmla="*/ 2670 w 1029316"/>
              <a:gd name="connsiteY6" fmla="*/ 1020798 h 1434875"/>
              <a:gd name="connsiteX7" fmla="*/ 0 w 1029316"/>
              <a:gd name="connsiteY7" fmla="*/ 994310 h 1434875"/>
              <a:gd name="connsiteX8" fmla="*/ 37494 w 1029316"/>
              <a:gd name="connsiteY8" fmla="*/ 966745 h 1434875"/>
              <a:gd name="connsiteX9" fmla="*/ 94043 w 1029316"/>
              <a:gd name="connsiteY9" fmla="*/ 915632 h 1434875"/>
              <a:gd name="connsiteX10" fmla="*/ 1009675 w 1029316"/>
              <a:gd name="connsiteY10" fmla="*/ 0 h 14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9316" h="1434875">
                <a:moveTo>
                  <a:pt x="1009675" y="0"/>
                </a:moveTo>
                <a:lnTo>
                  <a:pt x="1018780" y="29335"/>
                </a:lnTo>
                <a:cubicBezTo>
                  <a:pt x="1025688" y="63094"/>
                  <a:pt x="1029316" y="98048"/>
                  <a:pt x="1029316" y="133849"/>
                </a:cubicBezTo>
                <a:cubicBezTo>
                  <a:pt x="1029316" y="394661"/>
                  <a:pt x="1029315" y="655472"/>
                  <a:pt x="1029315" y="916284"/>
                </a:cubicBezTo>
                <a:cubicBezTo>
                  <a:pt x="1029315" y="1202694"/>
                  <a:pt x="797134" y="1434875"/>
                  <a:pt x="510724" y="1434875"/>
                </a:cubicBezTo>
                <a:lnTo>
                  <a:pt x="510725" y="1434874"/>
                </a:lnTo>
                <a:cubicBezTo>
                  <a:pt x="260116" y="1434874"/>
                  <a:pt x="51026" y="1257110"/>
                  <a:pt x="2670" y="1020798"/>
                </a:cubicBezTo>
                <a:lnTo>
                  <a:pt x="0" y="994310"/>
                </a:lnTo>
                <a:lnTo>
                  <a:pt x="37494" y="966745"/>
                </a:lnTo>
                <a:cubicBezTo>
                  <a:pt x="56990" y="950843"/>
                  <a:pt x="75870" y="933805"/>
                  <a:pt x="94043" y="915632"/>
                </a:cubicBezTo>
                <a:lnTo>
                  <a:pt x="1009675" y="0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" name="자유형 223"/>
          <p:cNvSpPr/>
          <p:nvPr/>
        </p:nvSpPr>
        <p:spPr>
          <a:xfrm rot="17576360">
            <a:off x="11016837" y="3162357"/>
            <a:ext cx="497241" cy="781284"/>
          </a:xfrm>
          <a:custGeom>
            <a:avLst/>
            <a:gdLst>
              <a:gd name="connsiteX0" fmla="*/ 893572 w 913213"/>
              <a:gd name="connsiteY0" fmla="*/ 0 h 1434875"/>
              <a:gd name="connsiteX1" fmla="*/ 902677 w 913213"/>
              <a:gd name="connsiteY1" fmla="*/ 29335 h 1434875"/>
              <a:gd name="connsiteX2" fmla="*/ 913213 w 913213"/>
              <a:gd name="connsiteY2" fmla="*/ 133849 h 1434875"/>
              <a:gd name="connsiteX3" fmla="*/ 913212 w 913213"/>
              <a:gd name="connsiteY3" fmla="*/ 916284 h 1434875"/>
              <a:gd name="connsiteX4" fmla="*/ 394621 w 913213"/>
              <a:gd name="connsiteY4" fmla="*/ 1434875 h 1434875"/>
              <a:gd name="connsiteX5" fmla="*/ 394622 w 913213"/>
              <a:gd name="connsiteY5" fmla="*/ 1434874 h 1434875"/>
              <a:gd name="connsiteX6" fmla="*/ 2490 w 913213"/>
              <a:gd name="connsiteY6" fmla="*/ 1255662 h 1434875"/>
              <a:gd name="connsiteX7" fmla="*/ 0 w 913213"/>
              <a:gd name="connsiteY7" fmla="*/ 1252246 h 1434875"/>
              <a:gd name="connsiteX8" fmla="*/ 32616 w 913213"/>
              <a:gd name="connsiteY8" fmla="*/ 1254994 h 1434875"/>
              <a:gd name="connsiteX9" fmla="*/ 532539 w 913213"/>
              <a:gd name="connsiteY9" fmla="*/ 912675 h 1434875"/>
              <a:gd name="connsiteX10" fmla="*/ 843131 w 913213"/>
              <a:gd name="connsiteY10" fmla="*/ 146271 h 1434875"/>
              <a:gd name="connsiteX11" fmla="*/ 874299 w 913213"/>
              <a:gd name="connsiteY11" fmla="*/ 39716 h 1434875"/>
              <a:gd name="connsiteX12" fmla="*/ 876180 w 913213"/>
              <a:gd name="connsiteY12" fmla="*/ 17392 h 143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3213" h="1434875">
                <a:moveTo>
                  <a:pt x="893572" y="0"/>
                </a:moveTo>
                <a:lnTo>
                  <a:pt x="902677" y="29335"/>
                </a:lnTo>
                <a:cubicBezTo>
                  <a:pt x="909585" y="63094"/>
                  <a:pt x="913213" y="98048"/>
                  <a:pt x="913213" y="133849"/>
                </a:cubicBezTo>
                <a:cubicBezTo>
                  <a:pt x="913213" y="394661"/>
                  <a:pt x="913212" y="655472"/>
                  <a:pt x="913212" y="916284"/>
                </a:cubicBezTo>
                <a:cubicBezTo>
                  <a:pt x="913212" y="1202694"/>
                  <a:pt x="681031" y="1434875"/>
                  <a:pt x="394621" y="1434875"/>
                </a:cubicBezTo>
                <a:lnTo>
                  <a:pt x="394622" y="1434874"/>
                </a:lnTo>
                <a:cubicBezTo>
                  <a:pt x="237991" y="1434874"/>
                  <a:pt x="97579" y="1365435"/>
                  <a:pt x="2490" y="1255662"/>
                </a:cubicBezTo>
                <a:lnTo>
                  <a:pt x="0" y="1252246"/>
                </a:lnTo>
                <a:lnTo>
                  <a:pt x="32616" y="1254994"/>
                </a:lnTo>
                <a:cubicBezTo>
                  <a:pt x="246184" y="1251766"/>
                  <a:pt x="447270" y="1123081"/>
                  <a:pt x="532539" y="912675"/>
                </a:cubicBezTo>
                <a:cubicBezTo>
                  <a:pt x="636070" y="657207"/>
                  <a:pt x="739601" y="401739"/>
                  <a:pt x="843131" y="146271"/>
                </a:cubicBezTo>
                <a:cubicBezTo>
                  <a:pt x="857343" y="111203"/>
                  <a:pt x="867664" y="75526"/>
                  <a:pt x="874299" y="39716"/>
                </a:cubicBezTo>
                <a:lnTo>
                  <a:pt x="876180" y="17392"/>
                </a:lnTo>
                <a:close/>
              </a:path>
            </a:pathLst>
          </a:cu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7" name="자유형 266"/>
          <p:cNvSpPr/>
          <p:nvPr/>
        </p:nvSpPr>
        <p:spPr>
          <a:xfrm>
            <a:off x="9716379" y="3063784"/>
            <a:ext cx="1087130" cy="1742436"/>
          </a:xfrm>
          <a:custGeom>
            <a:avLst/>
            <a:gdLst>
              <a:gd name="connsiteX0" fmla="*/ 713232 w 1489166"/>
              <a:gd name="connsiteY0" fmla="*/ 2318341 h 2386813"/>
              <a:gd name="connsiteX1" fmla="*/ 775143 w 1489166"/>
              <a:gd name="connsiteY1" fmla="*/ 2318341 h 2386813"/>
              <a:gd name="connsiteX2" fmla="*/ 775143 w 1489166"/>
              <a:gd name="connsiteY2" fmla="*/ 2352577 h 2386813"/>
              <a:gd name="connsiteX3" fmla="*/ 744187 w 1489166"/>
              <a:gd name="connsiteY3" fmla="*/ 2386813 h 2386813"/>
              <a:gd name="connsiteX4" fmla="*/ 713231 w 1489166"/>
              <a:gd name="connsiteY4" fmla="*/ 2352577 h 2386813"/>
              <a:gd name="connsiteX5" fmla="*/ 513366 w 1489166"/>
              <a:gd name="connsiteY5" fmla="*/ 1477742 h 2386813"/>
              <a:gd name="connsiteX6" fmla="*/ 404676 w 1489166"/>
              <a:gd name="connsiteY6" fmla="*/ 1586432 h 2386813"/>
              <a:gd name="connsiteX7" fmla="*/ 513366 w 1489166"/>
              <a:gd name="connsiteY7" fmla="*/ 1695122 h 2386813"/>
              <a:gd name="connsiteX8" fmla="*/ 997749 w 1489166"/>
              <a:gd name="connsiteY8" fmla="*/ 1695122 h 2386813"/>
              <a:gd name="connsiteX9" fmla="*/ 1106439 w 1489166"/>
              <a:gd name="connsiteY9" fmla="*/ 1586432 h 2386813"/>
              <a:gd name="connsiteX10" fmla="*/ 1106440 w 1489166"/>
              <a:gd name="connsiteY10" fmla="*/ 1586433 h 2386813"/>
              <a:gd name="connsiteX11" fmla="*/ 997750 w 1489166"/>
              <a:gd name="connsiteY11" fmla="*/ 1477743 h 2386813"/>
              <a:gd name="connsiteX12" fmla="*/ 513366 w 1489166"/>
              <a:gd name="connsiteY12" fmla="*/ 1477742 h 2386813"/>
              <a:gd name="connsiteX13" fmla="*/ 356201 w 1489166"/>
              <a:gd name="connsiteY13" fmla="*/ 1144545 h 2386813"/>
              <a:gd name="connsiteX14" fmla="*/ 247510 w 1489166"/>
              <a:gd name="connsiteY14" fmla="*/ 1253236 h 2386813"/>
              <a:gd name="connsiteX15" fmla="*/ 356201 w 1489166"/>
              <a:gd name="connsiteY15" fmla="*/ 1361927 h 2386813"/>
              <a:gd name="connsiteX16" fmla="*/ 1157116 w 1489166"/>
              <a:gd name="connsiteY16" fmla="*/ 1361927 h 2386813"/>
              <a:gd name="connsiteX17" fmla="*/ 1265807 w 1489166"/>
              <a:gd name="connsiteY17" fmla="*/ 1253236 h 2386813"/>
              <a:gd name="connsiteX18" fmla="*/ 1265808 w 1489166"/>
              <a:gd name="connsiteY18" fmla="*/ 1253237 h 2386813"/>
              <a:gd name="connsiteX19" fmla="*/ 1157117 w 1489166"/>
              <a:gd name="connsiteY19" fmla="*/ 1144546 h 2386813"/>
              <a:gd name="connsiteX20" fmla="*/ 356201 w 1489166"/>
              <a:gd name="connsiteY20" fmla="*/ 1144545 h 2386813"/>
              <a:gd name="connsiteX21" fmla="*/ 352642 w 1489166"/>
              <a:gd name="connsiteY21" fmla="*/ 828039 h 2386813"/>
              <a:gd name="connsiteX22" fmla="*/ 243952 w 1489166"/>
              <a:gd name="connsiteY22" fmla="*/ 936729 h 2386813"/>
              <a:gd name="connsiteX23" fmla="*/ 352642 w 1489166"/>
              <a:gd name="connsiteY23" fmla="*/ 1045419 h 2386813"/>
              <a:gd name="connsiteX24" fmla="*/ 1153560 w 1489166"/>
              <a:gd name="connsiteY24" fmla="*/ 1045419 h 2386813"/>
              <a:gd name="connsiteX25" fmla="*/ 1262250 w 1489166"/>
              <a:gd name="connsiteY25" fmla="*/ 936729 h 2386813"/>
              <a:gd name="connsiteX26" fmla="*/ 1262251 w 1489166"/>
              <a:gd name="connsiteY26" fmla="*/ 936730 h 2386813"/>
              <a:gd name="connsiteX27" fmla="*/ 1153561 w 1489166"/>
              <a:gd name="connsiteY27" fmla="*/ 828040 h 2386813"/>
              <a:gd name="connsiteX28" fmla="*/ 352642 w 1489166"/>
              <a:gd name="connsiteY28" fmla="*/ 828039 h 2386813"/>
              <a:gd name="connsiteX29" fmla="*/ 352643 w 1489166"/>
              <a:gd name="connsiteY29" fmla="*/ 511526 h 2386813"/>
              <a:gd name="connsiteX30" fmla="*/ 243952 w 1489166"/>
              <a:gd name="connsiteY30" fmla="*/ 620217 h 2386813"/>
              <a:gd name="connsiteX31" fmla="*/ 352643 w 1489166"/>
              <a:gd name="connsiteY31" fmla="*/ 728908 h 2386813"/>
              <a:gd name="connsiteX32" fmla="*/ 1153558 w 1489166"/>
              <a:gd name="connsiteY32" fmla="*/ 728908 h 2386813"/>
              <a:gd name="connsiteX33" fmla="*/ 1262249 w 1489166"/>
              <a:gd name="connsiteY33" fmla="*/ 620217 h 2386813"/>
              <a:gd name="connsiteX34" fmla="*/ 1262250 w 1489166"/>
              <a:gd name="connsiteY34" fmla="*/ 620218 h 2386813"/>
              <a:gd name="connsiteX35" fmla="*/ 1153559 w 1489166"/>
              <a:gd name="connsiteY35" fmla="*/ 511527 h 2386813"/>
              <a:gd name="connsiteX36" fmla="*/ 352643 w 1489166"/>
              <a:gd name="connsiteY36" fmla="*/ 511526 h 2386813"/>
              <a:gd name="connsiteX37" fmla="*/ 352642 w 1489166"/>
              <a:gd name="connsiteY37" fmla="*/ 195018 h 2386813"/>
              <a:gd name="connsiteX38" fmla="*/ 243952 w 1489166"/>
              <a:gd name="connsiteY38" fmla="*/ 303708 h 2386813"/>
              <a:gd name="connsiteX39" fmla="*/ 352642 w 1489166"/>
              <a:gd name="connsiteY39" fmla="*/ 412398 h 2386813"/>
              <a:gd name="connsiteX40" fmla="*/ 1153559 w 1489166"/>
              <a:gd name="connsiteY40" fmla="*/ 412398 h 2386813"/>
              <a:gd name="connsiteX41" fmla="*/ 1262249 w 1489166"/>
              <a:gd name="connsiteY41" fmla="*/ 303708 h 2386813"/>
              <a:gd name="connsiteX42" fmla="*/ 1262250 w 1489166"/>
              <a:gd name="connsiteY42" fmla="*/ 303709 h 2386813"/>
              <a:gd name="connsiteX43" fmla="*/ 1153560 w 1489166"/>
              <a:gd name="connsiteY43" fmla="*/ 195019 h 2386813"/>
              <a:gd name="connsiteX44" fmla="*/ 352642 w 1489166"/>
              <a:gd name="connsiteY44" fmla="*/ 195018 h 2386813"/>
              <a:gd name="connsiteX45" fmla="*/ 0 w 1489166"/>
              <a:gd name="connsiteY45" fmla="*/ 0 h 2386813"/>
              <a:gd name="connsiteX46" fmla="*/ 1489166 w 1489166"/>
              <a:gd name="connsiteY46" fmla="*/ 0 h 2386813"/>
              <a:gd name="connsiteX47" fmla="*/ 1489166 w 1489166"/>
              <a:gd name="connsiteY47" fmla="*/ 230649 h 2386813"/>
              <a:gd name="connsiteX48" fmla="*/ 1423195 w 1489166"/>
              <a:gd name="connsiteY48" fmla="*/ 230649 h 2386813"/>
              <a:gd name="connsiteX49" fmla="*/ 1333400 w 1489166"/>
              <a:gd name="connsiteY49" fmla="*/ 320444 h 2386813"/>
              <a:gd name="connsiteX50" fmla="*/ 1423195 w 1489166"/>
              <a:gd name="connsiteY50" fmla="*/ 410239 h 2386813"/>
              <a:gd name="connsiteX51" fmla="*/ 1489166 w 1489166"/>
              <a:gd name="connsiteY51" fmla="*/ 410239 h 2386813"/>
              <a:gd name="connsiteX52" fmla="*/ 1489166 w 1489166"/>
              <a:gd name="connsiteY52" fmla="*/ 549872 h 2386813"/>
              <a:gd name="connsiteX53" fmla="*/ 1427810 w 1489166"/>
              <a:gd name="connsiteY53" fmla="*/ 549872 h 2386813"/>
              <a:gd name="connsiteX54" fmla="*/ 1338015 w 1489166"/>
              <a:gd name="connsiteY54" fmla="*/ 639667 h 2386813"/>
              <a:gd name="connsiteX55" fmla="*/ 1427810 w 1489166"/>
              <a:gd name="connsiteY55" fmla="*/ 729462 h 2386813"/>
              <a:gd name="connsiteX56" fmla="*/ 1489166 w 1489166"/>
              <a:gd name="connsiteY56" fmla="*/ 729462 h 2386813"/>
              <a:gd name="connsiteX57" fmla="*/ 1489166 w 1489166"/>
              <a:gd name="connsiteY57" fmla="*/ 855853 h 2386813"/>
              <a:gd name="connsiteX58" fmla="*/ 1427810 w 1489166"/>
              <a:gd name="connsiteY58" fmla="*/ 855853 h 2386813"/>
              <a:gd name="connsiteX59" fmla="*/ 1338015 w 1489166"/>
              <a:gd name="connsiteY59" fmla="*/ 945648 h 2386813"/>
              <a:gd name="connsiteX60" fmla="*/ 1427810 w 1489166"/>
              <a:gd name="connsiteY60" fmla="*/ 1035443 h 2386813"/>
              <a:gd name="connsiteX61" fmla="*/ 1489166 w 1489166"/>
              <a:gd name="connsiteY61" fmla="*/ 1035443 h 2386813"/>
              <a:gd name="connsiteX62" fmla="*/ 1489166 w 1489166"/>
              <a:gd name="connsiteY62" fmla="*/ 1175076 h 2386813"/>
              <a:gd name="connsiteX63" fmla="*/ 1432425 w 1489166"/>
              <a:gd name="connsiteY63" fmla="*/ 1175076 h 2386813"/>
              <a:gd name="connsiteX64" fmla="*/ 1342630 w 1489166"/>
              <a:gd name="connsiteY64" fmla="*/ 1264871 h 2386813"/>
              <a:gd name="connsiteX65" fmla="*/ 1432425 w 1489166"/>
              <a:gd name="connsiteY65" fmla="*/ 1354666 h 2386813"/>
              <a:gd name="connsiteX66" fmla="*/ 1484633 w 1489166"/>
              <a:gd name="connsiteY66" fmla="*/ 1354666 h 2386813"/>
              <a:gd name="connsiteX67" fmla="*/ 1477537 w 1489166"/>
              <a:gd name="connsiteY67" fmla="*/ 1435096 h 2386813"/>
              <a:gd name="connsiteX68" fmla="*/ 894643 w 1489166"/>
              <a:gd name="connsiteY68" fmla="*/ 2032748 h 2386813"/>
              <a:gd name="connsiteX69" fmla="*/ 806100 w 1489166"/>
              <a:gd name="connsiteY69" fmla="*/ 2041674 h 2386813"/>
              <a:gd name="connsiteX70" fmla="*/ 806100 w 1489166"/>
              <a:gd name="connsiteY70" fmla="*/ 2072736 h 2386813"/>
              <a:gd name="connsiteX71" fmla="*/ 806099 w 1489166"/>
              <a:gd name="connsiteY71" fmla="*/ 2072736 h 2386813"/>
              <a:gd name="connsiteX72" fmla="*/ 806099 w 1489166"/>
              <a:gd name="connsiteY72" fmla="*/ 2242574 h 2386813"/>
              <a:gd name="connsiteX73" fmla="*/ 775143 w 1489166"/>
              <a:gd name="connsiteY73" fmla="*/ 2242574 h 2386813"/>
              <a:gd name="connsiteX74" fmla="*/ 775143 w 1489166"/>
              <a:gd name="connsiteY74" fmla="*/ 2308831 h 2386813"/>
              <a:gd name="connsiteX75" fmla="*/ 713232 w 1489166"/>
              <a:gd name="connsiteY75" fmla="*/ 2308831 h 2386813"/>
              <a:gd name="connsiteX76" fmla="*/ 713232 w 1489166"/>
              <a:gd name="connsiteY76" fmla="*/ 2242574 h 2386813"/>
              <a:gd name="connsiteX77" fmla="*/ 683068 w 1489166"/>
              <a:gd name="connsiteY77" fmla="*/ 2242574 h 2386813"/>
              <a:gd name="connsiteX78" fmla="*/ 683068 w 1489166"/>
              <a:gd name="connsiteY78" fmla="*/ 2060576 h 2386813"/>
              <a:gd name="connsiteX79" fmla="*/ 683069 w 1489166"/>
              <a:gd name="connsiteY79" fmla="*/ 2060576 h 2386813"/>
              <a:gd name="connsiteX80" fmla="*/ 683069 w 1489166"/>
              <a:gd name="connsiteY80" fmla="*/ 2041674 h 2386813"/>
              <a:gd name="connsiteX81" fmla="*/ 594524 w 1489166"/>
              <a:gd name="connsiteY81" fmla="*/ 2032748 h 2386813"/>
              <a:gd name="connsiteX82" fmla="*/ 11630 w 1489166"/>
              <a:gd name="connsiteY82" fmla="*/ 1435096 h 2386813"/>
              <a:gd name="connsiteX83" fmla="*/ 5039 w 1489166"/>
              <a:gd name="connsiteY83" fmla="*/ 1360398 h 2386813"/>
              <a:gd name="connsiteX84" fmla="*/ 60618 w 1489166"/>
              <a:gd name="connsiteY84" fmla="*/ 1360398 h 2386813"/>
              <a:gd name="connsiteX85" fmla="*/ 150413 w 1489166"/>
              <a:gd name="connsiteY85" fmla="*/ 1270603 h 2386813"/>
              <a:gd name="connsiteX86" fmla="*/ 60618 w 1489166"/>
              <a:gd name="connsiteY86" fmla="*/ 1180808 h 2386813"/>
              <a:gd name="connsiteX87" fmla="*/ 0 w 1489166"/>
              <a:gd name="connsiteY87" fmla="*/ 1180808 h 2386813"/>
              <a:gd name="connsiteX88" fmla="*/ 0 w 1489166"/>
              <a:gd name="connsiteY88" fmla="*/ 1041175 h 2386813"/>
              <a:gd name="connsiteX89" fmla="*/ 56003 w 1489166"/>
              <a:gd name="connsiteY89" fmla="*/ 1041175 h 2386813"/>
              <a:gd name="connsiteX90" fmla="*/ 145798 w 1489166"/>
              <a:gd name="connsiteY90" fmla="*/ 951380 h 2386813"/>
              <a:gd name="connsiteX91" fmla="*/ 56003 w 1489166"/>
              <a:gd name="connsiteY91" fmla="*/ 861585 h 2386813"/>
              <a:gd name="connsiteX92" fmla="*/ 0 w 1489166"/>
              <a:gd name="connsiteY92" fmla="*/ 861585 h 2386813"/>
              <a:gd name="connsiteX93" fmla="*/ 0 w 1489166"/>
              <a:gd name="connsiteY93" fmla="*/ 735194 h 2386813"/>
              <a:gd name="connsiteX94" fmla="*/ 56003 w 1489166"/>
              <a:gd name="connsiteY94" fmla="*/ 735194 h 2386813"/>
              <a:gd name="connsiteX95" fmla="*/ 145798 w 1489166"/>
              <a:gd name="connsiteY95" fmla="*/ 645399 h 2386813"/>
              <a:gd name="connsiteX96" fmla="*/ 56003 w 1489166"/>
              <a:gd name="connsiteY96" fmla="*/ 555604 h 2386813"/>
              <a:gd name="connsiteX97" fmla="*/ 0 w 1489166"/>
              <a:gd name="connsiteY97" fmla="*/ 555604 h 2386813"/>
              <a:gd name="connsiteX98" fmla="*/ 0 w 1489166"/>
              <a:gd name="connsiteY98" fmla="*/ 415971 h 2386813"/>
              <a:gd name="connsiteX99" fmla="*/ 51388 w 1489166"/>
              <a:gd name="connsiteY99" fmla="*/ 415971 h 2386813"/>
              <a:gd name="connsiteX100" fmla="*/ 141183 w 1489166"/>
              <a:gd name="connsiteY100" fmla="*/ 326176 h 2386813"/>
              <a:gd name="connsiteX101" fmla="*/ 51388 w 1489166"/>
              <a:gd name="connsiteY101" fmla="*/ 236381 h 2386813"/>
              <a:gd name="connsiteX102" fmla="*/ 0 w 1489166"/>
              <a:gd name="connsiteY102" fmla="*/ 236381 h 238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489166" h="2386813">
                <a:moveTo>
                  <a:pt x="713232" y="2318341"/>
                </a:moveTo>
                <a:lnTo>
                  <a:pt x="775143" y="2318341"/>
                </a:lnTo>
                <a:lnTo>
                  <a:pt x="775143" y="2352577"/>
                </a:lnTo>
                <a:cubicBezTo>
                  <a:pt x="775143" y="2371485"/>
                  <a:pt x="761284" y="2386813"/>
                  <a:pt x="744187" y="2386813"/>
                </a:cubicBezTo>
                <a:cubicBezTo>
                  <a:pt x="727090" y="2386813"/>
                  <a:pt x="713231" y="2371485"/>
                  <a:pt x="713231" y="2352577"/>
                </a:cubicBezTo>
                <a:close/>
                <a:moveTo>
                  <a:pt x="513366" y="1477742"/>
                </a:moveTo>
                <a:cubicBezTo>
                  <a:pt x="453338" y="1477742"/>
                  <a:pt x="404676" y="1526404"/>
                  <a:pt x="404676" y="1586432"/>
                </a:cubicBezTo>
                <a:cubicBezTo>
                  <a:pt x="404676" y="1646460"/>
                  <a:pt x="453338" y="1695122"/>
                  <a:pt x="513366" y="1695122"/>
                </a:cubicBezTo>
                <a:lnTo>
                  <a:pt x="997749" y="1695122"/>
                </a:lnTo>
                <a:cubicBezTo>
                  <a:pt x="1057777" y="1695122"/>
                  <a:pt x="1106439" y="1646460"/>
                  <a:pt x="1106439" y="1586432"/>
                </a:cubicBezTo>
                <a:lnTo>
                  <a:pt x="1106440" y="1586433"/>
                </a:lnTo>
                <a:cubicBezTo>
                  <a:pt x="1106440" y="1526405"/>
                  <a:pt x="1057778" y="1477743"/>
                  <a:pt x="997750" y="1477743"/>
                </a:cubicBezTo>
                <a:cubicBezTo>
                  <a:pt x="836289" y="1477743"/>
                  <a:pt x="674827" y="1477742"/>
                  <a:pt x="513366" y="1477742"/>
                </a:cubicBezTo>
                <a:close/>
                <a:moveTo>
                  <a:pt x="356201" y="1144545"/>
                </a:moveTo>
                <a:cubicBezTo>
                  <a:pt x="296173" y="1144545"/>
                  <a:pt x="247510" y="1193208"/>
                  <a:pt x="247510" y="1253236"/>
                </a:cubicBezTo>
                <a:cubicBezTo>
                  <a:pt x="247510" y="1313264"/>
                  <a:pt x="296173" y="1361927"/>
                  <a:pt x="356201" y="1361927"/>
                </a:cubicBezTo>
                <a:lnTo>
                  <a:pt x="1157116" y="1361927"/>
                </a:lnTo>
                <a:cubicBezTo>
                  <a:pt x="1217144" y="1361927"/>
                  <a:pt x="1265807" y="1313264"/>
                  <a:pt x="1265807" y="1253236"/>
                </a:cubicBezTo>
                <a:lnTo>
                  <a:pt x="1265808" y="1253237"/>
                </a:lnTo>
                <a:cubicBezTo>
                  <a:pt x="1265808" y="1193209"/>
                  <a:pt x="1217145" y="1144546"/>
                  <a:pt x="1157117" y="1144546"/>
                </a:cubicBezTo>
                <a:cubicBezTo>
                  <a:pt x="890145" y="1144546"/>
                  <a:pt x="623173" y="1144545"/>
                  <a:pt x="356201" y="1144545"/>
                </a:cubicBezTo>
                <a:close/>
                <a:moveTo>
                  <a:pt x="352642" y="828039"/>
                </a:moveTo>
                <a:cubicBezTo>
                  <a:pt x="292614" y="828039"/>
                  <a:pt x="243952" y="876701"/>
                  <a:pt x="243952" y="936729"/>
                </a:cubicBezTo>
                <a:cubicBezTo>
                  <a:pt x="243952" y="996757"/>
                  <a:pt x="292614" y="1045419"/>
                  <a:pt x="352642" y="1045419"/>
                </a:cubicBezTo>
                <a:lnTo>
                  <a:pt x="1153560" y="1045419"/>
                </a:lnTo>
                <a:cubicBezTo>
                  <a:pt x="1213588" y="1045419"/>
                  <a:pt x="1262250" y="996757"/>
                  <a:pt x="1262250" y="936729"/>
                </a:cubicBezTo>
                <a:lnTo>
                  <a:pt x="1262251" y="936730"/>
                </a:lnTo>
                <a:cubicBezTo>
                  <a:pt x="1262251" y="876702"/>
                  <a:pt x="1213589" y="828040"/>
                  <a:pt x="1153561" y="828040"/>
                </a:cubicBezTo>
                <a:cubicBezTo>
                  <a:pt x="886588" y="828040"/>
                  <a:pt x="619615" y="828039"/>
                  <a:pt x="352642" y="828039"/>
                </a:cubicBezTo>
                <a:close/>
                <a:moveTo>
                  <a:pt x="352643" y="511526"/>
                </a:moveTo>
                <a:cubicBezTo>
                  <a:pt x="292615" y="511526"/>
                  <a:pt x="243952" y="560189"/>
                  <a:pt x="243952" y="620217"/>
                </a:cubicBezTo>
                <a:cubicBezTo>
                  <a:pt x="243952" y="680245"/>
                  <a:pt x="292615" y="728908"/>
                  <a:pt x="352643" y="728908"/>
                </a:cubicBezTo>
                <a:lnTo>
                  <a:pt x="1153558" y="728908"/>
                </a:lnTo>
                <a:cubicBezTo>
                  <a:pt x="1213586" y="728908"/>
                  <a:pt x="1262249" y="680245"/>
                  <a:pt x="1262249" y="620217"/>
                </a:cubicBezTo>
                <a:lnTo>
                  <a:pt x="1262250" y="620218"/>
                </a:lnTo>
                <a:cubicBezTo>
                  <a:pt x="1262250" y="560190"/>
                  <a:pt x="1213587" y="511527"/>
                  <a:pt x="1153559" y="511527"/>
                </a:cubicBezTo>
                <a:cubicBezTo>
                  <a:pt x="886587" y="511527"/>
                  <a:pt x="619615" y="511526"/>
                  <a:pt x="352643" y="511526"/>
                </a:cubicBezTo>
                <a:close/>
                <a:moveTo>
                  <a:pt x="352642" y="195018"/>
                </a:moveTo>
                <a:cubicBezTo>
                  <a:pt x="292614" y="195018"/>
                  <a:pt x="243952" y="243680"/>
                  <a:pt x="243952" y="303708"/>
                </a:cubicBezTo>
                <a:cubicBezTo>
                  <a:pt x="243952" y="363736"/>
                  <a:pt x="292614" y="412398"/>
                  <a:pt x="352642" y="412398"/>
                </a:cubicBezTo>
                <a:lnTo>
                  <a:pt x="1153559" y="412398"/>
                </a:lnTo>
                <a:cubicBezTo>
                  <a:pt x="1213587" y="412398"/>
                  <a:pt x="1262249" y="363736"/>
                  <a:pt x="1262249" y="303708"/>
                </a:cubicBezTo>
                <a:lnTo>
                  <a:pt x="1262250" y="303709"/>
                </a:lnTo>
                <a:cubicBezTo>
                  <a:pt x="1262250" y="243681"/>
                  <a:pt x="1213588" y="195019"/>
                  <a:pt x="1153560" y="195019"/>
                </a:cubicBezTo>
                <a:cubicBezTo>
                  <a:pt x="886587" y="195019"/>
                  <a:pt x="619615" y="195018"/>
                  <a:pt x="352642" y="195018"/>
                </a:cubicBezTo>
                <a:close/>
                <a:moveTo>
                  <a:pt x="0" y="0"/>
                </a:moveTo>
                <a:lnTo>
                  <a:pt x="1489166" y="0"/>
                </a:lnTo>
                <a:lnTo>
                  <a:pt x="1489166" y="230649"/>
                </a:lnTo>
                <a:lnTo>
                  <a:pt x="1423195" y="230649"/>
                </a:lnTo>
                <a:cubicBezTo>
                  <a:pt x="1373603" y="230649"/>
                  <a:pt x="1333400" y="270852"/>
                  <a:pt x="1333400" y="320444"/>
                </a:cubicBezTo>
                <a:cubicBezTo>
                  <a:pt x="1333400" y="370036"/>
                  <a:pt x="1373603" y="410239"/>
                  <a:pt x="1423195" y="410239"/>
                </a:cubicBezTo>
                <a:lnTo>
                  <a:pt x="1489166" y="410239"/>
                </a:lnTo>
                <a:lnTo>
                  <a:pt x="1489166" y="549872"/>
                </a:lnTo>
                <a:lnTo>
                  <a:pt x="1427810" y="549872"/>
                </a:lnTo>
                <a:cubicBezTo>
                  <a:pt x="1378218" y="549872"/>
                  <a:pt x="1338015" y="590075"/>
                  <a:pt x="1338015" y="639667"/>
                </a:cubicBezTo>
                <a:cubicBezTo>
                  <a:pt x="1338015" y="689259"/>
                  <a:pt x="1378218" y="729462"/>
                  <a:pt x="1427810" y="729462"/>
                </a:cubicBezTo>
                <a:lnTo>
                  <a:pt x="1489166" y="729462"/>
                </a:lnTo>
                <a:lnTo>
                  <a:pt x="1489166" y="855853"/>
                </a:lnTo>
                <a:lnTo>
                  <a:pt x="1427810" y="855853"/>
                </a:lnTo>
                <a:cubicBezTo>
                  <a:pt x="1378218" y="855853"/>
                  <a:pt x="1338015" y="896056"/>
                  <a:pt x="1338015" y="945648"/>
                </a:cubicBezTo>
                <a:cubicBezTo>
                  <a:pt x="1338015" y="995240"/>
                  <a:pt x="1378218" y="1035443"/>
                  <a:pt x="1427810" y="1035443"/>
                </a:cubicBezTo>
                <a:lnTo>
                  <a:pt x="1489166" y="1035443"/>
                </a:lnTo>
                <a:lnTo>
                  <a:pt x="1489166" y="1175076"/>
                </a:lnTo>
                <a:lnTo>
                  <a:pt x="1432425" y="1175076"/>
                </a:lnTo>
                <a:cubicBezTo>
                  <a:pt x="1382833" y="1175076"/>
                  <a:pt x="1342630" y="1215279"/>
                  <a:pt x="1342630" y="1264871"/>
                </a:cubicBezTo>
                <a:cubicBezTo>
                  <a:pt x="1342630" y="1314463"/>
                  <a:pt x="1382833" y="1354666"/>
                  <a:pt x="1432425" y="1354666"/>
                </a:cubicBezTo>
                <a:lnTo>
                  <a:pt x="1484633" y="1354666"/>
                </a:lnTo>
                <a:lnTo>
                  <a:pt x="1477537" y="1435096"/>
                </a:lnTo>
                <a:cubicBezTo>
                  <a:pt x="1424045" y="1734557"/>
                  <a:pt x="1191525" y="1971997"/>
                  <a:pt x="894643" y="2032748"/>
                </a:cubicBezTo>
                <a:lnTo>
                  <a:pt x="806100" y="2041674"/>
                </a:lnTo>
                <a:lnTo>
                  <a:pt x="806100" y="2072736"/>
                </a:lnTo>
                <a:lnTo>
                  <a:pt x="806099" y="2072736"/>
                </a:lnTo>
                <a:lnTo>
                  <a:pt x="806099" y="2242574"/>
                </a:lnTo>
                <a:lnTo>
                  <a:pt x="775143" y="2242574"/>
                </a:lnTo>
                <a:lnTo>
                  <a:pt x="775143" y="2308831"/>
                </a:lnTo>
                <a:lnTo>
                  <a:pt x="713232" y="2308831"/>
                </a:lnTo>
                <a:lnTo>
                  <a:pt x="713232" y="2242574"/>
                </a:lnTo>
                <a:lnTo>
                  <a:pt x="683068" y="2242574"/>
                </a:lnTo>
                <a:lnTo>
                  <a:pt x="683068" y="2060576"/>
                </a:lnTo>
                <a:lnTo>
                  <a:pt x="683069" y="2060576"/>
                </a:lnTo>
                <a:lnTo>
                  <a:pt x="683069" y="2041674"/>
                </a:lnTo>
                <a:lnTo>
                  <a:pt x="594524" y="2032748"/>
                </a:lnTo>
                <a:cubicBezTo>
                  <a:pt x="297642" y="1971997"/>
                  <a:pt x="65121" y="1734557"/>
                  <a:pt x="11630" y="1435096"/>
                </a:cubicBezTo>
                <a:lnTo>
                  <a:pt x="5039" y="1360398"/>
                </a:lnTo>
                <a:lnTo>
                  <a:pt x="60618" y="1360398"/>
                </a:lnTo>
                <a:cubicBezTo>
                  <a:pt x="110210" y="1360398"/>
                  <a:pt x="150413" y="1320195"/>
                  <a:pt x="150413" y="1270603"/>
                </a:cubicBezTo>
                <a:cubicBezTo>
                  <a:pt x="150413" y="1221011"/>
                  <a:pt x="110210" y="1180808"/>
                  <a:pt x="60618" y="1180808"/>
                </a:cubicBezTo>
                <a:lnTo>
                  <a:pt x="0" y="1180808"/>
                </a:lnTo>
                <a:lnTo>
                  <a:pt x="0" y="1041175"/>
                </a:lnTo>
                <a:lnTo>
                  <a:pt x="56003" y="1041175"/>
                </a:lnTo>
                <a:cubicBezTo>
                  <a:pt x="105595" y="1041175"/>
                  <a:pt x="145798" y="1000972"/>
                  <a:pt x="145798" y="951380"/>
                </a:cubicBezTo>
                <a:cubicBezTo>
                  <a:pt x="145798" y="901788"/>
                  <a:pt x="105595" y="861585"/>
                  <a:pt x="56003" y="861585"/>
                </a:cubicBezTo>
                <a:lnTo>
                  <a:pt x="0" y="861585"/>
                </a:lnTo>
                <a:lnTo>
                  <a:pt x="0" y="735194"/>
                </a:lnTo>
                <a:lnTo>
                  <a:pt x="56003" y="735194"/>
                </a:lnTo>
                <a:cubicBezTo>
                  <a:pt x="105595" y="735194"/>
                  <a:pt x="145798" y="694991"/>
                  <a:pt x="145798" y="645399"/>
                </a:cubicBezTo>
                <a:cubicBezTo>
                  <a:pt x="145798" y="595807"/>
                  <a:pt x="105595" y="555604"/>
                  <a:pt x="56003" y="555604"/>
                </a:cubicBezTo>
                <a:lnTo>
                  <a:pt x="0" y="555604"/>
                </a:lnTo>
                <a:lnTo>
                  <a:pt x="0" y="415971"/>
                </a:lnTo>
                <a:lnTo>
                  <a:pt x="51388" y="415971"/>
                </a:lnTo>
                <a:cubicBezTo>
                  <a:pt x="100980" y="415971"/>
                  <a:pt x="141183" y="375768"/>
                  <a:pt x="141183" y="326176"/>
                </a:cubicBezTo>
                <a:cubicBezTo>
                  <a:pt x="141183" y="276584"/>
                  <a:pt x="100980" y="236381"/>
                  <a:pt x="51388" y="236381"/>
                </a:cubicBezTo>
                <a:lnTo>
                  <a:pt x="0" y="236381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9" name="모서리가 둥근 직사각형 268"/>
          <p:cNvSpPr/>
          <p:nvPr/>
        </p:nvSpPr>
        <p:spPr>
          <a:xfrm rot="16200000">
            <a:off x="10199629" y="2936916"/>
            <a:ext cx="131054" cy="69836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0" name="모서리가 둥근 직사각형 269"/>
          <p:cNvSpPr/>
          <p:nvPr/>
        </p:nvSpPr>
        <p:spPr>
          <a:xfrm rot="16200000">
            <a:off x="10199629" y="3165647"/>
            <a:ext cx="131054" cy="69836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1" name="모서리가 둥근 직사각형 270"/>
          <p:cNvSpPr/>
          <p:nvPr/>
        </p:nvSpPr>
        <p:spPr>
          <a:xfrm rot="16200000">
            <a:off x="10199629" y="3396696"/>
            <a:ext cx="131054" cy="69836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2" name="모서리가 둥근 직사각형 271"/>
          <p:cNvSpPr/>
          <p:nvPr/>
        </p:nvSpPr>
        <p:spPr>
          <a:xfrm rot="16200000">
            <a:off x="10202026" y="3627746"/>
            <a:ext cx="131054" cy="6983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3" name="모서리가 둥근 직사각형 272"/>
          <p:cNvSpPr/>
          <p:nvPr/>
        </p:nvSpPr>
        <p:spPr>
          <a:xfrm rot="16200000">
            <a:off x="10199388" y="3981590"/>
            <a:ext cx="131055" cy="48128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02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Adobe 고딕 Std B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cho</cp:lastModifiedBy>
  <cp:revision>30</cp:revision>
  <dcterms:created xsi:type="dcterms:W3CDTF">2016-12-05T14:33:20Z</dcterms:created>
  <dcterms:modified xsi:type="dcterms:W3CDTF">2016-12-17T05:38:03Z</dcterms:modified>
</cp:coreProperties>
</file>