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8C"/>
    <a:srgbClr val="638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66" d="100"/>
          <a:sy n="66" d="100"/>
        </p:scale>
        <p:origin x="39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5400" cap="rnd">
              <a:solidFill>
                <a:srgbClr val="6383EC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3.7842060495002147E-2"/>
                  <c:y val="0.22676793309096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534EC0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6B7-4825-B3EE-7EDFD77011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2E2E31"/>
                    </a:solidFill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30</c:v>
                </c:pt>
                <c:pt idx="5">
                  <c:v>55</c:v>
                </c:pt>
                <c:pt idx="6">
                  <c:v>35</c:v>
                </c:pt>
                <c:pt idx="7">
                  <c:v>55</c:v>
                </c:pt>
                <c:pt idx="8">
                  <c:v>35</c:v>
                </c:pt>
                <c:pt idx="9">
                  <c:v>85</c:v>
                </c:pt>
                <c:pt idx="10">
                  <c:v>33</c:v>
                </c:pt>
                <c:pt idx="11">
                  <c:v>100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26B7-4825-B3EE-7EDFD7701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42081584"/>
        <c:axId val="-1142070160"/>
      </c:lineChart>
      <c:catAx>
        <c:axId val="-1142081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142070160"/>
        <c:crosses val="autoZero"/>
        <c:auto val="1"/>
        <c:lblAlgn val="ctr"/>
        <c:lblOffset val="100"/>
        <c:noMultiLvlLbl val="0"/>
      </c:catAx>
      <c:valAx>
        <c:axId val="-1142070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14208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rgbClr val="FF3584"/>
            </a:solidFill>
            <a:ln>
              <a:noFill/>
            </a:ln>
          </c:spPr>
          <c:dPt>
            <c:idx val="0"/>
            <c:bubble3D val="0"/>
            <c:spPr>
              <a:solidFill>
                <a:srgbClr val="FF898C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29-495F-86B9-A6479E705BAE}"/>
              </c:ext>
            </c:extLst>
          </c:dPt>
          <c:dPt>
            <c:idx val="1"/>
            <c:bubble3D val="0"/>
            <c:spPr>
              <a:solidFill>
                <a:srgbClr val="534EC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29-495F-86B9-A6479E705BAE}"/>
              </c:ext>
            </c:extLst>
          </c:dPt>
          <c:dPt>
            <c:idx val="2"/>
            <c:bubble3D val="0"/>
            <c:spPr>
              <a:solidFill>
                <a:srgbClr val="6383EC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29-495F-86B9-A6479E705BAE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F29-495F-86B9-A6479E705BA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CONTENTS A</c:v>
                </c:pt>
                <c:pt idx="1">
                  <c:v>CONTENTS B</c:v>
                </c:pt>
                <c:pt idx="2">
                  <c:v>CONTENTS C</c:v>
                </c:pt>
                <c:pt idx="3">
                  <c:v>ETC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0.69</c:v>
                </c:pt>
                <c:pt idx="1">
                  <c:v>0.25</c:v>
                </c:pt>
                <c:pt idx="2" formatCode="0%">
                  <c:v>0.04</c:v>
                </c:pt>
                <c:pt idx="3" formatCode="0%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F29-495F-86B9-A6479E705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5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9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4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9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5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0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6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5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7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477F8443-DF61-AC78-0CB8-C886EB2EA4E9}"/>
              </a:ext>
            </a:extLst>
          </p:cNvPr>
          <p:cNvSpPr/>
          <p:nvPr/>
        </p:nvSpPr>
        <p:spPr>
          <a:xfrm>
            <a:off x="4394348" y="6294909"/>
            <a:ext cx="3399083" cy="559163"/>
          </a:xfrm>
          <a:prstGeom prst="round2SameRect">
            <a:avLst>
              <a:gd name="adj1" fmla="val 3646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23">
            <a:extLst>
              <a:ext uri="{FF2B5EF4-FFF2-40B4-BE49-F238E27FC236}">
                <a16:creationId xmlns="" xmlns:a16="http://schemas.microsoft.com/office/drawing/2014/main" id="{13134255-8809-5B57-7568-B2EC5A6E6C8C}"/>
              </a:ext>
            </a:extLst>
          </p:cNvPr>
          <p:cNvSpPr>
            <a:spLocks/>
          </p:cNvSpPr>
          <p:nvPr/>
        </p:nvSpPr>
        <p:spPr bwMode="auto">
          <a:xfrm>
            <a:off x="6661981" y="6466871"/>
            <a:ext cx="170716" cy="14941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08F40514-308A-824A-8B38-5883471024F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021748" y="6465107"/>
            <a:ext cx="172500" cy="1529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2C65B237-EE2B-0200-5066-3B3F36ABE1BF}"/>
              </a:ext>
            </a:extLst>
          </p:cNvPr>
          <p:cNvGrpSpPr/>
          <p:nvPr/>
        </p:nvGrpSpPr>
        <p:grpSpPr>
          <a:xfrm>
            <a:off x="5275700" y="6398019"/>
            <a:ext cx="278315" cy="287115"/>
            <a:chOff x="401543" y="1092856"/>
            <a:chExt cx="278315" cy="287115"/>
          </a:xfrm>
        </p:grpSpPr>
        <p:sp>
          <p:nvSpPr>
            <p:cNvPr id="7" name="Freeform 9">
              <a:extLst>
                <a:ext uri="{FF2B5EF4-FFF2-40B4-BE49-F238E27FC236}">
                  <a16:creationId xmlns="" xmlns:a16="http://schemas.microsoft.com/office/drawing/2014/main" id="{D4202FA5-0E5D-D30F-7384-6B16C001F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43" y="1193003"/>
              <a:ext cx="141676" cy="18696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rgbClr val="6383E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타원 14">
              <a:extLst>
                <a:ext uri="{FF2B5EF4-FFF2-40B4-BE49-F238E27FC236}">
                  <a16:creationId xmlns="" xmlns:a16="http://schemas.microsoft.com/office/drawing/2014/main" id="{D964E2FB-BC23-4849-7CE9-19BDD1A11B35}"/>
                </a:ext>
              </a:extLst>
            </p:cNvPr>
            <p:cNvSpPr/>
            <p:nvPr/>
          </p:nvSpPr>
          <p:spPr>
            <a:xfrm>
              <a:off x="502333" y="1092856"/>
              <a:ext cx="177525" cy="177525"/>
            </a:xfrm>
            <a:prstGeom prst="ellipse">
              <a:avLst/>
            </a:prstGeom>
            <a:solidFill>
              <a:srgbClr val="FF89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>
                <a:defRPr/>
              </a:pPr>
              <a:r>
                <a:rPr lang="en-US" altLang="ko-KR" sz="1000" dirty="0">
                  <a:solidFill>
                    <a:prstClr val="white"/>
                  </a:solidFill>
                </a:rPr>
                <a:t>5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2F0D7412-8F86-780A-9C7B-A7770F1FFC62}"/>
              </a:ext>
            </a:extLst>
          </p:cNvPr>
          <p:cNvGrpSpPr/>
          <p:nvPr/>
        </p:nvGrpSpPr>
        <p:grpSpPr>
          <a:xfrm>
            <a:off x="7300431" y="6400048"/>
            <a:ext cx="241495" cy="283057"/>
            <a:chOff x="406154" y="3171863"/>
            <a:chExt cx="241495" cy="283057"/>
          </a:xfrm>
        </p:grpSpPr>
        <p:sp>
          <p:nvSpPr>
            <p:cNvPr id="8" name="Freeform 36">
              <a:extLst>
                <a:ext uri="{FF2B5EF4-FFF2-40B4-BE49-F238E27FC236}">
                  <a16:creationId xmlns="" xmlns:a16="http://schemas.microsoft.com/office/drawing/2014/main" id="{E8786195-68C8-D043-25CA-92A11274D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154" y="3264184"/>
              <a:ext cx="113404" cy="190736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6383E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="" xmlns:a16="http://schemas.microsoft.com/office/drawing/2014/main" id="{33C4B27B-05A3-8255-7D14-7D1127762CD6}"/>
                </a:ext>
              </a:extLst>
            </p:cNvPr>
            <p:cNvSpPr/>
            <p:nvPr/>
          </p:nvSpPr>
          <p:spPr>
            <a:xfrm>
              <a:off x="470124" y="3171863"/>
              <a:ext cx="177525" cy="177525"/>
            </a:xfrm>
            <a:prstGeom prst="ellipse">
              <a:avLst/>
            </a:prstGeom>
            <a:solidFill>
              <a:srgbClr val="FF89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>
                <a:defRPr/>
              </a:pPr>
              <a:r>
                <a:rPr lang="en-US" altLang="ko-KR" sz="600" dirty="0">
                  <a:solidFill>
                    <a:prstClr val="white"/>
                  </a:solidFill>
                </a:rPr>
                <a:t>off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08E92C2-0B62-FF09-E068-C95F861C4B6F}"/>
              </a:ext>
            </a:extLst>
          </p:cNvPr>
          <p:cNvSpPr txBox="1"/>
          <p:nvPr/>
        </p:nvSpPr>
        <p:spPr>
          <a:xfrm>
            <a:off x="3063483" y="2429243"/>
            <a:ext cx="6096000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4000" i="1" kern="0" dirty="0">
                <a:ln w="9525">
                  <a:noFill/>
                </a:ln>
                <a:solidFill>
                  <a:srgbClr val="6383EC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4000" i="1" kern="0" dirty="0">
                <a:ln w="952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</a:t>
            </a:r>
          </a:p>
          <a:p>
            <a:pPr algn="ctr">
              <a:defRPr/>
            </a:pPr>
            <a:r>
              <a:rPr lang="en-US" altLang="ko-KR" sz="11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36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="" xmlns:a16="http://schemas.microsoft.com/office/drawing/2014/main" id="{8005D5DC-1B18-2B6D-C447-9AEF695D7C60}"/>
              </a:ext>
            </a:extLst>
          </p:cNvPr>
          <p:cNvGrpSpPr/>
          <p:nvPr/>
        </p:nvGrpSpPr>
        <p:grpSpPr>
          <a:xfrm>
            <a:off x="4175510" y="6290983"/>
            <a:ext cx="1049382" cy="567017"/>
            <a:chOff x="4109235" y="6290983"/>
            <a:chExt cx="1049382" cy="567017"/>
          </a:xfrm>
        </p:grpSpPr>
        <p:sp>
          <p:nvSpPr>
            <p:cNvPr id="4" name="사각형: 둥근 위쪽 모서리 3">
              <a:extLst>
                <a:ext uri="{FF2B5EF4-FFF2-40B4-BE49-F238E27FC236}">
                  <a16:creationId xmlns="" xmlns:a16="http://schemas.microsoft.com/office/drawing/2014/main" id="{B0003D18-732D-F332-24B3-1324F4DD619E}"/>
                </a:ext>
              </a:extLst>
            </p:cNvPr>
            <p:cNvSpPr/>
            <p:nvPr/>
          </p:nvSpPr>
          <p:spPr>
            <a:xfrm>
              <a:off x="4373318" y="6290983"/>
              <a:ext cx="521216" cy="567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6383E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자유형: 도형 4">
              <a:extLst>
                <a:ext uri="{FF2B5EF4-FFF2-40B4-BE49-F238E27FC236}">
                  <a16:creationId xmlns="" xmlns:a16="http://schemas.microsoft.com/office/drawing/2014/main" id="{6B3B0569-D42F-306F-4A42-0640E7D35B2B}"/>
                </a:ext>
              </a:extLst>
            </p:cNvPr>
            <p:cNvSpPr/>
            <p:nvPr/>
          </p:nvSpPr>
          <p:spPr>
            <a:xfrm rot="16200000">
              <a:off x="4109235" y="6593917"/>
              <a:ext cx="264083" cy="264083"/>
            </a:xfrm>
            <a:custGeom>
              <a:avLst/>
              <a:gdLst>
                <a:gd name="connsiteX0" fmla="*/ 263098 w 264083"/>
                <a:gd name="connsiteY0" fmla="*/ 263098 h 264083"/>
                <a:gd name="connsiteX1" fmla="*/ 264083 w 264083"/>
                <a:gd name="connsiteY1" fmla="*/ 264083 h 264083"/>
                <a:gd name="connsiteX2" fmla="*/ 253325 w 264083"/>
                <a:gd name="connsiteY2" fmla="*/ 264083 h 264083"/>
                <a:gd name="connsiteX3" fmla="*/ 0 w 264083"/>
                <a:gd name="connsiteY3" fmla="*/ 10769 h 264083"/>
                <a:gd name="connsiteX4" fmla="*/ 202263 w 264083"/>
                <a:gd name="connsiteY4" fmla="*/ 258938 h 264083"/>
                <a:gd name="connsiteX5" fmla="*/ 253305 w 264083"/>
                <a:gd name="connsiteY5" fmla="*/ 264083 h 264083"/>
                <a:gd name="connsiteX6" fmla="*/ 0 w 264083"/>
                <a:gd name="connsiteY6" fmla="*/ 264083 h 264083"/>
                <a:gd name="connsiteX7" fmla="*/ 0 w 264083"/>
                <a:gd name="connsiteY7" fmla="*/ 0 h 264083"/>
                <a:gd name="connsiteX8" fmla="*/ 986 w 264083"/>
                <a:gd name="connsiteY8" fmla="*/ 986 h 264083"/>
                <a:gd name="connsiteX9" fmla="*/ 0 w 264083"/>
                <a:gd name="connsiteY9" fmla="*/ 10769 h 26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4083" h="264083">
                  <a:moveTo>
                    <a:pt x="263098" y="263098"/>
                  </a:moveTo>
                  <a:lnTo>
                    <a:pt x="264083" y="264083"/>
                  </a:lnTo>
                  <a:lnTo>
                    <a:pt x="253325" y="264083"/>
                  </a:lnTo>
                  <a:close/>
                  <a:moveTo>
                    <a:pt x="0" y="10769"/>
                  </a:moveTo>
                  <a:cubicBezTo>
                    <a:pt x="0" y="133183"/>
                    <a:pt x="86832" y="235317"/>
                    <a:pt x="202263" y="258938"/>
                  </a:cubicBezTo>
                  <a:lnTo>
                    <a:pt x="253305" y="264083"/>
                  </a:lnTo>
                  <a:lnTo>
                    <a:pt x="0" y="264083"/>
                  </a:lnTo>
                  <a:close/>
                  <a:moveTo>
                    <a:pt x="0" y="0"/>
                  </a:moveTo>
                  <a:lnTo>
                    <a:pt x="986" y="986"/>
                  </a:lnTo>
                  <a:lnTo>
                    <a:pt x="0" y="10769"/>
                  </a:lnTo>
                  <a:close/>
                </a:path>
              </a:pathLst>
            </a:custGeom>
            <a:solidFill>
              <a:srgbClr val="6383E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="" xmlns:a16="http://schemas.microsoft.com/office/drawing/2014/main" id="{4FEBA786-2C01-A8F9-1E49-1674747CD97F}"/>
                </a:ext>
              </a:extLst>
            </p:cNvPr>
            <p:cNvSpPr/>
            <p:nvPr/>
          </p:nvSpPr>
          <p:spPr>
            <a:xfrm rot="5400000" flipH="1">
              <a:off x="4894534" y="6593917"/>
              <a:ext cx="264083" cy="264083"/>
            </a:xfrm>
            <a:custGeom>
              <a:avLst/>
              <a:gdLst>
                <a:gd name="connsiteX0" fmla="*/ 263098 w 264083"/>
                <a:gd name="connsiteY0" fmla="*/ 263098 h 264083"/>
                <a:gd name="connsiteX1" fmla="*/ 264083 w 264083"/>
                <a:gd name="connsiteY1" fmla="*/ 264083 h 264083"/>
                <a:gd name="connsiteX2" fmla="*/ 253325 w 264083"/>
                <a:gd name="connsiteY2" fmla="*/ 264083 h 264083"/>
                <a:gd name="connsiteX3" fmla="*/ 0 w 264083"/>
                <a:gd name="connsiteY3" fmla="*/ 10769 h 264083"/>
                <a:gd name="connsiteX4" fmla="*/ 202263 w 264083"/>
                <a:gd name="connsiteY4" fmla="*/ 258938 h 264083"/>
                <a:gd name="connsiteX5" fmla="*/ 253305 w 264083"/>
                <a:gd name="connsiteY5" fmla="*/ 264083 h 264083"/>
                <a:gd name="connsiteX6" fmla="*/ 0 w 264083"/>
                <a:gd name="connsiteY6" fmla="*/ 264083 h 264083"/>
                <a:gd name="connsiteX7" fmla="*/ 0 w 264083"/>
                <a:gd name="connsiteY7" fmla="*/ 0 h 264083"/>
                <a:gd name="connsiteX8" fmla="*/ 986 w 264083"/>
                <a:gd name="connsiteY8" fmla="*/ 986 h 264083"/>
                <a:gd name="connsiteX9" fmla="*/ 0 w 264083"/>
                <a:gd name="connsiteY9" fmla="*/ 10769 h 26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4083" h="264083">
                  <a:moveTo>
                    <a:pt x="263098" y="263098"/>
                  </a:moveTo>
                  <a:lnTo>
                    <a:pt x="264083" y="264083"/>
                  </a:lnTo>
                  <a:lnTo>
                    <a:pt x="253325" y="264083"/>
                  </a:lnTo>
                  <a:close/>
                  <a:moveTo>
                    <a:pt x="0" y="10769"/>
                  </a:moveTo>
                  <a:cubicBezTo>
                    <a:pt x="0" y="133183"/>
                    <a:pt x="86832" y="235317"/>
                    <a:pt x="202263" y="258938"/>
                  </a:cubicBezTo>
                  <a:lnTo>
                    <a:pt x="253305" y="264083"/>
                  </a:lnTo>
                  <a:lnTo>
                    <a:pt x="0" y="264083"/>
                  </a:lnTo>
                  <a:close/>
                  <a:moveTo>
                    <a:pt x="0" y="0"/>
                  </a:moveTo>
                  <a:lnTo>
                    <a:pt x="986" y="986"/>
                  </a:lnTo>
                  <a:lnTo>
                    <a:pt x="0" y="10769"/>
                  </a:lnTo>
                  <a:close/>
                </a:path>
              </a:pathLst>
            </a:custGeom>
            <a:solidFill>
              <a:srgbClr val="6383E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86E5D87-BD90-7A34-E033-38BB2FC06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8623" y="6450357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5F37DCAC-7F70-B6AA-C970-193F33286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457322C0-3E50-25CE-9A02-C3CB2A1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1" name="설명선: 굽은 선(테두리 없음) 20">
            <a:extLst>
              <a:ext uri="{FF2B5EF4-FFF2-40B4-BE49-F238E27FC236}">
                <a16:creationId xmlns="" xmlns:a16="http://schemas.microsoft.com/office/drawing/2014/main" id="{744A763E-F5EF-E1EF-3E9F-DC3D8A6A4FE3}"/>
              </a:ext>
            </a:extLst>
          </p:cNvPr>
          <p:cNvSpPr/>
          <p:nvPr/>
        </p:nvSpPr>
        <p:spPr>
          <a:xfrm>
            <a:off x="5174513" y="5715983"/>
            <a:ext cx="1388959" cy="342900"/>
          </a:xfrm>
          <a:prstGeom prst="callout2">
            <a:avLst>
              <a:gd name="adj1" fmla="val 45834"/>
              <a:gd name="adj2" fmla="val -109"/>
              <a:gd name="adj3" fmla="val 46528"/>
              <a:gd name="adj4" fmla="val -16153"/>
              <a:gd name="adj5" fmla="val 140278"/>
              <a:gd name="adj6" fmla="val -33980"/>
            </a:avLst>
          </a:prstGeom>
          <a:noFill/>
          <a:ln w="6350">
            <a:solidFill>
              <a:srgbClr val="6383EC"/>
            </a:solidFill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sz="1050" dirty="0" err="1">
                <a:solidFill>
                  <a:srgbClr val="6383EC"/>
                </a:solidFill>
              </a:rPr>
              <a:t>홍보팀</a:t>
            </a:r>
            <a:r>
              <a:rPr lang="ko-KR" altLang="en-US" sz="1200" dirty="0">
                <a:solidFill>
                  <a:srgbClr val="6383EC"/>
                </a:solidFill>
              </a:rPr>
              <a:t> </a:t>
            </a:r>
            <a:r>
              <a:rPr lang="ko-KR" altLang="en-US" sz="1200" b="1" dirty="0">
                <a:solidFill>
                  <a:srgbClr val="6383EC"/>
                </a:solidFill>
              </a:rPr>
              <a:t>조현석</a:t>
            </a:r>
          </a:p>
        </p:txBody>
      </p:sp>
    </p:spTree>
    <p:extLst>
      <p:ext uri="{BB962C8B-B14F-4D97-AF65-F5344CB8AC3E}">
        <p14:creationId xmlns:p14="http://schemas.microsoft.com/office/powerpoint/2010/main" val="40062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477F8443-DF61-AC78-0CB8-C886EB2EA4E9}"/>
              </a:ext>
            </a:extLst>
          </p:cNvPr>
          <p:cNvSpPr/>
          <p:nvPr/>
        </p:nvSpPr>
        <p:spPr>
          <a:xfrm rot="5400000">
            <a:off x="-1234448" y="1477801"/>
            <a:ext cx="3352802" cy="892501"/>
          </a:xfrm>
          <a:prstGeom prst="round2SameRect">
            <a:avLst>
              <a:gd name="adj1" fmla="val 3043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88900" dist="381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32">
            <a:extLst>
              <a:ext uri="{FF2B5EF4-FFF2-40B4-BE49-F238E27FC236}">
                <a16:creationId xmlns="" xmlns:a16="http://schemas.microsoft.com/office/drawing/2014/main" id="{DF944017-AA9D-710B-18A4-6F4F7133184B}"/>
              </a:ext>
            </a:extLst>
          </p:cNvPr>
          <p:cNvSpPr/>
          <p:nvPr/>
        </p:nvSpPr>
        <p:spPr>
          <a:xfrm>
            <a:off x="-4298" y="-10376"/>
            <a:ext cx="892502" cy="1042519"/>
          </a:xfrm>
          <a:custGeom>
            <a:avLst/>
            <a:gdLst>
              <a:gd name="connsiteX0" fmla="*/ 0 w 892502"/>
              <a:gd name="connsiteY0" fmla="*/ 1031750 h 1042519"/>
              <a:gd name="connsiteX1" fmla="*/ 986 w 892502"/>
              <a:gd name="connsiteY1" fmla="*/ 1041533 h 1042519"/>
              <a:gd name="connsiteX2" fmla="*/ 0 w 892502"/>
              <a:gd name="connsiteY2" fmla="*/ 1042519 h 1042519"/>
              <a:gd name="connsiteX3" fmla="*/ 1 w 892502"/>
              <a:gd name="connsiteY3" fmla="*/ 10769 h 1042519"/>
              <a:gd name="connsiteX4" fmla="*/ 202264 w 892502"/>
              <a:gd name="connsiteY4" fmla="*/ 258938 h 1042519"/>
              <a:gd name="connsiteX5" fmla="*/ 253306 w 892502"/>
              <a:gd name="connsiteY5" fmla="*/ 264083 h 1042519"/>
              <a:gd name="connsiteX6" fmla="*/ 253326 w 892502"/>
              <a:gd name="connsiteY6" fmla="*/ 264083 h 1042519"/>
              <a:gd name="connsiteX7" fmla="*/ 263099 w 892502"/>
              <a:gd name="connsiteY7" fmla="*/ 263098 h 1042519"/>
              <a:gd name="connsiteX8" fmla="*/ 264084 w 892502"/>
              <a:gd name="connsiteY8" fmla="*/ 264083 h 1042519"/>
              <a:gd name="connsiteX9" fmla="*/ 635325 w 892502"/>
              <a:gd name="connsiteY9" fmla="*/ 264083 h 1042519"/>
              <a:gd name="connsiteX10" fmla="*/ 892502 w 892502"/>
              <a:gd name="connsiteY10" fmla="*/ 521260 h 1042519"/>
              <a:gd name="connsiteX11" fmla="*/ 635325 w 892502"/>
              <a:gd name="connsiteY11" fmla="*/ 778437 h 1042519"/>
              <a:gd name="connsiteX12" fmla="*/ 264083 w 892502"/>
              <a:gd name="connsiteY12" fmla="*/ 778437 h 1042519"/>
              <a:gd name="connsiteX13" fmla="*/ 263098 w 892502"/>
              <a:gd name="connsiteY13" fmla="*/ 779421 h 1042519"/>
              <a:gd name="connsiteX14" fmla="*/ 253329 w 892502"/>
              <a:gd name="connsiteY14" fmla="*/ 778437 h 1042519"/>
              <a:gd name="connsiteX15" fmla="*/ 253301 w 892502"/>
              <a:gd name="connsiteY15" fmla="*/ 778437 h 1042519"/>
              <a:gd name="connsiteX16" fmla="*/ 202263 w 892502"/>
              <a:gd name="connsiteY16" fmla="*/ 783581 h 1042519"/>
              <a:gd name="connsiteX17" fmla="*/ 0 w 892502"/>
              <a:gd name="connsiteY17" fmla="*/ 1031750 h 1042519"/>
              <a:gd name="connsiteX18" fmla="*/ 0 w 892502"/>
              <a:gd name="connsiteY18" fmla="*/ 778436 h 1042519"/>
              <a:gd name="connsiteX19" fmla="*/ 1 w 892502"/>
              <a:gd name="connsiteY19" fmla="*/ 778436 h 1042519"/>
              <a:gd name="connsiteX20" fmla="*/ 1 w 892502"/>
              <a:gd name="connsiteY20" fmla="*/ 264083 h 1042519"/>
              <a:gd name="connsiteX21" fmla="*/ 1 w 892502"/>
              <a:gd name="connsiteY21" fmla="*/ 0 h 1042519"/>
              <a:gd name="connsiteX22" fmla="*/ 987 w 892502"/>
              <a:gd name="connsiteY22" fmla="*/ 986 h 1042519"/>
              <a:gd name="connsiteX23" fmla="*/ 1 w 892502"/>
              <a:gd name="connsiteY23" fmla="*/ 10769 h 104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2502" h="1042519">
                <a:moveTo>
                  <a:pt x="0" y="1031750"/>
                </a:moveTo>
                <a:lnTo>
                  <a:pt x="986" y="1041533"/>
                </a:lnTo>
                <a:lnTo>
                  <a:pt x="0" y="1042519"/>
                </a:lnTo>
                <a:close/>
                <a:moveTo>
                  <a:pt x="1" y="10769"/>
                </a:moveTo>
                <a:cubicBezTo>
                  <a:pt x="1" y="133183"/>
                  <a:pt x="86833" y="235317"/>
                  <a:pt x="202264" y="258938"/>
                </a:cubicBezTo>
                <a:lnTo>
                  <a:pt x="253306" y="264083"/>
                </a:lnTo>
                <a:lnTo>
                  <a:pt x="253326" y="264083"/>
                </a:lnTo>
                <a:lnTo>
                  <a:pt x="263099" y="263098"/>
                </a:lnTo>
                <a:lnTo>
                  <a:pt x="264084" y="264083"/>
                </a:lnTo>
                <a:lnTo>
                  <a:pt x="635325" y="264083"/>
                </a:lnTo>
                <a:cubicBezTo>
                  <a:pt x="777360" y="264083"/>
                  <a:pt x="892502" y="379225"/>
                  <a:pt x="892502" y="521260"/>
                </a:cubicBezTo>
                <a:cubicBezTo>
                  <a:pt x="892502" y="663295"/>
                  <a:pt x="777360" y="778437"/>
                  <a:pt x="635325" y="778437"/>
                </a:cubicBezTo>
                <a:lnTo>
                  <a:pt x="264083" y="778437"/>
                </a:lnTo>
                <a:lnTo>
                  <a:pt x="263098" y="779421"/>
                </a:lnTo>
                <a:lnTo>
                  <a:pt x="253329" y="778437"/>
                </a:lnTo>
                <a:lnTo>
                  <a:pt x="253301" y="778437"/>
                </a:lnTo>
                <a:lnTo>
                  <a:pt x="202263" y="783581"/>
                </a:lnTo>
                <a:cubicBezTo>
                  <a:pt x="86832" y="807202"/>
                  <a:pt x="0" y="909336"/>
                  <a:pt x="0" y="1031750"/>
                </a:cubicBezTo>
                <a:lnTo>
                  <a:pt x="0" y="778436"/>
                </a:lnTo>
                <a:lnTo>
                  <a:pt x="1" y="778436"/>
                </a:lnTo>
                <a:lnTo>
                  <a:pt x="1" y="264083"/>
                </a:lnTo>
                <a:close/>
                <a:moveTo>
                  <a:pt x="1" y="0"/>
                </a:moveTo>
                <a:lnTo>
                  <a:pt x="987" y="986"/>
                </a:lnTo>
                <a:lnTo>
                  <a:pt x="1" y="10769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23">
            <a:extLst>
              <a:ext uri="{FF2B5EF4-FFF2-40B4-BE49-F238E27FC236}">
                <a16:creationId xmlns="" xmlns:a16="http://schemas.microsoft.com/office/drawing/2014/main" id="{13134255-8809-5B57-7568-B2EC5A6E6C8C}"/>
              </a:ext>
            </a:extLst>
          </p:cNvPr>
          <p:cNvSpPr>
            <a:spLocks/>
          </p:cNvSpPr>
          <p:nvPr/>
        </p:nvSpPr>
        <p:spPr bwMode="auto">
          <a:xfrm>
            <a:off x="387023" y="2525939"/>
            <a:ext cx="170716" cy="14941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08F40514-308A-824A-8B38-5883471024F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86131" y="1876486"/>
            <a:ext cx="172500" cy="1529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86E5D87-BD90-7A34-E033-38BB2FC06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709" y="413903"/>
            <a:ext cx="229344" cy="182438"/>
            <a:chOff x="6124" y="305"/>
            <a:chExt cx="841" cy="669"/>
          </a:xfrm>
          <a:solidFill>
            <a:schemeClr val="bg1"/>
          </a:solidFill>
        </p:grpSpPr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5F37DCAC-7F70-B6AA-C970-193F33286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457322C0-3E50-25CE-9A02-C3CB2A1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="" xmlns:a16="http://schemas.microsoft.com/office/drawing/2014/main" id="{478F709E-B4D4-A00C-B207-AE513399CBDA}"/>
              </a:ext>
            </a:extLst>
          </p:cNvPr>
          <p:cNvGrpSpPr/>
          <p:nvPr/>
        </p:nvGrpSpPr>
        <p:grpSpPr>
          <a:xfrm>
            <a:off x="11390756" y="274517"/>
            <a:ext cx="630239" cy="513035"/>
            <a:chOff x="11390756" y="219653"/>
            <a:chExt cx="630239" cy="513035"/>
          </a:xfrm>
        </p:grpSpPr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8F326E81-B007-1BF0-9FDB-1876BD7D34AB}"/>
                </a:ext>
              </a:extLst>
            </p:cNvPr>
            <p:cNvGrpSpPr/>
            <p:nvPr/>
          </p:nvGrpSpPr>
          <p:grpSpPr>
            <a:xfrm>
              <a:off x="11547788" y="219653"/>
              <a:ext cx="323769" cy="323769"/>
              <a:chOff x="1593332" y="2172798"/>
              <a:chExt cx="1083168" cy="1083168"/>
            </a:xfrm>
          </p:grpSpPr>
          <p:sp>
            <p:nvSpPr>
              <p:cNvPr id="19" name="타원 18">
                <a:extLst>
                  <a:ext uri="{FF2B5EF4-FFF2-40B4-BE49-F238E27FC236}">
                    <a16:creationId xmlns="" xmlns:a16="http://schemas.microsoft.com/office/drawing/2014/main" id="{4BD8E751-632A-E5D2-5EE3-2637F11FC536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20" name="그림 19">
                <a:extLst>
                  <a:ext uri="{FF2B5EF4-FFF2-40B4-BE49-F238E27FC236}">
                    <a16:creationId xmlns="" xmlns:a16="http://schemas.microsoft.com/office/drawing/2014/main" id="{D3B49FC5-2536-B76D-07AE-8FBCC073A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4" name="직사각형 13">
              <a:extLst>
                <a:ext uri="{FF2B5EF4-FFF2-40B4-BE49-F238E27FC236}">
                  <a16:creationId xmlns="" xmlns:a16="http://schemas.microsoft.com/office/drawing/2014/main" id="{A5359FBA-C417-AC2E-35F7-AF34CEA2C905}"/>
                </a:ext>
              </a:extLst>
            </p:cNvPr>
            <p:cNvSpPr/>
            <p:nvPr/>
          </p:nvSpPr>
          <p:spPr>
            <a:xfrm>
              <a:off x="11390756" y="548022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600" dirty="0">
                  <a:solidFill>
                    <a:srgbClr val="757DBA"/>
                  </a:solidFill>
                </a:rPr>
                <a:t>seok830621</a:t>
              </a:r>
              <a:endParaRPr lang="ko-KR" altLang="en-US" sz="600" dirty="0">
                <a:solidFill>
                  <a:srgbClr val="757DBA"/>
                </a:solidFill>
              </a:endParaRPr>
            </a:p>
          </p:txBody>
        </p:sp>
      </p:grpSp>
      <p:sp>
        <p:nvSpPr>
          <p:cNvPr id="7" name="Freeform 9">
            <a:extLst>
              <a:ext uri="{FF2B5EF4-FFF2-40B4-BE49-F238E27FC236}">
                <a16:creationId xmlns="" xmlns:a16="http://schemas.microsoft.com/office/drawing/2014/main" id="{D4202FA5-0E5D-D30F-7384-6B16C001F782}"/>
              </a:ext>
            </a:extLst>
          </p:cNvPr>
          <p:cNvSpPr>
            <a:spLocks/>
          </p:cNvSpPr>
          <p:nvPr/>
        </p:nvSpPr>
        <p:spPr bwMode="auto">
          <a:xfrm>
            <a:off x="401543" y="1193003"/>
            <a:ext cx="141676" cy="186968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D964E2FB-BC23-4849-7CE9-19BDD1A11B35}"/>
              </a:ext>
            </a:extLst>
          </p:cNvPr>
          <p:cNvSpPr/>
          <p:nvPr/>
        </p:nvSpPr>
        <p:spPr>
          <a:xfrm>
            <a:off x="502333" y="1092856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</a:rPr>
              <a:t>5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" name="Freeform 36">
            <a:extLst>
              <a:ext uri="{FF2B5EF4-FFF2-40B4-BE49-F238E27FC236}">
                <a16:creationId xmlns="" xmlns:a16="http://schemas.microsoft.com/office/drawing/2014/main" id="{E8786195-68C8-D043-25CA-92A11274DF01}"/>
              </a:ext>
            </a:extLst>
          </p:cNvPr>
          <p:cNvSpPr>
            <a:spLocks noEditPoints="1"/>
          </p:cNvSpPr>
          <p:nvPr/>
        </p:nvSpPr>
        <p:spPr bwMode="auto">
          <a:xfrm>
            <a:off x="406154" y="3264184"/>
            <a:ext cx="113404" cy="190736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="" xmlns:a16="http://schemas.microsoft.com/office/drawing/2014/main" id="{33C4B27B-05A3-8255-7D14-7D1127762CD6}"/>
              </a:ext>
            </a:extLst>
          </p:cNvPr>
          <p:cNvSpPr/>
          <p:nvPr/>
        </p:nvSpPr>
        <p:spPr>
          <a:xfrm>
            <a:off x="470124" y="3171863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600" dirty="0">
                <a:solidFill>
                  <a:prstClr val="white"/>
                </a:solidFill>
              </a:rPr>
              <a:t>off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08E92C2-0B62-FF09-E068-C95F861C4B6F}"/>
              </a:ext>
            </a:extLst>
          </p:cNvPr>
          <p:cNvSpPr txBox="1"/>
          <p:nvPr/>
        </p:nvSpPr>
        <p:spPr>
          <a:xfrm>
            <a:off x="1168803" y="25691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6383EC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96182547-442E-0C45-4F97-9CF7CB89711C}"/>
              </a:ext>
            </a:extLst>
          </p:cNvPr>
          <p:cNvCxnSpPr>
            <a:cxnSpLocks/>
          </p:cNvCxnSpPr>
          <p:nvPr/>
        </p:nvCxnSpPr>
        <p:spPr>
          <a:xfrm>
            <a:off x="7505595" y="527100"/>
            <a:ext cx="3600000" cy="0"/>
          </a:xfrm>
          <a:prstGeom prst="line">
            <a:avLst/>
          </a:prstGeom>
          <a:ln>
            <a:solidFill>
              <a:srgbClr val="6383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차트 43">
            <a:extLst>
              <a:ext uri="{FF2B5EF4-FFF2-40B4-BE49-F238E27FC236}">
                <a16:creationId xmlns="" xmlns:a16="http://schemas.microsoft.com/office/drawing/2014/main" id="{466210E0-4D3E-3D42-18F5-9DE34A28457A}"/>
              </a:ext>
            </a:extLst>
          </p:cNvPr>
          <p:cNvGraphicFramePr/>
          <p:nvPr/>
        </p:nvGraphicFramePr>
        <p:xfrm>
          <a:off x="1879601" y="1449824"/>
          <a:ext cx="8799398" cy="291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타원 44">
            <a:extLst>
              <a:ext uri="{FF2B5EF4-FFF2-40B4-BE49-F238E27FC236}">
                <a16:creationId xmlns="" xmlns:a16="http://schemas.microsoft.com/office/drawing/2014/main" id="{47821F8B-7124-C0D8-305E-7F3AF645E95A}"/>
              </a:ext>
            </a:extLst>
          </p:cNvPr>
          <p:cNvSpPr/>
          <p:nvPr/>
        </p:nvSpPr>
        <p:spPr>
          <a:xfrm>
            <a:off x="5600521" y="2710176"/>
            <a:ext cx="678779" cy="678779"/>
          </a:xfrm>
          <a:prstGeom prst="ellipse">
            <a:avLst/>
          </a:prstGeom>
          <a:solidFill>
            <a:schemeClr val="bg1">
              <a:alpha val="49000"/>
            </a:schemeClr>
          </a:solidFill>
          <a:ln w="19050">
            <a:solidFill>
              <a:srgbClr val="6383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타원 45">
            <a:extLst>
              <a:ext uri="{FF2B5EF4-FFF2-40B4-BE49-F238E27FC236}">
                <a16:creationId xmlns="" xmlns:a16="http://schemas.microsoft.com/office/drawing/2014/main" id="{9A863E4E-744C-4B12-D4E8-779D2B68F11C}"/>
              </a:ext>
            </a:extLst>
          </p:cNvPr>
          <p:cNvSpPr/>
          <p:nvPr/>
        </p:nvSpPr>
        <p:spPr>
          <a:xfrm>
            <a:off x="5867910" y="2638176"/>
            <a:ext cx="144000" cy="144000"/>
          </a:xfrm>
          <a:prstGeom prst="ellipse">
            <a:avLst/>
          </a:prstGeom>
          <a:solidFill>
            <a:srgbClr val="6383EC"/>
          </a:solidFill>
          <a:ln w="28575" cmpd="dbl">
            <a:solidFill>
              <a:srgbClr val="6383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b="1" dirty="0">
                <a:solidFill>
                  <a:prstClr val="white"/>
                </a:solidFill>
              </a:rPr>
              <a:t>A</a:t>
            </a:r>
            <a:endParaRPr lang="ko-KR" altLang="en-US" sz="800" b="1" dirty="0">
              <a:solidFill>
                <a:prstClr val="white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B2E671B2-20E7-FBFE-6D1F-684E1EB69CF4}"/>
              </a:ext>
            </a:extLst>
          </p:cNvPr>
          <p:cNvSpPr/>
          <p:nvPr/>
        </p:nvSpPr>
        <p:spPr>
          <a:xfrm>
            <a:off x="5635728" y="4484408"/>
            <a:ext cx="470662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6383EC"/>
                </a:solidFill>
              </a:rPr>
              <a:t>CONTENTS A</a:t>
            </a:r>
            <a:endParaRPr lang="en-US" altLang="ko-KR" sz="1100" dirty="0">
              <a:solidFill>
                <a:srgbClr val="6383EC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cxnSp>
        <p:nvCxnSpPr>
          <p:cNvPr id="48" name="연결선: 구부러짐 47">
            <a:extLst>
              <a:ext uri="{FF2B5EF4-FFF2-40B4-BE49-F238E27FC236}">
                <a16:creationId xmlns="" xmlns:a16="http://schemas.microsoft.com/office/drawing/2014/main" id="{00DD5A20-CA7A-713D-0AD4-858736A82917}"/>
              </a:ext>
            </a:extLst>
          </p:cNvPr>
          <p:cNvCxnSpPr>
            <a:cxnSpLocks/>
            <a:stCxn id="45" idx="4"/>
            <a:endCxn id="47" idx="0"/>
          </p:cNvCxnSpPr>
          <p:nvPr/>
        </p:nvCxnSpPr>
        <p:spPr>
          <a:xfrm rot="16200000" flipH="1">
            <a:off x="6416750" y="2912116"/>
            <a:ext cx="1095453" cy="2049130"/>
          </a:xfrm>
          <a:prstGeom prst="curvedConnector3">
            <a:avLst>
              <a:gd name="adj1" fmla="val 50000"/>
            </a:avLst>
          </a:prstGeom>
          <a:ln w="15875">
            <a:solidFill>
              <a:srgbClr val="6383E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37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477F8443-DF61-AC78-0CB8-C886EB2EA4E9}"/>
              </a:ext>
            </a:extLst>
          </p:cNvPr>
          <p:cNvSpPr/>
          <p:nvPr/>
        </p:nvSpPr>
        <p:spPr>
          <a:xfrm rot="5400000">
            <a:off x="-1234448" y="1477801"/>
            <a:ext cx="3352802" cy="892501"/>
          </a:xfrm>
          <a:prstGeom prst="round2SameRect">
            <a:avLst>
              <a:gd name="adj1" fmla="val 3043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88900" dist="381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32">
            <a:extLst>
              <a:ext uri="{FF2B5EF4-FFF2-40B4-BE49-F238E27FC236}">
                <a16:creationId xmlns="" xmlns:a16="http://schemas.microsoft.com/office/drawing/2014/main" id="{DF944017-AA9D-710B-18A4-6F4F7133184B}"/>
              </a:ext>
            </a:extLst>
          </p:cNvPr>
          <p:cNvSpPr/>
          <p:nvPr/>
        </p:nvSpPr>
        <p:spPr>
          <a:xfrm>
            <a:off x="-4298" y="725430"/>
            <a:ext cx="892502" cy="1042519"/>
          </a:xfrm>
          <a:custGeom>
            <a:avLst/>
            <a:gdLst>
              <a:gd name="connsiteX0" fmla="*/ 0 w 892502"/>
              <a:gd name="connsiteY0" fmla="*/ 1031750 h 1042519"/>
              <a:gd name="connsiteX1" fmla="*/ 986 w 892502"/>
              <a:gd name="connsiteY1" fmla="*/ 1041533 h 1042519"/>
              <a:gd name="connsiteX2" fmla="*/ 0 w 892502"/>
              <a:gd name="connsiteY2" fmla="*/ 1042519 h 1042519"/>
              <a:gd name="connsiteX3" fmla="*/ 1 w 892502"/>
              <a:gd name="connsiteY3" fmla="*/ 10769 h 1042519"/>
              <a:gd name="connsiteX4" fmla="*/ 202264 w 892502"/>
              <a:gd name="connsiteY4" fmla="*/ 258938 h 1042519"/>
              <a:gd name="connsiteX5" fmla="*/ 253306 w 892502"/>
              <a:gd name="connsiteY5" fmla="*/ 264083 h 1042519"/>
              <a:gd name="connsiteX6" fmla="*/ 253326 w 892502"/>
              <a:gd name="connsiteY6" fmla="*/ 264083 h 1042519"/>
              <a:gd name="connsiteX7" fmla="*/ 263099 w 892502"/>
              <a:gd name="connsiteY7" fmla="*/ 263098 h 1042519"/>
              <a:gd name="connsiteX8" fmla="*/ 264084 w 892502"/>
              <a:gd name="connsiteY8" fmla="*/ 264083 h 1042519"/>
              <a:gd name="connsiteX9" fmla="*/ 635325 w 892502"/>
              <a:gd name="connsiteY9" fmla="*/ 264083 h 1042519"/>
              <a:gd name="connsiteX10" fmla="*/ 892502 w 892502"/>
              <a:gd name="connsiteY10" fmla="*/ 521260 h 1042519"/>
              <a:gd name="connsiteX11" fmla="*/ 635325 w 892502"/>
              <a:gd name="connsiteY11" fmla="*/ 778437 h 1042519"/>
              <a:gd name="connsiteX12" fmla="*/ 264083 w 892502"/>
              <a:gd name="connsiteY12" fmla="*/ 778437 h 1042519"/>
              <a:gd name="connsiteX13" fmla="*/ 263098 w 892502"/>
              <a:gd name="connsiteY13" fmla="*/ 779421 h 1042519"/>
              <a:gd name="connsiteX14" fmla="*/ 253329 w 892502"/>
              <a:gd name="connsiteY14" fmla="*/ 778437 h 1042519"/>
              <a:gd name="connsiteX15" fmla="*/ 253301 w 892502"/>
              <a:gd name="connsiteY15" fmla="*/ 778437 h 1042519"/>
              <a:gd name="connsiteX16" fmla="*/ 202263 w 892502"/>
              <a:gd name="connsiteY16" fmla="*/ 783581 h 1042519"/>
              <a:gd name="connsiteX17" fmla="*/ 0 w 892502"/>
              <a:gd name="connsiteY17" fmla="*/ 1031750 h 1042519"/>
              <a:gd name="connsiteX18" fmla="*/ 0 w 892502"/>
              <a:gd name="connsiteY18" fmla="*/ 778436 h 1042519"/>
              <a:gd name="connsiteX19" fmla="*/ 1 w 892502"/>
              <a:gd name="connsiteY19" fmla="*/ 778436 h 1042519"/>
              <a:gd name="connsiteX20" fmla="*/ 1 w 892502"/>
              <a:gd name="connsiteY20" fmla="*/ 264083 h 1042519"/>
              <a:gd name="connsiteX21" fmla="*/ 1 w 892502"/>
              <a:gd name="connsiteY21" fmla="*/ 0 h 1042519"/>
              <a:gd name="connsiteX22" fmla="*/ 987 w 892502"/>
              <a:gd name="connsiteY22" fmla="*/ 986 h 1042519"/>
              <a:gd name="connsiteX23" fmla="*/ 1 w 892502"/>
              <a:gd name="connsiteY23" fmla="*/ 10769 h 104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2502" h="1042519">
                <a:moveTo>
                  <a:pt x="0" y="1031750"/>
                </a:moveTo>
                <a:lnTo>
                  <a:pt x="986" y="1041533"/>
                </a:lnTo>
                <a:lnTo>
                  <a:pt x="0" y="1042519"/>
                </a:lnTo>
                <a:close/>
                <a:moveTo>
                  <a:pt x="1" y="10769"/>
                </a:moveTo>
                <a:cubicBezTo>
                  <a:pt x="1" y="133183"/>
                  <a:pt x="86833" y="235317"/>
                  <a:pt x="202264" y="258938"/>
                </a:cubicBezTo>
                <a:lnTo>
                  <a:pt x="253306" y="264083"/>
                </a:lnTo>
                <a:lnTo>
                  <a:pt x="253326" y="264083"/>
                </a:lnTo>
                <a:lnTo>
                  <a:pt x="263099" y="263098"/>
                </a:lnTo>
                <a:lnTo>
                  <a:pt x="264084" y="264083"/>
                </a:lnTo>
                <a:lnTo>
                  <a:pt x="635325" y="264083"/>
                </a:lnTo>
                <a:cubicBezTo>
                  <a:pt x="777360" y="264083"/>
                  <a:pt x="892502" y="379225"/>
                  <a:pt x="892502" y="521260"/>
                </a:cubicBezTo>
                <a:cubicBezTo>
                  <a:pt x="892502" y="663295"/>
                  <a:pt x="777360" y="778437"/>
                  <a:pt x="635325" y="778437"/>
                </a:cubicBezTo>
                <a:lnTo>
                  <a:pt x="264083" y="778437"/>
                </a:lnTo>
                <a:lnTo>
                  <a:pt x="263098" y="779421"/>
                </a:lnTo>
                <a:lnTo>
                  <a:pt x="253329" y="778437"/>
                </a:lnTo>
                <a:lnTo>
                  <a:pt x="253301" y="778437"/>
                </a:lnTo>
                <a:lnTo>
                  <a:pt x="202263" y="783581"/>
                </a:lnTo>
                <a:cubicBezTo>
                  <a:pt x="86832" y="807202"/>
                  <a:pt x="0" y="909336"/>
                  <a:pt x="0" y="1031750"/>
                </a:cubicBezTo>
                <a:lnTo>
                  <a:pt x="0" y="778436"/>
                </a:lnTo>
                <a:lnTo>
                  <a:pt x="1" y="778436"/>
                </a:lnTo>
                <a:lnTo>
                  <a:pt x="1" y="264083"/>
                </a:lnTo>
                <a:close/>
                <a:moveTo>
                  <a:pt x="1" y="0"/>
                </a:moveTo>
                <a:lnTo>
                  <a:pt x="987" y="986"/>
                </a:lnTo>
                <a:lnTo>
                  <a:pt x="1" y="10769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23">
            <a:extLst>
              <a:ext uri="{FF2B5EF4-FFF2-40B4-BE49-F238E27FC236}">
                <a16:creationId xmlns="" xmlns:a16="http://schemas.microsoft.com/office/drawing/2014/main" id="{13134255-8809-5B57-7568-B2EC5A6E6C8C}"/>
              </a:ext>
            </a:extLst>
          </p:cNvPr>
          <p:cNvSpPr>
            <a:spLocks/>
          </p:cNvSpPr>
          <p:nvPr/>
        </p:nvSpPr>
        <p:spPr bwMode="auto">
          <a:xfrm>
            <a:off x="387023" y="2525939"/>
            <a:ext cx="170716" cy="14941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08F40514-308A-824A-8B38-5883471024F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86131" y="1876486"/>
            <a:ext cx="172500" cy="1529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86E5D87-BD90-7A34-E033-38BB2FC06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709" y="413903"/>
            <a:ext cx="229344" cy="182438"/>
            <a:chOff x="6124" y="305"/>
            <a:chExt cx="841" cy="669"/>
          </a:xfrm>
          <a:solidFill>
            <a:srgbClr val="6383EC"/>
          </a:solidFill>
        </p:grpSpPr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5F37DCAC-7F70-B6AA-C970-193F33286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457322C0-3E50-25CE-9A02-C3CB2A1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="" xmlns:a16="http://schemas.microsoft.com/office/drawing/2014/main" id="{478F709E-B4D4-A00C-B207-AE513399CBDA}"/>
              </a:ext>
            </a:extLst>
          </p:cNvPr>
          <p:cNvGrpSpPr/>
          <p:nvPr/>
        </p:nvGrpSpPr>
        <p:grpSpPr>
          <a:xfrm>
            <a:off x="11390756" y="274517"/>
            <a:ext cx="630239" cy="513035"/>
            <a:chOff x="11390756" y="219653"/>
            <a:chExt cx="630239" cy="513035"/>
          </a:xfrm>
        </p:grpSpPr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8F326E81-B007-1BF0-9FDB-1876BD7D34AB}"/>
                </a:ext>
              </a:extLst>
            </p:cNvPr>
            <p:cNvGrpSpPr/>
            <p:nvPr/>
          </p:nvGrpSpPr>
          <p:grpSpPr>
            <a:xfrm>
              <a:off x="11547788" y="219653"/>
              <a:ext cx="323769" cy="323769"/>
              <a:chOff x="1593332" y="2172798"/>
              <a:chExt cx="1083168" cy="1083168"/>
            </a:xfrm>
          </p:grpSpPr>
          <p:sp>
            <p:nvSpPr>
              <p:cNvPr id="19" name="타원 18">
                <a:extLst>
                  <a:ext uri="{FF2B5EF4-FFF2-40B4-BE49-F238E27FC236}">
                    <a16:creationId xmlns="" xmlns:a16="http://schemas.microsoft.com/office/drawing/2014/main" id="{4BD8E751-632A-E5D2-5EE3-2637F11FC536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20" name="그림 19">
                <a:extLst>
                  <a:ext uri="{FF2B5EF4-FFF2-40B4-BE49-F238E27FC236}">
                    <a16:creationId xmlns="" xmlns:a16="http://schemas.microsoft.com/office/drawing/2014/main" id="{D3B49FC5-2536-B76D-07AE-8FBCC073A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4" name="직사각형 13">
              <a:extLst>
                <a:ext uri="{FF2B5EF4-FFF2-40B4-BE49-F238E27FC236}">
                  <a16:creationId xmlns="" xmlns:a16="http://schemas.microsoft.com/office/drawing/2014/main" id="{A5359FBA-C417-AC2E-35F7-AF34CEA2C905}"/>
                </a:ext>
              </a:extLst>
            </p:cNvPr>
            <p:cNvSpPr/>
            <p:nvPr/>
          </p:nvSpPr>
          <p:spPr>
            <a:xfrm>
              <a:off x="11390756" y="548022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600" dirty="0">
                  <a:solidFill>
                    <a:srgbClr val="757DBA"/>
                  </a:solidFill>
                </a:rPr>
                <a:t>seok830621</a:t>
              </a:r>
              <a:endParaRPr lang="ko-KR" altLang="en-US" sz="600" dirty="0">
                <a:solidFill>
                  <a:srgbClr val="757DBA"/>
                </a:solidFill>
              </a:endParaRPr>
            </a:p>
          </p:txBody>
        </p:sp>
      </p:grpSp>
      <p:sp>
        <p:nvSpPr>
          <p:cNvPr id="7" name="Freeform 9">
            <a:extLst>
              <a:ext uri="{FF2B5EF4-FFF2-40B4-BE49-F238E27FC236}">
                <a16:creationId xmlns="" xmlns:a16="http://schemas.microsoft.com/office/drawing/2014/main" id="{D4202FA5-0E5D-D30F-7384-6B16C001F782}"/>
              </a:ext>
            </a:extLst>
          </p:cNvPr>
          <p:cNvSpPr>
            <a:spLocks/>
          </p:cNvSpPr>
          <p:nvPr/>
        </p:nvSpPr>
        <p:spPr bwMode="auto">
          <a:xfrm>
            <a:off x="401543" y="1193003"/>
            <a:ext cx="141676" cy="186968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D964E2FB-BC23-4849-7CE9-19BDD1A11B35}"/>
              </a:ext>
            </a:extLst>
          </p:cNvPr>
          <p:cNvSpPr/>
          <p:nvPr/>
        </p:nvSpPr>
        <p:spPr>
          <a:xfrm>
            <a:off x="502333" y="1092856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</a:rPr>
              <a:t>5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" name="Freeform 36">
            <a:extLst>
              <a:ext uri="{FF2B5EF4-FFF2-40B4-BE49-F238E27FC236}">
                <a16:creationId xmlns="" xmlns:a16="http://schemas.microsoft.com/office/drawing/2014/main" id="{E8786195-68C8-D043-25CA-92A11274DF01}"/>
              </a:ext>
            </a:extLst>
          </p:cNvPr>
          <p:cNvSpPr>
            <a:spLocks noEditPoints="1"/>
          </p:cNvSpPr>
          <p:nvPr/>
        </p:nvSpPr>
        <p:spPr bwMode="auto">
          <a:xfrm>
            <a:off x="406154" y="3264184"/>
            <a:ext cx="113404" cy="190736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="" xmlns:a16="http://schemas.microsoft.com/office/drawing/2014/main" id="{33C4B27B-05A3-8255-7D14-7D1127762CD6}"/>
              </a:ext>
            </a:extLst>
          </p:cNvPr>
          <p:cNvSpPr/>
          <p:nvPr/>
        </p:nvSpPr>
        <p:spPr>
          <a:xfrm>
            <a:off x="470124" y="3171863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600" dirty="0">
                <a:solidFill>
                  <a:prstClr val="white"/>
                </a:solidFill>
              </a:rPr>
              <a:t>off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08E92C2-0B62-FF09-E068-C95F861C4B6F}"/>
              </a:ext>
            </a:extLst>
          </p:cNvPr>
          <p:cNvSpPr txBox="1"/>
          <p:nvPr/>
        </p:nvSpPr>
        <p:spPr>
          <a:xfrm>
            <a:off x="1168803" y="25691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6383EC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96182547-442E-0C45-4F97-9CF7CB89711C}"/>
              </a:ext>
            </a:extLst>
          </p:cNvPr>
          <p:cNvCxnSpPr>
            <a:cxnSpLocks/>
          </p:cNvCxnSpPr>
          <p:nvPr/>
        </p:nvCxnSpPr>
        <p:spPr>
          <a:xfrm>
            <a:off x="7505595" y="527100"/>
            <a:ext cx="3600000" cy="0"/>
          </a:xfrm>
          <a:prstGeom prst="line">
            <a:avLst/>
          </a:prstGeom>
          <a:ln>
            <a:solidFill>
              <a:srgbClr val="6383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E004A228-E56B-B1E5-3E10-EA509D725191}"/>
              </a:ext>
            </a:extLst>
          </p:cNvPr>
          <p:cNvGrpSpPr/>
          <p:nvPr/>
        </p:nvGrpSpPr>
        <p:grpSpPr>
          <a:xfrm rot="19800000">
            <a:off x="4966055" y="1632473"/>
            <a:ext cx="2870732" cy="3935959"/>
            <a:chOff x="4782285" y="1559966"/>
            <a:chExt cx="2870732" cy="3935959"/>
          </a:xfrm>
          <a:effectLst/>
        </p:grpSpPr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E586DF00-958F-DFF3-0387-43549F14DEAA}"/>
                </a:ext>
              </a:extLst>
            </p:cNvPr>
            <p:cNvGrpSpPr/>
            <p:nvPr/>
          </p:nvGrpSpPr>
          <p:grpSpPr>
            <a:xfrm>
              <a:off x="4873279" y="2183570"/>
              <a:ext cx="2688751" cy="3312355"/>
              <a:chOff x="4873279" y="2183570"/>
              <a:chExt cx="2688751" cy="3312355"/>
            </a:xfrm>
          </p:grpSpPr>
          <p:sp>
            <p:nvSpPr>
              <p:cNvPr id="22" name="원호 21">
                <a:extLst>
                  <a:ext uri="{FF2B5EF4-FFF2-40B4-BE49-F238E27FC236}">
                    <a16:creationId xmlns="" xmlns:a16="http://schemas.microsoft.com/office/drawing/2014/main" id="{F67E2A69-3DE0-4451-4A7B-A91B9E6582EC}"/>
                  </a:ext>
                </a:extLst>
              </p:cNvPr>
              <p:cNvSpPr/>
              <p:nvPr/>
            </p:nvSpPr>
            <p:spPr>
              <a:xfrm rot="19800000">
                <a:off x="4873279" y="2183570"/>
                <a:ext cx="2688751" cy="2688751"/>
              </a:xfrm>
              <a:prstGeom prst="arc">
                <a:avLst>
                  <a:gd name="adj1" fmla="val 16498352"/>
                  <a:gd name="adj2" fmla="val 5414193"/>
                </a:avLst>
              </a:prstGeom>
              <a:noFill/>
              <a:ln w="25400">
                <a:solidFill>
                  <a:srgbClr val="FF898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3" name="직선 연결선 22">
                <a:extLst>
                  <a:ext uri="{FF2B5EF4-FFF2-40B4-BE49-F238E27FC236}">
                    <a16:creationId xmlns="" xmlns:a16="http://schemas.microsoft.com/office/drawing/2014/main" id="{7CE6EAF2-D23D-AF7A-A0B9-59C572A210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rgbClr val="FF898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그룹 3">
              <a:extLst>
                <a:ext uri="{FF2B5EF4-FFF2-40B4-BE49-F238E27FC236}">
                  <a16:creationId xmlns="" xmlns:a16="http://schemas.microsoft.com/office/drawing/2014/main" id="{E28D7893-1210-AB4B-595A-B5A1A04D6A31}"/>
                </a:ext>
              </a:extLst>
            </p:cNvPr>
            <p:cNvGrpSpPr/>
            <p:nvPr/>
          </p:nvGrpSpPr>
          <p:grpSpPr>
            <a:xfrm rot="10800000">
              <a:off x="4873277" y="1559966"/>
              <a:ext cx="2688751" cy="3312355"/>
              <a:chOff x="4873278" y="2183570"/>
              <a:chExt cx="2688751" cy="3312355"/>
            </a:xfrm>
          </p:grpSpPr>
          <p:sp>
            <p:nvSpPr>
              <p:cNvPr id="12" name="원호 11">
                <a:extLst>
                  <a:ext uri="{FF2B5EF4-FFF2-40B4-BE49-F238E27FC236}">
                    <a16:creationId xmlns="" xmlns:a16="http://schemas.microsoft.com/office/drawing/2014/main" id="{718A9675-5566-FEC2-8045-B7C963BD40E6}"/>
                  </a:ext>
                </a:extLst>
              </p:cNvPr>
              <p:cNvSpPr/>
              <p:nvPr/>
            </p:nvSpPr>
            <p:spPr>
              <a:xfrm rot="19800000">
                <a:off x="4873278" y="2183570"/>
                <a:ext cx="2688751" cy="2688751"/>
              </a:xfrm>
              <a:prstGeom prst="arc">
                <a:avLst>
                  <a:gd name="adj1" fmla="val 16511169"/>
                  <a:gd name="adj2" fmla="val 5414193"/>
                </a:avLst>
              </a:prstGeom>
              <a:noFill/>
              <a:ln w="25400">
                <a:solidFill>
                  <a:srgbClr val="6383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1" name="직선 연결선 20">
                <a:extLst>
                  <a:ext uri="{FF2B5EF4-FFF2-40B4-BE49-F238E27FC236}">
                    <a16:creationId xmlns="" xmlns:a16="http://schemas.microsoft.com/office/drawing/2014/main" id="{D022C42F-E4D4-55D4-FDFB-7E77E06E92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rgbClr val="6383E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원호 4">
              <a:extLst>
                <a:ext uri="{FF2B5EF4-FFF2-40B4-BE49-F238E27FC236}">
                  <a16:creationId xmlns="" xmlns:a16="http://schemas.microsoft.com/office/drawing/2014/main" id="{2323A3D7-62C8-6B0C-21E7-C40212CD6C8C}"/>
                </a:ext>
              </a:extLst>
            </p:cNvPr>
            <p:cNvSpPr/>
            <p:nvPr/>
          </p:nvSpPr>
          <p:spPr>
            <a:xfrm rot="19800000">
              <a:off x="4782286" y="2092579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rgbClr val="FF898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원호 5">
              <a:extLst>
                <a:ext uri="{FF2B5EF4-FFF2-40B4-BE49-F238E27FC236}">
                  <a16:creationId xmlns="" xmlns:a16="http://schemas.microsoft.com/office/drawing/2014/main" id="{085343A2-AF66-6337-8887-4F1B988C23AE}"/>
                </a:ext>
              </a:extLst>
            </p:cNvPr>
            <p:cNvSpPr/>
            <p:nvPr/>
          </p:nvSpPr>
          <p:spPr>
            <a:xfrm rot="9000000">
              <a:off x="4782285" y="2085345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rgbClr val="6383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5FEEFE8D-200F-AB68-CF58-18ED024B7C09}"/>
              </a:ext>
            </a:extLst>
          </p:cNvPr>
          <p:cNvSpPr/>
          <p:nvPr/>
        </p:nvSpPr>
        <p:spPr>
          <a:xfrm>
            <a:off x="1772568" y="2214170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6383EC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="" xmlns:a16="http://schemas.microsoft.com/office/drawing/2014/main" id="{E1159AA3-3FE2-5579-748C-DFA459370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251" y="2799898"/>
            <a:ext cx="1495101" cy="1495101"/>
          </a:xfrm>
          <a:prstGeom prst="rect">
            <a:avLst/>
          </a:prstGeom>
        </p:spPr>
      </p:pic>
      <p:sp>
        <p:nvSpPr>
          <p:cNvPr id="27" name="양쪽 모서리가 둥근 사각형 54">
            <a:extLst>
              <a:ext uri="{FF2B5EF4-FFF2-40B4-BE49-F238E27FC236}">
                <a16:creationId xmlns="" xmlns:a16="http://schemas.microsoft.com/office/drawing/2014/main" id="{5806C902-B3DB-58DA-0F39-2E4FF39CF826}"/>
              </a:ext>
            </a:extLst>
          </p:cNvPr>
          <p:cNvSpPr/>
          <p:nvPr/>
        </p:nvSpPr>
        <p:spPr>
          <a:xfrm>
            <a:off x="2096769" y="3465306"/>
            <a:ext cx="2206171" cy="438604"/>
          </a:xfrm>
          <a:prstGeom prst="round2SameRect">
            <a:avLst>
              <a:gd name="adj1" fmla="val 28990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dirty="0">
                <a:solidFill>
                  <a:srgbClr val="6383EC"/>
                </a:solidFill>
              </a:rPr>
              <a:t>●</a:t>
            </a:r>
            <a:r>
              <a:rPr lang="ko-KR" altLang="en-US" dirty="0">
                <a:solidFill>
                  <a:srgbClr val="264259"/>
                </a:solidFill>
              </a:rPr>
              <a:t> </a:t>
            </a:r>
            <a:r>
              <a:rPr lang="en-US" altLang="ko-KR" sz="1050" dirty="0">
                <a:solidFill>
                  <a:srgbClr val="264259"/>
                </a:solidFill>
              </a:rPr>
              <a:t>CONTENTS 50%</a:t>
            </a:r>
          </a:p>
        </p:txBody>
      </p:sp>
      <p:sp>
        <p:nvSpPr>
          <p:cNvPr id="28" name="자유형 55">
            <a:extLst>
              <a:ext uri="{FF2B5EF4-FFF2-40B4-BE49-F238E27FC236}">
                <a16:creationId xmlns="" xmlns:a16="http://schemas.microsoft.com/office/drawing/2014/main" id="{257A333C-1D27-8719-6530-5C8C106F1D9D}"/>
              </a:ext>
            </a:extLst>
          </p:cNvPr>
          <p:cNvSpPr/>
          <p:nvPr/>
        </p:nvSpPr>
        <p:spPr>
          <a:xfrm>
            <a:off x="2300878" y="3682114"/>
            <a:ext cx="73025" cy="85725"/>
          </a:xfrm>
          <a:custGeom>
            <a:avLst/>
            <a:gdLst>
              <a:gd name="connsiteX0" fmla="*/ 0 w 73025"/>
              <a:gd name="connsiteY0" fmla="*/ 31750 h 85725"/>
              <a:gd name="connsiteX1" fmla="*/ 31750 w 73025"/>
              <a:gd name="connsiteY1" fmla="*/ 85725 h 85725"/>
              <a:gd name="connsiteX2" fmla="*/ 73025 w 73025"/>
              <a:gd name="connsiteY2" fmla="*/ 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" h="85725">
                <a:moveTo>
                  <a:pt x="0" y="31750"/>
                </a:moveTo>
                <a:lnTo>
                  <a:pt x="31750" y="85725"/>
                </a:lnTo>
                <a:lnTo>
                  <a:pt x="73025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양쪽 모서리가 둥근 사각형 56">
            <a:extLst>
              <a:ext uri="{FF2B5EF4-FFF2-40B4-BE49-F238E27FC236}">
                <a16:creationId xmlns="" xmlns:a16="http://schemas.microsoft.com/office/drawing/2014/main" id="{1B89FC57-343C-A4D2-B5A1-842582A71D98}"/>
              </a:ext>
            </a:extLst>
          </p:cNvPr>
          <p:cNvSpPr/>
          <p:nvPr/>
        </p:nvSpPr>
        <p:spPr>
          <a:xfrm>
            <a:off x="2096769" y="3903910"/>
            <a:ext cx="2206171" cy="438604"/>
          </a:xfrm>
          <a:prstGeom prst="round2SameRect">
            <a:avLst>
              <a:gd name="adj1" fmla="val 0"/>
              <a:gd name="adj2" fmla="val 2606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dirty="0">
                <a:solidFill>
                  <a:srgbClr val="6383EC"/>
                </a:solidFill>
              </a:rPr>
              <a:t>○</a:t>
            </a:r>
            <a:r>
              <a:rPr lang="ko-KR" altLang="en-US" dirty="0">
                <a:solidFill>
                  <a:srgbClr val="264259"/>
                </a:solidFill>
              </a:rPr>
              <a:t> </a:t>
            </a:r>
            <a:r>
              <a:rPr lang="en-US" altLang="ko-KR" sz="1050" dirty="0">
                <a:solidFill>
                  <a:srgbClr val="264259"/>
                </a:solidFill>
              </a:rPr>
              <a:t>CONTENTS 50%</a:t>
            </a:r>
          </a:p>
        </p:txBody>
      </p:sp>
      <p:sp>
        <p:nvSpPr>
          <p:cNvPr id="30" name="양쪽 모서리가 둥근 사각형 57">
            <a:extLst>
              <a:ext uri="{FF2B5EF4-FFF2-40B4-BE49-F238E27FC236}">
                <a16:creationId xmlns="" xmlns:a16="http://schemas.microsoft.com/office/drawing/2014/main" id="{6EBA8E8B-2919-BE9E-527D-803244C7C325}"/>
              </a:ext>
            </a:extLst>
          </p:cNvPr>
          <p:cNvSpPr/>
          <p:nvPr/>
        </p:nvSpPr>
        <p:spPr>
          <a:xfrm>
            <a:off x="8606351" y="3511139"/>
            <a:ext cx="2206171" cy="438604"/>
          </a:xfrm>
          <a:prstGeom prst="round2SameRect">
            <a:avLst>
              <a:gd name="adj1" fmla="val 28990"/>
              <a:gd name="adj2" fmla="val 0"/>
            </a:avLst>
          </a:prstGeom>
          <a:solidFill>
            <a:srgbClr val="FF898C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dirty="0">
                <a:solidFill>
                  <a:prstClr val="white"/>
                </a:solidFill>
              </a:rPr>
              <a:t>● </a:t>
            </a:r>
            <a:r>
              <a:rPr lang="en-US" altLang="ko-KR" sz="1050" dirty="0">
                <a:solidFill>
                  <a:prstClr val="white"/>
                </a:solidFill>
              </a:rPr>
              <a:t>CONTENTS 50%</a:t>
            </a:r>
          </a:p>
        </p:txBody>
      </p:sp>
      <p:sp>
        <p:nvSpPr>
          <p:cNvPr id="31" name="자유형 58">
            <a:extLst>
              <a:ext uri="{FF2B5EF4-FFF2-40B4-BE49-F238E27FC236}">
                <a16:creationId xmlns="" xmlns:a16="http://schemas.microsoft.com/office/drawing/2014/main" id="{D699A657-2B4C-BE8F-94FE-EDEFCDE1D807}"/>
              </a:ext>
            </a:extLst>
          </p:cNvPr>
          <p:cNvSpPr/>
          <p:nvPr/>
        </p:nvSpPr>
        <p:spPr>
          <a:xfrm>
            <a:off x="8810460" y="3727947"/>
            <a:ext cx="73025" cy="85725"/>
          </a:xfrm>
          <a:custGeom>
            <a:avLst/>
            <a:gdLst>
              <a:gd name="connsiteX0" fmla="*/ 0 w 73025"/>
              <a:gd name="connsiteY0" fmla="*/ 31750 h 85725"/>
              <a:gd name="connsiteX1" fmla="*/ 31750 w 73025"/>
              <a:gd name="connsiteY1" fmla="*/ 85725 h 85725"/>
              <a:gd name="connsiteX2" fmla="*/ 73025 w 73025"/>
              <a:gd name="connsiteY2" fmla="*/ 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" h="85725">
                <a:moveTo>
                  <a:pt x="0" y="31750"/>
                </a:moveTo>
                <a:lnTo>
                  <a:pt x="31750" y="85725"/>
                </a:lnTo>
                <a:lnTo>
                  <a:pt x="73025" y="0"/>
                </a:lnTo>
              </a:path>
            </a:pathLst>
          </a:custGeom>
          <a:noFill/>
          <a:ln>
            <a:solidFill>
              <a:srgbClr val="FF89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양쪽 모서리가 둥근 사각형 59">
            <a:extLst>
              <a:ext uri="{FF2B5EF4-FFF2-40B4-BE49-F238E27FC236}">
                <a16:creationId xmlns="" xmlns:a16="http://schemas.microsoft.com/office/drawing/2014/main" id="{0CF16D9D-DAEC-D866-0E60-88EC4F70894A}"/>
              </a:ext>
            </a:extLst>
          </p:cNvPr>
          <p:cNvSpPr/>
          <p:nvPr/>
        </p:nvSpPr>
        <p:spPr>
          <a:xfrm>
            <a:off x="8606351" y="3949743"/>
            <a:ext cx="2206171" cy="438604"/>
          </a:xfrm>
          <a:prstGeom prst="round2SameRect">
            <a:avLst>
              <a:gd name="adj1" fmla="val 0"/>
              <a:gd name="adj2" fmla="val 2606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dirty="0">
                <a:solidFill>
                  <a:srgbClr val="FF898C"/>
                </a:solidFill>
              </a:rPr>
              <a:t>○</a:t>
            </a:r>
            <a:r>
              <a:rPr lang="ko-KR" altLang="en-US" dirty="0">
                <a:solidFill>
                  <a:srgbClr val="264259"/>
                </a:solidFill>
              </a:rPr>
              <a:t> </a:t>
            </a:r>
            <a:r>
              <a:rPr lang="en-US" altLang="ko-KR" sz="1050" dirty="0">
                <a:solidFill>
                  <a:srgbClr val="264259"/>
                </a:solidFill>
              </a:rPr>
              <a:t>CONTENTS 50%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FEA4EFC1-690E-47F9-04F6-291E842AE042}"/>
              </a:ext>
            </a:extLst>
          </p:cNvPr>
          <p:cNvSpPr/>
          <p:nvPr/>
        </p:nvSpPr>
        <p:spPr>
          <a:xfrm>
            <a:off x="8524423" y="455471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FF898C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0751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477F8443-DF61-AC78-0CB8-C886EB2EA4E9}"/>
              </a:ext>
            </a:extLst>
          </p:cNvPr>
          <p:cNvSpPr/>
          <p:nvPr/>
        </p:nvSpPr>
        <p:spPr>
          <a:xfrm rot="5400000">
            <a:off x="-1234448" y="1477801"/>
            <a:ext cx="3352802" cy="892501"/>
          </a:xfrm>
          <a:prstGeom prst="round2SameRect">
            <a:avLst>
              <a:gd name="adj1" fmla="val 3043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88900" dist="381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32">
            <a:extLst>
              <a:ext uri="{FF2B5EF4-FFF2-40B4-BE49-F238E27FC236}">
                <a16:creationId xmlns="" xmlns:a16="http://schemas.microsoft.com/office/drawing/2014/main" id="{DF944017-AA9D-710B-18A4-6F4F7133184B}"/>
              </a:ext>
            </a:extLst>
          </p:cNvPr>
          <p:cNvSpPr/>
          <p:nvPr/>
        </p:nvSpPr>
        <p:spPr>
          <a:xfrm>
            <a:off x="-4298" y="1429518"/>
            <a:ext cx="892502" cy="1042519"/>
          </a:xfrm>
          <a:custGeom>
            <a:avLst/>
            <a:gdLst>
              <a:gd name="connsiteX0" fmla="*/ 0 w 892502"/>
              <a:gd name="connsiteY0" fmla="*/ 1031750 h 1042519"/>
              <a:gd name="connsiteX1" fmla="*/ 986 w 892502"/>
              <a:gd name="connsiteY1" fmla="*/ 1041533 h 1042519"/>
              <a:gd name="connsiteX2" fmla="*/ 0 w 892502"/>
              <a:gd name="connsiteY2" fmla="*/ 1042519 h 1042519"/>
              <a:gd name="connsiteX3" fmla="*/ 1 w 892502"/>
              <a:gd name="connsiteY3" fmla="*/ 10769 h 1042519"/>
              <a:gd name="connsiteX4" fmla="*/ 202264 w 892502"/>
              <a:gd name="connsiteY4" fmla="*/ 258938 h 1042519"/>
              <a:gd name="connsiteX5" fmla="*/ 253306 w 892502"/>
              <a:gd name="connsiteY5" fmla="*/ 264083 h 1042519"/>
              <a:gd name="connsiteX6" fmla="*/ 253326 w 892502"/>
              <a:gd name="connsiteY6" fmla="*/ 264083 h 1042519"/>
              <a:gd name="connsiteX7" fmla="*/ 263099 w 892502"/>
              <a:gd name="connsiteY7" fmla="*/ 263098 h 1042519"/>
              <a:gd name="connsiteX8" fmla="*/ 264084 w 892502"/>
              <a:gd name="connsiteY8" fmla="*/ 264083 h 1042519"/>
              <a:gd name="connsiteX9" fmla="*/ 635325 w 892502"/>
              <a:gd name="connsiteY9" fmla="*/ 264083 h 1042519"/>
              <a:gd name="connsiteX10" fmla="*/ 892502 w 892502"/>
              <a:gd name="connsiteY10" fmla="*/ 521260 h 1042519"/>
              <a:gd name="connsiteX11" fmla="*/ 635325 w 892502"/>
              <a:gd name="connsiteY11" fmla="*/ 778437 h 1042519"/>
              <a:gd name="connsiteX12" fmla="*/ 264083 w 892502"/>
              <a:gd name="connsiteY12" fmla="*/ 778437 h 1042519"/>
              <a:gd name="connsiteX13" fmla="*/ 263098 w 892502"/>
              <a:gd name="connsiteY13" fmla="*/ 779421 h 1042519"/>
              <a:gd name="connsiteX14" fmla="*/ 253329 w 892502"/>
              <a:gd name="connsiteY14" fmla="*/ 778437 h 1042519"/>
              <a:gd name="connsiteX15" fmla="*/ 253301 w 892502"/>
              <a:gd name="connsiteY15" fmla="*/ 778437 h 1042519"/>
              <a:gd name="connsiteX16" fmla="*/ 202263 w 892502"/>
              <a:gd name="connsiteY16" fmla="*/ 783581 h 1042519"/>
              <a:gd name="connsiteX17" fmla="*/ 0 w 892502"/>
              <a:gd name="connsiteY17" fmla="*/ 1031750 h 1042519"/>
              <a:gd name="connsiteX18" fmla="*/ 0 w 892502"/>
              <a:gd name="connsiteY18" fmla="*/ 778436 h 1042519"/>
              <a:gd name="connsiteX19" fmla="*/ 1 w 892502"/>
              <a:gd name="connsiteY19" fmla="*/ 778436 h 1042519"/>
              <a:gd name="connsiteX20" fmla="*/ 1 w 892502"/>
              <a:gd name="connsiteY20" fmla="*/ 264083 h 1042519"/>
              <a:gd name="connsiteX21" fmla="*/ 1 w 892502"/>
              <a:gd name="connsiteY21" fmla="*/ 0 h 1042519"/>
              <a:gd name="connsiteX22" fmla="*/ 987 w 892502"/>
              <a:gd name="connsiteY22" fmla="*/ 986 h 1042519"/>
              <a:gd name="connsiteX23" fmla="*/ 1 w 892502"/>
              <a:gd name="connsiteY23" fmla="*/ 10769 h 104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2502" h="1042519">
                <a:moveTo>
                  <a:pt x="0" y="1031750"/>
                </a:moveTo>
                <a:lnTo>
                  <a:pt x="986" y="1041533"/>
                </a:lnTo>
                <a:lnTo>
                  <a:pt x="0" y="1042519"/>
                </a:lnTo>
                <a:close/>
                <a:moveTo>
                  <a:pt x="1" y="10769"/>
                </a:moveTo>
                <a:cubicBezTo>
                  <a:pt x="1" y="133183"/>
                  <a:pt x="86833" y="235317"/>
                  <a:pt x="202264" y="258938"/>
                </a:cubicBezTo>
                <a:lnTo>
                  <a:pt x="253306" y="264083"/>
                </a:lnTo>
                <a:lnTo>
                  <a:pt x="253326" y="264083"/>
                </a:lnTo>
                <a:lnTo>
                  <a:pt x="263099" y="263098"/>
                </a:lnTo>
                <a:lnTo>
                  <a:pt x="264084" y="264083"/>
                </a:lnTo>
                <a:lnTo>
                  <a:pt x="635325" y="264083"/>
                </a:lnTo>
                <a:cubicBezTo>
                  <a:pt x="777360" y="264083"/>
                  <a:pt x="892502" y="379225"/>
                  <a:pt x="892502" y="521260"/>
                </a:cubicBezTo>
                <a:cubicBezTo>
                  <a:pt x="892502" y="663295"/>
                  <a:pt x="777360" y="778437"/>
                  <a:pt x="635325" y="778437"/>
                </a:cubicBezTo>
                <a:lnTo>
                  <a:pt x="264083" y="778437"/>
                </a:lnTo>
                <a:lnTo>
                  <a:pt x="263098" y="779421"/>
                </a:lnTo>
                <a:lnTo>
                  <a:pt x="253329" y="778437"/>
                </a:lnTo>
                <a:lnTo>
                  <a:pt x="253301" y="778437"/>
                </a:lnTo>
                <a:lnTo>
                  <a:pt x="202263" y="783581"/>
                </a:lnTo>
                <a:cubicBezTo>
                  <a:pt x="86832" y="807202"/>
                  <a:pt x="0" y="909336"/>
                  <a:pt x="0" y="1031750"/>
                </a:cubicBezTo>
                <a:lnTo>
                  <a:pt x="0" y="778436"/>
                </a:lnTo>
                <a:lnTo>
                  <a:pt x="1" y="778436"/>
                </a:lnTo>
                <a:lnTo>
                  <a:pt x="1" y="264083"/>
                </a:lnTo>
                <a:close/>
                <a:moveTo>
                  <a:pt x="1" y="0"/>
                </a:moveTo>
                <a:lnTo>
                  <a:pt x="987" y="986"/>
                </a:lnTo>
                <a:lnTo>
                  <a:pt x="1" y="10769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23">
            <a:extLst>
              <a:ext uri="{FF2B5EF4-FFF2-40B4-BE49-F238E27FC236}">
                <a16:creationId xmlns="" xmlns:a16="http://schemas.microsoft.com/office/drawing/2014/main" id="{13134255-8809-5B57-7568-B2EC5A6E6C8C}"/>
              </a:ext>
            </a:extLst>
          </p:cNvPr>
          <p:cNvSpPr>
            <a:spLocks/>
          </p:cNvSpPr>
          <p:nvPr/>
        </p:nvSpPr>
        <p:spPr bwMode="auto">
          <a:xfrm>
            <a:off x="387023" y="2525939"/>
            <a:ext cx="170716" cy="14941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08F40514-308A-824A-8B38-5883471024F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86131" y="1876486"/>
            <a:ext cx="172500" cy="1529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86E5D87-BD90-7A34-E033-38BB2FC06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709" y="413903"/>
            <a:ext cx="229344" cy="182438"/>
            <a:chOff x="6124" y="305"/>
            <a:chExt cx="841" cy="669"/>
          </a:xfrm>
          <a:solidFill>
            <a:srgbClr val="6383EC"/>
          </a:solidFill>
        </p:grpSpPr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5F37DCAC-7F70-B6AA-C970-193F33286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457322C0-3E50-25CE-9A02-C3CB2A1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="" xmlns:a16="http://schemas.microsoft.com/office/drawing/2014/main" id="{478F709E-B4D4-A00C-B207-AE513399CBDA}"/>
              </a:ext>
            </a:extLst>
          </p:cNvPr>
          <p:cNvGrpSpPr/>
          <p:nvPr/>
        </p:nvGrpSpPr>
        <p:grpSpPr>
          <a:xfrm>
            <a:off x="11390756" y="274517"/>
            <a:ext cx="630239" cy="513035"/>
            <a:chOff x="11390756" y="219653"/>
            <a:chExt cx="630239" cy="513035"/>
          </a:xfrm>
        </p:grpSpPr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8F326E81-B007-1BF0-9FDB-1876BD7D34AB}"/>
                </a:ext>
              </a:extLst>
            </p:cNvPr>
            <p:cNvGrpSpPr/>
            <p:nvPr/>
          </p:nvGrpSpPr>
          <p:grpSpPr>
            <a:xfrm>
              <a:off x="11547788" y="219653"/>
              <a:ext cx="323769" cy="323769"/>
              <a:chOff x="1593332" y="2172798"/>
              <a:chExt cx="1083168" cy="1083168"/>
            </a:xfrm>
          </p:grpSpPr>
          <p:sp>
            <p:nvSpPr>
              <p:cNvPr id="19" name="타원 18">
                <a:extLst>
                  <a:ext uri="{FF2B5EF4-FFF2-40B4-BE49-F238E27FC236}">
                    <a16:creationId xmlns="" xmlns:a16="http://schemas.microsoft.com/office/drawing/2014/main" id="{4BD8E751-632A-E5D2-5EE3-2637F11FC536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20" name="그림 19">
                <a:extLst>
                  <a:ext uri="{FF2B5EF4-FFF2-40B4-BE49-F238E27FC236}">
                    <a16:creationId xmlns="" xmlns:a16="http://schemas.microsoft.com/office/drawing/2014/main" id="{D3B49FC5-2536-B76D-07AE-8FBCC073A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4" name="직사각형 13">
              <a:extLst>
                <a:ext uri="{FF2B5EF4-FFF2-40B4-BE49-F238E27FC236}">
                  <a16:creationId xmlns="" xmlns:a16="http://schemas.microsoft.com/office/drawing/2014/main" id="{A5359FBA-C417-AC2E-35F7-AF34CEA2C905}"/>
                </a:ext>
              </a:extLst>
            </p:cNvPr>
            <p:cNvSpPr/>
            <p:nvPr/>
          </p:nvSpPr>
          <p:spPr>
            <a:xfrm>
              <a:off x="11390756" y="548022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600" dirty="0">
                  <a:solidFill>
                    <a:srgbClr val="757DBA"/>
                  </a:solidFill>
                </a:rPr>
                <a:t>seok830621</a:t>
              </a:r>
              <a:endParaRPr lang="ko-KR" altLang="en-US" sz="600" dirty="0">
                <a:solidFill>
                  <a:srgbClr val="757DBA"/>
                </a:solidFill>
              </a:endParaRPr>
            </a:p>
          </p:txBody>
        </p:sp>
      </p:grpSp>
      <p:sp>
        <p:nvSpPr>
          <p:cNvPr id="7" name="Freeform 9">
            <a:extLst>
              <a:ext uri="{FF2B5EF4-FFF2-40B4-BE49-F238E27FC236}">
                <a16:creationId xmlns="" xmlns:a16="http://schemas.microsoft.com/office/drawing/2014/main" id="{D4202FA5-0E5D-D30F-7384-6B16C001F782}"/>
              </a:ext>
            </a:extLst>
          </p:cNvPr>
          <p:cNvSpPr>
            <a:spLocks/>
          </p:cNvSpPr>
          <p:nvPr/>
        </p:nvSpPr>
        <p:spPr bwMode="auto">
          <a:xfrm>
            <a:off x="401543" y="1193003"/>
            <a:ext cx="141676" cy="186968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D964E2FB-BC23-4849-7CE9-19BDD1A11B35}"/>
              </a:ext>
            </a:extLst>
          </p:cNvPr>
          <p:cNvSpPr/>
          <p:nvPr/>
        </p:nvSpPr>
        <p:spPr>
          <a:xfrm>
            <a:off x="502333" y="1092856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</a:rPr>
              <a:t>5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" name="Freeform 36">
            <a:extLst>
              <a:ext uri="{FF2B5EF4-FFF2-40B4-BE49-F238E27FC236}">
                <a16:creationId xmlns="" xmlns:a16="http://schemas.microsoft.com/office/drawing/2014/main" id="{E8786195-68C8-D043-25CA-92A11274DF01}"/>
              </a:ext>
            </a:extLst>
          </p:cNvPr>
          <p:cNvSpPr>
            <a:spLocks noEditPoints="1"/>
          </p:cNvSpPr>
          <p:nvPr/>
        </p:nvSpPr>
        <p:spPr bwMode="auto">
          <a:xfrm>
            <a:off x="406154" y="3264184"/>
            <a:ext cx="113404" cy="190736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="" xmlns:a16="http://schemas.microsoft.com/office/drawing/2014/main" id="{33C4B27B-05A3-8255-7D14-7D1127762CD6}"/>
              </a:ext>
            </a:extLst>
          </p:cNvPr>
          <p:cNvSpPr/>
          <p:nvPr/>
        </p:nvSpPr>
        <p:spPr>
          <a:xfrm>
            <a:off x="470124" y="3171863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600" dirty="0">
                <a:solidFill>
                  <a:prstClr val="white"/>
                </a:solidFill>
              </a:rPr>
              <a:t>off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08E92C2-0B62-FF09-E068-C95F861C4B6F}"/>
              </a:ext>
            </a:extLst>
          </p:cNvPr>
          <p:cNvSpPr txBox="1"/>
          <p:nvPr/>
        </p:nvSpPr>
        <p:spPr>
          <a:xfrm>
            <a:off x="1168803" y="25691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6383EC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96182547-442E-0C45-4F97-9CF7CB89711C}"/>
              </a:ext>
            </a:extLst>
          </p:cNvPr>
          <p:cNvCxnSpPr>
            <a:cxnSpLocks/>
          </p:cNvCxnSpPr>
          <p:nvPr/>
        </p:nvCxnSpPr>
        <p:spPr>
          <a:xfrm>
            <a:off x="7505595" y="527100"/>
            <a:ext cx="3600000" cy="0"/>
          </a:xfrm>
          <a:prstGeom prst="line">
            <a:avLst/>
          </a:prstGeom>
          <a:ln>
            <a:solidFill>
              <a:srgbClr val="6383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차트 35">
            <a:extLst>
              <a:ext uri="{FF2B5EF4-FFF2-40B4-BE49-F238E27FC236}">
                <a16:creationId xmlns="" xmlns:a16="http://schemas.microsoft.com/office/drawing/2014/main" id="{04D01D89-8DC9-B6E0-31E2-029B7454D3BE}"/>
              </a:ext>
            </a:extLst>
          </p:cNvPr>
          <p:cNvGraphicFramePr/>
          <p:nvPr/>
        </p:nvGraphicFramePr>
        <p:xfrm>
          <a:off x="1395786" y="2029424"/>
          <a:ext cx="5346633" cy="365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330B79F5-0B78-023E-710E-76F564C7B87A}"/>
              </a:ext>
            </a:extLst>
          </p:cNvPr>
          <p:cNvSpPr/>
          <p:nvPr/>
        </p:nvSpPr>
        <p:spPr>
          <a:xfrm>
            <a:off x="3378015" y="3451114"/>
            <a:ext cx="1382174" cy="414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Product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A6E6DABD-C1A8-E30B-F0CE-C1D8583E7C8C}"/>
              </a:ext>
            </a:extLst>
          </p:cNvPr>
          <p:cNvSpPr/>
          <p:nvPr/>
        </p:nvSpPr>
        <p:spPr>
          <a:xfrm>
            <a:off x="3378390" y="1521241"/>
            <a:ext cx="1382174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44546A">
                    <a:lumMod val="75000"/>
                  </a:srgbClr>
                </a:solidFill>
              </a:rPr>
              <a:t>제품</a:t>
            </a:r>
            <a:endParaRPr lang="en-US" altLang="ko-KR" b="1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39" name="모서리가 둥근 직사각형 43">
            <a:extLst>
              <a:ext uri="{FF2B5EF4-FFF2-40B4-BE49-F238E27FC236}">
                <a16:creationId xmlns="" xmlns:a16="http://schemas.microsoft.com/office/drawing/2014/main" id="{92EA671E-3CAA-6EC3-1F46-11E5D46DEB39}"/>
              </a:ext>
            </a:extLst>
          </p:cNvPr>
          <p:cNvSpPr/>
          <p:nvPr/>
        </p:nvSpPr>
        <p:spPr>
          <a:xfrm>
            <a:off x="7298933" y="1810779"/>
            <a:ext cx="3523933" cy="437290"/>
          </a:xfrm>
          <a:prstGeom prst="roundRect">
            <a:avLst>
              <a:gd name="adj" fmla="val 2012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A</a:t>
            </a:r>
            <a:r>
              <a:rPr lang="ko-KR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기업 제품 </a:t>
            </a:r>
            <a:r>
              <a:rPr lang="ko-KR" alt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모델별</a:t>
            </a:r>
            <a:r>
              <a:rPr lang="ko-KR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판매 순위</a:t>
            </a:r>
          </a:p>
        </p:txBody>
      </p:sp>
      <p:graphicFrame>
        <p:nvGraphicFramePr>
          <p:cNvPr id="40" name="표 39">
            <a:extLst>
              <a:ext uri="{FF2B5EF4-FFF2-40B4-BE49-F238E27FC236}">
                <a16:creationId xmlns="" xmlns:a16="http://schemas.microsoft.com/office/drawing/2014/main" id="{71F07CA8-4F7A-1D15-EB87-5C63C763B979}"/>
              </a:ext>
            </a:extLst>
          </p:cNvPr>
          <p:cNvGraphicFramePr>
            <a:graphicFrameLocks noGrp="1"/>
          </p:cNvGraphicFramePr>
          <p:nvPr/>
        </p:nvGraphicFramePr>
        <p:xfrm>
          <a:off x="7298932" y="2742659"/>
          <a:ext cx="352393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84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898C"/>
                          </a:solidFill>
                        </a:rPr>
                        <a:t>1</a:t>
                      </a:r>
                      <a:r>
                        <a:rPr lang="ko-KR" altLang="en-US" sz="1400" dirty="0">
                          <a:solidFill>
                            <a:srgbClr val="FF898C"/>
                          </a:solidFill>
                        </a:rPr>
                        <a:t>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>
                          <a:solidFill>
                            <a:srgbClr val="FF898C"/>
                          </a:solidFill>
                        </a:rPr>
                        <a:t>Product</a:t>
                      </a:r>
                      <a:r>
                        <a:rPr lang="en-US" altLang="ko-KR" sz="1400" baseline="0" dirty="0">
                          <a:solidFill>
                            <a:srgbClr val="FF898C"/>
                          </a:solidFill>
                        </a:rPr>
                        <a:t> A</a:t>
                      </a:r>
                      <a:endParaRPr lang="ko-KR" altLang="en-US" sz="1400" dirty="0">
                        <a:solidFill>
                          <a:srgbClr val="FF898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898C"/>
                          </a:solidFill>
                        </a:rPr>
                        <a:t>17.25%</a:t>
                      </a:r>
                      <a:endParaRPr lang="ko-KR" altLang="en-US" sz="1400" dirty="0">
                        <a:solidFill>
                          <a:srgbClr val="FF898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Product</a:t>
                      </a:r>
                      <a:r>
                        <a:rPr lang="en-US" altLang="ko-K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12.38%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Product</a:t>
                      </a:r>
                      <a:r>
                        <a:rPr lang="en-US" altLang="ko-K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10.11%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Product</a:t>
                      </a:r>
                      <a:r>
                        <a:rPr lang="en-US" altLang="ko-K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7.76%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Product</a:t>
                      </a:r>
                      <a:r>
                        <a:rPr lang="en-US" altLang="ko-K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3.54%</a:t>
                      </a:r>
                      <a:endParaRPr lang="ko-KR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B16B03A0-B9D6-4EED-89BF-DF907C16500B}"/>
              </a:ext>
            </a:extLst>
          </p:cNvPr>
          <p:cNvSpPr/>
          <p:nvPr/>
        </p:nvSpPr>
        <p:spPr>
          <a:xfrm>
            <a:off x="7426858" y="5011215"/>
            <a:ext cx="4165265" cy="61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dirty="0">
                <a:solidFill>
                  <a:prstClr val="white">
                    <a:lumMod val="65000"/>
                  </a:prstClr>
                </a:solidFill>
              </a:rPr>
              <a:t>※2024</a:t>
            </a:r>
            <a:r>
              <a:rPr lang="ko-KR" altLang="en-US" sz="1400" dirty="0">
                <a:solidFill>
                  <a:prstClr val="white">
                    <a:lumMod val="65000"/>
                  </a:prstClr>
                </a:solidFill>
              </a:rPr>
              <a:t>년 판매량 기준 </a:t>
            </a:r>
            <a:r>
              <a:rPr lang="en-US" altLang="ko-KR" sz="1400" dirty="0">
                <a:solidFill>
                  <a:prstClr val="white">
                    <a:lumMod val="65000"/>
                  </a:prstClr>
                </a:solidFill>
              </a:rPr>
              <a:t>(</a:t>
            </a:r>
            <a:r>
              <a:rPr lang="ko-KR" altLang="en-US" sz="1400" dirty="0">
                <a:solidFill>
                  <a:prstClr val="white">
                    <a:lumMod val="65000"/>
                  </a:prstClr>
                </a:solidFill>
              </a:rPr>
              <a:t>대형 </a:t>
            </a:r>
            <a:r>
              <a:rPr lang="ko-KR" altLang="en-US" sz="1400" dirty="0" err="1">
                <a:solidFill>
                  <a:prstClr val="white">
                    <a:lumMod val="65000"/>
                  </a:prstClr>
                </a:solidFill>
              </a:rPr>
              <a:t>마트</a:t>
            </a:r>
            <a:r>
              <a:rPr lang="en-US" altLang="ko-KR" sz="1400" dirty="0">
                <a:solidFill>
                  <a:prstClr val="white">
                    <a:lumMod val="65000"/>
                  </a:prstClr>
                </a:solidFill>
              </a:rPr>
              <a:t>, </a:t>
            </a:r>
            <a:r>
              <a:rPr lang="ko-KR" altLang="en-US" sz="1400" dirty="0" err="1">
                <a:solidFill>
                  <a:prstClr val="white">
                    <a:lumMod val="65000"/>
                  </a:prstClr>
                </a:solidFill>
              </a:rPr>
              <a:t>온라인몰</a:t>
            </a:r>
            <a:r>
              <a:rPr lang="en-US" altLang="ko-KR" sz="1400" dirty="0">
                <a:solidFill>
                  <a:prstClr val="white">
                    <a:lumMod val="65000"/>
                  </a:prstClr>
                </a:solidFill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>
                    <a:lumMod val="6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47521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477F8443-DF61-AC78-0CB8-C886EB2EA4E9}"/>
              </a:ext>
            </a:extLst>
          </p:cNvPr>
          <p:cNvSpPr/>
          <p:nvPr/>
        </p:nvSpPr>
        <p:spPr>
          <a:xfrm rot="5400000">
            <a:off x="-1234448" y="1477801"/>
            <a:ext cx="3352802" cy="892501"/>
          </a:xfrm>
          <a:prstGeom prst="round2SameRect">
            <a:avLst>
              <a:gd name="adj1" fmla="val 3043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88900" dist="381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: 도형 32">
            <a:extLst>
              <a:ext uri="{FF2B5EF4-FFF2-40B4-BE49-F238E27FC236}">
                <a16:creationId xmlns="" xmlns:a16="http://schemas.microsoft.com/office/drawing/2014/main" id="{DF944017-AA9D-710B-18A4-6F4F7133184B}"/>
              </a:ext>
            </a:extLst>
          </p:cNvPr>
          <p:cNvSpPr/>
          <p:nvPr/>
        </p:nvSpPr>
        <p:spPr>
          <a:xfrm>
            <a:off x="-4298" y="2087886"/>
            <a:ext cx="892502" cy="1042519"/>
          </a:xfrm>
          <a:custGeom>
            <a:avLst/>
            <a:gdLst>
              <a:gd name="connsiteX0" fmla="*/ 0 w 892502"/>
              <a:gd name="connsiteY0" fmla="*/ 1031750 h 1042519"/>
              <a:gd name="connsiteX1" fmla="*/ 986 w 892502"/>
              <a:gd name="connsiteY1" fmla="*/ 1041533 h 1042519"/>
              <a:gd name="connsiteX2" fmla="*/ 0 w 892502"/>
              <a:gd name="connsiteY2" fmla="*/ 1042519 h 1042519"/>
              <a:gd name="connsiteX3" fmla="*/ 1 w 892502"/>
              <a:gd name="connsiteY3" fmla="*/ 10769 h 1042519"/>
              <a:gd name="connsiteX4" fmla="*/ 202264 w 892502"/>
              <a:gd name="connsiteY4" fmla="*/ 258938 h 1042519"/>
              <a:gd name="connsiteX5" fmla="*/ 253306 w 892502"/>
              <a:gd name="connsiteY5" fmla="*/ 264083 h 1042519"/>
              <a:gd name="connsiteX6" fmla="*/ 253326 w 892502"/>
              <a:gd name="connsiteY6" fmla="*/ 264083 h 1042519"/>
              <a:gd name="connsiteX7" fmla="*/ 263099 w 892502"/>
              <a:gd name="connsiteY7" fmla="*/ 263098 h 1042519"/>
              <a:gd name="connsiteX8" fmla="*/ 264084 w 892502"/>
              <a:gd name="connsiteY8" fmla="*/ 264083 h 1042519"/>
              <a:gd name="connsiteX9" fmla="*/ 635325 w 892502"/>
              <a:gd name="connsiteY9" fmla="*/ 264083 h 1042519"/>
              <a:gd name="connsiteX10" fmla="*/ 892502 w 892502"/>
              <a:gd name="connsiteY10" fmla="*/ 521260 h 1042519"/>
              <a:gd name="connsiteX11" fmla="*/ 635325 w 892502"/>
              <a:gd name="connsiteY11" fmla="*/ 778437 h 1042519"/>
              <a:gd name="connsiteX12" fmla="*/ 264083 w 892502"/>
              <a:gd name="connsiteY12" fmla="*/ 778437 h 1042519"/>
              <a:gd name="connsiteX13" fmla="*/ 263098 w 892502"/>
              <a:gd name="connsiteY13" fmla="*/ 779421 h 1042519"/>
              <a:gd name="connsiteX14" fmla="*/ 253329 w 892502"/>
              <a:gd name="connsiteY14" fmla="*/ 778437 h 1042519"/>
              <a:gd name="connsiteX15" fmla="*/ 253301 w 892502"/>
              <a:gd name="connsiteY15" fmla="*/ 778437 h 1042519"/>
              <a:gd name="connsiteX16" fmla="*/ 202263 w 892502"/>
              <a:gd name="connsiteY16" fmla="*/ 783581 h 1042519"/>
              <a:gd name="connsiteX17" fmla="*/ 0 w 892502"/>
              <a:gd name="connsiteY17" fmla="*/ 1031750 h 1042519"/>
              <a:gd name="connsiteX18" fmla="*/ 0 w 892502"/>
              <a:gd name="connsiteY18" fmla="*/ 778436 h 1042519"/>
              <a:gd name="connsiteX19" fmla="*/ 1 w 892502"/>
              <a:gd name="connsiteY19" fmla="*/ 778436 h 1042519"/>
              <a:gd name="connsiteX20" fmla="*/ 1 w 892502"/>
              <a:gd name="connsiteY20" fmla="*/ 264083 h 1042519"/>
              <a:gd name="connsiteX21" fmla="*/ 1 w 892502"/>
              <a:gd name="connsiteY21" fmla="*/ 0 h 1042519"/>
              <a:gd name="connsiteX22" fmla="*/ 987 w 892502"/>
              <a:gd name="connsiteY22" fmla="*/ 986 h 1042519"/>
              <a:gd name="connsiteX23" fmla="*/ 1 w 892502"/>
              <a:gd name="connsiteY23" fmla="*/ 10769 h 104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2502" h="1042519">
                <a:moveTo>
                  <a:pt x="0" y="1031750"/>
                </a:moveTo>
                <a:lnTo>
                  <a:pt x="986" y="1041533"/>
                </a:lnTo>
                <a:lnTo>
                  <a:pt x="0" y="1042519"/>
                </a:lnTo>
                <a:close/>
                <a:moveTo>
                  <a:pt x="1" y="10769"/>
                </a:moveTo>
                <a:cubicBezTo>
                  <a:pt x="1" y="133183"/>
                  <a:pt x="86833" y="235317"/>
                  <a:pt x="202264" y="258938"/>
                </a:cubicBezTo>
                <a:lnTo>
                  <a:pt x="253306" y="264083"/>
                </a:lnTo>
                <a:lnTo>
                  <a:pt x="253326" y="264083"/>
                </a:lnTo>
                <a:lnTo>
                  <a:pt x="263099" y="263098"/>
                </a:lnTo>
                <a:lnTo>
                  <a:pt x="264084" y="264083"/>
                </a:lnTo>
                <a:lnTo>
                  <a:pt x="635325" y="264083"/>
                </a:lnTo>
                <a:cubicBezTo>
                  <a:pt x="777360" y="264083"/>
                  <a:pt x="892502" y="379225"/>
                  <a:pt x="892502" y="521260"/>
                </a:cubicBezTo>
                <a:cubicBezTo>
                  <a:pt x="892502" y="663295"/>
                  <a:pt x="777360" y="778437"/>
                  <a:pt x="635325" y="778437"/>
                </a:cubicBezTo>
                <a:lnTo>
                  <a:pt x="264083" y="778437"/>
                </a:lnTo>
                <a:lnTo>
                  <a:pt x="263098" y="779421"/>
                </a:lnTo>
                <a:lnTo>
                  <a:pt x="253329" y="778437"/>
                </a:lnTo>
                <a:lnTo>
                  <a:pt x="253301" y="778437"/>
                </a:lnTo>
                <a:lnTo>
                  <a:pt x="202263" y="783581"/>
                </a:lnTo>
                <a:cubicBezTo>
                  <a:pt x="86832" y="807202"/>
                  <a:pt x="0" y="909336"/>
                  <a:pt x="0" y="1031750"/>
                </a:cubicBezTo>
                <a:lnTo>
                  <a:pt x="0" y="778436"/>
                </a:lnTo>
                <a:lnTo>
                  <a:pt x="1" y="778436"/>
                </a:lnTo>
                <a:lnTo>
                  <a:pt x="1" y="264083"/>
                </a:lnTo>
                <a:close/>
                <a:moveTo>
                  <a:pt x="1" y="0"/>
                </a:moveTo>
                <a:lnTo>
                  <a:pt x="987" y="986"/>
                </a:lnTo>
                <a:lnTo>
                  <a:pt x="1" y="10769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23">
            <a:extLst>
              <a:ext uri="{FF2B5EF4-FFF2-40B4-BE49-F238E27FC236}">
                <a16:creationId xmlns="" xmlns:a16="http://schemas.microsoft.com/office/drawing/2014/main" id="{13134255-8809-5B57-7568-B2EC5A6E6C8C}"/>
              </a:ext>
            </a:extLst>
          </p:cNvPr>
          <p:cNvSpPr>
            <a:spLocks/>
          </p:cNvSpPr>
          <p:nvPr/>
        </p:nvSpPr>
        <p:spPr bwMode="auto">
          <a:xfrm>
            <a:off x="387023" y="2525939"/>
            <a:ext cx="170716" cy="14941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08F40514-308A-824A-8B38-5883471024FE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86131" y="1876486"/>
            <a:ext cx="172500" cy="1529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86E5D87-BD90-7A34-E033-38BB2FC06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709" y="413903"/>
            <a:ext cx="229344" cy="182438"/>
            <a:chOff x="6124" y="305"/>
            <a:chExt cx="841" cy="669"/>
          </a:xfrm>
          <a:solidFill>
            <a:srgbClr val="6383EC"/>
          </a:solidFill>
        </p:grpSpPr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5F37DCAC-7F70-B6AA-C970-193F33286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457322C0-3E50-25CE-9A02-C3CB2A1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="" xmlns:a16="http://schemas.microsoft.com/office/drawing/2014/main" id="{478F709E-B4D4-A00C-B207-AE513399CBDA}"/>
              </a:ext>
            </a:extLst>
          </p:cNvPr>
          <p:cNvGrpSpPr/>
          <p:nvPr/>
        </p:nvGrpSpPr>
        <p:grpSpPr>
          <a:xfrm>
            <a:off x="11390756" y="274517"/>
            <a:ext cx="630239" cy="513035"/>
            <a:chOff x="11390756" y="219653"/>
            <a:chExt cx="630239" cy="513035"/>
          </a:xfrm>
        </p:grpSpPr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8F326E81-B007-1BF0-9FDB-1876BD7D34AB}"/>
                </a:ext>
              </a:extLst>
            </p:cNvPr>
            <p:cNvGrpSpPr/>
            <p:nvPr/>
          </p:nvGrpSpPr>
          <p:grpSpPr>
            <a:xfrm>
              <a:off x="11547788" y="219653"/>
              <a:ext cx="323769" cy="323769"/>
              <a:chOff x="1593332" y="2172798"/>
              <a:chExt cx="1083168" cy="1083168"/>
            </a:xfrm>
          </p:grpSpPr>
          <p:sp>
            <p:nvSpPr>
              <p:cNvPr id="19" name="타원 18">
                <a:extLst>
                  <a:ext uri="{FF2B5EF4-FFF2-40B4-BE49-F238E27FC236}">
                    <a16:creationId xmlns="" xmlns:a16="http://schemas.microsoft.com/office/drawing/2014/main" id="{4BD8E751-632A-E5D2-5EE3-2637F11FC536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20" name="그림 19">
                <a:extLst>
                  <a:ext uri="{FF2B5EF4-FFF2-40B4-BE49-F238E27FC236}">
                    <a16:creationId xmlns="" xmlns:a16="http://schemas.microsoft.com/office/drawing/2014/main" id="{D3B49FC5-2536-B76D-07AE-8FBCC073A0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4" name="직사각형 13">
              <a:extLst>
                <a:ext uri="{FF2B5EF4-FFF2-40B4-BE49-F238E27FC236}">
                  <a16:creationId xmlns="" xmlns:a16="http://schemas.microsoft.com/office/drawing/2014/main" id="{A5359FBA-C417-AC2E-35F7-AF34CEA2C905}"/>
                </a:ext>
              </a:extLst>
            </p:cNvPr>
            <p:cNvSpPr/>
            <p:nvPr/>
          </p:nvSpPr>
          <p:spPr>
            <a:xfrm>
              <a:off x="11390756" y="548022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600" dirty="0">
                  <a:solidFill>
                    <a:srgbClr val="757DBA"/>
                  </a:solidFill>
                </a:rPr>
                <a:t>seok830621</a:t>
              </a:r>
              <a:endParaRPr lang="ko-KR" altLang="en-US" sz="600" dirty="0">
                <a:solidFill>
                  <a:srgbClr val="757DBA"/>
                </a:solidFill>
              </a:endParaRPr>
            </a:p>
          </p:txBody>
        </p:sp>
      </p:grpSp>
      <p:sp>
        <p:nvSpPr>
          <p:cNvPr id="7" name="Freeform 9">
            <a:extLst>
              <a:ext uri="{FF2B5EF4-FFF2-40B4-BE49-F238E27FC236}">
                <a16:creationId xmlns="" xmlns:a16="http://schemas.microsoft.com/office/drawing/2014/main" id="{D4202FA5-0E5D-D30F-7384-6B16C001F782}"/>
              </a:ext>
            </a:extLst>
          </p:cNvPr>
          <p:cNvSpPr>
            <a:spLocks/>
          </p:cNvSpPr>
          <p:nvPr/>
        </p:nvSpPr>
        <p:spPr bwMode="auto">
          <a:xfrm>
            <a:off x="401543" y="1193003"/>
            <a:ext cx="141676" cy="186968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6383E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D964E2FB-BC23-4849-7CE9-19BDD1A11B35}"/>
              </a:ext>
            </a:extLst>
          </p:cNvPr>
          <p:cNvSpPr/>
          <p:nvPr/>
        </p:nvSpPr>
        <p:spPr>
          <a:xfrm>
            <a:off x="502333" y="1092856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1000" dirty="0">
                <a:solidFill>
                  <a:prstClr val="white"/>
                </a:solidFill>
              </a:rPr>
              <a:t>5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" name="Freeform 36">
            <a:extLst>
              <a:ext uri="{FF2B5EF4-FFF2-40B4-BE49-F238E27FC236}">
                <a16:creationId xmlns="" xmlns:a16="http://schemas.microsoft.com/office/drawing/2014/main" id="{E8786195-68C8-D043-25CA-92A11274DF01}"/>
              </a:ext>
            </a:extLst>
          </p:cNvPr>
          <p:cNvSpPr>
            <a:spLocks noEditPoints="1"/>
          </p:cNvSpPr>
          <p:nvPr/>
        </p:nvSpPr>
        <p:spPr bwMode="auto">
          <a:xfrm>
            <a:off x="406154" y="3264184"/>
            <a:ext cx="113404" cy="190736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6383E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="" xmlns:a16="http://schemas.microsoft.com/office/drawing/2014/main" id="{33C4B27B-05A3-8255-7D14-7D1127762CD6}"/>
              </a:ext>
            </a:extLst>
          </p:cNvPr>
          <p:cNvSpPr/>
          <p:nvPr/>
        </p:nvSpPr>
        <p:spPr>
          <a:xfrm>
            <a:off x="470124" y="3171863"/>
            <a:ext cx="177525" cy="177525"/>
          </a:xfrm>
          <a:prstGeom prst="ellipse">
            <a:avLst/>
          </a:prstGeom>
          <a:solidFill>
            <a:srgbClr val="FF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defRPr/>
            </a:pPr>
            <a:r>
              <a:rPr lang="en-US" altLang="ko-KR" sz="600" dirty="0">
                <a:solidFill>
                  <a:prstClr val="white"/>
                </a:solidFill>
              </a:rPr>
              <a:t>off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08E92C2-0B62-FF09-E068-C95F861C4B6F}"/>
              </a:ext>
            </a:extLst>
          </p:cNvPr>
          <p:cNvSpPr txBox="1"/>
          <p:nvPr/>
        </p:nvSpPr>
        <p:spPr>
          <a:xfrm>
            <a:off x="1168803" y="25691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6383EC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96182547-442E-0C45-4F97-9CF7CB89711C}"/>
              </a:ext>
            </a:extLst>
          </p:cNvPr>
          <p:cNvCxnSpPr>
            <a:cxnSpLocks/>
          </p:cNvCxnSpPr>
          <p:nvPr/>
        </p:nvCxnSpPr>
        <p:spPr>
          <a:xfrm>
            <a:off x="7505595" y="527100"/>
            <a:ext cx="3600000" cy="0"/>
          </a:xfrm>
          <a:prstGeom prst="line">
            <a:avLst/>
          </a:prstGeom>
          <a:ln>
            <a:solidFill>
              <a:srgbClr val="6383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CD76FE-F953-AC26-892F-2FA908E15CC9}"/>
              </a:ext>
            </a:extLst>
          </p:cNvPr>
          <p:cNvSpPr txBox="1"/>
          <p:nvPr/>
        </p:nvSpPr>
        <p:spPr>
          <a:xfrm>
            <a:off x="4745952" y="2862612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800" b="1" dirty="0">
                <a:solidFill>
                  <a:srgbClr val="6383EC"/>
                </a:solidFill>
              </a:rPr>
              <a:t>75</a:t>
            </a:r>
            <a:r>
              <a:rPr lang="en-US" altLang="ko-KR" sz="1600" b="1" dirty="0">
                <a:solidFill>
                  <a:srgbClr val="6383EC"/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srgbClr val="6383EC"/>
                </a:solidFill>
              </a:rPr>
              <a:t>CONTENTS A</a:t>
            </a:r>
          </a:p>
        </p:txBody>
      </p:sp>
      <p:sp>
        <p:nvSpPr>
          <p:cNvPr id="3" name="타원 2">
            <a:extLst>
              <a:ext uri="{FF2B5EF4-FFF2-40B4-BE49-F238E27FC236}">
                <a16:creationId xmlns="" xmlns:a16="http://schemas.microsoft.com/office/drawing/2014/main" id="{1EBBFB5E-C2E2-ED2E-1E4F-E3184F372DE3}"/>
              </a:ext>
            </a:extLst>
          </p:cNvPr>
          <p:cNvSpPr/>
          <p:nvPr/>
        </p:nvSpPr>
        <p:spPr>
          <a:xfrm>
            <a:off x="4439529" y="2026335"/>
            <a:ext cx="1780542" cy="1780542"/>
          </a:xfrm>
          <a:prstGeom prst="ellipse">
            <a:avLst/>
          </a:prstGeom>
          <a:ln w="12700" cap="rnd">
            <a:solidFill>
              <a:schemeClr val="bg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4" name="원호 3">
            <a:extLst>
              <a:ext uri="{FF2B5EF4-FFF2-40B4-BE49-F238E27FC236}">
                <a16:creationId xmlns="" xmlns:a16="http://schemas.microsoft.com/office/drawing/2014/main" id="{C3014440-B4A0-7A73-BF37-F966EC7EE0A5}"/>
              </a:ext>
            </a:extLst>
          </p:cNvPr>
          <p:cNvSpPr/>
          <p:nvPr/>
        </p:nvSpPr>
        <p:spPr>
          <a:xfrm>
            <a:off x="4439530" y="2029424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28575" cap="rnd">
            <a:solidFill>
              <a:srgbClr val="6383E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grpSp>
        <p:nvGrpSpPr>
          <p:cNvPr id="5" name="Group 28">
            <a:extLst>
              <a:ext uri="{FF2B5EF4-FFF2-40B4-BE49-F238E27FC236}">
                <a16:creationId xmlns="" xmlns:a16="http://schemas.microsoft.com/office/drawing/2014/main" id="{24DE5C20-D0C1-2971-4C7B-A275B964A4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33020" y="2382304"/>
            <a:ext cx="393559" cy="344441"/>
            <a:chOff x="496" y="4251"/>
            <a:chExt cx="641" cy="561"/>
          </a:xfrm>
          <a:solidFill>
            <a:srgbClr val="6383EC"/>
          </a:solidFill>
        </p:grpSpPr>
        <p:sp>
          <p:nvSpPr>
            <p:cNvPr id="6" name="Freeform 30">
              <a:extLst>
                <a:ext uri="{FF2B5EF4-FFF2-40B4-BE49-F238E27FC236}">
                  <a16:creationId xmlns="" xmlns:a16="http://schemas.microsoft.com/office/drawing/2014/main" id="{815FF0FF-AD34-59B7-F06B-C88D6EE7C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1">
              <a:extLst>
                <a:ext uri="{FF2B5EF4-FFF2-40B4-BE49-F238E27FC236}">
                  <a16:creationId xmlns="" xmlns:a16="http://schemas.microsoft.com/office/drawing/2014/main" id="{7FBB46E6-1472-1808-6103-9AFB8462A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1" name="Freeform 11">
            <a:extLst>
              <a:ext uri="{FF2B5EF4-FFF2-40B4-BE49-F238E27FC236}">
                <a16:creationId xmlns="" xmlns:a16="http://schemas.microsoft.com/office/drawing/2014/main" id="{936D0513-42ED-7868-79FF-1D1E686F686D}"/>
              </a:ext>
            </a:extLst>
          </p:cNvPr>
          <p:cNvSpPr>
            <a:spLocks noEditPoints="1"/>
          </p:cNvSpPr>
          <p:nvPr/>
        </p:nvSpPr>
        <p:spPr bwMode="auto">
          <a:xfrm>
            <a:off x="7654952" y="2382304"/>
            <a:ext cx="316272" cy="388293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FF898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7833CB4-CB90-6822-20FD-8323AA929E94}"/>
              </a:ext>
            </a:extLst>
          </p:cNvPr>
          <p:cNvSpPr txBox="1"/>
          <p:nvPr/>
        </p:nvSpPr>
        <p:spPr>
          <a:xfrm>
            <a:off x="7207031" y="2882745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898C"/>
                </a:solidFill>
              </a:rPr>
              <a:t>75</a:t>
            </a:r>
            <a:r>
              <a:rPr lang="en-US" altLang="ko-KR" sz="1600" b="1" dirty="0">
                <a:solidFill>
                  <a:srgbClr val="FF898C"/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srgbClr val="FF898C"/>
                </a:solidFill>
              </a:rPr>
              <a:t>CONTENTS A</a:t>
            </a: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86659D25-2626-8BA6-1FEC-44D37D9247C0}"/>
              </a:ext>
            </a:extLst>
          </p:cNvPr>
          <p:cNvSpPr/>
          <p:nvPr/>
        </p:nvSpPr>
        <p:spPr>
          <a:xfrm>
            <a:off x="6900608" y="2046468"/>
            <a:ext cx="1780542" cy="1780542"/>
          </a:xfrm>
          <a:prstGeom prst="ellipse">
            <a:avLst/>
          </a:prstGeom>
          <a:ln w="12700" cap="rnd">
            <a:solidFill>
              <a:schemeClr val="bg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25" name="원호 24">
            <a:extLst>
              <a:ext uri="{FF2B5EF4-FFF2-40B4-BE49-F238E27FC236}">
                <a16:creationId xmlns="" xmlns:a16="http://schemas.microsoft.com/office/drawing/2014/main" id="{04CA8BD4-EE4B-1EF6-62E8-16958C5E5557}"/>
              </a:ext>
            </a:extLst>
          </p:cNvPr>
          <p:cNvSpPr/>
          <p:nvPr/>
        </p:nvSpPr>
        <p:spPr>
          <a:xfrm>
            <a:off x="6900609" y="2049557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28575" cap="rnd">
            <a:solidFill>
              <a:srgbClr val="FF898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EEC7B1B-A24F-8BD9-FF70-9FC9334D7377}"/>
              </a:ext>
            </a:extLst>
          </p:cNvPr>
          <p:cNvSpPr txBox="1"/>
          <p:nvPr/>
        </p:nvSpPr>
        <p:spPr>
          <a:xfrm>
            <a:off x="4745951" y="5004621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800" b="1" dirty="0">
                <a:solidFill>
                  <a:srgbClr val="6383EC"/>
                </a:solidFill>
              </a:rPr>
              <a:t>75</a:t>
            </a:r>
            <a:r>
              <a:rPr lang="en-US" altLang="ko-KR" sz="1600" b="1" dirty="0">
                <a:solidFill>
                  <a:srgbClr val="6383EC"/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srgbClr val="6383EC"/>
                </a:solidFill>
              </a:rPr>
              <a:t>CONTENTS A</a:t>
            </a:r>
          </a:p>
        </p:txBody>
      </p:sp>
      <p:sp>
        <p:nvSpPr>
          <p:cNvPr id="27" name="타원 26">
            <a:extLst>
              <a:ext uri="{FF2B5EF4-FFF2-40B4-BE49-F238E27FC236}">
                <a16:creationId xmlns="" xmlns:a16="http://schemas.microsoft.com/office/drawing/2014/main" id="{0EC88A22-FB9D-19D5-56DB-125CBCBF965A}"/>
              </a:ext>
            </a:extLst>
          </p:cNvPr>
          <p:cNvSpPr/>
          <p:nvPr/>
        </p:nvSpPr>
        <p:spPr>
          <a:xfrm>
            <a:off x="4439528" y="4168344"/>
            <a:ext cx="1780542" cy="1780542"/>
          </a:xfrm>
          <a:prstGeom prst="ellipse">
            <a:avLst/>
          </a:prstGeom>
          <a:ln w="12700" cap="rnd">
            <a:solidFill>
              <a:schemeClr val="bg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28" name="원호 27">
            <a:extLst>
              <a:ext uri="{FF2B5EF4-FFF2-40B4-BE49-F238E27FC236}">
                <a16:creationId xmlns="" xmlns:a16="http://schemas.microsoft.com/office/drawing/2014/main" id="{9B7ADEA9-BE9C-0DBE-6CA7-1D09C866A642}"/>
              </a:ext>
            </a:extLst>
          </p:cNvPr>
          <p:cNvSpPr/>
          <p:nvPr/>
        </p:nvSpPr>
        <p:spPr>
          <a:xfrm>
            <a:off x="4439529" y="4171433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28575" cap="rnd">
            <a:solidFill>
              <a:srgbClr val="6383E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D792E949-1E0B-25C4-2819-DB77394CC3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33019" y="4524313"/>
            <a:ext cx="393559" cy="344441"/>
            <a:chOff x="496" y="4251"/>
            <a:chExt cx="641" cy="561"/>
          </a:xfrm>
          <a:solidFill>
            <a:srgbClr val="6383EC"/>
          </a:solidFill>
        </p:grpSpPr>
        <p:sp>
          <p:nvSpPr>
            <p:cNvPr id="30" name="Freeform 30">
              <a:extLst>
                <a:ext uri="{FF2B5EF4-FFF2-40B4-BE49-F238E27FC236}">
                  <a16:creationId xmlns="" xmlns:a16="http://schemas.microsoft.com/office/drawing/2014/main" id="{75A239E3-C03A-CC72-BA88-83080AA34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="" xmlns:a16="http://schemas.microsoft.com/office/drawing/2014/main" id="{3017EEC7-A2C1-264D-4F0D-FDB85EC1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Freeform 11">
            <a:extLst>
              <a:ext uri="{FF2B5EF4-FFF2-40B4-BE49-F238E27FC236}">
                <a16:creationId xmlns="" xmlns:a16="http://schemas.microsoft.com/office/drawing/2014/main" id="{D81C0FCB-E40F-B8A9-C939-B67DA0E431F5}"/>
              </a:ext>
            </a:extLst>
          </p:cNvPr>
          <p:cNvSpPr>
            <a:spLocks noEditPoints="1"/>
          </p:cNvSpPr>
          <p:nvPr/>
        </p:nvSpPr>
        <p:spPr bwMode="auto">
          <a:xfrm>
            <a:off x="7654951" y="4524313"/>
            <a:ext cx="316272" cy="388293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FF898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CC6EA6E-8624-00EA-7964-1016EBE30011}"/>
              </a:ext>
            </a:extLst>
          </p:cNvPr>
          <p:cNvSpPr txBox="1"/>
          <p:nvPr/>
        </p:nvSpPr>
        <p:spPr>
          <a:xfrm>
            <a:off x="7207030" y="5024754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898C"/>
                </a:solidFill>
              </a:rPr>
              <a:t>75</a:t>
            </a:r>
            <a:r>
              <a:rPr lang="en-US" altLang="ko-KR" sz="1600" b="1" dirty="0">
                <a:solidFill>
                  <a:srgbClr val="FF898C"/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srgbClr val="FF898C"/>
                </a:solidFill>
              </a:rPr>
              <a:t>CONTENTS A</a:t>
            </a:r>
          </a:p>
        </p:txBody>
      </p:sp>
      <p:sp>
        <p:nvSpPr>
          <p:cNvPr id="44" name="타원 43">
            <a:extLst>
              <a:ext uri="{FF2B5EF4-FFF2-40B4-BE49-F238E27FC236}">
                <a16:creationId xmlns="" xmlns:a16="http://schemas.microsoft.com/office/drawing/2014/main" id="{86AA97B3-CA5F-9900-92B0-FCBF897B027C}"/>
              </a:ext>
            </a:extLst>
          </p:cNvPr>
          <p:cNvSpPr/>
          <p:nvPr/>
        </p:nvSpPr>
        <p:spPr>
          <a:xfrm>
            <a:off x="6900607" y="4188477"/>
            <a:ext cx="1780542" cy="1780542"/>
          </a:xfrm>
          <a:prstGeom prst="ellipse">
            <a:avLst/>
          </a:prstGeom>
          <a:ln w="12700" cap="rnd">
            <a:solidFill>
              <a:schemeClr val="bg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45" name="원호 44">
            <a:extLst>
              <a:ext uri="{FF2B5EF4-FFF2-40B4-BE49-F238E27FC236}">
                <a16:creationId xmlns="" xmlns:a16="http://schemas.microsoft.com/office/drawing/2014/main" id="{047C1F28-19AD-AA39-AC6C-20EB5C20B310}"/>
              </a:ext>
            </a:extLst>
          </p:cNvPr>
          <p:cNvSpPr/>
          <p:nvPr/>
        </p:nvSpPr>
        <p:spPr>
          <a:xfrm>
            <a:off x="6900608" y="4191566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28575" cap="rnd">
            <a:solidFill>
              <a:srgbClr val="FF898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srgbClr val="4B7FFF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="" xmlns:a16="http://schemas.microsoft.com/office/drawing/2014/main" id="{92C00749-2AEC-5AF2-9E2D-9B61497F230C}"/>
              </a:ext>
            </a:extLst>
          </p:cNvPr>
          <p:cNvSpPr/>
          <p:nvPr/>
        </p:nvSpPr>
        <p:spPr>
          <a:xfrm>
            <a:off x="1502046" y="2396267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6383EC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7438795E-3787-68AB-1FD3-B1F0D6689839}"/>
              </a:ext>
            </a:extLst>
          </p:cNvPr>
          <p:cNvSpPr/>
          <p:nvPr/>
        </p:nvSpPr>
        <p:spPr>
          <a:xfrm>
            <a:off x="1503344" y="452431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6383EC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="" xmlns:a16="http://schemas.microsoft.com/office/drawing/2014/main" id="{5119ADD8-C429-24CB-0EA4-E3C9F25CEB7C}"/>
              </a:ext>
            </a:extLst>
          </p:cNvPr>
          <p:cNvSpPr/>
          <p:nvPr/>
        </p:nvSpPr>
        <p:spPr>
          <a:xfrm>
            <a:off x="9016118" y="2328747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FF898C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="" xmlns:a16="http://schemas.microsoft.com/office/drawing/2014/main" id="{BEC7A22B-F1AE-DA95-8555-A6F7226C6618}"/>
              </a:ext>
            </a:extLst>
          </p:cNvPr>
          <p:cNvSpPr/>
          <p:nvPr/>
        </p:nvSpPr>
        <p:spPr>
          <a:xfrm>
            <a:off x="9017416" y="4456793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FF898C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34111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3742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266460" y="1960845"/>
            <a:ext cx="2472091" cy="2472091"/>
          </a:xfrm>
          <a:prstGeom prst="ellipse">
            <a:avLst/>
          </a:prstGeom>
          <a:solidFill>
            <a:srgbClr val="6383EC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99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131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236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6330011" y="1960844"/>
            <a:ext cx="2472091" cy="2472091"/>
          </a:xfrm>
          <a:prstGeom prst="ellipse">
            <a:avLst/>
          </a:prstGeom>
          <a:solidFill>
            <a:srgbClr val="FF898C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255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137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140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470</Words>
  <Application>Microsoft Office PowerPoint</Application>
  <PresentationFormat>와이드스크린</PresentationFormat>
  <Paragraphs>123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2024-01-09T05:10:02Z</dcterms:created>
  <dcterms:modified xsi:type="dcterms:W3CDTF">2024-01-09T05:14:33Z</dcterms:modified>
</cp:coreProperties>
</file>