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5" r:id="rId3"/>
    <p:sldId id="266" r:id="rId4"/>
    <p:sldId id="267" r:id="rId5"/>
    <p:sldId id="268" r:id="rId6"/>
    <p:sldId id="264" r:id="rId7"/>
    <p:sldId id="270" r:id="rId8"/>
    <p:sldId id="271" r:id="rId9"/>
    <p:sldId id="272" r:id="rId10"/>
    <p:sldId id="273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AABC"/>
    <a:srgbClr val="E871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>
        <p:scale>
          <a:sx n="66" d="100"/>
          <a:sy n="66" d="100"/>
        </p:scale>
        <p:origin x="396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spPr>
            <a:ln>
              <a:solidFill>
                <a:schemeClr val="tx1">
                  <a:lumMod val="75000"/>
                  <a:lumOff val="25000"/>
                </a:schemeClr>
              </a:solidFill>
            </a:ln>
            <a:effectLst>
              <a:outerShdw dist="88900" dir="2700000" algn="tl" rotWithShape="0">
                <a:prstClr val="black">
                  <a:alpha val="15000"/>
                </a:prstClr>
              </a:outerShdw>
            </a:effectLst>
          </c:spPr>
          <c:dPt>
            <c:idx val="0"/>
            <c:bubble3D val="0"/>
            <c:spPr>
              <a:pattFill prst="wdUp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dist="88900" dir="2700000" algn="tl" rotWithShape="0">
                  <a:prstClr val="black">
                    <a:alpha val="1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FC-45BA-A618-556EDBF7215E}"/>
              </c:ext>
            </c:extLst>
          </c:dPt>
          <c:dPt>
            <c:idx val="1"/>
            <c:bubble3D val="0"/>
            <c:spPr>
              <a:solidFill>
                <a:srgbClr val="FFE699"/>
              </a:solidFill>
              <a:ln w="19050">
                <a:solidFill>
                  <a:schemeClr val="tx1">
                    <a:lumMod val="75000"/>
                    <a:lumOff val="25000"/>
                  </a:schemeClr>
                </a:solidFill>
              </a:ln>
              <a:effectLst>
                <a:outerShdw dist="88900" dir="2700000" algn="tl" rotWithShape="0">
                  <a:prstClr val="black">
                    <a:alpha val="15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FC-45BA-A618-556EDBF7215E}"/>
              </c:ext>
            </c:extLst>
          </c:dPt>
          <c:cat>
            <c:strRef>
              <c:f>Sheet1!$A$2:$A$3</c:f>
              <c:strCache>
                <c:ptCount val="2"/>
                <c:pt idx="0">
                  <c:v>1분기</c:v>
                </c:pt>
                <c:pt idx="1">
                  <c:v>2분기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0.65</c:v>
                </c:pt>
                <c:pt idx="1">
                  <c:v>0.35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2FC-45BA-A618-556EDBF721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931586BD-0F56-465E-90DD-4F7EB5C22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D62D75AF-8D7E-477A-B06A-773B54B1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822D08B3-A9A6-4CA5-94A5-60BE4193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825B2C64-F6D0-4564-A934-9F517F7C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73881C62-2657-4643-9CC9-89D68799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74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098AADC-F389-4BCD-9E52-49B7E649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E1A3D60F-143D-47A7-90DD-8D2052D74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98D2913F-34A8-4E19-BE54-298D842C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C86ADB15-0821-4678-8A84-0615C961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FE5E1647-A311-42C8-900F-03252A53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35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742E21EA-AC61-43C5-AA22-71763E049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7ED08377-D434-4883-933D-05403373B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B76BEFAE-52A5-4771-A24E-66D37EDB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67F5FDAD-E360-45AB-9254-5D5A1437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B879758A-1063-49CC-A47B-5A24925A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51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C9BCD5E-CF2F-45CD-A1C5-FACE037A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06340CAA-7987-4F30-B10A-034CDBA2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208DEE94-B9EB-437B-B87B-4D634395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20C7A974-A07A-49C2-B147-F6EC8505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894EDD24-940C-445F-B974-623173F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629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955FC26-2554-4ACE-AD62-BF4C0D15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35F7A203-776E-48E1-8F52-E0C06172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022283AA-0163-40C4-BD15-4B5D9779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D1A8905D-720A-4884-BF88-251296BD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091F5B7E-479B-4C2C-9C2F-FC3D3BAF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47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7A78C707-FFC8-4A24-BA23-EF9EC44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E2160DF4-3AB1-42B3-8971-B823E5CB2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EB6BFC4C-B0FA-4F91-8D27-3D1AF4C2C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62FAC31B-12B8-44B6-A9E9-8F967BCF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FFAD4C5-4E96-46C0-9033-3CF48A72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F8F5A243-79AB-498E-9F6B-C0EA9EA1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19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2839153-E8CD-49CF-A352-CE2C89DD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79D2D86D-B04B-4F6E-8B70-CEEE8EE7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1ADF040F-70C5-4670-BDE4-017C92D5B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002EE54B-8A53-409D-B09E-64BD2F952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C2B72209-6EC7-4418-A78D-417AB466F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8F99256C-B33C-4980-B58A-185F1B50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10D41821-F2CE-4C29-8132-70323EDD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98C219DB-B597-4742-98CD-2CAE4BE5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386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186D106D-5995-4C96-A34B-80776AE9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2FF2DA30-6E46-4781-A24E-22BEFDC9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B6E6DFE5-8E83-400E-805F-69D1FE73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0DD16593-628A-472D-A9C3-C41BD888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6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49B1C4D2-3722-4C1D-B0E4-3ABC0DA4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C3A393B7-AE11-4029-9D65-0BDEFB02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DB9F3B94-79EC-477D-B625-FF12E870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53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8D40AC1-6795-4CA4-8863-90C130E9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B0AA3D37-5CDD-4F3C-8395-110B3811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2E09C48F-85AB-4E64-BEFA-3A18C6A9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B6C7D03F-6B67-4E51-B669-6A0E67E1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085481C9-7778-4E3B-A752-9007B5C8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E0C20EB4-E727-4E37-91E3-2D601E7F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08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850C0D57-3EBF-4D7D-9103-029D562A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1925C662-F8E6-4896-9E6B-19D16B209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57ED9F6B-4286-432D-A5CB-100E7F776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CBAD39F7-71D8-4D10-B6E7-04E0D95E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043C73A8-E25B-4949-B956-80A5EC26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777CE8D1-E11F-4E87-B585-E1E5C946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28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7718C337-9B27-40D3-A9B2-4005EE7E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9B69189F-28A1-4057-8CE9-3B76810BF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65F256D8-7BB6-49E2-954E-EF9E05DBF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2024-01-22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DB38B22D-A8A6-4CDF-89EF-E670765E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EBBC4C3-52FC-436A-A3AE-F6A5F52B6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50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n.naver.com/seok83062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71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사각형: 둥근 위쪽 모서리 11">
            <a:extLst>
              <a:ext uri="{FF2B5EF4-FFF2-40B4-BE49-F238E27FC236}">
                <a16:creationId xmlns="" xmlns:a16="http://schemas.microsoft.com/office/drawing/2014/main" id="{BB571CC9-E30C-6770-AC9F-3777A549D71B}"/>
              </a:ext>
            </a:extLst>
          </p:cNvPr>
          <p:cNvSpPr/>
          <p:nvPr/>
        </p:nvSpPr>
        <p:spPr>
          <a:xfrm flipH="1">
            <a:off x="292100" y="176211"/>
            <a:ext cx="11050813" cy="6119813"/>
          </a:xfrm>
          <a:prstGeom prst="round2SameRect">
            <a:avLst>
              <a:gd name="adj1" fmla="val 4320"/>
              <a:gd name="adj2" fmla="val 0"/>
            </a:avLst>
          </a:prstGeom>
          <a:solidFill>
            <a:srgbClr val="225A62"/>
          </a:solidFill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사각형: 둥근 위쪽 모서리 12">
            <a:extLst>
              <a:ext uri="{FF2B5EF4-FFF2-40B4-BE49-F238E27FC236}">
                <a16:creationId xmlns="" xmlns:a16="http://schemas.microsoft.com/office/drawing/2014/main" id="{C3665FD3-11AE-B8F4-FB29-9C789883916A}"/>
              </a:ext>
            </a:extLst>
          </p:cNvPr>
          <p:cNvSpPr/>
          <p:nvPr/>
        </p:nvSpPr>
        <p:spPr>
          <a:xfrm flipH="1">
            <a:off x="335638" y="259216"/>
            <a:ext cx="10637161" cy="6119813"/>
          </a:xfrm>
          <a:prstGeom prst="round2SameRect">
            <a:avLst>
              <a:gd name="adj1" fmla="val 4453"/>
              <a:gd name="adj2" fmla="val 0"/>
            </a:avLst>
          </a:prstGeo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5" name="사각형: 둥근 위쪽 모서리 14">
            <a:extLst>
              <a:ext uri="{FF2B5EF4-FFF2-40B4-BE49-F238E27FC236}">
                <a16:creationId xmlns="" xmlns:a16="http://schemas.microsoft.com/office/drawing/2014/main" id="{AA1BB99C-54A5-4252-14F4-9245F0E9497A}"/>
              </a:ext>
            </a:extLst>
          </p:cNvPr>
          <p:cNvSpPr/>
          <p:nvPr/>
        </p:nvSpPr>
        <p:spPr>
          <a:xfrm flipH="1">
            <a:off x="335640" y="314736"/>
            <a:ext cx="10770510" cy="6119813"/>
          </a:xfrm>
          <a:prstGeom prst="round2SameRect">
            <a:avLst>
              <a:gd name="adj1" fmla="val 4453"/>
              <a:gd name="adj2" fmla="val 0"/>
            </a:avLst>
          </a:prstGeo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6" name="사각형: 둥근 위쪽 모서리 15">
            <a:extLst>
              <a:ext uri="{FF2B5EF4-FFF2-40B4-BE49-F238E27FC236}">
                <a16:creationId xmlns="" xmlns:a16="http://schemas.microsoft.com/office/drawing/2014/main" id="{22757EAA-F86C-BB00-150A-7A867B562349}"/>
              </a:ext>
            </a:extLst>
          </p:cNvPr>
          <p:cNvSpPr/>
          <p:nvPr/>
        </p:nvSpPr>
        <p:spPr>
          <a:xfrm flipH="1">
            <a:off x="341990" y="382785"/>
            <a:ext cx="10916560" cy="6119813"/>
          </a:xfrm>
          <a:prstGeom prst="round2SameRect">
            <a:avLst>
              <a:gd name="adj1" fmla="val 4453"/>
              <a:gd name="adj2" fmla="val 0"/>
            </a:avLst>
          </a:prstGeo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사각형: 둥근 위쪽 모서리 16">
            <a:extLst>
              <a:ext uri="{FF2B5EF4-FFF2-40B4-BE49-F238E27FC236}">
                <a16:creationId xmlns="" xmlns:a16="http://schemas.microsoft.com/office/drawing/2014/main" id="{AC4C6461-E530-8DA3-1D97-C51B8A6E2C54}"/>
              </a:ext>
            </a:extLst>
          </p:cNvPr>
          <p:cNvSpPr/>
          <p:nvPr/>
        </p:nvSpPr>
        <p:spPr>
          <a:xfrm flipH="1">
            <a:off x="330051" y="447278"/>
            <a:ext cx="11037499" cy="6119813"/>
          </a:xfrm>
          <a:prstGeom prst="round2SameRect">
            <a:avLst>
              <a:gd name="adj1" fmla="val 4453"/>
              <a:gd name="adj2" fmla="val 0"/>
            </a:avLst>
          </a:prstGeo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8" name="사각형: 둥근 위쪽 모서리 17">
            <a:extLst>
              <a:ext uri="{FF2B5EF4-FFF2-40B4-BE49-F238E27FC236}">
                <a16:creationId xmlns="" xmlns:a16="http://schemas.microsoft.com/office/drawing/2014/main" id="{3EE21CA3-97C2-1293-398D-EF6532F32B6F}"/>
              </a:ext>
            </a:extLst>
          </p:cNvPr>
          <p:cNvSpPr/>
          <p:nvPr/>
        </p:nvSpPr>
        <p:spPr>
          <a:xfrm flipH="1">
            <a:off x="366627" y="537171"/>
            <a:ext cx="11138810" cy="6119813"/>
          </a:xfrm>
          <a:prstGeom prst="round2SameRect">
            <a:avLst>
              <a:gd name="adj1" fmla="val 4453"/>
              <a:gd name="adj2" fmla="val 0"/>
            </a:avLst>
          </a:prstGeo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" name="사각형: 둥근 위쪽 모서리 18">
            <a:extLst>
              <a:ext uri="{FF2B5EF4-FFF2-40B4-BE49-F238E27FC236}">
                <a16:creationId xmlns="" xmlns:a16="http://schemas.microsoft.com/office/drawing/2014/main" id="{C18CD579-8C4A-2D5C-5AA8-08E17D686867}"/>
              </a:ext>
            </a:extLst>
          </p:cNvPr>
          <p:cNvSpPr/>
          <p:nvPr/>
        </p:nvSpPr>
        <p:spPr>
          <a:xfrm flipH="1">
            <a:off x="375771" y="627064"/>
            <a:ext cx="11243585" cy="6119813"/>
          </a:xfrm>
          <a:prstGeom prst="round2SameRect">
            <a:avLst>
              <a:gd name="adj1" fmla="val 4453"/>
              <a:gd name="adj2" fmla="val 0"/>
            </a:avLst>
          </a:prstGeo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" name="자유형: 도형 13">
            <a:extLst>
              <a:ext uri="{FF2B5EF4-FFF2-40B4-BE49-F238E27FC236}">
                <a16:creationId xmlns="" xmlns:a16="http://schemas.microsoft.com/office/drawing/2014/main" id="{EEEBF7EF-70DE-EC95-142C-6010A8D1003B}"/>
              </a:ext>
            </a:extLst>
          </p:cNvPr>
          <p:cNvSpPr/>
          <p:nvPr/>
        </p:nvSpPr>
        <p:spPr>
          <a:xfrm>
            <a:off x="292099" y="420885"/>
            <a:ext cx="11607801" cy="6437115"/>
          </a:xfrm>
          <a:custGeom>
            <a:avLst/>
            <a:gdLst>
              <a:gd name="connsiteX0" fmla="*/ 3087 w 11607801"/>
              <a:gd name="connsiteY0" fmla="*/ 0 h 6437115"/>
              <a:gd name="connsiteX1" fmla="*/ 7049 w 11607801"/>
              <a:gd name="connsiteY1" fmla="*/ 39296 h 6437115"/>
              <a:gd name="connsiteX2" fmla="*/ 346932 w 11607801"/>
              <a:gd name="connsiteY2" fmla="*/ 316309 h 6437115"/>
              <a:gd name="connsiteX3" fmla="*/ 914400 w 11607801"/>
              <a:gd name="connsiteY3" fmla="*/ 316309 h 6437115"/>
              <a:gd name="connsiteX4" fmla="*/ 914400 w 11607801"/>
              <a:gd name="connsiteY4" fmla="*/ 317302 h 6437115"/>
              <a:gd name="connsiteX5" fmla="*/ 11260869 w 11607801"/>
              <a:gd name="connsiteY5" fmla="*/ 317302 h 6437115"/>
              <a:gd name="connsiteX6" fmla="*/ 11607801 w 11607801"/>
              <a:gd name="connsiteY6" fmla="*/ 664234 h 6437115"/>
              <a:gd name="connsiteX7" fmla="*/ 11607801 w 11607801"/>
              <a:gd name="connsiteY7" fmla="*/ 6437115 h 6437115"/>
              <a:gd name="connsiteX8" fmla="*/ 1 w 11607801"/>
              <a:gd name="connsiteY8" fmla="*/ 6437115 h 6437115"/>
              <a:gd name="connsiteX9" fmla="*/ 1 w 11607801"/>
              <a:gd name="connsiteY9" fmla="*/ 685403 h 6437115"/>
              <a:gd name="connsiteX10" fmla="*/ 0 w 11607801"/>
              <a:gd name="connsiteY10" fmla="*/ 685403 h 6437115"/>
              <a:gd name="connsiteX11" fmla="*/ 0 w 11607801"/>
              <a:gd name="connsiteY11" fmla="*/ 30622 h 643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07801" h="6437115">
                <a:moveTo>
                  <a:pt x="3087" y="0"/>
                </a:moveTo>
                <a:lnTo>
                  <a:pt x="7049" y="39296"/>
                </a:lnTo>
                <a:cubicBezTo>
                  <a:pt x="39399" y="197387"/>
                  <a:pt x="179278" y="316309"/>
                  <a:pt x="346932" y="316309"/>
                </a:cubicBezTo>
                <a:lnTo>
                  <a:pt x="914400" y="316309"/>
                </a:lnTo>
                <a:lnTo>
                  <a:pt x="914400" y="317302"/>
                </a:lnTo>
                <a:lnTo>
                  <a:pt x="11260869" y="317302"/>
                </a:lnTo>
                <a:cubicBezTo>
                  <a:pt x="11452474" y="317302"/>
                  <a:pt x="11607801" y="472629"/>
                  <a:pt x="11607801" y="664234"/>
                </a:cubicBezTo>
                <a:lnTo>
                  <a:pt x="11607801" y="6437115"/>
                </a:lnTo>
                <a:lnTo>
                  <a:pt x="1" y="6437115"/>
                </a:lnTo>
                <a:lnTo>
                  <a:pt x="1" y="685403"/>
                </a:lnTo>
                <a:lnTo>
                  <a:pt x="0" y="685403"/>
                </a:lnTo>
                <a:lnTo>
                  <a:pt x="0" y="30622"/>
                </a:lnTo>
                <a:close/>
              </a:path>
            </a:pathLst>
          </a:custGeom>
          <a:solidFill>
            <a:srgbClr val="4DAABC"/>
          </a:solidFill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r>
              <a:rPr lang="en-US" altLang="ko-KR" sz="4800" b="1" i="1" kern="0" dirty="0">
                <a:ln w="15875">
                  <a:noFill/>
                </a:ln>
                <a:solidFill>
                  <a:srgbClr val="FFC000">
                    <a:lumMod val="40000"/>
                    <a:lumOff val="60000"/>
                  </a:srgb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</a:t>
            </a:r>
            <a:r>
              <a:rPr lang="en-US" altLang="ko-KR" sz="4800" b="1" i="1" kern="0" dirty="0">
                <a:ln w="15875">
                  <a:noFill/>
                </a:ln>
                <a:solidFill>
                  <a:srgbClr val="FFE699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</a:t>
            </a:r>
            <a:r>
              <a:rPr lang="en-US" altLang="ko-KR" sz="4800" b="1" i="1" kern="0" dirty="0">
                <a:ln w="15875">
                  <a:noFill/>
                </a:ln>
                <a:solidFill>
                  <a:srgbClr val="FFC000">
                    <a:lumMod val="40000"/>
                    <a:lumOff val="60000"/>
                  </a:srgb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T</a:t>
            </a:r>
            <a:r>
              <a:rPr lang="en-US" altLang="ko-KR" sz="4800" b="1" i="1" kern="0" dirty="0">
                <a:ln w="15875">
                  <a:noFill/>
                </a:ln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PRESENTATION</a:t>
            </a:r>
          </a:p>
          <a:p>
            <a:pPr algn="ctr">
              <a:defRPr/>
            </a:pPr>
            <a:r>
              <a:rPr lang="en-US" altLang="ko-KR" sz="1200" kern="0" dirty="0">
                <a:solidFill>
                  <a:prstClr val="white"/>
                </a:solidFill>
              </a:rPr>
              <a:t>Enjoy your stylish business and campus life with BIZCAM</a:t>
            </a:r>
            <a:endParaRPr lang="ko-KR" altLang="en-US" sz="2400" dirty="0">
              <a:solidFill>
                <a:prstClr val="white"/>
              </a:solidFill>
            </a:endParaRPr>
          </a:p>
          <a:p>
            <a:pPr algn="ctr">
              <a:defRPr/>
            </a:pPr>
            <a:endParaRPr lang="ko-KR" altLang="en-US" sz="2000" dirty="0">
              <a:solidFill>
                <a:prstClr val="white"/>
              </a:solidFill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="" xmlns:a16="http://schemas.microsoft.com/office/drawing/2014/main" id="{840136E9-38C8-BFB0-0ECE-4EBF117743EC}"/>
              </a:ext>
            </a:extLst>
          </p:cNvPr>
          <p:cNvCxnSpPr>
            <a:cxnSpLocks/>
          </p:cNvCxnSpPr>
          <p:nvPr/>
        </p:nvCxnSpPr>
        <p:spPr>
          <a:xfrm flipV="1">
            <a:off x="10042402" y="627063"/>
            <a:ext cx="648000" cy="1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그룹 9">
            <a:extLst>
              <a:ext uri="{FF2B5EF4-FFF2-40B4-BE49-F238E27FC236}">
                <a16:creationId xmlns="" xmlns:a16="http://schemas.microsoft.com/office/drawing/2014/main" id="{32E7B785-B518-64BD-F38F-0897DB31BF74}"/>
              </a:ext>
            </a:extLst>
          </p:cNvPr>
          <p:cNvGrpSpPr/>
          <p:nvPr/>
        </p:nvGrpSpPr>
        <p:grpSpPr>
          <a:xfrm flipH="1">
            <a:off x="10085028" y="400740"/>
            <a:ext cx="787961" cy="973576"/>
            <a:chOff x="9975037" y="321825"/>
            <a:chExt cx="787961" cy="973576"/>
          </a:xfrm>
        </p:grpSpPr>
        <p:sp>
          <p:nvSpPr>
            <p:cNvPr id="7" name="자유형: 도형 6">
              <a:extLst>
                <a:ext uri="{FF2B5EF4-FFF2-40B4-BE49-F238E27FC236}">
                  <a16:creationId xmlns="" xmlns:a16="http://schemas.microsoft.com/office/drawing/2014/main" id="{72048A31-6DA6-CE1D-FE36-AEE67F899C28}"/>
                </a:ext>
              </a:extLst>
            </p:cNvPr>
            <p:cNvSpPr/>
            <p:nvPr/>
          </p:nvSpPr>
          <p:spPr>
            <a:xfrm flipH="1">
              <a:off x="10137968" y="321825"/>
              <a:ext cx="625030" cy="226323"/>
            </a:xfrm>
            <a:custGeom>
              <a:avLst/>
              <a:gdLst>
                <a:gd name="connsiteX0" fmla="*/ 849984 w 849984"/>
                <a:gd name="connsiteY0" fmla="*/ 0 h 307779"/>
                <a:gd name="connsiteX1" fmla="*/ 244482 w 849984"/>
                <a:gd name="connsiteY1" fmla="*/ 0 h 307779"/>
                <a:gd name="connsiteX2" fmla="*/ 0 w 849984"/>
                <a:gd name="connsiteY2" fmla="*/ 244482 h 307779"/>
                <a:gd name="connsiteX3" fmla="*/ 0 w 849984"/>
                <a:gd name="connsiteY3" fmla="*/ 307779 h 307779"/>
                <a:gd name="connsiteX4" fmla="*/ 605512 w 849984"/>
                <a:gd name="connsiteY4" fmla="*/ 307779 h 307779"/>
                <a:gd name="connsiteX5" fmla="*/ 605512 w 849984"/>
                <a:gd name="connsiteY5" fmla="*/ 244481 h 307779"/>
                <a:gd name="connsiteX6" fmla="*/ 800722 w 849984"/>
                <a:gd name="connsiteY6" fmla="*/ 4966 h 30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9984" h="307779">
                  <a:moveTo>
                    <a:pt x="849984" y="0"/>
                  </a:moveTo>
                  <a:lnTo>
                    <a:pt x="244482" y="0"/>
                  </a:lnTo>
                  <a:cubicBezTo>
                    <a:pt x="109458" y="0"/>
                    <a:pt x="0" y="109458"/>
                    <a:pt x="0" y="244482"/>
                  </a:cubicBezTo>
                  <a:lnTo>
                    <a:pt x="0" y="307779"/>
                  </a:lnTo>
                  <a:lnTo>
                    <a:pt x="605512" y="307779"/>
                  </a:lnTo>
                  <a:lnTo>
                    <a:pt x="605512" y="244481"/>
                  </a:lnTo>
                  <a:cubicBezTo>
                    <a:pt x="605512" y="126335"/>
                    <a:pt x="689316" y="27763"/>
                    <a:pt x="800722" y="4966"/>
                  </a:cubicBezTo>
                  <a:close/>
                </a:path>
              </a:pathLst>
            </a:custGeom>
            <a:solidFill>
              <a:srgbClr val="FFD75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자유형: 도형 8">
              <a:extLst>
                <a:ext uri="{FF2B5EF4-FFF2-40B4-BE49-F238E27FC236}">
                  <a16:creationId xmlns="" xmlns:a16="http://schemas.microsoft.com/office/drawing/2014/main" id="{E743D182-9CC5-4183-BB92-B8000F0EFE9A}"/>
                </a:ext>
              </a:extLst>
            </p:cNvPr>
            <p:cNvSpPr/>
            <p:nvPr/>
          </p:nvSpPr>
          <p:spPr>
            <a:xfrm>
              <a:off x="9975037" y="321825"/>
              <a:ext cx="625030" cy="973576"/>
            </a:xfrm>
            <a:custGeom>
              <a:avLst/>
              <a:gdLst>
                <a:gd name="connsiteX0" fmla="*/ 244482 w 849984"/>
                <a:gd name="connsiteY0" fmla="*/ 0 h 1323975"/>
                <a:gd name="connsiteX1" fmla="*/ 849984 w 849984"/>
                <a:gd name="connsiteY1" fmla="*/ 0 h 1323975"/>
                <a:gd name="connsiteX2" fmla="*/ 800722 w 849984"/>
                <a:gd name="connsiteY2" fmla="*/ 4966 h 1323975"/>
                <a:gd name="connsiteX3" fmla="*/ 605512 w 849984"/>
                <a:gd name="connsiteY3" fmla="*/ 244481 h 1323975"/>
                <a:gd name="connsiteX4" fmla="*/ 605512 w 849984"/>
                <a:gd name="connsiteY4" fmla="*/ 1323974 h 1323975"/>
                <a:gd name="connsiteX5" fmla="*/ 609600 w 849984"/>
                <a:gd name="connsiteY5" fmla="*/ 1323974 h 1323975"/>
                <a:gd name="connsiteX6" fmla="*/ 609600 w 849984"/>
                <a:gd name="connsiteY6" fmla="*/ 1323975 h 1323975"/>
                <a:gd name="connsiteX7" fmla="*/ 0 w 849984"/>
                <a:gd name="connsiteY7" fmla="*/ 1323975 h 1323975"/>
                <a:gd name="connsiteX8" fmla="*/ 0 w 849984"/>
                <a:gd name="connsiteY8" fmla="*/ 244482 h 1323975"/>
                <a:gd name="connsiteX9" fmla="*/ 244482 w 849984"/>
                <a:gd name="connsiteY9" fmla="*/ 0 h 132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49984" h="1323975">
                  <a:moveTo>
                    <a:pt x="244482" y="0"/>
                  </a:moveTo>
                  <a:lnTo>
                    <a:pt x="849984" y="0"/>
                  </a:lnTo>
                  <a:lnTo>
                    <a:pt x="800722" y="4966"/>
                  </a:lnTo>
                  <a:cubicBezTo>
                    <a:pt x="689316" y="27763"/>
                    <a:pt x="605512" y="126335"/>
                    <a:pt x="605512" y="244481"/>
                  </a:cubicBezTo>
                  <a:lnTo>
                    <a:pt x="605512" y="1323974"/>
                  </a:lnTo>
                  <a:lnTo>
                    <a:pt x="609600" y="1323974"/>
                  </a:lnTo>
                  <a:lnTo>
                    <a:pt x="609600" y="1323975"/>
                  </a:lnTo>
                  <a:lnTo>
                    <a:pt x="0" y="1323975"/>
                  </a:lnTo>
                  <a:lnTo>
                    <a:pt x="0" y="244482"/>
                  </a:lnTo>
                  <a:cubicBezTo>
                    <a:pt x="0" y="109458"/>
                    <a:pt x="109458" y="0"/>
                    <a:pt x="244482" y="0"/>
                  </a:cubicBezTo>
                  <a:close/>
                </a:path>
              </a:pathLst>
            </a:custGeom>
            <a:solidFill>
              <a:srgbClr val="FFE69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화살표: 갈매기형 수장 10">
            <a:extLst>
              <a:ext uri="{FF2B5EF4-FFF2-40B4-BE49-F238E27FC236}">
                <a16:creationId xmlns="" xmlns:a16="http://schemas.microsoft.com/office/drawing/2014/main" id="{F96B149B-B0FF-69FB-6986-066DC28F0BEA}"/>
              </a:ext>
            </a:extLst>
          </p:cNvPr>
          <p:cNvSpPr/>
          <p:nvPr/>
        </p:nvSpPr>
        <p:spPr>
          <a:xfrm rot="16200000">
            <a:off x="10479807" y="1183729"/>
            <a:ext cx="342059" cy="444305"/>
          </a:xfrm>
          <a:prstGeom prst="chevron">
            <a:avLst>
              <a:gd name="adj" fmla="val 33988"/>
            </a:avLst>
          </a:prstGeom>
          <a:solidFill>
            <a:srgbClr val="FFE6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677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988947" y="461016"/>
            <a:ext cx="4236842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오늘 사용한 색상은</a:t>
            </a: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?</a:t>
            </a:r>
            <a:endParaRPr lang="ko-KR" alt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456131" y="5277393"/>
            <a:ext cx="730247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*</a:t>
            </a: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점선 테두리는 기본 컬러</a:t>
            </a:r>
            <a:endParaRPr lang="en-US" altLang="ko-KR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버전 이상 사용자께서는 스포이트 기능을 이용하시면 </a:t>
            </a:r>
            <a:r>
              <a:rPr lang="ko-KR" alt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편하구요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이하 버전 사용자 께서는 다른 채우기 색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사용자 지정 탭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 RGB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색상 값 입력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타원 8"/>
          <p:cNvSpPr/>
          <p:nvPr/>
        </p:nvSpPr>
        <p:spPr>
          <a:xfrm>
            <a:off x="8051770" y="1875755"/>
            <a:ext cx="2621174" cy="262117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15875"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3200" b="1" dirty="0">
                <a:ln w="3175">
                  <a:noFill/>
                </a:ln>
                <a:solidFill>
                  <a:prstClr val="white"/>
                </a:solidFill>
              </a:rPr>
              <a:t>기본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</p:txBody>
      </p:sp>
      <p:sp>
        <p:nvSpPr>
          <p:cNvPr id="10" name="타원 9"/>
          <p:cNvSpPr/>
          <p:nvPr/>
        </p:nvSpPr>
        <p:spPr>
          <a:xfrm>
            <a:off x="5002122" y="1875755"/>
            <a:ext cx="2621174" cy="2621174"/>
          </a:xfrm>
          <a:prstGeom prst="ellipse">
            <a:avLst/>
          </a:prstGeom>
          <a:solidFill>
            <a:srgbClr val="4DAABC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R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77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G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170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B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188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1952474" y="1854659"/>
            <a:ext cx="2621174" cy="2621174"/>
          </a:xfrm>
          <a:prstGeom prst="ellipse">
            <a:avLst/>
          </a:prstGeom>
          <a:solidFill>
            <a:srgbClr val="E8716D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R 232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G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113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B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109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24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71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사각형: 둥근 위쪽 모서리 11">
            <a:extLst>
              <a:ext uri="{FF2B5EF4-FFF2-40B4-BE49-F238E27FC236}">
                <a16:creationId xmlns="" xmlns:a16="http://schemas.microsoft.com/office/drawing/2014/main" id="{BB571CC9-E30C-6770-AC9F-3777A549D71B}"/>
              </a:ext>
            </a:extLst>
          </p:cNvPr>
          <p:cNvSpPr/>
          <p:nvPr/>
        </p:nvSpPr>
        <p:spPr>
          <a:xfrm flipH="1">
            <a:off x="292100" y="176211"/>
            <a:ext cx="11050813" cy="6119813"/>
          </a:xfrm>
          <a:prstGeom prst="round2SameRect">
            <a:avLst>
              <a:gd name="adj1" fmla="val 4320"/>
              <a:gd name="adj2" fmla="val 0"/>
            </a:avLst>
          </a:prstGeom>
          <a:solidFill>
            <a:srgbClr val="225A62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사각형: 둥근 위쪽 모서리 12">
            <a:extLst>
              <a:ext uri="{FF2B5EF4-FFF2-40B4-BE49-F238E27FC236}">
                <a16:creationId xmlns="" xmlns:a16="http://schemas.microsoft.com/office/drawing/2014/main" id="{C3665FD3-11AE-B8F4-FB29-9C789883916A}"/>
              </a:ext>
            </a:extLst>
          </p:cNvPr>
          <p:cNvSpPr/>
          <p:nvPr/>
        </p:nvSpPr>
        <p:spPr>
          <a:xfrm flipH="1">
            <a:off x="335638" y="259216"/>
            <a:ext cx="10637161" cy="6119813"/>
          </a:xfrm>
          <a:prstGeom prst="round2SameRect">
            <a:avLst>
              <a:gd name="adj1" fmla="val 4453"/>
              <a:gd name="adj2" fmla="val 0"/>
            </a:avLst>
          </a:prstGeo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5" name="사각형: 둥근 위쪽 모서리 14">
            <a:extLst>
              <a:ext uri="{FF2B5EF4-FFF2-40B4-BE49-F238E27FC236}">
                <a16:creationId xmlns="" xmlns:a16="http://schemas.microsoft.com/office/drawing/2014/main" id="{AA1BB99C-54A5-4252-14F4-9245F0E9497A}"/>
              </a:ext>
            </a:extLst>
          </p:cNvPr>
          <p:cNvSpPr/>
          <p:nvPr/>
        </p:nvSpPr>
        <p:spPr>
          <a:xfrm flipH="1">
            <a:off x="335640" y="314736"/>
            <a:ext cx="10770510" cy="6119813"/>
          </a:xfrm>
          <a:prstGeom prst="round2SameRect">
            <a:avLst>
              <a:gd name="adj1" fmla="val 4453"/>
              <a:gd name="adj2" fmla="val 0"/>
            </a:avLst>
          </a:prstGeo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6" name="사각형: 둥근 위쪽 모서리 15">
            <a:extLst>
              <a:ext uri="{FF2B5EF4-FFF2-40B4-BE49-F238E27FC236}">
                <a16:creationId xmlns="" xmlns:a16="http://schemas.microsoft.com/office/drawing/2014/main" id="{22757EAA-F86C-BB00-150A-7A867B562349}"/>
              </a:ext>
            </a:extLst>
          </p:cNvPr>
          <p:cNvSpPr/>
          <p:nvPr/>
        </p:nvSpPr>
        <p:spPr>
          <a:xfrm flipH="1">
            <a:off x="341990" y="382785"/>
            <a:ext cx="10916560" cy="6119813"/>
          </a:xfrm>
          <a:prstGeom prst="round2SameRect">
            <a:avLst>
              <a:gd name="adj1" fmla="val 4453"/>
              <a:gd name="adj2" fmla="val 0"/>
            </a:avLst>
          </a:prstGeo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사각형: 둥근 위쪽 모서리 16">
            <a:extLst>
              <a:ext uri="{FF2B5EF4-FFF2-40B4-BE49-F238E27FC236}">
                <a16:creationId xmlns="" xmlns:a16="http://schemas.microsoft.com/office/drawing/2014/main" id="{AC4C6461-E530-8DA3-1D97-C51B8A6E2C54}"/>
              </a:ext>
            </a:extLst>
          </p:cNvPr>
          <p:cNvSpPr/>
          <p:nvPr/>
        </p:nvSpPr>
        <p:spPr>
          <a:xfrm flipH="1">
            <a:off x="330051" y="447278"/>
            <a:ext cx="11037499" cy="6119813"/>
          </a:xfrm>
          <a:prstGeom prst="round2SameRect">
            <a:avLst>
              <a:gd name="adj1" fmla="val 4453"/>
              <a:gd name="adj2" fmla="val 0"/>
            </a:avLst>
          </a:prstGeo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8" name="사각형: 둥근 위쪽 모서리 17">
            <a:extLst>
              <a:ext uri="{FF2B5EF4-FFF2-40B4-BE49-F238E27FC236}">
                <a16:creationId xmlns="" xmlns:a16="http://schemas.microsoft.com/office/drawing/2014/main" id="{3EE21CA3-97C2-1293-398D-EF6532F32B6F}"/>
              </a:ext>
            </a:extLst>
          </p:cNvPr>
          <p:cNvSpPr/>
          <p:nvPr/>
        </p:nvSpPr>
        <p:spPr>
          <a:xfrm flipH="1">
            <a:off x="366627" y="537171"/>
            <a:ext cx="11138810" cy="6119813"/>
          </a:xfrm>
          <a:prstGeom prst="round2SameRect">
            <a:avLst>
              <a:gd name="adj1" fmla="val 4453"/>
              <a:gd name="adj2" fmla="val 0"/>
            </a:avLst>
          </a:prstGeo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" name="사각형: 둥근 위쪽 모서리 18">
            <a:extLst>
              <a:ext uri="{FF2B5EF4-FFF2-40B4-BE49-F238E27FC236}">
                <a16:creationId xmlns="" xmlns:a16="http://schemas.microsoft.com/office/drawing/2014/main" id="{C18CD579-8C4A-2D5C-5AA8-08E17D686867}"/>
              </a:ext>
            </a:extLst>
          </p:cNvPr>
          <p:cNvSpPr/>
          <p:nvPr/>
        </p:nvSpPr>
        <p:spPr>
          <a:xfrm flipH="1">
            <a:off x="375771" y="627064"/>
            <a:ext cx="11243585" cy="6119813"/>
          </a:xfrm>
          <a:prstGeom prst="round2SameRect">
            <a:avLst>
              <a:gd name="adj1" fmla="val 4453"/>
              <a:gd name="adj2" fmla="val 0"/>
            </a:avLst>
          </a:prstGeo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" name="자유형: 도형 13">
            <a:extLst>
              <a:ext uri="{FF2B5EF4-FFF2-40B4-BE49-F238E27FC236}">
                <a16:creationId xmlns="" xmlns:a16="http://schemas.microsoft.com/office/drawing/2014/main" id="{EEEBF7EF-70DE-EC95-142C-6010A8D1003B}"/>
              </a:ext>
            </a:extLst>
          </p:cNvPr>
          <p:cNvSpPr/>
          <p:nvPr/>
        </p:nvSpPr>
        <p:spPr>
          <a:xfrm>
            <a:off x="292099" y="420885"/>
            <a:ext cx="11607801" cy="6437115"/>
          </a:xfrm>
          <a:custGeom>
            <a:avLst/>
            <a:gdLst>
              <a:gd name="connsiteX0" fmla="*/ 3087 w 11607801"/>
              <a:gd name="connsiteY0" fmla="*/ 0 h 6437115"/>
              <a:gd name="connsiteX1" fmla="*/ 7049 w 11607801"/>
              <a:gd name="connsiteY1" fmla="*/ 39296 h 6437115"/>
              <a:gd name="connsiteX2" fmla="*/ 346932 w 11607801"/>
              <a:gd name="connsiteY2" fmla="*/ 316309 h 6437115"/>
              <a:gd name="connsiteX3" fmla="*/ 914400 w 11607801"/>
              <a:gd name="connsiteY3" fmla="*/ 316309 h 6437115"/>
              <a:gd name="connsiteX4" fmla="*/ 914400 w 11607801"/>
              <a:gd name="connsiteY4" fmla="*/ 317302 h 6437115"/>
              <a:gd name="connsiteX5" fmla="*/ 11260869 w 11607801"/>
              <a:gd name="connsiteY5" fmla="*/ 317302 h 6437115"/>
              <a:gd name="connsiteX6" fmla="*/ 11607801 w 11607801"/>
              <a:gd name="connsiteY6" fmla="*/ 664234 h 6437115"/>
              <a:gd name="connsiteX7" fmla="*/ 11607801 w 11607801"/>
              <a:gd name="connsiteY7" fmla="*/ 6437115 h 6437115"/>
              <a:gd name="connsiteX8" fmla="*/ 1 w 11607801"/>
              <a:gd name="connsiteY8" fmla="*/ 6437115 h 6437115"/>
              <a:gd name="connsiteX9" fmla="*/ 1 w 11607801"/>
              <a:gd name="connsiteY9" fmla="*/ 685403 h 6437115"/>
              <a:gd name="connsiteX10" fmla="*/ 0 w 11607801"/>
              <a:gd name="connsiteY10" fmla="*/ 685403 h 6437115"/>
              <a:gd name="connsiteX11" fmla="*/ 0 w 11607801"/>
              <a:gd name="connsiteY11" fmla="*/ 30622 h 643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07801" h="6437115">
                <a:moveTo>
                  <a:pt x="3087" y="0"/>
                </a:moveTo>
                <a:lnTo>
                  <a:pt x="7049" y="39296"/>
                </a:lnTo>
                <a:cubicBezTo>
                  <a:pt x="39399" y="197387"/>
                  <a:pt x="179278" y="316309"/>
                  <a:pt x="346932" y="316309"/>
                </a:cubicBezTo>
                <a:lnTo>
                  <a:pt x="914400" y="316309"/>
                </a:lnTo>
                <a:lnTo>
                  <a:pt x="914400" y="317302"/>
                </a:lnTo>
                <a:lnTo>
                  <a:pt x="11260869" y="317302"/>
                </a:lnTo>
                <a:cubicBezTo>
                  <a:pt x="11452474" y="317302"/>
                  <a:pt x="11607801" y="472629"/>
                  <a:pt x="11607801" y="664234"/>
                </a:cubicBezTo>
                <a:lnTo>
                  <a:pt x="11607801" y="6437115"/>
                </a:lnTo>
                <a:lnTo>
                  <a:pt x="1" y="6437115"/>
                </a:lnTo>
                <a:lnTo>
                  <a:pt x="1" y="685403"/>
                </a:lnTo>
                <a:lnTo>
                  <a:pt x="0" y="685403"/>
                </a:lnTo>
                <a:lnTo>
                  <a:pt x="0" y="30622"/>
                </a:lnTo>
                <a:close/>
              </a:path>
            </a:pathLst>
          </a:custGeom>
          <a:solidFill>
            <a:srgbClr val="4DAABC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r>
              <a:rPr lang="en-US" altLang="ko-KR" sz="4800" b="1" i="1" kern="0" dirty="0">
                <a:ln w="15875">
                  <a:solidFill>
                    <a:prstClr val="black">
                      <a:lumMod val="85000"/>
                      <a:lumOff val="15000"/>
                    </a:prstClr>
                  </a:solidFill>
                </a:ln>
                <a:solidFill>
                  <a:srgbClr val="FFC000">
                    <a:lumMod val="40000"/>
                    <a:lumOff val="60000"/>
                  </a:srgb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</a:t>
            </a:r>
            <a:r>
              <a:rPr lang="en-US" altLang="ko-KR" sz="4800" b="1" i="1" kern="0" dirty="0">
                <a:ln w="15875">
                  <a:solidFill>
                    <a:prstClr val="black">
                      <a:lumMod val="85000"/>
                      <a:lumOff val="15000"/>
                    </a:prstClr>
                  </a:solidFill>
                </a:ln>
                <a:solidFill>
                  <a:srgbClr val="FFE699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</a:t>
            </a:r>
            <a:r>
              <a:rPr lang="en-US" altLang="ko-KR" sz="4800" b="1" i="1" kern="0" dirty="0">
                <a:ln w="15875">
                  <a:solidFill>
                    <a:prstClr val="black">
                      <a:lumMod val="85000"/>
                      <a:lumOff val="15000"/>
                    </a:prstClr>
                  </a:solidFill>
                </a:ln>
                <a:solidFill>
                  <a:srgbClr val="FFC000">
                    <a:lumMod val="40000"/>
                    <a:lumOff val="60000"/>
                  </a:srgb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T</a:t>
            </a:r>
            <a:r>
              <a:rPr lang="en-US" altLang="ko-KR" sz="4800" b="1" i="1" kern="0" dirty="0">
                <a:ln w="15875">
                  <a:solidFill>
                    <a:prstClr val="black">
                      <a:lumMod val="85000"/>
                      <a:lumOff val="15000"/>
                    </a:prstClr>
                  </a:solidFill>
                </a:ln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PRESENTATION</a:t>
            </a:r>
          </a:p>
          <a:p>
            <a:pPr algn="ctr">
              <a:defRPr/>
            </a:pPr>
            <a:r>
              <a:rPr lang="en-US" altLang="ko-KR" sz="1200" kern="0" dirty="0">
                <a:solidFill>
                  <a:prstClr val="white"/>
                </a:solidFill>
              </a:rPr>
              <a:t>Enjoy your stylish business and campus life with BIZCAM</a:t>
            </a:r>
            <a:endParaRPr lang="ko-KR" altLang="en-US" sz="2400" dirty="0">
              <a:solidFill>
                <a:prstClr val="white"/>
              </a:solidFill>
            </a:endParaRPr>
          </a:p>
          <a:p>
            <a:pPr algn="ctr">
              <a:defRPr/>
            </a:pPr>
            <a:endParaRPr lang="ko-KR" altLang="en-US" sz="2000" dirty="0">
              <a:solidFill>
                <a:prstClr val="white"/>
              </a:solidFill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="" xmlns:a16="http://schemas.microsoft.com/office/drawing/2014/main" id="{F95E94AC-635B-BF98-4ECA-7C4D2A620011}"/>
              </a:ext>
            </a:extLst>
          </p:cNvPr>
          <p:cNvGrpSpPr/>
          <p:nvPr/>
        </p:nvGrpSpPr>
        <p:grpSpPr>
          <a:xfrm>
            <a:off x="9936470" y="490541"/>
            <a:ext cx="830587" cy="6393851"/>
            <a:chOff x="9936470" y="490541"/>
            <a:chExt cx="830587" cy="6393851"/>
          </a:xfrm>
        </p:grpSpPr>
        <p:cxnSp>
          <p:nvCxnSpPr>
            <p:cNvPr id="8" name="직선 연결선 7">
              <a:extLst>
                <a:ext uri="{FF2B5EF4-FFF2-40B4-BE49-F238E27FC236}">
                  <a16:creationId xmlns="" xmlns:a16="http://schemas.microsoft.com/office/drawing/2014/main" id="{840136E9-38C8-BFB0-0ECE-4EBF117743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936470" y="716864"/>
              <a:ext cx="648000" cy="1"/>
            </a:xfrm>
            <a:prstGeom prst="line">
              <a:avLst/>
            </a:prstGeom>
            <a:ln w="2222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자유형: 도형 6">
              <a:extLst>
                <a:ext uri="{FF2B5EF4-FFF2-40B4-BE49-F238E27FC236}">
                  <a16:creationId xmlns="" xmlns:a16="http://schemas.microsoft.com/office/drawing/2014/main" id="{72048A31-6DA6-CE1D-FE36-AEE67F899C28}"/>
                </a:ext>
              </a:extLst>
            </p:cNvPr>
            <p:cNvSpPr/>
            <p:nvPr/>
          </p:nvSpPr>
          <p:spPr>
            <a:xfrm>
              <a:off x="9979096" y="490541"/>
              <a:ext cx="625030" cy="226323"/>
            </a:xfrm>
            <a:custGeom>
              <a:avLst/>
              <a:gdLst>
                <a:gd name="connsiteX0" fmla="*/ 849984 w 849984"/>
                <a:gd name="connsiteY0" fmla="*/ 0 h 307779"/>
                <a:gd name="connsiteX1" fmla="*/ 244482 w 849984"/>
                <a:gd name="connsiteY1" fmla="*/ 0 h 307779"/>
                <a:gd name="connsiteX2" fmla="*/ 0 w 849984"/>
                <a:gd name="connsiteY2" fmla="*/ 244482 h 307779"/>
                <a:gd name="connsiteX3" fmla="*/ 0 w 849984"/>
                <a:gd name="connsiteY3" fmla="*/ 307779 h 307779"/>
                <a:gd name="connsiteX4" fmla="*/ 605512 w 849984"/>
                <a:gd name="connsiteY4" fmla="*/ 307779 h 307779"/>
                <a:gd name="connsiteX5" fmla="*/ 605512 w 849984"/>
                <a:gd name="connsiteY5" fmla="*/ 244481 h 307779"/>
                <a:gd name="connsiteX6" fmla="*/ 800722 w 849984"/>
                <a:gd name="connsiteY6" fmla="*/ 4966 h 30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9984" h="307779">
                  <a:moveTo>
                    <a:pt x="849984" y="0"/>
                  </a:moveTo>
                  <a:lnTo>
                    <a:pt x="244482" y="0"/>
                  </a:lnTo>
                  <a:cubicBezTo>
                    <a:pt x="109458" y="0"/>
                    <a:pt x="0" y="109458"/>
                    <a:pt x="0" y="244482"/>
                  </a:cubicBezTo>
                  <a:lnTo>
                    <a:pt x="0" y="307779"/>
                  </a:lnTo>
                  <a:lnTo>
                    <a:pt x="605512" y="307779"/>
                  </a:lnTo>
                  <a:lnTo>
                    <a:pt x="605512" y="244481"/>
                  </a:lnTo>
                  <a:cubicBezTo>
                    <a:pt x="605512" y="126335"/>
                    <a:pt x="689316" y="27763"/>
                    <a:pt x="800722" y="4966"/>
                  </a:cubicBezTo>
                  <a:close/>
                </a:path>
              </a:pathLst>
            </a:custGeom>
            <a:solidFill>
              <a:srgbClr val="FFD75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" name="자유형: 도형 4">
              <a:extLst>
                <a:ext uri="{FF2B5EF4-FFF2-40B4-BE49-F238E27FC236}">
                  <a16:creationId xmlns="" xmlns:a16="http://schemas.microsoft.com/office/drawing/2014/main" id="{76A0E4BE-BE94-6F90-2700-A6C3272D6B7D}"/>
                </a:ext>
              </a:extLst>
            </p:cNvPr>
            <p:cNvSpPr/>
            <p:nvPr/>
          </p:nvSpPr>
          <p:spPr>
            <a:xfrm flipH="1">
              <a:off x="10142027" y="490541"/>
              <a:ext cx="625030" cy="6393851"/>
            </a:xfrm>
            <a:custGeom>
              <a:avLst/>
              <a:gdLst>
                <a:gd name="connsiteX0" fmla="*/ 625030 w 625030"/>
                <a:gd name="connsiteY0" fmla="*/ 0 h 6393851"/>
                <a:gd name="connsiteX1" fmla="*/ 179778 w 625030"/>
                <a:gd name="connsiteY1" fmla="*/ 0 h 6393851"/>
                <a:gd name="connsiteX2" fmla="*/ 0 w 625030"/>
                <a:gd name="connsiteY2" fmla="*/ 179778 h 6393851"/>
                <a:gd name="connsiteX3" fmla="*/ 0 w 625030"/>
                <a:gd name="connsiteY3" fmla="*/ 643314 h 6393851"/>
                <a:gd name="connsiteX4" fmla="*/ 0 w 625030"/>
                <a:gd name="connsiteY4" fmla="*/ 950371 h 6393851"/>
                <a:gd name="connsiteX5" fmla="*/ 0 w 625030"/>
                <a:gd name="connsiteY5" fmla="*/ 973576 h 6393851"/>
                <a:gd name="connsiteX6" fmla="*/ 0 w 625030"/>
                <a:gd name="connsiteY6" fmla="*/ 1176171 h 6393851"/>
                <a:gd name="connsiteX7" fmla="*/ 0 w 625030"/>
                <a:gd name="connsiteY7" fmla="*/ 6393851 h 6393851"/>
                <a:gd name="connsiteX8" fmla="*/ 443481 w 625030"/>
                <a:gd name="connsiteY8" fmla="*/ 6393851 h 6393851"/>
                <a:gd name="connsiteX9" fmla="*/ 443481 w 625030"/>
                <a:gd name="connsiteY9" fmla="*/ 1175740 h 6393851"/>
                <a:gd name="connsiteX10" fmla="*/ 444305 w 625030"/>
                <a:gd name="connsiteY10" fmla="*/ 1176171 h 6393851"/>
                <a:gd name="connsiteX11" fmla="*/ 444305 w 625030"/>
                <a:gd name="connsiteY11" fmla="*/ 973576 h 6393851"/>
                <a:gd name="connsiteX12" fmla="*/ 448265 w 625030"/>
                <a:gd name="connsiteY12" fmla="*/ 973576 h 6393851"/>
                <a:gd name="connsiteX13" fmla="*/ 448265 w 625030"/>
                <a:gd name="connsiteY13" fmla="*/ 973575 h 6393851"/>
                <a:gd name="connsiteX14" fmla="*/ 445259 w 625030"/>
                <a:gd name="connsiteY14" fmla="*/ 973575 h 6393851"/>
                <a:gd name="connsiteX15" fmla="*/ 445259 w 625030"/>
                <a:gd name="connsiteY15" fmla="*/ 179777 h 6393851"/>
                <a:gd name="connsiteX16" fmla="*/ 588805 w 625030"/>
                <a:gd name="connsiteY16" fmla="*/ 3652 h 6393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25030" h="6393851">
                  <a:moveTo>
                    <a:pt x="625030" y="0"/>
                  </a:moveTo>
                  <a:lnTo>
                    <a:pt x="179778" y="0"/>
                  </a:lnTo>
                  <a:cubicBezTo>
                    <a:pt x="80489" y="0"/>
                    <a:pt x="0" y="80489"/>
                    <a:pt x="0" y="179778"/>
                  </a:cubicBezTo>
                  <a:lnTo>
                    <a:pt x="0" y="643314"/>
                  </a:lnTo>
                  <a:lnTo>
                    <a:pt x="0" y="950371"/>
                  </a:lnTo>
                  <a:lnTo>
                    <a:pt x="0" y="973576"/>
                  </a:lnTo>
                  <a:lnTo>
                    <a:pt x="0" y="1176171"/>
                  </a:lnTo>
                  <a:lnTo>
                    <a:pt x="0" y="6393851"/>
                  </a:lnTo>
                  <a:lnTo>
                    <a:pt x="443481" y="6393851"/>
                  </a:lnTo>
                  <a:lnTo>
                    <a:pt x="443481" y="1175740"/>
                  </a:lnTo>
                  <a:lnTo>
                    <a:pt x="444305" y="1176171"/>
                  </a:lnTo>
                  <a:lnTo>
                    <a:pt x="444305" y="973576"/>
                  </a:lnTo>
                  <a:lnTo>
                    <a:pt x="448265" y="973576"/>
                  </a:lnTo>
                  <a:lnTo>
                    <a:pt x="448265" y="973575"/>
                  </a:lnTo>
                  <a:lnTo>
                    <a:pt x="445259" y="973575"/>
                  </a:lnTo>
                  <a:lnTo>
                    <a:pt x="445259" y="179777"/>
                  </a:lnTo>
                  <a:cubicBezTo>
                    <a:pt x="445259" y="92900"/>
                    <a:pt x="506884" y="20415"/>
                    <a:pt x="588805" y="3652"/>
                  </a:cubicBezTo>
                  <a:close/>
                </a:path>
              </a:pathLst>
            </a:custGeom>
            <a:pattFill prst="wdUpDiag">
              <a:fgClr>
                <a:srgbClr val="FFD757"/>
              </a:fgClr>
              <a:bgClr>
                <a:srgbClr val="FFE699"/>
              </a:bgClr>
            </a:pattFill>
            <a:ln>
              <a:noFill/>
            </a:ln>
            <a:effectLst>
              <a:outerShdw dist="25400" dir="11400000" sx="104000" sy="104000" algn="t" rotWithShape="0">
                <a:prstClr val="black">
                  <a:alpha val="18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092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71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사각형: 둥근 위쪽 모서리 11">
            <a:extLst>
              <a:ext uri="{FF2B5EF4-FFF2-40B4-BE49-F238E27FC236}">
                <a16:creationId xmlns="" xmlns:a16="http://schemas.microsoft.com/office/drawing/2014/main" id="{BB571CC9-E30C-6770-AC9F-3777A549D71B}"/>
              </a:ext>
            </a:extLst>
          </p:cNvPr>
          <p:cNvSpPr/>
          <p:nvPr/>
        </p:nvSpPr>
        <p:spPr>
          <a:xfrm flipH="1">
            <a:off x="292100" y="176211"/>
            <a:ext cx="11050813" cy="6119813"/>
          </a:xfrm>
          <a:prstGeom prst="round2SameRect">
            <a:avLst>
              <a:gd name="adj1" fmla="val 4320"/>
              <a:gd name="adj2" fmla="val 0"/>
            </a:avLst>
          </a:prstGeom>
          <a:solidFill>
            <a:srgbClr val="225A62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사각형: 둥근 위쪽 모서리 12">
            <a:extLst>
              <a:ext uri="{FF2B5EF4-FFF2-40B4-BE49-F238E27FC236}">
                <a16:creationId xmlns="" xmlns:a16="http://schemas.microsoft.com/office/drawing/2014/main" id="{C3665FD3-11AE-B8F4-FB29-9C789883916A}"/>
              </a:ext>
            </a:extLst>
          </p:cNvPr>
          <p:cNvSpPr/>
          <p:nvPr/>
        </p:nvSpPr>
        <p:spPr>
          <a:xfrm flipH="1">
            <a:off x="335638" y="259216"/>
            <a:ext cx="10637161" cy="6119813"/>
          </a:xfrm>
          <a:prstGeom prst="round2SameRect">
            <a:avLst>
              <a:gd name="adj1" fmla="val 4453"/>
              <a:gd name="adj2" fmla="val 0"/>
            </a:avLst>
          </a:prstGeo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5" name="사각형: 둥근 위쪽 모서리 14">
            <a:extLst>
              <a:ext uri="{FF2B5EF4-FFF2-40B4-BE49-F238E27FC236}">
                <a16:creationId xmlns="" xmlns:a16="http://schemas.microsoft.com/office/drawing/2014/main" id="{AA1BB99C-54A5-4252-14F4-9245F0E9497A}"/>
              </a:ext>
            </a:extLst>
          </p:cNvPr>
          <p:cNvSpPr/>
          <p:nvPr/>
        </p:nvSpPr>
        <p:spPr>
          <a:xfrm flipH="1">
            <a:off x="335640" y="314736"/>
            <a:ext cx="10770510" cy="6119813"/>
          </a:xfrm>
          <a:prstGeom prst="round2SameRect">
            <a:avLst>
              <a:gd name="adj1" fmla="val 4453"/>
              <a:gd name="adj2" fmla="val 0"/>
            </a:avLst>
          </a:prstGeo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6" name="사각형: 둥근 위쪽 모서리 15">
            <a:extLst>
              <a:ext uri="{FF2B5EF4-FFF2-40B4-BE49-F238E27FC236}">
                <a16:creationId xmlns="" xmlns:a16="http://schemas.microsoft.com/office/drawing/2014/main" id="{22757EAA-F86C-BB00-150A-7A867B562349}"/>
              </a:ext>
            </a:extLst>
          </p:cNvPr>
          <p:cNvSpPr/>
          <p:nvPr/>
        </p:nvSpPr>
        <p:spPr>
          <a:xfrm flipH="1">
            <a:off x="341990" y="382785"/>
            <a:ext cx="10916560" cy="6119813"/>
          </a:xfrm>
          <a:prstGeom prst="round2SameRect">
            <a:avLst>
              <a:gd name="adj1" fmla="val 4453"/>
              <a:gd name="adj2" fmla="val 0"/>
            </a:avLst>
          </a:prstGeo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사각형: 둥근 위쪽 모서리 16">
            <a:extLst>
              <a:ext uri="{FF2B5EF4-FFF2-40B4-BE49-F238E27FC236}">
                <a16:creationId xmlns="" xmlns:a16="http://schemas.microsoft.com/office/drawing/2014/main" id="{AC4C6461-E530-8DA3-1D97-C51B8A6E2C54}"/>
              </a:ext>
            </a:extLst>
          </p:cNvPr>
          <p:cNvSpPr/>
          <p:nvPr/>
        </p:nvSpPr>
        <p:spPr>
          <a:xfrm flipH="1">
            <a:off x="330051" y="447278"/>
            <a:ext cx="11037499" cy="6119813"/>
          </a:xfrm>
          <a:prstGeom prst="round2SameRect">
            <a:avLst>
              <a:gd name="adj1" fmla="val 4453"/>
              <a:gd name="adj2" fmla="val 0"/>
            </a:avLst>
          </a:prstGeo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8" name="사각형: 둥근 위쪽 모서리 17">
            <a:extLst>
              <a:ext uri="{FF2B5EF4-FFF2-40B4-BE49-F238E27FC236}">
                <a16:creationId xmlns="" xmlns:a16="http://schemas.microsoft.com/office/drawing/2014/main" id="{3EE21CA3-97C2-1293-398D-EF6532F32B6F}"/>
              </a:ext>
            </a:extLst>
          </p:cNvPr>
          <p:cNvSpPr/>
          <p:nvPr/>
        </p:nvSpPr>
        <p:spPr>
          <a:xfrm flipH="1">
            <a:off x="366627" y="537171"/>
            <a:ext cx="11138810" cy="6119813"/>
          </a:xfrm>
          <a:prstGeom prst="round2SameRect">
            <a:avLst>
              <a:gd name="adj1" fmla="val 4453"/>
              <a:gd name="adj2" fmla="val 0"/>
            </a:avLst>
          </a:prstGeo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" name="사각형: 둥근 위쪽 모서리 18">
            <a:extLst>
              <a:ext uri="{FF2B5EF4-FFF2-40B4-BE49-F238E27FC236}">
                <a16:creationId xmlns="" xmlns:a16="http://schemas.microsoft.com/office/drawing/2014/main" id="{C18CD579-8C4A-2D5C-5AA8-08E17D686867}"/>
              </a:ext>
            </a:extLst>
          </p:cNvPr>
          <p:cNvSpPr/>
          <p:nvPr/>
        </p:nvSpPr>
        <p:spPr>
          <a:xfrm flipH="1">
            <a:off x="375771" y="627064"/>
            <a:ext cx="11243585" cy="6119813"/>
          </a:xfrm>
          <a:prstGeom prst="round2SameRect">
            <a:avLst>
              <a:gd name="adj1" fmla="val 4453"/>
              <a:gd name="adj2" fmla="val 0"/>
            </a:avLst>
          </a:prstGeo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" name="자유형: 도형 13">
            <a:extLst>
              <a:ext uri="{FF2B5EF4-FFF2-40B4-BE49-F238E27FC236}">
                <a16:creationId xmlns="" xmlns:a16="http://schemas.microsoft.com/office/drawing/2014/main" id="{EEEBF7EF-70DE-EC95-142C-6010A8D1003B}"/>
              </a:ext>
            </a:extLst>
          </p:cNvPr>
          <p:cNvSpPr/>
          <p:nvPr/>
        </p:nvSpPr>
        <p:spPr>
          <a:xfrm>
            <a:off x="292099" y="420885"/>
            <a:ext cx="11607801" cy="6437115"/>
          </a:xfrm>
          <a:custGeom>
            <a:avLst/>
            <a:gdLst>
              <a:gd name="connsiteX0" fmla="*/ 3087 w 11607801"/>
              <a:gd name="connsiteY0" fmla="*/ 0 h 6437115"/>
              <a:gd name="connsiteX1" fmla="*/ 7049 w 11607801"/>
              <a:gd name="connsiteY1" fmla="*/ 39296 h 6437115"/>
              <a:gd name="connsiteX2" fmla="*/ 346932 w 11607801"/>
              <a:gd name="connsiteY2" fmla="*/ 316309 h 6437115"/>
              <a:gd name="connsiteX3" fmla="*/ 914400 w 11607801"/>
              <a:gd name="connsiteY3" fmla="*/ 316309 h 6437115"/>
              <a:gd name="connsiteX4" fmla="*/ 914400 w 11607801"/>
              <a:gd name="connsiteY4" fmla="*/ 317302 h 6437115"/>
              <a:gd name="connsiteX5" fmla="*/ 11260869 w 11607801"/>
              <a:gd name="connsiteY5" fmla="*/ 317302 h 6437115"/>
              <a:gd name="connsiteX6" fmla="*/ 11607801 w 11607801"/>
              <a:gd name="connsiteY6" fmla="*/ 664234 h 6437115"/>
              <a:gd name="connsiteX7" fmla="*/ 11607801 w 11607801"/>
              <a:gd name="connsiteY7" fmla="*/ 6437115 h 6437115"/>
              <a:gd name="connsiteX8" fmla="*/ 1 w 11607801"/>
              <a:gd name="connsiteY8" fmla="*/ 6437115 h 6437115"/>
              <a:gd name="connsiteX9" fmla="*/ 1 w 11607801"/>
              <a:gd name="connsiteY9" fmla="*/ 685403 h 6437115"/>
              <a:gd name="connsiteX10" fmla="*/ 0 w 11607801"/>
              <a:gd name="connsiteY10" fmla="*/ 685403 h 6437115"/>
              <a:gd name="connsiteX11" fmla="*/ 0 w 11607801"/>
              <a:gd name="connsiteY11" fmla="*/ 30622 h 643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07801" h="6437115">
                <a:moveTo>
                  <a:pt x="3087" y="0"/>
                </a:moveTo>
                <a:lnTo>
                  <a:pt x="7049" y="39296"/>
                </a:lnTo>
                <a:cubicBezTo>
                  <a:pt x="39399" y="197387"/>
                  <a:pt x="179278" y="316309"/>
                  <a:pt x="346932" y="316309"/>
                </a:cubicBezTo>
                <a:lnTo>
                  <a:pt x="914400" y="316309"/>
                </a:lnTo>
                <a:lnTo>
                  <a:pt x="914400" y="317302"/>
                </a:lnTo>
                <a:lnTo>
                  <a:pt x="11260869" y="317302"/>
                </a:lnTo>
                <a:cubicBezTo>
                  <a:pt x="11452474" y="317302"/>
                  <a:pt x="11607801" y="472629"/>
                  <a:pt x="11607801" y="664234"/>
                </a:cubicBezTo>
                <a:lnTo>
                  <a:pt x="11607801" y="6437115"/>
                </a:lnTo>
                <a:lnTo>
                  <a:pt x="1" y="6437115"/>
                </a:lnTo>
                <a:lnTo>
                  <a:pt x="1" y="685403"/>
                </a:lnTo>
                <a:lnTo>
                  <a:pt x="0" y="685403"/>
                </a:lnTo>
                <a:lnTo>
                  <a:pt x="0" y="30622"/>
                </a:lnTo>
                <a:close/>
              </a:path>
            </a:pathLst>
          </a:custGeom>
          <a:solidFill>
            <a:srgbClr val="4DAABC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ko-KR" altLang="en-US" sz="2000" dirty="0">
              <a:solidFill>
                <a:prstClr val="white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6815B79-5D46-84F8-CB31-D127D354085D}"/>
              </a:ext>
            </a:extLst>
          </p:cNvPr>
          <p:cNvSpPr txBox="1"/>
          <p:nvPr/>
        </p:nvSpPr>
        <p:spPr>
          <a:xfrm>
            <a:off x="623444" y="346897"/>
            <a:ext cx="6094476" cy="244280"/>
          </a:xfrm>
          <a:prstGeom prst="rect">
            <a:avLst/>
          </a:prstGeom>
          <a:noFill/>
        </p:spPr>
        <p:txBody>
          <a:bodyPr wrap="square">
            <a:prstTxWarp prst="textPlain">
              <a:avLst>
                <a:gd name="adj" fmla="val 50416"/>
              </a:avLst>
            </a:prstTxWarp>
            <a:spAutoFit/>
          </a:bodyPr>
          <a:lstStyle/>
          <a:p>
            <a:pPr>
              <a:defRPr/>
            </a:pPr>
            <a:r>
              <a:rPr lang="ko-KR" altLang="en-US" sz="2400" b="1" kern="0" dirty="0">
                <a:ln w="19050">
                  <a:solidFill>
                    <a:srgbClr val="44546A">
                      <a:lumMod val="75000"/>
                    </a:srgbClr>
                  </a:solidFill>
                </a:ln>
                <a:solidFill>
                  <a:srgbClr val="FFF8E5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파워포인트 템플릿</a:t>
            </a:r>
            <a:r>
              <a:rPr lang="en-US" altLang="ko-KR" sz="2400" b="1" kern="0" dirty="0">
                <a:ln w="19050">
                  <a:solidFill>
                    <a:srgbClr val="44546A">
                      <a:lumMod val="75000"/>
                    </a:srgbClr>
                  </a:solidFill>
                </a:ln>
                <a:solidFill>
                  <a:srgbClr val="FFF8E5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</a:t>
            </a:r>
            <a:r>
              <a:rPr lang="en-US" altLang="ko-KR" sz="900" kern="0" dirty="0">
                <a:ln w="15875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</a:t>
            </a:r>
            <a:endParaRPr lang="ko-KR" altLang="en-US" sz="36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2" name="원호 55">
            <a:extLst>
              <a:ext uri="{FF2B5EF4-FFF2-40B4-BE49-F238E27FC236}">
                <a16:creationId xmlns="" xmlns:a16="http://schemas.microsoft.com/office/drawing/2014/main" id="{9AAE5291-7119-F43C-892E-072B1CFF8CDC}"/>
              </a:ext>
            </a:extLst>
          </p:cNvPr>
          <p:cNvSpPr/>
          <p:nvPr/>
        </p:nvSpPr>
        <p:spPr>
          <a:xfrm>
            <a:off x="5090483" y="1999784"/>
            <a:ext cx="2011034" cy="2011034"/>
          </a:xfrm>
          <a:prstGeom prst="ellipse">
            <a:avLst/>
          </a:prstGeom>
          <a:solidFill>
            <a:schemeClr val="bg1"/>
          </a:solidFill>
          <a:ln w="19050" cap="rnd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3" name="원호 55">
            <a:extLst>
              <a:ext uri="{FF2B5EF4-FFF2-40B4-BE49-F238E27FC236}">
                <a16:creationId xmlns="" xmlns:a16="http://schemas.microsoft.com/office/drawing/2014/main" id="{C96167A6-7839-A860-7B13-604ADD11CEB4}"/>
              </a:ext>
            </a:extLst>
          </p:cNvPr>
          <p:cNvSpPr/>
          <p:nvPr/>
        </p:nvSpPr>
        <p:spPr>
          <a:xfrm>
            <a:off x="1408042" y="1999784"/>
            <a:ext cx="2011034" cy="2011034"/>
          </a:xfrm>
          <a:prstGeom prst="donut">
            <a:avLst>
              <a:gd name="adj" fmla="val 7082"/>
            </a:avLst>
          </a:prstGeom>
          <a:solidFill>
            <a:srgbClr val="FFE699"/>
          </a:solidFill>
          <a:ln w="1905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3600" b="1" dirty="0">
                <a:solidFill>
                  <a:prstClr val="white"/>
                </a:solidFill>
              </a:rPr>
              <a:t>40</a:t>
            </a:r>
            <a:r>
              <a:rPr lang="en-US" altLang="ko-KR" sz="2000" b="1" dirty="0">
                <a:solidFill>
                  <a:prstClr val="white"/>
                </a:solidFill>
              </a:rPr>
              <a:t>%</a:t>
            </a:r>
            <a:endParaRPr lang="en-US" altLang="ko-KR" sz="1100" b="1" dirty="0">
              <a:solidFill>
                <a:prstClr val="white"/>
              </a:solidFill>
            </a:endParaRPr>
          </a:p>
        </p:txBody>
      </p:sp>
      <p:sp>
        <p:nvSpPr>
          <p:cNvPr id="84" name="사각형: 둥근 모서리 55">
            <a:extLst>
              <a:ext uri="{FF2B5EF4-FFF2-40B4-BE49-F238E27FC236}">
                <a16:creationId xmlns="" xmlns:a16="http://schemas.microsoft.com/office/drawing/2014/main" id="{4C108794-BBE4-7759-6E00-9B96AC272AB3}"/>
              </a:ext>
            </a:extLst>
          </p:cNvPr>
          <p:cNvSpPr/>
          <p:nvPr/>
        </p:nvSpPr>
        <p:spPr>
          <a:xfrm rot="18900000">
            <a:off x="3051852" y="3442252"/>
            <a:ext cx="74519" cy="396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5" name="원호 55">
            <a:extLst>
              <a:ext uri="{FF2B5EF4-FFF2-40B4-BE49-F238E27FC236}">
                <a16:creationId xmlns="" xmlns:a16="http://schemas.microsoft.com/office/drawing/2014/main" id="{C5EF0A4D-E98F-F31A-3225-67DF59A37C58}"/>
              </a:ext>
            </a:extLst>
          </p:cNvPr>
          <p:cNvSpPr/>
          <p:nvPr/>
        </p:nvSpPr>
        <p:spPr>
          <a:xfrm>
            <a:off x="5090483" y="1999784"/>
            <a:ext cx="2011034" cy="2011034"/>
          </a:xfrm>
          <a:prstGeom prst="donut">
            <a:avLst>
              <a:gd name="adj" fmla="val 7082"/>
            </a:avLst>
          </a:prstGeom>
          <a:solidFill>
            <a:srgbClr val="FFE699"/>
          </a:solidFill>
          <a:ln w="1905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75</a:t>
            </a:r>
            <a:r>
              <a:rPr lang="en-US" altLang="ko-K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6" name="사각형: 둥근 모서리 57">
            <a:extLst>
              <a:ext uri="{FF2B5EF4-FFF2-40B4-BE49-F238E27FC236}">
                <a16:creationId xmlns="" xmlns:a16="http://schemas.microsoft.com/office/drawing/2014/main" id="{85D53D46-1F63-9731-019F-6877844429F4}"/>
              </a:ext>
            </a:extLst>
          </p:cNvPr>
          <p:cNvSpPr/>
          <p:nvPr/>
        </p:nvSpPr>
        <p:spPr>
          <a:xfrm rot="16200000">
            <a:off x="5116074" y="2807300"/>
            <a:ext cx="74519" cy="396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7" name="원호 55">
            <a:extLst>
              <a:ext uri="{FF2B5EF4-FFF2-40B4-BE49-F238E27FC236}">
                <a16:creationId xmlns="" xmlns:a16="http://schemas.microsoft.com/office/drawing/2014/main" id="{7CEF2A10-761B-A75B-5A89-58153A7E4EB9}"/>
              </a:ext>
            </a:extLst>
          </p:cNvPr>
          <p:cNvSpPr/>
          <p:nvPr/>
        </p:nvSpPr>
        <p:spPr>
          <a:xfrm>
            <a:off x="8772924" y="1999784"/>
            <a:ext cx="2011034" cy="2011034"/>
          </a:xfrm>
          <a:prstGeom prst="donut">
            <a:avLst>
              <a:gd name="adj" fmla="val 7082"/>
            </a:avLst>
          </a:prstGeom>
          <a:solidFill>
            <a:srgbClr val="FFE699"/>
          </a:solidFill>
          <a:ln w="1905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3600" b="1" dirty="0">
                <a:solidFill>
                  <a:prstClr val="white"/>
                </a:solidFill>
              </a:rPr>
              <a:t>25</a:t>
            </a:r>
            <a:r>
              <a:rPr lang="en-US" altLang="ko-KR" sz="2000" b="1" dirty="0">
                <a:solidFill>
                  <a:prstClr val="white"/>
                </a:solidFill>
              </a:rPr>
              <a:t>%</a:t>
            </a:r>
            <a:endParaRPr lang="en-US" altLang="ko-KR" sz="1100" b="1" dirty="0">
              <a:solidFill>
                <a:prstClr val="white"/>
              </a:solidFill>
            </a:endParaRPr>
          </a:p>
        </p:txBody>
      </p:sp>
      <p:sp>
        <p:nvSpPr>
          <p:cNvPr id="88" name="사각형: 둥근 모서리 59">
            <a:extLst>
              <a:ext uri="{FF2B5EF4-FFF2-40B4-BE49-F238E27FC236}">
                <a16:creationId xmlns="" xmlns:a16="http://schemas.microsoft.com/office/drawing/2014/main" id="{6A4BC58F-48AC-7B84-1300-05CC5F7796E3}"/>
              </a:ext>
            </a:extLst>
          </p:cNvPr>
          <p:cNvSpPr/>
          <p:nvPr/>
        </p:nvSpPr>
        <p:spPr>
          <a:xfrm rot="16200000">
            <a:off x="10669148" y="2807299"/>
            <a:ext cx="74519" cy="396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9" name="원호 55">
            <a:extLst>
              <a:ext uri="{FF2B5EF4-FFF2-40B4-BE49-F238E27FC236}">
                <a16:creationId xmlns="" xmlns:a16="http://schemas.microsoft.com/office/drawing/2014/main" id="{7294A4B9-FD3F-6084-D636-085FB68215C9}"/>
              </a:ext>
            </a:extLst>
          </p:cNvPr>
          <p:cNvSpPr/>
          <p:nvPr/>
        </p:nvSpPr>
        <p:spPr>
          <a:xfrm>
            <a:off x="1281551" y="1873291"/>
            <a:ext cx="2264016" cy="2264016"/>
          </a:xfrm>
          <a:prstGeom prst="arc">
            <a:avLst>
              <a:gd name="adj1" fmla="val 16200000"/>
              <a:gd name="adj2" fmla="val 2619809"/>
            </a:avLst>
          </a:prstGeom>
          <a:noFill/>
          <a:ln w="19050" cap="flat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0" name="원호 55">
            <a:extLst>
              <a:ext uri="{FF2B5EF4-FFF2-40B4-BE49-F238E27FC236}">
                <a16:creationId xmlns="" xmlns:a16="http://schemas.microsoft.com/office/drawing/2014/main" id="{7C9EFBBB-ABB2-C16C-E183-94B702EC6B77}"/>
              </a:ext>
            </a:extLst>
          </p:cNvPr>
          <p:cNvSpPr/>
          <p:nvPr/>
        </p:nvSpPr>
        <p:spPr>
          <a:xfrm>
            <a:off x="4963992" y="1873291"/>
            <a:ext cx="2264016" cy="2264016"/>
          </a:xfrm>
          <a:prstGeom prst="arc">
            <a:avLst>
              <a:gd name="adj1" fmla="val 16200000"/>
              <a:gd name="adj2" fmla="val 10874621"/>
            </a:avLst>
          </a:prstGeom>
          <a:noFill/>
          <a:ln w="19050" cap="flat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1" name="원호 55">
            <a:extLst>
              <a:ext uri="{FF2B5EF4-FFF2-40B4-BE49-F238E27FC236}">
                <a16:creationId xmlns="" xmlns:a16="http://schemas.microsoft.com/office/drawing/2014/main" id="{D0DB8CD8-DF38-FB78-680B-6EF944040133}"/>
              </a:ext>
            </a:extLst>
          </p:cNvPr>
          <p:cNvSpPr/>
          <p:nvPr/>
        </p:nvSpPr>
        <p:spPr>
          <a:xfrm>
            <a:off x="8640392" y="1873291"/>
            <a:ext cx="2264016" cy="2264016"/>
          </a:xfrm>
          <a:prstGeom prst="arc">
            <a:avLst>
              <a:gd name="adj1" fmla="val 16200000"/>
              <a:gd name="adj2" fmla="val 67777"/>
            </a:avLst>
          </a:prstGeom>
          <a:noFill/>
          <a:ln w="19050" cap="flat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2" name="직사각형 91">
            <a:extLst>
              <a:ext uri="{FF2B5EF4-FFF2-40B4-BE49-F238E27FC236}">
                <a16:creationId xmlns="" xmlns:a16="http://schemas.microsoft.com/office/drawing/2014/main" id="{ECA7061B-0DA8-4032-C04C-9A4078A91B4B}"/>
              </a:ext>
            </a:extLst>
          </p:cNvPr>
          <p:cNvSpPr/>
          <p:nvPr/>
        </p:nvSpPr>
        <p:spPr>
          <a:xfrm>
            <a:off x="970321" y="4399180"/>
            <a:ext cx="2886475" cy="1376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2000" b="1" dirty="0">
                <a:solidFill>
                  <a:prstClr val="white"/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6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6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105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93" name="직사각형 92">
            <a:extLst>
              <a:ext uri="{FF2B5EF4-FFF2-40B4-BE49-F238E27FC236}">
                <a16:creationId xmlns="" xmlns:a16="http://schemas.microsoft.com/office/drawing/2014/main" id="{3C7E94F3-DFE9-44E8-81F6-6D9F56B9C208}"/>
              </a:ext>
            </a:extLst>
          </p:cNvPr>
          <p:cNvSpPr/>
          <p:nvPr/>
        </p:nvSpPr>
        <p:spPr>
          <a:xfrm>
            <a:off x="4706316" y="4399180"/>
            <a:ext cx="2886475" cy="1376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2000" b="1" dirty="0">
                <a:solidFill>
                  <a:prstClr val="white"/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6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6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105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94" name="직사각형 93">
            <a:extLst>
              <a:ext uri="{FF2B5EF4-FFF2-40B4-BE49-F238E27FC236}">
                <a16:creationId xmlns="" xmlns:a16="http://schemas.microsoft.com/office/drawing/2014/main" id="{A7E69581-4FFC-6A22-AE21-9F59F68DBF14}"/>
              </a:ext>
            </a:extLst>
          </p:cNvPr>
          <p:cNvSpPr/>
          <p:nvPr/>
        </p:nvSpPr>
        <p:spPr>
          <a:xfrm>
            <a:off x="8442311" y="4399180"/>
            <a:ext cx="2886475" cy="1376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2000" b="1" dirty="0">
                <a:solidFill>
                  <a:prstClr val="white"/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6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6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105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358683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71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사각형: 둥근 위쪽 모서리 11">
            <a:extLst>
              <a:ext uri="{FF2B5EF4-FFF2-40B4-BE49-F238E27FC236}">
                <a16:creationId xmlns="" xmlns:a16="http://schemas.microsoft.com/office/drawing/2014/main" id="{BB571CC9-E30C-6770-AC9F-3777A549D71B}"/>
              </a:ext>
            </a:extLst>
          </p:cNvPr>
          <p:cNvSpPr/>
          <p:nvPr/>
        </p:nvSpPr>
        <p:spPr>
          <a:xfrm flipH="1">
            <a:off x="292100" y="176211"/>
            <a:ext cx="11050813" cy="6119813"/>
          </a:xfrm>
          <a:prstGeom prst="round2SameRect">
            <a:avLst>
              <a:gd name="adj1" fmla="val 4320"/>
              <a:gd name="adj2" fmla="val 0"/>
            </a:avLst>
          </a:prstGeom>
          <a:solidFill>
            <a:srgbClr val="225A62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사각형: 둥근 위쪽 모서리 12">
            <a:extLst>
              <a:ext uri="{FF2B5EF4-FFF2-40B4-BE49-F238E27FC236}">
                <a16:creationId xmlns="" xmlns:a16="http://schemas.microsoft.com/office/drawing/2014/main" id="{C3665FD3-11AE-B8F4-FB29-9C789883916A}"/>
              </a:ext>
            </a:extLst>
          </p:cNvPr>
          <p:cNvSpPr/>
          <p:nvPr/>
        </p:nvSpPr>
        <p:spPr>
          <a:xfrm flipH="1">
            <a:off x="335638" y="259216"/>
            <a:ext cx="10637161" cy="6119813"/>
          </a:xfrm>
          <a:prstGeom prst="round2SameRect">
            <a:avLst>
              <a:gd name="adj1" fmla="val 4453"/>
              <a:gd name="adj2" fmla="val 0"/>
            </a:avLst>
          </a:prstGeo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5" name="사각형: 둥근 위쪽 모서리 14">
            <a:extLst>
              <a:ext uri="{FF2B5EF4-FFF2-40B4-BE49-F238E27FC236}">
                <a16:creationId xmlns="" xmlns:a16="http://schemas.microsoft.com/office/drawing/2014/main" id="{AA1BB99C-54A5-4252-14F4-9245F0E9497A}"/>
              </a:ext>
            </a:extLst>
          </p:cNvPr>
          <p:cNvSpPr/>
          <p:nvPr/>
        </p:nvSpPr>
        <p:spPr>
          <a:xfrm flipH="1">
            <a:off x="335640" y="314736"/>
            <a:ext cx="10770510" cy="6119813"/>
          </a:xfrm>
          <a:prstGeom prst="round2SameRect">
            <a:avLst>
              <a:gd name="adj1" fmla="val 4453"/>
              <a:gd name="adj2" fmla="val 0"/>
            </a:avLst>
          </a:prstGeo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6" name="사각형: 둥근 위쪽 모서리 15">
            <a:extLst>
              <a:ext uri="{FF2B5EF4-FFF2-40B4-BE49-F238E27FC236}">
                <a16:creationId xmlns="" xmlns:a16="http://schemas.microsoft.com/office/drawing/2014/main" id="{22757EAA-F86C-BB00-150A-7A867B562349}"/>
              </a:ext>
            </a:extLst>
          </p:cNvPr>
          <p:cNvSpPr/>
          <p:nvPr/>
        </p:nvSpPr>
        <p:spPr>
          <a:xfrm flipH="1">
            <a:off x="341990" y="382785"/>
            <a:ext cx="10916560" cy="6119813"/>
          </a:xfrm>
          <a:prstGeom prst="round2SameRect">
            <a:avLst>
              <a:gd name="adj1" fmla="val 4453"/>
              <a:gd name="adj2" fmla="val 0"/>
            </a:avLst>
          </a:prstGeo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사각형: 둥근 위쪽 모서리 16">
            <a:extLst>
              <a:ext uri="{FF2B5EF4-FFF2-40B4-BE49-F238E27FC236}">
                <a16:creationId xmlns="" xmlns:a16="http://schemas.microsoft.com/office/drawing/2014/main" id="{AC4C6461-E530-8DA3-1D97-C51B8A6E2C54}"/>
              </a:ext>
            </a:extLst>
          </p:cNvPr>
          <p:cNvSpPr/>
          <p:nvPr/>
        </p:nvSpPr>
        <p:spPr>
          <a:xfrm flipH="1">
            <a:off x="330051" y="447278"/>
            <a:ext cx="11037499" cy="6119813"/>
          </a:xfrm>
          <a:prstGeom prst="round2SameRect">
            <a:avLst>
              <a:gd name="adj1" fmla="val 4453"/>
              <a:gd name="adj2" fmla="val 0"/>
            </a:avLst>
          </a:prstGeo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8" name="사각형: 둥근 위쪽 모서리 17">
            <a:extLst>
              <a:ext uri="{FF2B5EF4-FFF2-40B4-BE49-F238E27FC236}">
                <a16:creationId xmlns="" xmlns:a16="http://schemas.microsoft.com/office/drawing/2014/main" id="{3EE21CA3-97C2-1293-398D-EF6532F32B6F}"/>
              </a:ext>
            </a:extLst>
          </p:cNvPr>
          <p:cNvSpPr/>
          <p:nvPr/>
        </p:nvSpPr>
        <p:spPr>
          <a:xfrm flipH="1">
            <a:off x="366627" y="537171"/>
            <a:ext cx="11138810" cy="6119813"/>
          </a:xfrm>
          <a:prstGeom prst="round2SameRect">
            <a:avLst>
              <a:gd name="adj1" fmla="val 4453"/>
              <a:gd name="adj2" fmla="val 0"/>
            </a:avLst>
          </a:prstGeo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" name="사각형: 둥근 위쪽 모서리 18">
            <a:extLst>
              <a:ext uri="{FF2B5EF4-FFF2-40B4-BE49-F238E27FC236}">
                <a16:creationId xmlns="" xmlns:a16="http://schemas.microsoft.com/office/drawing/2014/main" id="{C18CD579-8C4A-2D5C-5AA8-08E17D686867}"/>
              </a:ext>
            </a:extLst>
          </p:cNvPr>
          <p:cNvSpPr/>
          <p:nvPr/>
        </p:nvSpPr>
        <p:spPr>
          <a:xfrm flipH="1">
            <a:off x="375771" y="627064"/>
            <a:ext cx="11243585" cy="6119813"/>
          </a:xfrm>
          <a:prstGeom prst="round2SameRect">
            <a:avLst>
              <a:gd name="adj1" fmla="val 4453"/>
              <a:gd name="adj2" fmla="val 0"/>
            </a:avLst>
          </a:prstGeo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" name="자유형: 도형 13">
            <a:extLst>
              <a:ext uri="{FF2B5EF4-FFF2-40B4-BE49-F238E27FC236}">
                <a16:creationId xmlns="" xmlns:a16="http://schemas.microsoft.com/office/drawing/2014/main" id="{EEEBF7EF-70DE-EC95-142C-6010A8D1003B}"/>
              </a:ext>
            </a:extLst>
          </p:cNvPr>
          <p:cNvSpPr/>
          <p:nvPr/>
        </p:nvSpPr>
        <p:spPr>
          <a:xfrm>
            <a:off x="292099" y="420885"/>
            <a:ext cx="11607801" cy="6437115"/>
          </a:xfrm>
          <a:custGeom>
            <a:avLst/>
            <a:gdLst>
              <a:gd name="connsiteX0" fmla="*/ 3087 w 11607801"/>
              <a:gd name="connsiteY0" fmla="*/ 0 h 6437115"/>
              <a:gd name="connsiteX1" fmla="*/ 7049 w 11607801"/>
              <a:gd name="connsiteY1" fmla="*/ 39296 h 6437115"/>
              <a:gd name="connsiteX2" fmla="*/ 346932 w 11607801"/>
              <a:gd name="connsiteY2" fmla="*/ 316309 h 6437115"/>
              <a:gd name="connsiteX3" fmla="*/ 914400 w 11607801"/>
              <a:gd name="connsiteY3" fmla="*/ 316309 h 6437115"/>
              <a:gd name="connsiteX4" fmla="*/ 914400 w 11607801"/>
              <a:gd name="connsiteY4" fmla="*/ 317302 h 6437115"/>
              <a:gd name="connsiteX5" fmla="*/ 11260869 w 11607801"/>
              <a:gd name="connsiteY5" fmla="*/ 317302 h 6437115"/>
              <a:gd name="connsiteX6" fmla="*/ 11607801 w 11607801"/>
              <a:gd name="connsiteY6" fmla="*/ 664234 h 6437115"/>
              <a:gd name="connsiteX7" fmla="*/ 11607801 w 11607801"/>
              <a:gd name="connsiteY7" fmla="*/ 6437115 h 6437115"/>
              <a:gd name="connsiteX8" fmla="*/ 1 w 11607801"/>
              <a:gd name="connsiteY8" fmla="*/ 6437115 h 6437115"/>
              <a:gd name="connsiteX9" fmla="*/ 1 w 11607801"/>
              <a:gd name="connsiteY9" fmla="*/ 685403 h 6437115"/>
              <a:gd name="connsiteX10" fmla="*/ 0 w 11607801"/>
              <a:gd name="connsiteY10" fmla="*/ 685403 h 6437115"/>
              <a:gd name="connsiteX11" fmla="*/ 0 w 11607801"/>
              <a:gd name="connsiteY11" fmla="*/ 30622 h 643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07801" h="6437115">
                <a:moveTo>
                  <a:pt x="3087" y="0"/>
                </a:moveTo>
                <a:lnTo>
                  <a:pt x="7049" y="39296"/>
                </a:lnTo>
                <a:cubicBezTo>
                  <a:pt x="39399" y="197387"/>
                  <a:pt x="179278" y="316309"/>
                  <a:pt x="346932" y="316309"/>
                </a:cubicBezTo>
                <a:lnTo>
                  <a:pt x="914400" y="316309"/>
                </a:lnTo>
                <a:lnTo>
                  <a:pt x="914400" y="317302"/>
                </a:lnTo>
                <a:lnTo>
                  <a:pt x="11260869" y="317302"/>
                </a:lnTo>
                <a:cubicBezTo>
                  <a:pt x="11452474" y="317302"/>
                  <a:pt x="11607801" y="472629"/>
                  <a:pt x="11607801" y="664234"/>
                </a:cubicBezTo>
                <a:lnTo>
                  <a:pt x="11607801" y="6437115"/>
                </a:lnTo>
                <a:lnTo>
                  <a:pt x="1" y="6437115"/>
                </a:lnTo>
                <a:lnTo>
                  <a:pt x="1" y="685403"/>
                </a:lnTo>
                <a:lnTo>
                  <a:pt x="0" y="685403"/>
                </a:lnTo>
                <a:lnTo>
                  <a:pt x="0" y="30622"/>
                </a:lnTo>
                <a:close/>
              </a:path>
            </a:pathLst>
          </a:custGeom>
          <a:solidFill>
            <a:srgbClr val="4DAABC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ko-KR" altLang="en-US" sz="2000" dirty="0">
              <a:solidFill>
                <a:prstClr val="white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6815B79-5D46-84F8-CB31-D127D354085D}"/>
              </a:ext>
            </a:extLst>
          </p:cNvPr>
          <p:cNvSpPr txBox="1"/>
          <p:nvPr/>
        </p:nvSpPr>
        <p:spPr>
          <a:xfrm>
            <a:off x="623444" y="346897"/>
            <a:ext cx="6094476" cy="244280"/>
          </a:xfrm>
          <a:prstGeom prst="rect">
            <a:avLst/>
          </a:prstGeom>
          <a:noFill/>
        </p:spPr>
        <p:txBody>
          <a:bodyPr wrap="square">
            <a:prstTxWarp prst="textPlain">
              <a:avLst>
                <a:gd name="adj" fmla="val 50416"/>
              </a:avLst>
            </a:prstTxWarp>
            <a:spAutoFit/>
          </a:bodyPr>
          <a:lstStyle/>
          <a:p>
            <a:pPr>
              <a:defRPr/>
            </a:pPr>
            <a:r>
              <a:rPr lang="ko-KR" altLang="en-US" sz="2400" b="1" kern="0" dirty="0">
                <a:ln w="19050">
                  <a:solidFill>
                    <a:srgbClr val="44546A">
                      <a:lumMod val="75000"/>
                    </a:srgbClr>
                  </a:solidFill>
                </a:ln>
                <a:solidFill>
                  <a:srgbClr val="FFF8E5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파워포인트 템플릿</a:t>
            </a:r>
            <a:r>
              <a:rPr lang="en-US" altLang="ko-KR" sz="2400" b="1" kern="0" dirty="0">
                <a:ln w="19050">
                  <a:solidFill>
                    <a:srgbClr val="44546A">
                      <a:lumMod val="75000"/>
                    </a:srgbClr>
                  </a:solidFill>
                </a:ln>
                <a:solidFill>
                  <a:srgbClr val="FFF8E5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</a:t>
            </a:r>
            <a:r>
              <a:rPr lang="en-US" altLang="ko-KR" sz="900" kern="0" dirty="0">
                <a:ln w="15875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</a:t>
            </a:r>
            <a:endParaRPr lang="ko-KR" altLang="en-US" sz="36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2" name="차트 1">
            <a:extLst>
              <a:ext uri="{FF2B5EF4-FFF2-40B4-BE49-F238E27FC236}">
                <a16:creationId xmlns="" xmlns:a16="http://schemas.microsoft.com/office/drawing/2014/main" id="{44750810-FC26-1461-AE9C-171804614E67}"/>
              </a:ext>
            </a:extLst>
          </p:cNvPr>
          <p:cNvGraphicFramePr/>
          <p:nvPr/>
        </p:nvGraphicFramePr>
        <p:xfrm>
          <a:off x="4144812" y="2110904"/>
          <a:ext cx="4094215" cy="2801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직사각형 2">
            <a:extLst>
              <a:ext uri="{FF2B5EF4-FFF2-40B4-BE49-F238E27FC236}">
                <a16:creationId xmlns="" xmlns:a16="http://schemas.microsoft.com/office/drawing/2014/main" id="{F4D6BC45-13CC-2242-F295-FE87967635A6}"/>
              </a:ext>
            </a:extLst>
          </p:cNvPr>
          <p:cNvSpPr/>
          <p:nvPr/>
        </p:nvSpPr>
        <p:spPr>
          <a:xfrm>
            <a:off x="5506475" y="3237422"/>
            <a:ext cx="1370888" cy="6106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ko-KR" altLang="en-US" sz="1200" b="1" dirty="0">
                <a:solidFill>
                  <a:prstClr val="white"/>
                </a:solidFill>
              </a:rPr>
              <a:t>조사대상 총 인원</a:t>
            </a:r>
            <a:endParaRPr lang="en-US" altLang="ko-KR" sz="1200" b="1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ko-KR" sz="1200" b="1" dirty="0">
                <a:solidFill>
                  <a:prstClr val="white"/>
                </a:solidFill>
              </a:rPr>
              <a:t>10,234,893</a:t>
            </a:r>
            <a:r>
              <a:rPr lang="ko-KR" altLang="en-US" sz="1200" b="1" dirty="0">
                <a:solidFill>
                  <a:prstClr val="white"/>
                </a:solidFill>
              </a:rPr>
              <a:t>명</a:t>
            </a:r>
            <a:endParaRPr lang="ko-KR" altLang="en-US" sz="1200" dirty="0">
              <a:solidFill>
                <a:prstClr val="white"/>
              </a:solidFill>
            </a:endParaRPr>
          </a:p>
        </p:txBody>
      </p:sp>
      <p:sp>
        <p:nvSpPr>
          <p:cNvPr id="4" name="모서리가 둥근 사각형 설명선 76">
            <a:extLst>
              <a:ext uri="{FF2B5EF4-FFF2-40B4-BE49-F238E27FC236}">
                <a16:creationId xmlns="" xmlns:a16="http://schemas.microsoft.com/office/drawing/2014/main" id="{2005B30B-F914-B036-642A-5D8F00FDC47B}"/>
              </a:ext>
            </a:extLst>
          </p:cNvPr>
          <p:cNvSpPr/>
          <p:nvPr/>
        </p:nvSpPr>
        <p:spPr>
          <a:xfrm>
            <a:off x="4119916" y="1883661"/>
            <a:ext cx="1230842" cy="740353"/>
          </a:xfrm>
          <a:prstGeom prst="wedgeRoundRectCallout">
            <a:avLst>
              <a:gd name="adj1" fmla="val 60991"/>
              <a:gd name="adj2" fmla="val 45149"/>
              <a:gd name="adj3" fmla="val 16667"/>
            </a:avLst>
          </a:prstGeom>
          <a:solidFill>
            <a:srgbClr val="FCCD7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dist="38100" dir="2700000" algn="tl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35</a:t>
            </a: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en-US" altLang="ko-KR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defRPr/>
            </a:pP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(4,256,644)</a:t>
            </a:r>
          </a:p>
        </p:txBody>
      </p:sp>
      <p:sp>
        <p:nvSpPr>
          <p:cNvPr id="5" name="모서리가 둥근 사각형 설명선 77">
            <a:extLst>
              <a:ext uri="{FF2B5EF4-FFF2-40B4-BE49-F238E27FC236}">
                <a16:creationId xmlns="" xmlns:a16="http://schemas.microsoft.com/office/drawing/2014/main" id="{F3A4F425-5960-18BC-20C6-CA64E87EB4F0}"/>
              </a:ext>
            </a:extLst>
          </p:cNvPr>
          <p:cNvSpPr/>
          <p:nvPr/>
        </p:nvSpPr>
        <p:spPr>
          <a:xfrm>
            <a:off x="7014464" y="1883661"/>
            <a:ext cx="1230842" cy="740353"/>
          </a:xfrm>
          <a:prstGeom prst="wedgeRoundRectCallout">
            <a:avLst>
              <a:gd name="adj1" fmla="val -68244"/>
              <a:gd name="adj2" fmla="val 52868"/>
              <a:gd name="adj3" fmla="val 16667"/>
            </a:avLst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dist="38100" dir="2700000" algn="tl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>
              <a:defRPr/>
            </a:pP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65</a:t>
            </a: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en-US" altLang="ko-KR" sz="1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defRPr/>
            </a:pP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(4,256,644)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="" xmlns:a16="http://schemas.microsoft.com/office/drawing/2014/main" id="{B8A4D28C-A27B-5B07-0FF6-3095ABBDA965}"/>
              </a:ext>
            </a:extLst>
          </p:cNvPr>
          <p:cNvSpPr/>
          <p:nvPr/>
        </p:nvSpPr>
        <p:spPr>
          <a:xfrm>
            <a:off x="8491130" y="1883661"/>
            <a:ext cx="247703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200" b="1" dirty="0">
                <a:solidFill>
                  <a:prstClr val="white"/>
                </a:solidFill>
              </a:rPr>
              <a:t>CONTENTS A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200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="" xmlns:a16="http://schemas.microsoft.com/office/drawing/2014/main" id="{3B5C0E4B-06BE-AE60-2E86-DAA28968FC0A}"/>
              </a:ext>
            </a:extLst>
          </p:cNvPr>
          <p:cNvSpPr/>
          <p:nvPr/>
        </p:nvSpPr>
        <p:spPr>
          <a:xfrm>
            <a:off x="1330443" y="1722922"/>
            <a:ext cx="247703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US" altLang="ko-KR" sz="1200" b="1" dirty="0">
                <a:solidFill>
                  <a:prstClr val="white"/>
                </a:solidFill>
              </a:rPr>
              <a:t>CONTENTS A</a:t>
            </a:r>
          </a:p>
          <a:p>
            <a:pPr algn="r"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200" dirty="0">
              <a:solidFill>
                <a:prstClr val="white"/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8" name="모서리가 둥근 직사각형 81">
            <a:extLst>
              <a:ext uri="{FF2B5EF4-FFF2-40B4-BE49-F238E27FC236}">
                <a16:creationId xmlns="" xmlns:a16="http://schemas.microsoft.com/office/drawing/2014/main" id="{1621E6E7-86A2-2167-ED90-F2F25DED3E45}"/>
              </a:ext>
            </a:extLst>
          </p:cNvPr>
          <p:cNvSpPr/>
          <p:nvPr/>
        </p:nvSpPr>
        <p:spPr>
          <a:xfrm>
            <a:off x="1616075" y="5449214"/>
            <a:ext cx="1150437" cy="272485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marL="88900" algn="ctr">
              <a:defRPr/>
            </a:pPr>
            <a:r>
              <a:rPr lang="en-US" altLang="ko-KR" sz="1200" b="1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KEY point</a:t>
            </a:r>
            <a:endParaRPr lang="ko-KR" altLang="en-US" sz="1200" b="1" dirty="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="" xmlns:a16="http://schemas.microsoft.com/office/drawing/2014/main" id="{318F63A1-3D44-A185-0494-3B1934E5835E}"/>
              </a:ext>
            </a:extLst>
          </p:cNvPr>
          <p:cNvCxnSpPr/>
          <p:nvPr/>
        </p:nvCxnSpPr>
        <p:spPr>
          <a:xfrm>
            <a:off x="2777436" y="5579799"/>
            <a:ext cx="720000" cy="5658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그룹 10">
            <a:extLst>
              <a:ext uri="{FF2B5EF4-FFF2-40B4-BE49-F238E27FC236}">
                <a16:creationId xmlns="" xmlns:a16="http://schemas.microsoft.com/office/drawing/2014/main" id="{CD02A1AF-329F-4B69-C434-3496F146A636}"/>
              </a:ext>
            </a:extLst>
          </p:cNvPr>
          <p:cNvGrpSpPr/>
          <p:nvPr/>
        </p:nvGrpSpPr>
        <p:grpSpPr>
          <a:xfrm>
            <a:off x="1647030" y="5473278"/>
            <a:ext cx="217803" cy="217803"/>
            <a:chOff x="1922461" y="5116197"/>
            <a:chExt cx="247650" cy="247650"/>
          </a:xfrm>
        </p:grpSpPr>
        <p:sp>
          <p:nvSpPr>
            <p:cNvPr id="20" name="타원 19">
              <a:extLst>
                <a:ext uri="{FF2B5EF4-FFF2-40B4-BE49-F238E27FC236}">
                  <a16:creationId xmlns="" xmlns:a16="http://schemas.microsoft.com/office/drawing/2014/main" id="{63BF2EB5-8C0D-3227-D5C5-390275B4C418}"/>
                </a:ext>
              </a:extLst>
            </p:cNvPr>
            <p:cNvSpPr/>
            <p:nvPr/>
          </p:nvSpPr>
          <p:spPr>
            <a:xfrm>
              <a:off x="1922461" y="5116197"/>
              <a:ext cx="247650" cy="247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21" name="Group 19">
              <a:extLst>
                <a:ext uri="{FF2B5EF4-FFF2-40B4-BE49-F238E27FC236}">
                  <a16:creationId xmlns="" xmlns:a16="http://schemas.microsoft.com/office/drawing/2014/main" id="{EBD13AC0-E036-8FD7-D4CE-50F85DACBDD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967645" y="5150890"/>
              <a:ext cx="157283" cy="157283"/>
              <a:chOff x="2349" y="2828"/>
              <a:chExt cx="1784" cy="1784"/>
            </a:xfrm>
          </p:grpSpPr>
          <p:sp>
            <p:nvSpPr>
              <p:cNvPr id="22" name="Freeform 20">
                <a:extLst>
                  <a:ext uri="{FF2B5EF4-FFF2-40B4-BE49-F238E27FC236}">
                    <a16:creationId xmlns="" xmlns:a16="http://schemas.microsoft.com/office/drawing/2014/main" id="{785BB96B-5148-C9F1-1421-230A0ADA6D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8" y="3316"/>
                <a:ext cx="985" cy="1268"/>
              </a:xfrm>
              <a:custGeom>
                <a:avLst/>
                <a:gdLst>
                  <a:gd name="T0" fmla="*/ 0 w 4921"/>
                  <a:gd name="T1" fmla="*/ 6342 h 6342"/>
                  <a:gd name="T2" fmla="*/ 4364 w 4921"/>
                  <a:gd name="T3" fmla="*/ 6342 h 6342"/>
                  <a:gd name="T4" fmla="*/ 4392 w 4921"/>
                  <a:gd name="T5" fmla="*/ 6342 h 6342"/>
                  <a:gd name="T6" fmla="*/ 4448 w 4921"/>
                  <a:gd name="T7" fmla="*/ 6336 h 6342"/>
                  <a:gd name="T8" fmla="*/ 4503 w 4921"/>
                  <a:gd name="T9" fmla="*/ 6325 h 6342"/>
                  <a:gd name="T10" fmla="*/ 4555 w 4921"/>
                  <a:gd name="T11" fmla="*/ 6309 h 6342"/>
                  <a:gd name="T12" fmla="*/ 4605 w 4921"/>
                  <a:gd name="T13" fmla="*/ 6288 h 6342"/>
                  <a:gd name="T14" fmla="*/ 4652 w 4921"/>
                  <a:gd name="T15" fmla="*/ 6261 h 6342"/>
                  <a:gd name="T16" fmla="*/ 4697 w 4921"/>
                  <a:gd name="T17" fmla="*/ 6231 h 6342"/>
                  <a:gd name="T18" fmla="*/ 4738 w 4921"/>
                  <a:gd name="T19" fmla="*/ 6197 h 6342"/>
                  <a:gd name="T20" fmla="*/ 4777 w 4921"/>
                  <a:gd name="T21" fmla="*/ 6159 h 6342"/>
                  <a:gd name="T22" fmla="*/ 4810 w 4921"/>
                  <a:gd name="T23" fmla="*/ 6118 h 6342"/>
                  <a:gd name="T24" fmla="*/ 4840 w 4921"/>
                  <a:gd name="T25" fmla="*/ 6073 h 6342"/>
                  <a:gd name="T26" fmla="*/ 4867 w 4921"/>
                  <a:gd name="T27" fmla="*/ 6026 h 6342"/>
                  <a:gd name="T28" fmla="*/ 4888 w 4921"/>
                  <a:gd name="T29" fmla="*/ 5976 h 6342"/>
                  <a:gd name="T30" fmla="*/ 4904 w 4921"/>
                  <a:gd name="T31" fmla="*/ 5924 h 6342"/>
                  <a:gd name="T32" fmla="*/ 4915 w 4921"/>
                  <a:gd name="T33" fmla="*/ 5869 h 6342"/>
                  <a:gd name="T34" fmla="*/ 4921 w 4921"/>
                  <a:gd name="T35" fmla="*/ 5813 h 6342"/>
                  <a:gd name="T36" fmla="*/ 4921 w 4921"/>
                  <a:gd name="T37" fmla="*/ 5785 h 6342"/>
                  <a:gd name="T38" fmla="*/ 4921 w 4921"/>
                  <a:gd name="T39" fmla="*/ 0 h 6342"/>
                  <a:gd name="T40" fmla="*/ 558 w 4921"/>
                  <a:gd name="T41" fmla="*/ 0 h 6342"/>
                  <a:gd name="T42" fmla="*/ 558 w 4921"/>
                  <a:gd name="T43" fmla="*/ 5785 h 6342"/>
                  <a:gd name="T44" fmla="*/ 558 w 4921"/>
                  <a:gd name="T45" fmla="*/ 5813 h 6342"/>
                  <a:gd name="T46" fmla="*/ 551 w 4921"/>
                  <a:gd name="T47" fmla="*/ 5869 h 6342"/>
                  <a:gd name="T48" fmla="*/ 540 w 4921"/>
                  <a:gd name="T49" fmla="*/ 5924 h 6342"/>
                  <a:gd name="T50" fmla="*/ 524 w 4921"/>
                  <a:gd name="T51" fmla="*/ 5976 h 6342"/>
                  <a:gd name="T52" fmla="*/ 502 w 4921"/>
                  <a:gd name="T53" fmla="*/ 6026 h 6342"/>
                  <a:gd name="T54" fmla="*/ 477 w 4921"/>
                  <a:gd name="T55" fmla="*/ 6073 h 6342"/>
                  <a:gd name="T56" fmla="*/ 447 w 4921"/>
                  <a:gd name="T57" fmla="*/ 6118 h 6342"/>
                  <a:gd name="T58" fmla="*/ 412 w 4921"/>
                  <a:gd name="T59" fmla="*/ 6159 h 6342"/>
                  <a:gd name="T60" fmla="*/ 375 w 4921"/>
                  <a:gd name="T61" fmla="*/ 6197 h 6342"/>
                  <a:gd name="T62" fmla="*/ 333 w 4921"/>
                  <a:gd name="T63" fmla="*/ 6231 h 6342"/>
                  <a:gd name="T64" fmla="*/ 289 w 4921"/>
                  <a:gd name="T65" fmla="*/ 6261 h 6342"/>
                  <a:gd name="T66" fmla="*/ 241 w 4921"/>
                  <a:gd name="T67" fmla="*/ 6288 h 6342"/>
                  <a:gd name="T68" fmla="*/ 192 w 4921"/>
                  <a:gd name="T69" fmla="*/ 6309 h 6342"/>
                  <a:gd name="T70" fmla="*/ 139 w 4921"/>
                  <a:gd name="T71" fmla="*/ 6325 h 6342"/>
                  <a:gd name="T72" fmla="*/ 85 w 4921"/>
                  <a:gd name="T73" fmla="*/ 6336 h 6342"/>
                  <a:gd name="T74" fmla="*/ 29 w 4921"/>
                  <a:gd name="T75" fmla="*/ 6342 h 6342"/>
                  <a:gd name="T76" fmla="*/ 0 w 4921"/>
                  <a:gd name="T77" fmla="*/ 6342 h 63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921" h="6342">
                    <a:moveTo>
                      <a:pt x="0" y="6342"/>
                    </a:moveTo>
                    <a:lnTo>
                      <a:pt x="4364" y="6342"/>
                    </a:lnTo>
                    <a:lnTo>
                      <a:pt x="4392" y="6342"/>
                    </a:lnTo>
                    <a:lnTo>
                      <a:pt x="4448" y="6336"/>
                    </a:lnTo>
                    <a:lnTo>
                      <a:pt x="4503" y="6325"/>
                    </a:lnTo>
                    <a:lnTo>
                      <a:pt x="4555" y="6309"/>
                    </a:lnTo>
                    <a:lnTo>
                      <a:pt x="4605" y="6288"/>
                    </a:lnTo>
                    <a:lnTo>
                      <a:pt x="4652" y="6261"/>
                    </a:lnTo>
                    <a:lnTo>
                      <a:pt x="4697" y="6231"/>
                    </a:lnTo>
                    <a:lnTo>
                      <a:pt x="4738" y="6197"/>
                    </a:lnTo>
                    <a:lnTo>
                      <a:pt x="4777" y="6159"/>
                    </a:lnTo>
                    <a:lnTo>
                      <a:pt x="4810" y="6118"/>
                    </a:lnTo>
                    <a:lnTo>
                      <a:pt x="4840" y="6073"/>
                    </a:lnTo>
                    <a:lnTo>
                      <a:pt x="4867" y="6026"/>
                    </a:lnTo>
                    <a:lnTo>
                      <a:pt x="4888" y="5976"/>
                    </a:lnTo>
                    <a:lnTo>
                      <a:pt x="4904" y="5924"/>
                    </a:lnTo>
                    <a:lnTo>
                      <a:pt x="4915" y="5869"/>
                    </a:lnTo>
                    <a:lnTo>
                      <a:pt x="4921" y="5813"/>
                    </a:lnTo>
                    <a:lnTo>
                      <a:pt x="4921" y="5785"/>
                    </a:lnTo>
                    <a:lnTo>
                      <a:pt x="4921" y="0"/>
                    </a:lnTo>
                    <a:lnTo>
                      <a:pt x="558" y="0"/>
                    </a:lnTo>
                    <a:lnTo>
                      <a:pt x="558" y="5785"/>
                    </a:lnTo>
                    <a:lnTo>
                      <a:pt x="558" y="5813"/>
                    </a:lnTo>
                    <a:lnTo>
                      <a:pt x="551" y="5869"/>
                    </a:lnTo>
                    <a:lnTo>
                      <a:pt x="540" y="5924"/>
                    </a:lnTo>
                    <a:lnTo>
                      <a:pt x="524" y="5976"/>
                    </a:lnTo>
                    <a:lnTo>
                      <a:pt x="502" y="6026"/>
                    </a:lnTo>
                    <a:lnTo>
                      <a:pt x="477" y="6073"/>
                    </a:lnTo>
                    <a:lnTo>
                      <a:pt x="447" y="6118"/>
                    </a:lnTo>
                    <a:lnTo>
                      <a:pt x="412" y="6159"/>
                    </a:lnTo>
                    <a:lnTo>
                      <a:pt x="375" y="6197"/>
                    </a:lnTo>
                    <a:lnTo>
                      <a:pt x="333" y="6231"/>
                    </a:lnTo>
                    <a:lnTo>
                      <a:pt x="289" y="6261"/>
                    </a:lnTo>
                    <a:lnTo>
                      <a:pt x="241" y="6288"/>
                    </a:lnTo>
                    <a:lnTo>
                      <a:pt x="192" y="6309"/>
                    </a:lnTo>
                    <a:lnTo>
                      <a:pt x="139" y="6325"/>
                    </a:lnTo>
                    <a:lnTo>
                      <a:pt x="85" y="6336"/>
                    </a:lnTo>
                    <a:lnTo>
                      <a:pt x="29" y="6342"/>
                    </a:lnTo>
                    <a:lnTo>
                      <a:pt x="0" y="63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Rectangle 21">
                <a:extLst>
                  <a:ext uri="{FF2B5EF4-FFF2-40B4-BE49-F238E27FC236}">
                    <a16:creationId xmlns="" xmlns:a16="http://schemas.microsoft.com/office/drawing/2014/main" id="{1B0CA16B-2169-A3F3-3E65-3098D90DA6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1" y="3427"/>
                <a:ext cx="650" cy="104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Freeform 22">
                <a:extLst>
                  <a:ext uri="{FF2B5EF4-FFF2-40B4-BE49-F238E27FC236}">
                    <a16:creationId xmlns="" xmlns:a16="http://schemas.microsoft.com/office/drawing/2014/main" id="{FAACCB75-68ED-B10C-EDFF-5D242C84EE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4" y="3890"/>
                <a:ext cx="523" cy="693"/>
              </a:xfrm>
              <a:custGeom>
                <a:avLst/>
                <a:gdLst>
                  <a:gd name="T0" fmla="*/ 2411 w 2614"/>
                  <a:gd name="T1" fmla="*/ 3178 h 3465"/>
                  <a:gd name="T2" fmla="*/ 1910 w 2614"/>
                  <a:gd name="T3" fmla="*/ 3429 h 3465"/>
                  <a:gd name="T4" fmla="*/ 1878 w 2614"/>
                  <a:gd name="T5" fmla="*/ 3444 h 3465"/>
                  <a:gd name="T6" fmla="*/ 1811 w 2614"/>
                  <a:gd name="T7" fmla="*/ 3462 h 3465"/>
                  <a:gd name="T8" fmla="*/ 1742 w 2614"/>
                  <a:gd name="T9" fmla="*/ 3465 h 3465"/>
                  <a:gd name="T10" fmla="*/ 1674 w 2614"/>
                  <a:gd name="T11" fmla="*/ 3456 h 3465"/>
                  <a:gd name="T12" fmla="*/ 1610 w 2614"/>
                  <a:gd name="T13" fmla="*/ 3435 h 3465"/>
                  <a:gd name="T14" fmla="*/ 1549 w 2614"/>
                  <a:gd name="T15" fmla="*/ 3403 h 3465"/>
                  <a:gd name="T16" fmla="*/ 1496 w 2614"/>
                  <a:gd name="T17" fmla="*/ 3360 h 3465"/>
                  <a:gd name="T18" fmla="*/ 1453 w 2614"/>
                  <a:gd name="T19" fmla="*/ 3307 h 3465"/>
                  <a:gd name="T20" fmla="*/ 1436 w 2614"/>
                  <a:gd name="T21" fmla="*/ 3277 h 3465"/>
                  <a:gd name="T22" fmla="*/ 0 w 2614"/>
                  <a:gd name="T23" fmla="*/ 572 h 3465"/>
                  <a:gd name="T24" fmla="*/ 1130 w 2614"/>
                  <a:gd name="T25" fmla="*/ 0 h 3465"/>
                  <a:gd name="T26" fmla="*/ 2579 w 2614"/>
                  <a:gd name="T27" fmla="*/ 2718 h 3465"/>
                  <a:gd name="T28" fmla="*/ 2593 w 2614"/>
                  <a:gd name="T29" fmla="*/ 2748 h 3465"/>
                  <a:gd name="T30" fmla="*/ 2611 w 2614"/>
                  <a:gd name="T31" fmla="*/ 2810 h 3465"/>
                  <a:gd name="T32" fmla="*/ 2614 w 2614"/>
                  <a:gd name="T33" fmla="*/ 2876 h 3465"/>
                  <a:gd name="T34" fmla="*/ 2605 w 2614"/>
                  <a:gd name="T35" fmla="*/ 2942 h 3465"/>
                  <a:gd name="T36" fmla="*/ 2583 w 2614"/>
                  <a:gd name="T37" fmla="*/ 3007 h 3465"/>
                  <a:gd name="T38" fmla="*/ 2548 w 2614"/>
                  <a:gd name="T39" fmla="*/ 3065 h 3465"/>
                  <a:gd name="T40" fmla="*/ 2502 w 2614"/>
                  <a:gd name="T41" fmla="*/ 3119 h 3465"/>
                  <a:gd name="T42" fmla="*/ 2445 w 2614"/>
                  <a:gd name="T43" fmla="*/ 3162 h 3465"/>
                  <a:gd name="T44" fmla="*/ 2411 w 2614"/>
                  <a:gd name="T45" fmla="*/ 3178 h 34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614" h="3465">
                    <a:moveTo>
                      <a:pt x="2411" y="3178"/>
                    </a:moveTo>
                    <a:lnTo>
                      <a:pt x="1910" y="3429"/>
                    </a:lnTo>
                    <a:lnTo>
                      <a:pt x="1878" y="3444"/>
                    </a:lnTo>
                    <a:lnTo>
                      <a:pt x="1811" y="3462"/>
                    </a:lnTo>
                    <a:lnTo>
                      <a:pt x="1742" y="3465"/>
                    </a:lnTo>
                    <a:lnTo>
                      <a:pt x="1674" y="3456"/>
                    </a:lnTo>
                    <a:lnTo>
                      <a:pt x="1610" y="3435"/>
                    </a:lnTo>
                    <a:lnTo>
                      <a:pt x="1549" y="3403"/>
                    </a:lnTo>
                    <a:lnTo>
                      <a:pt x="1496" y="3360"/>
                    </a:lnTo>
                    <a:lnTo>
                      <a:pt x="1453" y="3307"/>
                    </a:lnTo>
                    <a:lnTo>
                      <a:pt x="1436" y="3277"/>
                    </a:lnTo>
                    <a:lnTo>
                      <a:pt x="0" y="572"/>
                    </a:lnTo>
                    <a:lnTo>
                      <a:pt x="1130" y="0"/>
                    </a:lnTo>
                    <a:lnTo>
                      <a:pt x="2579" y="2718"/>
                    </a:lnTo>
                    <a:lnTo>
                      <a:pt x="2593" y="2748"/>
                    </a:lnTo>
                    <a:lnTo>
                      <a:pt x="2611" y="2810"/>
                    </a:lnTo>
                    <a:lnTo>
                      <a:pt x="2614" y="2876"/>
                    </a:lnTo>
                    <a:lnTo>
                      <a:pt x="2605" y="2942"/>
                    </a:lnTo>
                    <a:lnTo>
                      <a:pt x="2583" y="3007"/>
                    </a:lnTo>
                    <a:lnTo>
                      <a:pt x="2548" y="3065"/>
                    </a:lnTo>
                    <a:lnTo>
                      <a:pt x="2502" y="3119"/>
                    </a:lnTo>
                    <a:lnTo>
                      <a:pt x="2445" y="3162"/>
                    </a:lnTo>
                    <a:lnTo>
                      <a:pt x="2411" y="317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Freeform 23">
                <a:extLst>
                  <a:ext uri="{FF2B5EF4-FFF2-40B4-BE49-F238E27FC236}">
                    <a16:creationId xmlns="" xmlns:a16="http://schemas.microsoft.com/office/drawing/2014/main" id="{E3AAE9F3-A0C6-31D5-762E-D5340AE8F3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6" y="3696"/>
                <a:ext cx="253" cy="287"/>
              </a:xfrm>
              <a:custGeom>
                <a:avLst/>
                <a:gdLst>
                  <a:gd name="T0" fmla="*/ 0 w 1265"/>
                  <a:gd name="T1" fmla="*/ 368 h 1435"/>
                  <a:gd name="T2" fmla="*/ 719 w 1265"/>
                  <a:gd name="T3" fmla="*/ 0 h 1435"/>
                  <a:gd name="T4" fmla="*/ 1265 w 1265"/>
                  <a:gd name="T5" fmla="*/ 1067 h 1435"/>
                  <a:gd name="T6" fmla="*/ 545 w 1265"/>
                  <a:gd name="T7" fmla="*/ 1435 h 1435"/>
                  <a:gd name="T8" fmla="*/ 0 w 1265"/>
                  <a:gd name="T9" fmla="*/ 368 h 14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5" h="1435">
                    <a:moveTo>
                      <a:pt x="0" y="368"/>
                    </a:moveTo>
                    <a:lnTo>
                      <a:pt x="719" y="0"/>
                    </a:lnTo>
                    <a:lnTo>
                      <a:pt x="1265" y="1067"/>
                    </a:lnTo>
                    <a:lnTo>
                      <a:pt x="545" y="1435"/>
                    </a:lnTo>
                    <a:lnTo>
                      <a:pt x="0" y="36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Freeform 24">
                <a:extLst>
                  <a:ext uri="{FF2B5EF4-FFF2-40B4-BE49-F238E27FC236}">
                    <a16:creationId xmlns="" xmlns:a16="http://schemas.microsoft.com/office/drawing/2014/main" id="{6638A500-4333-37BA-DBB9-8F5F82FF00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1" y="2856"/>
                <a:ext cx="1018" cy="1019"/>
              </a:xfrm>
              <a:custGeom>
                <a:avLst/>
                <a:gdLst>
                  <a:gd name="T0" fmla="*/ 1330 w 5091"/>
                  <a:gd name="T1" fmla="*/ 310 h 5097"/>
                  <a:gd name="T2" fmla="*/ 1005 w 5091"/>
                  <a:gd name="T3" fmla="*/ 520 h 5097"/>
                  <a:gd name="T4" fmla="*/ 722 w 5091"/>
                  <a:gd name="T5" fmla="*/ 771 h 5097"/>
                  <a:gd name="T6" fmla="*/ 483 w 5091"/>
                  <a:gd name="T7" fmla="*/ 1056 h 5097"/>
                  <a:gd name="T8" fmla="*/ 290 w 5091"/>
                  <a:gd name="T9" fmla="*/ 1370 h 5097"/>
                  <a:gd name="T10" fmla="*/ 144 w 5091"/>
                  <a:gd name="T11" fmla="*/ 1706 h 5097"/>
                  <a:gd name="T12" fmla="*/ 48 w 5091"/>
                  <a:gd name="T13" fmla="*/ 2060 h 5097"/>
                  <a:gd name="T14" fmla="*/ 3 w 5091"/>
                  <a:gd name="T15" fmla="*/ 2425 h 5097"/>
                  <a:gd name="T16" fmla="*/ 12 w 5091"/>
                  <a:gd name="T17" fmla="*/ 2796 h 5097"/>
                  <a:gd name="T18" fmla="*/ 73 w 5091"/>
                  <a:gd name="T19" fmla="*/ 3166 h 5097"/>
                  <a:gd name="T20" fmla="*/ 193 w 5091"/>
                  <a:gd name="T21" fmla="*/ 3531 h 5097"/>
                  <a:gd name="T22" fmla="*/ 273 w 5091"/>
                  <a:gd name="T23" fmla="*/ 3708 h 5097"/>
                  <a:gd name="T24" fmla="*/ 439 w 5091"/>
                  <a:gd name="T25" fmla="*/ 3989 h 5097"/>
                  <a:gd name="T26" fmla="*/ 677 w 5091"/>
                  <a:gd name="T27" fmla="*/ 4285 h 5097"/>
                  <a:gd name="T28" fmla="*/ 952 w 5091"/>
                  <a:gd name="T29" fmla="*/ 4540 h 5097"/>
                  <a:gd name="T30" fmla="*/ 1256 w 5091"/>
                  <a:gd name="T31" fmla="*/ 4749 h 5097"/>
                  <a:gd name="T32" fmla="*/ 1585 w 5091"/>
                  <a:gd name="T33" fmla="*/ 4910 h 5097"/>
                  <a:gd name="T34" fmla="*/ 1935 w 5091"/>
                  <a:gd name="T35" fmla="*/ 5023 h 5097"/>
                  <a:gd name="T36" fmla="*/ 2296 w 5091"/>
                  <a:gd name="T37" fmla="*/ 5084 h 5097"/>
                  <a:gd name="T38" fmla="*/ 2666 w 5091"/>
                  <a:gd name="T39" fmla="*/ 5095 h 5097"/>
                  <a:gd name="T40" fmla="*/ 3038 w 5091"/>
                  <a:gd name="T41" fmla="*/ 5051 h 5097"/>
                  <a:gd name="T42" fmla="*/ 3405 w 5091"/>
                  <a:gd name="T43" fmla="*/ 4950 h 5097"/>
                  <a:gd name="T44" fmla="*/ 3703 w 5091"/>
                  <a:gd name="T45" fmla="*/ 4824 h 5097"/>
                  <a:gd name="T46" fmla="*/ 3874 w 5091"/>
                  <a:gd name="T47" fmla="*/ 4728 h 5097"/>
                  <a:gd name="T48" fmla="*/ 4186 w 5091"/>
                  <a:gd name="T49" fmla="*/ 4504 h 5097"/>
                  <a:gd name="T50" fmla="*/ 4454 w 5091"/>
                  <a:gd name="T51" fmla="*/ 4242 h 5097"/>
                  <a:gd name="T52" fmla="*/ 4678 w 5091"/>
                  <a:gd name="T53" fmla="*/ 3946 h 5097"/>
                  <a:gd name="T54" fmla="*/ 4856 w 5091"/>
                  <a:gd name="T55" fmla="*/ 3624 h 5097"/>
                  <a:gd name="T56" fmla="*/ 4985 w 5091"/>
                  <a:gd name="T57" fmla="*/ 3281 h 5097"/>
                  <a:gd name="T58" fmla="*/ 5064 w 5091"/>
                  <a:gd name="T59" fmla="*/ 2922 h 5097"/>
                  <a:gd name="T60" fmla="*/ 5091 w 5091"/>
                  <a:gd name="T61" fmla="*/ 2555 h 5097"/>
                  <a:gd name="T62" fmla="*/ 5066 w 5091"/>
                  <a:gd name="T63" fmla="*/ 2184 h 5097"/>
                  <a:gd name="T64" fmla="*/ 4985 w 5091"/>
                  <a:gd name="T65" fmla="*/ 1815 h 5097"/>
                  <a:gd name="T66" fmla="*/ 4848 w 5091"/>
                  <a:gd name="T67" fmla="*/ 1453 h 5097"/>
                  <a:gd name="T68" fmla="*/ 4787 w 5091"/>
                  <a:gd name="T69" fmla="*/ 1336 h 5097"/>
                  <a:gd name="T70" fmla="*/ 4574 w 5091"/>
                  <a:gd name="T71" fmla="*/ 1010 h 5097"/>
                  <a:gd name="T72" fmla="*/ 4321 w 5091"/>
                  <a:gd name="T73" fmla="*/ 727 h 5097"/>
                  <a:gd name="T74" fmla="*/ 4033 w 5091"/>
                  <a:gd name="T75" fmla="*/ 486 h 5097"/>
                  <a:gd name="T76" fmla="*/ 3718 w 5091"/>
                  <a:gd name="T77" fmla="*/ 292 h 5097"/>
                  <a:gd name="T78" fmla="*/ 3381 w 5091"/>
                  <a:gd name="T79" fmla="*/ 145 h 5097"/>
                  <a:gd name="T80" fmla="*/ 3027 w 5091"/>
                  <a:gd name="T81" fmla="*/ 48 h 5097"/>
                  <a:gd name="T82" fmla="*/ 2663 w 5091"/>
                  <a:gd name="T83" fmla="*/ 3 h 5097"/>
                  <a:gd name="T84" fmla="*/ 2294 w 5091"/>
                  <a:gd name="T85" fmla="*/ 12 h 5097"/>
                  <a:gd name="T86" fmla="*/ 1926 w 5091"/>
                  <a:gd name="T87" fmla="*/ 75 h 5097"/>
                  <a:gd name="T88" fmla="*/ 1565 w 5091"/>
                  <a:gd name="T89" fmla="*/ 197 h 50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5091" h="5097">
                    <a:moveTo>
                      <a:pt x="1389" y="279"/>
                    </a:moveTo>
                    <a:lnTo>
                      <a:pt x="1389" y="279"/>
                    </a:lnTo>
                    <a:lnTo>
                      <a:pt x="1330" y="310"/>
                    </a:lnTo>
                    <a:lnTo>
                      <a:pt x="1217" y="375"/>
                    </a:lnTo>
                    <a:lnTo>
                      <a:pt x="1109" y="445"/>
                    </a:lnTo>
                    <a:lnTo>
                      <a:pt x="1005" y="520"/>
                    </a:lnTo>
                    <a:lnTo>
                      <a:pt x="906" y="599"/>
                    </a:lnTo>
                    <a:lnTo>
                      <a:pt x="812" y="683"/>
                    </a:lnTo>
                    <a:lnTo>
                      <a:pt x="722" y="771"/>
                    </a:lnTo>
                    <a:lnTo>
                      <a:pt x="637" y="862"/>
                    </a:lnTo>
                    <a:lnTo>
                      <a:pt x="557" y="957"/>
                    </a:lnTo>
                    <a:lnTo>
                      <a:pt x="483" y="1056"/>
                    </a:lnTo>
                    <a:lnTo>
                      <a:pt x="413" y="1157"/>
                    </a:lnTo>
                    <a:lnTo>
                      <a:pt x="349" y="1262"/>
                    </a:lnTo>
                    <a:lnTo>
                      <a:pt x="290" y="1370"/>
                    </a:lnTo>
                    <a:lnTo>
                      <a:pt x="236" y="1479"/>
                    </a:lnTo>
                    <a:lnTo>
                      <a:pt x="187" y="1591"/>
                    </a:lnTo>
                    <a:lnTo>
                      <a:pt x="144" y="1706"/>
                    </a:lnTo>
                    <a:lnTo>
                      <a:pt x="107" y="1822"/>
                    </a:lnTo>
                    <a:lnTo>
                      <a:pt x="75" y="1940"/>
                    </a:lnTo>
                    <a:lnTo>
                      <a:pt x="48" y="2060"/>
                    </a:lnTo>
                    <a:lnTo>
                      <a:pt x="27" y="2181"/>
                    </a:lnTo>
                    <a:lnTo>
                      <a:pt x="13" y="2302"/>
                    </a:lnTo>
                    <a:lnTo>
                      <a:pt x="3" y="2425"/>
                    </a:lnTo>
                    <a:lnTo>
                      <a:pt x="0" y="2548"/>
                    </a:lnTo>
                    <a:lnTo>
                      <a:pt x="3" y="2671"/>
                    </a:lnTo>
                    <a:lnTo>
                      <a:pt x="12" y="2796"/>
                    </a:lnTo>
                    <a:lnTo>
                      <a:pt x="26" y="2919"/>
                    </a:lnTo>
                    <a:lnTo>
                      <a:pt x="47" y="3042"/>
                    </a:lnTo>
                    <a:lnTo>
                      <a:pt x="73" y="3166"/>
                    </a:lnTo>
                    <a:lnTo>
                      <a:pt x="107" y="3288"/>
                    </a:lnTo>
                    <a:lnTo>
                      <a:pt x="147" y="3410"/>
                    </a:lnTo>
                    <a:lnTo>
                      <a:pt x="193" y="3531"/>
                    </a:lnTo>
                    <a:lnTo>
                      <a:pt x="245" y="3650"/>
                    </a:lnTo>
                    <a:lnTo>
                      <a:pt x="273" y="3708"/>
                    </a:lnTo>
                    <a:lnTo>
                      <a:pt x="273" y="3708"/>
                    </a:lnTo>
                    <a:lnTo>
                      <a:pt x="303" y="3767"/>
                    </a:lnTo>
                    <a:lnTo>
                      <a:pt x="369" y="3880"/>
                    </a:lnTo>
                    <a:lnTo>
                      <a:pt x="439" y="3989"/>
                    </a:lnTo>
                    <a:lnTo>
                      <a:pt x="515" y="4092"/>
                    </a:lnTo>
                    <a:lnTo>
                      <a:pt x="593" y="4191"/>
                    </a:lnTo>
                    <a:lnTo>
                      <a:pt x="677" y="4285"/>
                    </a:lnTo>
                    <a:lnTo>
                      <a:pt x="765" y="4375"/>
                    </a:lnTo>
                    <a:lnTo>
                      <a:pt x="857" y="4460"/>
                    </a:lnTo>
                    <a:lnTo>
                      <a:pt x="952" y="4540"/>
                    </a:lnTo>
                    <a:lnTo>
                      <a:pt x="1050" y="4615"/>
                    </a:lnTo>
                    <a:lnTo>
                      <a:pt x="1151" y="4684"/>
                    </a:lnTo>
                    <a:lnTo>
                      <a:pt x="1256" y="4749"/>
                    </a:lnTo>
                    <a:lnTo>
                      <a:pt x="1364" y="4807"/>
                    </a:lnTo>
                    <a:lnTo>
                      <a:pt x="1473" y="4862"/>
                    </a:lnTo>
                    <a:lnTo>
                      <a:pt x="1585" y="4910"/>
                    </a:lnTo>
                    <a:lnTo>
                      <a:pt x="1700" y="4952"/>
                    </a:lnTo>
                    <a:lnTo>
                      <a:pt x="1816" y="4990"/>
                    </a:lnTo>
                    <a:lnTo>
                      <a:pt x="1935" y="5023"/>
                    </a:lnTo>
                    <a:lnTo>
                      <a:pt x="2054" y="5049"/>
                    </a:lnTo>
                    <a:lnTo>
                      <a:pt x="2175" y="5070"/>
                    </a:lnTo>
                    <a:lnTo>
                      <a:pt x="2296" y="5084"/>
                    </a:lnTo>
                    <a:lnTo>
                      <a:pt x="2419" y="5094"/>
                    </a:lnTo>
                    <a:lnTo>
                      <a:pt x="2542" y="5097"/>
                    </a:lnTo>
                    <a:lnTo>
                      <a:pt x="2666" y="5095"/>
                    </a:lnTo>
                    <a:lnTo>
                      <a:pt x="2790" y="5085"/>
                    </a:lnTo>
                    <a:lnTo>
                      <a:pt x="2913" y="5071"/>
                    </a:lnTo>
                    <a:lnTo>
                      <a:pt x="3038" y="5051"/>
                    </a:lnTo>
                    <a:lnTo>
                      <a:pt x="3160" y="5024"/>
                    </a:lnTo>
                    <a:lnTo>
                      <a:pt x="3283" y="4990"/>
                    </a:lnTo>
                    <a:lnTo>
                      <a:pt x="3405" y="4950"/>
                    </a:lnTo>
                    <a:lnTo>
                      <a:pt x="3525" y="4904"/>
                    </a:lnTo>
                    <a:lnTo>
                      <a:pt x="3644" y="4852"/>
                    </a:lnTo>
                    <a:lnTo>
                      <a:pt x="3703" y="4824"/>
                    </a:lnTo>
                    <a:lnTo>
                      <a:pt x="3703" y="4824"/>
                    </a:lnTo>
                    <a:lnTo>
                      <a:pt x="3761" y="4794"/>
                    </a:lnTo>
                    <a:lnTo>
                      <a:pt x="3874" y="4728"/>
                    </a:lnTo>
                    <a:lnTo>
                      <a:pt x="3983" y="4658"/>
                    </a:lnTo>
                    <a:lnTo>
                      <a:pt x="4087" y="4583"/>
                    </a:lnTo>
                    <a:lnTo>
                      <a:pt x="4186" y="4504"/>
                    </a:lnTo>
                    <a:lnTo>
                      <a:pt x="4281" y="4420"/>
                    </a:lnTo>
                    <a:lnTo>
                      <a:pt x="4370" y="4333"/>
                    </a:lnTo>
                    <a:lnTo>
                      <a:pt x="4454" y="4242"/>
                    </a:lnTo>
                    <a:lnTo>
                      <a:pt x="4534" y="4146"/>
                    </a:lnTo>
                    <a:lnTo>
                      <a:pt x="4609" y="4047"/>
                    </a:lnTo>
                    <a:lnTo>
                      <a:pt x="4678" y="3946"/>
                    </a:lnTo>
                    <a:lnTo>
                      <a:pt x="4743" y="3841"/>
                    </a:lnTo>
                    <a:lnTo>
                      <a:pt x="4802" y="3733"/>
                    </a:lnTo>
                    <a:lnTo>
                      <a:pt x="4856" y="3624"/>
                    </a:lnTo>
                    <a:lnTo>
                      <a:pt x="4904" y="3512"/>
                    </a:lnTo>
                    <a:lnTo>
                      <a:pt x="4947" y="3397"/>
                    </a:lnTo>
                    <a:lnTo>
                      <a:pt x="4985" y="3281"/>
                    </a:lnTo>
                    <a:lnTo>
                      <a:pt x="5017" y="3163"/>
                    </a:lnTo>
                    <a:lnTo>
                      <a:pt x="5043" y="3043"/>
                    </a:lnTo>
                    <a:lnTo>
                      <a:pt x="5064" y="2922"/>
                    </a:lnTo>
                    <a:lnTo>
                      <a:pt x="5079" y="2801"/>
                    </a:lnTo>
                    <a:lnTo>
                      <a:pt x="5088" y="2679"/>
                    </a:lnTo>
                    <a:lnTo>
                      <a:pt x="5091" y="2555"/>
                    </a:lnTo>
                    <a:lnTo>
                      <a:pt x="5089" y="2432"/>
                    </a:lnTo>
                    <a:lnTo>
                      <a:pt x="5081" y="2307"/>
                    </a:lnTo>
                    <a:lnTo>
                      <a:pt x="5066" y="2184"/>
                    </a:lnTo>
                    <a:lnTo>
                      <a:pt x="5045" y="2061"/>
                    </a:lnTo>
                    <a:lnTo>
                      <a:pt x="5018" y="1937"/>
                    </a:lnTo>
                    <a:lnTo>
                      <a:pt x="4985" y="1815"/>
                    </a:lnTo>
                    <a:lnTo>
                      <a:pt x="4946" y="1693"/>
                    </a:lnTo>
                    <a:lnTo>
                      <a:pt x="4900" y="1572"/>
                    </a:lnTo>
                    <a:lnTo>
                      <a:pt x="4848" y="1453"/>
                    </a:lnTo>
                    <a:lnTo>
                      <a:pt x="4818" y="1395"/>
                    </a:lnTo>
                    <a:lnTo>
                      <a:pt x="4818" y="1395"/>
                    </a:lnTo>
                    <a:lnTo>
                      <a:pt x="4787" y="1336"/>
                    </a:lnTo>
                    <a:lnTo>
                      <a:pt x="4721" y="1223"/>
                    </a:lnTo>
                    <a:lnTo>
                      <a:pt x="4649" y="1115"/>
                    </a:lnTo>
                    <a:lnTo>
                      <a:pt x="4574" y="1010"/>
                    </a:lnTo>
                    <a:lnTo>
                      <a:pt x="4493" y="911"/>
                    </a:lnTo>
                    <a:lnTo>
                      <a:pt x="4408" y="817"/>
                    </a:lnTo>
                    <a:lnTo>
                      <a:pt x="4321" y="727"/>
                    </a:lnTo>
                    <a:lnTo>
                      <a:pt x="4229" y="641"/>
                    </a:lnTo>
                    <a:lnTo>
                      <a:pt x="4132" y="561"/>
                    </a:lnTo>
                    <a:lnTo>
                      <a:pt x="4033" y="486"/>
                    </a:lnTo>
                    <a:lnTo>
                      <a:pt x="3931" y="416"/>
                    </a:lnTo>
                    <a:lnTo>
                      <a:pt x="3826" y="351"/>
                    </a:lnTo>
                    <a:lnTo>
                      <a:pt x="3718" y="292"/>
                    </a:lnTo>
                    <a:lnTo>
                      <a:pt x="3609" y="237"/>
                    </a:lnTo>
                    <a:lnTo>
                      <a:pt x="3496" y="189"/>
                    </a:lnTo>
                    <a:lnTo>
                      <a:pt x="3381" y="145"/>
                    </a:lnTo>
                    <a:lnTo>
                      <a:pt x="3265" y="108"/>
                    </a:lnTo>
                    <a:lnTo>
                      <a:pt x="3146" y="75"/>
                    </a:lnTo>
                    <a:lnTo>
                      <a:pt x="3027" y="48"/>
                    </a:lnTo>
                    <a:lnTo>
                      <a:pt x="2907" y="27"/>
                    </a:lnTo>
                    <a:lnTo>
                      <a:pt x="2786" y="13"/>
                    </a:lnTo>
                    <a:lnTo>
                      <a:pt x="2663" y="3"/>
                    </a:lnTo>
                    <a:lnTo>
                      <a:pt x="2541" y="0"/>
                    </a:lnTo>
                    <a:lnTo>
                      <a:pt x="2418" y="3"/>
                    </a:lnTo>
                    <a:lnTo>
                      <a:pt x="2294" y="12"/>
                    </a:lnTo>
                    <a:lnTo>
                      <a:pt x="2171" y="26"/>
                    </a:lnTo>
                    <a:lnTo>
                      <a:pt x="2049" y="48"/>
                    </a:lnTo>
                    <a:lnTo>
                      <a:pt x="1926" y="75"/>
                    </a:lnTo>
                    <a:lnTo>
                      <a:pt x="1805" y="109"/>
                    </a:lnTo>
                    <a:lnTo>
                      <a:pt x="1685" y="150"/>
                    </a:lnTo>
                    <a:lnTo>
                      <a:pt x="1565" y="197"/>
                    </a:lnTo>
                    <a:lnTo>
                      <a:pt x="1447" y="250"/>
                    </a:lnTo>
                    <a:lnTo>
                      <a:pt x="1389" y="27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Freeform 25">
                <a:extLst>
                  <a:ext uri="{FF2B5EF4-FFF2-40B4-BE49-F238E27FC236}">
                    <a16:creationId xmlns="" xmlns:a16="http://schemas.microsoft.com/office/drawing/2014/main" id="{80BA6679-A3F3-1196-5289-909EA66BE3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2" y="2965"/>
                <a:ext cx="795" cy="797"/>
              </a:xfrm>
              <a:custGeom>
                <a:avLst/>
                <a:gdLst>
                  <a:gd name="T0" fmla="*/ 1919 w 3976"/>
                  <a:gd name="T1" fmla="*/ 3985 h 3986"/>
                  <a:gd name="T2" fmla="*/ 1643 w 3976"/>
                  <a:gd name="T3" fmla="*/ 3957 h 3986"/>
                  <a:gd name="T4" fmla="*/ 1378 w 3976"/>
                  <a:gd name="T5" fmla="*/ 3891 h 3986"/>
                  <a:gd name="T6" fmla="*/ 1126 w 3976"/>
                  <a:gd name="T7" fmla="*/ 3791 h 3986"/>
                  <a:gd name="T8" fmla="*/ 890 w 3976"/>
                  <a:gd name="T9" fmla="*/ 3657 h 3986"/>
                  <a:gd name="T10" fmla="*/ 676 w 3976"/>
                  <a:gd name="T11" fmla="*/ 3494 h 3986"/>
                  <a:gd name="T12" fmla="*/ 486 w 3976"/>
                  <a:gd name="T13" fmla="*/ 3300 h 3986"/>
                  <a:gd name="T14" fmla="*/ 322 w 3976"/>
                  <a:gd name="T15" fmla="*/ 3081 h 3986"/>
                  <a:gd name="T16" fmla="*/ 219 w 3976"/>
                  <a:gd name="T17" fmla="*/ 2899 h 3986"/>
                  <a:gd name="T18" fmla="*/ 154 w 3976"/>
                  <a:gd name="T19" fmla="*/ 2760 h 3986"/>
                  <a:gd name="T20" fmla="*/ 86 w 3976"/>
                  <a:gd name="T21" fmla="*/ 2572 h 3986"/>
                  <a:gd name="T22" fmla="*/ 38 w 3976"/>
                  <a:gd name="T23" fmla="*/ 2380 h 3986"/>
                  <a:gd name="T24" fmla="*/ 0 w 3976"/>
                  <a:gd name="T25" fmla="*/ 2043 h 3986"/>
                  <a:gd name="T26" fmla="*/ 28 w 3976"/>
                  <a:gd name="T27" fmla="*/ 1661 h 3986"/>
                  <a:gd name="T28" fmla="*/ 128 w 3976"/>
                  <a:gd name="T29" fmla="*/ 1292 h 3986"/>
                  <a:gd name="T30" fmla="*/ 296 w 3976"/>
                  <a:gd name="T31" fmla="*/ 949 h 3986"/>
                  <a:gd name="T32" fmla="*/ 530 w 3976"/>
                  <a:gd name="T33" fmla="*/ 642 h 3986"/>
                  <a:gd name="T34" fmla="*/ 785 w 3976"/>
                  <a:gd name="T35" fmla="*/ 411 h 3986"/>
                  <a:gd name="T36" fmla="*/ 950 w 3976"/>
                  <a:gd name="T37" fmla="*/ 297 h 3986"/>
                  <a:gd name="T38" fmla="*/ 1084 w 3976"/>
                  <a:gd name="T39" fmla="*/ 222 h 3986"/>
                  <a:gd name="T40" fmla="*/ 1244 w 3976"/>
                  <a:gd name="T41" fmla="*/ 149 h 3986"/>
                  <a:gd name="T42" fmla="*/ 1464 w 3976"/>
                  <a:gd name="T43" fmla="*/ 73 h 3986"/>
                  <a:gd name="T44" fmla="*/ 1693 w 3976"/>
                  <a:gd name="T45" fmla="*/ 23 h 3986"/>
                  <a:gd name="T46" fmla="*/ 1930 w 3976"/>
                  <a:gd name="T47" fmla="*/ 0 h 3986"/>
                  <a:gd name="T48" fmla="*/ 2060 w 3976"/>
                  <a:gd name="T49" fmla="*/ 0 h 3986"/>
                  <a:gd name="T50" fmla="*/ 2336 w 3976"/>
                  <a:gd name="T51" fmla="*/ 29 h 3986"/>
                  <a:gd name="T52" fmla="*/ 2603 w 3976"/>
                  <a:gd name="T53" fmla="*/ 95 h 3986"/>
                  <a:gd name="T54" fmla="*/ 2854 w 3976"/>
                  <a:gd name="T55" fmla="*/ 194 h 3986"/>
                  <a:gd name="T56" fmla="*/ 3089 w 3976"/>
                  <a:gd name="T57" fmla="*/ 328 h 3986"/>
                  <a:gd name="T58" fmla="*/ 3303 w 3976"/>
                  <a:gd name="T59" fmla="*/ 492 h 3986"/>
                  <a:gd name="T60" fmla="*/ 3494 w 3976"/>
                  <a:gd name="T61" fmla="*/ 685 h 3986"/>
                  <a:gd name="T62" fmla="*/ 3658 w 3976"/>
                  <a:gd name="T63" fmla="*/ 905 h 3986"/>
                  <a:gd name="T64" fmla="*/ 3760 w 3976"/>
                  <a:gd name="T65" fmla="*/ 1087 h 3986"/>
                  <a:gd name="T66" fmla="*/ 3874 w 3976"/>
                  <a:gd name="T67" fmla="*/ 1360 h 3986"/>
                  <a:gd name="T68" fmla="*/ 3960 w 3976"/>
                  <a:gd name="T69" fmla="*/ 1739 h 3986"/>
                  <a:gd name="T70" fmla="*/ 3974 w 3976"/>
                  <a:gd name="T71" fmla="*/ 2126 h 3986"/>
                  <a:gd name="T72" fmla="*/ 3913 w 3976"/>
                  <a:gd name="T73" fmla="*/ 2512 h 3986"/>
                  <a:gd name="T74" fmla="*/ 3853 w 3976"/>
                  <a:gd name="T75" fmla="*/ 2699 h 3986"/>
                  <a:gd name="T76" fmla="*/ 3678 w 3976"/>
                  <a:gd name="T77" fmla="*/ 3049 h 3986"/>
                  <a:gd name="T78" fmla="*/ 3443 w 3976"/>
                  <a:gd name="T79" fmla="*/ 3357 h 3986"/>
                  <a:gd name="T80" fmla="*/ 3188 w 3976"/>
                  <a:gd name="T81" fmla="*/ 3583 h 3986"/>
                  <a:gd name="T82" fmla="*/ 3026 w 3976"/>
                  <a:gd name="T83" fmla="*/ 3691 h 3986"/>
                  <a:gd name="T84" fmla="*/ 2896 w 3976"/>
                  <a:gd name="T85" fmla="*/ 3763 h 3986"/>
                  <a:gd name="T86" fmla="*/ 2731 w 3976"/>
                  <a:gd name="T87" fmla="*/ 3841 h 3986"/>
                  <a:gd name="T88" fmla="*/ 2505 w 3976"/>
                  <a:gd name="T89" fmla="*/ 3917 h 3986"/>
                  <a:gd name="T90" fmla="*/ 2277 w 3976"/>
                  <a:gd name="T91" fmla="*/ 3965 h 3986"/>
                  <a:gd name="T92" fmla="*/ 2048 w 3976"/>
                  <a:gd name="T93" fmla="*/ 3985 h 3986"/>
                  <a:gd name="T94" fmla="*/ 1990 w 3976"/>
                  <a:gd name="T95" fmla="*/ 3986 h 39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976" h="3986">
                    <a:moveTo>
                      <a:pt x="1990" y="3986"/>
                    </a:moveTo>
                    <a:lnTo>
                      <a:pt x="1919" y="3985"/>
                    </a:lnTo>
                    <a:lnTo>
                      <a:pt x="1780" y="3976"/>
                    </a:lnTo>
                    <a:lnTo>
                      <a:pt x="1643" y="3957"/>
                    </a:lnTo>
                    <a:lnTo>
                      <a:pt x="1508" y="3928"/>
                    </a:lnTo>
                    <a:lnTo>
                      <a:pt x="1378" y="3891"/>
                    </a:lnTo>
                    <a:lnTo>
                      <a:pt x="1249" y="3845"/>
                    </a:lnTo>
                    <a:lnTo>
                      <a:pt x="1126" y="3791"/>
                    </a:lnTo>
                    <a:lnTo>
                      <a:pt x="1005" y="3728"/>
                    </a:lnTo>
                    <a:lnTo>
                      <a:pt x="890" y="3657"/>
                    </a:lnTo>
                    <a:lnTo>
                      <a:pt x="780" y="3579"/>
                    </a:lnTo>
                    <a:lnTo>
                      <a:pt x="676" y="3494"/>
                    </a:lnTo>
                    <a:lnTo>
                      <a:pt x="578" y="3401"/>
                    </a:lnTo>
                    <a:lnTo>
                      <a:pt x="486" y="3300"/>
                    </a:lnTo>
                    <a:lnTo>
                      <a:pt x="400" y="3194"/>
                    </a:lnTo>
                    <a:lnTo>
                      <a:pt x="322" y="3081"/>
                    </a:lnTo>
                    <a:lnTo>
                      <a:pt x="251" y="2961"/>
                    </a:lnTo>
                    <a:lnTo>
                      <a:pt x="219" y="2899"/>
                    </a:lnTo>
                    <a:lnTo>
                      <a:pt x="196" y="2853"/>
                    </a:lnTo>
                    <a:lnTo>
                      <a:pt x="154" y="2760"/>
                    </a:lnTo>
                    <a:lnTo>
                      <a:pt x="118" y="2667"/>
                    </a:lnTo>
                    <a:lnTo>
                      <a:pt x="86" y="2572"/>
                    </a:lnTo>
                    <a:lnTo>
                      <a:pt x="59" y="2476"/>
                    </a:lnTo>
                    <a:lnTo>
                      <a:pt x="38" y="2380"/>
                    </a:lnTo>
                    <a:lnTo>
                      <a:pt x="14" y="2236"/>
                    </a:lnTo>
                    <a:lnTo>
                      <a:pt x="0" y="2043"/>
                    </a:lnTo>
                    <a:lnTo>
                      <a:pt x="5" y="1850"/>
                    </a:lnTo>
                    <a:lnTo>
                      <a:pt x="28" y="1661"/>
                    </a:lnTo>
                    <a:lnTo>
                      <a:pt x="69" y="1474"/>
                    </a:lnTo>
                    <a:lnTo>
                      <a:pt x="128" y="1292"/>
                    </a:lnTo>
                    <a:lnTo>
                      <a:pt x="204" y="1117"/>
                    </a:lnTo>
                    <a:lnTo>
                      <a:pt x="296" y="949"/>
                    </a:lnTo>
                    <a:lnTo>
                      <a:pt x="405" y="790"/>
                    </a:lnTo>
                    <a:lnTo>
                      <a:pt x="530" y="642"/>
                    </a:lnTo>
                    <a:lnTo>
                      <a:pt x="670" y="505"/>
                    </a:lnTo>
                    <a:lnTo>
                      <a:pt x="785" y="411"/>
                    </a:lnTo>
                    <a:lnTo>
                      <a:pt x="866" y="352"/>
                    </a:lnTo>
                    <a:lnTo>
                      <a:pt x="950" y="297"/>
                    </a:lnTo>
                    <a:lnTo>
                      <a:pt x="1039" y="246"/>
                    </a:lnTo>
                    <a:lnTo>
                      <a:pt x="1084" y="222"/>
                    </a:lnTo>
                    <a:lnTo>
                      <a:pt x="1136" y="196"/>
                    </a:lnTo>
                    <a:lnTo>
                      <a:pt x="1244" y="149"/>
                    </a:lnTo>
                    <a:lnTo>
                      <a:pt x="1352" y="108"/>
                    </a:lnTo>
                    <a:lnTo>
                      <a:pt x="1464" y="73"/>
                    </a:lnTo>
                    <a:lnTo>
                      <a:pt x="1578" y="45"/>
                    </a:lnTo>
                    <a:lnTo>
                      <a:pt x="1693" y="23"/>
                    </a:lnTo>
                    <a:lnTo>
                      <a:pt x="1811" y="7"/>
                    </a:lnTo>
                    <a:lnTo>
                      <a:pt x="1930" y="0"/>
                    </a:lnTo>
                    <a:lnTo>
                      <a:pt x="1990" y="0"/>
                    </a:lnTo>
                    <a:lnTo>
                      <a:pt x="2060" y="0"/>
                    </a:lnTo>
                    <a:lnTo>
                      <a:pt x="2199" y="10"/>
                    </a:lnTo>
                    <a:lnTo>
                      <a:pt x="2336" y="29"/>
                    </a:lnTo>
                    <a:lnTo>
                      <a:pt x="2471" y="57"/>
                    </a:lnTo>
                    <a:lnTo>
                      <a:pt x="2603" y="95"/>
                    </a:lnTo>
                    <a:lnTo>
                      <a:pt x="2731" y="140"/>
                    </a:lnTo>
                    <a:lnTo>
                      <a:pt x="2854" y="194"/>
                    </a:lnTo>
                    <a:lnTo>
                      <a:pt x="2974" y="257"/>
                    </a:lnTo>
                    <a:lnTo>
                      <a:pt x="3089" y="328"/>
                    </a:lnTo>
                    <a:lnTo>
                      <a:pt x="3199" y="406"/>
                    </a:lnTo>
                    <a:lnTo>
                      <a:pt x="3303" y="492"/>
                    </a:lnTo>
                    <a:lnTo>
                      <a:pt x="3402" y="585"/>
                    </a:lnTo>
                    <a:lnTo>
                      <a:pt x="3494" y="685"/>
                    </a:lnTo>
                    <a:lnTo>
                      <a:pt x="3580" y="791"/>
                    </a:lnTo>
                    <a:lnTo>
                      <a:pt x="3658" y="905"/>
                    </a:lnTo>
                    <a:lnTo>
                      <a:pt x="3728" y="1024"/>
                    </a:lnTo>
                    <a:lnTo>
                      <a:pt x="3760" y="1087"/>
                    </a:lnTo>
                    <a:lnTo>
                      <a:pt x="3803" y="1176"/>
                    </a:lnTo>
                    <a:lnTo>
                      <a:pt x="3874" y="1360"/>
                    </a:lnTo>
                    <a:lnTo>
                      <a:pt x="3927" y="1548"/>
                    </a:lnTo>
                    <a:lnTo>
                      <a:pt x="3960" y="1739"/>
                    </a:lnTo>
                    <a:lnTo>
                      <a:pt x="3976" y="1933"/>
                    </a:lnTo>
                    <a:lnTo>
                      <a:pt x="3974" y="2126"/>
                    </a:lnTo>
                    <a:lnTo>
                      <a:pt x="3953" y="2320"/>
                    </a:lnTo>
                    <a:lnTo>
                      <a:pt x="3913" y="2512"/>
                    </a:lnTo>
                    <a:lnTo>
                      <a:pt x="3886" y="2606"/>
                    </a:lnTo>
                    <a:lnTo>
                      <a:pt x="3853" y="2699"/>
                    </a:lnTo>
                    <a:lnTo>
                      <a:pt x="3774" y="2879"/>
                    </a:lnTo>
                    <a:lnTo>
                      <a:pt x="3678" y="3049"/>
                    </a:lnTo>
                    <a:lnTo>
                      <a:pt x="3568" y="3209"/>
                    </a:lnTo>
                    <a:lnTo>
                      <a:pt x="3443" y="3357"/>
                    </a:lnTo>
                    <a:lnTo>
                      <a:pt x="3302" y="3492"/>
                    </a:lnTo>
                    <a:lnTo>
                      <a:pt x="3188" y="3583"/>
                    </a:lnTo>
                    <a:lnTo>
                      <a:pt x="3109" y="3639"/>
                    </a:lnTo>
                    <a:lnTo>
                      <a:pt x="3026" y="3691"/>
                    </a:lnTo>
                    <a:lnTo>
                      <a:pt x="2941" y="3740"/>
                    </a:lnTo>
                    <a:lnTo>
                      <a:pt x="2896" y="3763"/>
                    </a:lnTo>
                    <a:lnTo>
                      <a:pt x="2841" y="3791"/>
                    </a:lnTo>
                    <a:lnTo>
                      <a:pt x="2731" y="3841"/>
                    </a:lnTo>
                    <a:lnTo>
                      <a:pt x="2618" y="3883"/>
                    </a:lnTo>
                    <a:lnTo>
                      <a:pt x="2505" y="3917"/>
                    </a:lnTo>
                    <a:lnTo>
                      <a:pt x="2392" y="3945"/>
                    </a:lnTo>
                    <a:lnTo>
                      <a:pt x="2277" y="3965"/>
                    </a:lnTo>
                    <a:lnTo>
                      <a:pt x="2163" y="3979"/>
                    </a:lnTo>
                    <a:lnTo>
                      <a:pt x="2048" y="3985"/>
                    </a:lnTo>
                    <a:lnTo>
                      <a:pt x="1990" y="3986"/>
                    </a:lnTo>
                    <a:lnTo>
                      <a:pt x="1990" y="3986"/>
                    </a:ln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Freeform 26">
                <a:extLst>
                  <a:ext uri="{FF2B5EF4-FFF2-40B4-BE49-F238E27FC236}">
                    <a16:creationId xmlns="" xmlns:a16="http://schemas.microsoft.com/office/drawing/2014/main" id="{389D2F68-7C25-1704-5E2F-D5F5AF4510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1" y="3241"/>
                <a:ext cx="550" cy="521"/>
              </a:xfrm>
              <a:custGeom>
                <a:avLst/>
                <a:gdLst>
                  <a:gd name="T0" fmla="*/ 100 w 2749"/>
                  <a:gd name="T1" fmla="*/ 0 h 2606"/>
                  <a:gd name="T2" fmla="*/ 72 w 2749"/>
                  <a:gd name="T3" fmla="*/ 91 h 2606"/>
                  <a:gd name="T4" fmla="*/ 30 w 2749"/>
                  <a:gd name="T5" fmla="*/ 279 h 2606"/>
                  <a:gd name="T6" fmla="*/ 6 w 2749"/>
                  <a:gd name="T7" fmla="*/ 469 h 2606"/>
                  <a:gd name="T8" fmla="*/ 0 w 2749"/>
                  <a:gd name="T9" fmla="*/ 663 h 2606"/>
                  <a:gd name="T10" fmla="*/ 12 w 2749"/>
                  <a:gd name="T11" fmla="*/ 856 h 2606"/>
                  <a:gd name="T12" fmla="*/ 34 w 2749"/>
                  <a:gd name="T13" fmla="*/ 1000 h 2606"/>
                  <a:gd name="T14" fmla="*/ 55 w 2749"/>
                  <a:gd name="T15" fmla="*/ 1096 h 2606"/>
                  <a:gd name="T16" fmla="*/ 80 w 2749"/>
                  <a:gd name="T17" fmla="*/ 1192 h 2606"/>
                  <a:gd name="T18" fmla="*/ 111 w 2749"/>
                  <a:gd name="T19" fmla="*/ 1287 h 2606"/>
                  <a:gd name="T20" fmla="*/ 147 w 2749"/>
                  <a:gd name="T21" fmla="*/ 1380 h 2606"/>
                  <a:gd name="T22" fmla="*/ 188 w 2749"/>
                  <a:gd name="T23" fmla="*/ 1473 h 2606"/>
                  <a:gd name="T24" fmla="*/ 211 w 2749"/>
                  <a:gd name="T25" fmla="*/ 1519 h 2606"/>
                  <a:gd name="T26" fmla="*/ 245 w 2749"/>
                  <a:gd name="T27" fmla="*/ 1581 h 2606"/>
                  <a:gd name="T28" fmla="*/ 317 w 2749"/>
                  <a:gd name="T29" fmla="*/ 1701 h 2606"/>
                  <a:gd name="T30" fmla="*/ 398 w 2749"/>
                  <a:gd name="T31" fmla="*/ 1814 h 2606"/>
                  <a:gd name="T32" fmla="*/ 483 w 2749"/>
                  <a:gd name="T33" fmla="*/ 1920 h 2606"/>
                  <a:gd name="T34" fmla="*/ 576 w 2749"/>
                  <a:gd name="T35" fmla="*/ 2021 h 2606"/>
                  <a:gd name="T36" fmla="*/ 675 w 2749"/>
                  <a:gd name="T37" fmla="*/ 2114 h 2606"/>
                  <a:gd name="T38" fmla="*/ 779 w 2749"/>
                  <a:gd name="T39" fmla="*/ 2199 h 2606"/>
                  <a:gd name="T40" fmla="*/ 888 w 2749"/>
                  <a:gd name="T41" fmla="*/ 2277 h 2606"/>
                  <a:gd name="T42" fmla="*/ 1003 w 2749"/>
                  <a:gd name="T43" fmla="*/ 2348 h 2606"/>
                  <a:gd name="T44" fmla="*/ 1121 w 2749"/>
                  <a:gd name="T45" fmla="*/ 2411 h 2606"/>
                  <a:gd name="T46" fmla="*/ 1244 w 2749"/>
                  <a:gd name="T47" fmla="*/ 2465 h 2606"/>
                  <a:gd name="T48" fmla="*/ 1372 w 2749"/>
                  <a:gd name="T49" fmla="*/ 2511 h 2606"/>
                  <a:gd name="T50" fmla="*/ 1503 w 2749"/>
                  <a:gd name="T51" fmla="*/ 2548 h 2606"/>
                  <a:gd name="T52" fmla="*/ 1635 w 2749"/>
                  <a:gd name="T53" fmla="*/ 2577 h 2606"/>
                  <a:gd name="T54" fmla="*/ 1772 w 2749"/>
                  <a:gd name="T55" fmla="*/ 2596 h 2606"/>
                  <a:gd name="T56" fmla="*/ 1912 w 2749"/>
                  <a:gd name="T57" fmla="*/ 2605 h 2606"/>
                  <a:gd name="T58" fmla="*/ 1982 w 2749"/>
                  <a:gd name="T59" fmla="*/ 2606 h 2606"/>
                  <a:gd name="T60" fmla="*/ 2032 w 2749"/>
                  <a:gd name="T61" fmla="*/ 2605 h 2606"/>
                  <a:gd name="T62" fmla="*/ 2130 w 2749"/>
                  <a:gd name="T63" fmla="*/ 2600 h 2606"/>
                  <a:gd name="T64" fmla="*/ 2275 w 2749"/>
                  <a:gd name="T65" fmla="*/ 2584 h 2606"/>
                  <a:gd name="T66" fmla="*/ 2466 w 2749"/>
                  <a:gd name="T67" fmla="*/ 2544 h 2606"/>
                  <a:gd name="T68" fmla="*/ 2655 w 2749"/>
                  <a:gd name="T69" fmla="*/ 2488 h 2606"/>
                  <a:gd name="T70" fmla="*/ 2749 w 2749"/>
                  <a:gd name="T71" fmla="*/ 2452 h 2606"/>
                  <a:gd name="T72" fmla="*/ 2749 w 2749"/>
                  <a:gd name="T73" fmla="*/ 0 h 2606"/>
                  <a:gd name="T74" fmla="*/ 100 w 2749"/>
                  <a:gd name="T75" fmla="*/ 0 h 26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749" h="2606">
                    <a:moveTo>
                      <a:pt x="100" y="0"/>
                    </a:moveTo>
                    <a:lnTo>
                      <a:pt x="72" y="91"/>
                    </a:lnTo>
                    <a:lnTo>
                      <a:pt x="30" y="279"/>
                    </a:lnTo>
                    <a:lnTo>
                      <a:pt x="6" y="469"/>
                    </a:lnTo>
                    <a:lnTo>
                      <a:pt x="0" y="663"/>
                    </a:lnTo>
                    <a:lnTo>
                      <a:pt x="12" y="856"/>
                    </a:lnTo>
                    <a:lnTo>
                      <a:pt x="34" y="1000"/>
                    </a:lnTo>
                    <a:lnTo>
                      <a:pt x="55" y="1096"/>
                    </a:lnTo>
                    <a:lnTo>
                      <a:pt x="80" y="1192"/>
                    </a:lnTo>
                    <a:lnTo>
                      <a:pt x="111" y="1287"/>
                    </a:lnTo>
                    <a:lnTo>
                      <a:pt x="147" y="1380"/>
                    </a:lnTo>
                    <a:lnTo>
                      <a:pt x="188" y="1473"/>
                    </a:lnTo>
                    <a:lnTo>
                      <a:pt x="211" y="1519"/>
                    </a:lnTo>
                    <a:lnTo>
                      <a:pt x="245" y="1581"/>
                    </a:lnTo>
                    <a:lnTo>
                      <a:pt x="317" y="1701"/>
                    </a:lnTo>
                    <a:lnTo>
                      <a:pt x="398" y="1814"/>
                    </a:lnTo>
                    <a:lnTo>
                      <a:pt x="483" y="1920"/>
                    </a:lnTo>
                    <a:lnTo>
                      <a:pt x="576" y="2021"/>
                    </a:lnTo>
                    <a:lnTo>
                      <a:pt x="675" y="2114"/>
                    </a:lnTo>
                    <a:lnTo>
                      <a:pt x="779" y="2199"/>
                    </a:lnTo>
                    <a:lnTo>
                      <a:pt x="888" y="2277"/>
                    </a:lnTo>
                    <a:lnTo>
                      <a:pt x="1003" y="2348"/>
                    </a:lnTo>
                    <a:lnTo>
                      <a:pt x="1121" y="2411"/>
                    </a:lnTo>
                    <a:lnTo>
                      <a:pt x="1244" y="2465"/>
                    </a:lnTo>
                    <a:lnTo>
                      <a:pt x="1372" y="2511"/>
                    </a:lnTo>
                    <a:lnTo>
                      <a:pt x="1503" y="2548"/>
                    </a:lnTo>
                    <a:lnTo>
                      <a:pt x="1635" y="2577"/>
                    </a:lnTo>
                    <a:lnTo>
                      <a:pt x="1772" y="2596"/>
                    </a:lnTo>
                    <a:lnTo>
                      <a:pt x="1912" y="2605"/>
                    </a:lnTo>
                    <a:lnTo>
                      <a:pt x="1982" y="2606"/>
                    </a:lnTo>
                    <a:lnTo>
                      <a:pt x="2032" y="2605"/>
                    </a:lnTo>
                    <a:lnTo>
                      <a:pt x="2130" y="2600"/>
                    </a:lnTo>
                    <a:lnTo>
                      <a:pt x="2275" y="2584"/>
                    </a:lnTo>
                    <a:lnTo>
                      <a:pt x="2466" y="2544"/>
                    </a:lnTo>
                    <a:lnTo>
                      <a:pt x="2655" y="2488"/>
                    </a:lnTo>
                    <a:lnTo>
                      <a:pt x="2749" y="2452"/>
                    </a:lnTo>
                    <a:lnTo>
                      <a:pt x="2749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29" name="Freeform 27">
                <a:extLst>
                  <a:ext uri="{FF2B5EF4-FFF2-40B4-BE49-F238E27FC236}">
                    <a16:creationId xmlns="" xmlns:a16="http://schemas.microsoft.com/office/drawing/2014/main" id="{4D63AE39-373D-293F-DF49-EE9F50E30A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1" y="3391"/>
                <a:ext cx="399" cy="374"/>
              </a:xfrm>
              <a:custGeom>
                <a:avLst/>
                <a:gdLst>
                  <a:gd name="T0" fmla="*/ 0 w 1994"/>
                  <a:gd name="T1" fmla="*/ 0 h 1867"/>
                  <a:gd name="T2" fmla="*/ 3 w 1994"/>
                  <a:gd name="T3" fmla="*/ 49 h 1867"/>
                  <a:gd name="T4" fmla="*/ 14 w 1994"/>
                  <a:gd name="T5" fmla="*/ 148 h 1867"/>
                  <a:gd name="T6" fmla="*/ 30 w 1994"/>
                  <a:gd name="T7" fmla="*/ 247 h 1867"/>
                  <a:gd name="T8" fmla="*/ 50 w 1994"/>
                  <a:gd name="T9" fmla="*/ 346 h 1867"/>
                  <a:gd name="T10" fmla="*/ 77 w 1994"/>
                  <a:gd name="T11" fmla="*/ 444 h 1867"/>
                  <a:gd name="T12" fmla="*/ 108 w 1994"/>
                  <a:gd name="T13" fmla="*/ 541 h 1867"/>
                  <a:gd name="T14" fmla="*/ 145 w 1994"/>
                  <a:gd name="T15" fmla="*/ 637 h 1867"/>
                  <a:gd name="T16" fmla="*/ 186 w 1994"/>
                  <a:gd name="T17" fmla="*/ 732 h 1867"/>
                  <a:gd name="T18" fmla="*/ 209 w 1994"/>
                  <a:gd name="T19" fmla="*/ 779 h 1867"/>
                  <a:gd name="T20" fmla="*/ 243 w 1994"/>
                  <a:gd name="T21" fmla="*/ 842 h 1867"/>
                  <a:gd name="T22" fmla="*/ 315 w 1994"/>
                  <a:gd name="T23" fmla="*/ 961 h 1867"/>
                  <a:gd name="T24" fmla="*/ 396 w 1994"/>
                  <a:gd name="T25" fmla="*/ 1074 h 1867"/>
                  <a:gd name="T26" fmla="*/ 481 w 1994"/>
                  <a:gd name="T27" fmla="*/ 1181 h 1867"/>
                  <a:gd name="T28" fmla="*/ 574 w 1994"/>
                  <a:gd name="T29" fmla="*/ 1281 h 1867"/>
                  <a:gd name="T30" fmla="*/ 673 w 1994"/>
                  <a:gd name="T31" fmla="*/ 1374 h 1867"/>
                  <a:gd name="T32" fmla="*/ 777 w 1994"/>
                  <a:gd name="T33" fmla="*/ 1460 h 1867"/>
                  <a:gd name="T34" fmla="*/ 886 w 1994"/>
                  <a:gd name="T35" fmla="*/ 1538 h 1867"/>
                  <a:gd name="T36" fmla="*/ 1001 w 1994"/>
                  <a:gd name="T37" fmla="*/ 1608 h 1867"/>
                  <a:gd name="T38" fmla="*/ 1119 w 1994"/>
                  <a:gd name="T39" fmla="*/ 1671 h 1867"/>
                  <a:gd name="T40" fmla="*/ 1242 w 1994"/>
                  <a:gd name="T41" fmla="*/ 1726 h 1867"/>
                  <a:gd name="T42" fmla="*/ 1370 w 1994"/>
                  <a:gd name="T43" fmla="*/ 1772 h 1867"/>
                  <a:gd name="T44" fmla="*/ 1501 w 1994"/>
                  <a:gd name="T45" fmla="*/ 1809 h 1867"/>
                  <a:gd name="T46" fmla="*/ 1633 w 1994"/>
                  <a:gd name="T47" fmla="*/ 1837 h 1867"/>
                  <a:gd name="T48" fmla="*/ 1770 w 1994"/>
                  <a:gd name="T49" fmla="*/ 1856 h 1867"/>
                  <a:gd name="T50" fmla="*/ 1910 w 1994"/>
                  <a:gd name="T51" fmla="*/ 1866 h 1867"/>
                  <a:gd name="T52" fmla="*/ 1980 w 1994"/>
                  <a:gd name="T53" fmla="*/ 1867 h 1867"/>
                  <a:gd name="T54" fmla="*/ 1994 w 1994"/>
                  <a:gd name="T55" fmla="*/ 1867 h 1867"/>
                  <a:gd name="T56" fmla="*/ 1994 w 1994"/>
                  <a:gd name="T57" fmla="*/ 0 h 1867"/>
                  <a:gd name="T58" fmla="*/ 0 w 1994"/>
                  <a:gd name="T59" fmla="*/ 0 h 18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994" h="1867">
                    <a:moveTo>
                      <a:pt x="0" y="0"/>
                    </a:moveTo>
                    <a:lnTo>
                      <a:pt x="3" y="49"/>
                    </a:lnTo>
                    <a:lnTo>
                      <a:pt x="14" y="148"/>
                    </a:lnTo>
                    <a:lnTo>
                      <a:pt x="30" y="247"/>
                    </a:lnTo>
                    <a:lnTo>
                      <a:pt x="50" y="346"/>
                    </a:lnTo>
                    <a:lnTo>
                      <a:pt x="77" y="444"/>
                    </a:lnTo>
                    <a:lnTo>
                      <a:pt x="108" y="541"/>
                    </a:lnTo>
                    <a:lnTo>
                      <a:pt x="145" y="637"/>
                    </a:lnTo>
                    <a:lnTo>
                      <a:pt x="186" y="732"/>
                    </a:lnTo>
                    <a:lnTo>
                      <a:pt x="209" y="779"/>
                    </a:lnTo>
                    <a:lnTo>
                      <a:pt x="243" y="842"/>
                    </a:lnTo>
                    <a:lnTo>
                      <a:pt x="315" y="961"/>
                    </a:lnTo>
                    <a:lnTo>
                      <a:pt x="396" y="1074"/>
                    </a:lnTo>
                    <a:lnTo>
                      <a:pt x="481" y="1181"/>
                    </a:lnTo>
                    <a:lnTo>
                      <a:pt x="574" y="1281"/>
                    </a:lnTo>
                    <a:lnTo>
                      <a:pt x="673" y="1374"/>
                    </a:lnTo>
                    <a:lnTo>
                      <a:pt x="777" y="1460"/>
                    </a:lnTo>
                    <a:lnTo>
                      <a:pt x="886" y="1538"/>
                    </a:lnTo>
                    <a:lnTo>
                      <a:pt x="1001" y="1608"/>
                    </a:lnTo>
                    <a:lnTo>
                      <a:pt x="1119" y="1671"/>
                    </a:lnTo>
                    <a:lnTo>
                      <a:pt x="1242" y="1726"/>
                    </a:lnTo>
                    <a:lnTo>
                      <a:pt x="1370" y="1772"/>
                    </a:lnTo>
                    <a:lnTo>
                      <a:pt x="1501" y="1809"/>
                    </a:lnTo>
                    <a:lnTo>
                      <a:pt x="1633" y="1837"/>
                    </a:lnTo>
                    <a:lnTo>
                      <a:pt x="1770" y="1856"/>
                    </a:lnTo>
                    <a:lnTo>
                      <a:pt x="1910" y="1866"/>
                    </a:lnTo>
                    <a:lnTo>
                      <a:pt x="1980" y="1867"/>
                    </a:lnTo>
                    <a:lnTo>
                      <a:pt x="1994" y="1867"/>
                    </a:lnTo>
                    <a:lnTo>
                      <a:pt x="199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8CDC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0" name="Freeform 28">
                <a:extLst>
                  <a:ext uri="{FF2B5EF4-FFF2-40B4-BE49-F238E27FC236}">
                    <a16:creationId xmlns="" xmlns:a16="http://schemas.microsoft.com/office/drawing/2014/main" id="{C3357411-6BA3-8CAC-0608-AFCD92D429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7" y="4239"/>
                <a:ext cx="223" cy="345"/>
              </a:xfrm>
              <a:custGeom>
                <a:avLst/>
                <a:gdLst>
                  <a:gd name="T0" fmla="*/ 558 w 1116"/>
                  <a:gd name="T1" fmla="*/ 1728 h 1728"/>
                  <a:gd name="T2" fmla="*/ 529 w 1116"/>
                  <a:gd name="T3" fmla="*/ 1728 h 1728"/>
                  <a:gd name="T4" fmla="*/ 474 w 1116"/>
                  <a:gd name="T5" fmla="*/ 1722 h 1728"/>
                  <a:gd name="T6" fmla="*/ 419 w 1116"/>
                  <a:gd name="T7" fmla="*/ 1711 h 1728"/>
                  <a:gd name="T8" fmla="*/ 367 w 1116"/>
                  <a:gd name="T9" fmla="*/ 1695 h 1728"/>
                  <a:gd name="T10" fmla="*/ 317 w 1116"/>
                  <a:gd name="T11" fmla="*/ 1674 h 1728"/>
                  <a:gd name="T12" fmla="*/ 270 w 1116"/>
                  <a:gd name="T13" fmla="*/ 1647 h 1728"/>
                  <a:gd name="T14" fmla="*/ 225 w 1116"/>
                  <a:gd name="T15" fmla="*/ 1617 h 1728"/>
                  <a:gd name="T16" fmla="*/ 183 w 1116"/>
                  <a:gd name="T17" fmla="*/ 1583 h 1728"/>
                  <a:gd name="T18" fmla="*/ 145 w 1116"/>
                  <a:gd name="T19" fmla="*/ 1545 h 1728"/>
                  <a:gd name="T20" fmla="*/ 111 w 1116"/>
                  <a:gd name="T21" fmla="*/ 1504 h 1728"/>
                  <a:gd name="T22" fmla="*/ 82 w 1116"/>
                  <a:gd name="T23" fmla="*/ 1459 h 1728"/>
                  <a:gd name="T24" fmla="*/ 55 w 1116"/>
                  <a:gd name="T25" fmla="*/ 1412 h 1728"/>
                  <a:gd name="T26" fmla="*/ 35 w 1116"/>
                  <a:gd name="T27" fmla="*/ 1362 h 1728"/>
                  <a:gd name="T28" fmla="*/ 18 w 1116"/>
                  <a:gd name="T29" fmla="*/ 1310 h 1728"/>
                  <a:gd name="T30" fmla="*/ 6 w 1116"/>
                  <a:gd name="T31" fmla="*/ 1255 h 1728"/>
                  <a:gd name="T32" fmla="*/ 1 w 1116"/>
                  <a:gd name="T33" fmla="*/ 1199 h 1728"/>
                  <a:gd name="T34" fmla="*/ 0 w 1116"/>
                  <a:gd name="T35" fmla="*/ 1171 h 1728"/>
                  <a:gd name="T36" fmla="*/ 0 w 1116"/>
                  <a:gd name="T37" fmla="*/ 0 h 1728"/>
                  <a:gd name="T38" fmla="*/ 1116 w 1116"/>
                  <a:gd name="T39" fmla="*/ 0 h 1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116" h="1728">
                    <a:moveTo>
                      <a:pt x="558" y="1728"/>
                    </a:moveTo>
                    <a:lnTo>
                      <a:pt x="529" y="1728"/>
                    </a:lnTo>
                    <a:lnTo>
                      <a:pt x="474" y="1722"/>
                    </a:lnTo>
                    <a:lnTo>
                      <a:pt x="419" y="1711"/>
                    </a:lnTo>
                    <a:lnTo>
                      <a:pt x="367" y="1695"/>
                    </a:lnTo>
                    <a:lnTo>
                      <a:pt x="317" y="1674"/>
                    </a:lnTo>
                    <a:lnTo>
                      <a:pt x="270" y="1647"/>
                    </a:lnTo>
                    <a:lnTo>
                      <a:pt x="225" y="1617"/>
                    </a:lnTo>
                    <a:lnTo>
                      <a:pt x="183" y="1583"/>
                    </a:lnTo>
                    <a:lnTo>
                      <a:pt x="145" y="1545"/>
                    </a:lnTo>
                    <a:lnTo>
                      <a:pt x="111" y="1504"/>
                    </a:lnTo>
                    <a:lnTo>
                      <a:pt x="82" y="1459"/>
                    </a:lnTo>
                    <a:lnTo>
                      <a:pt x="55" y="1412"/>
                    </a:lnTo>
                    <a:lnTo>
                      <a:pt x="35" y="1362"/>
                    </a:lnTo>
                    <a:lnTo>
                      <a:pt x="18" y="1310"/>
                    </a:lnTo>
                    <a:lnTo>
                      <a:pt x="6" y="1255"/>
                    </a:lnTo>
                    <a:lnTo>
                      <a:pt x="1" y="1199"/>
                    </a:lnTo>
                    <a:lnTo>
                      <a:pt x="0" y="1171"/>
                    </a:lnTo>
                    <a:lnTo>
                      <a:pt x="0" y="0"/>
                    </a:lnTo>
                    <a:lnTo>
                      <a:pt x="1116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1" name="Rectangle 29">
                <a:extLst>
                  <a:ext uri="{FF2B5EF4-FFF2-40B4-BE49-F238E27FC236}">
                    <a16:creationId xmlns="" xmlns:a16="http://schemas.microsoft.com/office/drawing/2014/main" id="{78054999-E58E-B15D-BC34-D79889E291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1" y="4270"/>
                <a:ext cx="55" cy="55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4" name="Rectangle 30">
                <a:extLst>
                  <a:ext uri="{FF2B5EF4-FFF2-40B4-BE49-F238E27FC236}">
                    <a16:creationId xmlns="" xmlns:a16="http://schemas.microsoft.com/office/drawing/2014/main" id="{685995FA-4727-11CA-9402-6C93B24664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5" y="4270"/>
                <a:ext cx="56" cy="55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5" name="Rectangle 31">
                <a:extLst>
                  <a:ext uri="{FF2B5EF4-FFF2-40B4-BE49-F238E27FC236}">
                    <a16:creationId xmlns="" xmlns:a16="http://schemas.microsoft.com/office/drawing/2014/main" id="{0AD0DF3B-D03E-95FC-B7F0-9C219D48A8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3" y="4270"/>
                <a:ext cx="56" cy="55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6" name="Rectangle 32">
                <a:extLst>
                  <a:ext uri="{FF2B5EF4-FFF2-40B4-BE49-F238E27FC236}">
                    <a16:creationId xmlns="" xmlns:a16="http://schemas.microsoft.com/office/drawing/2014/main" id="{6BA1F841-0412-C26F-F3AD-D6F501CBE6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4030"/>
                <a:ext cx="505" cy="55"/>
              </a:xfrm>
              <a:prstGeom prst="rect">
                <a:avLst/>
              </a:pr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7" name="Freeform 33">
                <a:extLst>
                  <a:ext uri="{FF2B5EF4-FFF2-40B4-BE49-F238E27FC236}">
                    <a16:creationId xmlns="" xmlns:a16="http://schemas.microsoft.com/office/drawing/2014/main" id="{D8F228EB-0B81-EF2E-6187-D335F7216D6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49" y="2828"/>
                <a:ext cx="1784" cy="1784"/>
              </a:xfrm>
              <a:custGeom>
                <a:avLst/>
                <a:gdLst>
                  <a:gd name="T0" fmla="*/ 7890 w 8922"/>
                  <a:gd name="T1" fmla="*/ 8635 h 8922"/>
                  <a:gd name="T2" fmla="*/ 6371 w 8922"/>
                  <a:gd name="T3" fmla="*/ 5925 h 8922"/>
                  <a:gd name="T4" fmla="*/ 8637 w 8922"/>
                  <a:gd name="T5" fmla="*/ 8222 h 8922"/>
                  <a:gd name="T6" fmla="*/ 6469 w 8922"/>
                  <a:gd name="T7" fmla="*/ 5075 h 8922"/>
                  <a:gd name="T8" fmla="*/ 6218 w 8922"/>
                  <a:gd name="T9" fmla="*/ 5186 h 8922"/>
                  <a:gd name="T10" fmla="*/ 2975 w 8922"/>
                  <a:gd name="T11" fmla="*/ 1894 h 8922"/>
                  <a:gd name="T12" fmla="*/ 3304 w 8922"/>
                  <a:gd name="T13" fmla="*/ 1266 h 8922"/>
                  <a:gd name="T14" fmla="*/ 3801 w 8922"/>
                  <a:gd name="T15" fmla="*/ 764 h 8922"/>
                  <a:gd name="T16" fmla="*/ 4323 w 8922"/>
                  <a:gd name="T17" fmla="*/ 466 h 8922"/>
                  <a:gd name="T18" fmla="*/ 5017 w 8922"/>
                  <a:gd name="T19" fmla="*/ 293 h 8922"/>
                  <a:gd name="T20" fmla="*/ 5712 w 8922"/>
                  <a:gd name="T21" fmla="*/ 325 h 8922"/>
                  <a:gd name="T22" fmla="*/ 6364 w 8922"/>
                  <a:gd name="T23" fmla="*/ 552 h 8922"/>
                  <a:gd name="T24" fmla="*/ 6928 w 8922"/>
                  <a:gd name="T25" fmla="*/ 960 h 8922"/>
                  <a:gd name="T26" fmla="*/ 7360 w 8922"/>
                  <a:gd name="T27" fmla="*/ 1534 h 8922"/>
                  <a:gd name="T28" fmla="*/ 7581 w 8922"/>
                  <a:gd name="T29" fmla="*/ 2101 h 8922"/>
                  <a:gd name="T30" fmla="*/ 7649 w 8922"/>
                  <a:gd name="T31" fmla="*/ 2802 h 8922"/>
                  <a:gd name="T32" fmla="*/ 7517 w 8922"/>
                  <a:gd name="T33" fmla="*/ 3480 h 8922"/>
                  <a:gd name="T34" fmla="*/ 7199 w 8922"/>
                  <a:gd name="T35" fmla="*/ 4094 h 8922"/>
                  <a:gd name="T36" fmla="*/ 6705 w 8922"/>
                  <a:gd name="T37" fmla="*/ 4598 h 8922"/>
                  <a:gd name="T38" fmla="*/ 6075 w 8922"/>
                  <a:gd name="T39" fmla="*/ 4943 h 8922"/>
                  <a:gd name="T40" fmla="*/ 5008 w 8922"/>
                  <a:gd name="T41" fmla="*/ 5083 h 8922"/>
                  <a:gd name="T42" fmla="*/ 4039 w 8922"/>
                  <a:gd name="T43" fmla="*/ 4763 h 8922"/>
                  <a:gd name="T44" fmla="*/ 3288 w 8922"/>
                  <a:gd name="T45" fmla="*/ 4082 h 8922"/>
                  <a:gd name="T46" fmla="*/ 2877 w 8922"/>
                  <a:gd name="T47" fmla="*/ 3143 h 8922"/>
                  <a:gd name="T48" fmla="*/ 2927 w 8922"/>
                  <a:gd name="T49" fmla="*/ 2047 h 8922"/>
                  <a:gd name="T50" fmla="*/ 5382 w 8922"/>
                  <a:gd name="T51" fmla="*/ 8493 h 8922"/>
                  <a:gd name="T52" fmla="*/ 1255 w 8922"/>
                  <a:gd name="T53" fmla="*/ 8643 h 8922"/>
                  <a:gd name="T54" fmla="*/ 1394 w 8922"/>
                  <a:gd name="T55" fmla="*/ 8225 h 8922"/>
                  <a:gd name="T56" fmla="*/ 2586 w 8922"/>
                  <a:gd name="T57" fmla="*/ 3030 h 8922"/>
                  <a:gd name="T58" fmla="*/ 2161 w 8922"/>
                  <a:gd name="T59" fmla="*/ 3596 h 8922"/>
                  <a:gd name="T60" fmla="*/ 3108 w 8922"/>
                  <a:gd name="T61" fmla="*/ 4319 h 8922"/>
                  <a:gd name="T62" fmla="*/ 2175 w 8922"/>
                  <a:gd name="T63" fmla="*/ 4796 h 8922"/>
                  <a:gd name="T64" fmla="*/ 4667 w 8922"/>
                  <a:gd name="T65" fmla="*/ 5301 h 8922"/>
                  <a:gd name="T66" fmla="*/ 5479 w 8922"/>
                  <a:gd name="T67" fmla="*/ 8225 h 8922"/>
                  <a:gd name="T68" fmla="*/ 960 w 8922"/>
                  <a:gd name="T69" fmla="*/ 8550 h 8922"/>
                  <a:gd name="T70" fmla="*/ 570 w 8922"/>
                  <a:gd name="T71" fmla="*/ 8624 h 8922"/>
                  <a:gd name="T72" fmla="*/ 280 w 8922"/>
                  <a:gd name="T73" fmla="*/ 8267 h 8922"/>
                  <a:gd name="T74" fmla="*/ 7361 w 8922"/>
                  <a:gd name="T75" fmla="*/ 5117 h 8922"/>
                  <a:gd name="T76" fmla="*/ 7348 w 8922"/>
                  <a:gd name="T77" fmla="*/ 4367 h 8922"/>
                  <a:gd name="T78" fmla="*/ 7907 w 8922"/>
                  <a:gd name="T79" fmla="*/ 3150 h 8922"/>
                  <a:gd name="T80" fmla="*/ 7905 w 8922"/>
                  <a:gd name="T81" fmla="*/ 2182 h 8922"/>
                  <a:gd name="T82" fmla="*/ 7681 w 8922"/>
                  <a:gd name="T83" fmla="*/ 1504 h 8922"/>
                  <a:gd name="T84" fmla="*/ 7314 w 8922"/>
                  <a:gd name="T85" fmla="*/ 945 h 8922"/>
                  <a:gd name="T86" fmla="*/ 6723 w 8922"/>
                  <a:gd name="T87" fmla="*/ 431 h 8922"/>
                  <a:gd name="T88" fmla="*/ 6021 w 8922"/>
                  <a:gd name="T89" fmla="*/ 110 h 8922"/>
                  <a:gd name="T90" fmla="*/ 5254 w 8922"/>
                  <a:gd name="T91" fmla="*/ 0 h 8922"/>
                  <a:gd name="T92" fmla="*/ 4472 w 8922"/>
                  <a:gd name="T93" fmla="*/ 115 h 8922"/>
                  <a:gd name="T94" fmla="*/ 3820 w 8922"/>
                  <a:gd name="T95" fmla="*/ 411 h 8922"/>
                  <a:gd name="T96" fmla="*/ 3118 w 8922"/>
                  <a:gd name="T97" fmla="*/ 1044 h 8922"/>
                  <a:gd name="T98" fmla="*/ 2681 w 8922"/>
                  <a:gd name="T99" fmla="*/ 1894 h 8922"/>
                  <a:gd name="T100" fmla="*/ 0 w 8922"/>
                  <a:gd name="T101" fmla="*/ 6915 h 8922"/>
                  <a:gd name="T102" fmla="*/ 68 w 8922"/>
                  <a:gd name="T103" fmla="*/ 8529 h 8922"/>
                  <a:gd name="T104" fmla="*/ 334 w 8922"/>
                  <a:gd name="T105" fmla="*/ 8822 h 8922"/>
                  <a:gd name="T106" fmla="*/ 697 w 8922"/>
                  <a:gd name="T107" fmla="*/ 8922 h 8922"/>
                  <a:gd name="T108" fmla="*/ 5365 w 8922"/>
                  <a:gd name="T109" fmla="*/ 8854 h 8922"/>
                  <a:gd name="T110" fmla="*/ 5659 w 8922"/>
                  <a:gd name="T111" fmla="*/ 8589 h 8922"/>
                  <a:gd name="T112" fmla="*/ 5758 w 8922"/>
                  <a:gd name="T113" fmla="*/ 8225 h 8922"/>
                  <a:gd name="T114" fmla="*/ 5981 w 8922"/>
                  <a:gd name="T115" fmla="*/ 5827 h 8922"/>
                  <a:gd name="T116" fmla="*/ 7700 w 8922"/>
                  <a:gd name="T117" fmla="*/ 8868 h 8922"/>
                  <a:gd name="T118" fmla="*/ 8001 w 8922"/>
                  <a:gd name="T119" fmla="*/ 8915 h 8922"/>
                  <a:gd name="T120" fmla="*/ 8710 w 8922"/>
                  <a:gd name="T121" fmla="*/ 8576 h 8922"/>
                  <a:gd name="T122" fmla="*/ 8915 w 8922"/>
                  <a:gd name="T123" fmla="*/ 8090 h 8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8922" h="8922">
                    <a:moveTo>
                      <a:pt x="8532" y="8364"/>
                    </a:moveTo>
                    <a:lnTo>
                      <a:pt x="8030" y="8615"/>
                    </a:lnTo>
                    <a:lnTo>
                      <a:pt x="8011" y="8624"/>
                    </a:lnTo>
                    <a:lnTo>
                      <a:pt x="7972" y="8637"/>
                    </a:lnTo>
                    <a:lnTo>
                      <a:pt x="7931" y="8640"/>
                    </a:lnTo>
                    <a:lnTo>
                      <a:pt x="7890" y="8635"/>
                    </a:lnTo>
                    <a:lnTo>
                      <a:pt x="7850" y="8622"/>
                    </a:lnTo>
                    <a:lnTo>
                      <a:pt x="7815" y="8601"/>
                    </a:lnTo>
                    <a:lnTo>
                      <a:pt x="7784" y="8573"/>
                    </a:lnTo>
                    <a:lnTo>
                      <a:pt x="7760" y="8537"/>
                    </a:lnTo>
                    <a:lnTo>
                      <a:pt x="7751" y="8517"/>
                    </a:lnTo>
                    <a:lnTo>
                      <a:pt x="6371" y="5925"/>
                    </a:lnTo>
                    <a:lnTo>
                      <a:pt x="7249" y="5478"/>
                    </a:lnTo>
                    <a:lnTo>
                      <a:pt x="8616" y="8086"/>
                    </a:lnTo>
                    <a:lnTo>
                      <a:pt x="8625" y="8103"/>
                    </a:lnTo>
                    <a:lnTo>
                      <a:pt x="8638" y="8142"/>
                    </a:lnTo>
                    <a:lnTo>
                      <a:pt x="8641" y="8182"/>
                    </a:lnTo>
                    <a:lnTo>
                      <a:pt x="8637" y="8222"/>
                    </a:lnTo>
                    <a:lnTo>
                      <a:pt x="8625" y="8259"/>
                    </a:lnTo>
                    <a:lnTo>
                      <a:pt x="8606" y="8295"/>
                    </a:lnTo>
                    <a:lnTo>
                      <a:pt x="8581" y="8326"/>
                    </a:lnTo>
                    <a:lnTo>
                      <a:pt x="8550" y="8353"/>
                    </a:lnTo>
                    <a:lnTo>
                      <a:pt x="8532" y="8364"/>
                    </a:lnTo>
                    <a:close/>
                    <a:moveTo>
                      <a:pt x="6469" y="5075"/>
                    </a:moveTo>
                    <a:lnTo>
                      <a:pt x="6530" y="5043"/>
                    </a:lnTo>
                    <a:lnTo>
                      <a:pt x="6640" y="4981"/>
                    </a:lnTo>
                    <a:lnTo>
                      <a:pt x="6692" y="4949"/>
                    </a:lnTo>
                    <a:lnTo>
                      <a:pt x="6901" y="5353"/>
                    </a:lnTo>
                    <a:lnTo>
                      <a:pt x="6427" y="5590"/>
                    </a:lnTo>
                    <a:lnTo>
                      <a:pt x="6218" y="5186"/>
                    </a:lnTo>
                    <a:lnTo>
                      <a:pt x="6254" y="5175"/>
                    </a:lnTo>
                    <a:lnTo>
                      <a:pt x="6322" y="5149"/>
                    </a:lnTo>
                    <a:lnTo>
                      <a:pt x="6415" y="5106"/>
                    </a:lnTo>
                    <a:lnTo>
                      <a:pt x="6469" y="5075"/>
                    </a:lnTo>
                    <a:close/>
                    <a:moveTo>
                      <a:pt x="2956" y="1952"/>
                    </a:moveTo>
                    <a:lnTo>
                      <a:pt x="2975" y="1894"/>
                    </a:lnTo>
                    <a:lnTo>
                      <a:pt x="3017" y="1783"/>
                    </a:lnTo>
                    <a:lnTo>
                      <a:pt x="3064" y="1673"/>
                    </a:lnTo>
                    <a:lnTo>
                      <a:pt x="3117" y="1566"/>
                    </a:lnTo>
                    <a:lnTo>
                      <a:pt x="3174" y="1463"/>
                    </a:lnTo>
                    <a:lnTo>
                      <a:pt x="3237" y="1362"/>
                    </a:lnTo>
                    <a:lnTo>
                      <a:pt x="3304" y="1266"/>
                    </a:lnTo>
                    <a:lnTo>
                      <a:pt x="3376" y="1173"/>
                    </a:lnTo>
                    <a:lnTo>
                      <a:pt x="3453" y="1083"/>
                    </a:lnTo>
                    <a:lnTo>
                      <a:pt x="3533" y="997"/>
                    </a:lnTo>
                    <a:lnTo>
                      <a:pt x="3618" y="916"/>
                    </a:lnTo>
                    <a:lnTo>
                      <a:pt x="3708" y="838"/>
                    </a:lnTo>
                    <a:lnTo>
                      <a:pt x="3801" y="764"/>
                    </a:lnTo>
                    <a:lnTo>
                      <a:pt x="3897" y="696"/>
                    </a:lnTo>
                    <a:lnTo>
                      <a:pt x="3997" y="631"/>
                    </a:lnTo>
                    <a:lnTo>
                      <a:pt x="4101" y="572"/>
                    </a:lnTo>
                    <a:lnTo>
                      <a:pt x="4154" y="544"/>
                    </a:lnTo>
                    <a:lnTo>
                      <a:pt x="4211" y="516"/>
                    </a:lnTo>
                    <a:lnTo>
                      <a:pt x="4323" y="466"/>
                    </a:lnTo>
                    <a:lnTo>
                      <a:pt x="4436" y="422"/>
                    </a:lnTo>
                    <a:lnTo>
                      <a:pt x="4551" y="385"/>
                    </a:lnTo>
                    <a:lnTo>
                      <a:pt x="4667" y="352"/>
                    </a:lnTo>
                    <a:lnTo>
                      <a:pt x="4784" y="326"/>
                    </a:lnTo>
                    <a:lnTo>
                      <a:pt x="4900" y="306"/>
                    </a:lnTo>
                    <a:lnTo>
                      <a:pt x="5017" y="293"/>
                    </a:lnTo>
                    <a:lnTo>
                      <a:pt x="5134" y="284"/>
                    </a:lnTo>
                    <a:lnTo>
                      <a:pt x="5251" y="281"/>
                    </a:lnTo>
                    <a:lnTo>
                      <a:pt x="5367" y="284"/>
                    </a:lnTo>
                    <a:lnTo>
                      <a:pt x="5483" y="293"/>
                    </a:lnTo>
                    <a:lnTo>
                      <a:pt x="5598" y="306"/>
                    </a:lnTo>
                    <a:lnTo>
                      <a:pt x="5712" y="325"/>
                    </a:lnTo>
                    <a:lnTo>
                      <a:pt x="5825" y="350"/>
                    </a:lnTo>
                    <a:lnTo>
                      <a:pt x="5936" y="381"/>
                    </a:lnTo>
                    <a:lnTo>
                      <a:pt x="6046" y="415"/>
                    </a:lnTo>
                    <a:lnTo>
                      <a:pt x="6154" y="456"/>
                    </a:lnTo>
                    <a:lnTo>
                      <a:pt x="6260" y="502"/>
                    </a:lnTo>
                    <a:lnTo>
                      <a:pt x="6364" y="552"/>
                    </a:lnTo>
                    <a:lnTo>
                      <a:pt x="6465" y="608"/>
                    </a:lnTo>
                    <a:lnTo>
                      <a:pt x="6563" y="669"/>
                    </a:lnTo>
                    <a:lnTo>
                      <a:pt x="6659" y="734"/>
                    </a:lnTo>
                    <a:lnTo>
                      <a:pt x="6752" y="805"/>
                    </a:lnTo>
                    <a:lnTo>
                      <a:pt x="6841" y="879"/>
                    </a:lnTo>
                    <a:lnTo>
                      <a:pt x="6928" y="960"/>
                    </a:lnTo>
                    <a:lnTo>
                      <a:pt x="7011" y="1044"/>
                    </a:lnTo>
                    <a:lnTo>
                      <a:pt x="7089" y="1133"/>
                    </a:lnTo>
                    <a:lnTo>
                      <a:pt x="7163" y="1226"/>
                    </a:lnTo>
                    <a:lnTo>
                      <a:pt x="7233" y="1325"/>
                    </a:lnTo>
                    <a:lnTo>
                      <a:pt x="7299" y="1427"/>
                    </a:lnTo>
                    <a:lnTo>
                      <a:pt x="7360" y="1534"/>
                    </a:lnTo>
                    <a:lnTo>
                      <a:pt x="7389" y="1589"/>
                    </a:lnTo>
                    <a:lnTo>
                      <a:pt x="7416" y="1645"/>
                    </a:lnTo>
                    <a:lnTo>
                      <a:pt x="7467" y="1757"/>
                    </a:lnTo>
                    <a:lnTo>
                      <a:pt x="7511" y="1871"/>
                    </a:lnTo>
                    <a:lnTo>
                      <a:pt x="7548" y="1986"/>
                    </a:lnTo>
                    <a:lnTo>
                      <a:pt x="7581" y="2101"/>
                    </a:lnTo>
                    <a:lnTo>
                      <a:pt x="7606" y="2218"/>
                    </a:lnTo>
                    <a:lnTo>
                      <a:pt x="7627" y="2335"/>
                    </a:lnTo>
                    <a:lnTo>
                      <a:pt x="7640" y="2452"/>
                    </a:lnTo>
                    <a:lnTo>
                      <a:pt x="7649" y="2569"/>
                    </a:lnTo>
                    <a:lnTo>
                      <a:pt x="7652" y="2686"/>
                    </a:lnTo>
                    <a:lnTo>
                      <a:pt x="7649" y="2802"/>
                    </a:lnTo>
                    <a:lnTo>
                      <a:pt x="7640" y="2918"/>
                    </a:lnTo>
                    <a:lnTo>
                      <a:pt x="7627" y="3033"/>
                    </a:lnTo>
                    <a:lnTo>
                      <a:pt x="7607" y="3147"/>
                    </a:lnTo>
                    <a:lnTo>
                      <a:pt x="7583" y="3260"/>
                    </a:lnTo>
                    <a:lnTo>
                      <a:pt x="7552" y="3371"/>
                    </a:lnTo>
                    <a:lnTo>
                      <a:pt x="7517" y="3480"/>
                    </a:lnTo>
                    <a:lnTo>
                      <a:pt x="7477" y="3588"/>
                    </a:lnTo>
                    <a:lnTo>
                      <a:pt x="7431" y="3695"/>
                    </a:lnTo>
                    <a:lnTo>
                      <a:pt x="7381" y="3798"/>
                    </a:lnTo>
                    <a:lnTo>
                      <a:pt x="7324" y="3900"/>
                    </a:lnTo>
                    <a:lnTo>
                      <a:pt x="7264" y="3998"/>
                    </a:lnTo>
                    <a:lnTo>
                      <a:pt x="7199" y="4094"/>
                    </a:lnTo>
                    <a:lnTo>
                      <a:pt x="7128" y="4187"/>
                    </a:lnTo>
                    <a:lnTo>
                      <a:pt x="7053" y="4276"/>
                    </a:lnTo>
                    <a:lnTo>
                      <a:pt x="6973" y="4363"/>
                    </a:lnTo>
                    <a:lnTo>
                      <a:pt x="6888" y="4444"/>
                    </a:lnTo>
                    <a:lnTo>
                      <a:pt x="6800" y="4524"/>
                    </a:lnTo>
                    <a:lnTo>
                      <a:pt x="6705" y="4598"/>
                    </a:lnTo>
                    <a:lnTo>
                      <a:pt x="6608" y="4668"/>
                    </a:lnTo>
                    <a:lnTo>
                      <a:pt x="6506" y="4734"/>
                    </a:lnTo>
                    <a:lnTo>
                      <a:pt x="6398" y="4795"/>
                    </a:lnTo>
                    <a:lnTo>
                      <a:pt x="6344" y="4824"/>
                    </a:lnTo>
                    <a:lnTo>
                      <a:pt x="6255" y="4868"/>
                    </a:lnTo>
                    <a:lnTo>
                      <a:pt x="6075" y="4943"/>
                    </a:lnTo>
                    <a:lnTo>
                      <a:pt x="5896" y="5003"/>
                    </a:lnTo>
                    <a:lnTo>
                      <a:pt x="5716" y="5048"/>
                    </a:lnTo>
                    <a:lnTo>
                      <a:pt x="5537" y="5077"/>
                    </a:lnTo>
                    <a:lnTo>
                      <a:pt x="5359" y="5093"/>
                    </a:lnTo>
                    <a:lnTo>
                      <a:pt x="5182" y="5095"/>
                    </a:lnTo>
                    <a:lnTo>
                      <a:pt x="5008" y="5083"/>
                    </a:lnTo>
                    <a:lnTo>
                      <a:pt x="4836" y="5059"/>
                    </a:lnTo>
                    <a:lnTo>
                      <a:pt x="4668" y="5022"/>
                    </a:lnTo>
                    <a:lnTo>
                      <a:pt x="4503" y="4974"/>
                    </a:lnTo>
                    <a:lnTo>
                      <a:pt x="4343" y="4915"/>
                    </a:lnTo>
                    <a:lnTo>
                      <a:pt x="4189" y="4844"/>
                    </a:lnTo>
                    <a:lnTo>
                      <a:pt x="4039" y="4763"/>
                    </a:lnTo>
                    <a:lnTo>
                      <a:pt x="3895" y="4671"/>
                    </a:lnTo>
                    <a:lnTo>
                      <a:pt x="3758" y="4571"/>
                    </a:lnTo>
                    <a:lnTo>
                      <a:pt x="3628" y="4461"/>
                    </a:lnTo>
                    <a:lnTo>
                      <a:pt x="3507" y="4343"/>
                    </a:lnTo>
                    <a:lnTo>
                      <a:pt x="3393" y="4216"/>
                    </a:lnTo>
                    <a:lnTo>
                      <a:pt x="3288" y="4082"/>
                    </a:lnTo>
                    <a:lnTo>
                      <a:pt x="3192" y="3940"/>
                    </a:lnTo>
                    <a:lnTo>
                      <a:pt x="3108" y="3793"/>
                    </a:lnTo>
                    <a:lnTo>
                      <a:pt x="3032" y="3638"/>
                    </a:lnTo>
                    <a:lnTo>
                      <a:pt x="2968" y="3478"/>
                    </a:lnTo>
                    <a:lnTo>
                      <a:pt x="2917" y="3313"/>
                    </a:lnTo>
                    <a:lnTo>
                      <a:pt x="2877" y="3143"/>
                    </a:lnTo>
                    <a:lnTo>
                      <a:pt x="2850" y="2968"/>
                    </a:lnTo>
                    <a:lnTo>
                      <a:pt x="2837" y="2790"/>
                    </a:lnTo>
                    <a:lnTo>
                      <a:pt x="2837" y="2608"/>
                    </a:lnTo>
                    <a:lnTo>
                      <a:pt x="2851" y="2423"/>
                    </a:lnTo>
                    <a:lnTo>
                      <a:pt x="2881" y="2236"/>
                    </a:lnTo>
                    <a:lnTo>
                      <a:pt x="2927" y="2047"/>
                    </a:lnTo>
                    <a:lnTo>
                      <a:pt x="2956" y="1952"/>
                    </a:lnTo>
                    <a:close/>
                    <a:moveTo>
                      <a:pt x="5479" y="8225"/>
                    </a:moveTo>
                    <a:lnTo>
                      <a:pt x="5478" y="8269"/>
                    </a:lnTo>
                    <a:lnTo>
                      <a:pt x="5460" y="8351"/>
                    </a:lnTo>
                    <a:lnTo>
                      <a:pt x="5428" y="8427"/>
                    </a:lnTo>
                    <a:lnTo>
                      <a:pt x="5382" y="8493"/>
                    </a:lnTo>
                    <a:lnTo>
                      <a:pt x="5324" y="8550"/>
                    </a:lnTo>
                    <a:lnTo>
                      <a:pt x="5257" y="8594"/>
                    </a:lnTo>
                    <a:lnTo>
                      <a:pt x="5182" y="8625"/>
                    </a:lnTo>
                    <a:lnTo>
                      <a:pt x="5103" y="8641"/>
                    </a:lnTo>
                    <a:lnTo>
                      <a:pt x="5061" y="8643"/>
                    </a:lnTo>
                    <a:lnTo>
                      <a:pt x="1255" y="8643"/>
                    </a:lnTo>
                    <a:lnTo>
                      <a:pt x="1285" y="8600"/>
                    </a:lnTo>
                    <a:lnTo>
                      <a:pt x="1336" y="8502"/>
                    </a:lnTo>
                    <a:lnTo>
                      <a:pt x="1373" y="8395"/>
                    </a:lnTo>
                    <a:lnTo>
                      <a:pt x="1389" y="8310"/>
                    </a:lnTo>
                    <a:lnTo>
                      <a:pt x="1394" y="8253"/>
                    </a:lnTo>
                    <a:lnTo>
                      <a:pt x="1394" y="8225"/>
                    </a:lnTo>
                    <a:lnTo>
                      <a:pt x="1394" y="2579"/>
                    </a:lnTo>
                    <a:lnTo>
                      <a:pt x="2565" y="2579"/>
                    </a:lnTo>
                    <a:lnTo>
                      <a:pt x="2563" y="2644"/>
                    </a:lnTo>
                    <a:lnTo>
                      <a:pt x="2565" y="2774"/>
                    </a:lnTo>
                    <a:lnTo>
                      <a:pt x="2572" y="2902"/>
                    </a:lnTo>
                    <a:lnTo>
                      <a:pt x="2586" y="3030"/>
                    </a:lnTo>
                    <a:lnTo>
                      <a:pt x="2606" y="3156"/>
                    </a:lnTo>
                    <a:lnTo>
                      <a:pt x="2631" y="3283"/>
                    </a:lnTo>
                    <a:lnTo>
                      <a:pt x="2661" y="3408"/>
                    </a:lnTo>
                    <a:lnTo>
                      <a:pt x="2698" y="3534"/>
                    </a:lnTo>
                    <a:lnTo>
                      <a:pt x="2719" y="3596"/>
                    </a:lnTo>
                    <a:lnTo>
                      <a:pt x="2161" y="3596"/>
                    </a:lnTo>
                    <a:lnTo>
                      <a:pt x="2161" y="3876"/>
                    </a:lnTo>
                    <a:lnTo>
                      <a:pt x="2830" y="3876"/>
                    </a:lnTo>
                    <a:lnTo>
                      <a:pt x="2865" y="3942"/>
                    </a:lnTo>
                    <a:lnTo>
                      <a:pt x="2939" y="4073"/>
                    </a:lnTo>
                    <a:lnTo>
                      <a:pt x="3020" y="4199"/>
                    </a:lnTo>
                    <a:lnTo>
                      <a:pt x="3108" y="4319"/>
                    </a:lnTo>
                    <a:lnTo>
                      <a:pt x="3202" y="4434"/>
                    </a:lnTo>
                    <a:lnTo>
                      <a:pt x="3302" y="4544"/>
                    </a:lnTo>
                    <a:lnTo>
                      <a:pt x="3410" y="4648"/>
                    </a:lnTo>
                    <a:lnTo>
                      <a:pt x="3524" y="4748"/>
                    </a:lnTo>
                    <a:lnTo>
                      <a:pt x="3583" y="4796"/>
                    </a:lnTo>
                    <a:lnTo>
                      <a:pt x="2175" y="4796"/>
                    </a:lnTo>
                    <a:lnTo>
                      <a:pt x="2175" y="5075"/>
                    </a:lnTo>
                    <a:lnTo>
                      <a:pt x="4043" y="5075"/>
                    </a:lnTo>
                    <a:lnTo>
                      <a:pt x="4132" y="5118"/>
                    </a:lnTo>
                    <a:lnTo>
                      <a:pt x="4310" y="5192"/>
                    </a:lnTo>
                    <a:lnTo>
                      <a:pt x="4488" y="5252"/>
                    </a:lnTo>
                    <a:lnTo>
                      <a:pt x="4667" y="5301"/>
                    </a:lnTo>
                    <a:lnTo>
                      <a:pt x="4845" y="5334"/>
                    </a:lnTo>
                    <a:lnTo>
                      <a:pt x="5025" y="5355"/>
                    </a:lnTo>
                    <a:lnTo>
                      <a:pt x="5206" y="5363"/>
                    </a:lnTo>
                    <a:lnTo>
                      <a:pt x="5388" y="5360"/>
                    </a:lnTo>
                    <a:lnTo>
                      <a:pt x="5479" y="5353"/>
                    </a:lnTo>
                    <a:lnTo>
                      <a:pt x="5479" y="8225"/>
                    </a:lnTo>
                    <a:close/>
                    <a:moveTo>
                      <a:pt x="1116" y="8225"/>
                    </a:moveTo>
                    <a:lnTo>
                      <a:pt x="1114" y="8269"/>
                    </a:lnTo>
                    <a:lnTo>
                      <a:pt x="1097" y="8351"/>
                    </a:lnTo>
                    <a:lnTo>
                      <a:pt x="1063" y="8427"/>
                    </a:lnTo>
                    <a:lnTo>
                      <a:pt x="1017" y="8493"/>
                    </a:lnTo>
                    <a:lnTo>
                      <a:pt x="960" y="8550"/>
                    </a:lnTo>
                    <a:lnTo>
                      <a:pt x="893" y="8594"/>
                    </a:lnTo>
                    <a:lnTo>
                      <a:pt x="819" y="8625"/>
                    </a:lnTo>
                    <a:lnTo>
                      <a:pt x="738" y="8641"/>
                    </a:lnTo>
                    <a:lnTo>
                      <a:pt x="697" y="8643"/>
                    </a:lnTo>
                    <a:lnTo>
                      <a:pt x="653" y="8641"/>
                    </a:lnTo>
                    <a:lnTo>
                      <a:pt x="570" y="8624"/>
                    </a:lnTo>
                    <a:lnTo>
                      <a:pt x="495" y="8592"/>
                    </a:lnTo>
                    <a:lnTo>
                      <a:pt x="428" y="8546"/>
                    </a:lnTo>
                    <a:lnTo>
                      <a:pt x="372" y="8488"/>
                    </a:lnTo>
                    <a:lnTo>
                      <a:pt x="327" y="8420"/>
                    </a:lnTo>
                    <a:lnTo>
                      <a:pt x="297" y="8346"/>
                    </a:lnTo>
                    <a:lnTo>
                      <a:pt x="280" y="8267"/>
                    </a:lnTo>
                    <a:lnTo>
                      <a:pt x="279" y="8225"/>
                    </a:lnTo>
                    <a:lnTo>
                      <a:pt x="279" y="7193"/>
                    </a:lnTo>
                    <a:lnTo>
                      <a:pt x="1116" y="7193"/>
                    </a:lnTo>
                    <a:lnTo>
                      <a:pt x="1116" y="8225"/>
                    </a:lnTo>
                    <a:close/>
                    <a:moveTo>
                      <a:pt x="8867" y="7946"/>
                    </a:moveTo>
                    <a:lnTo>
                      <a:pt x="7361" y="5117"/>
                    </a:lnTo>
                    <a:lnTo>
                      <a:pt x="7165" y="5214"/>
                    </a:lnTo>
                    <a:lnTo>
                      <a:pt x="6943" y="4767"/>
                    </a:lnTo>
                    <a:lnTo>
                      <a:pt x="6988" y="4732"/>
                    </a:lnTo>
                    <a:lnTo>
                      <a:pt x="7075" y="4656"/>
                    </a:lnTo>
                    <a:lnTo>
                      <a:pt x="7198" y="4537"/>
                    </a:lnTo>
                    <a:lnTo>
                      <a:pt x="7348" y="4367"/>
                    </a:lnTo>
                    <a:lnTo>
                      <a:pt x="7483" y="4185"/>
                    </a:lnTo>
                    <a:lnTo>
                      <a:pt x="7603" y="3994"/>
                    </a:lnTo>
                    <a:lnTo>
                      <a:pt x="7704" y="3793"/>
                    </a:lnTo>
                    <a:lnTo>
                      <a:pt x="7790" y="3585"/>
                    </a:lnTo>
                    <a:lnTo>
                      <a:pt x="7858" y="3370"/>
                    </a:lnTo>
                    <a:lnTo>
                      <a:pt x="7907" y="3150"/>
                    </a:lnTo>
                    <a:lnTo>
                      <a:pt x="7938" y="2925"/>
                    </a:lnTo>
                    <a:lnTo>
                      <a:pt x="7951" y="2698"/>
                    </a:lnTo>
                    <a:lnTo>
                      <a:pt x="7946" y="2527"/>
                    </a:lnTo>
                    <a:lnTo>
                      <a:pt x="7937" y="2412"/>
                    </a:lnTo>
                    <a:lnTo>
                      <a:pt x="7924" y="2297"/>
                    </a:lnTo>
                    <a:lnTo>
                      <a:pt x="7905" y="2182"/>
                    </a:lnTo>
                    <a:lnTo>
                      <a:pt x="7881" y="2068"/>
                    </a:lnTo>
                    <a:lnTo>
                      <a:pt x="7851" y="1954"/>
                    </a:lnTo>
                    <a:lnTo>
                      <a:pt x="7817" y="1840"/>
                    </a:lnTo>
                    <a:lnTo>
                      <a:pt x="7777" y="1728"/>
                    </a:lnTo>
                    <a:lnTo>
                      <a:pt x="7732" y="1616"/>
                    </a:lnTo>
                    <a:lnTo>
                      <a:pt x="7681" y="1504"/>
                    </a:lnTo>
                    <a:lnTo>
                      <a:pt x="7654" y="1450"/>
                    </a:lnTo>
                    <a:lnTo>
                      <a:pt x="7621" y="1388"/>
                    </a:lnTo>
                    <a:lnTo>
                      <a:pt x="7552" y="1270"/>
                    </a:lnTo>
                    <a:lnTo>
                      <a:pt x="7477" y="1157"/>
                    </a:lnTo>
                    <a:lnTo>
                      <a:pt x="7398" y="1049"/>
                    </a:lnTo>
                    <a:lnTo>
                      <a:pt x="7314" y="945"/>
                    </a:lnTo>
                    <a:lnTo>
                      <a:pt x="7225" y="847"/>
                    </a:lnTo>
                    <a:lnTo>
                      <a:pt x="7132" y="753"/>
                    </a:lnTo>
                    <a:lnTo>
                      <a:pt x="7036" y="664"/>
                    </a:lnTo>
                    <a:lnTo>
                      <a:pt x="6934" y="581"/>
                    </a:lnTo>
                    <a:lnTo>
                      <a:pt x="6831" y="503"/>
                    </a:lnTo>
                    <a:lnTo>
                      <a:pt x="6723" y="431"/>
                    </a:lnTo>
                    <a:lnTo>
                      <a:pt x="6612" y="363"/>
                    </a:lnTo>
                    <a:lnTo>
                      <a:pt x="6498" y="301"/>
                    </a:lnTo>
                    <a:lnTo>
                      <a:pt x="6382" y="245"/>
                    </a:lnTo>
                    <a:lnTo>
                      <a:pt x="6264" y="194"/>
                    </a:lnTo>
                    <a:lnTo>
                      <a:pt x="6143" y="150"/>
                    </a:lnTo>
                    <a:lnTo>
                      <a:pt x="6021" y="110"/>
                    </a:lnTo>
                    <a:lnTo>
                      <a:pt x="5896" y="76"/>
                    </a:lnTo>
                    <a:lnTo>
                      <a:pt x="5770" y="49"/>
                    </a:lnTo>
                    <a:lnTo>
                      <a:pt x="5642" y="27"/>
                    </a:lnTo>
                    <a:lnTo>
                      <a:pt x="5513" y="13"/>
                    </a:lnTo>
                    <a:lnTo>
                      <a:pt x="5384" y="3"/>
                    </a:lnTo>
                    <a:lnTo>
                      <a:pt x="5254" y="0"/>
                    </a:lnTo>
                    <a:lnTo>
                      <a:pt x="5123" y="3"/>
                    </a:lnTo>
                    <a:lnTo>
                      <a:pt x="4993" y="13"/>
                    </a:lnTo>
                    <a:lnTo>
                      <a:pt x="4862" y="28"/>
                    </a:lnTo>
                    <a:lnTo>
                      <a:pt x="4731" y="50"/>
                    </a:lnTo>
                    <a:lnTo>
                      <a:pt x="4602" y="79"/>
                    </a:lnTo>
                    <a:lnTo>
                      <a:pt x="4472" y="115"/>
                    </a:lnTo>
                    <a:lnTo>
                      <a:pt x="4344" y="157"/>
                    </a:lnTo>
                    <a:lnTo>
                      <a:pt x="4217" y="206"/>
                    </a:lnTo>
                    <a:lnTo>
                      <a:pt x="4091" y="262"/>
                    </a:lnTo>
                    <a:lnTo>
                      <a:pt x="4029" y="293"/>
                    </a:lnTo>
                    <a:lnTo>
                      <a:pt x="3958" y="330"/>
                    </a:lnTo>
                    <a:lnTo>
                      <a:pt x="3820" y="411"/>
                    </a:lnTo>
                    <a:lnTo>
                      <a:pt x="3687" y="500"/>
                    </a:lnTo>
                    <a:lnTo>
                      <a:pt x="3559" y="595"/>
                    </a:lnTo>
                    <a:lnTo>
                      <a:pt x="3439" y="697"/>
                    </a:lnTo>
                    <a:lnTo>
                      <a:pt x="3325" y="807"/>
                    </a:lnTo>
                    <a:lnTo>
                      <a:pt x="3217" y="923"/>
                    </a:lnTo>
                    <a:lnTo>
                      <a:pt x="3118" y="1044"/>
                    </a:lnTo>
                    <a:lnTo>
                      <a:pt x="3025" y="1173"/>
                    </a:lnTo>
                    <a:lnTo>
                      <a:pt x="2939" y="1307"/>
                    </a:lnTo>
                    <a:lnTo>
                      <a:pt x="2863" y="1446"/>
                    </a:lnTo>
                    <a:lnTo>
                      <a:pt x="2794" y="1590"/>
                    </a:lnTo>
                    <a:lnTo>
                      <a:pt x="2733" y="1741"/>
                    </a:lnTo>
                    <a:lnTo>
                      <a:pt x="2681" y="1894"/>
                    </a:lnTo>
                    <a:lnTo>
                      <a:pt x="2639" y="2053"/>
                    </a:lnTo>
                    <a:lnTo>
                      <a:pt x="2606" y="2216"/>
                    </a:lnTo>
                    <a:lnTo>
                      <a:pt x="2593" y="2300"/>
                    </a:lnTo>
                    <a:lnTo>
                      <a:pt x="1116" y="2300"/>
                    </a:lnTo>
                    <a:lnTo>
                      <a:pt x="1116" y="6915"/>
                    </a:lnTo>
                    <a:lnTo>
                      <a:pt x="0" y="6915"/>
                    </a:lnTo>
                    <a:lnTo>
                      <a:pt x="0" y="8225"/>
                    </a:lnTo>
                    <a:lnTo>
                      <a:pt x="1" y="8261"/>
                    </a:lnTo>
                    <a:lnTo>
                      <a:pt x="7" y="8332"/>
                    </a:lnTo>
                    <a:lnTo>
                      <a:pt x="21" y="8400"/>
                    </a:lnTo>
                    <a:lnTo>
                      <a:pt x="42" y="8466"/>
                    </a:lnTo>
                    <a:lnTo>
                      <a:pt x="68" y="8529"/>
                    </a:lnTo>
                    <a:lnTo>
                      <a:pt x="99" y="8589"/>
                    </a:lnTo>
                    <a:lnTo>
                      <a:pt x="137" y="8644"/>
                    </a:lnTo>
                    <a:lnTo>
                      <a:pt x="179" y="8695"/>
                    </a:lnTo>
                    <a:lnTo>
                      <a:pt x="226" y="8742"/>
                    </a:lnTo>
                    <a:lnTo>
                      <a:pt x="277" y="8785"/>
                    </a:lnTo>
                    <a:lnTo>
                      <a:pt x="334" y="8822"/>
                    </a:lnTo>
                    <a:lnTo>
                      <a:pt x="392" y="8854"/>
                    </a:lnTo>
                    <a:lnTo>
                      <a:pt x="455" y="8880"/>
                    </a:lnTo>
                    <a:lnTo>
                      <a:pt x="521" y="8900"/>
                    </a:lnTo>
                    <a:lnTo>
                      <a:pt x="590" y="8914"/>
                    </a:lnTo>
                    <a:lnTo>
                      <a:pt x="661" y="8921"/>
                    </a:lnTo>
                    <a:lnTo>
                      <a:pt x="697" y="8922"/>
                    </a:lnTo>
                    <a:lnTo>
                      <a:pt x="5061" y="8922"/>
                    </a:lnTo>
                    <a:lnTo>
                      <a:pt x="5097" y="8921"/>
                    </a:lnTo>
                    <a:lnTo>
                      <a:pt x="5168" y="8914"/>
                    </a:lnTo>
                    <a:lnTo>
                      <a:pt x="5236" y="8900"/>
                    </a:lnTo>
                    <a:lnTo>
                      <a:pt x="5302" y="8880"/>
                    </a:lnTo>
                    <a:lnTo>
                      <a:pt x="5365" y="8854"/>
                    </a:lnTo>
                    <a:lnTo>
                      <a:pt x="5425" y="8822"/>
                    </a:lnTo>
                    <a:lnTo>
                      <a:pt x="5480" y="8785"/>
                    </a:lnTo>
                    <a:lnTo>
                      <a:pt x="5531" y="8742"/>
                    </a:lnTo>
                    <a:lnTo>
                      <a:pt x="5578" y="8695"/>
                    </a:lnTo>
                    <a:lnTo>
                      <a:pt x="5621" y="8644"/>
                    </a:lnTo>
                    <a:lnTo>
                      <a:pt x="5659" y="8589"/>
                    </a:lnTo>
                    <a:lnTo>
                      <a:pt x="5690" y="8529"/>
                    </a:lnTo>
                    <a:lnTo>
                      <a:pt x="5716" y="8466"/>
                    </a:lnTo>
                    <a:lnTo>
                      <a:pt x="5736" y="8400"/>
                    </a:lnTo>
                    <a:lnTo>
                      <a:pt x="5750" y="8332"/>
                    </a:lnTo>
                    <a:lnTo>
                      <a:pt x="5757" y="8261"/>
                    </a:lnTo>
                    <a:lnTo>
                      <a:pt x="5758" y="8225"/>
                    </a:lnTo>
                    <a:lnTo>
                      <a:pt x="5758" y="5326"/>
                    </a:lnTo>
                    <a:lnTo>
                      <a:pt x="5810" y="5315"/>
                    </a:lnTo>
                    <a:lnTo>
                      <a:pt x="5915" y="5289"/>
                    </a:lnTo>
                    <a:lnTo>
                      <a:pt x="5967" y="5269"/>
                    </a:lnTo>
                    <a:lnTo>
                      <a:pt x="6190" y="5716"/>
                    </a:lnTo>
                    <a:lnTo>
                      <a:pt x="5981" y="5827"/>
                    </a:lnTo>
                    <a:lnTo>
                      <a:pt x="7486" y="8657"/>
                    </a:lnTo>
                    <a:lnTo>
                      <a:pt x="7503" y="8688"/>
                    </a:lnTo>
                    <a:lnTo>
                      <a:pt x="7543" y="8743"/>
                    </a:lnTo>
                    <a:lnTo>
                      <a:pt x="7590" y="8792"/>
                    </a:lnTo>
                    <a:lnTo>
                      <a:pt x="7642" y="8834"/>
                    </a:lnTo>
                    <a:lnTo>
                      <a:pt x="7700" y="8868"/>
                    </a:lnTo>
                    <a:lnTo>
                      <a:pt x="7761" y="8894"/>
                    </a:lnTo>
                    <a:lnTo>
                      <a:pt x="7824" y="8912"/>
                    </a:lnTo>
                    <a:lnTo>
                      <a:pt x="7887" y="8921"/>
                    </a:lnTo>
                    <a:lnTo>
                      <a:pt x="7918" y="8922"/>
                    </a:lnTo>
                    <a:lnTo>
                      <a:pt x="7946" y="8921"/>
                    </a:lnTo>
                    <a:lnTo>
                      <a:pt x="8001" y="8915"/>
                    </a:lnTo>
                    <a:lnTo>
                      <a:pt x="8058" y="8902"/>
                    </a:lnTo>
                    <a:lnTo>
                      <a:pt x="8115" y="8880"/>
                    </a:lnTo>
                    <a:lnTo>
                      <a:pt x="8142" y="8866"/>
                    </a:lnTo>
                    <a:lnTo>
                      <a:pt x="8644" y="8615"/>
                    </a:lnTo>
                    <a:lnTo>
                      <a:pt x="8667" y="8603"/>
                    </a:lnTo>
                    <a:lnTo>
                      <a:pt x="8710" y="8576"/>
                    </a:lnTo>
                    <a:lnTo>
                      <a:pt x="8768" y="8529"/>
                    </a:lnTo>
                    <a:lnTo>
                      <a:pt x="8832" y="8455"/>
                    </a:lnTo>
                    <a:lnTo>
                      <a:pt x="8880" y="8372"/>
                    </a:lnTo>
                    <a:lnTo>
                      <a:pt x="8910" y="8282"/>
                    </a:lnTo>
                    <a:lnTo>
                      <a:pt x="8922" y="8187"/>
                    </a:lnTo>
                    <a:lnTo>
                      <a:pt x="8915" y="8090"/>
                    </a:lnTo>
                    <a:lnTo>
                      <a:pt x="8896" y="8018"/>
                    </a:lnTo>
                    <a:lnTo>
                      <a:pt x="8878" y="7970"/>
                    </a:lnTo>
                    <a:lnTo>
                      <a:pt x="8867" y="7946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8" name="Freeform 34">
                <a:extLst>
                  <a:ext uri="{FF2B5EF4-FFF2-40B4-BE49-F238E27FC236}">
                    <a16:creationId xmlns="" xmlns:a16="http://schemas.microsoft.com/office/drawing/2014/main" id="{FFDDB81C-631D-F7BA-DF72-1834866FF4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8" y="4053"/>
                <a:ext cx="75" cy="76"/>
              </a:xfrm>
              <a:custGeom>
                <a:avLst/>
                <a:gdLst>
                  <a:gd name="T0" fmla="*/ 0 w 378"/>
                  <a:gd name="T1" fmla="*/ 135 h 379"/>
                  <a:gd name="T2" fmla="*/ 243 w 378"/>
                  <a:gd name="T3" fmla="*/ 0 h 379"/>
                  <a:gd name="T4" fmla="*/ 378 w 378"/>
                  <a:gd name="T5" fmla="*/ 244 h 379"/>
                  <a:gd name="T6" fmla="*/ 135 w 378"/>
                  <a:gd name="T7" fmla="*/ 379 h 379"/>
                  <a:gd name="T8" fmla="*/ 0 w 378"/>
                  <a:gd name="T9" fmla="*/ 135 h 3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379">
                    <a:moveTo>
                      <a:pt x="0" y="135"/>
                    </a:moveTo>
                    <a:lnTo>
                      <a:pt x="243" y="0"/>
                    </a:lnTo>
                    <a:lnTo>
                      <a:pt x="378" y="244"/>
                    </a:lnTo>
                    <a:lnTo>
                      <a:pt x="135" y="379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69" name="Freeform 35">
                <a:extLst>
                  <a:ext uri="{FF2B5EF4-FFF2-40B4-BE49-F238E27FC236}">
                    <a16:creationId xmlns="" xmlns:a16="http://schemas.microsoft.com/office/drawing/2014/main" id="{948C4D62-DF9D-066D-7AF9-71A6FEF8EF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8" y="4197"/>
                <a:ext cx="76" cy="76"/>
              </a:xfrm>
              <a:custGeom>
                <a:avLst/>
                <a:gdLst>
                  <a:gd name="T0" fmla="*/ 0 w 380"/>
                  <a:gd name="T1" fmla="*/ 135 h 378"/>
                  <a:gd name="T2" fmla="*/ 245 w 380"/>
                  <a:gd name="T3" fmla="*/ 0 h 378"/>
                  <a:gd name="T4" fmla="*/ 380 w 380"/>
                  <a:gd name="T5" fmla="*/ 243 h 378"/>
                  <a:gd name="T6" fmla="*/ 135 w 380"/>
                  <a:gd name="T7" fmla="*/ 378 h 378"/>
                  <a:gd name="T8" fmla="*/ 0 w 380"/>
                  <a:gd name="T9" fmla="*/ 135 h 3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0" h="378">
                    <a:moveTo>
                      <a:pt x="0" y="135"/>
                    </a:moveTo>
                    <a:lnTo>
                      <a:pt x="245" y="0"/>
                    </a:lnTo>
                    <a:lnTo>
                      <a:pt x="380" y="243"/>
                    </a:lnTo>
                    <a:lnTo>
                      <a:pt x="135" y="378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0" name="Freeform 36">
                <a:extLst>
                  <a:ext uri="{FF2B5EF4-FFF2-40B4-BE49-F238E27FC236}">
                    <a16:creationId xmlns="" xmlns:a16="http://schemas.microsoft.com/office/drawing/2014/main" id="{92F47D15-FC74-00FF-A056-8070A4F886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7" y="4346"/>
                <a:ext cx="76" cy="76"/>
              </a:xfrm>
              <a:custGeom>
                <a:avLst/>
                <a:gdLst>
                  <a:gd name="T0" fmla="*/ 0 w 379"/>
                  <a:gd name="T1" fmla="*/ 135 h 380"/>
                  <a:gd name="T2" fmla="*/ 244 w 379"/>
                  <a:gd name="T3" fmla="*/ 0 h 380"/>
                  <a:gd name="T4" fmla="*/ 379 w 379"/>
                  <a:gd name="T5" fmla="*/ 245 h 380"/>
                  <a:gd name="T6" fmla="*/ 135 w 379"/>
                  <a:gd name="T7" fmla="*/ 380 h 380"/>
                  <a:gd name="T8" fmla="*/ 0 w 379"/>
                  <a:gd name="T9" fmla="*/ 135 h 3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9" h="380">
                    <a:moveTo>
                      <a:pt x="0" y="135"/>
                    </a:moveTo>
                    <a:lnTo>
                      <a:pt x="244" y="0"/>
                    </a:lnTo>
                    <a:lnTo>
                      <a:pt x="379" y="245"/>
                    </a:lnTo>
                    <a:lnTo>
                      <a:pt x="135" y="380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1" name="Freeform 37">
                <a:extLst>
                  <a:ext uri="{FF2B5EF4-FFF2-40B4-BE49-F238E27FC236}">
                    <a16:creationId xmlns="" xmlns:a16="http://schemas.microsoft.com/office/drawing/2014/main" id="{4642D3F2-4ECD-25A9-DC70-28A3DCD70F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6" y="3547"/>
                <a:ext cx="243" cy="56"/>
              </a:xfrm>
              <a:custGeom>
                <a:avLst/>
                <a:gdLst>
                  <a:gd name="T0" fmla="*/ 182 w 1213"/>
                  <a:gd name="T1" fmla="*/ 280 h 280"/>
                  <a:gd name="T2" fmla="*/ 1213 w 1213"/>
                  <a:gd name="T3" fmla="*/ 280 h 280"/>
                  <a:gd name="T4" fmla="*/ 1213 w 1213"/>
                  <a:gd name="T5" fmla="*/ 0 h 280"/>
                  <a:gd name="T6" fmla="*/ 0 w 1213"/>
                  <a:gd name="T7" fmla="*/ 0 h 280"/>
                  <a:gd name="T8" fmla="*/ 21 w 1213"/>
                  <a:gd name="T9" fmla="*/ 41 h 280"/>
                  <a:gd name="T10" fmla="*/ 64 w 1213"/>
                  <a:gd name="T11" fmla="*/ 116 h 280"/>
                  <a:gd name="T12" fmla="*/ 131 w 1213"/>
                  <a:gd name="T13" fmla="*/ 217 h 280"/>
                  <a:gd name="T14" fmla="*/ 182 w 1213"/>
                  <a:gd name="T15" fmla="*/ 280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13" h="280">
                    <a:moveTo>
                      <a:pt x="182" y="280"/>
                    </a:moveTo>
                    <a:lnTo>
                      <a:pt x="1213" y="280"/>
                    </a:lnTo>
                    <a:lnTo>
                      <a:pt x="1213" y="0"/>
                    </a:lnTo>
                    <a:lnTo>
                      <a:pt x="0" y="0"/>
                    </a:lnTo>
                    <a:lnTo>
                      <a:pt x="21" y="41"/>
                    </a:lnTo>
                    <a:lnTo>
                      <a:pt x="64" y="116"/>
                    </a:lnTo>
                    <a:lnTo>
                      <a:pt x="131" y="217"/>
                    </a:lnTo>
                    <a:lnTo>
                      <a:pt x="182" y="280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2" name="Freeform 38">
                <a:extLst>
                  <a:ext uri="{FF2B5EF4-FFF2-40B4-BE49-F238E27FC236}">
                    <a16:creationId xmlns="" xmlns:a16="http://schemas.microsoft.com/office/drawing/2014/main" id="{E0A757CF-14C4-FDF6-C483-ED823EB4E1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3" y="3213"/>
                <a:ext cx="568" cy="530"/>
              </a:xfrm>
              <a:custGeom>
                <a:avLst/>
                <a:gdLst>
                  <a:gd name="T0" fmla="*/ 2844 w 2844"/>
                  <a:gd name="T1" fmla="*/ 2537 h 2649"/>
                  <a:gd name="T2" fmla="*/ 2844 w 2844"/>
                  <a:gd name="T3" fmla="*/ 0 h 2649"/>
                  <a:gd name="T4" fmla="*/ 98 w 2844"/>
                  <a:gd name="T5" fmla="*/ 0 h 2649"/>
                  <a:gd name="T6" fmla="*/ 82 w 2844"/>
                  <a:gd name="T7" fmla="*/ 32 h 2649"/>
                  <a:gd name="T8" fmla="*/ 55 w 2844"/>
                  <a:gd name="T9" fmla="*/ 99 h 2649"/>
                  <a:gd name="T10" fmla="*/ 21 w 2844"/>
                  <a:gd name="T11" fmla="*/ 206 h 2649"/>
                  <a:gd name="T12" fmla="*/ 0 w 2844"/>
                  <a:gd name="T13" fmla="*/ 279 h 2649"/>
                  <a:gd name="T14" fmla="*/ 2551 w 2844"/>
                  <a:gd name="T15" fmla="*/ 279 h 2649"/>
                  <a:gd name="T16" fmla="*/ 2551 w 2844"/>
                  <a:gd name="T17" fmla="*/ 2649 h 2649"/>
                  <a:gd name="T18" fmla="*/ 2624 w 2844"/>
                  <a:gd name="T19" fmla="*/ 2626 h 2649"/>
                  <a:gd name="T20" fmla="*/ 2771 w 2844"/>
                  <a:gd name="T21" fmla="*/ 2568 h 2649"/>
                  <a:gd name="T22" fmla="*/ 2844 w 2844"/>
                  <a:gd name="T23" fmla="*/ 2537 h 2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44" h="2649">
                    <a:moveTo>
                      <a:pt x="2844" y="2537"/>
                    </a:moveTo>
                    <a:lnTo>
                      <a:pt x="2844" y="0"/>
                    </a:lnTo>
                    <a:lnTo>
                      <a:pt x="98" y="0"/>
                    </a:lnTo>
                    <a:lnTo>
                      <a:pt x="82" y="32"/>
                    </a:lnTo>
                    <a:lnTo>
                      <a:pt x="55" y="99"/>
                    </a:lnTo>
                    <a:lnTo>
                      <a:pt x="21" y="206"/>
                    </a:lnTo>
                    <a:lnTo>
                      <a:pt x="0" y="279"/>
                    </a:lnTo>
                    <a:lnTo>
                      <a:pt x="2551" y="279"/>
                    </a:lnTo>
                    <a:lnTo>
                      <a:pt x="2551" y="2649"/>
                    </a:lnTo>
                    <a:lnTo>
                      <a:pt x="2624" y="2626"/>
                    </a:lnTo>
                    <a:lnTo>
                      <a:pt x="2771" y="2568"/>
                    </a:lnTo>
                    <a:lnTo>
                      <a:pt x="2844" y="2537"/>
                    </a:lnTo>
                    <a:close/>
                  </a:path>
                </a:pathLst>
              </a:custGeom>
              <a:solidFill>
                <a:srgbClr val="27335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73" name="직사각형 72">
            <a:extLst>
              <a:ext uri="{FF2B5EF4-FFF2-40B4-BE49-F238E27FC236}">
                <a16:creationId xmlns="" xmlns:a16="http://schemas.microsoft.com/office/drawing/2014/main" id="{60D1470F-2EE2-739B-06D5-316EBE049310}"/>
              </a:ext>
            </a:extLst>
          </p:cNvPr>
          <p:cNvSpPr/>
          <p:nvPr/>
        </p:nvSpPr>
        <p:spPr>
          <a:xfrm>
            <a:off x="3720100" y="5118134"/>
            <a:ext cx="6096000" cy="8876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b="1" dirty="0">
                <a:solidFill>
                  <a:prstClr val="white"/>
                </a:solidFill>
              </a:rPr>
              <a:t>Contents</a:t>
            </a:r>
            <a:endParaRPr lang="ko-KR" altLang="en-US" sz="2000" b="1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1200" dirty="0">
                <a:solidFill>
                  <a:prstClr val="white"/>
                </a:solidFill>
              </a:rPr>
              <a:t>You can use a software program such as Microsoft Power Point to provide the audience with slides that contains your major points or essential information.</a:t>
            </a:r>
          </a:p>
        </p:txBody>
      </p:sp>
    </p:spTree>
    <p:extLst>
      <p:ext uri="{BB962C8B-B14F-4D97-AF65-F5344CB8AC3E}">
        <p14:creationId xmlns:p14="http://schemas.microsoft.com/office/powerpoint/2010/main" val="139296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71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사각형: 둥근 위쪽 모서리 11">
            <a:extLst>
              <a:ext uri="{FF2B5EF4-FFF2-40B4-BE49-F238E27FC236}">
                <a16:creationId xmlns="" xmlns:a16="http://schemas.microsoft.com/office/drawing/2014/main" id="{BB571CC9-E30C-6770-AC9F-3777A549D71B}"/>
              </a:ext>
            </a:extLst>
          </p:cNvPr>
          <p:cNvSpPr/>
          <p:nvPr/>
        </p:nvSpPr>
        <p:spPr>
          <a:xfrm flipH="1">
            <a:off x="292100" y="176211"/>
            <a:ext cx="11050813" cy="6119813"/>
          </a:xfrm>
          <a:prstGeom prst="round2SameRect">
            <a:avLst>
              <a:gd name="adj1" fmla="val 4320"/>
              <a:gd name="adj2" fmla="val 0"/>
            </a:avLst>
          </a:prstGeom>
          <a:solidFill>
            <a:srgbClr val="225A62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사각형: 둥근 위쪽 모서리 12">
            <a:extLst>
              <a:ext uri="{FF2B5EF4-FFF2-40B4-BE49-F238E27FC236}">
                <a16:creationId xmlns="" xmlns:a16="http://schemas.microsoft.com/office/drawing/2014/main" id="{C3665FD3-11AE-B8F4-FB29-9C789883916A}"/>
              </a:ext>
            </a:extLst>
          </p:cNvPr>
          <p:cNvSpPr/>
          <p:nvPr/>
        </p:nvSpPr>
        <p:spPr>
          <a:xfrm flipH="1">
            <a:off x="335638" y="259216"/>
            <a:ext cx="10637161" cy="6119813"/>
          </a:xfrm>
          <a:prstGeom prst="round2SameRect">
            <a:avLst>
              <a:gd name="adj1" fmla="val 4453"/>
              <a:gd name="adj2" fmla="val 0"/>
            </a:avLst>
          </a:prstGeo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5" name="사각형: 둥근 위쪽 모서리 14">
            <a:extLst>
              <a:ext uri="{FF2B5EF4-FFF2-40B4-BE49-F238E27FC236}">
                <a16:creationId xmlns="" xmlns:a16="http://schemas.microsoft.com/office/drawing/2014/main" id="{AA1BB99C-54A5-4252-14F4-9245F0E9497A}"/>
              </a:ext>
            </a:extLst>
          </p:cNvPr>
          <p:cNvSpPr/>
          <p:nvPr/>
        </p:nvSpPr>
        <p:spPr>
          <a:xfrm flipH="1">
            <a:off x="335640" y="314736"/>
            <a:ext cx="10770510" cy="6119813"/>
          </a:xfrm>
          <a:prstGeom prst="round2SameRect">
            <a:avLst>
              <a:gd name="adj1" fmla="val 4453"/>
              <a:gd name="adj2" fmla="val 0"/>
            </a:avLst>
          </a:prstGeo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6" name="사각형: 둥근 위쪽 모서리 15">
            <a:extLst>
              <a:ext uri="{FF2B5EF4-FFF2-40B4-BE49-F238E27FC236}">
                <a16:creationId xmlns="" xmlns:a16="http://schemas.microsoft.com/office/drawing/2014/main" id="{22757EAA-F86C-BB00-150A-7A867B562349}"/>
              </a:ext>
            </a:extLst>
          </p:cNvPr>
          <p:cNvSpPr/>
          <p:nvPr/>
        </p:nvSpPr>
        <p:spPr>
          <a:xfrm flipH="1">
            <a:off x="341990" y="382785"/>
            <a:ext cx="10916560" cy="6119813"/>
          </a:xfrm>
          <a:prstGeom prst="round2SameRect">
            <a:avLst>
              <a:gd name="adj1" fmla="val 4453"/>
              <a:gd name="adj2" fmla="val 0"/>
            </a:avLst>
          </a:prstGeo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사각형: 둥근 위쪽 모서리 16">
            <a:extLst>
              <a:ext uri="{FF2B5EF4-FFF2-40B4-BE49-F238E27FC236}">
                <a16:creationId xmlns="" xmlns:a16="http://schemas.microsoft.com/office/drawing/2014/main" id="{AC4C6461-E530-8DA3-1D97-C51B8A6E2C54}"/>
              </a:ext>
            </a:extLst>
          </p:cNvPr>
          <p:cNvSpPr/>
          <p:nvPr/>
        </p:nvSpPr>
        <p:spPr>
          <a:xfrm flipH="1">
            <a:off x="330051" y="447278"/>
            <a:ext cx="11037499" cy="6119813"/>
          </a:xfrm>
          <a:prstGeom prst="round2SameRect">
            <a:avLst>
              <a:gd name="adj1" fmla="val 4453"/>
              <a:gd name="adj2" fmla="val 0"/>
            </a:avLst>
          </a:prstGeo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8" name="사각형: 둥근 위쪽 모서리 17">
            <a:extLst>
              <a:ext uri="{FF2B5EF4-FFF2-40B4-BE49-F238E27FC236}">
                <a16:creationId xmlns="" xmlns:a16="http://schemas.microsoft.com/office/drawing/2014/main" id="{3EE21CA3-97C2-1293-398D-EF6532F32B6F}"/>
              </a:ext>
            </a:extLst>
          </p:cNvPr>
          <p:cNvSpPr/>
          <p:nvPr/>
        </p:nvSpPr>
        <p:spPr>
          <a:xfrm flipH="1">
            <a:off x="366627" y="537171"/>
            <a:ext cx="11138810" cy="6119813"/>
          </a:xfrm>
          <a:prstGeom prst="round2SameRect">
            <a:avLst>
              <a:gd name="adj1" fmla="val 4453"/>
              <a:gd name="adj2" fmla="val 0"/>
            </a:avLst>
          </a:prstGeo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" name="사각형: 둥근 위쪽 모서리 18">
            <a:extLst>
              <a:ext uri="{FF2B5EF4-FFF2-40B4-BE49-F238E27FC236}">
                <a16:creationId xmlns="" xmlns:a16="http://schemas.microsoft.com/office/drawing/2014/main" id="{C18CD579-8C4A-2D5C-5AA8-08E17D686867}"/>
              </a:ext>
            </a:extLst>
          </p:cNvPr>
          <p:cNvSpPr/>
          <p:nvPr/>
        </p:nvSpPr>
        <p:spPr>
          <a:xfrm flipH="1">
            <a:off x="375771" y="627064"/>
            <a:ext cx="11243585" cy="6119813"/>
          </a:xfrm>
          <a:prstGeom prst="round2SameRect">
            <a:avLst>
              <a:gd name="adj1" fmla="val 4453"/>
              <a:gd name="adj2" fmla="val 0"/>
            </a:avLst>
          </a:prstGeom>
          <a:pattFill prst="dkHorz">
            <a:fgClr>
              <a:schemeClr val="bg1">
                <a:lumMod val="95000"/>
              </a:schemeClr>
            </a:fgClr>
            <a:bgClr>
              <a:schemeClr val="bg1"/>
            </a:bgClr>
          </a:pattFill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" name="자유형: 도형 13">
            <a:extLst>
              <a:ext uri="{FF2B5EF4-FFF2-40B4-BE49-F238E27FC236}">
                <a16:creationId xmlns="" xmlns:a16="http://schemas.microsoft.com/office/drawing/2014/main" id="{EEEBF7EF-70DE-EC95-142C-6010A8D1003B}"/>
              </a:ext>
            </a:extLst>
          </p:cNvPr>
          <p:cNvSpPr/>
          <p:nvPr/>
        </p:nvSpPr>
        <p:spPr>
          <a:xfrm>
            <a:off x="292099" y="420885"/>
            <a:ext cx="11607801" cy="6437115"/>
          </a:xfrm>
          <a:custGeom>
            <a:avLst/>
            <a:gdLst>
              <a:gd name="connsiteX0" fmla="*/ 3087 w 11607801"/>
              <a:gd name="connsiteY0" fmla="*/ 0 h 6437115"/>
              <a:gd name="connsiteX1" fmla="*/ 7049 w 11607801"/>
              <a:gd name="connsiteY1" fmla="*/ 39296 h 6437115"/>
              <a:gd name="connsiteX2" fmla="*/ 346932 w 11607801"/>
              <a:gd name="connsiteY2" fmla="*/ 316309 h 6437115"/>
              <a:gd name="connsiteX3" fmla="*/ 914400 w 11607801"/>
              <a:gd name="connsiteY3" fmla="*/ 316309 h 6437115"/>
              <a:gd name="connsiteX4" fmla="*/ 914400 w 11607801"/>
              <a:gd name="connsiteY4" fmla="*/ 317302 h 6437115"/>
              <a:gd name="connsiteX5" fmla="*/ 11260869 w 11607801"/>
              <a:gd name="connsiteY5" fmla="*/ 317302 h 6437115"/>
              <a:gd name="connsiteX6" fmla="*/ 11607801 w 11607801"/>
              <a:gd name="connsiteY6" fmla="*/ 664234 h 6437115"/>
              <a:gd name="connsiteX7" fmla="*/ 11607801 w 11607801"/>
              <a:gd name="connsiteY7" fmla="*/ 6437115 h 6437115"/>
              <a:gd name="connsiteX8" fmla="*/ 1 w 11607801"/>
              <a:gd name="connsiteY8" fmla="*/ 6437115 h 6437115"/>
              <a:gd name="connsiteX9" fmla="*/ 1 w 11607801"/>
              <a:gd name="connsiteY9" fmla="*/ 685403 h 6437115"/>
              <a:gd name="connsiteX10" fmla="*/ 0 w 11607801"/>
              <a:gd name="connsiteY10" fmla="*/ 685403 h 6437115"/>
              <a:gd name="connsiteX11" fmla="*/ 0 w 11607801"/>
              <a:gd name="connsiteY11" fmla="*/ 30622 h 643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07801" h="6437115">
                <a:moveTo>
                  <a:pt x="3087" y="0"/>
                </a:moveTo>
                <a:lnTo>
                  <a:pt x="7049" y="39296"/>
                </a:lnTo>
                <a:cubicBezTo>
                  <a:pt x="39399" y="197387"/>
                  <a:pt x="179278" y="316309"/>
                  <a:pt x="346932" y="316309"/>
                </a:cubicBezTo>
                <a:lnTo>
                  <a:pt x="914400" y="316309"/>
                </a:lnTo>
                <a:lnTo>
                  <a:pt x="914400" y="317302"/>
                </a:lnTo>
                <a:lnTo>
                  <a:pt x="11260869" y="317302"/>
                </a:lnTo>
                <a:cubicBezTo>
                  <a:pt x="11452474" y="317302"/>
                  <a:pt x="11607801" y="472629"/>
                  <a:pt x="11607801" y="664234"/>
                </a:cubicBezTo>
                <a:lnTo>
                  <a:pt x="11607801" y="6437115"/>
                </a:lnTo>
                <a:lnTo>
                  <a:pt x="1" y="6437115"/>
                </a:lnTo>
                <a:lnTo>
                  <a:pt x="1" y="685403"/>
                </a:lnTo>
                <a:lnTo>
                  <a:pt x="0" y="685403"/>
                </a:lnTo>
                <a:lnTo>
                  <a:pt x="0" y="30622"/>
                </a:lnTo>
                <a:close/>
              </a:path>
            </a:pathLst>
          </a:custGeom>
          <a:solidFill>
            <a:srgbClr val="4DAABC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endParaRPr lang="ko-KR" altLang="en-US" sz="2000" dirty="0">
              <a:solidFill>
                <a:prstClr val="white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6815B79-5D46-84F8-CB31-D127D354085D}"/>
              </a:ext>
            </a:extLst>
          </p:cNvPr>
          <p:cNvSpPr txBox="1"/>
          <p:nvPr/>
        </p:nvSpPr>
        <p:spPr>
          <a:xfrm>
            <a:off x="623444" y="346897"/>
            <a:ext cx="6094476" cy="244280"/>
          </a:xfrm>
          <a:prstGeom prst="rect">
            <a:avLst/>
          </a:prstGeom>
          <a:noFill/>
        </p:spPr>
        <p:txBody>
          <a:bodyPr wrap="square">
            <a:prstTxWarp prst="textPlain">
              <a:avLst>
                <a:gd name="adj" fmla="val 50416"/>
              </a:avLst>
            </a:prstTxWarp>
            <a:spAutoFit/>
          </a:bodyPr>
          <a:lstStyle/>
          <a:p>
            <a:pPr>
              <a:defRPr/>
            </a:pPr>
            <a:r>
              <a:rPr lang="ko-KR" altLang="en-US" sz="2400" b="1" kern="0" dirty="0">
                <a:ln w="19050">
                  <a:solidFill>
                    <a:srgbClr val="44546A">
                      <a:lumMod val="75000"/>
                    </a:srgbClr>
                  </a:solidFill>
                </a:ln>
                <a:solidFill>
                  <a:srgbClr val="FFF8E5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파워포인트 템플릿</a:t>
            </a:r>
            <a:r>
              <a:rPr lang="en-US" altLang="ko-KR" sz="2400" b="1" kern="0" dirty="0">
                <a:ln w="19050">
                  <a:solidFill>
                    <a:srgbClr val="44546A">
                      <a:lumMod val="75000"/>
                    </a:srgbClr>
                  </a:solidFill>
                </a:ln>
                <a:solidFill>
                  <a:srgbClr val="FFF8E5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</a:t>
            </a:r>
            <a:r>
              <a:rPr lang="en-US" altLang="ko-KR" sz="900" kern="0" dirty="0">
                <a:ln w="15875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</a:t>
            </a:r>
            <a:endParaRPr lang="ko-KR" altLang="en-US" sz="36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4" name="모서리가 둥근 직사각형 9">
            <a:extLst>
              <a:ext uri="{FF2B5EF4-FFF2-40B4-BE49-F238E27FC236}">
                <a16:creationId xmlns="" xmlns:a16="http://schemas.microsoft.com/office/drawing/2014/main" id="{A090A80B-0AAF-041B-9269-E6922DAE5722}"/>
              </a:ext>
            </a:extLst>
          </p:cNvPr>
          <p:cNvSpPr/>
          <p:nvPr/>
        </p:nvSpPr>
        <p:spPr>
          <a:xfrm>
            <a:off x="1313483" y="2239155"/>
            <a:ext cx="3645695" cy="27265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5400000" sx="95000" sy="95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80</a:t>
            </a:r>
            <a:r>
              <a:rPr lang="en-US" altLang="ko-KR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ko-KR" altLang="en-US" sz="9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="" xmlns:a16="http://schemas.microsoft.com/office/drawing/2014/main" id="{8212639E-5703-148D-6B9D-1C7AA84E0EA9}"/>
              </a:ext>
            </a:extLst>
          </p:cNvPr>
          <p:cNvSpPr txBox="1"/>
          <p:nvPr/>
        </p:nvSpPr>
        <p:spPr>
          <a:xfrm>
            <a:off x="1275384" y="1829367"/>
            <a:ext cx="159444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600" b="1" dirty="0">
                <a:solidFill>
                  <a:prstClr val="white"/>
                </a:solidFill>
              </a:rPr>
              <a:t>Contents</a:t>
            </a:r>
            <a:endParaRPr lang="ko-KR" altLang="en-US" b="1" dirty="0">
              <a:solidFill>
                <a:prstClr val="white"/>
              </a:solidFill>
            </a:endParaRPr>
          </a:p>
        </p:txBody>
      </p:sp>
      <p:sp>
        <p:nvSpPr>
          <p:cNvPr id="76" name="직사각형 75">
            <a:extLst>
              <a:ext uri="{FF2B5EF4-FFF2-40B4-BE49-F238E27FC236}">
                <a16:creationId xmlns="" xmlns:a16="http://schemas.microsoft.com/office/drawing/2014/main" id="{007C11DB-9800-48BB-3B67-4DD4FE320941}"/>
              </a:ext>
            </a:extLst>
          </p:cNvPr>
          <p:cNvSpPr/>
          <p:nvPr/>
        </p:nvSpPr>
        <p:spPr>
          <a:xfrm>
            <a:off x="5372924" y="2205499"/>
            <a:ext cx="6096000" cy="8876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b="1" dirty="0">
                <a:solidFill>
                  <a:prstClr val="white"/>
                </a:solidFill>
              </a:rPr>
              <a:t>Contents</a:t>
            </a:r>
            <a:endParaRPr lang="ko-KR" altLang="en-US" sz="2000" b="1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1200" dirty="0">
                <a:solidFill>
                  <a:prstClr val="white"/>
                </a:solidFill>
              </a:rPr>
              <a:t>You can use a software program such as Microsoft Power Point to provide the audience with slides that contains your major points or essential information.</a:t>
            </a:r>
          </a:p>
        </p:txBody>
      </p:sp>
      <p:sp>
        <p:nvSpPr>
          <p:cNvPr id="77" name="모서리가 둥근 직사각형 12">
            <a:extLst>
              <a:ext uri="{FF2B5EF4-FFF2-40B4-BE49-F238E27FC236}">
                <a16:creationId xmlns="" xmlns:a16="http://schemas.microsoft.com/office/drawing/2014/main" id="{D89F5C93-7702-E005-AC92-1419F846797B}"/>
              </a:ext>
            </a:extLst>
          </p:cNvPr>
          <p:cNvSpPr/>
          <p:nvPr/>
        </p:nvSpPr>
        <p:spPr>
          <a:xfrm>
            <a:off x="4028058" y="2177480"/>
            <a:ext cx="134368" cy="396000"/>
          </a:xfrm>
          <a:prstGeom prst="roundRect">
            <a:avLst>
              <a:gd name="adj" fmla="val 50000"/>
            </a:avLst>
          </a:prstGeom>
          <a:solidFill>
            <a:schemeClr val="tx2">
              <a:lumMod val="75000"/>
            </a:schemeClr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8" name="모서리가 둥근 직사각형 24">
            <a:extLst>
              <a:ext uri="{FF2B5EF4-FFF2-40B4-BE49-F238E27FC236}">
                <a16:creationId xmlns="" xmlns:a16="http://schemas.microsoft.com/office/drawing/2014/main" id="{516AD2B0-BA6A-098A-3687-84B36B561DEC}"/>
              </a:ext>
            </a:extLst>
          </p:cNvPr>
          <p:cNvSpPr/>
          <p:nvPr/>
        </p:nvSpPr>
        <p:spPr>
          <a:xfrm>
            <a:off x="1311914" y="2875379"/>
            <a:ext cx="3645695" cy="272651"/>
          </a:xfrm>
          <a:prstGeom prst="roundRect">
            <a:avLst>
              <a:gd name="adj" fmla="val 50000"/>
            </a:avLst>
          </a:prstGeom>
          <a:solidFill>
            <a:schemeClr val="tx2">
              <a:lumMod val="75000"/>
            </a:schemeClr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5400000" sx="95000" sy="95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lang="en-US" altLang="ko-KR" sz="1200" b="1" dirty="0">
                <a:solidFill>
                  <a:prstClr val="white"/>
                </a:solidFill>
              </a:rPr>
              <a:t>80</a:t>
            </a:r>
            <a:r>
              <a:rPr lang="en-US" altLang="ko-KR" sz="900" dirty="0">
                <a:solidFill>
                  <a:prstClr val="white"/>
                </a:solidFill>
              </a:rPr>
              <a:t>%</a:t>
            </a:r>
            <a:endParaRPr lang="ko-KR" altLang="en-US" sz="900" dirty="0">
              <a:solidFill>
                <a:prstClr val="white"/>
              </a:solidFill>
            </a:endParaRPr>
          </a:p>
        </p:txBody>
      </p:sp>
      <p:sp>
        <p:nvSpPr>
          <p:cNvPr id="79" name="모서리가 둥근 직사각형 25">
            <a:extLst>
              <a:ext uri="{FF2B5EF4-FFF2-40B4-BE49-F238E27FC236}">
                <a16:creationId xmlns="" xmlns:a16="http://schemas.microsoft.com/office/drawing/2014/main" id="{1410D93D-E360-BD33-D2AD-D005C5D4B07F}"/>
              </a:ext>
            </a:extLst>
          </p:cNvPr>
          <p:cNvSpPr/>
          <p:nvPr/>
        </p:nvSpPr>
        <p:spPr>
          <a:xfrm>
            <a:off x="4026489" y="2813704"/>
            <a:ext cx="134368" cy="396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0" name="모서리가 둥근 직사각형 26">
            <a:extLst>
              <a:ext uri="{FF2B5EF4-FFF2-40B4-BE49-F238E27FC236}">
                <a16:creationId xmlns="" xmlns:a16="http://schemas.microsoft.com/office/drawing/2014/main" id="{766B8C54-3D30-01E3-74F9-6CC7FD8D8987}"/>
              </a:ext>
            </a:extLst>
          </p:cNvPr>
          <p:cNvSpPr/>
          <p:nvPr/>
        </p:nvSpPr>
        <p:spPr>
          <a:xfrm>
            <a:off x="1350013" y="4478106"/>
            <a:ext cx="3645695" cy="27265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5400000" sx="95000" sy="95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80</a:t>
            </a:r>
            <a:r>
              <a:rPr lang="en-US" altLang="ko-KR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ko-KR" altLang="en-US" sz="9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3EC288A6-AE25-9C84-238F-E376C3CF7114}"/>
              </a:ext>
            </a:extLst>
          </p:cNvPr>
          <p:cNvSpPr txBox="1"/>
          <p:nvPr/>
        </p:nvSpPr>
        <p:spPr>
          <a:xfrm>
            <a:off x="1311914" y="4068318"/>
            <a:ext cx="159444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600" b="1" dirty="0">
                <a:solidFill>
                  <a:prstClr val="white"/>
                </a:solidFill>
              </a:rPr>
              <a:t>Contents</a:t>
            </a:r>
            <a:endParaRPr lang="ko-KR" altLang="en-US" b="1" dirty="0">
              <a:solidFill>
                <a:prstClr val="white"/>
              </a:solidFill>
            </a:endParaRPr>
          </a:p>
        </p:txBody>
      </p:sp>
      <p:sp>
        <p:nvSpPr>
          <p:cNvPr id="82" name="직사각형 81">
            <a:extLst>
              <a:ext uri="{FF2B5EF4-FFF2-40B4-BE49-F238E27FC236}">
                <a16:creationId xmlns="" xmlns:a16="http://schemas.microsoft.com/office/drawing/2014/main" id="{C2E0BD3F-7DDD-9A52-0224-B7E1FE731E4D}"/>
              </a:ext>
            </a:extLst>
          </p:cNvPr>
          <p:cNvSpPr/>
          <p:nvPr/>
        </p:nvSpPr>
        <p:spPr>
          <a:xfrm>
            <a:off x="5409454" y="4444450"/>
            <a:ext cx="6096000" cy="8876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ko-KR" b="1" dirty="0">
                <a:solidFill>
                  <a:prstClr val="white"/>
                </a:solidFill>
              </a:rPr>
              <a:t>Contents</a:t>
            </a:r>
            <a:endParaRPr lang="ko-KR" altLang="en-US" sz="2000" b="1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1200" dirty="0">
                <a:solidFill>
                  <a:prstClr val="white"/>
                </a:solidFill>
              </a:rPr>
              <a:t>You can use a software program such as Microsoft Power Point to provide the audience with slides that contains your major points or essential information.</a:t>
            </a:r>
          </a:p>
        </p:txBody>
      </p:sp>
      <p:sp>
        <p:nvSpPr>
          <p:cNvPr id="83" name="모서리가 둥근 직사각형 29">
            <a:extLst>
              <a:ext uri="{FF2B5EF4-FFF2-40B4-BE49-F238E27FC236}">
                <a16:creationId xmlns="" xmlns:a16="http://schemas.microsoft.com/office/drawing/2014/main" id="{2E4C8820-A66D-3477-F5C6-A571ADF91EFA}"/>
              </a:ext>
            </a:extLst>
          </p:cNvPr>
          <p:cNvSpPr/>
          <p:nvPr/>
        </p:nvSpPr>
        <p:spPr>
          <a:xfrm>
            <a:off x="4064588" y="4416431"/>
            <a:ext cx="134368" cy="396000"/>
          </a:xfrm>
          <a:prstGeom prst="roundRect">
            <a:avLst>
              <a:gd name="adj" fmla="val 50000"/>
            </a:avLst>
          </a:prstGeom>
          <a:solidFill>
            <a:schemeClr val="accent4">
              <a:lumMod val="40000"/>
              <a:lumOff val="60000"/>
            </a:schemeClr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4" name="모서리가 둥근 직사각형 30">
            <a:extLst>
              <a:ext uri="{FF2B5EF4-FFF2-40B4-BE49-F238E27FC236}">
                <a16:creationId xmlns="" xmlns:a16="http://schemas.microsoft.com/office/drawing/2014/main" id="{8CC236ED-91DF-BE50-D31A-EF27AE768D5A}"/>
              </a:ext>
            </a:extLst>
          </p:cNvPr>
          <p:cNvSpPr/>
          <p:nvPr/>
        </p:nvSpPr>
        <p:spPr>
          <a:xfrm>
            <a:off x="1348444" y="5114330"/>
            <a:ext cx="3645695" cy="272651"/>
          </a:xfrm>
          <a:prstGeom prst="roundRect">
            <a:avLst>
              <a:gd name="adj" fmla="val 50000"/>
            </a:avLst>
          </a:prstGeom>
          <a:solidFill>
            <a:schemeClr val="accent4">
              <a:lumMod val="40000"/>
              <a:lumOff val="60000"/>
            </a:schemeClr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5400000" sx="95000" sy="95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lang="en-US" altLang="ko-KR" sz="1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80</a:t>
            </a:r>
            <a:r>
              <a:rPr lang="en-US" altLang="ko-KR" sz="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ko-KR" altLang="en-US" sz="9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5" name="모서리가 둥근 직사각형 31">
            <a:extLst>
              <a:ext uri="{FF2B5EF4-FFF2-40B4-BE49-F238E27FC236}">
                <a16:creationId xmlns="" xmlns:a16="http://schemas.microsoft.com/office/drawing/2014/main" id="{E61B070D-6F56-6344-7959-765E4424C1DE}"/>
              </a:ext>
            </a:extLst>
          </p:cNvPr>
          <p:cNvSpPr/>
          <p:nvPr/>
        </p:nvSpPr>
        <p:spPr>
          <a:xfrm>
            <a:off x="4063019" y="5052655"/>
            <a:ext cx="134368" cy="396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22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664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B0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215900" y="111122"/>
            <a:ext cx="12261850" cy="6774234"/>
            <a:chOff x="215900" y="111122"/>
            <a:chExt cx="12261850" cy="6774234"/>
          </a:xfrm>
        </p:grpSpPr>
        <p:sp>
          <p:nvSpPr>
            <p:cNvPr id="12" name="사각형: 둥근 위쪽 모서리 11">
              <a:extLst>
                <a:ext uri="{FF2B5EF4-FFF2-40B4-BE49-F238E27FC236}">
                  <a16:creationId xmlns="" xmlns:a16="http://schemas.microsoft.com/office/drawing/2014/main" id="{BB571CC9-E30C-6770-AC9F-3777A549D71B}"/>
                </a:ext>
              </a:extLst>
            </p:cNvPr>
            <p:cNvSpPr/>
            <p:nvPr/>
          </p:nvSpPr>
          <p:spPr>
            <a:xfrm flipH="1">
              <a:off x="215900" y="111122"/>
              <a:ext cx="12261850" cy="6746877"/>
            </a:xfrm>
            <a:prstGeom prst="round2SameRect">
              <a:avLst>
                <a:gd name="adj1" fmla="val 5876"/>
                <a:gd name="adj2" fmla="val 0"/>
              </a:avLst>
            </a:prstGeom>
            <a:solidFill>
              <a:srgbClr val="0EB4DE"/>
            </a:solidFill>
            <a:ln w="31750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dist="38100" algn="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3" name="사각형: 둥근 위쪽 모서리 12">
              <a:extLst>
                <a:ext uri="{FF2B5EF4-FFF2-40B4-BE49-F238E27FC236}">
                  <a16:creationId xmlns="" xmlns:a16="http://schemas.microsoft.com/office/drawing/2014/main" id="{C3665FD3-11AE-B8F4-FB29-9C789883916A}"/>
                </a:ext>
              </a:extLst>
            </p:cNvPr>
            <p:cNvSpPr/>
            <p:nvPr/>
          </p:nvSpPr>
          <p:spPr>
            <a:xfrm flipH="1">
              <a:off x="259436" y="230641"/>
              <a:ext cx="11932564" cy="6627359"/>
            </a:xfrm>
            <a:prstGeom prst="round2SameRect">
              <a:avLst>
                <a:gd name="adj1" fmla="val 4850"/>
                <a:gd name="adj2" fmla="val 0"/>
              </a:avLst>
            </a:prstGeom>
            <a:pattFill prst="dkHorz">
              <a:fgClr>
                <a:srgbClr val="EEEEEE"/>
              </a:fgClr>
              <a:bgClr>
                <a:schemeClr val="bg1"/>
              </a:bgClr>
            </a:pattFill>
            <a:ln w="31750">
              <a:solidFill>
                <a:schemeClr val="tx1">
                  <a:lumMod val="85000"/>
                  <a:lumOff val="15000"/>
                </a:schemeClr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t"/>
            <a:lstStyle/>
            <a:p>
              <a:pPr marL="180975">
                <a:defRPr/>
              </a:pPr>
              <a:r>
                <a:rPr lang="ko-KR" altLang="en-US" sz="2400" b="1" i="1" kern="0" dirty="0">
                  <a:ln w="19050">
                    <a:solidFill>
                      <a:srgbClr val="44546A">
                        <a:lumMod val="75000"/>
                      </a:srgbClr>
                    </a:solidFill>
                  </a:ln>
                  <a:solidFill>
                    <a:srgbClr val="FFF8E5"/>
                  </a:solidFill>
                  <a:effectLst>
                    <a:outerShdw dist="63500" dir="2700000" algn="tl" rotWithShape="0">
                      <a:srgbClr val="44546A">
                        <a:lumMod val="75000"/>
                      </a:srgbClr>
                    </a:outerShdw>
                  </a:effectLst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파워포인트 템플릿</a:t>
              </a:r>
              <a:r>
                <a:rPr lang="en-US" altLang="ko-KR" sz="2400" b="1" i="1" kern="0" dirty="0">
                  <a:ln w="19050">
                    <a:solidFill>
                      <a:srgbClr val="44546A">
                        <a:lumMod val="75000"/>
                      </a:srgbClr>
                    </a:solidFill>
                  </a:ln>
                  <a:solidFill>
                    <a:srgbClr val="FFF8E5"/>
                  </a:solidFill>
                  <a:effectLst>
                    <a:outerShdw dist="63500" dir="2700000" algn="tl" rotWithShape="0">
                      <a:srgbClr val="44546A">
                        <a:lumMod val="75000"/>
                      </a:srgbClr>
                    </a:outerShdw>
                  </a:effectLst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 </a:t>
              </a:r>
              <a:r>
                <a:rPr lang="en-US" altLang="ko-KR" sz="900" i="1" kern="0" dirty="0">
                  <a:ln w="15875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Enjoy your stylish business and campus life with BIZCAM</a:t>
              </a:r>
              <a:endParaRPr lang="ko-KR" altLang="en-US" sz="3600" dirty="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sp>
          <p:nvSpPr>
            <p:cNvPr id="8" name="자유형: 도형 7">
              <a:extLst>
                <a:ext uri="{FF2B5EF4-FFF2-40B4-BE49-F238E27FC236}">
                  <a16:creationId xmlns="" xmlns:a16="http://schemas.microsoft.com/office/drawing/2014/main" id="{6C56EFA8-D1F9-BA45-6804-B3861024242E}"/>
                </a:ext>
              </a:extLst>
            </p:cNvPr>
            <p:cNvSpPr/>
            <p:nvPr/>
          </p:nvSpPr>
          <p:spPr>
            <a:xfrm>
              <a:off x="11258200" y="317425"/>
              <a:ext cx="940088" cy="6567931"/>
            </a:xfrm>
            <a:custGeom>
              <a:avLst/>
              <a:gdLst>
                <a:gd name="connsiteX0" fmla="*/ 796650 w 940088"/>
                <a:gd name="connsiteY0" fmla="*/ 0 h 6567931"/>
                <a:gd name="connsiteX1" fmla="*/ 820996 w 940088"/>
                <a:gd name="connsiteY1" fmla="*/ 19887 h 6567931"/>
                <a:gd name="connsiteX2" fmla="*/ 828560 w 940088"/>
                <a:gd name="connsiteY2" fmla="*/ 29147 h 6567931"/>
                <a:gd name="connsiteX3" fmla="*/ 841136 w 940088"/>
                <a:gd name="connsiteY3" fmla="*/ 39524 h 6567931"/>
                <a:gd name="connsiteX4" fmla="*/ 940088 w 940088"/>
                <a:gd name="connsiteY4" fmla="*/ 278415 h 6567931"/>
                <a:gd name="connsiteX5" fmla="*/ 940088 w 940088"/>
                <a:gd name="connsiteY5" fmla="*/ 6567931 h 6567931"/>
                <a:gd name="connsiteX6" fmla="*/ 264402 w 940088"/>
                <a:gd name="connsiteY6" fmla="*/ 6567931 h 6567931"/>
                <a:gd name="connsiteX7" fmla="*/ 264402 w 940088"/>
                <a:gd name="connsiteY7" fmla="*/ 1054263 h 6567931"/>
                <a:gd name="connsiteX8" fmla="*/ 261007 w 940088"/>
                <a:gd name="connsiteY8" fmla="*/ 1057658 h 6567931"/>
                <a:gd name="connsiteX9" fmla="*/ 0 w 940088"/>
                <a:gd name="connsiteY9" fmla="*/ 796651 h 6567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940088" h="6567931">
                  <a:moveTo>
                    <a:pt x="796650" y="0"/>
                  </a:moveTo>
                  <a:lnTo>
                    <a:pt x="820996" y="19887"/>
                  </a:lnTo>
                  <a:lnTo>
                    <a:pt x="828560" y="29147"/>
                  </a:lnTo>
                  <a:lnTo>
                    <a:pt x="841136" y="39524"/>
                  </a:lnTo>
                  <a:cubicBezTo>
                    <a:pt x="902274" y="100661"/>
                    <a:pt x="940088" y="185122"/>
                    <a:pt x="940088" y="278415"/>
                  </a:cubicBezTo>
                  <a:lnTo>
                    <a:pt x="940088" y="6567931"/>
                  </a:lnTo>
                  <a:lnTo>
                    <a:pt x="264402" y="6567931"/>
                  </a:lnTo>
                  <a:lnTo>
                    <a:pt x="264402" y="1054263"/>
                  </a:lnTo>
                  <a:lnTo>
                    <a:pt x="261007" y="1057658"/>
                  </a:lnTo>
                  <a:lnTo>
                    <a:pt x="0" y="796651"/>
                  </a:lnTo>
                  <a:close/>
                </a:path>
              </a:pathLst>
            </a:custGeom>
            <a:solidFill>
              <a:schemeClr val="tx1">
                <a:alpha val="4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자유형: 도형 13">
              <a:extLst>
                <a:ext uri="{FF2B5EF4-FFF2-40B4-BE49-F238E27FC236}">
                  <a16:creationId xmlns="" xmlns:a16="http://schemas.microsoft.com/office/drawing/2014/main" id="{EEEBF7EF-70DE-EC95-142C-6010A8D1003B}"/>
                </a:ext>
              </a:extLst>
            </p:cNvPr>
            <p:cNvSpPr/>
            <p:nvPr/>
          </p:nvSpPr>
          <p:spPr>
            <a:xfrm>
              <a:off x="215900" y="420885"/>
              <a:ext cx="11494406" cy="6437115"/>
            </a:xfrm>
            <a:custGeom>
              <a:avLst/>
              <a:gdLst>
                <a:gd name="connsiteX0" fmla="*/ 3087 w 11607801"/>
                <a:gd name="connsiteY0" fmla="*/ 0 h 6437115"/>
                <a:gd name="connsiteX1" fmla="*/ 7049 w 11607801"/>
                <a:gd name="connsiteY1" fmla="*/ 39296 h 6437115"/>
                <a:gd name="connsiteX2" fmla="*/ 346932 w 11607801"/>
                <a:gd name="connsiteY2" fmla="*/ 316309 h 6437115"/>
                <a:gd name="connsiteX3" fmla="*/ 914400 w 11607801"/>
                <a:gd name="connsiteY3" fmla="*/ 316309 h 6437115"/>
                <a:gd name="connsiteX4" fmla="*/ 914400 w 11607801"/>
                <a:gd name="connsiteY4" fmla="*/ 317302 h 6437115"/>
                <a:gd name="connsiteX5" fmla="*/ 11260869 w 11607801"/>
                <a:gd name="connsiteY5" fmla="*/ 317302 h 6437115"/>
                <a:gd name="connsiteX6" fmla="*/ 11607801 w 11607801"/>
                <a:gd name="connsiteY6" fmla="*/ 664234 h 6437115"/>
                <a:gd name="connsiteX7" fmla="*/ 11607801 w 11607801"/>
                <a:gd name="connsiteY7" fmla="*/ 6437115 h 6437115"/>
                <a:gd name="connsiteX8" fmla="*/ 1 w 11607801"/>
                <a:gd name="connsiteY8" fmla="*/ 6437115 h 6437115"/>
                <a:gd name="connsiteX9" fmla="*/ 1 w 11607801"/>
                <a:gd name="connsiteY9" fmla="*/ 685403 h 6437115"/>
                <a:gd name="connsiteX10" fmla="*/ 0 w 11607801"/>
                <a:gd name="connsiteY10" fmla="*/ 685403 h 6437115"/>
                <a:gd name="connsiteX11" fmla="*/ 0 w 11607801"/>
                <a:gd name="connsiteY11" fmla="*/ 30622 h 6437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607801" h="6437115">
                  <a:moveTo>
                    <a:pt x="3087" y="0"/>
                  </a:moveTo>
                  <a:lnTo>
                    <a:pt x="7049" y="39296"/>
                  </a:lnTo>
                  <a:cubicBezTo>
                    <a:pt x="39399" y="197387"/>
                    <a:pt x="179278" y="316309"/>
                    <a:pt x="346932" y="316309"/>
                  </a:cubicBezTo>
                  <a:lnTo>
                    <a:pt x="914400" y="316309"/>
                  </a:lnTo>
                  <a:lnTo>
                    <a:pt x="914400" y="317302"/>
                  </a:lnTo>
                  <a:lnTo>
                    <a:pt x="11260869" y="317302"/>
                  </a:lnTo>
                  <a:cubicBezTo>
                    <a:pt x="11452474" y="317302"/>
                    <a:pt x="11607801" y="472629"/>
                    <a:pt x="11607801" y="664234"/>
                  </a:cubicBezTo>
                  <a:lnTo>
                    <a:pt x="11607801" y="6437115"/>
                  </a:lnTo>
                  <a:lnTo>
                    <a:pt x="1" y="6437115"/>
                  </a:lnTo>
                  <a:lnTo>
                    <a:pt x="1" y="685403"/>
                  </a:lnTo>
                  <a:lnTo>
                    <a:pt x="0" y="685403"/>
                  </a:lnTo>
                  <a:lnTo>
                    <a:pt x="0" y="30622"/>
                  </a:lnTo>
                  <a:close/>
                </a:path>
              </a:pathLst>
            </a:custGeom>
            <a:solidFill>
              <a:srgbClr val="0DB2E8"/>
            </a:solidFill>
            <a:ln w="31750" cap="rnd"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dist="63500" dir="18900000" algn="bl" rotWithShape="0">
                <a:prstClr val="black">
                  <a:alpha val="23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>
                <a:defRPr/>
              </a:pPr>
              <a:endParaRPr lang="ko-KR" altLang="en-US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sp>
          <p:nvSpPr>
            <p:cNvPr id="2" name="사각형: 둥근 모서리 1">
              <a:extLst>
                <a:ext uri="{FF2B5EF4-FFF2-40B4-BE49-F238E27FC236}">
                  <a16:creationId xmlns="" xmlns:a16="http://schemas.microsoft.com/office/drawing/2014/main" id="{A6CB1345-E683-2ADF-2BA5-F6D3991CDA60}"/>
                </a:ext>
              </a:extLst>
            </p:cNvPr>
            <p:cNvSpPr/>
            <p:nvPr/>
          </p:nvSpPr>
          <p:spPr>
            <a:xfrm>
              <a:off x="481694" y="943429"/>
              <a:ext cx="137432" cy="5914570"/>
            </a:xfrm>
            <a:prstGeom prst="roundRect">
              <a:avLst>
                <a:gd name="adj" fmla="val 50000"/>
              </a:avLst>
            </a:prstGeom>
            <a:solidFill>
              <a:srgbClr val="0DB2E8"/>
            </a:solidFill>
            <a:ln>
              <a:noFill/>
            </a:ln>
            <a:effectLst>
              <a:innerShdw dist="50800">
                <a:prstClr val="black">
                  <a:alpha val="28000"/>
                </a:prstClr>
              </a:inn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4" name="원호 55">
            <a:extLst>
              <a:ext uri="{FF2B5EF4-FFF2-40B4-BE49-F238E27FC236}">
                <a16:creationId xmlns="" xmlns:a16="http://schemas.microsoft.com/office/drawing/2014/main" id="{9AAE5291-7119-F43C-892E-072B1CFF8CDC}"/>
              </a:ext>
            </a:extLst>
          </p:cNvPr>
          <p:cNvSpPr/>
          <p:nvPr/>
        </p:nvSpPr>
        <p:spPr>
          <a:xfrm>
            <a:off x="5090483" y="1999784"/>
            <a:ext cx="2011034" cy="2011034"/>
          </a:xfrm>
          <a:prstGeom prst="ellipse">
            <a:avLst/>
          </a:prstGeom>
          <a:solidFill>
            <a:schemeClr val="bg1"/>
          </a:solidFill>
          <a:ln w="19050" cap="rnd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5" name="원호 55">
            <a:extLst>
              <a:ext uri="{FF2B5EF4-FFF2-40B4-BE49-F238E27FC236}">
                <a16:creationId xmlns="" xmlns:a16="http://schemas.microsoft.com/office/drawing/2014/main" id="{C96167A6-7839-A860-7B13-604ADD11CEB4}"/>
              </a:ext>
            </a:extLst>
          </p:cNvPr>
          <p:cNvSpPr/>
          <p:nvPr/>
        </p:nvSpPr>
        <p:spPr>
          <a:xfrm>
            <a:off x="1408042" y="1999784"/>
            <a:ext cx="2011034" cy="2011034"/>
          </a:xfrm>
          <a:prstGeom prst="donut">
            <a:avLst>
              <a:gd name="adj" fmla="val 7082"/>
            </a:avLst>
          </a:prstGeom>
          <a:solidFill>
            <a:srgbClr val="FFE699"/>
          </a:solidFill>
          <a:ln w="1905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3600" b="1" dirty="0">
                <a:solidFill>
                  <a:prstClr val="white"/>
                </a:solidFill>
              </a:rPr>
              <a:t>40</a:t>
            </a:r>
            <a:r>
              <a:rPr lang="en-US" altLang="ko-KR" sz="2000" b="1" dirty="0">
                <a:solidFill>
                  <a:prstClr val="white"/>
                </a:solidFill>
              </a:rPr>
              <a:t>%</a:t>
            </a:r>
            <a:endParaRPr lang="en-US" altLang="ko-KR" sz="1100" b="1" dirty="0">
              <a:solidFill>
                <a:prstClr val="white"/>
              </a:solidFill>
            </a:endParaRPr>
          </a:p>
        </p:txBody>
      </p:sp>
      <p:sp>
        <p:nvSpPr>
          <p:cNvPr id="26" name="사각형: 둥근 모서리 55">
            <a:extLst>
              <a:ext uri="{FF2B5EF4-FFF2-40B4-BE49-F238E27FC236}">
                <a16:creationId xmlns="" xmlns:a16="http://schemas.microsoft.com/office/drawing/2014/main" id="{4C108794-BBE4-7759-6E00-9B96AC272AB3}"/>
              </a:ext>
            </a:extLst>
          </p:cNvPr>
          <p:cNvSpPr/>
          <p:nvPr/>
        </p:nvSpPr>
        <p:spPr>
          <a:xfrm rot="18900000">
            <a:off x="3051852" y="3442252"/>
            <a:ext cx="74519" cy="396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7" name="원호 55">
            <a:extLst>
              <a:ext uri="{FF2B5EF4-FFF2-40B4-BE49-F238E27FC236}">
                <a16:creationId xmlns="" xmlns:a16="http://schemas.microsoft.com/office/drawing/2014/main" id="{C5EF0A4D-E98F-F31A-3225-67DF59A37C58}"/>
              </a:ext>
            </a:extLst>
          </p:cNvPr>
          <p:cNvSpPr/>
          <p:nvPr/>
        </p:nvSpPr>
        <p:spPr>
          <a:xfrm>
            <a:off x="5090483" y="1999784"/>
            <a:ext cx="2011034" cy="2011034"/>
          </a:xfrm>
          <a:prstGeom prst="donut">
            <a:avLst>
              <a:gd name="adj" fmla="val 7082"/>
            </a:avLst>
          </a:prstGeom>
          <a:solidFill>
            <a:srgbClr val="FFE699"/>
          </a:solidFill>
          <a:ln w="1905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75</a:t>
            </a:r>
            <a:r>
              <a:rPr lang="en-US" altLang="ko-KR" sz="2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8" name="사각형: 둥근 모서리 57">
            <a:extLst>
              <a:ext uri="{FF2B5EF4-FFF2-40B4-BE49-F238E27FC236}">
                <a16:creationId xmlns="" xmlns:a16="http://schemas.microsoft.com/office/drawing/2014/main" id="{85D53D46-1F63-9731-019F-6877844429F4}"/>
              </a:ext>
            </a:extLst>
          </p:cNvPr>
          <p:cNvSpPr/>
          <p:nvPr/>
        </p:nvSpPr>
        <p:spPr>
          <a:xfrm rot="16200000">
            <a:off x="5116074" y="2807300"/>
            <a:ext cx="74519" cy="396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9" name="원호 55">
            <a:extLst>
              <a:ext uri="{FF2B5EF4-FFF2-40B4-BE49-F238E27FC236}">
                <a16:creationId xmlns="" xmlns:a16="http://schemas.microsoft.com/office/drawing/2014/main" id="{7CEF2A10-761B-A75B-5A89-58153A7E4EB9}"/>
              </a:ext>
            </a:extLst>
          </p:cNvPr>
          <p:cNvSpPr/>
          <p:nvPr/>
        </p:nvSpPr>
        <p:spPr>
          <a:xfrm>
            <a:off x="8772924" y="1999784"/>
            <a:ext cx="2011034" cy="2011034"/>
          </a:xfrm>
          <a:prstGeom prst="donut">
            <a:avLst>
              <a:gd name="adj" fmla="val 7082"/>
            </a:avLst>
          </a:prstGeom>
          <a:solidFill>
            <a:srgbClr val="FFE699"/>
          </a:solidFill>
          <a:ln w="19050" cap="rnd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3600" b="1" dirty="0">
                <a:solidFill>
                  <a:prstClr val="white"/>
                </a:solidFill>
              </a:rPr>
              <a:t>25</a:t>
            </a:r>
            <a:r>
              <a:rPr lang="en-US" altLang="ko-KR" sz="2000" b="1" dirty="0">
                <a:solidFill>
                  <a:prstClr val="white"/>
                </a:solidFill>
              </a:rPr>
              <a:t>%</a:t>
            </a:r>
            <a:endParaRPr lang="en-US" altLang="ko-KR" sz="1100" b="1" dirty="0">
              <a:solidFill>
                <a:prstClr val="white"/>
              </a:solidFill>
            </a:endParaRPr>
          </a:p>
        </p:txBody>
      </p:sp>
      <p:sp>
        <p:nvSpPr>
          <p:cNvPr id="30" name="사각형: 둥근 모서리 59">
            <a:extLst>
              <a:ext uri="{FF2B5EF4-FFF2-40B4-BE49-F238E27FC236}">
                <a16:creationId xmlns="" xmlns:a16="http://schemas.microsoft.com/office/drawing/2014/main" id="{6A4BC58F-48AC-7B84-1300-05CC5F7796E3}"/>
              </a:ext>
            </a:extLst>
          </p:cNvPr>
          <p:cNvSpPr/>
          <p:nvPr/>
        </p:nvSpPr>
        <p:spPr>
          <a:xfrm rot="16200000">
            <a:off x="10669148" y="2807299"/>
            <a:ext cx="74519" cy="396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1" name="원호 55">
            <a:extLst>
              <a:ext uri="{FF2B5EF4-FFF2-40B4-BE49-F238E27FC236}">
                <a16:creationId xmlns="" xmlns:a16="http://schemas.microsoft.com/office/drawing/2014/main" id="{7294A4B9-FD3F-6084-D636-085FB68215C9}"/>
              </a:ext>
            </a:extLst>
          </p:cNvPr>
          <p:cNvSpPr/>
          <p:nvPr/>
        </p:nvSpPr>
        <p:spPr>
          <a:xfrm>
            <a:off x="1281551" y="1873291"/>
            <a:ext cx="2264016" cy="2264016"/>
          </a:xfrm>
          <a:prstGeom prst="arc">
            <a:avLst>
              <a:gd name="adj1" fmla="val 16200000"/>
              <a:gd name="adj2" fmla="val 2619809"/>
            </a:avLst>
          </a:prstGeom>
          <a:noFill/>
          <a:ln w="19050" cap="flat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2" name="원호 55">
            <a:extLst>
              <a:ext uri="{FF2B5EF4-FFF2-40B4-BE49-F238E27FC236}">
                <a16:creationId xmlns="" xmlns:a16="http://schemas.microsoft.com/office/drawing/2014/main" id="{7C9EFBBB-ABB2-C16C-E183-94B702EC6B77}"/>
              </a:ext>
            </a:extLst>
          </p:cNvPr>
          <p:cNvSpPr/>
          <p:nvPr/>
        </p:nvSpPr>
        <p:spPr>
          <a:xfrm>
            <a:off x="4963992" y="1873291"/>
            <a:ext cx="2264016" cy="2264016"/>
          </a:xfrm>
          <a:prstGeom prst="arc">
            <a:avLst>
              <a:gd name="adj1" fmla="val 16200000"/>
              <a:gd name="adj2" fmla="val 10874621"/>
            </a:avLst>
          </a:prstGeom>
          <a:noFill/>
          <a:ln w="19050" cap="flat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3" name="원호 55">
            <a:extLst>
              <a:ext uri="{FF2B5EF4-FFF2-40B4-BE49-F238E27FC236}">
                <a16:creationId xmlns="" xmlns:a16="http://schemas.microsoft.com/office/drawing/2014/main" id="{D0DB8CD8-DF38-FB78-680B-6EF944040133}"/>
              </a:ext>
            </a:extLst>
          </p:cNvPr>
          <p:cNvSpPr/>
          <p:nvPr/>
        </p:nvSpPr>
        <p:spPr>
          <a:xfrm>
            <a:off x="8640392" y="1873291"/>
            <a:ext cx="2264016" cy="2264016"/>
          </a:xfrm>
          <a:prstGeom prst="arc">
            <a:avLst>
              <a:gd name="adj1" fmla="val 16200000"/>
              <a:gd name="adj2" fmla="val 67777"/>
            </a:avLst>
          </a:prstGeom>
          <a:noFill/>
          <a:ln w="19050" cap="flat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en-US" altLang="ko-KR" sz="11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="" xmlns:a16="http://schemas.microsoft.com/office/drawing/2014/main" id="{ECA7061B-0DA8-4032-C04C-9A4078A91B4B}"/>
              </a:ext>
            </a:extLst>
          </p:cNvPr>
          <p:cNvSpPr/>
          <p:nvPr/>
        </p:nvSpPr>
        <p:spPr>
          <a:xfrm>
            <a:off x="970321" y="4399180"/>
            <a:ext cx="2886475" cy="1376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2000" b="1" dirty="0">
                <a:solidFill>
                  <a:prstClr val="white"/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6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6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105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35" name="직사각형 34">
            <a:extLst>
              <a:ext uri="{FF2B5EF4-FFF2-40B4-BE49-F238E27FC236}">
                <a16:creationId xmlns="" xmlns:a16="http://schemas.microsoft.com/office/drawing/2014/main" id="{3C7E94F3-DFE9-44E8-81F6-6D9F56B9C208}"/>
              </a:ext>
            </a:extLst>
          </p:cNvPr>
          <p:cNvSpPr/>
          <p:nvPr/>
        </p:nvSpPr>
        <p:spPr>
          <a:xfrm>
            <a:off x="4706316" y="4399180"/>
            <a:ext cx="2886475" cy="1376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2000" b="1" dirty="0">
                <a:solidFill>
                  <a:prstClr val="white"/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6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6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105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sp>
        <p:nvSpPr>
          <p:cNvPr id="36" name="직사각형 35">
            <a:extLst>
              <a:ext uri="{FF2B5EF4-FFF2-40B4-BE49-F238E27FC236}">
                <a16:creationId xmlns="" xmlns:a16="http://schemas.microsoft.com/office/drawing/2014/main" id="{A7E69581-4FFC-6A22-AE21-9F59F68DBF14}"/>
              </a:ext>
            </a:extLst>
          </p:cNvPr>
          <p:cNvSpPr/>
          <p:nvPr/>
        </p:nvSpPr>
        <p:spPr>
          <a:xfrm>
            <a:off x="8442311" y="4399180"/>
            <a:ext cx="2886475" cy="1376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2000" b="1" dirty="0">
                <a:solidFill>
                  <a:prstClr val="white"/>
                </a:solidFill>
              </a:rPr>
              <a:t>CONTENTS A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sz="16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600" dirty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105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85343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039226" y="363331"/>
            <a:ext cx="10214655" cy="590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ko-KR" altLang="en-US" sz="13800" b="1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조땡의 부탁</a:t>
            </a:r>
            <a:r>
              <a:rPr lang="en-US" altLang="ko-KR" sz="13800" b="1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!!</a:t>
            </a:r>
            <a:endParaRPr lang="en-US" altLang="ko-KR" sz="4000" b="1" dirty="0">
              <a:solidFill>
                <a:prstClr val="white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algn="ctr" fontAlgn="base">
              <a:lnSpc>
                <a:spcPct val="200000"/>
              </a:lnSpc>
            </a:pPr>
            <a:r>
              <a:rPr lang="ko-KR" altLang="en-US" sz="4800" b="1" dirty="0" err="1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네이버</a:t>
            </a:r>
            <a:r>
              <a:rPr lang="ko-KR" altLang="en-US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4800" b="1" dirty="0" err="1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인플루언서</a:t>
            </a:r>
            <a:r>
              <a:rPr lang="ko-KR" altLang="en-US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팬이 되어주세요</a:t>
            </a:r>
            <a:r>
              <a:rPr lang="en-US" altLang="ko-KR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r>
              <a:rPr lang="ko-KR" altLang="en-US" sz="3600" b="1" dirty="0">
                <a:solidFill>
                  <a:prstClr val="white">
                    <a:lumMod val="7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너무 안 들어 주셔서 섭섭해요 </a:t>
            </a:r>
            <a:r>
              <a:rPr lang="ko-KR" altLang="en-US" sz="3600" b="1" dirty="0" err="1">
                <a:solidFill>
                  <a:prstClr val="white">
                    <a:lumMod val="7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ㅠㅠ</a:t>
            </a:r>
            <a:endParaRPr lang="en-US" altLang="ko-KR" sz="36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모서리가 둥근 직사각형 1"/>
          <p:cNvSpPr/>
          <p:nvPr/>
        </p:nvSpPr>
        <p:spPr>
          <a:xfrm>
            <a:off x="2746531" y="4198511"/>
            <a:ext cx="6487620" cy="953038"/>
          </a:xfrm>
          <a:prstGeom prst="roundRect">
            <a:avLst>
              <a:gd name="adj" fmla="val 50000"/>
            </a:avLst>
          </a:prstGeom>
          <a:solidFill>
            <a:srgbClr val="FF7C8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err="1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블로그</a:t>
            </a:r>
            <a:r>
              <a:rPr lang="ko-KR" altLang="en-US" sz="4000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하단 핑크 배너 클릭</a:t>
            </a:r>
          </a:p>
        </p:txBody>
      </p:sp>
    </p:spTree>
    <p:extLst>
      <p:ext uri="{BB962C8B-B14F-4D97-AF65-F5344CB8AC3E}">
        <p14:creationId xmlns:p14="http://schemas.microsoft.com/office/powerpoint/2010/main" val="71075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623" y="307273"/>
            <a:ext cx="11811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2400" b="1" dirty="0">
                <a:solidFill>
                  <a:srgbClr val="666666"/>
                </a:solidFill>
              </a:rPr>
              <a:t>■까칠한 조땡의 </a:t>
            </a:r>
            <a:r>
              <a:rPr lang="ko-KR" altLang="en-US" sz="2400" b="1" dirty="0" err="1">
                <a:solidFill>
                  <a:srgbClr val="666666"/>
                </a:solidFill>
              </a:rPr>
              <a:t>네이버</a:t>
            </a:r>
            <a:r>
              <a:rPr lang="ko-KR" altLang="en-US" sz="2400" b="1" dirty="0">
                <a:solidFill>
                  <a:srgbClr val="666666"/>
                </a:solidFill>
              </a:rPr>
              <a:t> </a:t>
            </a:r>
            <a:r>
              <a:rPr lang="ko-KR" altLang="en-US" sz="2400" b="1" dirty="0" err="1">
                <a:solidFill>
                  <a:srgbClr val="666666"/>
                </a:solidFill>
              </a:rPr>
              <a:t>인플루언서</a:t>
            </a:r>
            <a:r>
              <a:rPr lang="ko-KR" altLang="en-US" sz="2400" b="1" dirty="0">
                <a:solidFill>
                  <a:srgbClr val="666666"/>
                </a:solidFill>
              </a:rPr>
              <a:t> 팬이 되어주세요</a:t>
            </a:r>
            <a:endParaRPr lang="en-US" altLang="ko-KR" sz="2400" b="1" dirty="0">
              <a:solidFill>
                <a:srgbClr val="666666"/>
              </a:solidFill>
            </a:endParaRPr>
          </a:p>
          <a:p>
            <a:pPr fontAlgn="base"/>
            <a:endParaRPr lang="en-US" altLang="ko-KR" dirty="0">
              <a:solidFill>
                <a:srgbClr val="666666"/>
              </a:solidFill>
            </a:endParaRPr>
          </a:p>
          <a:p>
            <a:pPr fontAlgn="base"/>
            <a:r>
              <a:rPr lang="ko-KR" altLang="en-US" sz="1600" dirty="0">
                <a:solidFill>
                  <a:srgbClr val="666666"/>
                </a:solidFill>
              </a:rPr>
              <a:t>여러분들과 </a:t>
            </a:r>
            <a:r>
              <a:rPr lang="en-US" altLang="ko-KR" sz="1600" dirty="0">
                <a:solidFill>
                  <a:srgbClr val="666666"/>
                </a:solidFill>
              </a:rPr>
              <a:t>PPT</a:t>
            </a:r>
            <a:r>
              <a:rPr lang="ko-KR" altLang="en-US" sz="1600" dirty="0">
                <a:solidFill>
                  <a:srgbClr val="666666"/>
                </a:solidFill>
              </a:rPr>
              <a:t>를 매개로 소통하고자 다양한 </a:t>
            </a:r>
            <a:r>
              <a:rPr lang="en-US" altLang="ko-KR" sz="1600" dirty="0">
                <a:solidFill>
                  <a:srgbClr val="666666"/>
                </a:solidFill>
              </a:rPr>
              <a:t>SNS </a:t>
            </a:r>
            <a:r>
              <a:rPr lang="ko-KR" altLang="en-US" sz="1600" dirty="0">
                <a:solidFill>
                  <a:srgbClr val="666666"/>
                </a:solidFill>
              </a:rPr>
              <a:t>활동을 하고 있는데요</a:t>
            </a:r>
            <a:r>
              <a:rPr lang="en-US" altLang="ko-KR" sz="1600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b="1" dirty="0">
                <a:solidFill>
                  <a:srgbClr val="666666"/>
                </a:solidFill>
              </a:rPr>
              <a:t>요즘은 </a:t>
            </a:r>
            <a:r>
              <a:rPr lang="ko-KR" altLang="en-US" sz="1600" b="1" dirty="0" err="1">
                <a:solidFill>
                  <a:srgbClr val="666666"/>
                </a:solidFill>
              </a:rPr>
              <a:t>포털이</a:t>
            </a:r>
            <a:r>
              <a:rPr lang="ko-KR" altLang="en-US" sz="1600" b="1" dirty="0">
                <a:solidFill>
                  <a:srgbClr val="666666"/>
                </a:solidFill>
              </a:rPr>
              <a:t> 과거의 </a:t>
            </a:r>
            <a:r>
              <a:rPr lang="ko-KR" altLang="en-US" sz="1600" b="1" dirty="0" err="1">
                <a:solidFill>
                  <a:srgbClr val="666666"/>
                </a:solidFill>
              </a:rPr>
              <a:t>블로그</a:t>
            </a:r>
            <a:r>
              <a:rPr lang="ko-KR" altLang="en-US" sz="1600" b="1" dirty="0">
                <a:solidFill>
                  <a:srgbClr val="666666"/>
                </a:solidFill>
              </a:rPr>
              <a:t> 이웃이라는 시스템 보다는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b="1" dirty="0">
                <a:solidFill>
                  <a:srgbClr val="3366FF"/>
                </a:solidFill>
              </a:rPr>
              <a:t>[</a:t>
            </a:r>
            <a:r>
              <a:rPr lang="ko-KR" altLang="en-US" sz="1600" b="1" dirty="0" err="1">
                <a:solidFill>
                  <a:srgbClr val="3366FF"/>
                </a:solidFill>
              </a:rPr>
              <a:t>네이버</a:t>
            </a:r>
            <a:r>
              <a:rPr lang="ko-KR" altLang="en-US" sz="1600" b="1" dirty="0">
                <a:solidFill>
                  <a:srgbClr val="3366FF"/>
                </a:solidFill>
              </a:rPr>
              <a:t> </a:t>
            </a:r>
            <a:r>
              <a:rPr lang="ko-KR" altLang="en-US" sz="1600" b="1" dirty="0" err="1">
                <a:solidFill>
                  <a:srgbClr val="3366FF"/>
                </a:solidFill>
              </a:rPr>
              <a:t>인플루언서</a:t>
            </a:r>
            <a:r>
              <a:rPr lang="ko-KR" altLang="en-US" sz="1600" b="1" dirty="0">
                <a:solidFill>
                  <a:srgbClr val="3366FF"/>
                </a:solidFill>
              </a:rPr>
              <a:t> 서비스</a:t>
            </a:r>
            <a:r>
              <a:rPr lang="en-US" altLang="ko-KR" sz="1600" b="1" dirty="0">
                <a:solidFill>
                  <a:srgbClr val="3366FF"/>
                </a:solidFill>
              </a:rPr>
              <a:t>] </a:t>
            </a:r>
            <a:r>
              <a:rPr lang="ko-KR" altLang="en-US" sz="1600" b="1" dirty="0">
                <a:solidFill>
                  <a:srgbClr val="3366FF"/>
                </a:solidFill>
              </a:rPr>
              <a:t>를 통해 소통하고 정보를 제공하는 시스템이 더 강화된 것 같습니다</a:t>
            </a:r>
            <a:r>
              <a:rPr lang="en-US" altLang="ko-KR" sz="1600" b="1" dirty="0">
                <a:solidFill>
                  <a:srgbClr val="3366FF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b="1" dirty="0" err="1">
                <a:solidFill>
                  <a:srgbClr val="666666"/>
                </a:solidFill>
              </a:rPr>
              <a:t>모바일</a:t>
            </a:r>
            <a:r>
              <a:rPr lang="ko-KR" altLang="en-US" sz="1600" b="1" dirty="0">
                <a:solidFill>
                  <a:srgbClr val="666666"/>
                </a:solidFill>
              </a:rPr>
              <a:t> 환경이 더 강조되는 상황 때문이기도 하겠지요</a:t>
            </a:r>
            <a:r>
              <a:rPr lang="en-US" altLang="ko-KR" sz="1600" b="1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srgbClr val="666666"/>
                </a:solidFill>
              </a:rPr>
              <a:t> 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2000" b="1" dirty="0">
                <a:solidFill>
                  <a:srgbClr val="444444"/>
                </a:solidFill>
              </a:rPr>
              <a:t>까칠한 조땡의 팬이 되어주세요</a:t>
            </a:r>
            <a:r>
              <a:rPr lang="en-US" altLang="ko-KR" sz="2000" b="1" dirty="0">
                <a:solidFill>
                  <a:srgbClr val="444444"/>
                </a:solidFill>
              </a:rPr>
              <a:t>.</a:t>
            </a:r>
            <a:endParaRPr lang="ko-KR" altLang="en-US" sz="2000" dirty="0">
              <a:solidFill>
                <a:srgbClr val="44444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srgbClr val="666666"/>
                </a:solidFill>
              </a:rPr>
              <a:t>조금 더 쉽고 빠르게 새로운 </a:t>
            </a:r>
            <a:r>
              <a:rPr lang="en-US" altLang="ko-KR" sz="1600" dirty="0" err="1">
                <a:solidFill>
                  <a:srgbClr val="666666"/>
                </a:solidFill>
              </a:rPr>
              <a:t>ppt</a:t>
            </a:r>
            <a:r>
              <a:rPr lang="en-US" altLang="ko-KR" sz="1600" dirty="0">
                <a:solidFill>
                  <a:srgbClr val="666666"/>
                </a:solidFill>
              </a:rPr>
              <a:t> </a:t>
            </a:r>
            <a:r>
              <a:rPr lang="ko-KR" altLang="en-US" sz="1600" dirty="0">
                <a:solidFill>
                  <a:srgbClr val="666666"/>
                </a:solidFill>
              </a:rPr>
              <a:t>디자인 자료</a:t>
            </a:r>
            <a:r>
              <a:rPr lang="en-US" altLang="ko-KR" sz="1600" dirty="0">
                <a:solidFill>
                  <a:srgbClr val="666666"/>
                </a:solidFill>
              </a:rPr>
              <a:t>, </a:t>
            </a:r>
            <a:r>
              <a:rPr lang="ko-KR" altLang="en-US" sz="1600" dirty="0">
                <a:solidFill>
                  <a:srgbClr val="666666"/>
                </a:solidFill>
              </a:rPr>
              <a:t>팁 들을 만나볼 수 있고 </a:t>
            </a:r>
            <a:endParaRPr lang="en-US" altLang="ko-KR" sz="1600" dirty="0">
              <a:solidFill>
                <a:srgbClr val="666666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solidFill>
                  <a:srgbClr val="666666"/>
                </a:solidFill>
              </a:rPr>
              <a:t>더 많은 분들과 </a:t>
            </a:r>
            <a:r>
              <a:rPr lang="en-US" altLang="ko-KR" sz="1600" dirty="0" err="1">
                <a:solidFill>
                  <a:srgbClr val="666666"/>
                </a:solidFill>
              </a:rPr>
              <a:t>ppt</a:t>
            </a:r>
            <a:r>
              <a:rPr lang="en-US" altLang="ko-KR" sz="1600" dirty="0">
                <a:solidFill>
                  <a:srgbClr val="666666"/>
                </a:solidFill>
              </a:rPr>
              <a:t> </a:t>
            </a:r>
            <a:r>
              <a:rPr lang="ko-KR" altLang="en-US" sz="1600" dirty="0">
                <a:solidFill>
                  <a:srgbClr val="666666"/>
                </a:solidFill>
              </a:rPr>
              <a:t>이야기로 소통할 수 있게 도와주시면 제겐 큰 힘</a:t>
            </a:r>
            <a:r>
              <a:rPr lang="en-US" altLang="ko-KR" sz="1600" dirty="0">
                <a:solidFill>
                  <a:srgbClr val="666666"/>
                </a:solidFill>
              </a:rPr>
              <a:t>! </a:t>
            </a:r>
            <a:r>
              <a:rPr lang="ko-KR" altLang="en-US" sz="1600" dirty="0">
                <a:solidFill>
                  <a:srgbClr val="666666"/>
                </a:solidFill>
              </a:rPr>
              <a:t>그리고 동기부여가 됩니다</a:t>
            </a:r>
            <a:r>
              <a:rPr lang="en-US" altLang="ko-KR" sz="1600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dirty="0">
                <a:solidFill>
                  <a:srgbClr val="FF6600"/>
                </a:solidFill>
              </a:rPr>
              <a:t>[</a:t>
            </a:r>
            <a:r>
              <a:rPr lang="ko-KR" altLang="en-US" sz="1600" dirty="0">
                <a:solidFill>
                  <a:srgbClr val="FF6600"/>
                </a:solidFill>
              </a:rPr>
              <a:t>까칠한 조땡의 </a:t>
            </a:r>
            <a:r>
              <a:rPr lang="ko-KR" altLang="en-US" sz="1600" dirty="0" err="1">
                <a:solidFill>
                  <a:srgbClr val="FF6600"/>
                </a:solidFill>
              </a:rPr>
              <a:t>네이버</a:t>
            </a:r>
            <a:r>
              <a:rPr lang="ko-KR" altLang="en-US" sz="1600" dirty="0">
                <a:solidFill>
                  <a:srgbClr val="FF6600"/>
                </a:solidFill>
              </a:rPr>
              <a:t> </a:t>
            </a:r>
            <a:r>
              <a:rPr lang="ko-KR" altLang="en-US" sz="1600" dirty="0" err="1">
                <a:solidFill>
                  <a:srgbClr val="FF6600"/>
                </a:solidFill>
              </a:rPr>
              <a:t>인플루언서</a:t>
            </a:r>
            <a:r>
              <a:rPr lang="en-US" altLang="ko-KR" sz="1600" dirty="0">
                <a:solidFill>
                  <a:srgbClr val="FF6600"/>
                </a:solidFill>
              </a:rPr>
              <a:t>] </a:t>
            </a:r>
            <a:r>
              <a:rPr lang="ko-KR" altLang="en-US" sz="1600" dirty="0">
                <a:solidFill>
                  <a:srgbClr val="FF6600"/>
                </a:solidFill>
              </a:rPr>
              <a:t>홈</a:t>
            </a:r>
            <a:r>
              <a:rPr lang="en-US" altLang="ko-KR" sz="1600" dirty="0">
                <a:solidFill>
                  <a:srgbClr val="FF6600"/>
                </a:solidFill>
              </a:rPr>
              <a:t> </a:t>
            </a:r>
            <a:r>
              <a:rPr lang="ko-KR" altLang="en-US" sz="1600" dirty="0">
                <a:solidFill>
                  <a:srgbClr val="FF6600"/>
                </a:solidFill>
              </a:rPr>
              <a:t>주소입니다</a:t>
            </a:r>
            <a:r>
              <a:rPr lang="en-US" altLang="ko-KR" sz="1600" dirty="0">
                <a:solidFill>
                  <a:srgbClr val="FF6600"/>
                </a:solidFill>
              </a:rPr>
              <a:t>. (</a:t>
            </a:r>
            <a:r>
              <a:rPr lang="ko-KR" altLang="en-US" sz="1600" dirty="0">
                <a:solidFill>
                  <a:srgbClr val="FF6600"/>
                </a:solidFill>
              </a:rPr>
              <a:t>이상한 주소 아니에요 </a:t>
            </a:r>
            <a:r>
              <a:rPr lang="en-US" altLang="ko-KR" sz="1600" dirty="0">
                <a:solidFill>
                  <a:srgbClr val="FF6600"/>
                </a:solidFill>
              </a:rPr>
              <a:t>^^) </a:t>
            </a:r>
            <a:r>
              <a:rPr lang="ko-KR" altLang="en-US" sz="1600" dirty="0" err="1">
                <a:solidFill>
                  <a:srgbClr val="FF6600"/>
                </a:solidFill>
              </a:rPr>
              <a:t>네이버에서</a:t>
            </a:r>
            <a:r>
              <a:rPr lang="ko-KR" altLang="en-US" sz="1600" dirty="0">
                <a:solidFill>
                  <a:srgbClr val="FF6600"/>
                </a:solidFill>
              </a:rPr>
              <a:t> 까칠한 </a:t>
            </a:r>
            <a:r>
              <a:rPr lang="ko-KR" altLang="en-US" sz="1600" dirty="0" err="1">
                <a:solidFill>
                  <a:srgbClr val="FF6600"/>
                </a:solidFill>
              </a:rPr>
              <a:t>조땡</a:t>
            </a:r>
            <a:r>
              <a:rPr lang="ko-KR" altLang="en-US" sz="1600" dirty="0">
                <a:solidFill>
                  <a:srgbClr val="FF6600"/>
                </a:solidFill>
              </a:rPr>
              <a:t> 검색해 주셔도 됩니다</a:t>
            </a:r>
            <a:r>
              <a:rPr lang="en-US" altLang="ko-KR" sz="1600" dirty="0">
                <a:solidFill>
                  <a:srgbClr val="FF6600"/>
                </a:solidFill>
              </a:rPr>
              <a:t>.</a:t>
            </a:r>
            <a:endParaRPr lang="ko-KR" altLang="en-US" sz="1600" dirty="0">
              <a:solidFill>
                <a:srgbClr val="444444"/>
              </a:solidFill>
            </a:endParaRPr>
          </a:p>
          <a:p>
            <a:pPr fontAlgn="base"/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dirty="0">
                <a:solidFill>
                  <a:srgbClr val="444444"/>
                </a:solidFill>
              </a:rPr>
              <a:t>[</a:t>
            </a:r>
            <a:r>
              <a:rPr lang="ko-KR" altLang="en-US" sz="1600" dirty="0" err="1">
                <a:solidFill>
                  <a:srgbClr val="444444"/>
                </a:solidFill>
              </a:rPr>
              <a:t>팬하기</a:t>
            </a:r>
            <a:r>
              <a:rPr lang="en-US" altLang="ko-KR" sz="1600" dirty="0">
                <a:solidFill>
                  <a:srgbClr val="444444"/>
                </a:solidFill>
              </a:rPr>
              <a:t>] </a:t>
            </a:r>
            <a:r>
              <a:rPr lang="ko-KR" altLang="en-US" sz="1600" dirty="0">
                <a:solidFill>
                  <a:srgbClr val="444444"/>
                </a:solidFill>
              </a:rPr>
              <a:t>를 눌러주시면 감사하겠습니다 </a:t>
            </a:r>
            <a:r>
              <a:rPr lang="en-US" altLang="ko-KR" sz="1600" dirty="0">
                <a:solidFill>
                  <a:srgbClr val="444444"/>
                </a:solidFill>
              </a:rPr>
              <a:t>^^</a:t>
            </a:r>
          </a:p>
          <a:p>
            <a:pPr fontAlgn="base"/>
            <a:endParaRPr lang="en-US" altLang="ko-KR" sz="1600" dirty="0">
              <a:solidFill>
                <a:srgbClr val="444444"/>
              </a:solidFill>
            </a:endParaRPr>
          </a:p>
          <a:p>
            <a:pPr fontAlgn="base"/>
            <a:r>
              <a:rPr lang="en-US" altLang="ko-KR" sz="1600" dirty="0">
                <a:solidFill>
                  <a:srgbClr val="444444"/>
                </a:solidFill>
                <a:hlinkClick r:id="rId2"/>
              </a:rPr>
              <a:t>https://in.naver.com/seok830621</a:t>
            </a:r>
            <a:endParaRPr lang="en-US" altLang="ko-KR" sz="1600" dirty="0">
              <a:solidFill>
                <a:srgbClr val="4444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4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0" y="342900"/>
            <a:ext cx="11811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rgbClr val="FF0000"/>
                </a:solidFill>
              </a:rPr>
              <a:t>최근 저의 자료를 카페 등에 무단으로 </a:t>
            </a:r>
            <a:r>
              <a:rPr lang="ko-KR" altLang="en-US" sz="2400" b="1" dirty="0" err="1">
                <a:solidFill>
                  <a:srgbClr val="FF0000"/>
                </a:solidFill>
              </a:rPr>
              <a:t>재배포</a:t>
            </a:r>
            <a:r>
              <a:rPr lang="ko-KR" altLang="en-US" sz="2400" b="1" dirty="0">
                <a:solidFill>
                  <a:srgbClr val="FF0000"/>
                </a:solidFill>
              </a:rPr>
              <a:t> 하는 일이 자주 발생하고 있습니다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이에 대해 굉장히 심각한 문제로 받아 들이고 있으며</a:t>
            </a:r>
            <a:r>
              <a:rPr lang="en-US" altLang="ko-KR" dirty="0">
                <a:solidFill>
                  <a:prstClr val="black"/>
                </a:solidFill>
              </a:rPr>
              <a:t>,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해당 문제가 반복될 경우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 err="1">
                <a:solidFill>
                  <a:prstClr val="black"/>
                </a:solidFill>
              </a:rPr>
              <a:t>재배포한</a:t>
            </a:r>
            <a:r>
              <a:rPr lang="ko-KR" altLang="en-US" dirty="0">
                <a:solidFill>
                  <a:prstClr val="black"/>
                </a:solidFill>
              </a:rPr>
              <a:t> 자에 대해서는 그에 대한 책임을 반드시 물을 것입니다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저작권을 존중하지 않는 극히 소수의 사용자로 인해 다수가 피해를 보지 않도록 주의해 주시면 감사하겠으며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자료가 업로드 된 곳이 있다면 저에게 알려주시면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자료를 소개하고자 할 경우에는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en-US" altLang="ko-KR" dirty="0" err="1">
                <a:solidFill>
                  <a:prstClr val="black"/>
                </a:solidFill>
              </a:rPr>
              <a:t>pptbizcam</a:t>
            </a:r>
            <a:r>
              <a:rPr lang="en-US" altLang="ko-KR" dirty="0">
                <a:solidFill>
                  <a:prstClr val="black"/>
                </a:solidFill>
              </a:rPr>
              <a:t> </a:t>
            </a:r>
            <a:r>
              <a:rPr lang="ko-KR" altLang="en-US" dirty="0">
                <a:solidFill>
                  <a:prstClr val="black"/>
                </a:solidFill>
              </a:rPr>
              <a:t>사이트로의 링크 처리로만 가능하며 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파일 자체를 업로드 하는 것은 불가한 점 유의해 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sz="2400" b="1" dirty="0">
                <a:solidFill>
                  <a:srgbClr val="FF0000"/>
                </a:solidFill>
              </a:rPr>
              <a:t>홍보</a:t>
            </a:r>
            <a:r>
              <a:rPr lang="en-US" altLang="ko-KR" sz="2400" b="1" dirty="0">
                <a:solidFill>
                  <a:srgbClr val="FF0000"/>
                </a:solidFill>
              </a:rPr>
              <a:t>, </a:t>
            </a:r>
            <a:r>
              <a:rPr lang="ko-KR" altLang="en-US" sz="2400" b="1" dirty="0">
                <a:solidFill>
                  <a:srgbClr val="FF0000"/>
                </a:solidFill>
              </a:rPr>
              <a:t>경제적 이익을 취하는 행위 또한 불가합니다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sz="2400" b="1" dirty="0">
              <a:solidFill>
                <a:srgbClr val="FF0000"/>
              </a:solidFill>
            </a:endParaRPr>
          </a:p>
          <a:p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※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기타 활용 가능 범위는 공유 사이트 </a:t>
            </a:r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-&gt; </a:t>
            </a:r>
            <a:r>
              <a:rPr lang="ko-KR" altLang="en-US" sz="2000" b="1" dirty="0" err="1">
                <a:solidFill>
                  <a:srgbClr val="4472C4">
                    <a:lumMod val="75000"/>
                  </a:srgbClr>
                </a:solidFill>
              </a:rPr>
              <a:t>수다방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 게시판 공지사항 참고</a:t>
            </a:r>
            <a:endParaRPr lang="en-US" altLang="ko-KR" sz="2000" b="1" dirty="0">
              <a:solidFill>
                <a:srgbClr val="4472C4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63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494</Words>
  <Application>Microsoft Office PowerPoint</Application>
  <PresentationFormat>와이드스크린</PresentationFormat>
  <Paragraphs>104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6" baseType="lpstr">
      <vt:lpstr>HY견고딕</vt:lpstr>
      <vt:lpstr>Tmon몬소리 Black</vt:lpstr>
      <vt:lpstr>맑은 고딕</vt:lpstr>
      <vt:lpstr>야놀자 야체 B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Microsoft 계정</cp:lastModifiedBy>
  <cp:revision>2</cp:revision>
  <dcterms:created xsi:type="dcterms:W3CDTF">2024-01-22T05:28:56Z</dcterms:created>
  <dcterms:modified xsi:type="dcterms:W3CDTF">2024-01-22T05:35:43Z</dcterms:modified>
</cp:coreProperties>
</file>