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7FEE"/>
    <a:srgbClr val="654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08" y="4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A8E6-C7AC-4844-B57F-D6366ED18EE9}" type="datetimeFigureOut">
              <a:rPr lang="ko-KR" altLang="en-US" smtClean="0"/>
              <a:t>2024-04-21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5DC9-EDD2-40D3-967C-828E84AD76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8294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A8E6-C7AC-4844-B57F-D6366ED18EE9}" type="datetimeFigureOut">
              <a:rPr lang="ko-KR" altLang="en-US" smtClean="0"/>
              <a:t>2024-04-21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5DC9-EDD2-40D3-967C-828E84AD76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7969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A8E6-C7AC-4844-B57F-D6366ED18EE9}" type="datetimeFigureOut">
              <a:rPr lang="ko-KR" altLang="en-US" smtClean="0"/>
              <a:t>2024-04-21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5DC9-EDD2-40D3-967C-828E84AD76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650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A8E6-C7AC-4844-B57F-D6366ED18EE9}" type="datetimeFigureOut">
              <a:rPr lang="ko-KR" altLang="en-US" smtClean="0"/>
              <a:t>2024-04-21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5DC9-EDD2-40D3-967C-828E84AD76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115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A8E6-C7AC-4844-B57F-D6366ED18EE9}" type="datetimeFigureOut">
              <a:rPr lang="ko-KR" altLang="en-US" smtClean="0"/>
              <a:t>2024-04-21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5DC9-EDD2-40D3-967C-828E84AD76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7470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A8E6-C7AC-4844-B57F-D6366ED18EE9}" type="datetimeFigureOut">
              <a:rPr lang="ko-KR" altLang="en-US" smtClean="0"/>
              <a:t>2024-04-21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5DC9-EDD2-40D3-967C-828E84AD76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4737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A8E6-C7AC-4844-B57F-D6366ED18EE9}" type="datetimeFigureOut">
              <a:rPr lang="ko-KR" altLang="en-US" smtClean="0"/>
              <a:t>2024-04-21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5DC9-EDD2-40D3-967C-828E84AD76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1606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A8E6-C7AC-4844-B57F-D6366ED18EE9}" type="datetimeFigureOut">
              <a:rPr lang="ko-KR" altLang="en-US" smtClean="0"/>
              <a:t>2024-04-21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5DC9-EDD2-40D3-967C-828E84AD76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575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A8E6-C7AC-4844-B57F-D6366ED18EE9}" type="datetimeFigureOut">
              <a:rPr lang="ko-KR" altLang="en-US" smtClean="0"/>
              <a:t>2024-04-21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5DC9-EDD2-40D3-967C-828E84AD76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6483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A8E6-C7AC-4844-B57F-D6366ED18EE9}" type="datetimeFigureOut">
              <a:rPr lang="ko-KR" altLang="en-US" smtClean="0"/>
              <a:t>2024-04-21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5DC9-EDD2-40D3-967C-828E84AD76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105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A8E6-C7AC-4844-B57F-D6366ED18EE9}" type="datetimeFigureOut">
              <a:rPr lang="ko-KR" altLang="en-US" smtClean="0"/>
              <a:t>2024-04-21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5DC9-EDD2-40D3-967C-828E84AD76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586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0A8E6-C7AC-4844-B57F-D6366ED18EE9}" type="datetimeFigureOut">
              <a:rPr lang="ko-KR" altLang="en-US" smtClean="0"/>
              <a:t>2024-04-21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65DC9-EDD2-40D3-967C-828E84AD76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62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.naver.com/seok83062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545C4"/>
            </a:gs>
            <a:gs pos="100000">
              <a:srgbClr val="1B7FEE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그룹 10"/>
          <p:cNvGrpSpPr/>
          <p:nvPr/>
        </p:nvGrpSpPr>
        <p:grpSpPr>
          <a:xfrm>
            <a:off x="611560" y="2355726"/>
            <a:ext cx="6084168" cy="2160240"/>
            <a:chOff x="611560" y="2355726"/>
            <a:chExt cx="6084168" cy="2160240"/>
          </a:xfrm>
        </p:grpSpPr>
        <p:pic>
          <p:nvPicPr>
            <p:cNvPr id="1026" name="Picture 2" descr="H:\블로그\이미지\Boy_reading_a_book_512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815" y="2355726"/>
              <a:ext cx="463925" cy="463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611560" y="3003798"/>
              <a:ext cx="60841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542925" algn="l"/>
                </a:tabLst>
              </a:pPr>
              <a:r>
                <a:rPr lang="en-US" altLang="ko-KR" sz="3600" dirty="0" smtClean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PORTFOLIO</a:t>
              </a:r>
              <a:endParaRPr lang="ko-KR" altLang="en-US" sz="36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57815" y="3792691"/>
              <a:ext cx="377016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50" dirty="0" smtClean="0">
                  <a:solidFill>
                    <a:schemeClr val="bg1"/>
                  </a:solidFill>
                  <a:latin typeface="+mn-ea"/>
                </a:rPr>
                <a:t>CREATIVE &amp; MARKETING  / PPT DESIGN / </a:t>
              </a:r>
              <a:r>
                <a:rPr lang="ko-KR" altLang="en-US" sz="1050" dirty="0" smtClean="0">
                  <a:solidFill>
                    <a:schemeClr val="bg1"/>
                  </a:solidFill>
                  <a:latin typeface="+mn-ea"/>
                </a:rPr>
                <a:t>까칠한 조땡 </a:t>
              </a:r>
              <a:endParaRPr lang="ko-KR" altLang="en-US" sz="1050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657815" y="4054301"/>
              <a:ext cx="377016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800" dirty="0" smtClean="0">
                  <a:solidFill>
                    <a:schemeClr val="bg1"/>
                  </a:solidFill>
                </a:rPr>
                <a:t>Wheresoever you go, go with all your heart (Confucius) </a:t>
              </a:r>
            </a:p>
            <a:p>
              <a:r>
                <a:rPr lang="en-US" altLang="ko-KR" sz="800" dirty="0" smtClean="0">
                  <a:solidFill>
                    <a:schemeClr val="bg1"/>
                  </a:solidFill>
                </a:rPr>
                <a:t>Only passions, great passions, can elevate the soul to great things</a:t>
              </a:r>
            </a:p>
            <a:p>
              <a:r>
                <a:rPr lang="en-US" altLang="ko-KR" sz="800" dirty="0" smtClean="0">
                  <a:solidFill>
                    <a:schemeClr val="bg1"/>
                  </a:solidFill>
                </a:rPr>
                <a:t>(Denis Diderot)</a:t>
              </a:r>
              <a:endParaRPr lang="ko-KR" altLang="en-US" sz="800" dirty="0">
                <a:solidFill>
                  <a:schemeClr val="bg1"/>
                </a:solidFill>
              </a:endParaRPr>
            </a:p>
          </p:txBody>
        </p:sp>
        <p:cxnSp>
          <p:nvCxnSpPr>
            <p:cNvPr id="9" name="직선 연결선 8"/>
            <p:cNvCxnSpPr/>
            <p:nvPr/>
          </p:nvCxnSpPr>
          <p:spPr>
            <a:xfrm flipV="1">
              <a:off x="738951" y="3648237"/>
              <a:ext cx="2898068" cy="189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12226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967" y="230455"/>
            <a:ext cx="8858250" cy="459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b="1" dirty="0">
                <a:solidFill>
                  <a:srgbClr val="666666"/>
                </a:solidFill>
              </a:rPr>
              <a:t>■까칠한 조땡의 </a:t>
            </a:r>
            <a:r>
              <a:rPr lang="ko-KR" altLang="en-US" b="1" dirty="0" err="1">
                <a:solidFill>
                  <a:srgbClr val="666666"/>
                </a:solidFill>
              </a:rPr>
              <a:t>네이버</a:t>
            </a:r>
            <a:r>
              <a:rPr lang="ko-KR" altLang="en-US" b="1" dirty="0">
                <a:solidFill>
                  <a:srgbClr val="666666"/>
                </a:solidFill>
              </a:rPr>
              <a:t> </a:t>
            </a:r>
            <a:r>
              <a:rPr lang="ko-KR" altLang="en-US" b="1" dirty="0" err="1">
                <a:solidFill>
                  <a:srgbClr val="666666"/>
                </a:solidFill>
              </a:rPr>
              <a:t>인플루언서</a:t>
            </a:r>
            <a:r>
              <a:rPr lang="ko-KR" altLang="en-US" b="1" dirty="0">
                <a:solidFill>
                  <a:srgbClr val="666666"/>
                </a:solidFill>
              </a:rPr>
              <a:t> 팬이 되어주세요</a:t>
            </a:r>
            <a:endParaRPr lang="en-US" altLang="ko-KR" b="1" dirty="0">
              <a:solidFill>
                <a:srgbClr val="666666"/>
              </a:solidFill>
            </a:endParaRPr>
          </a:p>
          <a:p>
            <a:pPr fontAlgn="base"/>
            <a:endParaRPr lang="en-US" altLang="ko-KR" sz="1350" dirty="0">
              <a:solidFill>
                <a:srgbClr val="666666"/>
              </a:solidFill>
            </a:endParaRPr>
          </a:p>
          <a:p>
            <a:pPr fontAlgn="base"/>
            <a:r>
              <a:rPr lang="ko-KR" altLang="en-US" sz="1200" dirty="0">
                <a:solidFill>
                  <a:srgbClr val="666666"/>
                </a:solidFill>
              </a:rPr>
              <a:t>여러분들과 </a:t>
            </a:r>
            <a:r>
              <a:rPr lang="en-US" altLang="ko-KR" sz="1200" dirty="0">
                <a:solidFill>
                  <a:srgbClr val="666666"/>
                </a:solidFill>
              </a:rPr>
              <a:t>PPT</a:t>
            </a:r>
            <a:r>
              <a:rPr lang="ko-KR" altLang="en-US" sz="1200" dirty="0">
                <a:solidFill>
                  <a:srgbClr val="666666"/>
                </a:solidFill>
              </a:rPr>
              <a:t>를 매개로 소통하고자 다양한 </a:t>
            </a:r>
            <a:r>
              <a:rPr lang="en-US" altLang="ko-KR" sz="1200" dirty="0">
                <a:solidFill>
                  <a:srgbClr val="666666"/>
                </a:solidFill>
              </a:rPr>
              <a:t>SNS </a:t>
            </a:r>
            <a:r>
              <a:rPr lang="ko-KR" altLang="en-US" sz="1200" dirty="0">
                <a:solidFill>
                  <a:srgbClr val="666666"/>
                </a:solidFill>
              </a:rPr>
              <a:t>활동을 하고 있는데요</a:t>
            </a:r>
            <a:r>
              <a:rPr lang="en-US" altLang="ko-KR" sz="1200" dirty="0">
                <a:solidFill>
                  <a:srgbClr val="666666"/>
                </a:solidFill>
              </a:rPr>
              <a:t>.</a:t>
            </a:r>
            <a:r>
              <a:rPr lang="ko-KR" altLang="en-US" sz="1200" dirty="0">
                <a:solidFill>
                  <a:prstClr val="black"/>
                </a:solidFill>
              </a:rPr>
              <a:t/>
            </a:r>
            <a:br>
              <a:rPr lang="ko-KR" altLang="en-US" sz="1200" dirty="0">
                <a:solidFill>
                  <a:prstClr val="black"/>
                </a:solidFill>
              </a:rPr>
            </a:br>
            <a:r>
              <a:rPr lang="ko-KR" altLang="en-US" sz="1200" dirty="0">
                <a:solidFill>
                  <a:prstClr val="black"/>
                </a:solidFill>
              </a:rPr>
              <a:t/>
            </a:r>
            <a:br>
              <a:rPr lang="ko-KR" altLang="en-US" sz="1200" dirty="0">
                <a:solidFill>
                  <a:prstClr val="black"/>
                </a:solidFill>
              </a:rPr>
            </a:br>
            <a:r>
              <a:rPr lang="ko-KR" altLang="en-US" sz="1200" b="1" dirty="0">
                <a:solidFill>
                  <a:srgbClr val="666666"/>
                </a:solidFill>
              </a:rPr>
              <a:t>요즘은 </a:t>
            </a:r>
            <a:r>
              <a:rPr lang="ko-KR" altLang="en-US" sz="1200" b="1" dirty="0" err="1">
                <a:solidFill>
                  <a:srgbClr val="666666"/>
                </a:solidFill>
              </a:rPr>
              <a:t>포털이</a:t>
            </a:r>
            <a:r>
              <a:rPr lang="ko-KR" altLang="en-US" sz="1200" b="1" dirty="0">
                <a:solidFill>
                  <a:srgbClr val="666666"/>
                </a:solidFill>
              </a:rPr>
              <a:t> 과거의 </a:t>
            </a:r>
            <a:r>
              <a:rPr lang="ko-KR" altLang="en-US" sz="1200" b="1" dirty="0" err="1">
                <a:solidFill>
                  <a:srgbClr val="666666"/>
                </a:solidFill>
              </a:rPr>
              <a:t>블로그</a:t>
            </a:r>
            <a:r>
              <a:rPr lang="ko-KR" altLang="en-US" sz="1200" b="1" dirty="0">
                <a:solidFill>
                  <a:srgbClr val="666666"/>
                </a:solidFill>
              </a:rPr>
              <a:t> 이웃이라는 시스템 보다는</a:t>
            </a:r>
            <a:r>
              <a:rPr lang="ko-KR" altLang="en-US" sz="1200" dirty="0">
                <a:solidFill>
                  <a:prstClr val="black"/>
                </a:solidFill>
              </a:rPr>
              <a:t/>
            </a:r>
            <a:br>
              <a:rPr lang="ko-KR" altLang="en-US" sz="1200" dirty="0">
                <a:solidFill>
                  <a:prstClr val="black"/>
                </a:solidFill>
              </a:rPr>
            </a:br>
            <a:r>
              <a:rPr lang="ko-KR" altLang="en-US" sz="1200" dirty="0">
                <a:solidFill>
                  <a:prstClr val="black"/>
                </a:solidFill>
              </a:rPr>
              <a:t/>
            </a:r>
            <a:br>
              <a:rPr lang="ko-KR" altLang="en-US" sz="1200" dirty="0">
                <a:solidFill>
                  <a:prstClr val="black"/>
                </a:solidFill>
              </a:rPr>
            </a:br>
            <a:r>
              <a:rPr lang="en-US" altLang="ko-KR" sz="1200" b="1" dirty="0">
                <a:solidFill>
                  <a:srgbClr val="3366FF"/>
                </a:solidFill>
              </a:rPr>
              <a:t>[</a:t>
            </a:r>
            <a:r>
              <a:rPr lang="ko-KR" altLang="en-US" sz="1200" b="1" dirty="0" err="1">
                <a:solidFill>
                  <a:srgbClr val="3366FF"/>
                </a:solidFill>
              </a:rPr>
              <a:t>네이버</a:t>
            </a:r>
            <a:r>
              <a:rPr lang="ko-KR" altLang="en-US" sz="1200" b="1" dirty="0">
                <a:solidFill>
                  <a:srgbClr val="3366FF"/>
                </a:solidFill>
              </a:rPr>
              <a:t> </a:t>
            </a:r>
            <a:r>
              <a:rPr lang="ko-KR" altLang="en-US" sz="1200" b="1" dirty="0" err="1">
                <a:solidFill>
                  <a:srgbClr val="3366FF"/>
                </a:solidFill>
              </a:rPr>
              <a:t>인플루언서</a:t>
            </a:r>
            <a:r>
              <a:rPr lang="ko-KR" altLang="en-US" sz="1200" b="1" dirty="0">
                <a:solidFill>
                  <a:srgbClr val="3366FF"/>
                </a:solidFill>
              </a:rPr>
              <a:t> 서비스</a:t>
            </a:r>
            <a:r>
              <a:rPr lang="en-US" altLang="ko-KR" sz="1200" b="1" dirty="0">
                <a:solidFill>
                  <a:srgbClr val="3366FF"/>
                </a:solidFill>
              </a:rPr>
              <a:t>] </a:t>
            </a:r>
            <a:r>
              <a:rPr lang="ko-KR" altLang="en-US" sz="1200" b="1" dirty="0">
                <a:solidFill>
                  <a:srgbClr val="3366FF"/>
                </a:solidFill>
              </a:rPr>
              <a:t>를 통해 소통하고 정보를 제공하는 시스템이 더 강화된 것 같습니다</a:t>
            </a:r>
            <a:r>
              <a:rPr lang="en-US" altLang="ko-KR" sz="1200" b="1" dirty="0">
                <a:solidFill>
                  <a:srgbClr val="3366FF"/>
                </a:solidFill>
              </a:rPr>
              <a:t>.</a:t>
            </a:r>
            <a:r>
              <a:rPr lang="ko-KR" altLang="en-US" sz="1200" dirty="0">
                <a:solidFill>
                  <a:prstClr val="black"/>
                </a:solidFill>
              </a:rPr>
              <a:t/>
            </a:r>
            <a:br>
              <a:rPr lang="ko-KR" altLang="en-US" sz="1200" dirty="0">
                <a:solidFill>
                  <a:prstClr val="black"/>
                </a:solidFill>
              </a:rPr>
            </a:br>
            <a:r>
              <a:rPr lang="ko-KR" altLang="en-US" sz="1200" dirty="0">
                <a:solidFill>
                  <a:prstClr val="black"/>
                </a:solidFill>
              </a:rPr>
              <a:t/>
            </a:r>
            <a:br>
              <a:rPr lang="ko-KR" altLang="en-US" sz="1200" dirty="0">
                <a:solidFill>
                  <a:prstClr val="black"/>
                </a:solidFill>
              </a:rPr>
            </a:br>
            <a:r>
              <a:rPr lang="ko-KR" altLang="en-US" sz="1200" b="1" dirty="0" err="1">
                <a:solidFill>
                  <a:srgbClr val="666666"/>
                </a:solidFill>
              </a:rPr>
              <a:t>모바일</a:t>
            </a:r>
            <a:r>
              <a:rPr lang="ko-KR" altLang="en-US" sz="1200" b="1" dirty="0">
                <a:solidFill>
                  <a:srgbClr val="666666"/>
                </a:solidFill>
              </a:rPr>
              <a:t> 환경이 더 강조되는 상황 때문이기도 하겠지요</a:t>
            </a:r>
            <a:r>
              <a:rPr lang="en-US" altLang="ko-KR" sz="1200" b="1" dirty="0">
                <a:solidFill>
                  <a:srgbClr val="666666"/>
                </a:solidFill>
              </a:rPr>
              <a:t>.</a:t>
            </a:r>
            <a:r>
              <a:rPr lang="ko-KR" altLang="en-US" sz="1200" dirty="0">
                <a:solidFill>
                  <a:prstClr val="black"/>
                </a:solidFill>
              </a:rPr>
              <a:t/>
            </a:r>
            <a:br>
              <a:rPr lang="ko-KR" altLang="en-US" sz="1200" dirty="0">
                <a:solidFill>
                  <a:prstClr val="black"/>
                </a:solidFill>
              </a:rPr>
            </a:br>
            <a:r>
              <a:rPr lang="ko-KR" altLang="en-US" sz="1200" dirty="0">
                <a:solidFill>
                  <a:prstClr val="black"/>
                </a:solidFill>
              </a:rPr>
              <a:t/>
            </a:r>
            <a:br>
              <a:rPr lang="ko-KR" altLang="en-US" sz="1200" dirty="0">
                <a:solidFill>
                  <a:prstClr val="black"/>
                </a:solidFill>
              </a:rPr>
            </a:br>
            <a:r>
              <a:rPr lang="ko-KR" altLang="en-US" sz="1200" dirty="0">
                <a:solidFill>
                  <a:srgbClr val="666666"/>
                </a:solidFill>
              </a:rPr>
              <a:t> </a:t>
            </a:r>
            <a:r>
              <a:rPr lang="ko-KR" altLang="en-US" sz="1200" dirty="0">
                <a:solidFill>
                  <a:prstClr val="black"/>
                </a:solidFill>
              </a:rPr>
              <a:t/>
            </a:r>
            <a:br>
              <a:rPr lang="ko-KR" altLang="en-US" sz="1200" dirty="0">
                <a:solidFill>
                  <a:prstClr val="black"/>
                </a:solidFill>
              </a:rPr>
            </a:br>
            <a:r>
              <a:rPr lang="ko-KR" altLang="en-US" sz="1500" b="1" dirty="0">
                <a:solidFill>
                  <a:srgbClr val="444444"/>
                </a:solidFill>
              </a:rPr>
              <a:t>까칠한 조땡의 팬이 되어주세요</a:t>
            </a:r>
            <a:r>
              <a:rPr lang="en-US" altLang="ko-KR" sz="1500" b="1" dirty="0">
                <a:solidFill>
                  <a:srgbClr val="444444"/>
                </a:solidFill>
              </a:rPr>
              <a:t>.</a:t>
            </a:r>
            <a:endParaRPr lang="ko-KR" altLang="en-US" sz="1500" dirty="0">
              <a:solidFill>
                <a:srgbClr val="444444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200" dirty="0">
                <a:solidFill>
                  <a:prstClr val="black"/>
                </a:solidFill>
              </a:rPr>
              <a:t/>
            </a:r>
            <a:br>
              <a:rPr lang="ko-KR" altLang="en-US" sz="1200" dirty="0">
                <a:solidFill>
                  <a:prstClr val="black"/>
                </a:solidFill>
              </a:rPr>
            </a:br>
            <a:r>
              <a:rPr lang="ko-KR" altLang="en-US" sz="1200" dirty="0">
                <a:solidFill>
                  <a:srgbClr val="666666"/>
                </a:solidFill>
              </a:rPr>
              <a:t>조금 더 쉽고 빠르게 새로운 </a:t>
            </a:r>
            <a:r>
              <a:rPr lang="en-US" altLang="ko-KR" sz="1200" dirty="0" err="1">
                <a:solidFill>
                  <a:srgbClr val="666666"/>
                </a:solidFill>
              </a:rPr>
              <a:t>ppt</a:t>
            </a:r>
            <a:r>
              <a:rPr lang="en-US" altLang="ko-KR" sz="1200" dirty="0">
                <a:solidFill>
                  <a:srgbClr val="666666"/>
                </a:solidFill>
              </a:rPr>
              <a:t> </a:t>
            </a:r>
            <a:r>
              <a:rPr lang="ko-KR" altLang="en-US" sz="1200" dirty="0">
                <a:solidFill>
                  <a:srgbClr val="666666"/>
                </a:solidFill>
              </a:rPr>
              <a:t>디자인 자료</a:t>
            </a:r>
            <a:r>
              <a:rPr lang="en-US" altLang="ko-KR" sz="1200" dirty="0">
                <a:solidFill>
                  <a:srgbClr val="666666"/>
                </a:solidFill>
              </a:rPr>
              <a:t>, </a:t>
            </a:r>
            <a:r>
              <a:rPr lang="ko-KR" altLang="en-US" sz="1200" dirty="0">
                <a:solidFill>
                  <a:srgbClr val="666666"/>
                </a:solidFill>
              </a:rPr>
              <a:t>팁 들을 만나볼 수 있고 </a:t>
            </a:r>
            <a:endParaRPr lang="en-US" altLang="ko-KR" sz="1200" dirty="0">
              <a:solidFill>
                <a:srgbClr val="666666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200" dirty="0">
                <a:solidFill>
                  <a:srgbClr val="666666"/>
                </a:solidFill>
              </a:rPr>
              <a:t>더 많은 분들과 </a:t>
            </a:r>
            <a:r>
              <a:rPr lang="en-US" altLang="ko-KR" sz="1200" dirty="0" err="1">
                <a:solidFill>
                  <a:srgbClr val="666666"/>
                </a:solidFill>
              </a:rPr>
              <a:t>ppt</a:t>
            </a:r>
            <a:r>
              <a:rPr lang="en-US" altLang="ko-KR" sz="1200" dirty="0">
                <a:solidFill>
                  <a:srgbClr val="666666"/>
                </a:solidFill>
              </a:rPr>
              <a:t> </a:t>
            </a:r>
            <a:r>
              <a:rPr lang="ko-KR" altLang="en-US" sz="1200" dirty="0">
                <a:solidFill>
                  <a:srgbClr val="666666"/>
                </a:solidFill>
              </a:rPr>
              <a:t>이야기로 소통할 수 있게 도와주시면 제겐 큰 힘</a:t>
            </a:r>
            <a:r>
              <a:rPr lang="en-US" altLang="ko-KR" sz="1200" dirty="0">
                <a:solidFill>
                  <a:srgbClr val="666666"/>
                </a:solidFill>
              </a:rPr>
              <a:t>! </a:t>
            </a:r>
            <a:r>
              <a:rPr lang="ko-KR" altLang="en-US" sz="1200" dirty="0">
                <a:solidFill>
                  <a:srgbClr val="666666"/>
                </a:solidFill>
              </a:rPr>
              <a:t>그리고 동기부여가 됩니다</a:t>
            </a:r>
            <a:r>
              <a:rPr lang="en-US" altLang="ko-KR" sz="1200" dirty="0">
                <a:solidFill>
                  <a:srgbClr val="666666"/>
                </a:solidFill>
              </a:rPr>
              <a:t>.</a:t>
            </a:r>
            <a:r>
              <a:rPr lang="ko-KR" altLang="en-US" sz="1200" dirty="0">
                <a:solidFill>
                  <a:prstClr val="black"/>
                </a:solidFill>
              </a:rPr>
              <a:t/>
            </a:r>
            <a:br>
              <a:rPr lang="ko-KR" altLang="en-US" sz="1200" dirty="0">
                <a:solidFill>
                  <a:prstClr val="black"/>
                </a:solidFill>
              </a:rPr>
            </a:br>
            <a:r>
              <a:rPr lang="ko-KR" altLang="en-US" sz="1200" dirty="0">
                <a:solidFill>
                  <a:prstClr val="black"/>
                </a:solidFill>
              </a:rPr>
              <a:t/>
            </a:r>
            <a:br>
              <a:rPr lang="ko-KR" altLang="en-US" sz="1200" dirty="0">
                <a:solidFill>
                  <a:prstClr val="black"/>
                </a:solidFill>
              </a:rPr>
            </a:br>
            <a:r>
              <a:rPr lang="en-US" altLang="ko-KR" sz="1200" dirty="0">
                <a:solidFill>
                  <a:srgbClr val="FF6600"/>
                </a:solidFill>
              </a:rPr>
              <a:t>[</a:t>
            </a:r>
            <a:r>
              <a:rPr lang="ko-KR" altLang="en-US" sz="1200" dirty="0">
                <a:solidFill>
                  <a:srgbClr val="FF6600"/>
                </a:solidFill>
              </a:rPr>
              <a:t>까칠한 조땡의 </a:t>
            </a:r>
            <a:r>
              <a:rPr lang="ko-KR" altLang="en-US" sz="1200" dirty="0" err="1">
                <a:solidFill>
                  <a:srgbClr val="FF6600"/>
                </a:solidFill>
              </a:rPr>
              <a:t>네이버</a:t>
            </a:r>
            <a:r>
              <a:rPr lang="ko-KR" altLang="en-US" sz="1200" dirty="0">
                <a:solidFill>
                  <a:srgbClr val="FF6600"/>
                </a:solidFill>
              </a:rPr>
              <a:t> </a:t>
            </a:r>
            <a:r>
              <a:rPr lang="ko-KR" altLang="en-US" sz="1200" dirty="0" err="1">
                <a:solidFill>
                  <a:srgbClr val="FF6600"/>
                </a:solidFill>
              </a:rPr>
              <a:t>인플루언서</a:t>
            </a:r>
            <a:r>
              <a:rPr lang="en-US" altLang="ko-KR" sz="1200" dirty="0">
                <a:solidFill>
                  <a:srgbClr val="FF6600"/>
                </a:solidFill>
              </a:rPr>
              <a:t>] </a:t>
            </a:r>
            <a:r>
              <a:rPr lang="ko-KR" altLang="en-US" sz="1200" dirty="0">
                <a:solidFill>
                  <a:srgbClr val="FF6600"/>
                </a:solidFill>
              </a:rPr>
              <a:t>홈</a:t>
            </a:r>
            <a:r>
              <a:rPr lang="en-US" altLang="ko-KR" sz="1200" dirty="0">
                <a:solidFill>
                  <a:srgbClr val="FF6600"/>
                </a:solidFill>
              </a:rPr>
              <a:t> </a:t>
            </a:r>
            <a:r>
              <a:rPr lang="ko-KR" altLang="en-US" sz="1200" dirty="0">
                <a:solidFill>
                  <a:srgbClr val="FF6600"/>
                </a:solidFill>
              </a:rPr>
              <a:t>주소입니다</a:t>
            </a:r>
            <a:r>
              <a:rPr lang="en-US" altLang="ko-KR" sz="1200" dirty="0">
                <a:solidFill>
                  <a:srgbClr val="FF6600"/>
                </a:solidFill>
              </a:rPr>
              <a:t>. (</a:t>
            </a:r>
            <a:r>
              <a:rPr lang="ko-KR" altLang="en-US" sz="1200" dirty="0">
                <a:solidFill>
                  <a:srgbClr val="FF6600"/>
                </a:solidFill>
              </a:rPr>
              <a:t>이상한 주소 아니에요 </a:t>
            </a:r>
            <a:r>
              <a:rPr lang="en-US" altLang="ko-KR" sz="1200" dirty="0">
                <a:solidFill>
                  <a:srgbClr val="FF6600"/>
                </a:solidFill>
              </a:rPr>
              <a:t>^^) </a:t>
            </a:r>
            <a:r>
              <a:rPr lang="ko-KR" altLang="en-US" sz="1200" dirty="0" err="1">
                <a:solidFill>
                  <a:srgbClr val="FF6600"/>
                </a:solidFill>
              </a:rPr>
              <a:t>네이버에서</a:t>
            </a:r>
            <a:r>
              <a:rPr lang="ko-KR" altLang="en-US" sz="1200" dirty="0">
                <a:solidFill>
                  <a:srgbClr val="FF6600"/>
                </a:solidFill>
              </a:rPr>
              <a:t> 까칠한 </a:t>
            </a:r>
            <a:r>
              <a:rPr lang="ko-KR" altLang="en-US" sz="1200" dirty="0" err="1">
                <a:solidFill>
                  <a:srgbClr val="FF6600"/>
                </a:solidFill>
              </a:rPr>
              <a:t>조땡</a:t>
            </a:r>
            <a:r>
              <a:rPr lang="ko-KR" altLang="en-US" sz="1200" dirty="0">
                <a:solidFill>
                  <a:srgbClr val="FF6600"/>
                </a:solidFill>
              </a:rPr>
              <a:t> 검색해 주셔도 됩니다</a:t>
            </a:r>
            <a:r>
              <a:rPr lang="en-US" altLang="ko-KR" sz="1200" dirty="0">
                <a:solidFill>
                  <a:srgbClr val="FF6600"/>
                </a:solidFill>
              </a:rPr>
              <a:t>.</a:t>
            </a:r>
            <a:endParaRPr lang="ko-KR" altLang="en-US" sz="1200" dirty="0">
              <a:solidFill>
                <a:srgbClr val="444444"/>
              </a:solidFill>
            </a:endParaRPr>
          </a:p>
          <a:p>
            <a:pPr fontAlgn="base"/>
            <a:r>
              <a:rPr lang="ko-KR" altLang="en-US" sz="1200" dirty="0">
                <a:solidFill>
                  <a:prstClr val="black"/>
                </a:solidFill>
              </a:rPr>
              <a:t/>
            </a:r>
            <a:br>
              <a:rPr lang="ko-KR" altLang="en-US" sz="1200" dirty="0">
                <a:solidFill>
                  <a:prstClr val="black"/>
                </a:solidFill>
              </a:rPr>
            </a:br>
            <a:r>
              <a:rPr lang="en-US" altLang="ko-KR" sz="1200" dirty="0">
                <a:solidFill>
                  <a:srgbClr val="444444"/>
                </a:solidFill>
              </a:rPr>
              <a:t>[</a:t>
            </a:r>
            <a:r>
              <a:rPr lang="ko-KR" altLang="en-US" sz="1200" dirty="0" err="1">
                <a:solidFill>
                  <a:srgbClr val="444444"/>
                </a:solidFill>
              </a:rPr>
              <a:t>팬하기</a:t>
            </a:r>
            <a:r>
              <a:rPr lang="en-US" altLang="ko-KR" sz="1200" dirty="0">
                <a:solidFill>
                  <a:srgbClr val="444444"/>
                </a:solidFill>
              </a:rPr>
              <a:t>] </a:t>
            </a:r>
            <a:r>
              <a:rPr lang="ko-KR" altLang="en-US" sz="1200" dirty="0">
                <a:solidFill>
                  <a:srgbClr val="444444"/>
                </a:solidFill>
              </a:rPr>
              <a:t>를 눌러주시면 감사하겠습니다 </a:t>
            </a:r>
            <a:r>
              <a:rPr lang="en-US" altLang="ko-KR" sz="1200" dirty="0">
                <a:solidFill>
                  <a:srgbClr val="444444"/>
                </a:solidFill>
              </a:rPr>
              <a:t>^^</a:t>
            </a:r>
          </a:p>
          <a:p>
            <a:pPr fontAlgn="base"/>
            <a:endParaRPr lang="en-US" altLang="ko-KR" sz="1200" dirty="0">
              <a:solidFill>
                <a:srgbClr val="444444"/>
              </a:solidFill>
            </a:endParaRPr>
          </a:p>
          <a:p>
            <a:pPr fontAlgn="base"/>
            <a:r>
              <a:rPr lang="en-US" altLang="ko-KR" sz="1200" dirty="0">
                <a:solidFill>
                  <a:srgbClr val="444444"/>
                </a:solidFill>
                <a:hlinkClick r:id="rId2"/>
              </a:rPr>
              <a:t>https://in.naver.com/seok830621</a:t>
            </a:r>
            <a:endParaRPr lang="en-US" altLang="ko-KR" sz="1200" dirty="0">
              <a:solidFill>
                <a:srgbClr val="4444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34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" y="257175"/>
            <a:ext cx="8858250" cy="468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solidFill>
                  <a:srgbClr val="FF0000"/>
                </a:solidFill>
              </a:rPr>
              <a:t>최근 저의 자료를 카페 등에 무단으로 </a:t>
            </a:r>
            <a:r>
              <a:rPr lang="ko-KR" altLang="en-US" b="1" dirty="0" err="1">
                <a:solidFill>
                  <a:srgbClr val="FF0000"/>
                </a:solidFill>
              </a:rPr>
              <a:t>재배포</a:t>
            </a:r>
            <a:r>
              <a:rPr lang="ko-KR" altLang="en-US" b="1" dirty="0">
                <a:solidFill>
                  <a:srgbClr val="FF0000"/>
                </a:solidFill>
              </a:rPr>
              <a:t> 하는 일이 자주 발생하고 있습니다</a:t>
            </a:r>
            <a:r>
              <a:rPr lang="en-US" altLang="ko-KR" b="1" dirty="0">
                <a:solidFill>
                  <a:srgbClr val="FF0000"/>
                </a:solidFill>
              </a:rPr>
              <a:t>.</a:t>
            </a:r>
          </a:p>
          <a:p>
            <a:endParaRPr lang="en-US" altLang="ko-KR" sz="1350" dirty="0">
              <a:solidFill>
                <a:prstClr val="black"/>
              </a:solidFill>
            </a:endParaRPr>
          </a:p>
          <a:p>
            <a:r>
              <a:rPr lang="ko-KR" altLang="en-US" sz="1350" dirty="0">
                <a:solidFill>
                  <a:prstClr val="black"/>
                </a:solidFill>
              </a:rPr>
              <a:t>이에 대해 굉장히 심각한 문제로 받아 들이고 있으며</a:t>
            </a:r>
            <a:r>
              <a:rPr lang="en-US" altLang="ko-KR" sz="1350" dirty="0">
                <a:solidFill>
                  <a:prstClr val="black"/>
                </a:solidFill>
              </a:rPr>
              <a:t>,</a:t>
            </a:r>
          </a:p>
          <a:p>
            <a:endParaRPr lang="en-US" altLang="ko-KR" sz="1350" dirty="0">
              <a:solidFill>
                <a:prstClr val="black"/>
              </a:solidFill>
            </a:endParaRPr>
          </a:p>
          <a:p>
            <a:r>
              <a:rPr lang="ko-KR" altLang="en-US" sz="1350" dirty="0">
                <a:solidFill>
                  <a:prstClr val="black"/>
                </a:solidFill>
              </a:rPr>
              <a:t>해당 문제가 반복될 경우</a:t>
            </a:r>
            <a:r>
              <a:rPr lang="en-US" altLang="ko-KR" sz="1350" dirty="0">
                <a:solidFill>
                  <a:prstClr val="black"/>
                </a:solidFill>
              </a:rPr>
              <a:t>, </a:t>
            </a:r>
            <a:r>
              <a:rPr lang="ko-KR" altLang="en-US" sz="1350" dirty="0" err="1">
                <a:solidFill>
                  <a:prstClr val="black"/>
                </a:solidFill>
              </a:rPr>
              <a:t>재배포한</a:t>
            </a:r>
            <a:r>
              <a:rPr lang="ko-KR" altLang="en-US" sz="1350" dirty="0">
                <a:solidFill>
                  <a:prstClr val="black"/>
                </a:solidFill>
              </a:rPr>
              <a:t> 자에 대해서는 그에 대한 책임을 반드시 물을 것입니다</a:t>
            </a:r>
            <a:r>
              <a:rPr lang="en-US" altLang="ko-KR" sz="1350" dirty="0">
                <a:solidFill>
                  <a:prstClr val="black"/>
                </a:solidFill>
              </a:rPr>
              <a:t>.</a:t>
            </a:r>
          </a:p>
          <a:p>
            <a:endParaRPr lang="en-US" altLang="ko-KR" sz="1350" dirty="0">
              <a:solidFill>
                <a:prstClr val="black"/>
              </a:solidFill>
            </a:endParaRPr>
          </a:p>
          <a:p>
            <a:endParaRPr lang="en-US" altLang="ko-KR" sz="1350" dirty="0">
              <a:solidFill>
                <a:prstClr val="black"/>
              </a:solidFill>
            </a:endParaRPr>
          </a:p>
          <a:p>
            <a:r>
              <a:rPr lang="ko-KR" altLang="en-US" sz="1350" dirty="0">
                <a:solidFill>
                  <a:prstClr val="black"/>
                </a:solidFill>
              </a:rPr>
              <a:t>저작권을 존중하지 않는 극히 소수의 사용자로 인해 다수가 피해를 보지 않도록 주의해 주시면 감사하겠으며</a:t>
            </a:r>
            <a:endParaRPr lang="en-US" altLang="ko-KR" sz="1350" dirty="0">
              <a:solidFill>
                <a:prstClr val="black"/>
              </a:solidFill>
            </a:endParaRPr>
          </a:p>
          <a:p>
            <a:endParaRPr lang="en-US" altLang="ko-KR" sz="1350" dirty="0">
              <a:solidFill>
                <a:prstClr val="black"/>
              </a:solidFill>
            </a:endParaRPr>
          </a:p>
          <a:p>
            <a:r>
              <a:rPr lang="ko-KR" altLang="en-US" sz="1350" dirty="0">
                <a:solidFill>
                  <a:prstClr val="black"/>
                </a:solidFill>
              </a:rPr>
              <a:t>제 자료가 업로드 된 곳이 있다면 저에게 알려주시면 감사하겠습니다</a:t>
            </a:r>
            <a:r>
              <a:rPr lang="en-US" altLang="ko-KR" sz="1350" dirty="0">
                <a:solidFill>
                  <a:prstClr val="black"/>
                </a:solidFill>
              </a:rPr>
              <a:t>.</a:t>
            </a:r>
          </a:p>
          <a:p>
            <a:endParaRPr lang="en-US" altLang="ko-KR" sz="1350" dirty="0">
              <a:solidFill>
                <a:prstClr val="black"/>
              </a:solidFill>
            </a:endParaRPr>
          </a:p>
          <a:p>
            <a:endParaRPr lang="en-US" altLang="ko-KR" sz="1350" dirty="0">
              <a:solidFill>
                <a:prstClr val="black"/>
              </a:solidFill>
            </a:endParaRPr>
          </a:p>
          <a:p>
            <a:r>
              <a:rPr lang="ko-KR" altLang="en-US" sz="1350" dirty="0">
                <a:solidFill>
                  <a:prstClr val="black"/>
                </a:solidFill>
              </a:rPr>
              <a:t>제 자료를 소개하고자 할 경우에는</a:t>
            </a:r>
            <a:endParaRPr lang="en-US" altLang="ko-KR" sz="1350" dirty="0">
              <a:solidFill>
                <a:prstClr val="black"/>
              </a:solidFill>
            </a:endParaRPr>
          </a:p>
          <a:p>
            <a:endParaRPr lang="en-US" altLang="ko-KR" sz="1350" dirty="0">
              <a:solidFill>
                <a:prstClr val="black"/>
              </a:solidFill>
            </a:endParaRPr>
          </a:p>
          <a:p>
            <a:r>
              <a:rPr lang="en-US" altLang="ko-KR" sz="1350" dirty="0" err="1">
                <a:solidFill>
                  <a:prstClr val="black"/>
                </a:solidFill>
              </a:rPr>
              <a:t>pptbizcam</a:t>
            </a:r>
            <a:r>
              <a:rPr lang="en-US" altLang="ko-KR" sz="1350" dirty="0">
                <a:solidFill>
                  <a:prstClr val="black"/>
                </a:solidFill>
              </a:rPr>
              <a:t> </a:t>
            </a:r>
            <a:r>
              <a:rPr lang="ko-KR" altLang="en-US" sz="1350" dirty="0">
                <a:solidFill>
                  <a:prstClr val="black"/>
                </a:solidFill>
              </a:rPr>
              <a:t>사이트로의 링크 처리로만 가능하며 </a:t>
            </a:r>
            <a:endParaRPr lang="en-US" altLang="ko-KR" sz="1350" dirty="0">
              <a:solidFill>
                <a:prstClr val="black"/>
              </a:solidFill>
            </a:endParaRPr>
          </a:p>
          <a:p>
            <a:endParaRPr lang="en-US" altLang="ko-KR" sz="1350" dirty="0">
              <a:solidFill>
                <a:prstClr val="black"/>
              </a:solidFill>
            </a:endParaRPr>
          </a:p>
          <a:p>
            <a:r>
              <a:rPr lang="ko-KR" altLang="en-US" sz="1350" dirty="0">
                <a:solidFill>
                  <a:prstClr val="black"/>
                </a:solidFill>
              </a:rPr>
              <a:t>파일 자체를 업로드 하는 것은 불가한 점 유의해 주시면 감사하겠습니다</a:t>
            </a:r>
            <a:r>
              <a:rPr lang="en-US" altLang="ko-KR" sz="1350" dirty="0">
                <a:solidFill>
                  <a:prstClr val="black"/>
                </a:solidFill>
              </a:rPr>
              <a:t>.</a:t>
            </a:r>
          </a:p>
          <a:p>
            <a:endParaRPr lang="en-US" altLang="ko-KR" sz="1350" dirty="0">
              <a:solidFill>
                <a:prstClr val="black"/>
              </a:solidFill>
            </a:endParaRPr>
          </a:p>
          <a:p>
            <a:r>
              <a:rPr lang="ko-KR" altLang="en-US" b="1" dirty="0">
                <a:solidFill>
                  <a:srgbClr val="FF0000"/>
                </a:solidFill>
              </a:rPr>
              <a:t>홍보</a:t>
            </a:r>
            <a:r>
              <a:rPr lang="en-US" altLang="ko-KR" b="1" dirty="0">
                <a:solidFill>
                  <a:srgbClr val="FF0000"/>
                </a:solidFill>
              </a:rPr>
              <a:t>, </a:t>
            </a:r>
            <a:r>
              <a:rPr lang="ko-KR" altLang="en-US" b="1" dirty="0">
                <a:solidFill>
                  <a:srgbClr val="FF0000"/>
                </a:solidFill>
              </a:rPr>
              <a:t>경제적 이익을 취하는 행위 또한 불가합니다</a:t>
            </a:r>
            <a:r>
              <a:rPr lang="en-US" altLang="ko-KR" b="1" dirty="0">
                <a:solidFill>
                  <a:srgbClr val="FF0000"/>
                </a:solidFill>
              </a:rPr>
              <a:t>.</a:t>
            </a:r>
          </a:p>
          <a:p>
            <a:endParaRPr lang="en-US" altLang="ko-KR" b="1" dirty="0">
              <a:solidFill>
                <a:srgbClr val="FF0000"/>
              </a:solidFill>
            </a:endParaRPr>
          </a:p>
          <a:p>
            <a:r>
              <a:rPr lang="en-US" altLang="ko-KR" sz="1500" b="1" dirty="0">
                <a:solidFill>
                  <a:srgbClr val="4472C4">
                    <a:lumMod val="75000"/>
                  </a:srgbClr>
                </a:solidFill>
              </a:rPr>
              <a:t>※</a:t>
            </a:r>
            <a:r>
              <a:rPr lang="ko-KR" altLang="en-US" sz="1500" b="1" dirty="0">
                <a:solidFill>
                  <a:srgbClr val="4472C4">
                    <a:lumMod val="75000"/>
                  </a:srgbClr>
                </a:solidFill>
              </a:rPr>
              <a:t>기타 활용 가능 범위는 공유 사이트 </a:t>
            </a:r>
            <a:r>
              <a:rPr lang="en-US" altLang="ko-KR" sz="1500" b="1" dirty="0">
                <a:solidFill>
                  <a:srgbClr val="4472C4">
                    <a:lumMod val="75000"/>
                  </a:srgbClr>
                </a:solidFill>
              </a:rPr>
              <a:t>-&gt; </a:t>
            </a:r>
            <a:r>
              <a:rPr lang="ko-KR" altLang="en-US" sz="1500" b="1" dirty="0" err="1">
                <a:solidFill>
                  <a:srgbClr val="4472C4">
                    <a:lumMod val="75000"/>
                  </a:srgbClr>
                </a:solidFill>
              </a:rPr>
              <a:t>수다방</a:t>
            </a:r>
            <a:r>
              <a:rPr lang="ko-KR" altLang="en-US" sz="1500" b="1" dirty="0">
                <a:solidFill>
                  <a:srgbClr val="4472C4">
                    <a:lumMod val="75000"/>
                  </a:srgbClr>
                </a:solidFill>
              </a:rPr>
              <a:t> 게시판 공지사항 참고</a:t>
            </a:r>
            <a:endParaRPr lang="en-US" altLang="ko-KR" sz="1500" b="1" dirty="0">
              <a:solidFill>
                <a:srgbClr val="4472C4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73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160</Words>
  <Application>Microsoft Office PowerPoint</Application>
  <PresentationFormat>화면 슬라이드 쇼(16:9)</PresentationFormat>
  <Paragraphs>34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HY견고딕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seok0621</dc:creator>
  <cp:lastModifiedBy>Microsoft 계정</cp:lastModifiedBy>
  <cp:revision>3</cp:revision>
  <dcterms:created xsi:type="dcterms:W3CDTF">2015-06-08T13:24:13Z</dcterms:created>
  <dcterms:modified xsi:type="dcterms:W3CDTF">2024-04-21T05:47:36Z</dcterms:modified>
</cp:coreProperties>
</file>