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D1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3" autoAdjust="0"/>
    <p:restoredTop sz="94660"/>
  </p:normalViewPr>
  <p:slideViewPr>
    <p:cSldViewPr snapToGrid="0">
      <p:cViewPr>
        <p:scale>
          <a:sx n="66" d="100"/>
          <a:sy n="66" d="100"/>
        </p:scale>
        <p:origin x="258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931586BD-0F56-465E-90DD-4F7EB5C22C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="" xmlns:a16="http://schemas.microsoft.com/office/drawing/2014/main" id="{D62D75AF-8D7E-477A-B06A-773B54B18A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822D08B3-A9A6-4CA5-94A5-60BE4193B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2024-01-08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825B2C64-F6D0-4564-A934-9F517F7C4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73881C62-2657-4643-9CC9-89D68799A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053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0098AADC-F389-4BCD-9E52-49B7E6490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="" xmlns:a16="http://schemas.microsoft.com/office/drawing/2014/main" id="{E1A3D60F-143D-47A7-90DD-8D2052D74E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98D2913F-34A8-4E19-BE54-298D842C8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2024-01-08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C86ADB15-0821-4678-8A84-0615C9618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FE5E1647-A311-42C8-900F-03252A535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140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="" xmlns:a16="http://schemas.microsoft.com/office/drawing/2014/main" id="{742E21EA-AC61-43C5-AA22-71763E0491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="" xmlns:a16="http://schemas.microsoft.com/office/drawing/2014/main" id="{7ED08377-D434-4883-933D-05403373BC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B76BEFAE-52A5-4771-A24E-66D37EDBF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2024-01-08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67F5FDAD-E360-45AB-9254-5D5A1437A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B879758A-1063-49CC-A47B-5A24925A9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836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BC9BCD5E-CF2F-45CD-A1C5-FACE037AE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06340CAA-7987-4F30-B10A-034CDBA23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208DEE94-B9EB-437B-B87B-4D6343955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2024-01-08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20C7A974-A07A-49C2-B147-F6EC85053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894EDD24-940C-445F-B974-623173FA1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955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6955FC26-2554-4ACE-AD62-BF4C0D150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35F7A203-776E-48E1-8F52-E0C0617239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022283AA-0163-40C4-BD15-4B5D9779A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2024-01-08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D1A8905D-720A-4884-BF88-251296BD5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091F5B7E-479B-4C2C-9C2F-FC3D3BAF2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722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7A78C707-FFC8-4A24-BA23-EF9EC4467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E2160DF4-3AB1-42B3-8971-B823E5CB29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="" xmlns:a16="http://schemas.microsoft.com/office/drawing/2014/main" id="{EB6BFC4C-B0FA-4F91-8D27-3D1AF4C2C7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62FAC31B-12B8-44B6-A9E9-8F967BCFB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2024-01-08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5FFAD4C5-4E96-46C0-9033-3CF48A722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F8F5A243-79AB-498E-9F6B-C0EA9EA19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790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02839153-E8CD-49CF-A352-CE2C89DD0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79D2D86D-B04B-4F6E-8B70-CEEE8EE74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="" xmlns:a16="http://schemas.microsoft.com/office/drawing/2014/main" id="{1ADF040F-70C5-4670-BDE4-017C92D5B3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="" xmlns:a16="http://schemas.microsoft.com/office/drawing/2014/main" id="{002EE54B-8A53-409D-B09E-64BD2F952B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="" xmlns:a16="http://schemas.microsoft.com/office/drawing/2014/main" id="{C2B72209-6EC7-4418-A78D-417AB466F5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="" xmlns:a16="http://schemas.microsoft.com/office/drawing/2014/main" id="{8F99256C-B33C-4980-B58A-185F1B508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2024-01-08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>
            <a:extLst>
              <a:ext uri="{FF2B5EF4-FFF2-40B4-BE49-F238E27FC236}">
                <a16:creationId xmlns="" xmlns:a16="http://schemas.microsoft.com/office/drawing/2014/main" id="{10D41821-F2CE-4C29-8132-70323EDD6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="" xmlns:a16="http://schemas.microsoft.com/office/drawing/2014/main" id="{98C219DB-B597-4742-98CD-2CAE4BE50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175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186D106D-5995-4C96-A34B-80776AE9E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="" xmlns:a16="http://schemas.microsoft.com/office/drawing/2014/main" id="{2FF2DA30-6E46-4781-A24E-22BEFDC93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2024-01-08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="" xmlns:a16="http://schemas.microsoft.com/office/drawing/2014/main" id="{B6E6DFE5-8E83-400E-805F-69D1FE731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="" xmlns:a16="http://schemas.microsoft.com/office/drawing/2014/main" id="{0DD16593-628A-472D-A9C3-C41BD8886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175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="" xmlns:a16="http://schemas.microsoft.com/office/drawing/2014/main" id="{49B1C4D2-3722-4C1D-B0E4-3ABC0DA4C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2024-01-08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="" xmlns:a16="http://schemas.microsoft.com/office/drawing/2014/main" id="{C3A393B7-AE11-4029-9D65-0BDEFB02D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="" xmlns:a16="http://schemas.microsoft.com/office/drawing/2014/main" id="{DB9F3B94-79EC-477D-B625-FF12E8701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510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68D40AC1-6795-4CA4-8863-90C130E9F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B0AA3D37-5CDD-4F3C-8395-110B381166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="" xmlns:a16="http://schemas.microsoft.com/office/drawing/2014/main" id="{2E09C48F-85AB-4E64-BEFA-3A18C6A9F9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B6C7D03F-6B67-4E51-B669-6A0E67E1E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2024-01-08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085481C9-7778-4E3B-A752-9007B5C85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E0C20EB4-E727-4E37-91E3-2D601E7FF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970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850C0D57-3EBF-4D7D-9103-029D562A3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="" xmlns:a16="http://schemas.microsoft.com/office/drawing/2014/main" id="{1925C662-F8E6-4896-9E6B-19D16B2099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>
            <a:extLst>
              <a:ext uri="{FF2B5EF4-FFF2-40B4-BE49-F238E27FC236}">
                <a16:creationId xmlns="" xmlns:a16="http://schemas.microsoft.com/office/drawing/2014/main" id="{57ED9F6B-4286-432D-A5CB-100E7F7765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CBAD39F7-71D8-4D10-B6E7-04E0D95EB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2024-01-08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043C73A8-E25B-4949-B956-80A5EC260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777CE8D1-E11F-4E87-B585-E1E5C9463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320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="" xmlns:a16="http://schemas.microsoft.com/office/drawing/2014/main" id="{7718C337-9B27-40D3-A9B2-4005EE7EA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9B69189F-28A1-4057-8CE9-3B76810BF9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65F256D8-7BB6-49E2-954E-EF9E05DBF8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2024-01-08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DB38B22D-A8A6-4CDF-89EF-E670765EC8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DEBBC4C3-52FC-436A-A3AE-F6A5F52B66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208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in.naver.com/seok830621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27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>
            <a:extLst>
              <a:ext uri="{FF2B5EF4-FFF2-40B4-BE49-F238E27FC236}">
                <a16:creationId xmlns:a16="http://schemas.microsoft.com/office/drawing/2014/main" xmlns="" id="{7C1D510B-83AC-F6CC-46E5-E0F87469CE53}"/>
              </a:ext>
            </a:extLst>
          </p:cNvPr>
          <p:cNvGrpSpPr/>
          <p:nvPr/>
        </p:nvGrpSpPr>
        <p:grpSpPr>
          <a:xfrm>
            <a:off x="-3177632" y="2189670"/>
            <a:ext cx="8354421" cy="2074432"/>
            <a:chOff x="5311382" y="341822"/>
            <a:chExt cx="6360455" cy="835979"/>
          </a:xfrm>
          <a:scene3d>
            <a:camera prst="perspectiveLeft" fov="4800000">
              <a:rot lat="0" lon="4200000" rev="0"/>
            </a:camera>
            <a:lightRig rig="threePt" dir="t"/>
          </a:scene3d>
        </p:grpSpPr>
        <p:sp>
          <p:nvSpPr>
            <p:cNvPr id="7" name="자유형: 도형 6">
              <a:extLst>
                <a:ext uri="{FF2B5EF4-FFF2-40B4-BE49-F238E27FC236}">
                  <a16:creationId xmlns:a16="http://schemas.microsoft.com/office/drawing/2014/main" xmlns="" id="{322943D7-EE6D-41DD-F6FB-11256B848F5A}"/>
                </a:ext>
              </a:extLst>
            </p:cNvPr>
            <p:cNvSpPr/>
            <p:nvPr/>
          </p:nvSpPr>
          <p:spPr>
            <a:xfrm rot="5400000">
              <a:off x="5261274" y="391968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5" name="자유형: 도형 14">
              <a:extLst>
                <a:ext uri="{FF2B5EF4-FFF2-40B4-BE49-F238E27FC236}">
                  <a16:creationId xmlns:a16="http://schemas.microsoft.com/office/drawing/2014/main" xmlns="" id="{CACE228C-0B12-1879-7C71-90004AD234E5}"/>
                </a:ext>
              </a:extLst>
            </p:cNvPr>
            <p:cNvSpPr/>
            <p:nvPr/>
          </p:nvSpPr>
          <p:spPr>
            <a:xfrm rot="5400000">
              <a:off x="5557312" y="391966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6" name="자유형: 도형 15">
              <a:extLst>
                <a:ext uri="{FF2B5EF4-FFF2-40B4-BE49-F238E27FC236}">
                  <a16:creationId xmlns:a16="http://schemas.microsoft.com/office/drawing/2014/main" xmlns="" id="{2718E099-DB61-4EDD-426C-6010559FE5B2}"/>
                </a:ext>
              </a:extLst>
            </p:cNvPr>
            <p:cNvSpPr/>
            <p:nvPr/>
          </p:nvSpPr>
          <p:spPr>
            <a:xfrm rot="5400000">
              <a:off x="5853350" y="391964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7" name="자유형: 도형 16">
              <a:extLst>
                <a:ext uri="{FF2B5EF4-FFF2-40B4-BE49-F238E27FC236}">
                  <a16:creationId xmlns:a16="http://schemas.microsoft.com/office/drawing/2014/main" xmlns="" id="{92C75B33-7CC5-5F9E-0898-7A20B74CAEA8}"/>
                </a:ext>
              </a:extLst>
            </p:cNvPr>
            <p:cNvSpPr/>
            <p:nvPr/>
          </p:nvSpPr>
          <p:spPr>
            <a:xfrm rot="5400000">
              <a:off x="6149388" y="391962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2" name="자유형: 도형 21">
              <a:extLst>
                <a:ext uri="{FF2B5EF4-FFF2-40B4-BE49-F238E27FC236}">
                  <a16:creationId xmlns:a16="http://schemas.microsoft.com/office/drawing/2014/main" xmlns="" id="{1D65A6A5-2DA3-DDEE-D703-1534E7A70308}"/>
                </a:ext>
              </a:extLst>
            </p:cNvPr>
            <p:cNvSpPr/>
            <p:nvPr/>
          </p:nvSpPr>
          <p:spPr>
            <a:xfrm rot="5400000">
              <a:off x="6445426" y="391960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0" name="자유형: 도형 29">
              <a:extLst>
                <a:ext uri="{FF2B5EF4-FFF2-40B4-BE49-F238E27FC236}">
                  <a16:creationId xmlns:a16="http://schemas.microsoft.com/office/drawing/2014/main" xmlns="" id="{22C172F6-71B2-BD1F-7A56-789DA661C445}"/>
                </a:ext>
              </a:extLst>
            </p:cNvPr>
            <p:cNvSpPr/>
            <p:nvPr/>
          </p:nvSpPr>
          <p:spPr>
            <a:xfrm rot="5400000">
              <a:off x="6741464" y="391958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8" name="자유형: 도형 37">
              <a:extLst>
                <a:ext uri="{FF2B5EF4-FFF2-40B4-BE49-F238E27FC236}">
                  <a16:creationId xmlns:a16="http://schemas.microsoft.com/office/drawing/2014/main" xmlns="" id="{2016AB1D-4862-035A-B6D7-0A5BCDF15038}"/>
                </a:ext>
              </a:extLst>
            </p:cNvPr>
            <p:cNvSpPr/>
            <p:nvPr/>
          </p:nvSpPr>
          <p:spPr>
            <a:xfrm rot="5400000">
              <a:off x="7037502" y="391956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3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9" name="자유형: 도형 38">
              <a:extLst>
                <a:ext uri="{FF2B5EF4-FFF2-40B4-BE49-F238E27FC236}">
                  <a16:creationId xmlns:a16="http://schemas.microsoft.com/office/drawing/2014/main" xmlns="" id="{74574737-8C71-4D7D-9585-C4E0D8518822}"/>
                </a:ext>
              </a:extLst>
            </p:cNvPr>
            <p:cNvSpPr/>
            <p:nvPr/>
          </p:nvSpPr>
          <p:spPr>
            <a:xfrm rot="5400000">
              <a:off x="7333540" y="391954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0" name="자유형: 도형 39">
              <a:extLst>
                <a:ext uri="{FF2B5EF4-FFF2-40B4-BE49-F238E27FC236}">
                  <a16:creationId xmlns:a16="http://schemas.microsoft.com/office/drawing/2014/main" xmlns="" id="{0CB605F2-D239-0A77-E59B-24B709719A7C}"/>
                </a:ext>
              </a:extLst>
            </p:cNvPr>
            <p:cNvSpPr/>
            <p:nvPr/>
          </p:nvSpPr>
          <p:spPr>
            <a:xfrm rot="5400000">
              <a:off x="7629578" y="391952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1" name="자유형: 도형 40">
              <a:extLst>
                <a:ext uri="{FF2B5EF4-FFF2-40B4-BE49-F238E27FC236}">
                  <a16:creationId xmlns:a16="http://schemas.microsoft.com/office/drawing/2014/main" xmlns="" id="{141B6AC9-713A-EFD9-7E2A-572518CB1021}"/>
                </a:ext>
              </a:extLst>
            </p:cNvPr>
            <p:cNvSpPr/>
            <p:nvPr/>
          </p:nvSpPr>
          <p:spPr>
            <a:xfrm rot="5400000">
              <a:off x="7925616" y="391950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2" name="자유형: 도형 41">
              <a:extLst>
                <a:ext uri="{FF2B5EF4-FFF2-40B4-BE49-F238E27FC236}">
                  <a16:creationId xmlns:a16="http://schemas.microsoft.com/office/drawing/2014/main" xmlns="" id="{4B79C6EC-365A-E7D6-245C-9A1169797857}"/>
                </a:ext>
              </a:extLst>
            </p:cNvPr>
            <p:cNvSpPr/>
            <p:nvPr/>
          </p:nvSpPr>
          <p:spPr>
            <a:xfrm rot="5400000">
              <a:off x="8221654" y="391948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5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3" name="자유형: 도형 42">
              <a:extLst>
                <a:ext uri="{FF2B5EF4-FFF2-40B4-BE49-F238E27FC236}">
                  <a16:creationId xmlns:a16="http://schemas.microsoft.com/office/drawing/2014/main" xmlns="" id="{05BC2B51-47B0-FC67-BE65-812DD964FEDE}"/>
                </a:ext>
              </a:extLst>
            </p:cNvPr>
            <p:cNvSpPr/>
            <p:nvPr/>
          </p:nvSpPr>
          <p:spPr>
            <a:xfrm rot="5400000">
              <a:off x="8517692" y="391946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4" name="자유형: 도형 43">
              <a:extLst>
                <a:ext uri="{FF2B5EF4-FFF2-40B4-BE49-F238E27FC236}">
                  <a16:creationId xmlns:a16="http://schemas.microsoft.com/office/drawing/2014/main" xmlns="" id="{236D26EF-462D-13B8-4A8C-9BE9D19D3084}"/>
                </a:ext>
              </a:extLst>
            </p:cNvPr>
            <p:cNvSpPr/>
            <p:nvPr/>
          </p:nvSpPr>
          <p:spPr>
            <a:xfrm rot="5400000">
              <a:off x="8813730" y="391944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5" name="자유형: 도형 44">
              <a:extLst>
                <a:ext uri="{FF2B5EF4-FFF2-40B4-BE49-F238E27FC236}">
                  <a16:creationId xmlns:a16="http://schemas.microsoft.com/office/drawing/2014/main" xmlns="" id="{DB42C5CA-707D-D971-EDED-50CBBA2BBB2E}"/>
                </a:ext>
              </a:extLst>
            </p:cNvPr>
            <p:cNvSpPr/>
            <p:nvPr/>
          </p:nvSpPr>
          <p:spPr>
            <a:xfrm rot="5400000">
              <a:off x="9109768" y="391942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6" name="자유형: 도형 45">
              <a:extLst>
                <a:ext uri="{FF2B5EF4-FFF2-40B4-BE49-F238E27FC236}">
                  <a16:creationId xmlns:a16="http://schemas.microsoft.com/office/drawing/2014/main" xmlns="" id="{F3F3642D-85B7-B983-85CE-5CE2022BEE92}"/>
                </a:ext>
              </a:extLst>
            </p:cNvPr>
            <p:cNvSpPr/>
            <p:nvPr/>
          </p:nvSpPr>
          <p:spPr>
            <a:xfrm rot="5400000">
              <a:off x="9405806" y="391940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7" name="자유형: 도형 46">
              <a:extLst>
                <a:ext uri="{FF2B5EF4-FFF2-40B4-BE49-F238E27FC236}">
                  <a16:creationId xmlns:a16="http://schemas.microsoft.com/office/drawing/2014/main" xmlns="" id="{C991EBB0-49D7-D731-DA03-4226C409C305}"/>
                </a:ext>
              </a:extLst>
            </p:cNvPr>
            <p:cNvSpPr/>
            <p:nvPr/>
          </p:nvSpPr>
          <p:spPr>
            <a:xfrm rot="5400000">
              <a:off x="9701844" y="391938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8" name="자유형: 도형 47">
              <a:extLst>
                <a:ext uri="{FF2B5EF4-FFF2-40B4-BE49-F238E27FC236}">
                  <a16:creationId xmlns:a16="http://schemas.microsoft.com/office/drawing/2014/main" xmlns="" id="{B008CD6F-99E8-6D73-2D08-E9CF23A13FCB}"/>
                </a:ext>
              </a:extLst>
            </p:cNvPr>
            <p:cNvSpPr/>
            <p:nvPr/>
          </p:nvSpPr>
          <p:spPr>
            <a:xfrm rot="5400000">
              <a:off x="9997882" y="391936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8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9" name="자유형: 도형 48">
              <a:extLst>
                <a:ext uri="{FF2B5EF4-FFF2-40B4-BE49-F238E27FC236}">
                  <a16:creationId xmlns:a16="http://schemas.microsoft.com/office/drawing/2014/main" xmlns="" id="{C4BEAB35-12C6-2FA3-AB5A-3CF1446F3A30}"/>
                </a:ext>
              </a:extLst>
            </p:cNvPr>
            <p:cNvSpPr/>
            <p:nvPr/>
          </p:nvSpPr>
          <p:spPr>
            <a:xfrm rot="5400000">
              <a:off x="10886004" y="391934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0" name="자유형: 도형 49">
              <a:extLst>
                <a:ext uri="{FF2B5EF4-FFF2-40B4-BE49-F238E27FC236}">
                  <a16:creationId xmlns:a16="http://schemas.microsoft.com/office/drawing/2014/main" xmlns="" id="{2808BBC8-4138-A56B-EC17-520FAE6A9B8F}"/>
                </a:ext>
              </a:extLst>
            </p:cNvPr>
            <p:cNvSpPr/>
            <p:nvPr/>
          </p:nvSpPr>
          <p:spPr>
            <a:xfrm rot="5400000">
              <a:off x="10293920" y="391932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9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1" name="자유형: 도형 50">
              <a:extLst>
                <a:ext uri="{FF2B5EF4-FFF2-40B4-BE49-F238E27FC236}">
                  <a16:creationId xmlns:a16="http://schemas.microsoft.com/office/drawing/2014/main" xmlns="" id="{CFC147EA-E93D-985B-8930-8104C41958C1}"/>
                </a:ext>
              </a:extLst>
            </p:cNvPr>
            <p:cNvSpPr/>
            <p:nvPr/>
          </p:nvSpPr>
          <p:spPr>
            <a:xfrm rot="5400000">
              <a:off x="10589958" y="391930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90" name="그룹 89">
            <a:extLst>
              <a:ext uri="{FF2B5EF4-FFF2-40B4-BE49-F238E27FC236}">
                <a16:creationId xmlns:a16="http://schemas.microsoft.com/office/drawing/2014/main" xmlns="" id="{B8A6B894-3301-0C6B-ED96-2D7B26195E86}"/>
              </a:ext>
            </a:extLst>
          </p:cNvPr>
          <p:cNvGrpSpPr/>
          <p:nvPr/>
        </p:nvGrpSpPr>
        <p:grpSpPr>
          <a:xfrm flipH="1">
            <a:off x="4599251" y="2189670"/>
            <a:ext cx="8354421" cy="2074432"/>
            <a:chOff x="5311382" y="341822"/>
            <a:chExt cx="6360455" cy="835979"/>
          </a:xfrm>
          <a:scene3d>
            <a:camera prst="perspectiveLeft" fov="4800000">
              <a:rot lat="0" lon="3600000" rev="0"/>
            </a:camera>
            <a:lightRig rig="threePt" dir="t"/>
          </a:scene3d>
        </p:grpSpPr>
        <p:sp>
          <p:nvSpPr>
            <p:cNvPr id="91" name="자유형: 도형 90">
              <a:extLst>
                <a:ext uri="{FF2B5EF4-FFF2-40B4-BE49-F238E27FC236}">
                  <a16:creationId xmlns:a16="http://schemas.microsoft.com/office/drawing/2014/main" xmlns="" id="{5700D1D9-5EF4-6476-163C-7F29629452DB}"/>
                </a:ext>
              </a:extLst>
            </p:cNvPr>
            <p:cNvSpPr/>
            <p:nvPr/>
          </p:nvSpPr>
          <p:spPr>
            <a:xfrm rot="5400000">
              <a:off x="5261274" y="391968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92" name="자유형: 도형 91">
              <a:extLst>
                <a:ext uri="{FF2B5EF4-FFF2-40B4-BE49-F238E27FC236}">
                  <a16:creationId xmlns:a16="http://schemas.microsoft.com/office/drawing/2014/main" xmlns="" id="{8F93C975-F3CD-7262-14C1-043D9E4048DF}"/>
                </a:ext>
              </a:extLst>
            </p:cNvPr>
            <p:cNvSpPr/>
            <p:nvPr/>
          </p:nvSpPr>
          <p:spPr>
            <a:xfrm rot="5400000">
              <a:off x="5557312" y="391966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93" name="자유형: 도형 92">
              <a:extLst>
                <a:ext uri="{FF2B5EF4-FFF2-40B4-BE49-F238E27FC236}">
                  <a16:creationId xmlns:a16="http://schemas.microsoft.com/office/drawing/2014/main" xmlns="" id="{C33C9011-415A-BBD0-089E-E838AC987C42}"/>
                </a:ext>
              </a:extLst>
            </p:cNvPr>
            <p:cNvSpPr/>
            <p:nvPr/>
          </p:nvSpPr>
          <p:spPr>
            <a:xfrm rot="5400000">
              <a:off x="5853350" y="391964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94" name="자유형: 도형 93">
              <a:extLst>
                <a:ext uri="{FF2B5EF4-FFF2-40B4-BE49-F238E27FC236}">
                  <a16:creationId xmlns:a16="http://schemas.microsoft.com/office/drawing/2014/main" xmlns="" id="{04F1CD79-5DC6-256B-C011-3643AF5EF28B}"/>
                </a:ext>
              </a:extLst>
            </p:cNvPr>
            <p:cNvSpPr/>
            <p:nvPr/>
          </p:nvSpPr>
          <p:spPr>
            <a:xfrm rot="5400000">
              <a:off x="6149388" y="391962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95" name="자유형: 도형 94">
              <a:extLst>
                <a:ext uri="{FF2B5EF4-FFF2-40B4-BE49-F238E27FC236}">
                  <a16:creationId xmlns:a16="http://schemas.microsoft.com/office/drawing/2014/main" xmlns="" id="{DF5E8DF1-63E7-9229-483C-0F301D21B9BB}"/>
                </a:ext>
              </a:extLst>
            </p:cNvPr>
            <p:cNvSpPr/>
            <p:nvPr/>
          </p:nvSpPr>
          <p:spPr>
            <a:xfrm rot="5400000">
              <a:off x="6445426" y="391960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96" name="자유형: 도형 95">
              <a:extLst>
                <a:ext uri="{FF2B5EF4-FFF2-40B4-BE49-F238E27FC236}">
                  <a16:creationId xmlns:a16="http://schemas.microsoft.com/office/drawing/2014/main" xmlns="" id="{F16F9F21-B58D-EB0B-A3F2-DAF4D063BF0B}"/>
                </a:ext>
              </a:extLst>
            </p:cNvPr>
            <p:cNvSpPr/>
            <p:nvPr/>
          </p:nvSpPr>
          <p:spPr>
            <a:xfrm rot="5400000">
              <a:off x="6741464" y="391958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97" name="자유형: 도형 96">
              <a:extLst>
                <a:ext uri="{FF2B5EF4-FFF2-40B4-BE49-F238E27FC236}">
                  <a16:creationId xmlns:a16="http://schemas.microsoft.com/office/drawing/2014/main" xmlns="" id="{83979376-A150-5AB5-CE8C-0F3DBAAC751D}"/>
                </a:ext>
              </a:extLst>
            </p:cNvPr>
            <p:cNvSpPr/>
            <p:nvPr/>
          </p:nvSpPr>
          <p:spPr>
            <a:xfrm rot="5400000">
              <a:off x="7037502" y="391956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3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98" name="자유형: 도형 97">
              <a:extLst>
                <a:ext uri="{FF2B5EF4-FFF2-40B4-BE49-F238E27FC236}">
                  <a16:creationId xmlns:a16="http://schemas.microsoft.com/office/drawing/2014/main" xmlns="" id="{EE909632-60C9-2A11-A077-DC40A4FF38D5}"/>
                </a:ext>
              </a:extLst>
            </p:cNvPr>
            <p:cNvSpPr/>
            <p:nvPr/>
          </p:nvSpPr>
          <p:spPr>
            <a:xfrm rot="5400000">
              <a:off x="7333540" y="391954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99" name="자유형: 도형 98">
              <a:extLst>
                <a:ext uri="{FF2B5EF4-FFF2-40B4-BE49-F238E27FC236}">
                  <a16:creationId xmlns:a16="http://schemas.microsoft.com/office/drawing/2014/main" xmlns="" id="{FC1A2B89-B602-6D6F-2464-6F7936D3862A}"/>
                </a:ext>
              </a:extLst>
            </p:cNvPr>
            <p:cNvSpPr/>
            <p:nvPr/>
          </p:nvSpPr>
          <p:spPr>
            <a:xfrm rot="5400000">
              <a:off x="7629578" y="391952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0" name="자유형: 도형 99">
              <a:extLst>
                <a:ext uri="{FF2B5EF4-FFF2-40B4-BE49-F238E27FC236}">
                  <a16:creationId xmlns:a16="http://schemas.microsoft.com/office/drawing/2014/main" xmlns="" id="{421907C1-790C-94C1-94B4-EDA0B0D1BFE7}"/>
                </a:ext>
              </a:extLst>
            </p:cNvPr>
            <p:cNvSpPr/>
            <p:nvPr/>
          </p:nvSpPr>
          <p:spPr>
            <a:xfrm rot="5400000">
              <a:off x="7925616" y="391950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1" name="자유형: 도형 100">
              <a:extLst>
                <a:ext uri="{FF2B5EF4-FFF2-40B4-BE49-F238E27FC236}">
                  <a16:creationId xmlns:a16="http://schemas.microsoft.com/office/drawing/2014/main" xmlns="" id="{A5749740-4A60-895A-350A-5047FAAF039C}"/>
                </a:ext>
              </a:extLst>
            </p:cNvPr>
            <p:cNvSpPr/>
            <p:nvPr/>
          </p:nvSpPr>
          <p:spPr>
            <a:xfrm rot="5400000">
              <a:off x="8221654" y="391948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5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2" name="자유형: 도형 101">
              <a:extLst>
                <a:ext uri="{FF2B5EF4-FFF2-40B4-BE49-F238E27FC236}">
                  <a16:creationId xmlns:a16="http://schemas.microsoft.com/office/drawing/2014/main" xmlns="" id="{0EF48850-D3CE-1CD7-D507-18B351B2908A}"/>
                </a:ext>
              </a:extLst>
            </p:cNvPr>
            <p:cNvSpPr/>
            <p:nvPr/>
          </p:nvSpPr>
          <p:spPr>
            <a:xfrm rot="5400000">
              <a:off x="8517692" y="391946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3" name="자유형: 도형 102">
              <a:extLst>
                <a:ext uri="{FF2B5EF4-FFF2-40B4-BE49-F238E27FC236}">
                  <a16:creationId xmlns:a16="http://schemas.microsoft.com/office/drawing/2014/main" xmlns="" id="{A0659C00-05BC-EF29-55CF-014FE19D710B}"/>
                </a:ext>
              </a:extLst>
            </p:cNvPr>
            <p:cNvSpPr/>
            <p:nvPr/>
          </p:nvSpPr>
          <p:spPr>
            <a:xfrm rot="5400000">
              <a:off x="8813730" y="391944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4" name="자유형: 도형 103">
              <a:extLst>
                <a:ext uri="{FF2B5EF4-FFF2-40B4-BE49-F238E27FC236}">
                  <a16:creationId xmlns:a16="http://schemas.microsoft.com/office/drawing/2014/main" xmlns="" id="{FE9A71F5-3C0C-999F-40FE-628CF1DBAFB0}"/>
                </a:ext>
              </a:extLst>
            </p:cNvPr>
            <p:cNvSpPr/>
            <p:nvPr/>
          </p:nvSpPr>
          <p:spPr>
            <a:xfrm rot="5400000">
              <a:off x="9109768" y="391942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5" name="자유형: 도형 104">
              <a:extLst>
                <a:ext uri="{FF2B5EF4-FFF2-40B4-BE49-F238E27FC236}">
                  <a16:creationId xmlns:a16="http://schemas.microsoft.com/office/drawing/2014/main" xmlns="" id="{9BE4E67F-0975-77CA-F02C-EB023F281F99}"/>
                </a:ext>
              </a:extLst>
            </p:cNvPr>
            <p:cNvSpPr/>
            <p:nvPr/>
          </p:nvSpPr>
          <p:spPr>
            <a:xfrm rot="5400000">
              <a:off x="9405806" y="391940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6" name="자유형: 도형 105">
              <a:extLst>
                <a:ext uri="{FF2B5EF4-FFF2-40B4-BE49-F238E27FC236}">
                  <a16:creationId xmlns:a16="http://schemas.microsoft.com/office/drawing/2014/main" xmlns="" id="{DB7A65B8-F7A1-DE89-384F-9F4E6B9CF4A9}"/>
                </a:ext>
              </a:extLst>
            </p:cNvPr>
            <p:cNvSpPr/>
            <p:nvPr/>
          </p:nvSpPr>
          <p:spPr>
            <a:xfrm rot="5400000">
              <a:off x="9701844" y="391938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7" name="자유형: 도형 106">
              <a:extLst>
                <a:ext uri="{FF2B5EF4-FFF2-40B4-BE49-F238E27FC236}">
                  <a16:creationId xmlns:a16="http://schemas.microsoft.com/office/drawing/2014/main" xmlns="" id="{1086A8B9-BBBA-C8FA-E468-2A2400E5FF69}"/>
                </a:ext>
              </a:extLst>
            </p:cNvPr>
            <p:cNvSpPr/>
            <p:nvPr/>
          </p:nvSpPr>
          <p:spPr>
            <a:xfrm rot="5400000">
              <a:off x="9997882" y="391936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8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8" name="자유형: 도형 107">
              <a:extLst>
                <a:ext uri="{FF2B5EF4-FFF2-40B4-BE49-F238E27FC236}">
                  <a16:creationId xmlns:a16="http://schemas.microsoft.com/office/drawing/2014/main" xmlns="" id="{B5766E73-F4F0-F940-ED18-5C2E9FF05A31}"/>
                </a:ext>
              </a:extLst>
            </p:cNvPr>
            <p:cNvSpPr/>
            <p:nvPr/>
          </p:nvSpPr>
          <p:spPr>
            <a:xfrm rot="5400000">
              <a:off x="10886004" y="391934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9" name="자유형: 도형 108">
              <a:extLst>
                <a:ext uri="{FF2B5EF4-FFF2-40B4-BE49-F238E27FC236}">
                  <a16:creationId xmlns:a16="http://schemas.microsoft.com/office/drawing/2014/main" xmlns="" id="{3733D70D-9E7A-9338-D794-FD2FEBBC7B12}"/>
                </a:ext>
              </a:extLst>
            </p:cNvPr>
            <p:cNvSpPr/>
            <p:nvPr/>
          </p:nvSpPr>
          <p:spPr>
            <a:xfrm rot="5400000">
              <a:off x="10293920" y="391932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9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0" name="자유형: 도형 109">
              <a:extLst>
                <a:ext uri="{FF2B5EF4-FFF2-40B4-BE49-F238E27FC236}">
                  <a16:creationId xmlns:a16="http://schemas.microsoft.com/office/drawing/2014/main" xmlns="" id="{C91922CA-D307-AFAA-AB7F-DFCF793EAFB2}"/>
                </a:ext>
              </a:extLst>
            </p:cNvPr>
            <p:cNvSpPr/>
            <p:nvPr/>
          </p:nvSpPr>
          <p:spPr>
            <a:xfrm rot="5400000">
              <a:off x="10589958" y="391930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37" name="직사각형 36">
            <a:extLst>
              <a:ext uri="{FF2B5EF4-FFF2-40B4-BE49-F238E27FC236}">
                <a16:creationId xmlns:a16="http://schemas.microsoft.com/office/drawing/2014/main" xmlns="" id="{247E8EB6-66D9-FB9B-ED20-2751B81E8403}"/>
              </a:ext>
            </a:extLst>
          </p:cNvPr>
          <p:cNvSpPr/>
          <p:nvPr/>
        </p:nvSpPr>
        <p:spPr>
          <a:xfrm>
            <a:off x="1099653" y="2646070"/>
            <a:ext cx="9708635" cy="1617941"/>
          </a:xfrm>
          <a:prstGeom prst="rect">
            <a:avLst/>
          </a:prstGeom>
          <a:noFill/>
          <a:ln>
            <a:noFill/>
          </a:ln>
          <a:scene3d>
            <a:camera prst="perspectiveLeft" fov="5100000">
              <a:rot lat="0" lon="3600000" rev="0"/>
            </a:camera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>
              <a:defRPr/>
            </a:pPr>
            <a:r>
              <a:rPr lang="en-US" altLang="ko-KR" sz="6600" kern="0" dirty="0">
                <a:ln w="9525">
                  <a:noFill/>
                </a:ln>
                <a:solidFill>
                  <a:prstClr val="white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 PRESENTATION</a:t>
            </a:r>
          </a:p>
          <a:p>
            <a:pPr marL="177800">
              <a:defRPr/>
            </a:pPr>
            <a:r>
              <a:rPr lang="en-US" altLang="ko-KR" sz="2000" kern="0" dirty="0">
                <a:solidFill>
                  <a:srgbClr val="43B390"/>
                </a:solidFill>
              </a:rPr>
              <a:t>Enjoy your stylish business and campus life with BIZCAM</a:t>
            </a:r>
            <a:endParaRPr lang="ko-KR" altLang="en-US" sz="5400" dirty="0">
              <a:solidFill>
                <a:srgbClr val="43B3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36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27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그룹 51">
            <a:extLst>
              <a:ext uri="{FF2B5EF4-FFF2-40B4-BE49-F238E27FC236}">
                <a16:creationId xmlns:a16="http://schemas.microsoft.com/office/drawing/2014/main" xmlns="" id="{5F3E2403-4D86-1017-DCD4-1D18D854CD77}"/>
              </a:ext>
            </a:extLst>
          </p:cNvPr>
          <p:cNvGrpSpPr/>
          <p:nvPr/>
        </p:nvGrpSpPr>
        <p:grpSpPr>
          <a:xfrm>
            <a:off x="265663" y="233809"/>
            <a:ext cx="13092558" cy="6376542"/>
            <a:chOff x="265663" y="233809"/>
            <a:chExt cx="13092558" cy="6376542"/>
          </a:xfrm>
        </p:grpSpPr>
        <p:sp>
          <p:nvSpPr>
            <p:cNvPr id="6" name="직사각형 5">
              <a:extLst>
                <a:ext uri="{FF2B5EF4-FFF2-40B4-BE49-F238E27FC236}">
                  <a16:creationId xmlns:a16="http://schemas.microsoft.com/office/drawing/2014/main" xmlns="" id="{223BA55A-C715-E65B-C678-65B1F095369D}"/>
                </a:ext>
              </a:extLst>
            </p:cNvPr>
            <p:cNvSpPr/>
            <p:nvPr/>
          </p:nvSpPr>
          <p:spPr>
            <a:xfrm>
              <a:off x="276225" y="247650"/>
              <a:ext cx="11639550" cy="6362700"/>
            </a:xfrm>
            <a:prstGeom prst="rect">
              <a:avLst/>
            </a:prstGeom>
            <a:solidFill>
              <a:srgbClr val="323546"/>
            </a:solidFill>
            <a:ln>
              <a:noFill/>
            </a:ln>
            <a:effectLst>
              <a:outerShdw blurRad="2921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177800">
                <a:lnSpc>
                  <a:spcPct val="150000"/>
                </a:lnSpc>
                <a:defRPr/>
              </a:pPr>
              <a:endParaRPr lang="ko-KR" altLang="en-US" dirty="0">
                <a:solidFill>
                  <a:srgbClr val="43B390"/>
                </a:solidFill>
              </a:endParaRPr>
            </a:p>
          </p:txBody>
        </p:sp>
        <p:grpSp>
          <p:nvGrpSpPr>
            <p:cNvPr id="34" name="그룹 33">
              <a:extLst>
                <a:ext uri="{FF2B5EF4-FFF2-40B4-BE49-F238E27FC236}">
                  <a16:creationId xmlns:a16="http://schemas.microsoft.com/office/drawing/2014/main" xmlns="" id="{DD44C8E3-3085-75CE-9987-8FF8524B0D65}"/>
                </a:ext>
              </a:extLst>
            </p:cNvPr>
            <p:cNvGrpSpPr/>
            <p:nvPr/>
          </p:nvGrpSpPr>
          <p:grpSpPr>
            <a:xfrm rot="10800000">
              <a:off x="11185213" y="5890351"/>
              <a:ext cx="720000" cy="720000"/>
              <a:chOff x="276225" y="238570"/>
              <a:chExt cx="720000" cy="720000"/>
            </a:xfrm>
          </p:grpSpPr>
          <p:cxnSp>
            <p:nvCxnSpPr>
              <p:cNvPr id="35" name="직선 연결선 34">
                <a:extLst>
                  <a:ext uri="{FF2B5EF4-FFF2-40B4-BE49-F238E27FC236}">
                    <a16:creationId xmlns:a16="http://schemas.microsoft.com/office/drawing/2014/main" xmlns="" id="{A631B37F-A34A-8007-1263-0EBBE1E98BD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6225" y="243332"/>
                <a:ext cx="720000" cy="0"/>
              </a:xfrm>
              <a:prstGeom prst="line">
                <a:avLst/>
              </a:prstGeom>
              <a:ln w="9525">
                <a:solidFill>
                  <a:srgbClr val="43B39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직선 연결선 35">
                <a:extLst>
                  <a:ext uri="{FF2B5EF4-FFF2-40B4-BE49-F238E27FC236}">
                    <a16:creationId xmlns:a16="http://schemas.microsoft.com/office/drawing/2014/main" xmlns="" id="{0333694A-8BFC-9CDD-C563-202E2BB2E6E3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-83775" y="598570"/>
                <a:ext cx="720000" cy="0"/>
              </a:xfrm>
              <a:prstGeom prst="line">
                <a:avLst/>
              </a:prstGeom>
              <a:ln w="9525">
                <a:solidFill>
                  <a:srgbClr val="43B39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" name="직사각형 36">
              <a:extLst>
                <a:ext uri="{FF2B5EF4-FFF2-40B4-BE49-F238E27FC236}">
                  <a16:creationId xmlns:a16="http://schemas.microsoft.com/office/drawing/2014/main" xmlns="" id="{247E8EB6-66D9-FB9B-ED20-2751B81E8403}"/>
                </a:ext>
              </a:extLst>
            </p:cNvPr>
            <p:cNvSpPr/>
            <p:nvPr/>
          </p:nvSpPr>
          <p:spPr>
            <a:xfrm>
              <a:off x="265663" y="233809"/>
              <a:ext cx="11650112" cy="719998"/>
            </a:xfrm>
            <a:prstGeom prst="rect">
              <a:avLst/>
            </a:prstGeom>
            <a:solidFill>
              <a:schemeClr val="tx1">
                <a:alpha val="12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7800">
                <a:defRPr/>
              </a:pPr>
              <a:r>
                <a:rPr lang="en-US" altLang="ko-KR" sz="2400" i="1" kern="0" dirty="0">
                  <a:ln w="9525">
                    <a:noFill/>
                  </a:ln>
                  <a:solidFill>
                    <a:prstClr val="white"/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PPT PRESENTATION </a:t>
              </a:r>
              <a:r>
                <a:rPr lang="en-US" altLang="ko-KR" sz="800" kern="0" dirty="0">
                  <a:solidFill>
                    <a:srgbClr val="43B390"/>
                  </a:solidFill>
                </a:rPr>
                <a:t>Enjoy your stylish business and campus life with BIZCAM</a:t>
              </a:r>
              <a:endParaRPr lang="ko-KR" altLang="en-US" dirty="0">
                <a:solidFill>
                  <a:srgbClr val="43B390"/>
                </a:solidFill>
              </a:endParaRPr>
            </a:p>
          </p:txBody>
        </p:sp>
        <p:grpSp>
          <p:nvGrpSpPr>
            <p:cNvPr id="33" name="그룹 32">
              <a:extLst>
                <a:ext uri="{FF2B5EF4-FFF2-40B4-BE49-F238E27FC236}">
                  <a16:creationId xmlns:a16="http://schemas.microsoft.com/office/drawing/2014/main" xmlns="" id="{BEB191F6-B825-197E-8A36-27A8BE0F4BAE}"/>
                </a:ext>
              </a:extLst>
            </p:cNvPr>
            <p:cNvGrpSpPr/>
            <p:nvPr/>
          </p:nvGrpSpPr>
          <p:grpSpPr>
            <a:xfrm>
              <a:off x="276225" y="238570"/>
              <a:ext cx="720000" cy="720000"/>
              <a:chOff x="276225" y="238570"/>
              <a:chExt cx="720000" cy="720000"/>
            </a:xfrm>
          </p:grpSpPr>
          <p:cxnSp>
            <p:nvCxnSpPr>
              <p:cNvPr id="31" name="직선 연결선 30">
                <a:extLst>
                  <a:ext uri="{FF2B5EF4-FFF2-40B4-BE49-F238E27FC236}">
                    <a16:creationId xmlns:a16="http://schemas.microsoft.com/office/drawing/2014/main" xmlns="" id="{F6CEBD5C-CB9D-3200-E3E6-527B0901059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6225" y="243332"/>
                <a:ext cx="720000" cy="0"/>
              </a:xfrm>
              <a:prstGeom prst="line">
                <a:avLst/>
              </a:prstGeom>
              <a:ln w="9525">
                <a:solidFill>
                  <a:srgbClr val="43B39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직선 연결선 31">
                <a:extLst>
                  <a:ext uri="{FF2B5EF4-FFF2-40B4-BE49-F238E27FC236}">
                    <a16:creationId xmlns:a16="http://schemas.microsoft.com/office/drawing/2014/main" xmlns="" id="{68D0657F-265B-24F4-0D8D-8C66F664ADA1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-83775" y="598570"/>
                <a:ext cx="720000" cy="0"/>
              </a:xfrm>
              <a:prstGeom prst="line">
                <a:avLst/>
              </a:prstGeom>
              <a:ln w="9525">
                <a:solidFill>
                  <a:srgbClr val="43B39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" name="그룹 4">
              <a:extLst>
                <a:ext uri="{FF2B5EF4-FFF2-40B4-BE49-F238E27FC236}">
                  <a16:creationId xmlns:a16="http://schemas.microsoft.com/office/drawing/2014/main" xmlns="" id="{7C1D510B-83AC-F6CC-46E5-E0F87469CE53}"/>
                </a:ext>
              </a:extLst>
            </p:cNvPr>
            <p:cNvGrpSpPr/>
            <p:nvPr/>
          </p:nvGrpSpPr>
          <p:grpSpPr>
            <a:xfrm>
              <a:off x="7880172" y="247649"/>
              <a:ext cx="5478049" cy="720001"/>
              <a:chOff x="5311382" y="341822"/>
              <a:chExt cx="6360455" cy="835979"/>
            </a:xfrm>
            <a:scene3d>
              <a:camera prst="perspectiveLeft" fov="3300000">
                <a:rot lat="0" lon="3900000" rev="0"/>
              </a:camera>
              <a:lightRig rig="threePt" dir="t"/>
            </a:scene3d>
          </p:grpSpPr>
          <p:sp>
            <p:nvSpPr>
              <p:cNvPr id="7" name="자유형: 도형 6">
                <a:extLst>
                  <a:ext uri="{FF2B5EF4-FFF2-40B4-BE49-F238E27FC236}">
                    <a16:creationId xmlns:a16="http://schemas.microsoft.com/office/drawing/2014/main" xmlns="" id="{322943D7-EE6D-41DD-F6FB-11256B848F5A}"/>
                  </a:ext>
                </a:extLst>
              </p:cNvPr>
              <p:cNvSpPr/>
              <p:nvPr/>
            </p:nvSpPr>
            <p:spPr>
              <a:xfrm rot="5400000">
                <a:off x="5261274" y="391968"/>
                <a:ext cx="835941" cy="735725"/>
              </a:xfrm>
              <a:custGeom>
                <a:avLst/>
                <a:gdLst>
                  <a:gd name="connsiteX0" fmla="*/ 1729001 w 3504962"/>
                  <a:gd name="connsiteY0" fmla="*/ 48818 h 3084774"/>
                  <a:gd name="connsiteX1" fmla="*/ 1554806 w 3504962"/>
                  <a:gd name="connsiteY1" fmla="*/ 157678 h 3084774"/>
                  <a:gd name="connsiteX2" fmla="*/ 70266 w 3504962"/>
                  <a:gd name="connsiteY2" fmla="*/ 2731855 h 3084774"/>
                  <a:gd name="connsiteX3" fmla="*/ 85308 w 3504962"/>
                  <a:gd name="connsiteY3" fmla="*/ 2973394 h 3084774"/>
                  <a:gd name="connsiteX4" fmla="*/ 109506 w 3504962"/>
                  <a:gd name="connsiteY4" fmla="*/ 2994752 h 3084774"/>
                  <a:gd name="connsiteX5" fmla="*/ 113120 w 3504962"/>
                  <a:gd name="connsiteY5" fmla="*/ 3000114 h 3084774"/>
                  <a:gd name="connsiteX6" fmla="*/ 145513 w 3504962"/>
                  <a:gd name="connsiteY6" fmla="*/ 3026859 h 3084774"/>
                  <a:gd name="connsiteX7" fmla="*/ 146474 w 3504962"/>
                  <a:gd name="connsiteY7" fmla="*/ 3027381 h 3084774"/>
                  <a:gd name="connsiteX8" fmla="*/ 150491 w 3504962"/>
                  <a:gd name="connsiteY8" fmla="*/ 3030927 h 3084774"/>
                  <a:gd name="connsiteX9" fmla="*/ 165233 w 3504962"/>
                  <a:gd name="connsiteY9" fmla="*/ 3037576 h 3084774"/>
                  <a:gd name="connsiteX10" fmla="*/ 182687 w 3504962"/>
                  <a:gd name="connsiteY10" fmla="*/ 3047060 h 3084774"/>
                  <a:gd name="connsiteX11" fmla="*/ 267856 w 3504962"/>
                  <a:gd name="connsiteY11" fmla="*/ 3064304 h 3084774"/>
                  <a:gd name="connsiteX12" fmla="*/ 3239429 w 3504962"/>
                  <a:gd name="connsiteY12" fmla="*/ 3065743 h 3084774"/>
                  <a:gd name="connsiteX13" fmla="*/ 3324581 w 3504962"/>
                  <a:gd name="connsiteY13" fmla="*/ 3048582 h 3084774"/>
                  <a:gd name="connsiteX14" fmla="*/ 3342032 w 3504962"/>
                  <a:gd name="connsiteY14" fmla="*/ 3039110 h 3084774"/>
                  <a:gd name="connsiteX15" fmla="*/ 3356762 w 3504962"/>
                  <a:gd name="connsiteY15" fmla="*/ 3032479 h 3084774"/>
                  <a:gd name="connsiteX16" fmla="*/ 3360774 w 3504962"/>
                  <a:gd name="connsiteY16" fmla="*/ 3028938 h 3084774"/>
                  <a:gd name="connsiteX17" fmla="*/ 3361736 w 3504962"/>
                  <a:gd name="connsiteY17" fmla="*/ 3028417 h 3084774"/>
                  <a:gd name="connsiteX18" fmla="*/ 3394102 w 3504962"/>
                  <a:gd name="connsiteY18" fmla="*/ 3001702 h 3084774"/>
                  <a:gd name="connsiteX19" fmla="*/ 3397710 w 3504962"/>
                  <a:gd name="connsiteY19" fmla="*/ 2996344 h 3084774"/>
                  <a:gd name="connsiteX20" fmla="*/ 3421889 w 3504962"/>
                  <a:gd name="connsiteY20" fmla="*/ 2975008 h 3084774"/>
                  <a:gd name="connsiteX21" fmla="*/ 3436698 w 3504962"/>
                  <a:gd name="connsiteY21" fmla="*/ 2733484 h 3084774"/>
                  <a:gd name="connsiteX22" fmla="*/ 1949666 w 3504962"/>
                  <a:gd name="connsiteY22" fmla="*/ 157869 h 3084774"/>
                  <a:gd name="connsiteX23" fmla="*/ 1775365 w 3504962"/>
                  <a:gd name="connsiteY23" fmla="*/ 48839 h 3084774"/>
                  <a:gd name="connsiteX24" fmla="*/ 1752165 w 3504962"/>
                  <a:gd name="connsiteY24" fmla="*/ 49439 h 3084774"/>
                  <a:gd name="connsiteX25" fmla="*/ 1776204 w 3504962"/>
                  <a:gd name="connsiteY25" fmla="*/ 0 h 3084774"/>
                  <a:gd name="connsiteX26" fmla="*/ 1954513 w 3504962"/>
                  <a:gd name="connsiteY26" fmla="*/ 111422 h 3084774"/>
                  <a:gd name="connsiteX27" fmla="*/ 3474930 w 3504962"/>
                  <a:gd name="connsiteY27" fmla="*/ 2744862 h 3084774"/>
                  <a:gd name="connsiteX28" fmla="*/ 3459656 w 3504962"/>
                  <a:gd name="connsiteY28" fmla="*/ 2991885 h 3084774"/>
                  <a:gd name="connsiteX29" fmla="*/ 3434904 w 3504962"/>
                  <a:gd name="connsiteY29" fmla="*/ 3013719 h 3084774"/>
                  <a:gd name="connsiteX30" fmla="*/ 3431208 w 3504962"/>
                  <a:gd name="connsiteY30" fmla="*/ 3019200 h 3084774"/>
                  <a:gd name="connsiteX31" fmla="*/ 3398074 w 3504962"/>
                  <a:gd name="connsiteY31" fmla="*/ 3046538 h 3084774"/>
                  <a:gd name="connsiteX32" fmla="*/ 3397090 w 3504962"/>
                  <a:gd name="connsiteY32" fmla="*/ 3047072 h 3084774"/>
                  <a:gd name="connsiteX33" fmla="*/ 3392983 w 3504962"/>
                  <a:gd name="connsiteY33" fmla="*/ 3050695 h 3084774"/>
                  <a:gd name="connsiteX34" fmla="*/ 3377907 w 3504962"/>
                  <a:gd name="connsiteY34" fmla="*/ 3057485 h 3084774"/>
                  <a:gd name="connsiteX35" fmla="*/ 3360044 w 3504962"/>
                  <a:gd name="connsiteY35" fmla="*/ 3067180 h 3084774"/>
                  <a:gd name="connsiteX36" fmla="*/ 3272899 w 3504962"/>
                  <a:gd name="connsiteY36" fmla="*/ 3084774 h 3084774"/>
                  <a:gd name="connsiteX37" fmla="*/ 232063 w 3504962"/>
                  <a:gd name="connsiteY37" fmla="*/ 3084774 h 3084774"/>
                  <a:gd name="connsiteX38" fmla="*/ 144916 w 3504962"/>
                  <a:gd name="connsiteY38" fmla="*/ 3067180 h 3084774"/>
                  <a:gd name="connsiteX39" fmla="*/ 127062 w 3504962"/>
                  <a:gd name="connsiteY39" fmla="*/ 3057489 h 3084774"/>
                  <a:gd name="connsiteX40" fmla="*/ 111979 w 3504962"/>
                  <a:gd name="connsiteY40" fmla="*/ 3050696 h 3084774"/>
                  <a:gd name="connsiteX41" fmla="*/ 107870 w 3504962"/>
                  <a:gd name="connsiteY41" fmla="*/ 3047071 h 3084774"/>
                  <a:gd name="connsiteX42" fmla="*/ 106886 w 3504962"/>
                  <a:gd name="connsiteY42" fmla="*/ 3046538 h 3084774"/>
                  <a:gd name="connsiteX43" fmla="*/ 73752 w 3504962"/>
                  <a:gd name="connsiteY43" fmla="*/ 3019200 h 3084774"/>
                  <a:gd name="connsiteX44" fmla="*/ 70057 w 3504962"/>
                  <a:gd name="connsiteY44" fmla="*/ 3013719 h 3084774"/>
                  <a:gd name="connsiteX45" fmla="*/ 45305 w 3504962"/>
                  <a:gd name="connsiteY45" fmla="*/ 2991886 h 3084774"/>
                  <a:gd name="connsiteX46" fmla="*/ 30032 w 3504962"/>
                  <a:gd name="connsiteY46" fmla="*/ 2744864 h 3084774"/>
                  <a:gd name="connsiteX47" fmla="*/ 1550449 w 3504962"/>
                  <a:gd name="connsiteY47" fmla="*/ 111423 h 3084774"/>
                  <a:gd name="connsiteX48" fmla="*/ 1728758 w 3504962"/>
                  <a:gd name="connsiteY48" fmla="*/ 1 h 3084774"/>
                  <a:gd name="connsiteX49" fmla="*/ 1752461 w 3504962"/>
                  <a:gd name="connsiteY49" fmla="*/ 625 h 3084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504962" h="3084774">
                    <a:moveTo>
                      <a:pt x="1729001" y="48818"/>
                    </a:moveTo>
                    <a:cubicBezTo>
                      <a:pt x="1658944" y="53738"/>
                      <a:pt x="1592534" y="92259"/>
                      <a:pt x="1554806" y="157678"/>
                    </a:cubicBezTo>
                    <a:lnTo>
                      <a:pt x="70266" y="2731855"/>
                    </a:lnTo>
                    <a:cubicBezTo>
                      <a:pt x="24992" y="2810361"/>
                      <a:pt x="33877" y="2905305"/>
                      <a:pt x="85308" y="2973394"/>
                    </a:cubicBezTo>
                    <a:lnTo>
                      <a:pt x="109506" y="2994752"/>
                    </a:lnTo>
                    <a:lnTo>
                      <a:pt x="113120" y="3000114"/>
                    </a:lnTo>
                    <a:cubicBezTo>
                      <a:pt x="123024" y="3010021"/>
                      <a:pt x="133870" y="3018985"/>
                      <a:pt x="145513" y="3026859"/>
                    </a:cubicBezTo>
                    <a:lnTo>
                      <a:pt x="146474" y="3027381"/>
                    </a:lnTo>
                    <a:lnTo>
                      <a:pt x="150491" y="3030927"/>
                    </a:lnTo>
                    <a:lnTo>
                      <a:pt x="165233" y="3037576"/>
                    </a:lnTo>
                    <a:lnTo>
                      <a:pt x="182687" y="3047060"/>
                    </a:lnTo>
                    <a:cubicBezTo>
                      <a:pt x="208867" y="3058150"/>
                      <a:pt x="237648" y="3064290"/>
                      <a:pt x="267856" y="3064304"/>
                    </a:cubicBezTo>
                    <a:lnTo>
                      <a:pt x="3239429" y="3065743"/>
                    </a:lnTo>
                    <a:cubicBezTo>
                      <a:pt x="3269636" y="3065757"/>
                      <a:pt x="3298412" y="3059647"/>
                      <a:pt x="3324581" y="3048582"/>
                    </a:cubicBezTo>
                    <a:lnTo>
                      <a:pt x="3342032" y="3039110"/>
                    </a:lnTo>
                    <a:lnTo>
                      <a:pt x="3356762" y="3032479"/>
                    </a:lnTo>
                    <a:lnTo>
                      <a:pt x="3360774" y="3028938"/>
                    </a:lnTo>
                    <a:lnTo>
                      <a:pt x="3361736" y="3028417"/>
                    </a:lnTo>
                    <a:cubicBezTo>
                      <a:pt x="3373371" y="3020554"/>
                      <a:pt x="3384209" y="3011600"/>
                      <a:pt x="3394102" y="3001702"/>
                    </a:cubicBezTo>
                    <a:lnTo>
                      <a:pt x="3397710" y="2996344"/>
                    </a:lnTo>
                    <a:lnTo>
                      <a:pt x="3421889" y="2975008"/>
                    </a:lnTo>
                    <a:cubicBezTo>
                      <a:pt x="3473254" y="2906968"/>
                      <a:pt x="3482048" y="2812033"/>
                      <a:pt x="3436698" y="2733484"/>
                    </a:cubicBezTo>
                    <a:lnTo>
                      <a:pt x="1949666" y="157869"/>
                    </a:lnTo>
                    <a:cubicBezTo>
                      <a:pt x="1911875" y="92413"/>
                      <a:pt x="1845428" y="53827"/>
                      <a:pt x="1775365" y="48839"/>
                    </a:cubicBezTo>
                    <a:lnTo>
                      <a:pt x="1752165" y="49439"/>
                    </a:lnTo>
                    <a:close/>
                    <a:moveTo>
                      <a:pt x="1776204" y="0"/>
                    </a:moveTo>
                    <a:cubicBezTo>
                      <a:pt x="1847896" y="5066"/>
                      <a:pt x="1915873" y="44496"/>
                      <a:pt x="1954513" y="111422"/>
                    </a:cubicBezTo>
                    <a:lnTo>
                      <a:pt x="3474930" y="2744862"/>
                    </a:lnTo>
                    <a:cubicBezTo>
                      <a:pt x="3521298" y="2825174"/>
                      <a:pt x="3512253" y="2922273"/>
                      <a:pt x="3459656" y="2991885"/>
                    </a:cubicBezTo>
                    <a:lnTo>
                      <a:pt x="3434904" y="3013719"/>
                    </a:lnTo>
                    <a:lnTo>
                      <a:pt x="3431208" y="3019200"/>
                    </a:lnTo>
                    <a:cubicBezTo>
                      <a:pt x="3421079" y="3029328"/>
                      <a:pt x="3409985" y="3038491"/>
                      <a:pt x="3398074" y="3046538"/>
                    </a:cubicBezTo>
                    <a:lnTo>
                      <a:pt x="3397090" y="3047072"/>
                    </a:lnTo>
                    <a:lnTo>
                      <a:pt x="3392983" y="3050695"/>
                    </a:lnTo>
                    <a:lnTo>
                      <a:pt x="3377907" y="3057485"/>
                    </a:lnTo>
                    <a:lnTo>
                      <a:pt x="3360044" y="3067180"/>
                    </a:lnTo>
                    <a:cubicBezTo>
                      <a:pt x="3333259" y="3078509"/>
                      <a:pt x="3303810" y="3084774"/>
                      <a:pt x="3272899" y="3084774"/>
                    </a:cubicBezTo>
                    <a:lnTo>
                      <a:pt x="232063" y="3084774"/>
                    </a:lnTo>
                    <a:cubicBezTo>
                      <a:pt x="201150" y="3084774"/>
                      <a:pt x="171701" y="3078509"/>
                      <a:pt x="144916" y="3067180"/>
                    </a:cubicBezTo>
                    <a:lnTo>
                      <a:pt x="127062" y="3057489"/>
                    </a:lnTo>
                    <a:lnTo>
                      <a:pt x="111979" y="3050696"/>
                    </a:lnTo>
                    <a:lnTo>
                      <a:pt x="107870" y="3047071"/>
                    </a:lnTo>
                    <a:lnTo>
                      <a:pt x="106886" y="3046538"/>
                    </a:lnTo>
                    <a:cubicBezTo>
                      <a:pt x="94976" y="3038490"/>
                      <a:pt x="83881" y="3029328"/>
                      <a:pt x="73752" y="3019200"/>
                    </a:cubicBezTo>
                    <a:lnTo>
                      <a:pt x="70057" y="3013719"/>
                    </a:lnTo>
                    <a:lnTo>
                      <a:pt x="45305" y="2991886"/>
                    </a:lnTo>
                    <a:cubicBezTo>
                      <a:pt x="-7291" y="2922275"/>
                      <a:pt x="-16337" y="2825176"/>
                      <a:pt x="30032" y="2744864"/>
                    </a:cubicBezTo>
                    <a:lnTo>
                      <a:pt x="1550449" y="111423"/>
                    </a:lnTo>
                    <a:cubicBezTo>
                      <a:pt x="1589088" y="44497"/>
                      <a:pt x="1657066" y="5067"/>
                      <a:pt x="1728758" y="1"/>
                    </a:cubicBezTo>
                    <a:lnTo>
                      <a:pt x="1752461" y="625"/>
                    </a:lnTo>
                    <a:close/>
                  </a:path>
                </a:pathLst>
              </a:custGeom>
              <a:solidFill>
                <a:srgbClr val="43B390">
                  <a:alpha val="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5" name="자유형: 도형 14">
                <a:extLst>
                  <a:ext uri="{FF2B5EF4-FFF2-40B4-BE49-F238E27FC236}">
                    <a16:creationId xmlns:a16="http://schemas.microsoft.com/office/drawing/2014/main" xmlns="" id="{CACE228C-0B12-1879-7C71-90004AD234E5}"/>
                  </a:ext>
                </a:extLst>
              </p:cNvPr>
              <p:cNvSpPr/>
              <p:nvPr/>
            </p:nvSpPr>
            <p:spPr>
              <a:xfrm rot="5400000">
                <a:off x="5557312" y="391966"/>
                <a:ext cx="835941" cy="735725"/>
              </a:xfrm>
              <a:custGeom>
                <a:avLst/>
                <a:gdLst>
                  <a:gd name="connsiteX0" fmla="*/ 1729001 w 3504962"/>
                  <a:gd name="connsiteY0" fmla="*/ 48818 h 3084774"/>
                  <a:gd name="connsiteX1" fmla="*/ 1554806 w 3504962"/>
                  <a:gd name="connsiteY1" fmla="*/ 157678 h 3084774"/>
                  <a:gd name="connsiteX2" fmla="*/ 70266 w 3504962"/>
                  <a:gd name="connsiteY2" fmla="*/ 2731855 h 3084774"/>
                  <a:gd name="connsiteX3" fmla="*/ 85308 w 3504962"/>
                  <a:gd name="connsiteY3" fmla="*/ 2973394 h 3084774"/>
                  <a:gd name="connsiteX4" fmla="*/ 109506 w 3504962"/>
                  <a:gd name="connsiteY4" fmla="*/ 2994752 h 3084774"/>
                  <a:gd name="connsiteX5" fmla="*/ 113120 w 3504962"/>
                  <a:gd name="connsiteY5" fmla="*/ 3000114 h 3084774"/>
                  <a:gd name="connsiteX6" fmla="*/ 145513 w 3504962"/>
                  <a:gd name="connsiteY6" fmla="*/ 3026859 h 3084774"/>
                  <a:gd name="connsiteX7" fmla="*/ 146474 w 3504962"/>
                  <a:gd name="connsiteY7" fmla="*/ 3027381 h 3084774"/>
                  <a:gd name="connsiteX8" fmla="*/ 150491 w 3504962"/>
                  <a:gd name="connsiteY8" fmla="*/ 3030927 h 3084774"/>
                  <a:gd name="connsiteX9" fmla="*/ 165233 w 3504962"/>
                  <a:gd name="connsiteY9" fmla="*/ 3037576 h 3084774"/>
                  <a:gd name="connsiteX10" fmla="*/ 182687 w 3504962"/>
                  <a:gd name="connsiteY10" fmla="*/ 3047060 h 3084774"/>
                  <a:gd name="connsiteX11" fmla="*/ 267856 w 3504962"/>
                  <a:gd name="connsiteY11" fmla="*/ 3064304 h 3084774"/>
                  <a:gd name="connsiteX12" fmla="*/ 3239429 w 3504962"/>
                  <a:gd name="connsiteY12" fmla="*/ 3065743 h 3084774"/>
                  <a:gd name="connsiteX13" fmla="*/ 3324581 w 3504962"/>
                  <a:gd name="connsiteY13" fmla="*/ 3048582 h 3084774"/>
                  <a:gd name="connsiteX14" fmla="*/ 3342032 w 3504962"/>
                  <a:gd name="connsiteY14" fmla="*/ 3039110 h 3084774"/>
                  <a:gd name="connsiteX15" fmla="*/ 3356762 w 3504962"/>
                  <a:gd name="connsiteY15" fmla="*/ 3032479 h 3084774"/>
                  <a:gd name="connsiteX16" fmla="*/ 3360774 w 3504962"/>
                  <a:gd name="connsiteY16" fmla="*/ 3028938 h 3084774"/>
                  <a:gd name="connsiteX17" fmla="*/ 3361736 w 3504962"/>
                  <a:gd name="connsiteY17" fmla="*/ 3028417 h 3084774"/>
                  <a:gd name="connsiteX18" fmla="*/ 3394102 w 3504962"/>
                  <a:gd name="connsiteY18" fmla="*/ 3001702 h 3084774"/>
                  <a:gd name="connsiteX19" fmla="*/ 3397710 w 3504962"/>
                  <a:gd name="connsiteY19" fmla="*/ 2996344 h 3084774"/>
                  <a:gd name="connsiteX20" fmla="*/ 3421889 w 3504962"/>
                  <a:gd name="connsiteY20" fmla="*/ 2975008 h 3084774"/>
                  <a:gd name="connsiteX21" fmla="*/ 3436698 w 3504962"/>
                  <a:gd name="connsiteY21" fmla="*/ 2733484 h 3084774"/>
                  <a:gd name="connsiteX22" fmla="*/ 1949666 w 3504962"/>
                  <a:gd name="connsiteY22" fmla="*/ 157869 h 3084774"/>
                  <a:gd name="connsiteX23" fmla="*/ 1775365 w 3504962"/>
                  <a:gd name="connsiteY23" fmla="*/ 48839 h 3084774"/>
                  <a:gd name="connsiteX24" fmla="*/ 1752165 w 3504962"/>
                  <a:gd name="connsiteY24" fmla="*/ 49439 h 3084774"/>
                  <a:gd name="connsiteX25" fmla="*/ 1776204 w 3504962"/>
                  <a:gd name="connsiteY25" fmla="*/ 0 h 3084774"/>
                  <a:gd name="connsiteX26" fmla="*/ 1954513 w 3504962"/>
                  <a:gd name="connsiteY26" fmla="*/ 111422 h 3084774"/>
                  <a:gd name="connsiteX27" fmla="*/ 3474930 w 3504962"/>
                  <a:gd name="connsiteY27" fmla="*/ 2744862 h 3084774"/>
                  <a:gd name="connsiteX28" fmla="*/ 3459656 w 3504962"/>
                  <a:gd name="connsiteY28" fmla="*/ 2991885 h 3084774"/>
                  <a:gd name="connsiteX29" fmla="*/ 3434904 w 3504962"/>
                  <a:gd name="connsiteY29" fmla="*/ 3013719 h 3084774"/>
                  <a:gd name="connsiteX30" fmla="*/ 3431208 w 3504962"/>
                  <a:gd name="connsiteY30" fmla="*/ 3019200 h 3084774"/>
                  <a:gd name="connsiteX31" fmla="*/ 3398074 w 3504962"/>
                  <a:gd name="connsiteY31" fmla="*/ 3046538 h 3084774"/>
                  <a:gd name="connsiteX32" fmla="*/ 3397090 w 3504962"/>
                  <a:gd name="connsiteY32" fmla="*/ 3047072 h 3084774"/>
                  <a:gd name="connsiteX33" fmla="*/ 3392983 w 3504962"/>
                  <a:gd name="connsiteY33" fmla="*/ 3050695 h 3084774"/>
                  <a:gd name="connsiteX34" fmla="*/ 3377907 w 3504962"/>
                  <a:gd name="connsiteY34" fmla="*/ 3057485 h 3084774"/>
                  <a:gd name="connsiteX35" fmla="*/ 3360044 w 3504962"/>
                  <a:gd name="connsiteY35" fmla="*/ 3067180 h 3084774"/>
                  <a:gd name="connsiteX36" fmla="*/ 3272899 w 3504962"/>
                  <a:gd name="connsiteY36" fmla="*/ 3084774 h 3084774"/>
                  <a:gd name="connsiteX37" fmla="*/ 232063 w 3504962"/>
                  <a:gd name="connsiteY37" fmla="*/ 3084774 h 3084774"/>
                  <a:gd name="connsiteX38" fmla="*/ 144916 w 3504962"/>
                  <a:gd name="connsiteY38" fmla="*/ 3067180 h 3084774"/>
                  <a:gd name="connsiteX39" fmla="*/ 127062 w 3504962"/>
                  <a:gd name="connsiteY39" fmla="*/ 3057489 h 3084774"/>
                  <a:gd name="connsiteX40" fmla="*/ 111979 w 3504962"/>
                  <a:gd name="connsiteY40" fmla="*/ 3050696 h 3084774"/>
                  <a:gd name="connsiteX41" fmla="*/ 107870 w 3504962"/>
                  <a:gd name="connsiteY41" fmla="*/ 3047071 h 3084774"/>
                  <a:gd name="connsiteX42" fmla="*/ 106886 w 3504962"/>
                  <a:gd name="connsiteY42" fmla="*/ 3046538 h 3084774"/>
                  <a:gd name="connsiteX43" fmla="*/ 73752 w 3504962"/>
                  <a:gd name="connsiteY43" fmla="*/ 3019200 h 3084774"/>
                  <a:gd name="connsiteX44" fmla="*/ 70057 w 3504962"/>
                  <a:gd name="connsiteY44" fmla="*/ 3013719 h 3084774"/>
                  <a:gd name="connsiteX45" fmla="*/ 45305 w 3504962"/>
                  <a:gd name="connsiteY45" fmla="*/ 2991886 h 3084774"/>
                  <a:gd name="connsiteX46" fmla="*/ 30032 w 3504962"/>
                  <a:gd name="connsiteY46" fmla="*/ 2744864 h 3084774"/>
                  <a:gd name="connsiteX47" fmla="*/ 1550449 w 3504962"/>
                  <a:gd name="connsiteY47" fmla="*/ 111423 h 3084774"/>
                  <a:gd name="connsiteX48" fmla="*/ 1728758 w 3504962"/>
                  <a:gd name="connsiteY48" fmla="*/ 1 h 3084774"/>
                  <a:gd name="connsiteX49" fmla="*/ 1752461 w 3504962"/>
                  <a:gd name="connsiteY49" fmla="*/ 625 h 3084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504962" h="3084774">
                    <a:moveTo>
                      <a:pt x="1729001" y="48818"/>
                    </a:moveTo>
                    <a:cubicBezTo>
                      <a:pt x="1658944" y="53738"/>
                      <a:pt x="1592534" y="92259"/>
                      <a:pt x="1554806" y="157678"/>
                    </a:cubicBezTo>
                    <a:lnTo>
                      <a:pt x="70266" y="2731855"/>
                    </a:lnTo>
                    <a:cubicBezTo>
                      <a:pt x="24992" y="2810361"/>
                      <a:pt x="33877" y="2905305"/>
                      <a:pt x="85308" y="2973394"/>
                    </a:cubicBezTo>
                    <a:lnTo>
                      <a:pt x="109506" y="2994752"/>
                    </a:lnTo>
                    <a:lnTo>
                      <a:pt x="113120" y="3000114"/>
                    </a:lnTo>
                    <a:cubicBezTo>
                      <a:pt x="123024" y="3010021"/>
                      <a:pt x="133870" y="3018985"/>
                      <a:pt x="145513" y="3026859"/>
                    </a:cubicBezTo>
                    <a:lnTo>
                      <a:pt x="146474" y="3027381"/>
                    </a:lnTo>
                    <a:lnTo>
                      <a:pt x="150491" y="3030927"/>
                    </a:lnTo>
                    <a:lnTo>
                      <a:pt x="165233" y="3037576"/>
                    </a:lnTo>
                    <a:lnTo>
                      <a:pt x="182687" y="3047060"/>
                    </a:lnTo>
                    <a:cubicBezTo>
                      <a:pt x="208867" y="3058150"/>
                      <a:pt x="237648" y="3064290"/>
                      <a:pt x="267856" y="3064304"/>
                    </a:cubicBezTo>
                    <a:lnTo>
                      <a:pt x="3239429" y="3065743"/>
                    </a:lnTo>
                    <a:cubicBezTo>
                      <a:pt x="3269636" y="3065757"/>
                      <a:pt x="3298412" y="3059647"/>
                      <a:pt x="3324581" y="3048582"/>
                    </a:cubicBezTo>
                    <a:lnTo>
                      <a:pt x="3342032" y="3039110"/>
                    </a:lnTo>
                    <a:lnTo>
                      <a:pt x="3356762" y="3032479"/>
                    </a:lnTo>
                    <a:lnTo>
                      <a:pt x="3360774" y="3028938"/>
                    </a:lnTo>
                    <a:lnTo>
                      <a:pt x="3361736" y="3028417"/>
                    </a:lnTo>
                    <a:cubicBezTo>
                      <a:pt x="3373371" y="3020554"/>
                      <a:pt x="3384209" y="3011600"/>
                      <a:pt x="3394102" y="3001702"/>
                    </a:cubicBezTo>
                    <a:lnTo>
                      <a:pt x="3397710" y="2996344"/>
                    </a:lnTo>
                    <a:lnTo>
                      <a:pt x="3421889" y="2975008"/>
                    </a:lnTo>
                    <a:cubicBezTo>
                      <a:pt x="3473254" y="2906968"/>
                      <a:pt x="3482048" y="2812033"/>
                      <a:pt x="3436698" y="2733484"/>
                    </a:cubicBezTo>
                    <a:lnTo>
                      <a:pt x="1949666" y="157869"/>
                    </a:lnTo>
                    <a:cubicBezTo>
                      <a:pt x="1911875" y="92413"/>
                      <a:pt x="1845428" y="53827"/>
                      <a:pt x="1775365" y="48839"/>
                    </a:cubicBezTo>
                    <a:lnTo>
                      <a:pt x="1752165" y="49439"/>
                    </a:lnTo>
                    <a:close/>
                    <a:moveTo>
                      <a:pt x="1776204" y="0"/>
                    </a:moveTo>
                    <a:cubicBezTo>
                      <a:pt x="1847896" y="5066"/>
                      <a:pt x="1915873" y="44496"/>
                      <a:pt x="1954513" y="111422"/>
                    </a:cubicBezTo>
                    <a:lnTo>
                      <a:pt x="3474930" y="2744862"/>
                    </a:lnTo>
                    <a:cubicBezTo>
                      <a:pt x="3521298" y="2825174"/>
                      <a:pt x="3512253" y="2922273"/>
                      <a:pt x="3459656" y="2991885"/>
                    </a:cubicBezTo>
                    <a:lnTo>
                      <a:pt x="3434904" y="3013719"/>
                    </a:lnTo>
                    <a:lnTo>
                      <a:pt x="3431208" y="3019200"/>
                    </a:lnTo>
                    <a:cubicBezTo>
                      <a:pt x="3421079" y="3029328"/>
                      <a:pt x="3409985" y="3038491"/>
                      <a:pt x="3398074" y="3046538"/>
                    </a:cubicBezTo>
                    <a:lnTo>
                      <a:pt x="3397090" y="3047072"/>
                    </a:lnTo>
                    <a:lnTo>
                      <a:pt x="3392983" y="3050695"/>
                    </a:lnTo>
                    <a:lnTo>
                      <a:pt x="3377907" y="3057485"/>
                    </a:lnTo>
                    <a:lnTo>
                      <a:pt x="3360044" y="3067180"/>
                    </a:lnTo>
                    <a:cubicBezTo>
                      <a:pt x="3333259" y="3078509"/>
                      <a:pt x="3303810" y="3084774"/>
                      <a:pt x="3272899" y="3084774"/>
                    </a:cubicBezTo>
                    <a:lnTo>
                      <a:pt x="232063" y="3084774"/>
                    </a:lnTo>
                    <a:cubicBezTo>
                      <a:pt x="201150" y="3084774"/>
                      <a:pt x="171701" y="3078509"/>
                      <a:pt x="144916" y="3067180"/>
                    </a:cubicBezTo>
                    <a:lnTo>
                      <a:pt x="127062" y="3057489"/>
                    </a:lnTo>
                    <a:lnTo>
                      <a:pt x="111979" y="3050696"/>
                    </a:lnTo>
                    <a:lnTo>
                      <a:pt x="107870" y="3047071"/>
                    </a:lnTo>
                    <a:lnTo>
                      <a:pt x="106886" y="3046538"/>
                    </a:lnTo>
                    <a:cubicBezTo>
                      <a:pt x="94976" y="3038490"/>
                      <a:pt x="83881" y="3029328"/>
                      <a:pt x="73752" y="3019200"/>
                    </a:cubicBezTo>
                    <a:lnTo>
                      <a:pt x="70057" y="3013719"/>
                    </a:lnTo>
                    <a:lnTo>
                      <a:pt x="45305" y="2991886"/>
                    </a:lnTo>
                    <a:cubicBezTo>
                      <a:pt x="-7291" y="2922275"/>
                      <a:pt x="-16337" y="2825176"/>
                      <a:pt x="30032" y="2744864"/>
                    </a:cubicBezTo>
                    <a:lnTo>
                      <a:pt x="1550449" y="111423"/>
                    </a:lnTo>
                    <a:cubicBezTo>
                      <a:pt x="1589088" y="44497"/>
                      <a:pt x="1657066" y="5067"/>
                      <a:pt x="1728758" y="1"/>
                    </a:cubicBezTo>
                    <a:lnTo>
                      <a:pt x="1752461" y="625"/>
                    </a:lnTo>
                    <a:close/>
                  </a:path>
                </a:pathLst>
              </a:custGeom>
              <a:solidFill>
                <a:srgbClr val="43B390">
                  <a:alpha val="1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자유형: 도형 15">
                <a:extLst>
                  <a:ext uri="{FF2B5EF4-FFF2-40B4-BE49-F238E27FC236}">
                    <a16:creationId xmlns:a16="http://schemas.microsoft.com/office/drawing/2014/main" xmlns="" id="{2718E099-DB61-4EDD-426C-6010559FE5B2}"/>
                  </a:ext>
                </a:extLst>
              </p:cNvPr>
              <p:cNvSpPr/>
              <p:nvPr/>
            </p:nvSpPr>
            <p:spPr>
              <a:xfrm rot="5400000">
                <a:off x="5853350" y="391964"/>
                <a:ext cx="835941" cy="735725"/>
              </a:xfrm>
              <a:custGeom>
                <a:avLst/>
                <a:gdLst>
                  <a:gd name="connsiteX0" fmla="*/ 1729001 w 3504962"/>
                  <a:gd name="connsiteY0" fmla="*/ 48818 h 3084774"/>
                  <a:gd name="connsiteX1" fmla="*/ 1554806 w 3504962"/>
                  <a:gd name="connsiteY1" fmla="*/ 157678 h 3084774"/>
                  <a:gd name="connsiteX2" fmla="*/ 70266 w 3504962"/>
                  <a:gd name="connsiteY2" fmla="*/ 2731855 h 3084774"/>
                  <a:gd name="connsiteX3" fmla="*/ 85308 w 3504962"/>
                  <a:gd name="connsiteY3" fmla="*/ 2973394 h 3084774"/>
                  <a:gd name="connsiteX4" fmla="*/ 109506 w 3504962"/>
                  <a:gd name="connsiteY4" fmla="*/ 2994752 h 3084774"/>
                  <a:gd name="connsiteX5" fmla="*/ 113120 w 3504962"/>
                  <a:gd name="connsiteY5" fmla="*/ 3000114 h 3084774"/>
                  <a:gd name="connsiteX6" fmla="*/ 145513 w 3504962"/>
                  <a:gd name="connsiteY6" fmla="*/ 3026859 h 3084774"/>
                  <a:gd name="connsiteX7" fmla="*/ 146474 w 3504962"/>
                  <a:gd name="connsiteY7" fmla="*/ 3027381 h 3084774"/>
                  <a:gd name="connsiteX8" fmla="*/ 150491 w 3504962"/>
                  <a:gd name="connsiteY8" fmla="*/ 3030927 h 3084774"/>
                  <a:gd name="connsiteX9" fmla="*/ 165233 w 3504962"/>
                  <a:gd name="connsiteY9" fmla="*/ 3037576 h 3084774"/>
                  <a:gd name="connsiteX10" fmla="*/ 182687 w 3504962"/>
                  <a:gd name="connsiteY10" fmla="*/ 3047060 h 3084774"/>
                  <a:gd name="connsiteX11" fmla="*/ 267856 w 3504962"/>
                  <a:gd name="connsiteY11" fmla="*/ 3064304 h 3084774"/>
                  <a:gd name="connsiteX12" fmla="*/ 3239429 w 3504962"/>
                  <a:gd name="connsiteY12" fmla="*/ 3065743 h 3084774"/>
                  <a:gd name="connsiteX13" fmla="*/ 3324581 w 3504962"/>
                  <a:gd name="connsiteY13" fmla="*/ 3048582 h 3084774"/>
                  <a:gd name="connsiteX14" fmla="*/ 3342032 w 3504962"/>
                  <a:gd name="connsiteY14" fmla="*/ 3039110 h 3084774"/>
                  <a:gd name="connsiteX15" fmla="*/ 3356762 w 3504962"/>
                  <a:gd name="connsiteY15" fmla="*/ 3032479 h 3084774"/>
                  <a:gd name="connsiteX16" fmla="*/ 3360774 w 3504962"/>
                  <a:gd name="connsiteY16" fmla="*/ 3028938 h 3084774"/>
                  <a:gd name="connsiteX17" fmla="*/ 3361736 w 3504962"/>
                  <a:gd name="connsiteY17" fmla="*/ 3028417 h 3084774"/>
                  <a:gd name="connsiteX18" fmla="*/ 3394102 w 3504962"/>
                  <a:gd name="connsiteY18" fmla="*/ 3001702 h 3084774"/>
                  <a:gd name="connsiteX19" fmla="*/ 3397710 w 3504962"/>
                  <a:gd name="connsiteY19" fmla="*/ 2996344 h 3084774"/>
                  <a:gd name="connsiteX20" fmla="*/ 3421889 w 3504962"/>
                  <a:gd name="connsiteY20" fmla="*/ 2975008 h 3084774"/>
                  <a:gd name="connsiteX21" fmla="*/ 3436698 w 3504962"/>
                  <a:gd name="connsiteY21" fmla="*/ 2733484 h 3084774"/>
                  <a:gd name="connsiteX22" fmla="*/ 1949666 w 3504962"/>
                  <a:gd name="connsiteY22" fmla="*/ 157869 h 3084774"/>
                  <a:gd name="connsiteX23" fmla="*/ 1775365 w 3504962"/>
                  <a:gd name="connsiteY23" fmla="*/ 48839 h 3084774"/>
                  <a:gd name="connsiteX24" fmla="*/ 1752165 w 3504962"/>
                  <a:gd name="connsiteY24" fmla="*/ 49439 h 3084774"/>
                  <a:gd name="connsiteX25" fmla="*/ 1776204 w 3504962"/>
                  <a:gd name="connsiteY25" fmla="*/ 0 h 3084774"/>
                  <a:gd name="connsiteX26" fmla="*/ 1954513 w 3504962"/>
                  <a:gd name="connsiteY26" fmla="*/ 111422 h 3084774"/>
                  <a:gd name="connsiteX27" fmla="*/ 3474930 w 3504962"/>
                  <a:gd name="connsiteY27" fmla="*/ 2744862 h 3084774"/>
                  <a:gd name="connsiteX28" fmla="*/ 3459656 w 3504962"/>
                  <a:gd name="connsiteY28" fmla="*/ 2991885 h 3084774"/>
                  <a:gd name="connsiteX29" fmla="*/ 3434904 w 3504962"/>
                  <a:gd name="connsiteY29" fmla="*/ 3013719 h 3084774"/>
                  <a:gd name="connsiteX30" fmla="*/ 3431208 w 3504962"/>
                  <a:gd name="connsiteY30" fmla="*/ 3019200 h 3084774"/>
                  <a:gd name="connsiteX31" fmla="*/ 3398074 w 3504962"/>
                  <a:gd name="connsiteY31" fmla="*/ 3046538 h 3084774"/>
                  <a:gd name="connsiteX32" fmla="*/ 3397090 w 3504962"/>
                  <a:gd name="connsiteY32" fmla="*/ 3047072 h 3084774"/>
                  <a:gd name="connsiteX33" fmla="*/ 3392983 w 3504962"/>
                  <a:gd name="connsiteY33" fmla="*/ 3050695 h 3084774"/>
                  <a:gd name="connsiteX34" fmla="*/ 3377907 w 3504962"/>
                  <a:gd name="connsiteY34" fmla="*/ 3057485 h 3084774"/>
                  <a:gd name="connsiteX35" fmla="*/ 3360044 w 3504962"/>
                  <a:gd name="connsiteY35" fmla="*/ 3067180 h 3084774"/>
                  <a:gd name="connsiteX36" fmla="*/ 3272899 w 3504962"/>
                  <a:gd name="connsiteY36" fmla="*/ 3084774 h 3084774"/>
                  <a:gd name="connsiteX37" fmla="*/ 232063 w 3504962"/>
                  <a:gd name="connsiteY37" fmla="*/ 3084774 h 3084774"/>
                  <a:gd name="connsiteX38" fmla="*/ 144916 w 3504962"/>
                  <a:gd name="connsiteY38" fmla="*/ 3067180 h 3084774"/>
                  <a:gd name="connsiteX39" fmla="*/ 127062 w 3504962"/>
                  <a:gd name="connsiteY39" fmla="*/ 3057489 h 3084774"/>
                  <a:gd name="connsiteX40" fmla="*/ 111979 w 3504962"/>
                  <a:gd name="connsiteY40" fmla="*/ 3050696 h 3084774"/>
                  <a:gd name="connsiteX41" fmla="*/ 107870 w 3504962"/>
                  <a:gd name="connsiteY41" fmla="*/ 3047071 h 3084774"/>
                  <a:gd name="connsiteX42" fmla="*/ 106886 w 3504962"/>
                  <a:gd name="connsiteY42" fmla="*/ 3046538 h 3084774"/>
                  <a:gd name="connsiteX43" fmla="*/ 73752 w 3504962"/>
                  <a:gd name="connsiteY43" fmla="*/ 3019200 h 3084774"/>
                  <a:gd name="connsiteX44" fmla="*/ 70057 w 3504962"/>
                  <a:gd name="connsiteY44" fmla="*/ 3013719 h 3084774"/>
                  <a:gd name="connsiteX45" fmla="*/ 45305 w 3504962"/>
                  <a:gd name="connsiteY45" fmla="*/ 2991886 h 3084774"/>
                  <a:gd name="connsiteX46" fmla="*/ 30032 w 3504962"/>
                  <a:gd name="connsiteY46" fmla="*/ 2744864 h 3084774"/>
                  <a:gd name="connsiteX47" fmla="*/ 1550449 w 3504962"/>
                  <a:gd name="connsiteY47" fmla="*/ 111423 h 3084774"/>
                  <a:gd name="connsiteX48" fmla="*/ 1728758 w 3504962"/>
                  <a:gd name="connsiteY48" fmla="*/ 1 h 3084774"/>
                  <a:gd name="connsiteX49" fmla="*/ 1752461 w 3504962"/>
                  <a:gd name="connsiteY49" fmla="*/ 625 h 3084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504962" h="3084774">
                    <a:moveTo>
                      <a:pt x="1729001" y="48818"/>
                    </a:moveTo>
                    <a:cubicBezTo>
                      <a:pt x="1658944" y="53738"/>
                      <a:pt x="1592534" y="92259"/>
                      <a:pt x="1554806" y="157678"/>
                    </a:cubicBezTo>
                    <a:lnTo>
                      <a:pt x="70266" y="2731855"/>
                    </a:lnTo>
                    <a:cubicBezTo>
                      <a:pt x="24992" y="2810361"/>
                      <a:pt x="33877" y="2905305"/>
                      <a:pt x="85308" y="2973394"/>
                    </a:cubicBezTo>
                    <a:lnTo>
                      <a:pt x="109506" y="2994752"/>
                    </a:lnTo>
                    <a:lnTo>
                      <a:pt x="113120" y="3000114"/>
                    </a:lnTo>
                    <a:cubicBezTo>
                      <a:pt x="123024" y="3010021"/>
                      <a:pt x="133870" y="3018985"/>
                      <a:pt x="145513" y="3026859"/>
                    </a:cubicBezTo>
                    <a:lnTo>
                      <a:pt x="146474" y="3027381"/>
                    </a:lnTo>
                    <a:lnTo>
                      <a:pt x="150491" y="3030927"/>
                    </a:lnTo>
                    <a:lnTo>
                      <a:pt x="165233" y="3037576"/>
                    </a:lnTo>
                    <a:lnTo>
                      <a:pt x="182687" y="3047060"/>
                    </a:lnTo>
                    <a:cubicBezTo>
                      <a:pt x="208867" y="3058150"/>
                      <a:pt x="237648" y="3064290"/>
                      <a:pt x="267856" y="3064304"/>
                    </a:cubicBezTo>
                    <a:lnTo>
                      <a:pt x="3239429" y="3065743"/>
                    </a:lnTo>
                    <a:cubicBezTo>
                      <a:pt x="3269636" y="3065757"/>
                      <a:pt x="3298412" y="3059647"/>
                      <a:pt x="3324581" y="3048582"/>
                    </a:cubicBezTo>
                    <a:lnTo>
                      <a:pt x="3342032" y="3039110"/>
                    </a:lnTo>
                    <a:lnTo>
                      <a:pt x="3356762" y="3032479"/>
                    </a:lnTo>
                    <a:lnTo>
                      <a:pt x="3360774" y="3028938"/>
                    </a:lnTo>
                    <a:lnTo>
                      <a:pt x="3361736" y="3028417"/>
                    </a:lnTo>
                    <a:cubicBezTo>
                      <a:pt x="3373371" y="3020554"/>
                      <a:pt x="3384209" y="3011600"/>
                      <a:pt x="3394102" y="3001702"/>
                    </a:cubicBezTo>
                    <a:lnTo>
                      <a:pt x="3397710" y="2996344"/>
                    </a:lnTo>
                    <a:lnTo>
                      <a:pt x="3421889" y="2975008"/>
                    </a:lnTo>
                    <a:cubicBezTo>
                      <a:pt x="3473254" y="2906968"/>
                      <a:pt x="3482048" y="2812033"/>
                      <a:pt x="3436698" y="2733484"/>
                    </a:cubicBezTo>
                    <a:lnTo>
                      <a:pt x="1949666" y="157869"/>
                    </a:lnTo>
                    <a:cubicBezTo>
                      <a:pt x="1911875" y="92413"/>
                      <a:pt x="1845428" y="53827"/>
                      <a:pt x="1775365" y="48839"/>
                    </a:cubicBezTo>
                    <a:lnTo>
                      <a:pt x="1752165" y="49439"/>
                    </a:lnTo>
                    <a:close/>
                    <a:moveTo>
                      <a:pt x="1776204" y="0"/>
                    </a:moveTo>
                    <a:cubicBezTo>
                      <a:pt x="1847896" y="5066"/>
                      <a:pt x="1915873" y="44496"/>
                      <a:pt x="1954513" y="111422"/>
                    </a:cubicBezTo>
                    <a:lnTo>
                      <a:pt x="3474930" y="2744862"/>
                    </a:lnTo>
                    <a:cubicBezTo>
                      <a:pt x="3521298" y="2825174"/>
                      <a:pt x="3512253" y="2922273"/>
                      <a:pt x="3459656" y="2991885"/>
                    </a:cubicBezTo>
                    <a:lnTo>
                      <a:pt x="3434904" y="3013719"/>
                    </a:lnTo>
                    <a:lnTo>
                      <a:pt x="3431208" y="3019200"/>
                    </a:lnTo>
                    <a:cubicBezTo>
                      <a:pt x="3421079" y="3029328"/>
                      <a:pt x="3409985" y="3038491"/>
                      <a:pt x="3398074" y="3046538"/>
                    </a:cubicBezTo>
                    <a:lnTo>
                      <a:pt x="3397090" y="3047072"/>
                    </a:lnTo>
                    <a:lnTo>
                      <a:pt x="3392983" y="3050695"/>
                    </a:lnTo>
                    <a:lnTo>
                      <a:pt x="3377907" y="3057485"/>
                    </a:lnTo>
                    <a:lnTo>
                      <a:pt x="3360044" y="3067180"/>
                    </a:lnTo>
                    <a:cubicBezTo>
                      <a:pt x="3333259" y="3078509"/>
                      <a:pt x="3303810" y="3084774"/>
                      <a:pt x="3272899" y="3084774"/>
                    </a:cubicBezTo>
                    <a:lnTo>
                      <a:pt x="232063" y="3084774"/>
                    </a:lnTo>
                    <a:cubicBezTo>
                      <a:pt x="201150" y="3084774"/>
                      <a:pt x="171701" y="3078509"/>
                      <a:pt x="144916" y="3067180"/>
                    </a:cubicBezTo>
                    <a:lnTo>
                      <a:pt x="127062" y="3057489"/>
                    </a:lnTo>
                    <a:lnTo>
                      <a:pt x="111979" y="3050696"/>
                    </a:lnTo>
                    <a:lnTo>
                      <a:pt x="107870" y="3047071"/>
                    </a:lnTo>
                    <a:lnTo>
                      <a:pt x="106886" y="3046538"/>
                    </a:lnTo>
                    <a:cubicBezTo>
                      <a:pt x="94976" y="3038490"/>
                      <a:pt x="83881" y="3029328"/>
                      <a:pt x="73752" y="3019200"/>
                    </a:cubicBezTo>
                    <a:lnTo>
                      <a:pt x="70057" y="3013719"/>
                    </a:lnTo>
                    <a:lnTo>
                      <a:pt x="45305" y="2991886"/>
                    </a:lnTo>
                    <a:cubicBezTo>
                      <a:pt x="-7291" y="2922275"/>
                      <a:pt x="-16337" y="2825176"/>
                      <a:pt x="30032" y="2744864"/>
                    </a:cubicBezTo>
                    <a:lnTo>
                      <a:pt x="1550449" y="111423"/>
                    </a:lnTo>
                    <a:cubicBezTo>
                      <a:pt x="1589088" y="44497"/>
                      <a:pt x="1657066" y="5067"/>
                      <a:pt x="1728758" y="1"/>
                    </a:cubicBezTo>
                    <a:lnTo>
                      <a:pt x="1752461" y="625"/>
                    </a:lnTo>
                    <a:close/>
                  </a:path>
                </a:pathLst>
              </a:custGeom>
              <a:solidFill>
                <a:srgbClr val="43B390">
                  <a:alpha val="1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자유형: 도형 16">
                <a:extLst>
                  <a:ext uri="{FF2B5EF4-FFF2-40B4-BE49-F238E27FC236}">
                    <a16:creationId xmlns:a16="http://schemas.microsoft.com/office/drawing/2014/main" xmlns="" id="{92C75B33-7CC5-5F9E-0898-7A20B74CAEA8}"/>
                  </a:ext>
                </a:extLst>
              </p:cNvPr>
              <p:cNvSpPr/>
              <p:nvPr/>
            </p:nvSpPr>
            <p:spPr>
              <a:xfrm rot="5400000">
                <a:off x="6149388" y="391962"/>
                <a:ext cx="835941" cy="735725"/>
              </a:xfrm>
              <a:custGeom>
                <a:avLst/>
                <a:gdLst>
                  <a:gd name="connsiteX0" fmla="*/ 1729001 w 3504962"/>
                  <a:gd name="connsiteY0" fmla="*/ 48818 h 3084774"/>
                  <a:gd name="connsiteX1" fmla="*/ 1554806 w 3504962"/>
                  <a:gd name="connsiteY1" fmla="*/ 157678 h 3084774"/>
                  <a:gd name="connsiteX2" fmla="*/ 70266 w 3504962"/>
                  <a:gd name="connsiteY2" fmla="*/ 2731855 h 3084774"/>
                  <a:gd name="connsiteX3" fmla="*/ 85308 w 3504962"/>
                  <a:gd name="connsiteY3" fmla="*/ 2973394 h 3084774"/>
                  <a:gd name="connsiteX4" fmla="*/ 109506 w 3504962"/>
                  <a:gd name="connsiteY4" fmla="*/ 2994752 h 3084774"/>
                  <a:gd name="connsiteX5" fmla="*/ 113120 w 3504962"/>
                  <a:gd name="connsiteY5" fmla="*/ 3000114 h 3084774"/>
                  <a:gd name="connsiteX6" fmla="*/ 145513 w 3504962"/>
                  <a:gd name="connsiteY6" fmla="*/ 3026859 h 3084774"/>
                  <a:gd name="connsiteX7" fmla="*/ 146474 w 3504962"/>
                  <a:gd name="connsiteY7" fmla="*/ 3027381 h 3084774"/>
                  <a:gd name="connsiteX8" fmla="*/ 150491 w 3504962"/>
                  <a:gd name="connsiteY8" fmla="*/ 3030927 h 3084774"/>
                  <a:gd name="connsiteX9" fmla="*/ 165233 w 3504962"/>
                  <a:gd name="connsiteY9" fmla="*/ 3037576 h 3084774"/>
                  <a:gd name="connsiteX10" fmla="*/ 182687 w 3504962"/>
                  <a:gd name="connsiteY10" fmla="*/ 3047060 h 3084774"/>
                  <a:gd name="connsiteX11" fmla="*/ 267856 w 3504962"/>
                  <a:gd name="connsiteY11" fmla="*/ 3064304 h 3084774"/>
                  <a:gd name="connsiteX12" fmla="*/ 3239429 w 3504962"/>
                  <a:gd name="connsiteY12" fmla="*/ 3065743 h 3084774"/>
                  <a:gd name="connsiteX13" fmla="*/ 3324581 w 3504962"/>
                  <a:gd name="connsiteY13" fmla="*/ 3048582 h 3084774"/>
                  <a:gd name="connsiteX14" fmla="*/ 3342032 w 3504962"/>
                  <a:gd name="connsiteY14" fmla="*/ 3039110 h 3084774"/>
                  <a:gd name="connsiteX15" fmla="*/ 3356762 w 3504962"/>
                  <a:gd name="connsiteY15" fmla="*/ 3032479 h 3084774"/>
                  <a:gd name="connsiteX16" fmla="*/ 3360774 w 3504962"/>
                  <a:gd name="connsiteY16" fmla="*/ 3028938 h 3084774"/>
                  <a:gd name="connsiteX17" fmla="*/ 3361736 w 3504962"/>
                  <a:gd name="connsiteY17" fmla="*/ 3028417 h 3084774"/>
                  <a:gd name="connsiteX18" fmla="*/ 3394102 w 3504962"/>
                  <a:gd name="connsiteY18" fmla="*/ 3001702 h 3084774"/>
                  <a:gd name="connsiteX19" fmla="*/ 3397710 w 3504962"/>
                  <a:gd name="connsiteY19" fmla="*/ 2996344 h 3084774"/>
                  <a:gd name="connsiteX20" fmla="*/ 3421889 w 3504962"/>
                  <a:gd name="connsiteY20" fmla="*/ 2975008 h 3084774"/>
                  <a:gd name="connsiteX21" fmla="*/ 3436698 w 3504962"/>
                  <a:gd name="connsiteY21" fmla="*/ 2733484 h 3084774"/>
                  <a:gd name="connsiteX22" fmla="*/ 1949666 w 3504962"/>
                  <a:gd name="connsiteY22" fmla="*/ 157869 h 3084774"/>
                  <a:gd name="connsiteX23" fmla="*/ 1775365 w 3504962"/>
                  <a:gd name="connsiteY23" fmla="*/ 48839 h 3084774"/>
                  <a:gd name="connsiteX24" fmla="*/ 1752165 w 3504962"/>
                  <a:gd name="connsiteY24" fmla="*/ 49439 h 3084774"/>
                  <a:gd name="connsiteX25" fmla="*/ 1776204 w 3504962"/>
                  <a:gd name="connsiteY25" fmla="*/ 0 h 3084774"/>
                  <a:gd name="connsiteX26" fmla="*/ 1954513 w 3504962"/>
                  <a:gd name="connsiteY26" fmla="*/ 111422 h 3084774"/>
                  <a:gd name="connsiteX27" fmla="*/ 3474930 w 3504962"/>
                  <a:gd name="connsiteY27" fmla="*/ 2744862 h 3084774"/>
                  <a:gd name="connsiteX28" fmla="*/ 3459656 w 3504962"/>
                  <a:gd name="connsiteY28" fmla="*/ 2991885 h 3084774"/>
                  <a:gd name="connsiteX29" fmla="*/ 3434904 w 3504962"/>
                  <a:gd name="connsiteY29" fmla="*/ 3013719 h 3084774"/>
                  <a:gd name="connsiteX30" fmla="*/ 3431208 w 3504962"/>
                  <a:gd name="connsiteY30" fmla="*/ 3019200 h 3084774"/>
                  <a:gd name="connsiteX31" fmla="*/ 3398074 w 3504962"/>
                  <a:gd name="connsiteY31" fmla="*/ 3046538 h 3084774"/>
                  <a:gd name="connsiteX32" fmla="*/ 3397090 w 3504962"/>
                  <a:gd name="connsiteY32" fmla="*/ 3047072 h 3084774"/>
                  <a:gd name="connsiteX33" fmla="*/ 3392983 w 3504962"/>
                  <a:gd name="connsiteY33" fmla="*/ 3050695 h 3084774"/>
                  <a:gd name="connsiteX34" fmla="*/ 3377907 w 3504962"/>
                  <a:gd name="connsiteY34" fmla="*/ 3057485 h 3084774"/>
                  <a:gd name="connsiteX35" fmla="*/ 3360044 w 3504962"/>
                  <a:gd name="connsiteY35" fmla="*/ 3067180 h 3084774"/>
                  <a:gd name="connsiteX36" fmla="*/ 3272899 w 3504962"/>
                  <a:gd name="connsiteY36" fmla="*/ 3084774 h 3084774"/>
                  <a:gd name="connsiteX37" fmla="*/ 232063 w 3504962"/>
                  <a:gd name="connsiteY37" fmla="*/ 3084774 h 3084774"/>
                  <a:gd name="connsiteX38" fmla="*/ 144916 w 3504962"/>
                  <a:gd name="connsiteY38" fmla="*/ 3067180 h 3084774"/>
                  <a:gd name="connsiteX39" fmla="*/ 127062 w 3504962"/>
                  <a:gd name="connsiteY39" fmla="*/ 3057489 h 3084774"/>
                  <a:gd name="connsiteX40" fmla="*/ 111979 w 3504962"/>
                  <a:gd name="connsiteY40" fmla="*/ 3050696 h 3084774"/>
                  <a:gd name="connsiteX41" fmla="*/ 107870 w 3504962"/>
                  <a:gd name="connsiteY41" fmla="*/ 3047071 h 3084774"/>
                  <a:gd name="connsiteX42" fmla="*/ 106886 w 3504962"/>
                  <a:gd name="connsiteY42" fmla="*/ 3046538 h 3084774"/>
                  <a:gd name="connsiteX43" fmla="*/ 73752 w 3504962"/>
                  <a:gd name="connsiteY43" fmla="*/ 3019200 h 3084774"/>
                  <a:gd name="connsiteX44" fmla="*/ 70057 w 3504962"/>
                  <a:gd name="connsiteY44" fmla="*/ 3013719 h 3084774"/>
                  <a:gd name="connsiteX45" fmla="*/ 45305 w 3504962"/>
                  <a:gd name="connsiteY45" fmla="*/ 2991886 h 3084774"/>
                  <a:gd name="connsiteX46" fmla="*/ 30032 w 3504962"/>
                  <a:gd name="connsiteY46" fmla="*/ 2744864 h 3084774"/>
                  <a:gd name="connsiteX47" fmla="*/ 1550449 w 3504962"/>
                  <a:gd name="connsiteY47" fmla="*/ 111423 h 3084774"/>
                  <a:gd name="connsiteX48" fmla="*/ 1728758 w 3504962"/>
                  <a:gd name="connsiteY48" fmla="*/ 1 h 3084774"/>
                  <a:gd name="connsiteX49" fmla="*/ 1752461 w 3504962"/>
                  <a:gd name="connsiteY49" fmla="*/ 625 h 3084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504962" h="3084774">
                    <a:moveTo>
                      <a:pt x="1729001" y="48818"/>
                    </a:moveTo>
                    <a:cubicBezTo>
                      <a:pt x="1658944" y="53738"/>
                      <a:pt x="1592534" y="92259"/>
                      <a:pt x="1554806" y="157678"/>
                    </a:cubicBezTo>
                    <a:lnTo>
                      <a:pt x="70266" y="2731855"/>
                    </a:lnTo>
                    <a:cubicBezTo>
                      <a:pt x="24992" y="2810361"/>
                      <a:pt x="33877" y="2905305"/>
                      <a:pt x="85308" y="2973394"/>
                    </a:cubicBezTo>
                    <a:lnTo>
                      <a:pt x="109506" y="2994752"/>
                    </a:lnTo>
                    <a:lnTo>
                      <a:pt x="113120" y="3000114"/>
                    </a:lnTo>
                    <a:cubicBezTo>
                      <a:pt x="123024" y="3010021"/>
                      <a:pt x="133870" y="3018985"/>
                      <a:pt x="145513" y="3026859"/>
                    </a:cubicBezTo>
                    <a:lnTo>
                      <a:pt x="146474" y="3027381"/>
                    </a:lnTo>
                    <a:lnTo>
                      <a:pt x="150491" y="3030927"/>
                    </a:lnTo>
                    <a:lnTo>
                      <a:pt x="165233" y="3037576"/>
                    </a:lnTo>
                    <a:lnTo>
                      <a:pt x="182687" y="3047060"/>
                    </a:lnTo>
                    <a:cubicBezTo>
                      <a:pt x="208867" y="3058150"/>
                      <a:pt x="237648" y="3064290"/>
                      <a:pt x="267856" y="3064304"/>
                    </a:cubicBezTo>
                    <a:lnTo>
                      <a:pt x="3239429" y="3065743"/>
                    </a:lnTo>
                    <a:cubicBezTo>
                      <a:pt x="3269636" y="3065757"/>
                      <a:pt x="3298412" y="3059647"/>
                      <a:pt x="3324581" y="3048582"/>
                    </a:cubicBezTo>
                    <a:lnTo>
                      <a:pt x="3342032" y="3039110"/>
                    </a:lnTo>
                    <a:lnTo>
                      <a:pt x="3356762" y="3032479"/>
                    </a:lnTo>
                    <a:lnTo>
                      <a:pt x="3360774" y="3028938"/>
                    </a:lnTo>
                    <a:lnTo>
                      <a:pt x="3361736" y="3028417"/>
                    </a:lnTo>
                    <a:cubicBezTo>
                      <a:pt x="3373371" y="3020554"/>
                      <a:pt x="3384209" y="3011600"/>
                      <a:pt x="3394102" y="3001702"/>
                    </a:cubicBezTo>
                    <a:lnTo>
                      <a:pt x="3397710" y="2996344"/>
                    </a:lnTo>
                    <a:lnTo>
                      <a:pt x="3421889" y="2975008"/>
                    </a:lnTo>
                    <a:cubicBezTo>
                      <a:pt x="3473254" y="2906968"/>
                      <a:pt x="3482048" y="2812033"/>
                      <a:pt x="3436698" y="2733484"/>
                    </a:cubicBezTo>
                    <a:lnTo>
                      <a:pt x="1949666" y="157869"/>
                    </a:lnTo>
                    <a:cubicBezTo>
                      <a:pt x="1911875" y="92413"/>
                      <a:pt x="1845428" y="53827"/>
                      <a:pt x="1775365" y="48839"/>
                    </a:cubicBezTo>
                    <a:lnTo>
                      <a:pt x="1752165" y="49439"/>
                    </a:lnTo>
                    <a:close/>
                    <a:moveTo>
                      <a:pt x="1776204" y="0"/>
                    </a:moveTo>
                    <a:cubicBezTo>
                      <a:pt x="1847896" y="5066"/>
                      <a:pt x="1915873" y="44496"/>
                      <a:pt x="1954513" y="111422"/>
                    </a:cubicBezTo>
                    <a:lnTo>
                      <a:pt x="3474930" y="2744862"/>
                    </a:lnTo>
                    <a:cubicBezTo>
                      <a:pt x="3521298" y="2825174"/>
                      <a:pt x="3512253" y="2922273"/>
                      <a:pt x="3459656" y="2991885"/>
                    </a:cubicBezTo>
                    <a:lnTo>
                      <a:pt x="3434904" y="3013719"/>
                    </a:lnTo>
                    <a:lnTo>
                      <a:pt x="3431208" y="3019200"/>
                    </a:lnTo>
                    <a:cubicBezTo>
                      <a:pt x="3421079" y="3029328"/>
                      <a:pt x="3409985" y="3038491"/>
                      <a:pt x="3398074" y="3046538"/>
                    </a:cubicBezTo>
                    <a:lnTo>
                      <a:pt x="3397090" y="3047072"/>
                    </a:lnTo>
                    <a:lnTo>
                      <a:pt x="3392983" y="3050695"/>
                    </a:lnTo>
                    <a:lnTo>
                      <a:pt x="3377907" y="3057485"/>
                    </a:lnTo>
                    <a:lnTo>
                      <a:pt x="3360044" y="3067180"/>
                    </a:lnTo>
                    <a:cubicBezTo>
                      <a:pt x="3333259" y="3078509"/>
                      <a:pt x="3303810" y="3084774"/>
                      <a:pt x="3272899" y="3084774"/>
                    </a:cubicBezTo>
                    <a:lnTo>
                      <a:pt x="232063" y="3084774"/>
                    </a:lnTo>
                    <a:cubicBezTo>
                      <a:pt x="201150" y="3084774"/>
                      <a:pt x="171701" y="3078509"/>
                      <a:pt x="144916" y="3067180"/>
                    </a:cubicBezTo>
                    <a:lnTo>
                      <a:pt x="127062" y="3057489"/>
                    </a:lnTo>
                    <a:lnTo>
                      <a:pt x="111979" y="3050696"/>
                    </a:lnTo>
                    <a:lnTo>
                      <a:pt x="107870" y="3047071"/>
                    </a:lnTo>
                    <a:lnTo>
                      <a:pt x="106886" y="3046538"/>
                    </a:lnTo>
                    <a:cubicBezTo>
                      <a:pt x="94976" y="3038490"/>
                      <a:pt x="83881" y="3029328"/>
                      <a:pt x="73752" y="3019200"/>
                    </a:cubicBezTo>
                    <a:lnTo>
                      <a:pt x="70057" y="3013719"/>
                    </a:lnTo>
                    <a:lnTo>
                      <a:pt x="45305" y="2991886"/>
                    </a:lnTo>
                    <a:cubicBezTo>
                      <a:pt x="-7291" y="2922275"/>
                      <a:pt x="-16337" y="2825176"/>
                      <a:pt x="30032" y="2744864"/>
                    </a:cubicBezTo>
                    <a:lnTo>
                      <a:pt x="1550449" y="111423"/>
                    </a:lnTo>
                    <a:cubicBezTo>
                      <a:pt x="1589088" y="44497"/>
                      <a:pt x="1657066" y="5067"/>
                      <a:pt x="1728758" y="1"/>
                    </a:cubicBezTo>
                    <a:lnTo>
                      <a:pt x="1752461" y="625"/>
                    </a:lnTo>
                    <a:close/>
                  </a:path>
                </a:pathLst>
              </a:custGeom>
              <a:solidFill>
                <a:srgbClr val="43B390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2" name="자유형: 도형 21">
                <a:extLst>
                  <a:ext uri="{FF2B5EF4-FFF2-40B4-BE49-F238E27FC236}">
                    <a16:creationId xmlns:a16="http://schemas.microsoft.com/office/drawing/2014/main" xmlns="" id="{1D65A6A5-2DA3-DDEE-D703-1534E7A70308}"/>
                  </a:ext>
                </a:extLst>
              </p:cNvPr>
              <p:cNvSpPr/>
              <p:nvPr/>
            </p:nvSpPr>
            <p:spPr>
              <a:xfrm rot="5400000">
                <a:off x="6445426" y="391960"/>
                <a:ext cx="835941" cy="735725"/>
              </a:xfrm>
              <a:custGeom>
                <a:avLst/>
                <a:gdLst>
                  <a:gd name="connsiteX0" fmla="*/ 1729001 w 3504962"/>
                  <a:gd name="connsiteY0" fmla="*/ 48818 h 3084774"/>
                  <a:gd name="connsiteX1" fmla="*/ 1554806 w 3504962"/>
                  <a:gd name="connsiteY1" fmla="*/ 157678 h 3084774"/>
                  <a:gd name="connsiteX2" fmla="*/ 70266 w 3504962"/>
                  <a:gd name="connsiteY2" fmla="*/ 2731855 h 3084774"/>
                  <a:gd name="connsiteX3" fmla="*/ 85308 w 3504962"/>
                  <a:gd name="connsiteY3" fmla="*/ 2973394 h 3084774"/>
                  <a:gd name="connsiteX4" fmla="*/ 109506 w 3504962"/>
                  <a:gd name="connsiteY4" fmla="*/ 2994752 h 3084774"/>
                  <a:gd name="connsiteX5" fmla="*/ 113120 w 3504962"/>
                  <a:gd name="connsiteY5" fmla="*/ 3000114 h 3084774"/>
                  <a:gd name="connsiteX6" fmla="*/ 145513 w 3504962"/>
                  <a:gd name="connsiteY6" fmla="*/ 3026859 h 3084774"/>
                  <a:gd name="connsiteX7" fmla="*/ 146474 w 3504962"/>
                  <a:gd name="connsiteY7" fmla="*/ 3027381 h 3084774"/>
                  <a:gd name="connsiteX8" fmla="*/ 150491 w 3504962"/>
                  <a:gd name="connsiteY8" fmla="*/ 3030927 h 3084774"/>
                  <a:gd name="connsiteX9" fmla="*/ 165233 w 3504962"/>
                  <a:gd name="connsiteY9" fmla="*/ 3037576 h 3084774"/>
                  <a:gd name="connsiteX10" fmla="*/ 182687 w 3504962"/>
                  <a:gd name="connsiteY10" fmla="*/ 3047060 h 3084774"/>
                  <a:gd name="connsiteX11" fmla="*/ 267856 w 3504962"/>
                  <a:gd name="connsiteY11" fmla="*/ 3064304 h 3084774"/>
                  <a:gd name="connsiteX12" fmla="*/ 3239429 w 3504962"/>
                  <a:gd name="connsiteY12" fmla="*/ 3065743 h 3084774"/>
                  <a:gd name="connsiteX13" fmla="*/ 3324581 w 3504962"/>
                  <a:gd name="connsiteY13" fmla="*/ 3048582 h 3084774"/>
                  <a:gd name="connsiteX14" fmla="*/ 3342032 w 3504962"/>
                  <a:gd name="connsiteY14" fmla="*/ 3039110 h 3084774"/>
                  <a:gd name="connsiteX15" fmla="*/ 3356762 w 3504962"/>
                  <a:gd name="connsiteY15" fmla="*/ 3032479 h 3084774"/>
                  <a:gd name="connsiteX16" fmla="*/ 3360774 w 3504962"/>
                  <a:gd name="connsiteY16" fmla="*/ 3028938 h 3084774"/>
                  <a:gd name="connsiteX17" fmla="*/ 3361736 w 3504962"/>
                  <a:gd name="connsiteY17" fmla="*/ 3028417 h 3084774"/>
                  <a:gd name="connsiteX18" fmla="*/ 3394102 w 3504962"/>
                  <a:gd name="connsiteY18" fmla="*/ 3001702 h 3084774"/>
                  <a:gd name="connsiteX19" fmla="*/ 3397710 w 3504962"/>
                  <a:gd name="connsiteY19" fmla="*/ 2996344 h 3084774"/>
                  <a:gd name="connsiteX20" fmla="*/ 3421889 w 3504962"/>
                  <a:gd name="connsiteY20" fmla="*/ 2975008 h 3084774"/>
                  <a:gd name="connsiteX21" fmla="*/ 3436698 w 3504962"/>
                  <a:gd name="connsiteY21" fmla="*/ 2733484 h 3084774"/>
                  <a:gd name="connsiteX22" fmla="*/ 1949666 w 3504962"/>
                  <a:gd name="connsiteY22" fmla="*/ 157869 h 3084774"/>
                  <a:gd name="connsiteX23" fmla="*/ 1775365 w 3504962"/>
                  <a:gd name="connsiteY23" fmla="*/ 48839 h 3084774"/>
                  <a:gd name="connsiteX24" fmla="*/ 1752165 w 3504962"/>
                  <a:gd name="connsiteY24" fmla="*/ 49439 h 3084774"/>
                  <a:gd name="connsiteX25" fmla="*/ 1776204 w 3504962"/>
                  <a:gd name="connsiteY25" fmla="*/ 0 h 3084774"/>
                  <a:gd name="connsiteX26" fmla="*/ 1954513 w 3504962"/>
                  <a:gd name="connsiteY26" fmla="*/ 111422 h 3084774"/>
                  <a:gd name="connsiteX27" fmla="*/ 3474930 w 3504962"/>
                  <a:gd name="connsiteY27" fmla="*/ 2744862 h 3084774"/>
                  <a:gd name="connsiteX28" fmla="*/ 3459656 w 3504962"/>
                  <a:gd name="connsiteY28" fmla="*/ 2991885 h 3084774"/>
                  <a:gd name="connsiteX29" fmla="*/ 3434904 w 3504962"/>
                  <a:gd name="connsiteY29" fmla="*/ 3013719 h 3084774"/>
                  <a:gd name="connsiteX30" fmla="*/ 3431208 w 3504962"/>
                  <a:gd name="connsiteY30" fmla="*/ 3019200 h 3084774"/>
                  <a:gd name="connsiteX31" fmla="*/ 3398074 w 3504962"/>
                  <a:gd name="connsiteY31" fmla="*/ 3046538 h 3084774"/>
                  <a:gd name="connsiteX32" fmla="*/ 3397090 w 3504962"/>
                  <a:gd name="connsiteY32" fmla="*/ 3047072 h 3084774"/>
                  <a:gd name="connsiteX33" fmla="*/ 3392983 w 3504962"/>
                  <a:gd name="connsiteY33" fmla="*/ 3050695 h 3084774"/>
                  <a:gd name="connsiteX34" fmla="*/ 3377907 w 3504962"/>
                  <a:gd name="connsiteY34" fmla="*/ 3057485 h 3084774"/>
                  <a:gd name="connsiteX35" fmla="*/ 3360044 w 3504962"/>
                  <a:gd name="connsiteY35" fmla="*/ 3067180 h 3084774"/>
                  <a:gd name="connsiteX36" fmla="*/ 3272899 w 3504962"/>
                  <a:gd name="connsiteY36" fmla="*/ 3084774 h 3084774"/>
                  <a:gd name="connsiteX37" fmla="*/ 232063 w 3504962"/>
                  <a:gd name="connsiteY37" fmla="*/ 3084774 h 3084774"/>
                  <a:gd name="connsiteX38" fmla="*/ 144916 w 3504962"/>
                  <a:gd name="connsiteY38" fmla="*/ 3067180 h 3084774"/>
                  <a:gd name="connsiteX39" fmla="*/ 127062 w 3504962"/>
                  <a:gd name="connsiteY39" fmla="*/ 3057489 h 3084774"/>
                  <a:gd name="connsiteX40" fmla="*/ 111979 w 3504962"/>
                  <a:gd name="connsiteY40" fmla="*/ 3050696 h 3084774"/>
                  <a:gd name="connsiteX41" fmla="*/ 107870 w 3504962"/>
                  <a:gd name="connsiteY41" fmla="*/ 3047071 h 3084774"/>
                  <a:gd name="connsiteX42" fmla="*/ 106886 w 3504962"/>
                  <a:gd name="connsiteY42" fmla="*/ 3046538 h 3084774"/>
                  <a:gd name="connsiteX43" fmla="*/ 73752 w 3504962"/>
                  <a:gd name="connsiteY43" fmla="*/ 3019200 h 3084774"/>
                  <a:gd name="connsiteX44" fmla="*/ 70057 w 3504962"/>
                  <a:gd name="connsiteY44" fmla="*/ 3013719 h 3084774"/>
                  <a:gd name="connsiteX45" fmla="*/ 45305 w 3504962"/>
                  <a:gd name="connsiteY45" fmla="*/ 2991886 h 3084774"/>
                  <a:gd name="connsiteX46" fmla="*/ 30032 w 3504962"/>
                  <a:gd name="connsiteY46" fmla="*/ 2744864 h 3084774"/>
                  <a:gd name="connsiteX47" fmla="*/ 1550449 w 3504962"/>
                  <a:gd name="connsiteY47" fmla="*/ 111423 h 3084774"/>
                  <a:gd name="connsiteX48" fmla="*/ 1728758 w 3504962"/>
                  <a:gd name="connsiteY48" fmla="*/ 1 h 3084774"/>
                  <a:gd name="connsiteX49" fmla="*/ 1752461 w 3504962"/>
                  <a:gd name="connsiteY49" fmla="*/ 625 h 3084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504962" h="3084774">
                    <a:moveTo>
                      <a:pt x="1729001" y="48818"/>
                    </a:moveTo>
                    <a:cubicBezTo>
                      <a:pt x="1658944" y="53738"/>
                      <a:pt x="1592534" y="92259"/>
                      <a:pt x="1554806" y="157678"/>
                    </a:cubicBezTo>
                    <a:lnTo>
                      <a:pt x="70266" y="2731855"/>
                    </a:lnTo>
                    <a:cubicBezTo>
                      <a:pt x="24992" y="2810361"/>
                      <a:pt x="33877" y="2905305"/>
                      <a:pt x="85308" y="2973394"/>
                    </a:cubicBezTo>
                    <a:lnTo>
                      <a:pt x="109506" y="2994752"/>
                    </a:lnTo>
                    <a:lnTo>
                      <a:pt x="113120" y="3000114"/>
                    </a:lnTo>
                    <a:cubicBezTo>
                      <a:pt x="123024" y="3010021"/>
                      <a:pt x="133870" y="3018985"/>
                      <a:pt x="145513" y="3026859"/>
                    </a:cubicBezTo>
                    <a:lnTo>
                      <a:pt x="146474" y="3027381"/>
                    </a:lnTo>
                    <a:lnTo>
                      <a:pt x="150491" y="3030927"/>
                    </a:lnTo>
                    <a:lnTo>
                      <a:pt x="165233" y="3037576"/>
                    </a:lnTo>
                    <a:lnTo>
                      <a:pt x="182687" y="3047060"/>
                    </a:lnTo>
                    <a:cubicBezTo>
                      <a:pt x="208867" y="3058150"/>
                      <a:pt x="237648" y="3064290"/>
                      <a:pt x="267856" y="3064304"/>
                    </a:cubicBezTo>
                    <a:lnTo>
                      <a:pt x="3239429" y="3065743"/>
                    </a:lnTo>
                    <a:cubicBezTo>
                      <a:pt x="3269636" y="3065757"/>
                      <a:pt x="3298412" y="3059647"/>
                      <a:pt x="3324581" y="3048582"/>
                    </a:cubicBezTo>
                    <a:lnTo>
                      <a:pt x="3342032" y="3039110"/>
                    </a:lnTo>
                    <a:lnTo>
                      <a:pt x="3356762" y="3032479"/>
                    </a:lnTo>
                    <a:lnTo>
                      <a:pt x="3360774" y="3028938"/>
                    </a:lnTo>
                    <a:lnTo>
                      <a:pt x="3361736" y="3028417"/>
                    </a:lnTo>
                    <a:cubicBezTo>
                      <a:pt x="3373371" y="3020554"/>
                      <a:pt x="3384209" y="3011600"/>
                      <a:pt x="3394102" y="3001702"/>
                    </a:cubicBezTo>
                    <a:lnTo>
                      <a:pt x="3397710" y="2996344"/>
                    </a:lnTo>
                    <a:lnTo>
                      <a:pt x="3421889" y="2975008"/>
                    </a:lnTo>
                    <a:cubicBezTo>
                      <a:pt x="3473254" y="2906968"/>
                      <a:pt x="3482048" y="2812033"/>
                      <a:pt x="3436698" y="2733484"/>
                    </a:cubicBezTo>
                    <a:lnTo>
                      <a:pt x="1949666" y="157869"/>
                    </a:lnTo>
                    <a:cubicBezTo>
                      <a:pt x="1911875" y="92413"/>
                      <a:pt x="1845428" y="53827"/>
                      <a:pt x="1775365" y="48839"/>
                    </a:cubicBezTo>
                    <a:lnTo>
                      <a:pt x="1752165" y="49439"/>
                    </a:lnTo>
                    <a:close/>
                    <a:moveTo>
                      <a:pt x="1776204" y="0"/>
                    </a:moveTo>
                    <a:cubicBezTo>
                      <a:pt x="1847896" y="5066"/>
                      <a:pt x="1915873" y="44496"/>
                      <a:pt x="1954513" y="111422"/>
                    </a:cubicBezTo>
                    <a:lnTo>
                      <a:pt x="3474930" y="2744862"/>
                    </a:lnTo>
                    <a:cubicBezTo>
                      <a:pt x="3521298" y="2825174"/>
                      <a:pt x="3512253" y="2922273"/>
                      <a:pt x="3459656" y="2991885"/>
                    </a:cubicBezTo>
                    <a:lnTo>
                      <a:pt x="3434904" y="3013719"/>
                    </a:lnTo>
                    <a:lnTo>
                      <a:pt x="3431208" y="3019200"/>
                    </a:lnTo>
                    <a:cubicBezTo>
                      <a:pt x="3421079" y="3029328"/>
                      <a:pt x="3409985" y="3038491"/>
                      <a:pt x="3398074" y="3046538"/>
                    </a:cubicBezTo>
                    <a:lnTo>
                      <a:pt x="3397090" y="3047072"/>
                    </a:lnTo>
                    <a:lnTo>
                      <a:pt x="3392983" y="3050695"/>
                    </a:lnTo>
                    <a:lnTo>
                      <a:pt x="3377907" y="3057485"/>
                    </a:lnTo>
                    <a:lnTo>
                      <a:pt x="3360044" y="3067180"/>
                    </a:lnTo>
                    <a:cubicBezTo>
                      <a:pt x="3333259" y="3078509"/>
                      <a:pt x="3303810" y="3084774"/>
                      <a:pt x="3272899" y="3084774"/>
                    </a:cubicBezTo>
                    <a:lnTo>
                      <a:pt x="232063" y="3084774"/>
                    </a:lnTo>
                    <a:cubicBezTo>
                      <a:pt x="201150" y="3084774"/>
                      <a:pt x="171701" y="3078509"/>
                      <a:pt x="144916" y="3067180"/>
                    </a:cubicBezTo>
                    <a:lnTo>
                      <a:pt x="127062" y="3057489"/>
                    </a:lnTo>
                    <a:lnTo>
                      <a:pt x="111979" y="3050696"/>
                    </a:lnTo>
                    <a:lnTo>
                      <a:pt x="107870" y="3047071"/>
                    </a:lnTo>
                    <a:lnTo>
                      <a:pt x="106886" y="3046538"/>
                    </a:lnTo>
                    <a:cubicBezTo>
                      <a:pt x="94976" y="3038490"/>
                      <a:pt x="83881" y="3029328"/>
                      <a:pt x="73752" y="3019200"/>
                    </a:cubicBezTo>
                    <a:lnTo>
                      <a:pt x="70057" y="3013719"/>
                    </a:lnTo>
                    <a:lnTo>
                      <a:pt x="45305" y="2991886"/>
                    </a:lnTo>
                    <a:cubicBezTo>
                      <a:pt x="-7291" y="2922275"/>
                      <a:pt x="-16337" y="2825176"/>
                      <a:pt x="30032" y="2744864"/>
                    </a:cubicBezTo>
                    <a:lnTo>
                      <a:pt x="1550449" y="111423"/>
                    </a:lnTo>
                    <a:cubicBezTo>
                      <a:pt x="1589088" y="44497"/>
                      <a:pt x="1657066" y="5067"/>
                      <a:pt x="1728758" y="1"/>
                    </a:cubicBezTo>
                    <a:lnTo>
                      <a:pt x="1752461" y="625"/>
                    </a:lnTo>
                    <a:close/>
                  </a:path>
                </a:pathLst>
              </a:custGeom>
              <a:solidFill>
                <a:srgbClr val="43B39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0" name="자유형: 도형 29">
                <a:extLst>
                  <a:ext uri="{FF2B5EF4-FFF2-40B4-BE49-F238E27FC236}">
                    <a16:creationId xmlns:a16="http://schemas.microsoft.com/office/drawing/2014/main" xmlns="" id="{22C172F6-71B2-BD1F-7A56-789DA661C445}"/>
                  </a:ext>
                </a:extLst>
              </p:cNvPr>
              <p:cNvSpPr/>
              <p:nvPr/>
            </p:nvSpPr>
            <p:spPr>
              <a:xfrm rot="5400000">
                <a:off x="6741464" y="391958"/>
                <a:ext cx="835941" cy="735725"/>
              </a:xfrm>
              <a:custGeom>
                <a:avLst/>
                <a:gdLst>
                  <a:gd name="connsiteX0" fmla="*/ 1729001 w 3504962"/>
                  <a:gd name="connsiteY0" fmla="*/ 48818 h 3084774"/>
                  <a:gd name="connsiteX1" fmla="*/ 1554806 w 3504962"/>
                  <a:gd name="connsiteY1" fmla="*/ 157678 h 3084774"/>
                  <a:gd name="connsiteX2" fmla="*/ 70266 w 3504962"/>
                  <a:gd name="connsiteY2" fmla="*/ 2731855 h 3084774"/>
                  <a:gd name="connsiteX3" fmla="*/ 85308 w 3504962"/>
                  <a:gd name="connsiteY3" fmla="*/ 2973394 h 3084774"/>
                  <a:gd name="connsiteX4" fmla="*/ 109506 w 3504962"/>
                  <a:gd name="connsiteY4" fmla="*/ 2994752 h 3084774"/>
                  <a:gd name="connsiteX5" fmla="*/ 113120 w 3504962"/>
                  <a:gd name="connsiteY5" fmla="*/ 3000114 h 3084774"/>
                  <a:gd name="connsiteX6" fmla="*/ 145513 w 3504962"/>
                  <a:gd name="connsiteY6" fmla="*/ 3026859 h 3084774"/>
                  <a:gd name="connsiteX7" fmla="*/ 146474 w 3504962"/>
                  <a:gd name="connsiteY7" fmla="*/ 3027381 h 3084774"/>
                  <a:gd name="connsiteX8" fmla="*/ 150491 w 3504962"/>
                  <a:gd name="connsiteY8" fmla="*/ 3030927 h 3084774"/>
                  <a:gd name="connsiteX9" fmla="*/ 165233 w 3504962"/>
                  <a:gd name="connsiteY9" fmla="*/ 3037576 h 3084774"/>
                  <a:gd name="connsiteX10" fmla="*/ 182687 w 3504962"/>
                  <a:gd name="connsiteY10" fmla="*/ 3047060 h 3084774"/>
                  <a:gd name="connsiteX11" fmla="*/ 267856 w 3504962"/>
                  <a:gd name="connsiteY11" fmla="*/ 3064304 h 3084774"/>
                  <a:gd name="connsiteX12" fmla="*/ 3239429 w 3504962"/>
                  <a:gd name="connsiteY12" fmla="*/ 3065743 h 3084774"/>
                  <a:gd name="connsiteX13" fmla="*/ 3324581 w 3504962"/>
                  <a:gd name="connsiteY13" fmla="*/ 3048582 h 3084774"/>
                  <a:gd name="connsiteX14" fmla="*/ 3342032 w 3504962"/>
                  <a:gd name="connsiteY14" fmla="*/ 3039110 h 3084774"/>
                  <a:gd name="connsiteX15" fmla="*/ 3356762 w 3504962"/>
                  <a:gd name="connsiteY15" fmla="*/ 3032479 h 3084774"/>
                  <a:gd name="connsiteX16" fmla="*/ 3360774 w 3504962"/>
                  <a:gd name="connsiteY16" fmla="*/ 3028938 h 3084774"/>
                  <a:gd name="connsiteX17" fmla="*/ 3361736 w 3504962"/>
                  <a:gd name="connsiteY17" fmla="*/ 3028417 h 3084774"/>
                  <a:gd name="connsiteX18" fmla="*/ 3394102 w 3504962"/>
                  <a:gd name="connsiteY18" fmla="*/ 3001702 h 3084774"/>
                  <a:gd name="connsiteX19" fmla="*/ 3397710 w 3504962"/>
                  <a:gd name="connsiteY19" fmla="*/ 2996344 h 3084774"/>
                  <a:gd name="connsiteX20" fmla="*/ 3421889 w 3504962"/>
                  <a:gd name="connsiteY20" fmla="*/ 2975008 h 3084774"/>
                  <a:gd name="connsiteX21" fmla="*/ 3436698 w 3504962"/>
                  <a:gd name="connsiteY21" fmla="*/ 2733484 h 3084774"/>
                  <a:gd name="connsiteX22" fmla="*/ 1949666 w 3504962"/>
                  <a:gd name="connsiteY22" fmla="*/ 157869 h 3084774"/>
                  <a:gd name="connsiteX23" fmla="*/ 1775365 w 3504962"/>
                  <a:gd name="connsiteY23" fmla="*/ 48839 h 3084774"/>
                  <a:gd name="connsiteX24" fmla="*/ 1752165 w 3504962"/>
                  <a:gd name="connsiteY24" fmla="*/ 49439 h 3084774"/>
                  <a:gd name="connsiteX25" fmla="*/ 1776204 w 3504962"/>
                  <a:gd name="connsiteY25" fmla="*/ 0 h 3084774"/>
                  <a:gd name="connsiteX26" fmla="*/ 1954513 w 3504962"/>
                  <a:gd name="connsiteY26" fmla="*/ 111422 h 3084774"/>
                  <a:gd name="connsiteX27" fmla="*/ 3474930 w 3504962"/>
                  <a:gd name="connsiteY27" fmla="*/ 2744862 h 3084774"/>
                  <a:gd name="connsiteX28" fmla="*/ 3459656 w 3504962"/>
                  <a:gd name="connsiteY28" fmla="*/ 2991885 h 3084774"/>
                  <a:gd name="connsiteX29" fmla="*/ 3434904 w 3504962"/>
                  <a:gd name="connsiteY29" fmla="*/ 3013719 h 3084774"/>
                  <a:gd name="connsiteX30" fmla="*/ 3431208 w 3504962"/>
                  <a:gd name="connsiteY30" fmla="*/ 3019200 h 3084774"/>
                  <a:gd name="connsiteX31" fmla="*/ 3398074 w 3504962"/>
                  <a:gd name="connsiteY31" fmla="*/ 3046538 h 3084774"/>
                  <a:gd name="connsiteX32" fmla="*/ 3397090 w 3504962"/>
                  <a:gd name="connsiteY32" fmla="*/ 3047072 h 3084774"/>
                  <a:gd name="connsiteX33" fmla="*/ 3392983 w 3504962"/>
                  <a:gd name="connsiteY33" fmla="*/ 3050695 h 3084774"/>
                  <a:gd name="connsiteX34" fmla="*/ 3377907 w 3504962"/>
                  <a:gd name="connsiteY34" fmla="*/ 3057485 h 3084774"/>
                  <a:gd name="connsiteX35" fmla="*/ 3360044 w 3504962"/>
                  <a:gd name="connsiteY35" fmla="*/ 3067180 h 3084774"/>
                  <a:gd name="connsiteX36" fmla="*/ 3272899 w 3504962"/>
                  <a:gd name="connsiteY36" fmla="*/ 3084774 h 3084774"/>
                  <a:gd name="connsiteX37" fmla="*/ 232063 w 3504962"/>
                  <a:gd name="connsiteY37" fmla="*/ 3084774 h 3084774"/>
                  <a:gd name="connsiteX38" fmla="*/ 144916 w 3504962"/>
                  <a:gd name="connsiteY38" fmla="*/ 3067180 h 3084774"/>
                  <a:gd name="connsiteX39" fmla="*/ 127062 w 3504962"/>
                  <a:gd name="connsiteY39" fmla="*/ 3057489 h 3084774"/>
                  <a:gd name="connsiteX40" fmla="*/ 111979 w 3504962"/>
                  <a:gd name="connsiteY40" fmla="*/ 3050696 h 3084774"/>
                  <a:gd name="connsiteX41" fmla="*/ 107870 w 3504962"/>
                  <a:gd name="connsiteY41" fmla="*/ 3047071 h 3084774"/>
                  <a:gd name="connsiteX42" fmla="*/ 106886 w 3504962"/>
                  <a:gd name="connsiteY42" fmla="*/ 3046538 h 3084774"/>
                  <a:gd name="connsiteX43" fmla="*/ 73752 w 3504962"/>
                  <a:gd name="connsiteY43" fmla="*/ 3019200 h 3084774"/>
                  <a:gd name="connsiteX44" fmla="*/ 70057 w 3504962"/>
                  <a:gd name="connsiteY44" fmla="*/ 3013719 h 3084774"/>
                  <a:gd name="connsiteX45" fmla="*/ 45305 w 3504962"/>
                  <a:gd name="connsiteY45" fmla="*/ 2991886 h 3084774"/>
                  <a:gd name="connsiteX46" fmla="*/ 30032 w 3504962"/>
                  <a:gd name="connsiteY46" fmla="*/ 2744864 h 3084774"/>
                  <a:gd name="connsiteX47" fmla="*/ 1550449 w 3504962"/>
                  <a:gd name="connsiteY47" fmla="*/ 111423 h 3084774"/>
                  <a:gd name="connsiteX48" fmla="*/ 1728758 w 3504962"/>
                  <a:gd name="connsiteY48" fmla="*/ 1 h 3084774"/>
                  <a:gd name="connsiteX49" fmla="*/ 1752461 w 3504962"/>
                  <a:gd name="connsiteY49" fmla="*/ 625 h 3084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504962" h="3084774">
                    <a:moveTo>
                      <a:pt x="1729001" y="48818"/>
                    </a:moveTo>
                    <a:cubicBezTo>
                      <a:pt x="1658944" y="53738"/>
                      <a:pt x="1592534" y="92259"/>
                      <a:pt x="1554806" y="157678"/>
                    </a:cubicBezTo>
                    <a:lnTo>
                      <a:pt x="70266" y="2731855"/>
                    </a:lnTo>
                    <a:cubicBezTo>
                      <a:pt x="24992" y="2810361"/>
                      <a:pt x="33877" y="2905305"/>
                      <a:pt x="85308" y="2973394"/>
                    </a:cubicBezTo>
                    <a:lnTo>
                      <a:pt x="109506" y="2994752"/>
                    </a:lnTo>
                    <a:lnTo>
                      <a:pt x="113120" y="3000114"/>
                    </a:lnTo>
                    <a:cubicBezTo>
                      <a:pt x="123024" y="3010021"/>
                      <a:pt x="133870" y="3018985"/>
                      <a:pt x="145513" y="3026859"/>
                    </a:cubicBezTo>
                    <a:lnTo>
                      <a:pt x="146474" y="3027381"/>
                    </a:lnTo>
                    <a:lnTo>
                      <a:pt x="150491" y="3030927"/>
                    </a:lnTo>
                    <a:lnTo>
                      <a:pt x="165233" y="3037576"/>
                    </a:lnTo>
                    <a:lnTo>
                      <a:pt x="182687" y="3047060"/>
                    </a:lnTo>
                    <a:cubicBezTo>
                      <a:pt x="208867" y="3058150"/>
                      <a:pt x="237648" y="3064290"/>
                      <a:pt x="267856" y="3064304"/>
                    </a:cubicBezTo>
                    <a:lnTo>
                      <a:pt x="3239429" y="3065743"/>
                    </a:lnTo>
                    <a:cubicBezTo>
                      <a:pt x="3269636" y="3065757"/>
                      <a:pt x="3298412" y="3059647"/>
                      <a:pt x="3324581" y="3048582"/>
                    </a:cubicBezTo>
                    <a:lnTo>
                      <a:pt x="3342032" y="3039110"/>
                    </a:lnTo>
                    <a:lnTo>
                      <a:pt x="3356762" y="3032479"/>
                    </a:lnTo>
                    <a:lnTo>
                      <a:pt x="3360774" y="3028938"/>
                    </a:lnTo>
                    <a:lnTo>
                      <a:pt x="3361736" y="3028417"/>
                    </a:lnTo>
                    <a:cubicBezTo>
                      <a:pt x="3373371" y="3020554"/>
                      <a:pt x="3384209" y="3011600"/>
                      <a:pt x="3394102" y="3001702"/>
                    </a:cubicBezTo>
                    <a:lnTo>
                      <a:pt x="3397710" y="2996344"/>
                    </a:lnTo>
                    <a:lnTo>
                      <a:pt x="3421889" y="2975008"/>
                    </a:lnTo>
                    <a:cubicBezTo>
                      <a:pt x="3473254" y="2906968"/>
                      <a:pt x="3482048" y="2812033"/>
                      <a:pt x="3436698" y="2733484"/>
                    </a:cubicBezTo>
                    <a:lnTo>
                      <a:pt x="1949666" y="157869"/>
                    </a:lnTo>
                    <a:cubicBezTo>
                      <a:pt x="1911875" y="92413"/>
                      <a:pt x="1845428" y="53827"/>
                      <a:pt x="1775365" y="48839"/>
                    </a:cubicBezTo>
                    <a:lnTo>
                      <a:pt x="1752165" y="49439"/>
                    </a:lnTo>
                    <a:close/>
                    <a:moveTo>
                      <a:pt x="1776204" y="0"/>
                    </a:moveTo>
                    <a:cubicBezTo>
                      <a:pt x="1847896" y="5066"/>
                      <a:pt x="1915873" y="44496"/>
                      <a:pt x="1954513" y="111422"/>
                    </a:cubicBezTo>
                    <a:lnTo>
                      <a:pt x="3474930" y="2744862"/>
                    </a:lnTo>
                    <a:cubicBezTo>
                      <a:pt x="3521298" y="2825174"/>
                      <a:pt x="3512253" y="2922273"/>
                      <a:pt x="3459656" y="2991885"/>
                    </a:cubicBezTo>
                    <a:lnTo>
                      <a:pt x="3434904" y="3013719"/>
                    </a:lnTo>
                    <a:lnTo>
                      <a:pt x="3431208" y="3019200"/>
                    </a:lnTo>
                    <a:cubicBezTo>
                      <a:pt x="3421079" y="3029328"/>
                      <a:pt x="3409985" y="3038491"/>
                      <a:pt x="3398074" y="3046538"/>
                    </a:cubicBezTo>
                    <a:lnTo>
                      <a:pt x="3397090" y="3047072"/>
                    </a:lnTo>
                    <a:lnTo>
                      <a:pt x="3392983" y="3050695"/>
                    </a:lnTo>
                    <a:lnTo>
                      <a:pt x="3377907" y="3057485"/>
                    </a:lnTo>
                    <a:lnTo>
                      <a:pt x="3360044" y="3067180"/>
                    </a:lnTo>
                    <a:cubicBezTo>
                      <a:pt x="3333259" y="3078509"/>
                      <a:pt x="3303810" y="3084774"/>
                      <a:pt x="3272899" y="3084774"/>
                    </a:cubicBezTo>
                    <a:lnTo>
                      <a:pt x="232063" y="3084774"/>
                    </a:lnTo>
                    <a:cubicBezTo>
                      <a:pt x="201150" y="3084774"/>
                      <a:pt x="171701" y="3078509"/>
                      <a:pt x="144916" y="3067180"/>
                    </a:cubicBezTo>
                    <a:lnTo>
                      <a:pt x="127062" y="3057489"/>
                    </a:lnTo>
                    <a:lnTo>
                      <a:pt x="111979" y="3050696"/>
                    </a:lnTo>
                    <a:lnTo>
                      <a:pt x="107870" y="3047071"/>
                    </a:lnTo>
                    <a:lnTo>
                      <a:pt x="106886" y="3046538"/>
                    </a:lnTo>
                    <a:cubicBezTo>
                      <a:pt x="94976" y="3038490"/>
                      <a:pt x="83881" y="3029328"/>
                      <a:pt x="73752" y="3019200"/>
                    </a:cubicBezTo>
                    <a:lnTo>
                      <a:pt x="70057" y="3013719"/>
                    </a:lnTo>
                    <a:lnTo>
                      <a:pt x="45305" y="2991886"/>
                    </a:lnTo>
                    <a:cubicBezTo>
                      <a:pt x="-7291" y="2922275"/>
                      <a:pt x="-16337" y="2825176"/>
                      <a:pt x="30032" y="2744864"/>
                    </a:cubicBezTo>
                    <a:lnTo>
                      <a:pt x="1550449" y="111423"/>
                    </a:lnTo>
                    <a:cubicBezTo>
                      <a:pt x="1589088" y="44497"/>
                      <a:pt x="1657066" y="5067"/>
                      <a:pt x="1728758" y="1"/>
                    </a:cubicBezTo>
                    <a:lnTo>
                      <a:pt x="1752461" y="625"/>
                    </a:lnTo>
                    <a:close/>
                  </a:path>
                </a:pathLst>
              </a:custGeom>
              <a:solidFill>
                <a:srgbClr val="43B390">
                  <a:alpha val="3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8" name="자유형: 도형 37">
                <a:extLst>
                  <a:ext uri="{FF2B5EF4-FFF2-40B4-BE49-F238E27FC236}">
                    <a16:creationId xmlns:a16="http://schemas.microsoft.com/office/drawing/2014/main" xmlns="" id="{2016AB1D-4862-035A-B6D7-0A5BCDF15038}"/>
                  </a:ext>
                </a:extLst>
              </p:cNvPr>
              <p:cNvSpPr/>
              <p:nvPr/>
            </p:nvSpPr>
            <p:spPr>
              <a:xfrm rot="5400000">
                <a:off x="7037502" y="391956"/>
                <a:ext cx="835941" cy="735725"/>
              </a:xfrm>
              <a:custGeom>
                <a:avLst/>
                <a:gdLst>
                  <a:gd name="connsiteX0" fmla="*/ 1729001 w 3504962"/>
                  <a:gd name="connsiteY0" fmla="*/ 48818 h 3084774"/>
                  <a:gd name="connsiteX1" fmla="*/ 1554806 w 3504962"/>
                  <a:gd name="connsiteY1" fmla="*/ 157678 h 3084774"/>
                  <a:gd name="connsiteX2" fmla="*/ 70266 w 3504962"/>
                  <a:gd name="connsiteY2" fmla="*/ 2731855 h 3084774"/>
                  <a:gd name="connsiteX3" fmla="*/ 85308 w 3504962"/>
                  <a:gd name="connsiteY3" fmla="*/ 2973394 h 3084774"/>
                  <a:gd name="connsiteX4" fmla="*/ 109506 w 3504962"/>
                  <a:gd name="connsiteY4" fmla="*/ 2994752 h 3084774"/>
                  <a:gd name="connsiteX5" fmla="*/ 113120 w 3504962"/>
                  <a:gd name="connsiteY5" fmla="*/ 3000114 h 3084774"/>
                  <a:gd name="connsiteX6" fmla="*/ 145513 w 3504962"/>
                  <a:gd name="connsiteY6" fmla="*/ 3026859 h 3084774"/>
                  <a:gd name="connsiteX7" fmla="*/ 146474 w 3504962"/>
                  <a:gd name="connsiteY7" fmla="*/ 3027381 h 3084774"/>
                  <a:gd name="connsiteX8" fmla="*/ 150491 w 3504962"/>
                  <a:gd name="connsiteY8" fmla="*/ 3030927 h 3084774"/>
                  <a:gd name="connsiteX9" fmla="*/ 165233 w 3504962"/>
                  <a:gd name="connsiteY9" fmla="*/ 3037576 h 3084774"/>
                  <a:gd name="connsiteX10" fmla="*/ 182687 w 3504962"/>
                  <a:gd name="connsiteY10" fmla="*/ 3047060 h 3084774"/>
                  <a:gd name="connsiteX11" fmla="*/ 267856 w 3504962"/>
                  <a:gd name="connsiteY11" fmla="*/ 3064304 h 3084774"/>
                  <a:gd name="connsiteX12" fmla="*/ 3239429 w 3504962"/>
                  <a:gd name="connsiteY12" fmla="*/ 3065743 h 3084774"/>
                  <a:gd name="connsiteX13" fmla="*/ 3324581 w 3504962"/>
                  <a:gd name="connsiteY13" fmla="*/ 3048582 h 3084774"/>
                  <a:gd name="connsiteX14" fmla="*/ 3342032 w 3504962"/>
                  <a:gd name="connsiteY14" fmla="*/ 3039110 h 3084774"/>
                  <a:gd name="connsiteX15" fmla="*/ 3356762 w 3504962"/>
                  <a:gd name="connsiteY15" fmla="*/ 3032479 h 3084774"/>
                  <a:gd name="connsiteX16" fmla="*/ 3360774 w 3504962"/>
                  <a:gd name="connsiteY16" fmla="*/ 3028938 h 3084774"/>
                  <a:gd name="connsiteX17" fmla="*/ 3361736 w 3504962"/>
                  <a:gd name="connsiteY17" fmla="*/ 3028417 h 3084774"/>
                  <a:gd name="connsiteX18" fmla="*/ 3394102 w 3504962"/>
                  <a:gd name="connsiteY18" fmla="*/ 3001702 h 3084774"/>
                  <a:gd name="connsiteX19" fmla="*/ 3397710 w 3504962"/>
                  <a:gd name="connsiteY19" fmla="*/ 2996344 h 3084774"/>
                  <a:gd name="connsiteX20" fmla="*/ 3421889 w 3504962"/>
                  <a:gd name="connsiteY20" fmla="*/ 2975008 h 3084774"/>
                  <a:gd name="connsiteX21" fmla="*/ 3436698 w 3504962"/>
                  <a:gd name="connsiteY21" fmla="*/ 2733484 h 3084774"/>
                  <a:gd name="connsiteX22" fmla="*/ 1949666 w 3504962"/>
                  <a:gd name="connsiteY22" fmla="*/ 157869 h 3084774"/>
                  <a:gd name="connsiteX23" fmla="*/ 1775365 w 3504962"/>
                  <a:gd name="connsiteY23" fmla="*/ 48839 h 3084774"/>
                  <a:gd name="connsiteX24" fmla="*/ 1752165 w 3504962"/>
                  <a:gd name="connsiteY24" fmla="*/ 49439 h 3084774"/>
                  <a:gd name="connsiteX25" fmla="*/ 1776204 w 3504962"/>
                  <a:gd name="connsiteY25" fmla="*/ 0 h 3084774"/>
                  <a:gd name="connsiteX26" fmla="*/ 1954513 w 3504962"/>
                  <a:gd name="connsiteY26" fmla="*/ 111422 h 3084774"/>
                  <a:gd name="connsiteX27" fmla="*/ 3474930 w 3504962"/>
                  <a:gd name="connsiteY27" fmla="*/ 2744862 h 3084774"/>
                  <a:gd name="connsiteX28" fmla="*/ 3459656 w 3504962"/>
                  <a:gd name="connsiteY28" fmla="*/ 2991885 h 3084774"/>
                  <a:gd name="connsiteX29" fmla="*/ 3434904 w 3504962"/>
                  <a:gd name="connsiteY29" fmla="*/ 3013719 h 3084774"/>
                  <a:gd name="connsiteX30" fmla="*/ 3431208 w 3504962"/>
                  <a:gd name="connsiteY30" fmla="*/ 3019200 h 3084774"/>
                  <a:gd name="connsiteX31" fmla="*/ 3398074 w 3504962"/>
                  <a:gd name="connsiteY31" fmla="*/ 3046538 h 3084774"/>
                  <a:gd name="connsiteX32" fmla="*/ 3397090 w 3504962"/>
                  <a:gd name="connsiteY32" fmla="*/ 3047072 h 3084774"/>
                  <a:gd name="connsiteX33" fmla="*/ 3392983 w 3504962"/>
                  <a:gd name="connsiteY33" fmla="*/ 3050695 h 3084774"/>
                  <a:gd name="connsiteX34" fmla="*/ 3377907 w 3504962"/>
                  <a:gd name="connsiteY34" fmla="*/ 3057485 h 3084774"/>
                  <a:gd name="connsiteX35" fmla="*/ 3360044 w 3504962"/>
                  <a:gd name="connsiteY35" fmla="*/ 3067180 h 3084774"/>
                  <a:gd name="connsiteX36" fmla="*/ 3272899 w 3504962"/>
                  <a:gd name="connsiteY36" fmla="*/ 3084774 h 3084774"/>
                  <a:gd name="connsiteX37" fmla="*/ 232063 w 3504962"/>
                  <a:gd name="connsiteY37" fmla="*/ 3084774 h 3084774"/>
                  <a:gd name="connsiteX38" fmla="*/ 144916 w 3504962"/>
                  <a:gd name="connsiteY38" fmla="*/ 3067180 h 3084774"/>
                  <a:gd name="connsiteX39" fmla="*/ 127062 w 3504962"/>
                  <a:gd name="connsiteY39" fmla="*/ 3057489 h 3084774"/>
                  <a:gd name="connsiteX40" fmla="*/ 111979 w 3504962"/>
                  <a:gd name="connsiteY40" fmla="*/ 3050696 h 3084774"/>
                  <a:gd name="connsiteX41" fmla="*/ 107870 w 3504962"/>
                  <a:gd name="connsiteY41" fmla="*/ 3047071 h 3084774"/>
                  <a:gd name="connsiteX42" fmla="*/ 106886 w 3504962"/>
                  <a:gd name="connsiteY42" fmla="*/ 3046538 h 3084774"/>
                  <a:gd name="connsiteX43" fmla="*/ 73752 w 3504962"/>
                  <a:gd name="connsiteY43" fmla="*/ 3019200 h 3084774"/>
                  <a:gd name="connsiteX44" fmla="*/ 70057 w 3504962"/>
                  <a:gd name="connsiteY44" fmla="*/ 3013719 h 3084774"/>
                  <a:gd name="connsiteX45" fmla="*/ 45305 w 3504962"/>
                  <a:gd name="connsiteY45" fmla="*/ 2991886 h 3084774"/>
                  <a:gd name="connsiteX46" fmla="*/ 30032 w 3504962"/>
                  <a:gd name="connsiteY46" fmla="*/ 2744864 h 3084774"/>
                  <a:gd name="connsiteX47" fmla="*/ 1550449 w 3504962"/>
                  <a:gd name="connsiteY47" fmla="*/ 111423 h 3084774"/>
                  <a:gd name="connsiteX48" fmla="*/ 1728758 w 3504962"/>
                  <a:gd name="connsiteY48" fmla="*/ 1 h 3084774"/>
                  <a:gd name="connsiteX49" fmla="*/ 1752461 w 3504962"/>
                  <a:gd name="connsiteY49" fmla="*/ 625 h 3084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504962" h="3084774">
                    <a:moveTo>
                      <a:pt x="1729001" y="48818"/>
                    </a:moveTo>
                    <a:cubicBezTo>
                      <a:pt x="1658944" y="53738"/>
                      <a:pt x="1592534" y="92259"/>
                      <a:pt x="1554806" y="157678"/>
                    </a:cubicBezTo>
                    <a:lnTo>
                      <a:pt x="70266" y="2731855"/>
                    </a:lnTo>
                    <a:cubicBezTo>
                      <a:pt x="24992" y="2810361"/>
                      <a:pt x="33877" y="2905305"/>
                      <a:pt x="85308" y="2973394"/>
                    </a:cubicBezTo>
                    <a:lnTo>
                      <a:pt x="109506" y="2994752"/>
                    </a:lnTo>
                    <a:lnTo>
                      <a:pt x="113120" y="3000114"/>
                    </a:lnTo>
                    <a:cubicBezTo>
                      <a:pt x="123024" y="3010021"/>
                      <a:pt x="133870" y="3018985"/>
                      <a:pt x="145513" y="3026859"/>
                    </a:cubicBezTo>
                    <a:lnTo>
                      <a:pt x="146474" y="3027381"/>
                    </a:lnTo>
                    <a:lnTo>
                      <a:pt x="150491" y="3030927"/>
                    </a:lnTo>
                    <a:lnTo>
                      <a:pt x="165233" y="3037576"/>
                    </a:lnTo>
                    <a:lnTo>
                      <a:pt x="182687" y="3047060"/>
                    </a:lnTo>
                    <a:cubicBezTo>
                      <a:pt x="208867" y="3058150"/>
                      <a:pt x="237648" y="3064290"/>
                      <a:pt x="267856" y="3064304"/>
                    </a:cubicBezTo>
                    <a:lnTo>
                      <a:pt x="3239429" y="3065743"/>
                    </a:lnTo>
                    <a:cubicBezTo>
                      <a:pt x="3269636" y="3065757"/>
                      <a:pt x="3298412" y="3059647"/>
                      <a:pt x="3324581" y="3048582"/>
                    </a:cubicBezTo>
                    <a:lnTo>
                      <a:pt x="3342032" y="3039110"/>
                    </a:lnTo>
                    <a:lnTo>
                      <a:pt x="3356762" y="3032479"/>
                    </a:lnTo>
                    <a:lnTo>
                      <a:pt x="3360774" y="3028938"/>
                    </a:lnTo>
                    <a:lnTo>
                      <a:pt x="3361736" y="3028417"/>
                    </a:lnTo>
                    <a:cubicBezTo>
                      <a:pt x="3373371" y="3020554"/>
                      <a:pt x="3384209" y="3011600"/>
                      <a:pt x="3394102" y="3001702"/>
                    </a:cubicBezTo>
                    <a:lnTo>
                      <a:pt x="3397710" y="2996344"/>
                    </a:lnTo>
                    <a:lnTo>
                      <a:pt x="3421889" y="2975008"/>
                    </a:lnTo>
                    <a:cubicBezTo>
                      <a:pt x="3473254" y="2906968"/>
                      <a:pt x="3482048" y="2812033"/>
                      <a:pt x="3436698" y="2733484"/>
                    </a:cubicBezTo>
                    <a:lnTo>
                      <a:pt x="1949666" y="157869"/>
                    </a:lnTo>
                    <a:cubicBezTo>
                      <a:pt x="1911875" y="92413"/>
                      <a:pt x="1845428" y="53827"/>
                      <a:pt x="1775365" y="48839"/>
                    </a:cubicBezTo>
                    <a:lnTo>
                      <a:pt x="1752165" y="49439"/>
                    </a:lnTo>
                    <a:close/>
                    <a:moveTo>
                      <a:pt x="1776204" y="0"/>
                    </a:moveTo>
                    <a:cubicBezTo>
                      <a:pt x="1847896" y="5066"/>
                      <a:pt x="1915873" y="44496"/>
                      <a:pt x="1954513" y="111422"/>
                    </a:cubicBezTo>
                    <a:lnTo>
                      <a:pt x="3474930" y="2744862"/>
                    </a:lnTo>
                    <a:cubicBezTo>
                      <a:pt x="3521298" y="2825174"/>
                      <a:pt x="3512253" y="2922273"/>
                      <a:pt x="3459656" y="2991885"/>
                    </a:cubicBezTo>
                    <a:lnTo>
                      <a:pt x="3434904" y="3013719"/>
                    </a:lnTo>
                    <a:lnTo>
                      <a:pt x="3431208" y="3019200"/>
                    </a:lnTo>
                    <a:cubicBezTo>
                      <a:pt x="3421079" y="3029328"/>
                      <a:pt x="3409985" y="3038491"/>
                      <a:pt x="3398074" y="3046538"/>
                    </a:cubicBezTo>
                    <a:lnTo>
                      <a:pt x="3397090" y="3047072"/>
                    </a:lnTo>
                    <a:lnTo>
                      <a:pt x="3392983" y="3050695"/>
                    </a:lnTo>
                    <a:lnTo>
                      <a:pt x="3377907" y="3057485"/>
                    </a:lnTo>
                    <a:lnTo>
                      <a:pt x="3360044" y="3067180"/>
                    </a:lnTo>
                    <a:cubicBezTo>
                      <a:pt x="3333259" y="3078509"/>
                      <a:pt x="3303810" y="3084774"/>
                      <a:pt x="3272899" y="3084774"/>
                    </a:cubicBezTo>
                    <a:lnTo>
                      <a:pt x="232063" y="3084774"/>
                    </a:lnTo>
                    <a:cubicBezTo>
                      <a:pt x="201150" y="3084774"/>
                      <a:pt x="171701" y="3078509"/>
                      <a:pt x="144916" y="3067180"/>
                    </a:cubicBezTo>
                    <a:lnTo>
                      <a:pt x="127062" y="3057489"/>
                    </a:lnTo>
                    <a:lnTo>
                      <a:pt x="111979" y="3050696"/>
                    </a:lnTo>
                    <a:lnTo>
                      <a:pt x="107870" y="3047071"/>
                    </a:lnTo>
                    <a:lnTo>
                      <a:pt x="106886" y="3046538"/>
                    </a:lnTo>
                    <a:cubicBezTo>
                      <a:pt x="94976" y="3038490"/>
                      <a:pt x="83881" y="3029328"/>
                      <a:pt x="73752" y="3019200"/>
                    </a:cubicBezTo>
                    <a:lnTo>
                      <a:pt x="70057" y="3013719"/>
                    </a:lnTo>
                    <a:lnTo>
                      <a:pt x="45305" y="2991886"/>
                    </a:lnTo>
                    <a:cubicBezTo>
                      <a:pt x="-7291" y="2922275"/>
                      <a:pt x="-16337" y="2825176"/>
                      <a:pt x="30032" y="2744864"/>
                    </a:cubicBezTo>
                    <a:lnTo>
                      <a:pt x="1550449" y="111423"/>
                    </a:lnTo>
                    <a:cubicBezTo>
                      <a:pt x="1589088" y="44497"/>
                      <a:pt x="1657066" y="5067"/>
                      <a:pt x="1728758" y="1"/>
                    </a:cubicBezTo>
                    <a:lnTo>
                      <a:pt x="1752461" y="625"/>
                    </a:lnTo>
                    <a:close/>
                  </a:path>
                </a:pathLst>
              </a:custGeom>
              <a:solidFill>
                <a:srgbClr val="43B390">
                  <a:alpha val="3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9" name="자유형: 도형 38">
                <a:extLst>
                  <a:ext uri="{FF2B5EF4-FFF2-40B4-BE49-F238E27FC236}">
                    <a16:creationId xmlns:a16="http://schemas.microsoft.com/office/drawing/2014/main" xmlns="" id="{74574737-8C71-4D7D-9585-C4E0D8518822}"/>
                  </a:ext>
                </a:extLst>
              </p:cNvPr>
              <p:cNvSpPr/>
              <p:nvPr/>
            </p:nvSpPr>
            <p:spPr>
              <a:xfrm rot="5400000">
                <a:off x="7333540" y="391954"/>
                <a:ext cx="835941" cy="735725"/>
              </a:xfrm>
              <a:custGeom>
                <a:avLst/>
                <a:gdLst>
                  <a:gd name="connsiteX0" fmla="*/ 1729001 w 3504962"/>
                  <a:gd name="connsiteY0" fmla="*/ 48818 h 3084774"/>
                  <a:gd name="connsiteX1" fmla="*/ 1554806 w 3504962"/>
                  <a:gd name="connsiteY1" fmla="*/ 157678 h 3084774"/>
                  <a:gd name="connsiteX2" fmla="*/ 70266 w 3504962"/>
                  <a:gd name="connsiteY2" fmla="*/ 2731855 h 3084774"/>
                  <a:gd name="connsiteX3" fmla="*/ 85308 w 3504962"/>
                  <a:gd name="connsiteY3" fmla="*/ 2973394 h 3084774"/>
                  <a:gd name="connsiteX4" fmla="*/ 109506 w 3504962"/>
                  <a:gd name="connsiteY4" fmla="*/ 2994752 h 3084774"/>
                  <a:gd name="connsiteX5" fmla="*/ 113120 w 3504962"/>
                  <a:gd name="connsiteY5" fmla="*/ 3000114 h 3084774"/>
                  <a:gd name="connsiteX6" fmla="*/ 145513 w 3504962"/>
                  <a:gd name="connsiteY6" fmla="*/ 3026859 h 3084774"/>
                  <a:gd name="connsiteX7" fmla="*/ 146474 w 3504962"/>
                  <a:gd name="connsiteY7" fmla="*/ 3027381 h 3084774"/>
                  <a:gd name="connsiteX8" fmla="*/ 150491 w 3504962"/>
                  <a:gd name="connsiteY8" fmla="*/ 3030927 h 3084774"/>
                  <a:gd name="connsiteX9" fmla="*/ 165233 w 3504962"/>
                  <a:gd name="connsiteY9" fmla="*/ 3037576 h 3084774"/>
                  <a:gd name="connsiteX10" fmla="*/ 182687 w 3504962"/>
                  <a:gd name="connsiteY10" fmla="*/ 3047060 h 3084774"/>
                  <a:gd name="connsiteX11" fmla="*/ 267856 w 3504962"/>
                  <a:gd name="connsiteY11" fmla="*/ 3064304 h 3084774"/>
                  <a:gd name="connsiteX12" fmla="*/ 3239429 w 3504962"/>
                  <a:gd name="connsiteY12" fmla="*/ 3065743 h 3084774"/>
                  <a:gd name="connsiteX13" fmla="*/ 3324581 w 3504962"/>
                  <a:gd name="connsiteY13" fmla="*/ 3048582 h 3084774"/>
                  <a:gd name="connsiteX14" fmla="*/ 3342032 w 3504962"/>
                  <a:gd name="connsiteY14" fmla="*/ 3039110 h 3084774"/>
                  <a:gd name="connsiteX15" fmla="*/ 3356762 w 3504962"/>
                  <a:gd name="connsiteY15" fmla="*/ 3032479 h 3084774"/>
                  <a:gd name="connsiteX16" fmla="*/ 3360774 w 3504962"/>
                  <a:gd name="connsiteY16" fmla="*/ 3028938 h 3084774"/>
                  <a:gd name="connsiteX17" fmla="*/ 3361736 w 3504962"/>
                  <a:gd name="connsiteY17" fmla="*/ 3028417 h 3084774"/>
                  <a:gd name="connsiteX18" fmla="*/ 3394102 w 3504962"/>
                  <a:gd name="connsiteY18" fmla="*/ 3001702 h 3084774"/>
                  <a:gd name="connsiteX19" fmla="*/ 3397710 w 3504962"/>
                  <a:gd name="connsiteY19" fmla="*/ 2996344 h 3084774"/>
                  <a:gd name="connsiteX20" fmla="*/ 3421889 w 3504962"/>
                  <a:gd name="connsiteY20" fmla="*/ 2975008 h 3084774"/>
                  <a:gd name="connsiteX21" fmla="*/ 3436698 w 3504962"/>
                  <a:gd name="connsiteY21" fmla="*/ 2733484 h 3084774"/>
                  <a:gd name="connsiteX22" fmla="*/ 1949666 w 3504962"/>
                  <a:gd name="connsiteY22" fmla="*/ 157869 h 3084774"/>
                  <a:gd name="connsiteX23" fmla="*/ 1775365 w 3504962"/>
                  <a:gd name="connsiteY23" fmla="*/ 48839 h 3084774"/>
                  <a:gd name="connsiteX24" fmla="*/ 1752165 w 3504962"/>
                  <a:gd name="connsiteY24" fmla="*/ 49439 h 3084774"/>
                  <a:gd name="connsiteX25" fmla="*/ 1776204 w 3504962"/>
                  <a:gd name="connsiteY25" fmla="*/ 0 h 3084774"/>
                  <a:gd name="connsiteX26" fmla="*/ 1954513 w 3504962"/>
                  <a:gd name="connsiteY26" fmla="*/ 111422 h 3084774"/>
                  <a:gd name="connsiteX27" fmla="*/ 3474930 w 3504962"/>
                  <a:gd name="connsiteY27" fmla="*/ 2744862 h 3084774"/>
                  <a:gd name="connsiteX28" fmla="*/ 3459656 w 3504962"/>
                  <a:gd name="connsiteY28" fmla="*/ 2991885 h 3084774"/>
                  <a:gd name="connsiteX29" fmla="*/ 3434904 w 3504962"/>
                  <a:gd name="connsiteY29" fmla="*/ 3013719 h 3084774"/>
                  <a:gd name="connsiteX30" fmla="*/ 3431208 w 3504962"/>
                  <a:gd name="connsiteY30" fmla="*/ 3019200 h 3084774"/>
                  <a:gd name="connsiteX31" fmla="*/ 3398074 w 3504962"/>
                  <a:gd name="connsiteY31" fmla="*/ 3046538 h 3084774"/>
                  <a:gd name="connsiteX32" fmla="*/ 3397090 w 3504962"/>
                  <a:gd name="connsiteY32" fmla="*/ 3047072 h 3084774"/>
                  <a:gd name="connsiteX33" fmla="*/ 3392983 w 3504962"/>
                  <a:gd name="connsiteY33" fmla="*/ 3050695 h 3084774"/>
                  <a:gd name="connsiteX34" fmla="*/ 3377907 w 3504962"/>
                  <a:gd name="connsiteY34" fmla="*/ 3057485 h 3084774"/>
                  <a:gd name="connsiteX35" fmla="*/ 3360044 w 3504962"/>
                  <a:gd name="connsiteY35" fmla="*/ 3067180 h 3084774"/>
                  <a:gd name="connsiteX36" fmla="*/ 3272899 w 3504962"/>
                  <a:gd name="connsiteY36" fmla="*/ 3084774 h 3084774"/>
                  <a:gd name="connsiteX37" fmla="*/ 232063 w 3504962"/>
                  <a:gd name="connsiteY37" fmla="*/ 3084774 h 3084774"/>
                  <a:gd name="connsiteX38" fmla="*/ 144916 w 3504962"/>
                  <a:gd name="connsiteY38" fmla="*/ 3067180 h 3084774"/>
                  <a:gd name="connsiteX39" fmla="*/ 127062 w 3504962"/>
                  <a:gd name="connsiteY39" fmla="*/ 3057489 h 3084774"/>
                  <a:gd name="connsiteX40" fmla="*/ 111979 w 3504962"/>
                  <a:gd name="connsiteY40" fmla="*/ 3050696 h 3084774"/>
                  <a:gd name="connsiteX41" fmla="*/ 107870 w 3504962"/>
                  <a:gd name="connsiteY41" fmla="*/ 3047071 h 3084774"/>
                  <a:gd name="connsiteX42" fmla="*/ 106886 w 3504962"/>
                  <a:gd name="connsiteY42" fmla="*/ 3046538 h 3084774"/>
                  <a:gd name="connsiteX43" fmla="*/ 73752 w 3504962"/>
                  <a:gd name="connsiteY43" fmla="*/ 3019200 h 3084774"/>
                  <a:gd name="connsiteX44" fmla="*/ 70057 w 3504962"/>
                  <a:gd name="connsiteY44" fmla="*/ 3013719 h 3084774"/>
                  <a:gd name="connsiteX45" fmla="*/ 45305 w 3504962"/>
                  <a:gd name="connsiteY45" fmla="*/ 2991886 h 3084774"/>
                  <a:gd name="connsiteX46" fmla="*/ 30032 w 3504962"/>
                  <a:gd name="connsiteY46" fmla="*/ 2744864 h 3084774"/>
                  <a:gd name="connsiteX47" fmla="*/ 1550449 w 3504962"/>
                  <a:gd name="connsiteY47" fmla="*/ 111423 h 3084774"/>
                  <a:gd name="connsiteX48" fmla="*/ 1728758 w 3504962"/>
                  <a:gd name="connsiteY48" fmla="*/ 1 h 3084774"/>
                  <a:gd name="connsiteX49" fmla="*/ 1752461 w 3504962"/>
                  <a:gd name="connsiteY49" fmla="*/ 625 h 3084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504962" h="3084774">
                    <a:moveTo>
                      <a:pt x="1729001" y="48818"/>
                    </a:moveTo>
                    <a:cubicBezTo>
                      <a:pt x="1658944" y="53738"/>
                      <a:pt x="1592534" y="92259"/>
                      <a:pt x="1554806" y="157678"/>
                    </a:cubicBezTo>
                    <a:lnTo>
                      <a:pt x="70266" y="2731855"/>
                    </a:lnTo>
                    <a:cubicBezTo>
                      <a:pt x="24992" y="2810361"/>
                      <a:pt x="33877" y="2905305"/>
                      <a:pt x="85308" y="2973394"/>
                    </a:cubicBezTo>
                    <a:lnTo>
                      <a:pt x="109506" y="2994752"/>
                    </a:lnTo>
                    <a:lnTo>
                      <a:pt x="113120" y="3000114"/>
                    </a:lnTo>
                    <a:cubicBezTo>
                      <a:pt x="123024" y="3010021"/>
                      <a:pt x="133870" y="3018985"/>
                      <a:pt x="145513" y="3026859"/>
                    </a:cubicBezTo>
                    <a:lnTo>
                      <a:pt x="146474" y="3027381"/>
                    </a:lnTo>
                    <a:lnTo>
                      <a:pt x="150491" y="3030927"/>
                    </a:lnTo>
                    <a:lnTo>
                      <a:pt x="165233" y="3037576"/>
                    </a:lnTo>
                    <a:lnTo>
                      <a:pt x="182687" y="3047060"/>
                    </a:lnTo>
                    <a:cubicBezTo>
                      <a:pt x="208867" y="3058150"/>
                      <a:pt x="237648" y="3064290"/>
                      <a:pt x="267856" y="3064304"/>
                    </a:cubicBezTo>
                    <a:lnTo>
                      <a:pt x="3239429" y="3065743"/>
                    </a:lnTo>
                    <a:cubicBezTo>
                      <a:pt x="3269636" y="3065757"/>
                      <a:pt x="3298412" y="3059647"/>
                      <a:pt x="3324581" y="3048582"/>
                    </a:cubicBezTo>
                    <a:lnTo>
                      <a:pt x="3342032" y="3039110"/>
                    </a:lnTo>
                    <a:lnTo>
                      <a:pt x="3356762" y="3032479"/>
                    </a:lnTo>
                    <a:lnTo>
                      <a:pt x="3360774" y="3028938"/>
                    </a:lnTo>
                    <a:lnTo>
                      <a:pt x="3361736" y="3028417"/>
                    </a:lnTo>
                    <a:cubicBezTo>
                      <a:pt x="3373371" y="3020554"/>
                      <a:pt x="3384209" y="3011600"/>
                      <a:pt x="3394102" y="3001702"/>
                    </a:cubicBezTo>
                    <a:lnTo>
                      <a:pt x="3397710" y="2996344"/>
                    </a:lnTo>
                    <a:lnTo>
                      <a:pt x="3421889" y="2975008"/>
                    </a:lnTo>
                    <a:cubicBezTo>
                      <a:pt x="3473254" y="2906968"/>
                      <a:pt x="3482048" y="2812033"/>
                      <a:pt x="3436698" y="2733484"/>
                    </a:cubicBezTo>
                    <a:lnTo>
                      <a:pt x="1949666" y="157869"/>
                    </a:lnTo>
                    <a:cubicBezTo>
                      <a:pt x="1911875" y="92413"/>
                      <a:pt x="1845428" y="53827"/>
                      <a:pt x="1775365" y="48839"/>
                    </a:cubicBezTo>
                    <a:lnTo>
                      <a:pt x="1752165" y="49439"/>
                    </a:lnTo>
                    <a:close/>
                    <a:moveTo>
                      <a:pt x="1776204" y="0"/>
                    </a:moveTo>
                    <a:cubicBezTo>
                      <a:pt x="1847896" y="5066"/>
                      <a:pt x="1915873" y="44496"/>
                      <a:pt x="1954513" y="111422"/>
                    </a:cubicBezTo>
                    <a:lnTo>
                      <a:pt x="3474930" y="2744862"/>
                    </a:lnTo>
                    <a:cubicBezTo>
                      <a:pt x="3521298" y="2825174"/>
                      <a:pt x="3512253" y="2922273"/>
                      <a:pt x="3459656" y="2991885"/>
                    </a:cubicBezTo>
                    <a:lnTo>
                      <a:pt x="3434904" y="3013719"/>
                    </a:lnTo>
                    <a:lnTo>
                      <a:pt x="3431208" y="3019200"/>
                    </a:lnTo>
                    <a:cubicBezTo>
                      <a:pt x="3421079" y="3029328"/>
                      <a:pt x="3409985" y="3038491"/>
                      <a:pt x="3398074" y="3046538"/>
                    </a:cubicBezTo>
                    <a:lnTo>
                      <a:pt x="3397090" y="3047072"/>
                    </a:lnTo>
                    <a:lnTo>
                      <a:pt x="3392983" y="3050695"/>
                    </a:lnTo>
                    <a:lnTo>
                      <a:pt x="3377907" y="3057485"/>
                    </a:lnTo>
                    <a:lnTo>
                      <a:pt x="3360044" y="3067180"/>
                    </a:lnTo>
                    <a:cubicBezTo>
                      <a:pt x="3333259" y="3078509"/>
                      <a:pt x="3303810" y="3084774"/>
                      <a:pt x="3272899" y="3084774"/>
                    </a:cubicBezTo>
                    <a:lnTo>
                      <a:pt x="232063" y="3084774"/>
                    </a:lnTo>
                    <a:cubicBezTo>
                      <a:pt x="201150" y="3084774"/>
                      <a:pt x="171701" y="3078509"/>
                      <a:pt x="144916" y="3067180"/>
                    </a:cubicBezTo>
                    <a:lnTo>
                      <a:pt x="127062" y="3057489"/>
                    </a:lnTo>
                    <a:lnTo>
                      <a:pt x="111979" y="3050696"/>
                    </a:lnTo>
                    <a:lnTo>
                      <a:pt x="107870" y="3047071"/>
                    </a:lnTo>
                    <a:lnTo>
                      <a:pt x="106886" y="3046538"/>
                    </a:lnTo>
                    <a:cubicBezTo>
                      <a:pt x="94976" y="3038490"/>
                      <a:pt x="83881" y="3029328"/>
                      <a:pt x="73752" y="3019200"/>
                    </a:cubicBezTo>
                    <a:lnTo>
                      <a:pt x="70057" y="3013719"/>
                    </a:lnTo>
                    <a:lnTo>
                      <a:pt x="45305" y="2991886"/>
                    </a:lnTo>
                    <a:cubicBezTo>
                      <a:pt x="-7291" y="2922275"/>
                      <a:pt x="-16337" y="2825176"/>
                      <a:pt x="30032" y="2744864"/>
                    </a:cubicBezTo>
                    <a:lnTo>
                      <a:pt x="1550449" y="111423"/>
                    </a:lnTo>
                    <a:cubicBezTo>
                      <a:pt x="1589088" y="44497"/>
                      <a:pt x="1657066" y="5067"/>
                      <a:pt x="1728758" y="1"/>
                    </a:cubicBezTo>
                    <a:lnTo>
                      <a:pt x="1752461" y="625"/>
                    </a:lnTo>
                    <a:close/>
                  </a:path>
                </a:pathLst>
              </a:custGeom>
              <a:solidFill>
                <a:srgbClr val="43B390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0" name="자유형: 도형 39">
                <a:extLst>
                  <a:ext uri="{FF2B5EF4-FFF2-40B4-BE49-F238E27FC236}">
                    <a16:creationId xmlns:a16="http://schemas.microsoft.com/office/drawing/2014/main" xmlns="" id="{0CB605F2-D239-0A77-E59B-24B709719A7C}"/>
                  </a:ext>
                </a:extLst>
              </p:cNvPr>
              <p:cNvSpPr/>
              <p:nvPr/>
            </p:nvSpPr>
            <p:spPr>
              <a:xfrm rot="5400000">
                <a:off x="7629578" y="391952"/>
                <a:ext cx="835941" cy="735725"/>
              </a:xfrm>
              <a:custGeom>
                <a:avLst/>
                <a:gdLst>
                  <a:gd name="connsiteX0" fmla="*/ 1729001 w 3504962"/>
                  <a:gd name="connsiteY0" fmla="*/ 48818 h 3084774"/>
                  <a:gd name="connsiteX1" fmla="*/ 1554806 w 3504962"/>
                  <a:gd name="connsiteY1" fmla="*/ 157678 h 3084774"/>
                  <a:gd name="connsiteX2" fmla="*/ 70266 w 3504962"/>
                  <a:gd name="connsiteY2" fmla="*/ 2731855 h 3084774"/>
                  <a:gd name="connsiteX3" fmla="*/ 85308 w 3504962"/>
                  <a:gd name="connsiteY3" fmla="*/ 2973394 h 3084774"/>
                  <a:gd name="connsiteX4" fmla="*/ 109506 w 3504962"/>
                  <a:gd name="connsiteY4" fmla="*/ 2994752 h 3084774"/>
                  <a:gd name="connsiteX5" fmla="*/ 113120 w 3504962"/>
                  <a:gd name="connsiteY5" fmla="*/ 3000114 h 3084774"/>
                  <a:gd name="connsiteX6" fmla="*/ 145513 w 3504962"/>
                  <a:gd name="connsiteY6" fmla="*/ 3026859 h 3084774"/>
                  <a:gd name="connsiteX7" fmla="*/ 146474 w 3504962"/>
                  <a:gd name="connsiteY7" fmla="*/ 3027381 h 3084774"/>
                  <a:gd name="connsiteX8" fmla="*/ 150491 w 3504962"/>
                  <a:gd name="connsiteY8" fmla="*/ 3030927 h 3084774"/>
                  <a:gd name="connsiteX9" fmla="*/ 165233 w 3504962"/>
                  <a:gd name="connsiteY9" fmla="*/ 3037576 h 3084774"/>
                  <a:gd name="connsiteX10" fmla="*/ 182687 w 3504962"/>
                  <a:gd name="connsiteY10" fmla="*/ 3047060 h 3084774"/>
                  <a:gd name="connsiteX11" fmla="*/ 267856 w 3504962"/>
                  <a:gd name="connsiteY11" fmla="*/ 3064304 h 3084774"/>
                  <a:gd name="connsiteX12" fmla="*/ 3239429 w 3504962"/>
                  <a:gd name="connsiteY12" fmla="*/ 3065743 h 3084774"/>
                  <a:gd name="connsiteX13" fmla="*/ 3324581 w 3504962"/>
                  <a:gd name="connsiteY13" fmla="*/ 3048582 h 3084774"/>
                  <a:gd name="connsiteX14" fmla="*/ 3342032 w 3504962"/>
                  <a:gd name="connsiteY14" fmla="*/ 3039110 h 3084774"/>
                  <a:gd name="connsiteX15" fmla="*/ 3356762 w 3504962"/>
                  <a:gd name="connsiteY15" fmla="*/ 3032479 h 3084774"/>
                  <a:gd name="connsiteX16" fmla="*/ 3360774 w 3504962"/>
                  <a:gd name="connsiteY16" fmla="*/ 3028938 h 3084774"/>
                  <a:gd name="connsiteX17" fmla="*/ 3361736 w 3504962"/>
                  <a:gd name="connsiteY17" fmla="*/ 3028417 h 3084774"/>
                  <a:gd name="connsiteX18" fmla="*/ 3394102 w 3504962"/>
                  <a:gd name="connsiteY18" fmla="*/ 3001702 h 3084774"/>
                  <a:gd name="connsiteX19" fmla="*/ 3397710 w 3504962"/>
                  <a:gd name="connsiteY19" fmla="*/ 2996344 h 3084774"/>
                  <a:gd name="connsiteX20" fmla="*/ 3421889 w 3504962"/>
                  <a:gd name="connsiteY20" fmla="*/ 2975008 h 3084774"/>
                  <a:gd name="connsiteX21" fmla="*/ 3436698 w 3504962"/>
                  <a:gd name="connsiteY21" fmla="*/ 2733484 h 3084774"/>
                  <a:gd name="connsiteX22" fmla="*/ 1949666 w 3504962"/>
                  <a:gd name="connsiteY22" fmla="*/ 157869 h 3084774"/>
                  <a:gd name="connsiteX23" fmla="*/ 1775365 w 3504962"/>
                  <a:gd name="connsiteY23" fmla="*/ 48839 h 3084774"/>
                  <a:gd name="connsiteX24" fmla="*/ 1752165 w 3504962"/>
                  <a:gd name="connsiteY24" fmla="*/ 49439 h 3084774"/>
                  <a:gd name="connsiteX25" fmla="*/ 1776204 w 3504962"/>
                  <a:gd name="connsiteY25" fmla="*/ 0 h 3084774"/>
                  <a:gd name="connsiteX26" fmla="*/ 1954513 w 3504962"/>
                  <a:gd name="connsiteY26" fmla="*/ 111422 h 3084774"/>
                  <a:gd name="connsiteX27" fmla="*/ 3474930 w 3504962"/>
                  <a:gd name="connsiteY27" fmla="*/ 2744862 h 3084774"/>
                  <a:gd name="connsiteX28" fmla="*/ 3459656 w 3504962"/>
                  <a:gd name="connsiteY28" fmla="*/ 2991885 h 3084774"/>
                  <a:gd name="connsiteX29" fmla="*/ 3434904 w 3504962"/>
                  <a:gd name="connsiteY29" fmla="*/ 3013719 h 3084774"/>
                  <a:gd name="connsiteX30" fmla="*/ 3431208 w 3504962"/>
                  <a:gd name="connsiteY30" fmla="*/ 3019200 h 3084774"/>
                  <a:gd name="connsiteX31" fmla="*/ 3398074 w 3504962"/>
                  <a:gd name="connsiteY31" fmla="*/ 3046538 h 3084774"/>
                  <a:gd name="connsiteX32" fmla="*/ 3397090 w 3504962"/>
                  <a:gd name="connsiteY32" fmla="*/ 3047072 h 3084774"/>
                  <a:gd name="connsiteX33" fmla="*/ 3392983 w 3504962"/>
                  <a:gd name="connsiteY33" fmla="*/ 3050695 h 3084774"/>
                  <a:gd name="connsiteX34" fmla="*/ 3377907 w 3504962"/>
                  <a:gd name="connsiteY34" fmla="*/ 3057485 h 3084774"/>
                  <a:gd name="connsiteX35" fmla="*/ 3360044 w 3504962"/>
                  <a:gd name="connsiteY35" fmla="*/ 3067180 h 3084774"/>
                  <a:gd name="connsiteX36" fmla="*/ 3272899 w 3504962"/>
                  <a:gd name="connsiteY36" fmla="*/ 3084774 h 3084774"/>
                  <a:gd name="connsiteX37" fmla="*/ 232063 w 3504962"/>
                  <a:gd name="connsiteY37" fmla="*/ 3084774 h 3084774"/>
                  <a:gd name="connsiteX38" fmla="*/ 144916 w 3504962"/>
                  <a:gd name="connsiteY38" fmla="*/ 3067180 h 3084774"/>
                  <a:gd name="connsiteX39" fmla="*/ 127062 w 3504962"/>
                  <a:gd name="connsiteY39" fmla="*/ 3057489 h 3084774"/>
                  <a:gd name="connsiteX40" fmla="*/ 111979 w 3504962"/>
                  <a:gd name="connsiteY40" fmla="*/ 3050696 h 3084774"/>
                  <a:gd name="connsiteX41" fmla="*/ 107870 w 3504962"/>
                  <a:gd name="connsiteY41" fmla="*/ 3047071 h 3084774"/>
                  <a:gd name="connsiteX42" fmla="*/ 106886 w 3504962"/>
                  <a:gd name="connsiteY42" fmla="*/ 3046538 h 3084774"/>
                  <a:gd name="connsiteX43" fmla="*/ 73752 w 3504962"/>
                  <a:gd name="connsiteY43" fmla="*/ 3019200 h 3084774"/>
                  <a:gd name="connsiteX44" fmla="*/ 70057 w 3504962"/>
                  <a:gd name="connsiteY44" fmla="*/ 3013719 h 3084774"/>
                  <a:gd name="connsiteX45" fmla="*/ 45305 w 3504962"/>
                  <a:gd name="connsiteY45" fmla="*/ 2991886 h 3084774"/>
                  <a:gd name="connsiteX46" fmla="*/ 30032 w 3504962"/>
                  <a:gd name="connsiteY46" fmla="*/ 2744864 h 3084774"/>
                  <a:gd name="connsiteX47" fmla="*/ 1550449 w 3504962"/>
                  <a:gd name="connsiteY47" fmla="*/ 111423 h 3084774"/>
                  <a:gd name="connsiteX48" fmla="*/ 1728758 w 3504962"/>
                  <a:gd name="connsiteY48" fmla="*/ 1 h 3084774"/>
                  <a:gd name="connsiteX49" fmla="*/ 1752461 w 3504962"/>
                  <a:gd name="connsiteY49" fmla="*/ 625 h 3084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504962" h="3084774">
                    <a:moveTo>
                      <a:pt x="1729001" y="48818"/>
                    </a:moveTo>
                    <a:cubicBezTo>
                      <a:pt x="1658944" y="53738"/>
                      <a:pt x="1592534" y="92259"/>
                      <a:pt x="1554806" y="157678"/>
                    </a:cubicBezTo>
                    <a:lnTo>
                      <a:pt x="70266" y="2731855"/>
                    </a:lnTo>
                    <a:cubicBezTo>
                      <a:pt x="24992" y="2810361"/>
                      <a:pt x="33877" y="2905305"/>
                      <a:pt x="85308" y="2973394"/>
                    </a:cubicBezTo>
                    <a:lnTo>
                      <a:pt x="109506" y="2994752"/>
                    </a:lnTo>
                    <a:lnTo>
                      <a:pt x="113120" y="3000114"/>
                    </a:lnTo>
                    <a:cubicBezTo>
                      <a:pt x="123024" y="3010021"/>
                      <a:pt x="133870" y="3018985"/>
                      <a:pt x="145513" y="3026859"/>
                    </a:cubicBezTo>
                    <a:lnTo>
                      <a:pt x="146474" y="3027381"/>
                    </a:lnTo>
                    <a:lnTo>
                      <a:pt x="150491" y="3030927"/>
                    </a:lnTo>
                    <a:lnTo>
                      <a:pt x="165233" y="3037576"/>
                    </a:lnTo>
                    <a:lnTo>
                      <a:pt x="182687" y="3047060"/>
                    </a:lnTo>
                    <a:cubicBezTo>
                      <a:pt x="208867" y="3058150"/>
                      <a:pt x="237648" y="3064290"/>
                      <a:pt x="267856" y="3064304"/>
                    </a:cubicBezTo>
                    <a:lnTo>
                      <a:pt x="3239429" y="3065743"/>
                    </a:lnTo>
                    <a:cubicBezTo>
                      <a:pt x="3269636" y="3065757"/>
                      <a:pt x="3298412" y="3059647"/>
                      <a:pt x="3324581" y="3048582"/>
                    </a:cubicBezTo>
                    <a:lnTo>
                      <a:pt x="3342032" y="3039110"/>
                    </a:lnTo>
                    <a:lnTo>
                      <a:pt x="3356762" y="3032479"/>
                    </a:lnTo>
                    <a:lnTo>
                      <a:pt x="3360774" y="3028938"/>
                    </a:lnTo>
                    <a:lnTo>
                      <a:pt x="3361736" y="3028417"/>
                    </a:lnTo>
                    <a:cubicBezTo>
                      <a:pt x="3373371" y="3020554"/>
                      <a:pt x="3384209" y="3011600"/>
                      <a:pt x="3394102" y="3001702"/>
                    </a:cubicBezTo>
                    <a:lnTo>
                      <a:pt x="3397710" y="2996344"/>
                    </a:lnTo>
                    <a:lnTo>
                      <a:pt x="3421889" y="2975008"/>
                    </a:lnTo>
                    <a:cubicBezTo>
                      <a:pt x="3473254" y="2906968"/>
                      <a:pt x="3482048" y="2812033"/>
                      <a:pt x="3436698" y="2733484"/>
                    </a:cubicBezTo>
                    <a:lnTo>
                      <a:pt x="1949666" y="157869"/>
                    </a:lnTo>
                    <a:cubicBezTo>
                      <a:pt x="1911875" y="92413"/>
                      <a:pt x="1845428" y="53827"/>
                      <a:pt x="1775365" y="48839"/>
                    </a:cubicBezTo>
                    <a:lnTo>
                      <a:pt x="1752165" y="49439"/>
                    </a:lnTo>
                    <a:close/>
                    <a:moveTo>
                      <a:pt x="1776204" y="0"/>
                    </a:moveTo>
                    <a:cubicBezTo>
                      <a:pt x="1847896" y="5066"/>
                      <a:pt x="1915873" y="44496"/>
                      <a:pt x="1954513" y="111422"/>
                    </a:cubicBezTo>
                    <a:lnTo>
                      <a:pt x="3474930" y="2744862"/>
                    </a:lnTo>
                    <a:cubicBezTo>
                      <a:pt x="3521298" y="2825174"/>
                      <a:pt x="3512253" y="2922273"/>
                      <a:pt x="3459656" y="2991885"/>
                    </a:cubicBezTo>
                    <a:lnTo>
                      <a:pt x="3434904" y="3013719"/>
                    </a:lnTo>
                    <a:lnTo>
                      <a:pt x="3431208" y="3019200"/>
                    </a:lnTo>
                    <a:cubicBezTo>
                      <a:pt x="3421079" y="3029328"/>
                      <a:pt x="3409985" y="3038491"/>
                      <a:pt x="3398074" y="3046538"/>
                    </a:cubicBezTo>
                    <a:lnTo>
                      <a:pt x="3397090" y="3047072"/>
                    </a:lnTo>
                    <a:lnTo>
                      <a:pt x="3392983" y="3050695"/>
                    </a:lnTo>
                    <a:lnTo>
                      <a:pt x="3377907" y="3057485"/>
                    </a:lnTo>
                    <a:lnTo>
                      <a:pt x="3360044" y="3067180"/>
                    </a:lnTo>
                    <a:cubicBezTo>
                      <a:pt x="3333259" y="3078509"/>
                      <a:pt x="3303810" y="3084774"/>
                      <a:pt x="3272899" y="3084774"/>
                    </a:cubicBezTo>
                    <a:lnTo>
                      <a:pt x="232063" y="3084774"/>
                    </a:lnTo>
                    <a:cubicBezTo>
                      <a:pt x="201150" y="3084774"/>
                      <a:pt x="171701" y="3078509"/>
                      <a:pt x="144916" y="3067180"/>
                    </a:cubicBezTo>
                    <a:lnTo>
                      <a:pt x="127062" y="3057489"/>
                    </a:lnTo>
                    <a:lnTo>
                      <a:pt x="111979" y="3050696"/>
                    </a:lnTo>
                    <a:lnTo>
                      <a:pt x="107870" y="3047071"/>
                    </a:lnTo>
                    <a:lnTo>
                      <a:pt x="106886" y="3046538"/>
                    </a:lnTo>
                    <a:cubicBezTo>
                      <a:pt x="94976" y="3038490"/>
                      <a:pt x="83881" y="3029328"/>
                      <a:pt x="73752" y="3019200"/>
                    </a:cubicBezTo>
                    <a:lnTo>
                      <a:pt x="70057" y="3013719"/>
                    </a:lnTo>
                    <a:lnTo>
                      <a:pt x="45305" y="2991886"/>
                    </a:lnTo>
                    <a:cubicBezTo>
                      <a:pt x="-7291" y="2922275"/>
                      <a:pt x="-16337" y="2825176"/>
                      <a:pt x="30032" y="2744864"/>
                    </a:cubicBezTo>
                    <a:lnTo>
                      <a:pt x="1550449" y="111423"/>
                    </a:lnTo>
                    <a:cubicBezTo>
                      <a:pt x="1589088" y="44497"/>
                      <a:pt x="1657066" y="5067"/>
                      <a:pt x="1728758" y="1"/>
                    </a:cubicBezTo>
                    <a:lnTo>
                      <a:pt x="1752461" y="625"/>
                    </a:lnTo>
                    <a:close/>
                  </a:path>
                </a:pathLst>
              </a:custGeom>
              <a:solidFill>
                <a:srgbClr val="43B390">
                  <a:alpha val="4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1" name="자유형: 도형 40">
                <a:extLst>
                  <a:ext uri="{FF2B5EF4-FFF2-40B4-BE49-F238E27FC236}">
                    <a16:creationId xmlns:a16="http://schemas.microsoft.com/office/drawing/2014/main" xmlns="" id="{141B6AC9-713A-EFD9-7E2A-572518CB1021}"/>
                  </a:ext>
                </a:extLst>
              </p:cNvPr>
              <p:cNvSpPr/>
              <p:nvPr/>
            </p:nvSpPr>
            <p:spPr>
              <a:xfrm rot="5400000">
                <a:off x="7925616" y="391950"/>
                <a:ext cx="835941" cy="735725"/>
              </a:xfrm>
              <a:custGeom>
                <a:avLst/>
                <a:gdLst>
                  <a:gd name="connsiteX0" fmla="*/ 1729001 w 3504962"/>
                  <a:gd name="connsiteY0" fmla="*/ 48818 h 3084774"/>
                  <a:gd name="connsiteX1" fmla="*/ 1554806 w 3504962"/>
                  <a:gd name="connsiteY1" fmla="*/ 157678 h 3084774"/>
                  <a:gd name="connsiteX2" fmla="*/ 70266 w 3504962"/>
                  <a:gd name="connsiteY2" fmla="*/ 2731855 h 3084774"/>
                  <a:gd name="connsiteX3" fmla="*/ 85308 w 3504962"/>
                  <a:gd name="connsiteY3" fmla="*/ 2973394 h 3084774"/>
                  <a:gd name="connsiteX4" fmla="*/ 109506 w 3504962"/>
                  <a:gd name="connsiteY4" fmla="*/ 2994752 h 3084774"/>
                  <a:gd name="connsiteX5" fmla="*/ 113120 w 3504962"/>
                  <a:gd name="connsiteY5" fmla="*/ 3000114 h 3084774"/>
                  <a:gd name="connsiteX6" fmla="*/ 145513 w 3504962"/>
                  <a:gd name="connsiteY6" fmla="*/ 3026859 h 3084774"/>
                  <a:gd name="connsiteX7" fmla="*/ 146474 w 3504962"/>
                  <a:gd name="connsiteY7" fmla="*/ 3027381 h 3084774"/>
                  <a:gd name="connsiteX8" fmla="*/ 150491 w 3504962"/>
                  <a:gd name="connsiteY8" fmla="*/ 3030927 h 3084774"/>
                  <a:gd name="connsiteX9" fmla="*/ 165233 w 3504962"/>
                  <a:gd name="connsiteY9" fmla="*/ 3037576 h 3084774"/>
                  <a:gd name="connsiteX10" fmla="*/ 182687 w 3504962"/>
                  <a:gd name="connsiteY10" fmla="*/ 3047060 h 3084774"/>
                  <a:gd name="connsiteX11" fmla="*/ 267856 w 3504962"/>
                  <a:gd name="connsiteY11" fmla="*/ 3064304 h 3084774"/>
                  <a:gd name="connsiteX12" fmla="*/ 3239429 w 3504962"/>
                  <a:gd name="connsiteY12" fmla="*/ 3065743 h 3084774"/>
                  <a:gd name="connsiteX13" fmla="*/ 3324581 w 3504962"/>
                  <a:gd name="connsiteY13" fmla="*/ 3048582 h 3084774"/>
                  <a:gd name="connsiteX14" fmla="*/ 3342032 w 3504962"/>
                  <a:gd name="connsiteY14" fmla="*/ 3039110 h 3084774"/>
                  <a:gd name="connsiteX15" fmla="*/ 3356762 w 3504962"/>
                  <a:gd name="connsiteY15" fmla="*/ 3032479 h 3084774"/>
                  <a:gd name="connsiteX16" fmla="*/ 3360774 w 3504962"/>
                  <a:gd name="connsiteY16" fmla="*/ 3028938 h 3084774"/>
                  <a:gd name="connsiteX17" fmla="*/ 3361736 w 3504962"/>
                  <a:gd name="connsiteY17" fmla="*/ 3028417 h 3084774"/>
                  <a:gd name="connsiteX18" fmla="*/ 3394102 w 3504962"/>
                  <a:gd name="connsiteY18" fmla="*/ 3001702 h 3084774"/>
                  <a:gd name="connsiteX19" fmla="*/ 3397710 w 3504962"/>
                  <a:gd name="connsiteY19" fmla="*/ 2996344 h 3084774"/>
                  <a:gd name="connsiteX20" fmla="*/ 3421889 w 3504962"/>
                  <a:gd name="connsiteY20" fmla="*/ 2975008 h 3084774"/>
                  <a:gd name="connsiteX21" fmla="*/ 3436698 w 3504962"/>
                  <a:gd name="connsiteY21" fmla="*/ 2733484 h 3084774"/>
                  <a:gd name="connsiteX22" fmla="*/ 1949666 w 3504962"/>
                  <a:gd name="connsiteY22" fmla="*/ 157869 h 3084774"/>
                  <a:gd name="connsiteX23" fmla="*/ 1775365 w 3504962"/>
                  <a:gd name="connsiteY23" fmla="*/ 48839 h 3084774"/>
                  <a:gd name="connsiteX24" fmla="*/ 1752165 w 3504962"/>
                  <a:gd name="connsiteY24" fmla="*/ 49439 h 3084774"/>
                  <a:gd name="connsiteX25" fmla="*/ 1776204 w 3504962"/>
                  <a:gd name="connsiteY25" fmla="*/ 0 h 3084774"/>
                  <a:gd name="connsiteX26" fmla="*/ 1954513 w 3504962"/>
                  <a:gd name="connsiteY26" fmla="*/ 111422 h 3084774"/>
                  <a:gd name="connsiteX27" fmla="*/ 3474930 w 3504962"/>
                  <a:gd name="connsiteY27" fmla="*/ 2744862 h 3084774"/>
                  <a:gd name="connsiteX28" fmla="*/ 3459656 w 3504962"/>
                  <a:gd name="connsiteY28" fmla="*/ 2991885 h 3084774"/>
                  <a:gd name="connsiteX29" fmla="*/ 3434904 w 3504962"/>
                  <a:gd name="connsiteY29" fmla="*/ 3013719 h 3084774"/>
                  <a:gd name="connsiteX30" fmla="*/ 3431208 w 3504962"/>
                  <a:gd name="connsiteY30" fmla="*/ 3019200 h 3084774"/>
                  <a:gd name="connsiteX31" fmla="*/ 3398074 w 3504962"/>
                  <a:gd name="connsiteY31" fmla="*/ 3046538 h 3084774"/>
                  <a:gd name="connsiteX32" fmla="*/ 3397090 w 3504962"/>
                  <a:gd name="connsiteY32" fmla="*/ 3047072 h 3084774"/>
                  <a:gd name="connsiteX33" fmla="*/ 3392983 w 3504962"/>
                  <a:gd name="connsiteY33" fmla="*/ 3050695 h 3084774"/>
                  <a:gd name="connsiteX34" fmla="*/ 3377907 w 3504962"/>
                  <a:gd name="connsiteY34" fmla="*/ 3057485 h 3084774"/>
                  <a:gd name="connsiteX35" fmla="*/ 3360044 w 3504962"/>
                  <a:gd name="connsiteY35" fmla="*/ 3067180 h 3084774"/>
                  <a:gd name="connsiteX36" fmla="*/ 3272899 w 3504962"/>
                  <a:gd name="connsiteY36" fmla="*/ 3084774 h 3084774"/>
                  <a:gd name="connsiteX37" fmla="*/ 232063 w 3504962"/>
                  <a:gd name="connsiteY37" fmla="*/ 3084774 h 3084774"/>
                  <a:gd name="connsiteX38" fmla="*/ 144916 w 3504962"/>
                  <a:gd name="connsiteY38" fmla="*/ 3067180 h 3084774"/>
                  <a:gd name="connsiteX39" fmla="*/ 127062 w 3504962"/>
                  <a:gd name="connsiteY39" fmla="*/ 3057489 h 3084774"/>
                  <a:gd name="connsiteX40" fmla="*/ 111979 w 3504962"/>
                  <a:gd name="connsiteY40" fmla="*/ 3050696 h 3084774"/>
                  <a:gd name="connsiteX41" fmla="*/ 107870 w 3504962"/>
                  <a:gd name="connsiteY41" fmla="*/ 3047071 h 3084774"/>
                  <a:gd name="connsiteX42" fmla="*/ 106886 w 3504962"/>
                  <a:gd name="connsiteY42" fmla="*/ 3046538 h 3084774"/>
                  <a:gd name="connsiteX43" fmla="*/ 73752 w 3504962"/>
                  <a:gd name="connsiteY43" fmla="*/ 3019200 h 3084774"/>
                  <a:gd name="connsiteX44" fmla="*/ 70057 w 3504962"/>
                  <a:gd name="connsiteY44" fmla="*/ 3013719 h 3084774"/>
                  <a:gd name="connsiteX45" fmla="*/ 45305 w 3504962"/>
                  <a:gd name="connsiteY45" fmla="*/ 2991886 h 3084774"/>
                  <a:gd name="connsiteX46" fmla="*/ 30032 w 3504962"/>
                  <a:gd name="connsiteY46" fmla="*/ 2744864 h 3084774"/>
                  <a:gd name="connsiteX47" fmla="*/ 1550449 w 3504962"/>
                  <a:gd name="connsiteY47" fmla="*/ 111423 h 3084774"/>
                  <a:gd name="connsiteX48" fmla="*/ 1728758 w 3504962"/>
                  <a:gd name="connsiteY48" fmla="*/ 1 h 3084774"/>
                  <a:gd name="connsiteX49" fmla="*/ 1752461 w 3504962"/>
                  <a:gd name="connsiteY49" fmla="*/ 625 h 3084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504962" h="3084774">
                    <a:moveTo>
                      <a:pt x="1729001" y="48818"/>
                    </a:moveTo>
                    <a:cubicBezTo>
                      <a:pt x="1658944" y="53738"/>
                      <a:pt x="1592534" y="92259"/>
                      <a:pt x="1554806" y="157678"/>
                    </a:cubicBezTo>
                    <a:lnTo>
                      <a:pt x="70266" y="2731855"/>
                    </a:lnTo>
                    <a:cubicBezTo>
                      <a:pt x="24992" y="2810361"/>
                      <a:pt x="33877" y="2905305"/>
                      <a:pt x="85308" y="2973394"/>
                    </a:cubicBezTo>
                    <a:lnTo>
                      <a:pt x="109506" y="2994752"/>
                    </a:lnTo>
                    <a:lnTo>
                      <a:pt x="113120" y="3000114"/>
                    </a:lnTo>
                    <a:cubicBezTo>
                      <a:pt x="123024" y="3010021"/>
                      <a:pt x="133870" y="3018985"/>
                      <a:pt x="145513" y="3026859"/>
                    </a:cubicBezTo>
                    <a:lnTo>
                      <a:pt x="146474" y="3027381"/>
                    </a:lnTo>
                    <a:lnTo>
                      <a:pt x="150491" y="3030927"/>
                    </a:lnTo>
                    <a:lnTo>
                      <a:pt x="165233" y="3037576"/>
                    </a:lnTo>
                    <a:lnTo>
                      <a:pt x="182687" y="3047060"/>
                    </a:lnTo>
                    <a:cubicBezTo>
                      <a:pt x="208867" y="3058150"/>
                      <a:pt x="237648" y="3064290"/>
                      <a:pt x="267856" y="3064304"/>
                    </a:cubicBezTo>
                    <a:lnTo>
                      <a:pt x="3239429" y="3065743"/>
                    </a:lnTo>
                    <a:cubicBezTo>
                      <a:pt x="3269636" y="3065757"/>
                      <a:pt x="3298412" y="3059647"/>
                      <a:pt x="3324581" y="3048582"/>
                    </a:cubicBezTo>
                    <a:lnTo>
                      <a:pt x="3342032" y="3039110"/>
                    </a:lnTo>
                    <a:lnTo>
                      <a:pt x="3356762" y="3032479"/>
                    </a:lnTo>
                    <a:lnTo>
                      <a:pt x="3360774" y="3028938"/>
                    </a:lnTo>
                    <a:lnTo>
                      <a:pt x="3361736" y="3028417"/>
                    </a:lnTo>
                    <a:cubicBezTo>
                      <a:pt x="3373371" y="3020554"/>
                      <a:pt x="3384209" y="3011600"/>
                      <a:pt x="3394102" y="3001702"/>
                    </a:cubicBezTo>
                    <a:lnTo>
                      <a:pt x="3397710" y="2996344"/>
                    </a:lnTo>
                    <a:lnTo>
                      <a:pt x="3421889" y="2975008"/>
                    </a:lnTo>
                    <a:cubicBezTo>
                      <a:pt x="3473254" y="2906968"/>
                      <a:pt x="3482048" y="2812033"/>
                      <a:pt x="3436698" y="2733484"/>
                    </a:cubicBezTo>
                    <a:lnTo>
                      <a:pt x="1949666" y="157869"/>
                    </a:lnTo>
                    <a:cubicBezTo>
                      <a:pt x="1911875" y="92413"/>
                      <a:pt x="1845428" y="53827"/>
                      <a:pt x="1775365" y="48839"/>
                    </a:cubicBezTo>
                    <a:lnTo>
                      <a:pt x="1752165" y="49439"/>
                    </a:lnTo>
                    <a:close/>
                    <a:moveTo>
                      <a:pt x="1776204" y="0"/>
                    </a:moveTo>
                    <a:cubicBezTo>
                      <a:pt x="1847896" y="5066"/>
                      <a:pt x="1915873" y="44496"/>
                      <a:pt x="1954513" y="111422"/>
                    </a:cubicBezTo>
                    <a:lnTo>
                      <a:pt x="3474930" y="2744862"/>
                    </a:lnTo>
                    <a:cubicBezTo>
                      <a:pt x="3521298" y="2825174"/>
                      <a:pt x="3512253" y="2922273"/>
                      <a:pt x="3459656" y="2991885"/>
                    </a:cubicBezTo>
                    <a:lnTo>
                      <a:pt x="3434904" y="3013719"/>
                    </a:lnTo>
                    <a:lnTo>
                      <a:pt x="3431208" y="3019200"/>
                    </a:lnTo>
                    <a:cubicBezTo>
                      <a:pt x="3421079" y="3029328"/>
                      <a:pt x="3409985" y="3038491"/>
                      <a:pt x="3398074" y="3046538"/>
                    </a:cubicBezTo>
                    <a:lnTo>
                      <a:pt x="3397090" y="3047072"/>
                    </a:lnTo>
                    <a:lnTo>
                      <a:pt x="3392983" y="3050695"/>
                    </a:lnTo>
                    <a:lnTo>
                      <a:pt x="3377907" y="3057485"/>
                    </a:lnTo>
                    <a:lnTo>
                      <a:pt x="3360044" y="3067180"/>
                    </a:lnTo>
                    <a:cubicBezTo>
                      <a:pt x="3333259" y="3078509"/>
                      <a:pt x="3303810" y="3084774"/>
                      <a:pt x="3272899" y="3084774"/>
                    </a:cubicBezTo>
                    <a:lnTo>
                      <a:pt x="232063" y="3084774"/>
                    </a:lnTo>
                    <a:cubicBezTo>
                      <a:pt x="201150" y="3084774"/>
                      <a:pt x="171701" y="3078509"/>
                      <a:pt x="144916" y="3067180"/>
                    </a:cubicBezTo>
                    <a:lnTo>
                      <a:pt x="127062" y="3057489"/>
                    </a:lnTo>
                    <a:lnTo>
                      <a:pt x="111979" y="3050696"/>
                    </a:lnTo>
                    <a:lnTo>
                      <a:pt x="107870" y="3047071"/>
                    </a:lnTo>
                    <a:lnTo>
                      <a:pt x="106886" y="3046538"/>
                    </a:lnTo>
                    <a:cubicBezTo>
                      <a:pt x="94976" y="3038490"/>
                      <a:pt x="83881" y="3029328"/>
                      <a:pt x="73752" y="3019200"/>
                    </a:cubicBezTo>
                    <a:lnTo>
                      <a:pt x="70057" y="3013719"/>
                    </a:lnTo>
                    <a:lnTo>
                      <a:pt x="45305" y="2991886"/>
                    </a:lnTo>
                    <a:cubicBezTo>
                      <a:pt x="-7291" y="2922275"/>
                      <a:pt x="-16337" y="2825176"/>
                      <a:pt x="30032" y="2744864"/>
                    </a:cubicBezTo>
                    <a:lnTo>
                      <a:pt x="1550449" y="111423"/>
                    </a:lnTo>
                    <a:cubicBezTo>
                      <a:pt x="1589088" y="44497"/>
                      <a:pt x="1657066" y="5067"/>
                      <a:pt x="1728758" y="1"/>
                    </a:cubicBezTo>
                    <a:lnTo>
                      <a:pt x="1752461" y="625"/>
                    </a:lnTo>
                    <a:close/>
                  </a:path>
                </a:pathLst>
              </a:custGeom>
              <a:solidFill>
                <a:srgbClr val="43B390">
                  <a:alpha val="5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2" name="자유형: 도형 41">
                <a:extLst>
                  <a:ext uri="{FF2B5EF4-FFF2-40B4-BE49-F238E27FC236}">
                    <a16:creationId xmlns:a16="http://schemas.microsoft.com/office/drawing/2014/main" xmlns="" id="{4B79C6EC-365A-E7D6-245C-9A1169797857}"/>
                  </a:ext>
                </a:extLst>
              </p:cNvPr>
              <p:cNvSpPr/>
              <p:nvPr/>
            </p:nvSpPr>
            <p:spPr>
              <a:xfrm rot="5400000">
                <a:off x="8221654" y="391948"/>
                <a:ext cx="835941" cy="735725"/>
              </a:xfrm>
              <a:custGeom>
                <a:avLst/>
                <a:gdLst>
                  <a:gd name="connsiteX0" fmla="*/ 1729001 w 3504962"/>
                  <a:gd name="connsiteY0" fmla="*/ 48818 h 3084774"/>
                  <a:gd name="connsiteX1" fmla="*/ 1554806 w 3504962"/>
                  <a:gd name="connsiteY1" fmla="*/ 157678 h 3084774"/>
                  <a:gd name="connsiteX2" fmla="*/ 70266 w 3504962"/>
                  <a:gd name="connsiteY2" fmla="*/ 2731855 h 3084774"/>
                  <a:gd name="connsiteX3" fmla="*/ 85308 w 3504962"/>
                  <a:gd name="connsiteY3" fmla="*/ 2973394 h 3084774"/>
                  <a:gd name="connsiteX4" fmla="*/ 109506 w 3504962"/>
                  <a:gd name="connsiteY4" fmla="*/ 2994752 h 3084774"/>
                  <a:gd name="connsiteX5" fmla="*/ 113120 w 3504962"/>
                  <a:gd name="connsiteY5" fmla="*/ 3000114 h 3084774"/>
                  <a:gd name="connsiteX6" fmla="*/ 145513 w 3504962"/>
                  <a:gd name="connsiteY6" fmla="*/ 3026859 h 3084774"/>
                  <a:gd name="connsiteX7" fmla="*/ 146474 w 3504962"/>
                  <a:gd name="connsiteY7" fmla="*/ 3027381 h 3084774"/>
                  <a:gd name="connsiteX8" fmla="*/ 150491 w 3504962"/>
                  <a:gd name="connsiteY8" fmla="*/ 3030927 h 3084774"/>
                  <a:gd name="connsiteX9" fmla="*/ 165233 w 3504962"/>
                  <a:gd name="connsiteY9" fmla="*/ 3037576 h 3084774"/>
                  <a:gd name="connsiteX10" fmla="*/ 182687 w 3504962"/>
                  <a:gd name="connsiteY10" fmla="*/ 3047060 h 3084774"/>
                  <a:gd name="connsiteX11" fmla="*/ 267856 w 3504962"/>
                  <a:gd name="connsiteY11" fmla="*/ 3064304 h 3084774"/>
                  <a:gd name="connsiteX12" fmla="*/ 3239429 w 3504962"/>
                  <a:gd name="connsiteY12" fmla="*/ 3065743 h 3084774"/>
                  <a:gd name="connsiteX13" fmla="*/ 3324581 w 3504962"/>
                  <a:gd name="connsiteY13" fmla="*/ 3048582 h 3084774"/>
                  <a:gd name="connsiteX14" fmla="*/ 3342032 w 3504962"/>
                  <a:gd name="connsiteY14" fmla="*/ 3039110 h 3084774"/>
                  <a:gd name="connsiteX15" fmla="*/ 3356762 w 3504962"/>
                  <a:gd name="connsiteY15" fmla="*/ 3032479 h 3084774"/>
                  <a:gd name="connsiteX16" fmla="*/ 3360774 w 3504962"/>
                  <a:gd name="connsiteY16" fmla="*/ 3028938 h 3084774"/>
                  <a:gd name="connsiteX17" fmla="*/ 3361736 w 3504962"/>
                  <a:gd name="connsiteY17" fmla="*/ 3028417 h 3084774"/>
                  <a:gd name="connsiteX18" fmla="*/ 3394102 w 3504962"/>
                  <a:gd name="connsiteY18" fmla="*/ 3001702 h 3084774"/>
                  <a:gd name="connsiteX19" fmla="*/ 3397710 w 3504962"/>
                  <a:gd name="connsiteY19" fmla="*/ 2996344 h 3084774"/>
                  <a:gd name="connsiteX20" fmla="*/ 3421889 w 3504962"/>
                  <a:gd name="connsiteY20" fmla="*/ 2975008 h 3084774"/>
                  <a:gd name="connsiteX21" fmla="*/ 3436698 w 3504962"/>
                  <a:gd name="connsiteY21" fmla="*/ 2733484 h 3084774"/>
                  <a:gd name="connsiteX22" fmla="*/ 1949666 w 3504962"/>
                  <a:gd name="connsiteY22" fmla="*/ 157869 h 3084774"/>
                  <a:gd name="connsiteX23" fmla="*/ 1775365 w 3504962"/>
                  <a:gd name="connsiteY23" fmla="*/ 48839 h 3084774"/>
                  <a:gd name="connsiteX24" fmla="*/ 1752165 w 3504962"/>
                  <a:gd name="connsiteY24" fmla="*/ 49439 h 3084774"/>
                  <a:gd name="connsiteX25" fmla="*/ 1776204 w 3504962"/>
                  <a:gd name="connsiteY25" fmla="*/ 0 h 3084774"/>
                  <a:gd name="connsiteX26" fmla="*/ 1954513 w 3504962"/>
                  <a:gd name="connsiteY26" fmla="*/ 111422 h 3084774"/>
                  <a:gd name="connsiteX27" fmla="*/ 3474930 w 3504962"/>
                  <a:gd name="connsiteY27" fmla="*/ 2744862 h 3084774"/>
                  <a:gd name="connsiteX28" fmla="*/ 3459656 w 3504962"/>
                  <a:gd name="connsiteY28" fmla="*/ 2991885 h 3084774"/>
                  <a:gd name="connsiteX29" fmla="*/ 3434904 w 3504962"/>
                  <a:gd name="connsiteY29" fmla="*/ 3013719 h 3084774"/>
                  <a:gd name="connsiteX30" fmla="*/ 3431208 w 3504962"/>
                  <a:gd name="connsiteY30" fmla="*/ 3019200 h 3084774"/>
                  <a:gd name="connsiteX31" fmla="*/ 3398074 w 3504962"/>
                  <a:gd name="connsiteY31" fmla="*/ 3046538 h 3084774"/>
                  <a:gd name="connsiteX32" fmla="*/ 3397090 w 3504962"/>
                  <a:gd name="connsiteY32" fmla="*/ 3047072 h 3084774"/>
                  <a:gd name="connsiteX33" fmla="*/ 3392983 w 3504962"/>
                  <a:gd name="connsiteY33" fmla="*/ 3050695 h 3084774"/>
                  <a:gd name="connsiteX34" fmla="*/ 3377907 w 3504962"/>
                  <a:gd name="connsiteY34" fmla="*/ 3057485 h 3084774"/>
                  <a:gd name="connsiteX35" fmla="*/ 3360044 w 3504962"/>
                  <a:gd name="connsiteY35" fmla="*/ 3067180 h 3084774"/>
                  <a:gd name="connsiteX36" fmla="*/ 3272899 w 3504962"/>
                  <a:gd name="connsiteY36" fmla="*/ 3084774 h 3084774"/>
                  <a:gd name="connsiteX37" fmla="*/ 232063 w 3504962"/>
                  <a:gd name="connsiteY37" fmla="*/ 3084774 h 3084774"/>
                  <a:gd name="connsiteX38" fmla="*/ 144916 w 3504962"/>
                  <a:gd name="connsiteY38" fmla="*/ 3067180 h 3084774"/>
                  <a:gd name="connsiteX39" fmla="*/ 127062 w 3504962"/>
                  <a:gd name="connsiteY39" fmla="*/ 3057489 h 3084774"/>
                  <a:gd name="connsiteX40" fmla="*/ 111979 w 3504962"/>
                  <a:gd name="connsiteY40" fmla="*/ 3050696 h 3084774"/>
                  <a:gd name="connsiteX41" fmla="*/ 107870 w 3504962"/>
                  <a:gd name="connsiteY41" fmla="*/ 3047071 h 3084774"/>
                  <a:gd name="connsiteX42" fmla="*/ 106886 w 3504962"/>
                  <a:gd name="connsiteY42" fmla="*/ 3046538 h 3084774"/>
                  <a:gd name="connsiteX43" fmla="*/ 73752 w 3504962"/>
                  <a:gd name="connsiteY43" fmla="*/ 3019200 h 3084774"/>
                  <a:gd name="connsiteX44" fmla="*/ 70057 w 3504962"/>
                  <a:gd name="connsiteY44" fmla="*/ 3013719 h 3084774"/>
                  <a:gd name="connsiteX45" fmla="*/ 45305 w 3504962"/>
                  <a:gd name="connsiteY45" fmla="*/ 2991886 h 3084774"/>
                  <a:gd name="connsiteX46" fmla="*/ 30032 w 3504962"/>
                  <a:gd name="connsiteY46" fmla="*/ 2744864 h 3084774"/>
                  <a:gd name="connsiteX47" fmla="*/ 1550449 w 3504962"/>
                  <a:gd name="connsiteY47" fmla="*/ 111423 h 3084774"/>
                  <a:gd name="connsiteX48" fmla="*/ 1728758 w 3504962"/>
                  <a:gd name="connsiteY48" fmla="*/ 1 h 3084774"/>
                  <a:gd name="connsiteX49" fmla="*/ 1752461 w 3504962"/>
                  <a:gd name="connsiteY49" fmla="*/ 625 h 3084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504962" h="3084774">
                    <a:moveTo>
                      <a:pt x="1729001" y="48818"/>
                    </a:moveTo>
                    <a:cubicBezTo>
                      <a:pt x="1658944" y="53738"/>
                      <a:pt x="1592534" y="92259"/>
                      <a:pt x="1554806" y="157678"/>
                    </a:cubicBezTo>
                    <a:lnTo>
                      <a:pt x="70266" y="2731855"/>
                    </a:lnTo>
                    <a:cubicBezTo>
                      <a:pt x="24992" y="2810361"/>
                      <a:pt x="33877" y="2905305"/>
                      <a:pt x="85308" y="2973394"/>
                    </a:cubicBezTo>
                    <a:lnTo>
                      <a:pt x="109506" y="2994752"/>
                    </a:lnTo>
                    <a:lnTo>
                      <a:pt x="113120" y="3000114"/>
                    </a:lnTo>
                    <a:cubicBezTo>
                      <a:pt x="123024" y="3010021"/>
                      <a:pt x="133870" y="3018985"/>
                      <a:pt x="145513" y="3026859"/>
                    </a:cubicBezTo>
                    <a:lnTo>
                      <a:pt x="146474" y="3027381"/>
                    </a:lnTo>
                    <a:lnTo>
                      <a:pt x="150491" y="3030927"/>
                    </a:lnTo>
                    <a:lnTo>
                      <a:pt x="165233" y="3037576"/>
                    </a:lnTo>
                    <a:lnTo>
                      <a:pt x="182687" y="3047060"/>
                    </a:lnTo>
                    <a:cubicBezTo>
                      <a:pt x="208867" y="3058150"/>
                      <a:pt x="237648" y="3064290"/>
                      <a:pt x="267856" y="3064304"/>
                    </a:cubicBezTo>
                    <a:lnTo>
                      <a:pt x="3239429" y="3065743"/>
                    </a:lnTo>
                    <a:cubicBezTo>
                      <a:pt x="3269636" y="3065757"/>
                      <a:pt x="3298412" y="3059647"/>
                      <a:pt x="3324581" y="3048582"/>
                    </a:cubicBezTo>
                    <a:lnTo>
                      <a:pt x="3342032" y="3039110"/>
                    </a:lnTo>
                    <a:lnTo>
                      <a:pt x="3356762" y="3032479"/>
                    </a:lnTo>
                    <a:lnTo>
                      <a:pt x="3360774" y="3028938"/>
                    </a:lnTo>
                    <a:lnTo>
                      <a:pt x="3361736" y="3028417"/>
                    </a:lnTo>
                    <a:cubicBezTo>
                      <a:pt x="3373371" y="3020554"/>
                      <a:pt x="3384209" y="3011600"/>
                      <a:pt x="3394102" y="3001702"/>
                    </a:cubicBezTo>
                    <a:lnTo>
                      <a:pt x="3397710" y="2996344"/>
                    </a:lnTo>
                    <a:lnTo>
                      <a:pt x="3421889" y="2975008"/>
                    </a:lnTo>
                    <a:cubicBezTo>
                      <a:pt x="3473254" y="2906968"/>
                      <a:pt x="3482048" y="2812033"/>
                      <a:pt x="3436698" y="2733484"/>
                    </a:cubicBezTo>
                    <a:lnTo>
                      <a:pt x="1949666" y="157869"/>
                    </a:lnTo>
                    <a:cubicBezTo>
                      <a:pt x="1911875" y="92413"/>
                      <a:pt x="1845428" y="53827"/>
                      <a:pt x="1775365" y="48839"/>
                    </a:cubicBezTo>
                    <a:lnTo>
                      <a:pt x="1752165" y="49439"/>
                    </a:lnTo>
                    <a:close/>
                    <a:moveTo>
                      <a:pt x="1776204" y="0"/>
                    </a:moveTo>
                    <a:cubicBezTo>
                      <a:pt x="1847896" y="5066"/>
                      <a:pt x="1915873" y="44496"/>
                      <a:pt x="1954513" y="111422"/>
                    </a:cubicBezTo>
                    <a:lnTo>
                      <a:pt x="3474930" y="2744862"/>
                    </a:lnTo>
                    <a:cubicBezTo>
                      <a:pt x="3521298" y="2825174"/>
                      <a:pt x="3512253" y="2922273"/>
                      <a:pt x="3459656" y="2991885"/>
                    </a:cubicBezTo>
                    <a:lnTo>
                      <a:pt x="3434904" y="3013719"/>
                    </a:lnTo>
                    <a:lnTo>
                      <a:pt x="3431208" y="3019200"/>
                    </a:lnTo>
                    <a:cubicBezTo>
                      <a:pt x="3421079" y="3029328"/>
                      <a:pt x="3409985" y="3038491"/>
                      <a:pt x="3398074" y="3046538"/>
                    </a:cubicBezTo>
                    <a:lnTo>
                      <a:pt x="3397090" y="3047072"/>
                    </a:lnTo>
                    <a:lnTo>
                      <a:pt x="3392983" y="3050695"/>
                    </a:lnTo>
                    <a:lnTo>
                      <a:pt x="3377907" y="3057485"/>
                    </a:lnTo>
                    <a:lnTo>
                      <a:pt x="3360044" y="3067180"/>
                    </a:lnTo>
                    <a:cubicBezTo>
                      <a:pt x="3333259" y="3078509"/>
                      <a:pt x="3303810" y="3084774"/>
                      <a:pt x="3272899" y="3084774"/>
                    </a:cubicBezTo>
                    <a:lnTo>
                      <a:pt x="232063" y="3084774"/>
                    </a:lnTo>
                    <a:cubicBezTo>
                      <a:pt x="201150" y="3084774"/>
                      <a:pt x="171701" y="3078509"/>
                      <a:pt x="144916" y="3067180"/>
                    </a:cubicBezTo>
                    <a:lnTo>
                      <a:pt x="127062" y="3057489"/>
                    </a:lnTo>
                    <a:lnTo>
                      <a:pt x="111979" y="3050696"/>
                    </a:lnTo>
                    <a:lnTo>
                      <a:pt x="107870" y="3047071"/>
                    </a:lnTo>
                    <a:lnTo>
                      <a:pt x="106886" y="3046538"/>
                    </a:lnTo>
                    <a:cubicBezTo>
                      <a:pt x="94976" y="3038490"/>
                      <a:pt x="83881" y="3029328"/>
                      <a:pt x="73752" y="3019200"/>
                    </a:cubicBezTo>
                    <a:lnTo>
                      <a:pt x="70057" y="3013719"/>
                    </a:lnTo>
                    <a:lnTo>
                      <a:pt x="45305" y="2991886"/>
                    </a:lnTo>
                    <a:cubicBezTo>
                      <a:pt x="-7291" y="2922275"/>
                      <a:pt x="-16337" y="2825176"/>
                      <a:pt x="30032" y="2744864"/>
                    </a:cubicBezTo>
                    <a:lnTo>
                      <a:pt x="1550449" y="111423"/>
                    </a:lnTo>
                    <a:cubicBezTo>
                      <a:pt x="1589088" y="44497"/>
                      <a:pt x="1657066" y="5067"/>
                      <a:pt x="1728758" y="1"/>
                    </a:cubicBezTo>
                    <a:lnTo>
                      <a:pt x="1752461" y="625"/>
                    </a:lnTo>
                    <a:close/>
                  </a:path>
                </a:pathLst>
              </a:custGeom>
              <a:solidFill>
                <a:srgbClr val="43B390">
                  <a:alpha val="5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3" name="자유형: 도형 42">
                <a:extLst>
                  <a:ext uri="{FF2B5EF4-FFF2-40B4-BE49-F238E27FC236}">
                    <a16:creationId xmlns:a16="http://schemas.microsoft.com/office/drawing/2014/main" xmlns="" id="{05BC2B51-47B0-FC67-BE65-812DD964FEDE}"/>
                  </a:ext>
                </a:extLst>
              </p:cNvPr>
              <p:cNvSpPr/>
              <p:nvPr/>
            </p:nvSpPr>
            <p:spPr>
              <a:xfrm rot="5400000">
                <a:off x="8517692" y="391946"/>
                <a:ext cx="835941" cy="735725"/>
              </a:xfrm>
              <a:custGeom>
                <a:avLst/>
                <a:gdLst>
                  <a:gd name="connsiteX0" fmla="*/ 1729001 w 3504962"/>
                  <a:gd name="connsiteY0" fmla="*/ 48818 h 3084774"/>
                  <a:gd name="connsiteX1" fmla="*/ 1554806 w 3504962"/>
                  <a:gd name="connsiteY1" fmla="*/ 157678 h 3084774"/>
                  <a:gd name="connsiteX2" fmla="*/ 70266 w 3504962"/>
                  <a:gd name="connsiteY2" fmla="*/ 2731855 h 3084774"/>
                  <a:gd name="connsiteX3" fmla="*/ 85308 w 3504962"/>
                  <a:gd name="connsiteY3" fmla="*/ 2973394 h 3084774"/>
                  <a:gd name="connsiteX4" fmla="*/ 109506 w 3504962"/>
                  <a:gd name="connsiteY4" fmla="*/ 2994752 h 3084774"/>
                  <a:gd name="connsiteX5" fmla="*/ 113120 w 3504962"/>
                  <a:gd name="connsiteY5" fmla="*/ 3000114 h 3084774"/>
                  <a:gd name="connsiteX6" fmla="*/ 145513 w 3504962"/>
                  <a:gd name="connsiteY6" fmla="*/ 3026859 h 3084774"/>
                  <a:gd name="connsiteX7" fmla="*/ 146474 w 3504962"/>
                  <a:gd name="connsiteY7" fmla="*/ 3027381 h 3084774"/>
                  <a:gd name="connsiteX8" fmla="*/ 150491 w 3504962"/>
                  <a:gd name="connsiteY8" fmla="*/ 3030927 h 3084774"/>
                  <a:gd name="connsiteX9" fmla="*/ 165233 w 3504962"/>
                  <a:gd name="connsiteY9" fmla="*/ 3037576 h 3084774"/>
                  <a:gd name="connsiteX10" fmla="*/ 182687 w 3504962"/>
                  <a:gd name="connsiteY10" fmla="*/ 3047060 h 3084774"/>
                  <a:gd name="connsiteX11" fmla="*/ 267856 w 3504962"/>
                  <a:gd name="connsiteY11" fmla="*/ 3064304 h 3084774"/>
                  <a:gd name="connsiteX12" fmla="*/ 3239429 w 3504962"/>
                  <a:gd name="connsiteY12" fmla="*/ 3065743 h 3084774"/>
                  <a:gd name="connsiteX13" fmla="*/ 3324581 w 3504962"/>
                  <a:gd name="connsiteY13" fmla="*/ 3048582 h 3084774"/>
                  <a:gd name="connsiteX14" fmla="*/ 3342032 w 3504962"/>
                  <a:gd name="connsiteY14" fmla="*/ 3039110 h 3084774"/>
                  <a:gd name="connsiteX15" fmla="*/ 3356762 w 3504962"/>
                  <a:gd name="connsiteY15" fmla="*/ 3032479 h 3084774"/>
                  <a:gd name="connsiteX16" fmla="*/ 3360774 w 3504962"/>
                  <a:gd name="connsiteY16" fmla="*/ 3028938 h 3084774"/>
                  <a:gd name="connsiteX17" fmla="*/ 3361736 w 3504962"/>
                  <a:gd name="connsiteY17" fmla="*/ 3028417 h 3084774"/>
                  <a:gd name="connsiteX18" fmla="*/ 3394102 w 3504962"/>
                  <a:gd name="connsiteY18" fmla="*/ 3001702 h 3084774"/>
                  <a:gd name="connsiteX19" fmla="*/ 3397710 w 3504962"/>
                  <a:gd name="connsiteY19" fmla="*/ 2996344 h 3084774"/>
                  <a:gd name="connsiteX20" fmla="*/ 3421889 w 3504962"/>
                  <a:gd name="connsiteY20" fmla="*/ 2975008 h 3084774"/>
                  <a:gd name="connsiteX21" fmla="*/ 3436698 w 3504962"/>
                  <a:gd name="connsiteY21" fmla="*/ 2733484 h 3084774"/>
                  <a:gd name="connsiteX22" fmla="*/ 1949666 w 3504962"/>
                  <a:gd name="connsiteY22" fmla="*/ 157869 h 3084774"/>
                  <a:gd name="connsiteX23" fmla="*/ 1775365 w 3504962"/>
                  <a:gd name="connsiteY23" fmla="*/ 48839 h 3084774"/>
                  <a:gd name="connsiteX24" fmla="*/ 1752165 w 3504962"/>
                  <a:gd name="connsiteY24" fmla="*/ 49439 h 3084774"/>
                  <a:gd name="connsiteX25" fmla="*/ 1776204 w 3504962"/>
                  <a:gd name="connsiteY25" fmla="*/ 0 h 3084774"/>
                  <a:gd name="connsiteX26" fmla="*/ 1954513 w 3504962"/>
                  <a:gd name="connsiteY26" fmla="*/ 111422 h 3084774"/>
                  <a:gd name="connsiteX27" fmla="*/ 3474930 w 3504962"/>
                  <a:gd name="connsiteY27" fmla="*/ 2744862 h 3084774"/>
                  <a:gd name="connsiteX28" fmla="*/ 3459656 w 3504962"/>
                  <a:gd name="connsiteY28" fmla="*/ 2991885 h 3084774"/>
                  <a:gd name="connsiteX29" fmla="*/ 3434904 w 3504962"/>
                  <a:gd name="connsiteY29" fmla="*/ 3013719 h 3084774"/>
                  <a:gd name="connsiteX30" fmla="*/ 3431208 w 3504962"/>
                  <a:gd name="connsiteY30" fmla="*/ 3019200 h 3084774"/>
                  <a:gd name="connsiteX31" fmla="*/ 3398074 w 3504962"/>
                  <a:gd name="connsiteY31" fmla="*/ 3046538 h 3084774"/>
                  <a:gd name="connsiteX32" fmla="*/ 3397090 w 3504962"/>
                  <a:gd name="connsiteY32" fmla="*/ 3047072 h 3084774"/>
                  <a:gd name="connsiteX33" fmla="*/ 3392983 w 3504962"/>
                  <a:gd name="connsiteY33" fmla="*/ 3050695 h 3084774"/>
                  <a:gd name="connsiteX34" fmla="*/ 3377907 w 3504962"/>
                  <a:gd name="connsiteY34" fmla="*/ 3057485 h 3084774"/>
                  <a:gd name="connsiteX35" fmla="*/ 3360044 w 3504962"/>
                  <a:gd name="connsiteY35" fmla="*/ 3067180 h 3084774"/>
                  <a:gd name="connsiteX36" fmla="*/ 3272899 w 3504962"/>
                  <a:gd name="connsiteY36" fmla="*/ 3084774 h 3084774"/>
                  <a:gd name="connsiteX37" fmla="*/ 232063 w 3504962"/>
                  <a:gd name="connsiteY37" fmla="*/ 3084774 h 3084774"/>
                  <a:gd name="connsiteX38" fmla="*/ 144916 w 3504962"/>
                  <a:gd name="connsiteY38" fmla="*/ 3067180 h 3084774"/>
                  <a:gd name="connsiteX39" fmla="*/ 127062 w 3504962"/>
                  <a:gd name="connsiteY39" fmla="*/ 3057489 h 3084774"/>
                  <a:gd name="connsiteX40" fmla="*/ 111979 w 3504962"/>
                  <a:gd name="connsiteY40" fmla="*/ 3050696 h 3084774"/>
                  <a:gd name="connsiteX41" fmla="*/ 107870 w 3504962"/>
                  <a:gd name="connsiteY41" fmla="*/ 3047071 h 3084774"/>
                  <a:gd name="connsiteX42" fmla="*/ 106886 w 3504962"/>
                  <a:gd name="connsiteY42" fmla="*/ 3046538 h 3084774"/>
                  <a:gd name="connsiteX43" fmla="*/ 73752 w 3504962"/>
                  <a:gd name="connsiteY43" fmla="*/ 3019200 h 3084774"/>
                  <a:gd name="connsiteX44" fmla="*/ 70057 w 3504962"/>
                  <a:gd name="connsiteY44" fmla="*/ 3013719 h 3084774"/>
                  <a:gd name="connsiteX45" fmla="*/ 45305 w 3504962"/>
                  <a:gd name="connsiteY45" fmla="*/ 2991886 h 3084774"/>
                  <a:gd name="connsiteX46" fmla="*/ 30032 w 3504962"/>
                  <a:gd name="connsiteY46" fmla="*/ 2744864 h 3084774"/>
                  <a:gd name="connsiteX47" fmla="*/ 1550449 w 3504962"/>
                  <a:gd name="connsiteY47" fmla="*/ 111423 h 3084774"/>
                  <a:gd name="connsiteX48" fmla="*/ 1728758 w 3504962"/>
                  <a:gd name="connsiteY48" fmla="*/ 1 h 3084774"/>
                  <a:gd name="connsiteX49" fmla="*/ 1752461 w 3504962"/>
                  <a:gd name="connsiteY49" fmla="*/ 625 h 3084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504962" h="3084774">
                    <a:moveTo>
                      <a:pt x="1729001" y="48818"/>
                    </a:moveTo>
                    <a:cubicBezTo>
                      <a:pt x="1658944" y="53738"/>
                      <a:pt x="1592534" y="92259"/>
                      <a:pt x="1554806" y="157678"/>
                    </a:cubicBezTo>
                    <a:lnTo>
                      <a:pt x="70266" y="2731855"/>
                    </a:lnTo>
                    <a:cubicBezTo>
                      <a:pt x="24992" y="2810361"/>
                      <a:pt x="33877" y="2905305"/>
                      <a:pt x="85308" y="2973394"/>
                    </a:cubicBezTo>
                    <a:lnTo>
                      <a:pt x="109506" y="2994752"/>
                    </a:lnTo>
                    <a:lnTo>
                      <a:pt x="113120" y="3000114"/>
                    </a:lnTo>
                    <a:cubicBezTo>
                      <a:pt x="123024" y="3010021"/>
                      <a:pt x="133870" y="3018985"/>
                      <a:pt x="145513" y="3026859"/>
                    </a:cubicBezTo>
                    <a:lnTo>
                      <a:pt x="146474" y="3027381"/>
                    </a:lnTo>
                    <a:lnTo>
                      <a:pt x="150491" y="3030927"/>
                    </a:lnTo>
                    <a:lnTo>
                      <a:pt x="165233" y="3037576"/>
                    </a:lnTo>
                    <a:lnTo>
                      <a:pt x="182687" y="3047060"/>
                    </a:lnTo>
                    <a:cubicBezTo>
                      <a:pt x="208867" y="3058150"/>
                      <a:pt x="237648" y="3064290"/>
                      <a:pt x="267856" y="3064304"/>
                    </a:cubicBezTo>
                    <a:lnTo>
                      <a:pt x="3239429" y="3065743"/>
                    </a:lnTo>
                    <a:cubicBezTo>
                      <a:pt x="3269636" y="3065757"/>
                      <a:pt x="3298412" y="3059647"/>
                      <a:pt x="3324581" y="3048582"/>
                    </a:cubicBezTo>
                    <a:lnTo>
                      <a:pt x="3342032" y="3039110"/>
                    </a:lnTo>
                    <a:lnTo>
                      <a:pt x="3356762" y="3032479"/>
                    </a:lnTo>
                    <a:lnTo>
                      <a:pt x="3360774" y="3028938"/>
                    </a:lnTo>
                    <a:lnTo>
                      <a:pt x="3361736" y="3028417"/>
                    </a:lnTo>
                    <a:cubicBezTo>
                      <a:pt x="3373371" y="3020554"/>
                      <a:pt x="3384209" y="3011600"/>
                      <a:pt x="3394102" y="3001702"/>
                    </a:cubicBezTo>
                    <a:lnTo>
                      <a:pt x="3397710" y="2996344"/>
                    </a:lnTo>
                    <a:lnTo>
                      <a:pt x="3421889" y="2975008"/>
                    </a:lnTo>
                    <a:cubicBezTo>
                      <a:pt x="3473254" y="2906968"/>
                      <a:pt x="3482048" y="2812033"/>
                      <a:pt x="3436698" y="2733484"/>
                    </a:cubicBezTo>
                    <a:lnTo>
                      <a:pt x="1949666" y="157869"/>
                    </a:lnTo>
                    <a:cubicBezTo>
                      <a:pt x="1911875" y="92413"/>
                      <a:pt x="1845428" y="53827"/>
                      <a:pt x="1775365" y="48839"/>
                    </a:cubicBezTo>
                    <a:lnTo>
                      <a:pt x="1752165" y="49439"/>
                    </a:lnTo>
                    <a:close/>
                    <a:moveTo>
                      <a:pt x="1776204" y="0"/>
                    </a:moveTo>
                    <a:cubicBezTo>
                      <a:pt x="1847896" y="5066"/>
                      <a:pt x="1915873" y="44496"/>
                      <a:pt x="1954513" y="111422"/>
                    </a:cubicBezTo>
                    <a:lnTo>
                      <a:pt x="3474930" y="2744862"/>
                    </a:lnTo>
                    <a:cubicBezTo>
                      <a:pt x="3521298" y="2825174"/>
                      <a:pt x="3512253" y="2922273"/>
                      <a:pt x="3459656" y="2991885"/>
                    </a:cubicBezTo>
                    <a:lnTo>
                      <a:pt x="3434904" y="3013719"/>
                    </a:lnTo>
                    <a:lnTo>
                      <a:pt x="3431208" y="3019200"/>
                    </a:lnTo>
                    <a:cubicBezTo>
                      <a:pt x="3421079" y="3029328"/>
                      <a:pt x="3409985" y="3038491"/>
                      <a:pt x="3398074" y="3046538"/>
                    </a:cubicBezTo>
                    <a:lnTo>
                      <a:pt x="3397090" y="3047072"/>
                    </a:lnTo>
                    <a:lnTo>
                      <a:pt x="3392983" y="3050695"/>
                    </a:lnTo>
                    <a:lnTo>
                      <a:pt x="3377907" y="3057485"/>
                    </a:lnTo>
                    <a:lnTo>
                      <a:pt x="3360044" y="3067180"/>
                    </a:lnTo>
                    <a:cubicBezTo>
                      <a:pt x="3333259" y="3078509"/>
                      <a:pt x="3303810" y="3084774"/>
                      <a:pt x="3272899" y="3084774"/>
                    </a:cubicBezTo>
                    <a:lnTo>
                      <a:pt x="232063" y="3084774"/>
                    </a:lnTo>
                    <a:cubicBezTo>
                      <a:pt x="201150" y="3084774"/>
                      <a:pt x="171701" y="3078509"/>
                      <a:pt x="144916" y="3067180"/>
                    </a:cubicBezTo>
                    <a:lnTo>
                      <a:pt x="127062" y="3057489"/>
                    </a:lnTo>
                    <a:lnTo>
                      <a:pt x="111979" y="3050696"/>
                    </a:lnTo>
                    <a:lnTo>
                      <a:pt x="107870" y="3047071"/>
                    </a:lnTo>
                    <a:lnTo>
                      <a:pt x="106886" y="3046538"/>
                    </a:lnTo>
                    <a:cubicBezTo>
                      <a:pt x="94976" y="3038490"/>
                      <a:pt x="83881" y="3029328"/>
                      <a:pt x="73752" y="3019200"/>
                    </a:cubicBezTo>
                    <a:lnTo>
                      <a:pt x="70057" y="3013719"/>
                    </a:lnTo>
                    <a:lnTo>
                      <a:pt x="45305" y="2991886"/>
                    </a:lnTo>
                    <a:cubicBezTo>
                      <a:pt x="-7291" y="2922275"/>
                      <a:pt x="-16337" y="2825176"/>
                      <a:pt x="30032" y="2744864"/>
                    </a:cubicBezTo>
                    <a:lnTo>
                      <a:pt x="1550449" y="111423"/>
                    </a:lnTo>
                    <a:cubicBezTo>
                      <a:pt x="1589088" y="44497"/>
                      <a:pt x="1657066" y="5067"/>
                      <a:pt x="1728758" y="1"/>
                    </a:cubicBezTo>
                    <a:lnTo>
                      <a:pt x="1752461" y="625"/>
                    </a:lnTo>
                    <a:close/>
                  </a:path>
                </a:pathLst>
              </a:custGeom>
              <a:solidFill>
                <a:srgbClr val="43B390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4" name="자유형: 도형 43">
                <a:extLst>
                  <a:ext uri="{FF2B5EF4-FFF2-40B4-BE49-F238E27FC236}">
                    <a16:creationId xmlns:a16="http://schemas.microsoft.com/office/drawing/2014/main" xmlns="" id="{236D26EF-462D-13B8-4A8C-9BE9D19D3084}"/>
                  </a:ext>
                </a:extLst>
              </p:cNvPr>
              <p:cNvSpPr/>
              <p:nvPr/>
            </p:nvSpPr>
            <p:spPr>
              <a:xfrm rot="5400000">
                <a:off x="8813730" y="391944"/>
                <a:ext cx="835941" cy="735725"/>
              </a:xfrm>
              <a:custGeom>
                <a:avLst/>
                <a:gdLst>
                  <a:gd name="connsiteX0" fmla="*/ 1729001 w 3504962"/>
                  <a:gd name="connsiteY0" fmla="*/ 48818 h 3084774"/>
                  <a:gd name="connsiteX1" fmla="*/ 1554806 w 3504962"/>
                  <a:gd name="connsiteY1" fmla="*/ 157678 h 3084774"/>
                  <a:gd name="connsiteX2" fmla="*/ 70266 w 3504962"/>
                  <a:gd name="connsiteY2" fmla="*/ 2731855 h 3084774"/>
                  <a:gd name="connsiteX3" fmla="*/ 85308 w 3504962"/>
                  <a:gd name="connsiteY3" fmla="*/ 2973394 h 3084774"/>
                  <a:gd name="connsiteX4" fmla="*/ 109506 w 3504962"/>
                  <a:gd name="connsiteY4" fmla="*/ 2994752 h 3084774"/>
                  <a:gd name="connsiteX5" fmla="*/ 113120 w 3504962"/>
                  <a:gd name="connsiteY5" fmla="*/ 3000114 h 3084774"/>
                  <a:gd name="connsiteX6" fmla="*/ 145513 w 3504962"/>
                  <a:gd name="connsiteY6" fmla="*/ 3026859 h 3084774"/>
                  <a:gd name="connsiteX7" fmla="*/ 146474 w 3504962"/>
                  <a:gd name="connsiteY7" fmla="*/ 3027381 h 3084774"/>
                  <a:gd name="connsiteX8" fmla="*/ 150491 w 3504962"/>
                  <a:gd name="connsiteY8" fmla="*/ 3030927 h 3084774"/>
                  <a:gd name="connsiteX9" fmla="*/ 165233 w 3504962"/>
                  <a:gd name="connsiteY9" fmla="*/ 3037576 h 3084774"/>
                  <a:gd name="connsiteX10" fmla="*/ 182687 w 3504962"/>
                  <a:gd name="connsiteY10" fmla="*/ 3047060 h 3084774"/>
                  <a:gd name="connsiteX11" fmla="*/ 267856 w 3504962"/>
                  <a:gd name="connsiteY11" fmla="*/ 3064304 h 3084774"/>
                  <a:gd name="connsiteX12" fmla="*/ 3239429 w 3504962"/>
                  <a:gd name="connsiteY12" fmla="*/ 3065743 h 3084774"/>
                  <a:gd name="connsiteX13" fmla="*/ 3324581 w 3504962"/>
                  <a:gd name="connsiteY13" fmla="*/ 3048582 h 3084774"/>
                  <a:gd name="connsiteX14" fmla="*/ 3342032 w 3504962"/>
                  <a:gd name="connsiteY14" fmla="*/ 3039110 h 3084774"/>
                  <a:gd name="connsiteX15" fmla="*/ 3356762 w 3504962"/>
                  <a:gd name="connsiteY15" fmla="*/ 3032479 h 3084774"/>
                  <a:gd name="connsiteX16" fmla="*/ 3360774 w 3504962"/>
                  <a:gd name="connsiteY16" fmla="*/ 3028938 h 3084774"/>
                  <a:gd name="connsiteX17" fmla="*/ 3361736 w 3504962"/>
                  <a:gd name="connsiteY17" fmla="*/ 3028417 h 3084774"/>
                  <a:gd name="connsiteX18" fmla="*/ 3394102 w 3504962"/>
                  <a:gd name="connsiteY18" fmla="*/ 3001702 h 3084774"/>
                  <a:gd name="connsiteX19" fmla="*/ 3397710 w 3504962"/>
                  <a:gd name="connsiteY19" fmla="*/ 2996344 h 3084774"/>
                  <a:gd name="connsiteX20" fmla="*/ 3421889 w 3504962"/>
                  <a:gd name="connsiteY20" fmla="*/ 2975008 h 3084774"/>
                  <a:gd name="connsiteX21" fmla="*/ 3436698 w 3504962"/>
                  <a:gd name="connsiteY21" fmla="*/ 2733484 h 3084774"/>
                  <a:gd name="connsiteX22" fmla="*/ 1949666 w 3504962"/>
                  <a:gd name="connsiteY22" fmla="*/ 157869 h 3084774"/>
                  <a:gd name="connsiteX23" fmla="*/ 1775365 w 3504962"/>
                  <a:gd name="connsiteY23" fmla="*/ 48839 h 3084774"/>
                  <a:gd name="connsiteX24" fmla="*/ 1752165 w 3504962"/>
                  <a:gd name="connsiteY24" fmla="*/ 49439 h 3084774"/>
                  <a:gd name="connsiteX25" fmla="*/ 1776204 w 3504962"/>
                  <a:gd name="connsiteY25" fmla="*/ 0 h 3084774"/>
                  <a:gd name="connsiteX26" fmla="*/ 1954513 w 3504962"/>
                  <a:gd name="connsiteY26" fmla="*/ 111422 h 3084774"/>
                  <a:gd name="connsiteX27" fmla="*/ 3474930 w 3504962"/>
                  <a:gd name="connsiteY27" fmla="*/ 2744862 h 3084774"/>
                  <a:gd name="connsiteX28" fmla="*/ 3459656 w 3504962"/>
                  <a:gd name="connsiteY28" fmla="*/ 2991885 h 3084774"/>
                  <a:gd name="connsiteX29" fmla="*/ 3434904 w 3504962"/>
                  <a:gd name="connsiteY29" fmla="*/ 3013719 h 3084774"/>
                  <a:gd name="connsiteX30" fmla="*/ 3431208 w 3504962"/>
                  <a:gd name="connsiteY30" fmla="*/ 3019200 h 3084774"/>
                  <a:gd name="connsiteX31" fmla="*/ 3398074 w 3504962"/>
                  <a:gd name="connsiteY31" fmla="*/ 3046538 h 3084774"/>
                  <a:gd name="connsiteX32" fmla="*/ 3397090 w 3504962"/>
                  <a:gd name="connsiteY32" fmla="*/ 3047072 h 3084774"/>
                  <a:gd name="connsiteX33" fmla="*/ 3392983 w 3504962"/>
                  <a:gd name="connsiteY33" fmla="*/ 3050695 h 3084774"/>
                  <a:gd name="connsiteX34" fmla="*/ 3377907 w 3504962"/>
                  <a:gd name="connsiteY34" fmla="*/ 3057485 h 3084774"/>
                  <a:gd name="connsiteX35" fmla="*/ 3360044 w 3504962"/>
                  <a:gd name="connsiteY35" fmla="*/ 3067180 h 3084774"/>
                  <a:gd name="connsiteX36" fmla="*/ 3272899 w 3504962"/>
                  <a:gd name="connsiteY36" fmla="*/ 3084774 h 3084774"/>
                  <a:gd name="connsiteX37" fmla="*/ 232063 w 3504962"/>
                  <a:gd name="connsiteY37" fmla="*/ 3084774 h 3084774"/>
                  <a:gd name="connsiteX38" fmla="*/ 144916 w 3504962"/>
                  <a:gd name="connsiteY38" fmla="*/ 3067180 h 3084774"/>
                  <a:gd name="connsiteX39" fmla="*/ 127062 w 3504962"/>
                  <a:gd name="connsiteY39" fmla="*/ 3057489 h 3084774"/>
                  <a:gd name="connsiteX40" fmla="*/ 111979 w 3504962"/>
                  <a:gd name="connsiteY40" fmla="*/ 3050696 h 3084774"/>
                  <a:gd name="connsiteX41" fmla="*/ 107870 w 3504962"/>
                  <a:gd name="connsiteY41" fmla="*/ 3047071 h 3084774"/>
                  <a:gd name="connsiteX42" fmla="*/ 106886 w 3504962"/>
                  <a:gd name="connsiteY42" fmla="*/ 3046538 h 3084774"/>
                  <a:gd name="connsiteX43" fmla="*/ 73752 w 3504962"/>
                  <a:gd name="connsiteY43" fmla="*/ 3019200 h 3084774"/>
                  <a:gd name="connsiteX44" fmla="*/ 70057 w 3504962"/>
                  <a:gd name="connsiteY44" fmla="*/ 3013719 h 3084774"/>
                  <a:gd name="connsiteX45" fmla="*/ 45305 w 3504962"/>
                  <a:gd name="connsiteY45" fmla="*/ 2991886 h 3084774"/>
                  <a:gd name="connsiteX46" fmla="*/ 30032 w 3504962"/>
                  <a:gd name="connsiteY46" fmla="*/ 2744864 h 3084774"/>
                  <a:gd name="connsiteX47" fmla="*/ 1550449 w 3504962"/>
                  <a:gd name="connsiteY47" fmla="*/ 111423 h 3084774"/>
                  <a:gd name="connsiteX48" fmla="*/ 1728758 w 3504962"/>
                  <a:gd name="connsiteY48" fmla="*/ 1 h 3084774"/>
                  <a:gd name="connsiteX49" fmla="*/ 1752461 w 3504962"/>
                  <a:gd name="connsiteY49" fmla="*/ 625 h 3084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504962" h="3084774">
                    <a:moveTo>
                      <a:pt x="1729001" y="48818"/>
                    </a:moveTo>
                    <a:cubicBezTo>
                      <a:pt x="1658944" y="53738"/>
                      <a:pt x="1592534" y="92259"/>
                      <a:pt x="1554806" y="157678"/>
                    </a:cubicBezTo>
                    <a:lnTo>
                      <a:pt x="70266" y="2731855"/>
                    </a:lnTo>
                    <a:cubicBezTo>
                      <a:pt x="24992" y="2810361"/>
                      <a:pt x="33877" y="2905305"/>
                      <a:pt x="85308" y="2973394"/>
                    </a:cubicBezTo>
                    <a:lnTo>
                      <a:pt x="109506" y="2994752"/>
                    </a:lnTo>
                    <a:lnTo>
                      <a:pt x="113120" y="3000114"/>
                    </a:lnTo>
                    <a:cubicBezTo>
                      <a:pt x="123024" y="3010021"/>
                      <a:pt x="133870" y="3018985"/>
                      <a:pt x="145513" y="3026859"/>
                    </a:cubicBezTo>
                    <a:lnTo>
                      <a:pt x="146474" y="3027381"/>
                    </a:lnTo>
                    <a:lnTo>
                      <a:pt x="150491" y="3030927"/>
                    </a:lnTo>
                    <a:lnTo>
                      <a:pt x="165233" y="3037576"/>
                    </a:lnTo>
                    <a:lnTo>
                      <a:pt x="182687" y="3047060"/>
                    </a:lnTo>
                    <a:cubicBezTo>
                      <a:pt x="208867" y="3058150"/>
                      <a:pt x="237648" y="3064290"/>
                      <a:pt x="267856" y="3064304"/>
                    </a:cubicBezTo>
                    <a:lnTo>
                      <a:pt x="3239429" y="3065743"/>
                    </a:lnTo>
                    <a:cubicBezTo>
                      <a:pt x="3269636" y="3065757"/>
                      <a:pt x="3298412" y="3059647"/>
                      <a:pt x="3324581" y="3048582"/>
                    </a:cubicBezTo>
                    <a:lnTo>
                      <a:pt x="3342032" y="3039110"/>
                    </a:lnTo>
                    <a:lnTo>
                      <a:pt x="3356762" y="3032479"/>
                    </a:lnTo>
                    <a:lnTo>
                      <a:pt x="3360774" y="3028938"/>
                    </a:lnTo>
                    <a:lnTo>
                      <a:pt x="3361736" y="3028417"/>
                    </a:lnTo>
                    <a:cubicBezTo>
                      <a:pt x="3373371" y="3020554"/>
                      <a:pt x="3384209" y="3011600"/>
                      <a:pt x="3394102" y="3001702"/>
                    </a:cubicBezTo>
                    <a:lnTo>
                      <a:pt x="3397710" y="2996344"/>
                    </a:lnTo>
                    <a:lnTo>
                      <a:pt x="3421889" y="2975008"/>
                    </a:lnTo>
                    <a:cubicBezTo>
                      <a:pt x="3473254" y="2906968"/>
                      <a:pt x="3482048" y="2812033"/>
                      <a:pt x="3436698" y="2733484"/>
                    </a:cubicBezTo>
                    <a:lnTo>
                      <a:pt x="1949666" y="157869"/>
                    </a:lnTo>
                    <a:cubicBezTo>
                      <a:pt x="1911875" y="92413"/>
                      <a:pt x="1845428" y="53827"/>
                      <a:pt x="1775365" y="48839"/>
                    </a:cubicBezTo>
                    <a:lnTo>
                      <a:pt x="1752165" y="49439"/>
                    </a:lnTo>
                    <a:close/>
                    <a:moveTo>
                      <a:pt x="1776204" y="0"/>
                    </a:moveTo>
                    <a:cubicBezTo>
                      <a:pt x="1847896" y="5066"/>
                      <a:pt x="1915873" y="44496"/>
                      <a:pt x="1954513" y="111422"/>
                    </a:cubicBezTo>
                    <a:lnTo>
                      <a:pt x="3474930" y="2744862"/>
                    </a:lnTo>
                    <a:cubicBezTo>
                      <a:pt x="3521298" y="2825174"/>
                      <a:pt x="3512253" y="2922273"/>
                      <a:pt x="3459656" y="2991885"/>
                    </a:cubicBezTo>
                    <a:lnTo>
                      <a:pt x="3434904" y="3013719"/>
                    </a:lnTo>
                    <a:lnTo>
                      <a:pt x="3431208" y="3019200"/>
                    </a:lnTo>
                    <a:cubicBezTo>
                      <a:pt x="3421079" y="3029328"/>
                      <a:pt x="3409985" y="3038491"/>
                      <a:pt x="3398074" y="3046538"/>
                    </a:cubicBezTo>
                    <a:lnTo>
                      <a:pt x="3397090" y="3047072"/>
                    </a:lnTo>
                    <a:lnTo>
                      <a:pt x="3392983" y="3050695"/>
                    </a:lnTo>
                    <a:lnTo>
                      <a:pt x="3377907" y="3057485"/>
                    </a:lnTo>
                    <a:lnTo>
                      <a:pt x="3360044" y="3067180"/>
                    </a:lnTo>
                    <a:cubicBezTo>
                      <a:pt x="3333259" y="3078509"/>
                      <a:pt x="3303810" y="3084774"/>
                      <a:pt x="3272899" y="3084774"/>
                    </a:cubicBezTo>
                    <a:lnTo>
                      <a:pt x="232063" y="3084774"/>
                    </a:lnTo>
                    <a:cubicBezTo>
                      <a:pt x="201150" y="3084774"/>
                      <a:pt x="171701" y="3078509"/>
                      <a:pt x="144916" y="3067180"/>
                    </a:cubicBezTo>
                    <a:lnTo>
                      <a:pt x="127062" y="3057489"/>
                    </a:lnTo>
                    <a:lnTo>
                      <a:pt x="111979" y="3050696"/>
                    </a:lnTo>
                    <a:lnTo>
                      <a:pt x="107870" y="3047071"/>
                    </a:lnTo>
                    <a:lnTo>
                      <a:pt x="106886" y="3046538"/>
                    </a:lnTo>
                    <a:cubicBezTo>
                      <a:pt x="94976" y="3038490"/>
                      <a:pt x="83881" y="3029328"/>
                      <a:pt x="73752" y="3019200"/>
                    </a:cubicBezTo>
                    <a:lnTo>
                      <a:pt x="70057" y="3013719"/>
                    </a:lnTo>
                    <a:lnTo>
                      <a:pt x="45305" y="2991886"/>
                    </a:lnTo>
                    <a:cubicBezTo>
                      <a:pt x="-7291" y="2922275"/>
                      <a:pt x="-16337" y="2825176"/>
                      <a:pt x="30032" y="2744864"/>
                    </a:cubicBezTo>
                    <a:lnTo>
                      <a:pt x="1550449" y="111423"/>
                    </a:lnTo>
                    <a:cubicBezTo>
                      <a:pt x="1589088" y="44497"/>
                      <a:pt x="1657066" y="5067"/>
                      <a:pt x="1728758" y="1"/>
                    </a:cubicBezTo>
                    <a:lnTo>
                      <a:pt x="1752461" y="625"/>
                    </a:lnTo>
                    <a:close/>
                  </a:path>
                </a:pathLst>
              </a:custGeom>
              <a:solidFill>
                <a:srgbClr val="43B390">
                  <a:alpha val="6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5" name="자유형: 도형 44">
                <a:extLst>
                  <a:ext uri="{FF2B5EF4-FFF2-40B4-BE49-F238E27FC236}">
                    <a16:creationId xmlns:a16="http://schemas.microsoft.com/office/drawing/2014/main" xmlns="" id="{DB42C5CA-707D-D971-EDED-50CBBA2BBB2E}"/>
                  </a:ext>
                </a:extLst>
              </p:cNvPr>
              <p:cNvSpPr/>
              <p:nvPr/>
            </p:nvSpPr>
            <p:spPr>
              <a:xfrm rot="5400000">
                <a:off x="9109768" y="391942"/>
                <a:ext cx="835941" cy="735725"/>
              </a:xfrm>
              <a:custGeom>
                <a:avLst/>
                <a:gdLst>
                  <a:gd name="connsiteX0" fmla="*/ 1729001 w 3504962"/>
                  <a:gd name="connsiteY0" fmla="*/ 48818 h 3084774"/>
                  <a:gd name="connsiteX1" fmla="*/ 1554806 w 3504962"/>
                  <a:gd name="connsiteY1" fmla="*/ 157678 h 3084774"/>
                  <a:gd name="connsiteX2" fmla="*/ 70266 w 3504962"/>
                  <a:gd name="connsiteY2" fmla="*/ 2731855 h 3084774"/>
                  <a:gd name="connsiteX3" fmla="*/ 85308 w 3504962"/>
                  <a:gd name="connsiteY3" fmla="*/ 2973394 h 3084774"/>
                  <a:gd name="connsiteX4" fmla="*/ 109506 w 3504962"/>
                  <a:gd name="connsiteY4" fmla="*/ 2994752 h 3084774"/>
                  <a:gd name="connsiteX5" fmla="*/ 113120 w 3504962"/>
                  <a:gd name="connsiteY5" fmla="*/ 3000114 h 3084774"/>
                  <a:gd name="connsiteX6" fmla="*/ 145513 w 3504962"/>
                  <a:gd name="connsiteY6" fmla="*/ 3026859 h 3084774"/>
                  <a:gd name="connsiteX7" fmla="*/ 146474 w 3504962"/>
                  <a:gd name="connsiteY7" fmla="*/ 3027381 h 3084774"/>
                  <a:gd name="connsiteX8" fmla="*/ 150491 w 3504962"/>
                  <a:gd name="connsiteY8" fmla="*/ 3030927 h 3084774"/>
                  <a:gd name="connsiteX9" fmla="*/ 165233 w 3504962"/>
                  <a:gd name="connsiteY9" fmla="*/ 3037576 h 3084774"/>
                  <a:gd name="connsiteX10" fmla="*/ 182687 w 3504962"/>
                  <a:gd name="connsiteY10" fmla="*/ 3047060 h 3084774"/>
                  <a:gd name="connsiteX11" fmla="*/ 267856 w 3504962"/>
                  <a:gd name="connsiteY11" fmla="*/ 3064304 h 3084774"/>
                  <a:gd name="connsiteX12" fmla="*/ 3239429 w 3504962"/>
                  <a:gd name="connsiteY12" fmla="*/ 3065743 h 3084774"/>
                  <a:gd name="connsiteX13" fmla="*/ 3324581 w 3504962"/>
                  <a:gd name="connsiteY13" fmla="*/ 3048582 h 3084774"/>
                  <a:gd name="connsiteX14" fmla="*/ 3342032 w 3504962"/>
                  <a:gd name="connsiteY14" fmla="*/ 3039110 h 3084774"/>
                  <a:gd name="connsiteX15" fmla="*/ 3356762 w 3504962"/>
                  <a:gd name="connsiteY15" fmla="*/ 3032479 h 3084774"/>
                  <a:gd name="connsiteX16" fmla="*/ 3360774 w 3504962"/>
                  <a:gd name="connsiteY16" fmla="*/ 3028938 h 3084774"/>
                  <a:gd name="connsiteX17" fmla="*/ 3361736 w 3504962"/>
                  <a:gd name="connsiteY17" fmla="*/ 3028417 h 3084774"/>
                  <a:gd name="connsiteX18" fmla="*/ 3394102 w 3504962"/>
                  <a:gd name="connsiteY18" fmla="*/ 3001702 h 3084774"/>
                  <a:gd name="connsiteX19" fmla="*/ 3397710 w 3504962"/>
                  <a:gd name="connsiteY19" fmla="*/ 2996344 h 3084774"/>
                  <a:gd name="connsiteX20" fmla="*/ 3421889 w 3504962"/>
                  <a:gd name="connsiteY20" fmla="*/ 2975008 h 3084774"/>
                  <a:gd name="connsiteX21" fmla="*/ 3436698 w 3504962"/>
                  <a:gd name="connsiteY21" fmla="*/ 2733484 h 3084774"/>
                  <a:gd name="connsiteX22" fmla="*/ 1949666 w 3504962"/>
                  <a:gd name="connsiteY22" fmla="*/ 157869 h 3084774"/>
                  <a:gd name="connsiteX23" fmla="*/ 1775365 w 3504962"/>
                  <a:gd name="connsiteY23" fmla="*/ 48839 h 3084774"/>
                  <a:gd name="connsiteX24" fmla="*/ 1752165 w 3504962"/>
                  <a:gd name="connsiteY24" fmla="*/ 49439 h 3084774"/>
                  <a:gd name="connsiteX25" fmla="*/ 1776204 w 3504962"/>
                  <a:gd name="connsiteY25" fmla="*/ 0 h 3084774"/>
                  <a:gd name="connsiteX26" fmla="*/ 1954513 w 3504962"/>
                  <a:gd name="connsiteY26" fmla="*/ 111422 h 3084774"/>
                  <a:gd name="connsiteX27" fmla="*/ 3474930 w 3504962"/>
                  <a:gd name="connsiteY27" fmla="*/ 2744862 h 3084774"/>
                  <a:gd name="connsiteX28" fmla="*/ 3459656 w 3504962"/>
                  <a:gd name="connsiteY28" fmla="*/ 2991885 h 3084774"/>
                  <a:gd name="connsiteX29" fmla="*/ 3434904 w 3504962"/>
                  <a:gd name="connsiteY29" fmla="*/ 3013719 h 3084774"/>
                  <a:gd name="connsiteX30" fmla="*/ 3431208 w 3504962"/>
                  <a:gd name="connsiteY30" fmla="*/ 3019200 h 3084774"/>
                  <a:gd name="connsiteX31" fmla="*/ 3398074 w 3504962"/>
                  <a:gd name="connsiteY31" fmla="*/ 3046538 h 3084774"/>
                  <a:gd name="connsiteX32" fmla="*/ 3397090 w 3504962"/>
                  <a:gd name="connsiteY32" fmla="*/ 3047072 h 3084774"/>
                  <a:gd name="connsiteX33" fmla="*/ 3392983 w 3504962"/>
                  <a:gd name="connsiteY33" fmla="*/ 3050695 h 3084774"/>
                  <a:gd name="connsiteX34" fmla="*/ 3377907 w 3504962"/>
                  <a:gd name="connsiteY34" fmla="*/ 3057485 h 3084774"/>
                  <a:gd name="connsiteX35" fmla="*/ 3360044 w 3504962"/>
                  <a:gd name="connsiteY35" fmla="*/ 3067180 h 3084774"/>
                  <a:gd name="connsiteX36" fmla="*/ 3272899 w 3504962"/>
                  <a:gd name="connsiteY36" fmla="*/ 3084774 h 3084774"/>
                  <a:gd name="connsiteX37" fmla="*/ 232063 w 3504962"/>
                  <a:gd name="connsiteY37" fmla="*/ 3084774 h 3084774"/>
                  <a:gd name="connsiteX38" fmla="*/ 144916 w 3504962"/>
                  <a:gd name="connsiteY38" fmla="*/ 3067180 h 3084774"/>
                  <a:gd name="connsiteX39" fmla="*/ 127062 w 3504962"/>
                  <a:gd name="connsiteY39" fmla="*/ 3057489 h 3084774"/>
                  <a:gd name="connsiteX40" fmla="*/ 111979 w 3504962"/>
                  <a:gd name="connsiteY40" fmla="*/ 3050696 h 3084774"/>
                  <a:gd name="connsiteX41" fmla="*/ 107870 w 3504962"/>
                  <a:gd name="connsiteY41" fmla="*/ 3047071 h 3084774"/>
                  <a:gd name="connsiteX42" fmla="*/ 106886 w 3504962"/>
                  <a:gd name="connsiteY42" fmla="*/ 3046538 h 3084774"/>
                  <a:gd name="connsiteX43" fmla="*/ 73752 w 3504962"/>
                  <a:gd name="connsiteY43" fmla="*/ 3019200 h 3084774"/>
                  <a:gd name="connsiteX44" fmla="*/ 70057 w 3504962"/>
                  <a:gd name="connsiteY44" fmla="*/ 3013719 h 3084774"/>
                  <a:gd name="connsiteX45" fmla="*/ 45305 w 3504962"/>
                  <a:gd name="connsiteY45" fmla="*/ 2991886 h 3084774"/>
                  <a:gd name="connsiteX46" fmla="*/ 30032 w 3504962"/>
                  <a:gd name="connsiteY46" fmla="*/ 2744864 h 3084774"/>
                  <a:gd name="connsiteX47" fmla="*/ 1550449 w 3504962"/>
                  <a:gd name="connsiteY47" fmla="*/ 111423 h 3084774"/>
                  <a:gd name="connsiteX48" fmla="*/ 1728758 w 3504962"/>
                  <a:gd name="connsiteY48" fmla="*/ 1 h 3084774"/>
                  <a:gd name="connsiteX49" fmla="*/ 1752461 w 3504962"/>
                  <a:gd name="connsiteY49" fmla="*/ 625 h 3084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504962" h="3084774">
                    <a:moveTo>
                      <a:pt x="1729001" y="48818"/>
                    </a:moveTo>
                    <a:cubicBezTo>
                      <a:pt x="1658944" y="53738"/>
                      <a:pt x="1592534" y="92259"/>
                      <a:pt x="1554806" y="157678"/>
                    </a:cubicBezTo>
                    <a:lnTo>
                      <a:pt x="70266" y="2731855"/>
                    </a:lnTo>
                    <a:cubicBezTo>
                      <a:pt x="24992" y="2810361"/>
                      <a:pt x="33877" y="2905305"/>
                      <a:pt x="85308" y="2973394"/>
                    </a:cubicBezTo>
                    <a:lnTo>
                      <a:pt x="109506" y="2994752"/>
                    </a:lnTo>
                    <a:lnTo>
                      <a:pt x="113120" y="3000114"/>
                    </a:lnTo>
                    <a:cubicBezTo>
                      <a:pt x="123024" y="3010021"/>
                      <a:pt x="133870" y="3018985"/>
                      <a:pt x="145513" y="3026859"/>
                    </a:cubicBezTo>
                    <a:lnTo>
                      <a:pt x="146474" y="3027381"/>
                    </a:lnTo>
                    <a:lnTo>
                      <a:pt x="150491" y="3030927"/>
                    </a:lnTo>
                    <a:lnTo>
                      <a:pt x="165233" y="3037576"/>
                    </a:lnTo>
                    <a:lnTo>
                      <a:pt x="182687" y="3047060"/>
                    </a:lnTo>
                    <a:cubicBezTo>
                      <a:pt x="208867" y="3058150"/>
                      <a:pt x="237648" y="3064290"/>
                      <a:pt x="267856" y="3064304"/>
                    </a:cubicBezTo>
                    <a:lnTo>
                      <a:pt x="3239429" y="3065743"/>
                    </a:lnTo>
                    <a:cubicBezTo>
                      <a:pt x="3269636" y="3065757"/>
                      <a:pt x="3298412" y="3059647"/>
                      <a:pt x="3324581" y="3048582"/>
                    </a:cubicBezTo>
                    <a:lnTo>
                      <a:pt x="3342032" y="3039110"/>
                    </a:lnTo>
                    <a:lnTo>
                      <a:pt x="3356762" y="3032479"/>
                    </a:lnTo>
                    <a:lnTo>
                      <a:pt x="3360774" y="3028938"/>
                    </a:lnTo>
                    <a:lnTo>
                      <a:pt x="3361736" y="3028417"/>
                    </a:lnTo>
                    <a:cubicBezTo>
                      <a:pt x="3373371" y="3020554"/>
                      <a:pt x="3384209" y="3011600"/>
                      <a:pt x="3394102" y="3001702"/>
                    </a:cubicBezTo>
                    <a:lnTo>
                      <a:pt x="3397710" y="2996344"/>
                    </a:lnTo>
                    <a:lnTo>
                      <a:pt x="3421889" y="2975008"/>
                    </a:lnTo>
                    <a:cubicBezTo>
                      <a:pt x="3473254" y="2906968"/>
                      <a:pt x="3482048" y="2812033"/>
                      <a:pt x="3436698" y="2733484"/>
                    </a:cubicBezTo>
                    <a:lnTo>
                      <a:pt x="1949666" y="157869"/>
                    </a:lnTo>
                    <a:cubicBezTo>
                      <a:pt x="1911875" y="92413"/>
                      <a:pt x="1845428" y="53827"/>
                      <a:pt x="1775365" y="48839"/>
                    </a:cubicBezTo>
                    <a:lnTo>
                      <a:pt x="1752165" y="49439"/>
                    </a:lnTo>
                    <a:close/>
                    <a:moveTo>
                      <a:pt x="1776204" y="0"/>
                    </a:moveTo>
                    <a:cubicBezTo>
                      <a:pt x="1847896" y="5066"/>
                      <a:pt x="1915873" y="44496"/>
                      <a:pt x="1954513" y="111422"/>
                    </a:cubicBezTo>
                    <a:lnTo>
                      <a:pt x="3474930" y="2744862"/>
                    </a:lnTo>
                    <a:cubicBezTo>
                      <a:pt x="3521298" y="2825174"/>
                      <a:pt x="3512253" y="2922273"/>
                      <a:pt x="3459656" y="2991885"/>
                    </a:cubicBezTo>
                    <a:lnTo>
                      <a:pt x="3434904" y="3013719"/>
                    </a:lnTo>
                    <a:lnTo>
                      <a:pt x="3431208" y="3019200"/>
                    </a:lnTo>
                    <a:cubicBezTo>
                      <a:pt x="3421079" y="3029328"/>
                      <a:pt x="3409985" y="3038491"/>
                      <a:pt x="3398074" y="3046538"/>
                    </a:cubicBezTo>
                    <a:lnTo>
                      <a:pt x="3397090" y="3047072"/>
                    </a:lnTo>
                    <a:lnTo>
                      <a:pt x="3392983" y="3050695"/>
                    </a:lnTo>
                    <a:lnTo>
                      <a:pt x="3377907" y="3057485"/>
                    </a:lnTo>
                    <a:lnTo>
                      <a:pt x="3360044" y="3067180"/>
                    </a:lnTo>
                    <a:cubicBezTo>
                      <a:pt x="3333259" y="3078509"/>
                      <a:pt x="3303810" y="3084774"/>
                      <a:pt x="3272899" y="3084774"/>
                    </a:cubicBezTo>
                    <a:lnTo>
                      <a:pt x="232063" y="3084774"/>
                    </a:lnTo>
                    <a:cubicBezTo>
                      <a:pt x="201150" y="3084774"/>
                      <a:pt x="171701" y="3078509"/>
                      <a:pt x="144916" y="3067180"/>
                    </a:cubicBezTo>
                    <a:lnTo>
                      <a:pt x="127062" y="3057489"/>
                    </a:lnTo>
                    <a:lnTo>
                      <a:pt x="111979" y="3050696"/>
                    </a:lnTo>
                    <a:lnTo>
                      <a:pt x="107870" y="3047071"/>
                    </a:lnTo>
                    <a:lnTo>
                      <a:pt x="106886" y="3046538"/>
                    </a:lnTo>
                    <a:cubicBezTo>
                      <a:pt x="94976" y="3038490"/>
                      <a:pt x="83881" y="3029328"/>
                      <a:pt x="73752" y="3019200"/>
                    </a:cubicBezTo>
                    <a:lnTo>
                      <a:pt x="70057" y="3013719"/>
                    </a:lnTo>
                    <a:lnTo>
                      <a:pt x="45305" y="2991886"/>
                    </a:lnTo>
                    <a:cubicBezTo>
                      <a:pt x="-7291" y="2922275"/>
                      <a:pt x="-16337" y="2825176"/>
                      <a:pt x="30032" y="2744864"/>
                    </a:cubicBezTo>
                    <a:lnTo>
                      <a:pt x="1550449" y="111423"/>
                    </a:lnTo>
                    <a:cubicBezTo>
                      <a:pt x="1589088" y="44497"/>
                      <a:pt x="1657066" y="5067"/>
                      <a:pt x="1728758" y="1"/>
                    </a:cubicBezTo>
                    <a:lnTo>
                      <a:pt x="1752461" y="625"/>
                    </a:lnTo>
                    <a:close/>
                  </a:path>
                </a:pathLst>
              </a:custGeom>
              <a:solidFill>
                <a:srgbClr val="43B39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6" name="자유형: 도형 45">
                <a:extLst>
                  <a:ext uri="{FF2B5EF4-FFF2-40B4-BE49-F238E27FC236}">
                    <a16:creationId xmlns:a16="http://schemas.microsoft.com/office/drawing/2014/main" xmlns="" id="{F3F3642D-85B7-B983-85CE-5CE2022BEE92}"/>
                  </a:ext>
                </a:extLst>
              </p:cNvPr>
              <p:cNvSpPr/>
              <p:nvPr/>
            </p:nvSpPr>
            <p:spPr>
              <a:xfrm rot="5400000">
                <a:off x="9405806" y="391940"/>
                <a:ext cx="835941" cy="735725"/>
              </a:xfrm>
              <a:custGeom>
                <a:avLst/>
                <a:gdLst>
                  <a:gd name="connsiteX0" fmla="*/ 1729001 w 3504962"/>
                  <a:gd name="connsiteY0" fmla="*/ 48818 h 3084774"/>
                  <a:gd name="connsiteX1" fmla="*/ 1554806 w 3504962"/>
                  <a:gd name="connsiteY1" fmla="*/ 157678 h 3084774"/>
                  <a:gd name="connsiteX2" fmla="*/ 70266 w 3504962"/>
                  <a:gd name="connsiteY2" fmla="*/ 2731855 h 3084774"/>
                  <a:gd name="connsiteX3" fmla="*/ 85308 w 3504962"/>
                  <a:gd name="connsiteY3" fmla="*/ 2973394 h 3084774"/>
                  <a:gd name="connsiteX4" fmla="*/ 109506 w 3504962"/>
                  <a:gd name="connsiteY4" fmla="*/ 2994752 h 3084774"/>
                  <a:gd name="connsiteX5" fmla="*/ 113120 w 3504962"/>
                  <a:gd name="connsiteY5" fmla="*/ 3000114 h 3084774"/>
                  <a:gd name="connsiteX6" fmla="*/ 145513 w 3504962"/>
                  <a:gd name="connsiteY6" fmla="*/ 3026859 h 3084774"/>
                  <a:gd name="connsiteX7" fmla="*/ 146474 w 3504962"/>
                  <a:gd name="connsiteY7" fmla="*/ 3027381 h 3084774"/>
                  <a:gd name="connsiteX8" fmla="*/ 150491 w 3504962"/>
                  <a:gd name="connsiteY8" fmla="*/ 3030927 h 3084774"/>
                  <a:gd name="connsiteX9" fmla="*/ 165233 w 3504962"/>
                  <a:gd name="connsiteY9" fmla="*/ 3037576 h 3084774"/>
                  <a:gd name="connsiteX10" fmla="*/ 182687 w 3504962"/>
                  <a:gd name="connsiteY10" fmla="*/ 3047060 h 3084774"/>
                  <a:gd name="connsiteX11" fmla="*/ 267856 w 3504962"/>
                  <a:gd name="connsiteY11" fmla="*/ 3064304 h 3084774"/>
                  <a:gd name="connsiteX12" fmla="*/ 3239429 w 3504962"/>
                  <a:gd name="connsiteY12" fmla="*/ 3065743 h 3084774"/>
                  <a:gd name="connsiteX13" fmla="*/ 3324581 w 3504962"/>
                  <a:gd name="connsiteY13" fmla="*/ 3048582 h 3084774"/>
                  <a:gd name="connsiteX14" fmla="*/ 3342032 w 3504962"/>
                  <a:gd name="connsiteY14" fmla="*/ 3039110 h 3084774"/>
                  <a:gd name="connsiteX15" fmla="*/ 3356762 w 3504962"/>
                  <a:gd name="connsiteY15" fmla="*/ 3032479 h 3084774"/>
                  <a:gd name="connsiteX16" fmla="*/ 3360774 w 3504962"/>
                  <a:gd name="connsiteY16" fmla="*/ 3028938 h 3084774"/>
                  <a:gd name="connsiteX17" fmla="*/ 3361736 w 3504962"/>
                  <a:gd name="connsiteY17" fmla="*/ 3028417 h 3084774"/>
                  <a:gd name="connsiteX18" fmla="*/ 3394102 w 3504962"/>
                  <a:gd name="connsiteY18" fmla="*/ 3001702 h 3084774"/>
                  <a:gd name="connsiteX19" fmla="*/ 3397710 w 3504962"/>
                  <a:gd name="connsiteY19" fmla="*/ 2996344 h 3084774"/>
                  <a:gd name="connsiteX20" fmla="*/ 3421889 w 3504962"/>
                  <a:gd name="connsiteY20" fmla="*/ 2975008 h 3084774"/>
                  <a:gd name="connsiteX21" fmla="*/ 3436698 w 3504962"/>
                  <a:gd name="connsiteY21" fmla="*/ 2733484 h 3084774"/>
                  <a:gd name="connsiteX22" fmla="*/ 1949666 w 3504962"/>
                  <a:gd name="connsiteY22" fmla="*/ 157869 h 3084774"/>
                  <a:gd name="connsiteX23" fmla="*/ 1775365 w 3504962"/>
                  <a:gd name="connsiteY23" fmla="*/ 48839 h 3084774"/>
                  <a:gd name="connsiteX24" fmla="*/ 1752165 w 3504962"/>
                  <a:gd name="connsiteY24" fmla="*/ 49439 h 3084774"/>
                  <a:gd name="connsiteX25" fmla="*/ 1776204 w 3504962"/>
                  <a:gd name="connsiteY25" fmla="*/ 0 h 3084774"/>
                  <a:gd name="connsiteX26" fmla="*/ 1954513 w 3504962"/>
                  <a:gd name="connsiteY26" fmla="*/ 111422 h 3084774"/>
                  <a:gd name="connsiteX27" fmla="*/ 3474930 w 3504962"/>
                  <a:gd name="connsiteY27" fmla="*/ 2744862 h 3084774"/>
                  <a:gd name="connsiteX28" fmla="*/ 3459656 w 3504962"/>
                  <a:gd name="connsiteY28" fmla="*/ 2991885 h 3084774"/>
                  <a:gd name="connsiteX29" fmla="*/ 3434904 w 3504962"/>
                  <a:gd name="connsiteY29" fmla="*/ 3013719 h 3084774"/>
                  <a:gd name="connsiteX30" fmla="*/ 3431208 w 3504962"/>
                  <a:gd name="connsiteY30" fmla="*/ 3019200 h 3084774"/>
                  <a:gd name="connsiteX31" fmla="*/ 3398074 w 3504962"/>
                  <a:gd name="connsiteY31" fmla="*/ 3046538 h 3084774"/>
                  <a:gd name="connsiteX32" fmla="*/ 3397090 w 3504962"/>
                  <a:gd name="connsiteY32" fmla="*/ 3047072 h 3084774"/>
                  <a:gd name="connsiteX33" fmla="*/ 3392983 w 3504962"/>
                  <a:gd name="connsiteY33" fmla="*/ 3050695 h 3084774"/>
                  <a:gd name="connsiteX34" fmla="*/ 3377907 w 3504962"/>
                  <a:gd name="connsiteY34" fmla="*/ 3057485 h 3084774"/>
                  <a:gd name="connsiteX35" fmla="*/ 3360044 w 3504962"/>
                  <a:gd name="connsiteY35" fmla="*/ 3067180 h 3084774"/>
                  <a:gd name="connsiteX36" fmla="*/ 3272899 w 3504962"/>
                  <a:gd name="connsiteY36" fmla="*/ 3084774 h 3084774"/>
                  <a:gd name="connsiteX37" fmla="*/ 232063 w 3504962"/>
                  <a:gd name="connsiteY37" fmla="*/ 3084774 h 3084774"/>
                  <a:gd name="connsiteX38" fmla="*/ 144916 w 3504962"/>
                  <a:gd name="connsiteY38" fmla="*/ 3067180 h 3084774"/>
                  <a:gd name="connsiteX39" fmla="*/ 127062 w 3504962"/>
                  <a:gd name="connsiteY39" fmla="*/ 3057489 h 3084774"/>
                  <a:gd name="connsiteX40" fmla="*/ 111979 w 3504962"/>
                  <a:gd name="connsiteY40" fmla="*/ 3050696 h 3084774"/>
                  <a:gd name="connsiteX41" fmla="*/ 107870 w 3504962"/>
                  <a:gd name="connsiteY41" fmla="*/ 3047071 h 3084774"/>
                  <a:gd name="connsiteX42" fmla="*/ 106886 w 3504962"/>
                  <a:gd name="connsiteY42" fmla="*/ 3046538 h 3084774"/>
                  <a:gd name="connsiteX43" fmla="*/ 73752 w 3504962"/>
                  <a:gd name="connsiteY43" fmla="*/ 3019200 h 3084774"/>
                  <a:gd name="connsiteX44" fmla="*/ 70057 w 3504962"/>
                  <a:gd name="connsiteY44" fmla="*/ 3013719 h 3084774"/>
                  <a:gd name="connsiteX45" fmla="*/ 45305 w 3504962"/>
                  <a:gd name="connsiteY45" fmla="*/ 2991886 h 3084774"/>
                  <a:gd name="connsiteX46" fmla="*/ 30032 w 3504962"/>
                  <a:gd name="connsiteY46" fmla="*/ 2744864 h 3084774"/>
                  <a:gd name="connsiteX47" fmla="*/ 1550449 w 3504962"/>
                  <a:gd name="connsiteY47" fmla="*/ 111423 h 3084774"/>
                  <a:gd name="connsiteX48" fmla="*/ 1728758 w 3504962"/>
                  <a:gd name="connsiteY48" fmla="*/ 1 h 3084774"/>
                  <a:gd name="connsiteX49" fmla="*/ 1752461 w 3504962"/>
                  <a:gd name="connsiteY49" fmla="*/ 625 h 3084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504962" h="3084774">
                    <a:moveTo>
                      <a:pt x="1729001" y="48818"/>
                    </a:moveTo>
                    <a:cubicBezTo>
                      <a:pt x="1658944" y="53738"/>
                      <a:pt x="1592534" y="92259"/>
                      <a:pt x="1554806" y="157678"/>
                    </a:cubicBezTo>
                    <a:lnTo>
                      <a:pt x="70266" y="2731855"/>
                    </a:lnTo>
                    <a:cubicBezTo>
                      <a:pt x="24992" y="2810361"/>
                      <a:pt x="33877" y="2905305"/>
                      <a:pt x="85308" y="2973394"/>
                    </a:cubicBezTo>
                    <a:lnTo>
                      <a:pt x="109506" y="2994752"/>
                    </a:lnTo>
                    <a:lnTo>
                      <a:pt x="113120" y="3000114"/>
                    </a:lnTo>
                    <a:cubicBezTo>
                      <a:pt x="123024" y="3010021"/>
                      <a:pt x="133870" y="3018985"/>
                      <a:pt x="145513" y="3026859"/>
                    </a:cubicBezTo>
                    <a:lnTo>
                      <a:pt x="146474" y="3027381"/>
                    </a:lnTo>
                    <a:lnTo>
                      <a:pt x="150491" y="3030927"/>
                    </a:lnTo>
                    <a:lnTo>
                      <a:pt x="165233" y="3037576"/>
                    </a:lnTo>
                    <a:lnTo>
                      <a:pt x="182687" y="3047060"/>
                    </a:lnTo>
                    <a:cubicBezTo>
                      <a:pt x="208867" y="3058150"/>
                      <a:pt x="237648" y="3064290"/>
                      <a:pt x="267856" y="3064304"/>
                    </a:cubicBezTo>
                    <a:lnTo>
                      <a:pt x="3239429" y="3065743"/>
                    </a:lnTo>
                    <a:cubicBezTo>
                      <a:pt x="3269636" y="3065757"/>
                      <a:pt x="3298412" y="3059647"/>
                      <a:pt x="3324581" y="3048582"/>
                    </a:cubicBezTo>
                    <a:lnTo>
                      <a:pt x="3342032" y="3039110"/>
                    </a:lnTo>
                    <a:lnTo>
                      <a:pt x="3356762" y="3032479"/>
                    </a:lnTo>
                    <a:lnTo>
                      <a:pt x="3360774" y="3028938"/>
                    </a:lnTo>
                    <a:lnTo>
                      <a:pt x="3361736" y="3028417"/>
                    </a:lnTo>
                    <a:cubicBezTo>
                      <a:pt x="3373371" y="3020554"/>
                      <a:pt x="3384209" y="3011600"/>
                      <a:pt x="3394102" y="3001702"/>
                    </a:cubicBezTo>
                    <a:lnTo>
                      <a:pt x="3397710" y="2996344"/>
                    </a:lnTo>
                    <a:lnTo>
                      <a:pt x="3421889" y="2975008"/>
                    </a:lnTo>
                    <a:cubicBezTo>
                      <a:pt x="3473254" y="2906968"/>
                      <a:pt x="3482048" y="2812033"/>
                      <a:pt x="3436698" y="2733484"/>
                    </a:cubicBezTo>
                    <a:lnTo>
                      <a:pt x="1949666" y="157869"/>
                    </a:lnTo>
                    <a:cubicBezTo>
                      <a:pt x="1911875" y="92413"/>
                      <a:pt x="1845428" y="53827"/>
                      <a:pt x="1775365" y="48839"/>
                    </a:cubicBezTo>
                    <a:lnTo>
                      <a:pt x="1752165" y="49439"/>
                    </a:lnTo>
                    <a:close/>
                    <a:moveTo>
                      <a:pt x="1776204" y="0"/>
                    </a:moveTo>
                    <a:cubicBezTo>
                      <a:pt x="1847896" y="5066"/>
                      <a:pt x="1915873" y="44496"/>
                      <a:pt x="1954513" y="111422"/>
                    </a:cubicBezTo>
                    <a:lnTo>
                      <a:pt x="3474930" y="2744862"/>
                    </a:lnTo>
                    <a:cubicBezTo>
                      <a:pt x="3521298" y="2825174"/>
                      <a:pt x="3512253" y="2922273"/>
                      <a:pt x="3459656" y="2991885"/>
                    </a:cubicBezTo>
                    <a:lnTo>
                      <a:pt x="3434904" y="3013719"/>
                    </a:lnTo>
                    <a:lnTo>
                      <a:pt x="3431208" y="3019200"/>
                    </a:lnTo>
                    <a:cubicBezTo>
                      <a:pt x="3421079" y="3029328"/>
                      <a:pt x="3409985" y="3038491"/>
                      <a:pt x="3398074" y="3046538"/>
                    </a:cubicBezTo>
                    <a:lnTo>
                      <a:pt x="3397090" y="3047072"/>
                    </a:lnTo>
                    <a:lnTo>
                      <a:pt x="3392983" y="3050695"/>
                    </a:lnTo>
                    <a:lnTo>
                      <a:pt x="3377907" y="3057485"/>
                    </a:lnTo>
                    <a:lnTo>
                      <a:pt x="3360044" y="3067180"/>
                    </a:lnTo>
                    <a:cubicBezTo>
                      <a:pt x="3333259" y="3078509"/>
                      <a:pt x="3303810" y="3084774"/>
                      <a:pt x="3272899" y="3084774"/>
                    </a:cubicBezTo>
                    <a:lnTo>
                      <a:pt x="232063" y="3084774"/>
                    </a:lnTo>
                    <a:cubicBezTo>
                      <a:pt x="201150" y="3084774"/>
                      <a:pt x="171701" y="3078509"/>
                      <a:pt x="144916" y="3067180"/>
                    </a:cubicBezTo>
                    <a:lnTo>
                      <a:pt x="127062" y="3057489"/>
                    </a:lnTo>
                    <a:lnTo>
                      <a:pt x="111979" y="3050696"/>
                    </a:lnTo>
                    <a:lnTo>
                      <a:pt x="107870" y="3047071"/>
                    </a:lnTo>
                    <a:lnTo>
                      <a:pt x="106886" y="3046538"/>
                    </a:lnTo>
                    <a:cubicBezTo>
                      <a:pt x="94976" y="3038490"/>
                      <a:pt x="83881" y="3029328"/>
                      <a:pt x="73752" y="3019200"/>
                    </a:cubicBezTo>
                    <a:lnTo>
                      <a:pt x="70057" y="3013719"/>
                    </a:lnTo>
                    <a:lnTo>
                      <a:pt x="45305" y="2991886"/>
                    </a:lnTo>
                    <a:cubicBezTo>
                      <a:pt x="-7291" y="2922275"/>
                      <a:pt x="-16337" y="2825176"/>
                      <a:pt x="30032" y="2744864"/>
                    </a:cubicBezTo>
                    <a:lnTo>
                      <a:pt x="1550449" y="111423"/>
                    </a:lnTo>
                    <a:cubicBezTo>
                      <a:pt x="1589088" y="44497"/>
                      <a:pt x="1657066" y="5067"/>
                      <a:pt x="1728758" y="1"/>
                    </a:cubicBezTo>
                    <a:lnTo>
                      <a:pt x="1752461" y="625"/>
                    </a:lnTo>
                    <a:close/>
                  </a:path>
                </a:pathLst>
              </a:custGeom>
              <a:solidFill>
                <a:srgbClr val="43B390">
                  <a:alpha val="7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7" name="자유형: 도형 46">
                <a:extLst>
                  <a:ext uri="{FF2B5EF4-FFF2-40B4-BE49-F238E27FC236}">
                    <a16:creationId xmlns:a16="http://schemas.microsoft.com/office/drawing/2014/main" xmlns="" id="{C991EBB0-49D7-D731-DA03-4226C409C305}"/>
                  </a:ext>
                </a:extLst>
              </p:cNvPr>
              <p:cNvSpPr/>
              <p:nvPr/>
            </p:nvSpPr>
            <p:spPr>
              <a:xfrm rot="5400000">
                <a:off x="9701844" y="391938"/>
                <a:ext cx="835941" cy="735725"/>
              </a:xfrm>
              <a:custGeom>
                <a:avLst/>
                <a:gdLst>
                  <a:gd name="connsiteX0" fmla="*/ 1729001 w 3504962"/>
                  <a:gd name="connsiteY0" fmla="*/ 48818 h 3084774"/>
                  <a:gd name="connsiteX1" fmla="*/ 1554806 w 3504962"/>
                  <a:gd name="connsiteY1" fmla="*/ 157678 h 3084774"/>
                  <a:gd name="connsiteX2" fmla="*/ 70266 w 3504962"/>
                  <a:gd name="connsiteY2" fmla="*/ 2731855 h 3084774"/>
                  <a:gd name="connsiteX3" fmla="*/ 85308 w 3504962"/>
                  <a:gd name="connsiteY3" fmla="*/ 2973394 h 3084774"/>
                  <a:gd name="connsiteX4" fmla="*/ 109506 w 3504962"/>
                  <a:gd name="connsiteY4" fmla="*/ 2994752 h 3084774"/>
                  <a:gd name="connsiteX5" fmla="*/ 113120 w 3504962"/>
                  <a:gd name="connsiteY5" fmla="*/ 3000114 h 3084774"/>
                  <a:gd name="connsiteX6" fmla="*/ 145513 w 3504962"/>
                  <a:gd name="connsiteY6" fmla="*/ 3026859 h 3084774"/>
                  <a:gd name="connsiteX7" fmla="*/ 146474 w 3504962"/>
                  <a:gd name="connsiteY7" fmla="*/ 3027381 h 3084774"/>
                  <a:gd name="connsiteX8" fmla="*/ 150491 w 3504962"/>
                  <a:gd name="connsiteY8" fmla="*/ 3030927 h 3084774"/>
                  <a:gd name="connsiteX9" fmla="*/ 165233 w 3504962"/>
                  <a:gd name="connsiteY9" fmla="*/ 3037576 h 3084774"/>
                  <a:gd name="connsiteX10" fmla="*/ 182687 w 3504962"/>
                  <a:gd name="connsiteY10" fmla="*/ 3047060 h 3084774"/>
                  <a:gd name="connsiteX11" fmla="*/ 267856 w 3504962"/>
                  <a:gd name="connsiteY11" fmla="*/ 3064304 h 3084774"/>
                  <a:gd name="connsiteX12" fmla="*/ 3239429 w 3504962"/>
                  <a:gd name="connsiteY12" fmla="*/ 3065743 h 3084774"/>
                  <a:gd name="connsiteX13" fmla="*/ 3324581 w 3504962"/>
                  <a:gd name="connsiteY13" fmla="*/ 3048582 h 3084774"/>
                  <a:gd name="connsiteX14" fmla="*/ 3342032 w 3504962"/>
                  <a:gd name="connsiteY14" fmla="*/ 3039110 h 3084774"/>
                  <a:gd name="connsiteX15" fmla="*/ 3356762 w 3504962"/>
                  <a:gd name="connsiteY15" fmla="*/ 3032479 h 3084774"/>
                  <a:gd name="connsiteX16" fmla="*/ 3360774 w 3504962"/>
                  <a:gd name="connsiteY16" fmla="*/ 3028938 h 3084774"/>
                  <a:gd name="connsiteX17" fmla="*/ 3361736 w 3504962"/>
                  <a:gd name="connsiteY17" fmla="*/ 3028417 h 3084774"/>
                  <a:gd name="connsiteX18" fmla="*/ 3394102 w 3504962"/>
                  <a:gd name="connsiteY18" fmla="*/ 3001702 h 3084774"/>
                  <a:gd name="connsiteX19" fmla="*/ 3397710 w 3504962"/>
                  <a:gd name="connsiteY19" fmla="*/ 2996344 h 3084774"/>
                  <a:gd name="connsiteX20" fmla="*/ 3421889 w 3504962"/>
                  <a:gd name="connsiteY20" fmla="*/ 2975008 h 3084774"/>
                  <a:gd name="connsiteX21" fmla="*/ 3436698 w 3504962"/>
                  <a:gd name="connsiteY21" fmla="*/ 2733484 h 3084774"/>
                  <a:gd name="connsiteX22" fmla="*/ 1949666 w 3504962"/>
                  <a:gd name="connsiteY22" fmla="*/ 157869 h 3084774"/>
                  <a:gd name="connsiteX23" fmla="*/ 1775365 w 3504962"/>
                  <a:gd name="connsiteY23" fmla="*/ 48839 h 3084774"/>
                  <a:gd name="connsiteX24" fmla="*/ 1752165 w 3504962"/>
                  <a:gd name="connsiteY24" fmla="*/ 49439 h 3084774"/>
                  <a:gd name="connsiteX25" fmla="*/ 1776204 w 3504962"/>
                  <a:gd name="connsiteY25" fmla="*/ 0 h 3084774"/>
                  <a:gd name="connsiteX26" fmla="*/ 1954513 w 3504962"/>
                  <a:gd name="connsiteY26" fmla="*/ 111422 h 3084774"/>
                  <a:gd name="connsiteX27" fmla="*/ 3474930 w 3504962"/>
                  <a:gd name="connsiteY27" fmla="*/ 2744862 h 3084774"/>
                  <a:gd name="connsiteX28" fmla="*/ 3459656 w 3504962"/>
                  <a:gd name="connsiteY28" fmla="*/ 2991885 h 3084774"/>
                  <a:gd name="connsiteX29" fmla="*/ 3434904 w 3504962"/>
                  <a:gd name="connsiteY29" fmla="*/ 3013719 h 3084774"/>
                  <a:gd name="connsiteX30" fmla="*/ 3431208 w 3504962"/>
                  <a:gd name="connsiteY30" fmla="*/ 3019200 h 3084774"/>
                  <a:gd name="connsiteX31" fmla="*/ 3398074 w 3504962"/>
                  <a:gd name="connsiteY31" fmla="*/ 3046538 h 3084774"/>
                  <a:gd name="connsiteX32" fmla="*/ 3397090 w 3504962"/>
                  <a:gd name="connsiteY32" fmla="*/ 3047072 h 3084774"/>
                  <a:gd name="connsiteX33" fmla="*/ 3392983 w 3504962"/>
                  <a:gd name="connsiteY33" fmla="*/ 3050695 h 3084774"/>
                  <a:gd name="connsiteX34" fmla="*/ 3377907 w 3504962"/>
                  <a:gd name="connsiteY34" fmla="*/ 3057485 h 3084774"/>
                  <a:gd name="connsiteX35" fmla="*/ 3360044 w 3504962"/>
                  <a:gd name="connsiteY35" fmla="*/ 3067180 h 3084774"/>
                  <a:gd name="connsiteX36" fmla="*/ 3272899 w 3504962"/>
                  <a:gd name="connsiteY36" fmla="*/ 3084774 h 3084774"/>
                  <a:gd name="connsiteX37" fmla="*/ 232063 w 3504962"/>
                  <a:gd name="connsiteY37" fmla="*/ 3084774 h 3084774"/>
                  <a:gd name="connsiteX38" fmla="*/ 144916 w 3504962"/>
                  <a:gd name="connsiteY38" fmla="*/ 3067180 h 3084774"/>
                  <a:gd name="connsiteX39" fmla="*/ 127062 w 3504962"/>
                  <a:gd name="connsiteY39" fmla="*/ 3057489 h 3084774"/>
                  <a:gd name="connsiteX40" fmla="*/ 111979 w 3504962"/>
                  <a:gd name="connsiteY40" fmla="*/ 3050696 h 3084774"/>
                  <a:gd name="connsiteX41" fmla="*/ 107870 w 3504962"/>
                  <a:gd name="connsiteY41" fmla="*/ 3047071 h 3084774"/>
                  <a:gd name="connsiteX42" fmla="*/ 106886 w 3504962"/>
                  <a:gd name="connsiteY42" fmla="*/ 3046538 h 3084774"/>
                  <a:gd name="connsiteX43" fmla="*/ 73752 w 3504962"/>
                  <a:gd name="connsiteY43" fmla="*/ 3019200 h 3084774"/>
                  <a:gd name="connsiteX44" fmla="*/ 70057 w 3504962"/>
                  <a:gd name="connsiteY44" fmla="*/ 3013719 h 3084774"/>
                  <a:gd name="connsiteX45" fmla="*/ 45305 w 3504962"/>
                  <a:gd name="connsiteY45" fmla="*/ 2991886 h 3084774"/>
                  <a:gd name="connsiteX46" fmla="*/ 30032 w 3504962"/>
                  <a:gd name="connsiteY46" fmla="*/ 2744864 h 3084774"/>
                  <a:gd name="connsiteX47" fmla="*/ 1550449 w 3504962"/>
                  <a:gd name="connsiteY47" fmla="*/ 111423 h 3084774"/>
                  <a:gd name="connsiteX48" fmla="*/ 1728758 w 3504962"/>
                  <a:gd name="connsiteY48" fmla="*/ 1 h 3084774"/>
                  <a:gd name="connsiteX49" fmla="*/ 1752461 w 3504962"/>
                  <a:gd name="connsiteY49" fmla="*/ 625 h 3084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504962" h="3084774">
                    <a:moveTo>
                      <a:pt x="1729001" y="48818"/>
                    </a:moveTo>
                    <a:cubicBezTo>
                      <a:pt x="1658944" y="53738"/>
                      <a:pt x="1592534" y="92259"/>
                      <a:pt x="1554806" y="157678"/>
                    </a:cubicBezTo>
                    <a:lnTo>
                      <a:pt x="70266" y="2731855"/>
                    </a:lnTo>
                    <a:cubicBezTo>
                      <a:pt x="24992" y="2810361"/>
                      <a:pt x="33877" y="2905305"/>
                      <a:pt x="85308" y="2973394"/>
                    </a:cubicBezTo>
                    <a:lnTo>
                      <a:pt x="109506" y="2994752"/>
                    </a:lnTo>
                    <a:lnTo>
                      <a:pt x="113120" y="3000114"/>
                    </a:lnTo>
                    <a:cubicBezTo>
                      <a:pt x="123024" y="3010021"/>
                      <a:pt x="133870" y="3018985"/>
                      <a:pt x="145513" y="3026859"/>
                    </a:cubicBezTo>
                    <a:lnTo>
                      <a:pt x="146474" y="3027381"/>
                    </a:lnTo>
                    <a:lnTo>
                      <a:pt x="150491" y="3030927"/>
                    </a:lnTo>
                    <a:lnTo>
                      <a:pt x="165233" y="3037576"/>
                    </a:lnTo>
                    <a:lnTo>
                      <a:pt x="182687" y="3047060"/>
                    </a:lnTo>
                    <a:cubicBezTo>
                      <a:pt x="208867" y="3058150"/>
                      <a:pt x="237648" y="3064290"/>
                      <a:pt x="267856" y="3064304"/>
                    </a:cubicBezTo>
                    <a:lnTo>
                      <a:pt x="3239429" y="3065743"/>
                    </a:lnTo>
                    <a:cubicBezTo>
                      <a:pt x="3269636" y="3065757"/>
                      <a:pt x="3298412" y="3059647"/>
                      <a:pt x="3324581" y="3048582"/>
                    </a:cubicBezTo>
                    <a:lnTo>
                      <a:pt x="3342032" y="3039110"/>
                    </a:lnTo>
                    <a:lnTo>
                      <a:pt x="3356762" y="3032479"/>
                    </a:lnTo>
                    <a:lnTo>
                      <a:pt x="3360774" y="3028938"/>
                    </a:lnTo>
                    <a:lnTo>
                      <a:pt x="3361736" y="3028417"/>
                    </a:lnTo>
                    <a:cubicBezTo>
                      <a:pt x="3373371" y="3020554"/>
                      <a:pt x="3384209" y="3011600"/>
                      <a:pt x="3394102" y="3001702"/>
                    </a:cubicBezTo>
                    <a:lnTo>
                      <a:pt x="3397710" y="2996344"/>
                    </a:lnTo>
                    <a:lnTo>
                      <a:pt x="3421889" y="2975008"/>
                    </a:lnTo>
                    <a:cubicBezTo>
                      <a:pt x="3473254" y="2906968"/>
                      <a:pt x="3482048" y="2812033"/>
                      <a:pt x="3436698" y="2733484"/>
                    </a:cubicBezTo>
                    <a:lnTo>
                      <a:pt x="1949666" y="157869"/>
                    </a:lnTo>
                    <a:cubicBezTo>
                      <a:pt x="1911875" y="92413"/>
                      <a:pt x="1845428" y="53827"/>
                      <a:pt x="1775365" y="48839"/>
                    </a:cubicBezTo>
                    <a:lnTo>
                      <a:pt x="1752165" y="49439"/>
                    </a:lnTo>
                    <a:close/>
                    <a:moveTo>
                      <a:pt x="1776204" y="0"/>
                    </a:moveTo>
                    <a:cubicBezTo>
                      <a:pt x="1847896" y="5066"/>
                      <a:pt x="1915873" y="44496"/>
                      <a:pt x="1954513" y="111422"/>
                    </a:cubicBezTo>
                    <a:lnTo>
                      <a:pt x="3474930" y="2744862"/>
                    </a:lnTo>
                    <a:cubicBezTo>
                      <a:pt x="3521298" y="2825174"/>
                      <a:pt x="3512253" y="2922273"/>
                      <a:pt x="3459656" y="2991885"/>
                    </a:cubicBezTo>
                    <a:lnTo>
                      <a:pt x="3434904" y="3013719"/>
                    </a:lnTo>
                    <a:lnTo>
                      <a:pt x="3431208" y="3019200"/>
                    </a:lnTo>
                    <a:cubicBezTo>
                      <a:pt x="3421079" y="3029328"/>
                      <a:pt x="3409985" y="3038491"/>
                      <a:pt x="3398074" y="3046538"/>
                    </a:cubicBezTo>
                    <a:lnTo>
                      <a:pt x="3397090" y="3047072"/>
                    </a:lnTo>
                    <a:lnTo>
                      <a:pt x="3392983" y="3050695"/>
                    </a:lnTo>
                    <a:lnTo>
                      <a:pt x="3377907" y="3057485"/>
                    </a:lnTo>
                    <a:lnTo>
                      <a:pt x="3360044" y="3067180"/>
                    </a:lnTo>
                    <a:cubicBezTo>
                      <a:pt x="3333259" y="3078509"/>
                      <a:pt x="3303810" y="3084774"/>
                      <a:pt x="3272899" y="3084774"/>
                    </a:cubicBezTo>
                    <a:lnTo>
                      <a:pt x="232063" y="3084774"/>
                    </a:lnTo>
                    <a:cubicBezTo>
                      <a:pt x="201150" y="3084774"/>
                      <a:pt x="171701" y="3078509"/>
                      <a:pt x="144916" y="3067180"/>
                    </a:cubicBezTo>
                    <a:lnTo>
                      <a:pt x="127062" y="3057489"/>
                    </a:lnTo>
                    <a:lnTo>
                      <a:pt x="111979" y="3050696"/>
                    </a:lnTo>
                    <a:lnTo>
                      <a:pt x="107870" y="3047071"/>
                    </a:lnTo>
                    <a:lnTo>
                      <a:pt x="106886" y="3046538"/>
                    </a:lnTo>
                    <a:cubicBezTo>
                      <a:pt x="94976" y="3038490"/>
                      <a:pt x="83881" y="3029328"/>
                      <a:pt x="73752" y="3019200"/>
                    </a:cubicBezTo>
                    <a:lnTo>
                      <a:pt x="70057" y="3013719"/>
                    </a:lnTo>
                    <a:lnTo>
                      <a:pt x="45305" y="2991886"/>
                    </a:lnTo>
                    <a:cubicBezTo>
                      <a:pt x="-7291" y="2922275"/>
                      <a:pt x="-16337" y="2825176"/>
                      <a:pt x="30032" y="2744864"/>
                    </a:cubicBezTo>
                    <a:lnTo>
                      <a:pt x="1550449" y="111423"/>
                    </a:lnTo>
                    <a:cubicBezTo>
                      <a:pt x="1589088" y="44497"/>
                      <a:pt x="1657066" y="5067"/>
                      <a:pt x="1728758" y="1"/>
                    </a:cubicBezTo>
                    <a:lnTo>
                      <a:pt x="1752461" y="625"/>
                    </a:lnTo>
                    <a:close/>
                  </a:path>
                </a:pathLst>
              </a:custGeom>
              <a:solidFill>
                <a:srgbClr val="43B390">
                  <a:alpha val="8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8" name="자유형: 도형 47">
                <a:extLst>
                  <a:ext uri="{FF2B5EF4-FFF2-40B4-BE49-F238E27FC236}">
                    <a16:creationId xmlns:a16="http://schemas.microsoft.com/office/drawing/2014/main" xmlns="" id="{B008CD6F-99E8-6D73-2D08-E9CF23A13FCB}"/>
                  </a:ext>
                </a:extLst>
              </p:cNvPr>
              <p:cNvSpPr/>
              <p:nvPr/>
            </p:nvSpPr>
            <p:spPr>
              <a:xfrm rot="5400000">
                <a:off x="9997882" y="391936"/>
                <a:ext cx="835941" cy="735725"/>
              </a:xfrm>
              <a:custGeom>
                <a:avLst/>
                <a:gdLst>
                  <a:gd name="connsiteX0" fmla="*/ 1729001 w 3504962"/>
                  <a:gd name="connsiteY0" fmla="*/ 48818 h 3084774"/>
                  <a:gd name="connsiteX1" fmla="*/ 1554806 w 3504962"/>
                  <a:gd name="connsiteY1" fmla="*/ 157678 h 3084774"/>
                  <a:gd name="connsiteX2" fmla="*/ 70266 w 3504962"/>
                  <a:gd name="connsiteY2" fmla="*/ 2731855 h 3084774"/>
                  <a:gd name="connsiteX3" fmla="*/ 85308 w 3504962"/>
                  <a:gd name="connsiteY3" fmla="*/ 2973394 h 3084774"/>
                  <a:gd name="connsiteX4" fmla="*/ 109506 w 3504962"/>
                  <a:gd name="connsiteY4" fmla="*/ 2994752 h 3084774"/>
                  <a:gd name="connsiteX5" fmla="*/ 113120 w 3504962"/>
                  <a:gd name="connsiteY5" fmla="*/ 3000114 h 3084774"/>
                  <a:gd name="connsiteX6" fmla="*/ 145513 w 3504962"/>
                  <a:gd name="connsiteY6" fmla="*/ 3026859 h 3084774"/>
                  <a:gd name="connsiteX7" fmla="*/ 146474 w 3504962"/>
                  <a:gd name="connsiteY7" fmla="*/ 3027381 h 3084774"/>
                  <a:gd name="connsiteX8" fmla="*/ 150491 w 3504962"/>
                  <a:gd name="connsiteY8" fmla="*/ 3030927 h 3084774"/>
                  <a:gd name="connsiteX9" fmla="*/ 165233 w 3504962"/>
                  <a:gd name="connsiteY9" fmla="*/ 3037576 h 3084774"/>
                  <a:gd name="connsiteX10" fmla="*/ 182687 w 3504962"/>
                  <a:gd name="connsiteY10" fmla="*/ 3047060 h 3084774"/>
                  <a:gd name="connsiteX11" fmla="*/ 267856 w 3504962"/>
                  <a:gd name="connsiteY11" fmla="*/ 3064304 h 3084774"/>
                  <a:gd name="connsiteX12" fmla="*/ 3239429 w 3504962"/>
                  <a:gd name="connsiteY12" fmla="*/ 3065743 h 3084774"/>
                  <a:gd name="connsiteX13" fmla="*/ 3324581 w 3504962"/>
                  <a:gd name="connsiteY13" fmla="*/ 3048582 h 3084774"/>
                  <a:gd name="connsiteX14" fmla="*/ 3342032 w 3504962"/>
                  <a:gd name="connsiteY14" fmla="*/ 3039110 h 3084774"/>
                  <a:gd name="connsiteX15" fmla="*/ 3356762 w 3504962"/>
                  <a:gd name="connsiteY15" fmla="*/ 3032479 h 3084774"/>
                  <a:gd name="connsiteX16" fmla="*/ 3360774 w 3504962"/>
                  <a:gd name="connsiteY16" fmla="*/ 3028938 h 3084774"/>
                  <a:gd name="connsiteX17" fmla="*/ 3361736 w 3504962"/>
                  <a:gd name="connsiteY17" fmla="*/ 3028417 h 3084774"/>
                  <a:gd name="connsiteX18" fmla="*/ 3394102 w 3504962"/>
                  <a:gd name="connsiteY18" fmla="*/ 3001702 h 3084774"/>
                  <a:gd name="connsiteX19" fmla="*/ 3397710 w 3504962"/>
                  <a:gd name="connsiteY19" fmla="*/ 2996344 h 3084774"/>
                  <a:gd name="connsiteX20" fmla="*/ 3421889 w 3504962"/>
                  <a:gd name="connsiteY20" fmla="*/ 2975008 h 3084774"/>
                  <a:gd name="connsiteX21" fmla="*/ 3436698 w 3504962"/>
                  <a:gd name="connsiteY21" fmla="*/ 2733484 h 3084774"/>
                  <a:gd name="connsiteX22" fmla="*/ 1949666 w 3504962"/>
                  <a:gd name="connsiteY22" fmla="*/ 157869 h 3084774"/>
                  <a:gd name="connsiteX23" fmla="*/ 1775365 w 3504962"/>
                  <a:gd name="connsiteY23" fmla="*/ 48839 h 3084774"/>
                  <a:gd name="connsiteX24" fmla="*/ 1752165 w 3504962"/>
                  <a:gd name="connsiteY24" fmla="*/ 49439 h 3084774"/>
                  <a:gd name="connsiteX25" fmla="*/ 1776204 w 3504962"/>
                  <a:gd name="connsiteY25" fmla="*/ 0 h 3084774"/>
                  <a:gd name="connsiteX26" fmla="*/ 1954513 w 3504962"/>
                  <a:gd name="connsiteY26" fmla="*/ 111422 h 3084774"/>
                  <a:gd name="connsiteX27" fmla="*/ 3474930 w 3504962"/>
                  <a:gd name="connsiteY27" fmla="*/ 2744862 h 3084774"/>
                  <a:gd name="connsiteX28" fmla="*/ 3459656 w 3504962"/>
                  <a:gd name="connsiteY28" fmla="*/ 2991885 h 3084774"/>
                  <a:gd name="connsiteX29" fmla="*/ 3434904 w 3504962"/>
                  <a:gd name="connsiteY29" fmla="*/ 3013719 h 3084774"/>
                  <a:gd name="connsiteX30" fmla="*/ 3431208 w 3504962"/>
                  <a:gd name="connsiteY30" fmla="*/ 3019200 h 3084774"/>
                  <a:gd name="connsiteX31" fmla="*/ 3398074 w 3504962"/>
                  <a:gd name="connsiteY31" fmla="*/ 3046538 h 3084774"/>
                  <a:gd name="connsiteX32" fmla="*/ 3397090 w 3504962"/>
                  <a:gd name="connsiteY32" fmla="*/ 3047072 h 3084774"/>
                  <a:gd name="connsiteX33" fmla="*/ 3392983 w 3504962"/>
                  <a:gd name="connsiteY33" fmla="*/ 3050695 h 3084774"/>
                  <a:gd name="connsiteX34" fmla="*/ 3377907 w 3504962"/>
                  <a:gd name="connsiteY34" fmla="*/ 3057485 h 3084774"/>
                  <a:gd name="connsiteX35" fmla="*/ 3360044 w 3504962"/>
                  <a:gd name="connsiteY35" fmla="*/ 3067180 h 3084774"/>
                  <a:gd name="connsiteX36" fmla="*/ 3272899 w 3504962"/>
                  <a:gd name="connsiteY36" fmla="*/ 3084774 h 3084774"/>
                  <a:gd name="connsiteX37" fmla="*/ 232063 w 3504962"/>
                  <a:gd name="connsiteY37" fmla="*/ 3084774 h 3084774"/>
                  <a:gd name="connsiteX38" fmla="*/ 144916 w 3504962"/>
                  <a:gd name="connsiteY38" fmla="*/ 3067180 h 3084774"/>
                  <a:gd name="connsiteX39" fmla="*/ 127062 w 3504962"/>
                  <a:gd name="connsiteY39" fmla="*/ 3057489 h 3084774"/>
                  <a:gd name="connsiteX40" fmla="*/ 111979 w 3504962"/>
                  <a:gd name="connsiteY40" fmla="*/ 3050696 h 3084774"/>
                  <a:gd name="connsiteX41" fmla="*/ 107870 w 3504962"/>
                  <a:gd name="connsiteY41" fmla="*/ 3047071 h 3084774"/>
                  <a:gd name="connsiteX42" fmla="*/ 106886 w 3504962"/>
                  <a:gd name="connsiteY42" fmla="*/ 3046538 h 3084774"/>
                  <a:gd name="connsiteX43" fmla="*/ 73752 w 3504962"/>
                  <a:gd name="connsiteY43" fmla="*/ 3019200 h 3084774"/>
                  <a:gd name="connsiteX44" fmla="*/ 70057 w 3504962"/>
                  <a:gd name="connsiteY44" fmla="*/ 3013719 h 3084774"/>
                  <a:gd name="connsiteX45" fmla="*/ 45305 w 3504962"/>
                  <a:gd name="connsiteY45" fmla="*/ 2991886 h 3084774"/>
                  <a:gd name="connsiteX46" fmla="*/ 30032 w 3504962"/>
                  <a:gd name="connsiteY46" fmla="*/ 2744864 h 3084774"/>
                  <a:gd name="connsiteX47" fmla="*/ 1550449 w 3504962"/>
                  <a:gd name="connsiteY47" fmla="*/ 111423 h 3084774"/>
                  <a:gd name="connsiteX48" fmla="*/ 1728758 w 3504962"/>
                  <a:gd name="connsiteY48" fmla="*/ 1 h 3084774"/>
                  <a:gd name="connsiteX49" fmla="*/ 1752461 w 3504962"/>
                  <a:gd name="connsiteY49" fmla="*/ 625 h 3084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504962" h="3084774">
                    <a:moveTo>
                      <a:pt x="1729001" y="48818"/>
                    </a:moveTo>
                    <a:cubicBezTo>
                      <a:pt x="1658944" y="53738"/>
                      <a:pt x="1592534" y="92259"/>
                      <a:pt x="1554806" y="157678"/>
                    </a:cubicBezTo>
                    <a:lnTo>
                      <a:pt x="70266" y="2731855"/>
                    </a:lnTo>
                    <a:cubicBezTo>
                      <a:pt x="24992" y="2810361"/>
                      <a:pt x="33877" y="2905305"/>
                      <a:pt x="85308" y="2973394"/>
                    </a:cubicBezTo>
                    <a:lnTo>
                      <a:pt x="109506" y="2994752"/>
                    </a:lnTo>
                    <a:lnTo>
                      <a:pt x="113120" y="3000114"/>
                    </a:lnTo>
                    <a:cubicBezTo>
                      <a:pt x="123024" y="3010021"/>
                      <a:pt x="133870" y="3018985"/>
                      <a:pt x="145513" y="3026859"/>
                    </a:cubicBezTo>
                    <a:lnTo>
                      <a:pt x="146474" y="3027381"/>
                    </a:lnTo>
                    <a:lnTo>
                      <a:pt x="150491" y="3030927"/>
                    </a:lnTo>
                    <a:lnTo>
                      <a:pt x="165233" y="3037576"/>
                    </a:lnTo>
                    <a:lnTo>
                      <a:pt x="182687" y="3047060"/>
                    </a:lnTo>
                    <a:cubicBezTo>
                      <a:pt x="208867" y="3058150"/>
                      <a:pt x="237648" y="3064290"/>
                      <a:pt x="267856" y="3064304"/>
                    </a:cubicBezTo>
                    <a:lnTo>
                      <a:pt x="3239429" y="3065743"/>
                    </a:lnTo>
                    <a:cubicBezTo>
                      <a:pt x="3269636" y="3065757"/>
                      <a:pt x="3298412" y="3059647"/>
                      <a:pt x="3324581" y="3048582"/>
                    </a:cubicBezTo>
                    <a:lnTo>
                      <a:pt x="3342032" y="3039110"/>
                    </a:lnTo>
                    <a:lnTo>
                      <a:pt x="3356762" y="3032479"/>
                    </a:lnTo>
                    <a:lnTo>
                      <a:pt x="3360774" y="3028938"/>
                    </a:lnTo>
                    <a:lnTo>
                      <a:pt x="3361736" y="3028417"/>
                    </a:lnTo>
                    <a:cubicBezTo>
                      <a:pt x="3373371" y="3020554"/>
                      <a:pt x="3384209" y="3011600"/>
                      <a:pt x="3394102" y="3001702"/>
                    </a:cubicBezTo>
                    <a:lnTo>
                      <a:pt x="3397710" y="2996344"/>
                    </a:lnTo>
                    <a:lnTo>
                      <a:pt x="3421889" y="2975008"/>
                    </a:lnTo>
                    <a:cubicBezTo>
                      <a:pt x="3473254" y="2906968"/>
                      <a:pt x="3482048" y="2812033"/>
                      <a:pt x="3436698" y="2733484"/>
                    </a:cubicBezTo>
                    <a:lnTo>
                      <a:pt x="1949666" y="157869"/>
                    </a:lnTo>
                    <a:cubicBezTo>
                      <a:pt x="1911875" y="92413"/>
                      <a:pt x="1845428" y="53827"/>
                      <a:pt x="1775365" y="48839"/>
                    </a:cubicBezTo>
                    <a:lnTo>
                      <a:pt x="1752165" y="49439"/>
                    </a:lnTo>
                    <a:close/>
                    <a:moveTo>
                      <a:pt x="1776204" y="0"/>
                    </a:moveTo>
                    <a:cubicBezTo>
                      <a:pt x="1847896" y="5066"/>
                      <a:pt x="1915873" y="44496"/>
                      <a:pt x="1954513" y="111422"/>
                    </a:cubicBezTo>
                    <a:lnTo>
                      <a:pt x="3474930" y="2744862"/>
                    </a:lnTo>
                    <a:cubicBezTo>
                      <a:pt x="3521298" y="2825174"/>
                      <a:pt x="3512253" y="2922273"/>
                      <a:pt x="3459656" y="2991885"/>
                    </a:cubicBezTo>
                    <a:lnTo>
                      <a:pt x="3434904" y="3013719"/>
                    </a:lnTo>
                    <a:lnTo>
                      <a:pt x="3431208" y="3019200"/>
                    </a:lnTo>
                    <a:cubicBezTo>
                      <a:pt x="3421079" y="3029328"/>
                      <a:pt x="3409985" y="3038491"/>
                      <a:pt x="3398074" y="3046538"/>
                    </a:cubicBezTo>
                    <a:lnTo>
                      <a:pt x="3397090" y="3047072"/>
                    </a:lnTo>
                    <a:lnTo>
                      <a:pt x="3392983" y="3050695"/>
                    </a:lnTo>
                    <a:lnTo>
                      <a:pt x="3377907" y="3057485"/>
                    </a:lnTo>
                    <a:lnTo>
                      <a:pt x="3360044" y="3067180"/>
                    </a:lnTo>
                    <a:cubicBezTo>
                      <a:pt x="3333259" y="3078509"/>
                      <a:pt x="3303810" y="3084774"/>
                      <a:pt x="3272899" y="3084774"/>
                    </a:cubicBezTo>
                    <a:lnTo>
                      <a:pt x="232063" y="3084774"/>
                    </a:lnTo>
                    <a:cubicBezTo>
                      <a:pt x="201150" y="3084774"/>
                      <a:pt x="171701" y="3078509"/>
                      <a:pt x="144916" y="3067180"/>
                    </a:cubicBezTo>
                    <a:lnTo>
                      <a:pt x="127062" y="3057489"/>
                    </a:lnTo>
                    <a:lnTo>
                      <a:pt x="111979" y="3050696"/>
                    </a:lnTo>
                    <a:lnTo>
                      <a:pt x="107870" y="3047071"/>
                    </a:lnTo>
                    <a:lnTo>
                      <a:pt x="106886" y="3046538"/>
                    </a:lnTo>
                    <a:cubicBezTo>
                      <a:pt x="94976" y="3038490"/>
                      <a:pt x="83881" y="3029328"/>
                      <a:pt x="73752" y="3019200"/>
                    </a:cubicBezTo>
                    <a:lnTo>
                      <a:pt x="70057" y="3013719"/>
                    </a:lnTo>
                    <a:lnTo>
                      <a:pt x="45305" y="2991886"/>
                    </a:lnTo>
                    <a:cubicBezTo>
                      <a:pt x="-7291" y="2922275"/>
                      <a:pt x="-16337" y="2825176"/>
                      <a:pt x="30032" y="2744864"/>
                    </a:cubicBezTo>
                    <a:lnTo>
                      <a:pt x="1550449" y="111423"/>
                    </a:lnTo>
                    <a:cubicBezTo>
                      <a:pt x="1589088" y="44497"/>
                      <a:pt x="1657066" y="5067"/>
                      <a:pt x="1728758" y="1"/>
                    </a:cubicBezTo>
                    <a:lnTo>
                      <a:pt x="1752461" y="625"/>
                    </a:lnTo>
                    <a:close/>
                  </a:path>
                </a:pathLst>
              </a:custGeom>
              <a:solidFill>
                <a:srgbClr val="43B390">
                  <a:alpha val="8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9" name="자유형: 도형 48">
                <a:extLst>
                  <a:ext uri="{FF2B5EF4-FFF2-40B4-BE49-F238E27FC236}">
                    <a16:creationId xmlns:a16="http://schemas.microsoft.com/office/drawing/2014/main" xmlns="" id="{C4BEAB35-12C6-2FA3-AB5A-3CF1446F3A30}"/>
                  </a:ext>
                </a:extLst>
              </p:cNvPr>
              <p:cNvSpPr/>
              <p:nvPr/>
            </p:nvSpPr>
            <p:spPr>
              <a:xfrm rot="5400000">
                <a:off x="10886004" y="391934"/>
                <a:ext cx="835941" cy="735725"/>
              </a:xfrm>
              <a:custGeom>
                <a:avLst/>
                <a:gdLst>
                  <a:gd name="connsiteX0" fmla="*/ 1729001 w 3504962"/>
                  <a:gd name="connsiteY0" fmla="*/ 48818 h 3084774"/>
                  <a:gd name="connsiteX1" fmla="*/ 1554806 w 3504962"/>
                  <a:gd name="connsiteY1" fmla="*/ 157678 h 3084774"/>
                  <a:gd name="connsiteX2" fmla="*/ 70266 w 3504962"/>
                  <a:gd name="connsiteY2" fmla="*/ 2731855 h 3084774"/>
                  <a:gd name="connsiteX3" fmla="*/ 85308 w 3504962"/>
                  <a:gd name="connsiteY3" fmla="*/ 2973394 h 3084774"/>
                  <a:gd name="connsiteX4" fmla="*/ 109506 w 3504962"/>
                  <a:gd name="connsiteY4" fmla="*/ 2994752 h 3084774"/>
                  <a:gd name="connsiteX5" fmla="*/ 113120 w 3504962"/>
                  <a:gd name="connsiteY5" fmla="*/ 3000114 h 3084774"/>
                  <a:gd name="connsiteX6" fmla="*/ 145513 w 3504962"/>
                  <a:gd name="connsiteY6" fmla="*/ 3026859 h 3084774"/>
                  <a:gd name="connsiteX7" fmla="*/ 146474 w 3504962"/>
                  <a:gd name="connsiteY7" fmla="*/ 3027381 h 3084774"/>
                  <a:gd name="connsiteX8" fmla="*/ 150491 w 3504962"/>
                  <a:gd name="connsiteY8" fmla="*/ 3030927 h 3084774"/>
                  <a:gd name="connsiteX9" fmla="*/ 165233 w 3504962"/>
                  <a:gd name="connsiteY9" fmla="*/ 3037576 h 3084774"/>
                  <a:gd name="connsiteX10" fmla="*/ 182687 w 3504962"/>
                  <a:gd name="connsiteY10" fmla="*/ 3047060 h 3084774"/>
                  <a:gd name="connsiteX11" fmla="*/ 267856 w 3504962"/>
                  <a:gd name="connsiteY11" fmla="*/ 3064304 h 3084774"/>
                  <a:gd name="connsiteX12" fmla="*/ 3239429 w 3504962"/>
                  <a:gd name="connsiteY12" fmla="*/ 3065743 h 3084774"/>
                  <a:gd name="connsiteX13" fmla="*/ 3324581 w 3504962"/>
                  <a:gd name="connsiteY13" fmla="*/ 3048582 h 3084774"/>
                  <a:gd name="connsiteX14" fmla="*/ 3342032 w 3504962"/>
                  <a:gd name="connsiteY14" fmla="*/ 3039110 h 3084774"/>
                  <a:gd name="connsiteX15" fmla="*/ 3356762 w 3504962"/>
                  <a:gd name="connsiteY15" fmla="*/ 3032479 h 3084774"/>
                  <a:gd name="connsiteX16" fmla="*/ 3360774 w 3504962"/>
                  <a:gd name="connsiteY16" fmla="*/ 3028938 h 3084774"/>
                  <a:gd name="connsiteX17" fmla="*/ 3361736 w 3504962"/>
                  <a:gd name="connsiteY17" fmla="*/ 3028417 h 3084774"/>
                  <a:gd name="connsiteX18" fmla="*/ 3394102 w 3504962"/>
                  <a:gd name="connsiteY18" fmla="*/ 3001702 h 3084774"/>
                  <a:gd name="connsiteX19" fmla="*/ 3397710 w 3504962"/>
                  <a:gd name="connsiteY19" fmla="*/ 2996344 h 3084774"/>
                  <a:gd name="connsiteX20" fmla="*/ 3421889 w 3504962"/>
                  <a:gd name="connsiteY20" fmla="*/ 2975008 h 3084774"/>
                  <a:gd name="connsiteX21" fmla="*/ 3436698 w 3504962"/>
                  <a:gd name="connsiteY21" fmla="*/ 2733484 h 3084774"/>
                  <a:gd name="connsiteX22" fmla="*/ 1949666 w 3504962"/>
                  <a:gd name="connsiteY22" fmla="*/ 157869 h 3084774"/>
                  <a:gd name="connsiteX23" fmla="*/ 1775365 w 3504962"/>
                  <a:gd name="connsiteY23" fmla="*/ 48839 h 3084774"/>
                  <a:gd name="connsiteX24" fmla="*/ 1752165 w 3504962"/>
                  <a:gd name="connsiteY24" fmla="*/ 49439 h 3084774"/>
                  <a:gd name="connsiteX25" fmla="*/ 1776204 w 3504962"/>
                  <a:gd name="connsiteY25" fmla="*/ 0 h 3084774"/>
                  <a:gd name="connsiteX26" fmla="*/ 1954513 w 3504962"/>
                  <a:gd name="connsiteY26" fmla="*/ 111422 h 3084774"/>
                  <a:gd name="connsiteX27" fmla="*/ 3474930 w 3504962"/>
                  <a:gd name="connsiteY27" fmla="*/ 2744862 h 3084774"/>
                  <a:gd name="connsiteX28" fmla="*/ 3459656 w 3504962"/>
                  <a:gd name="connsiteY28" fmla="*/ 2991885 h 3084774"/>
                  <a:gd name="connsiteX29" fmla="*/ 3434904 w 3504962"/>
                  <a:gd name="connsiteY29" fmla="*/ 3013719 h 3084774"/>
                  <a:gd name="connsiteX30" fmla="*/ 3431208 w 3504962"/>
                  <a:gd name="connsiteY30" fmla="*/ 3019200 h 3084774"/>
                  <a:gd name="connsiteX31" fmla="*/ 3398074 w 3504962"/>
                  <a:gd name="connsiteY31" fmla="*/ 3046538 h 3084774"/>
                  <a:gd name="connsiteX32" fmla="*/ 3397090 w 3504962"/>
                  <a:gd name="connsiteY32" fmla="*/ 3047072 h 3084774"/>
                  <a:gd name="connsiteX33" fmla="*/ 3392983 w 3504962"/>
                  <a:gd name="connsiteY33" fmla="*/ 3050695 h 3084774"/>
                  <a:gd name="connsiteX34" fmla="*/ 3377907 w 3504962"/>
                  <a:gd name="connsiteY34" fmla="*/ 3057485 h 3084774"/>
                  <a:gd name="connsiteX35" fmla="*/ 3360044 w 3504962"/>
                  <a:gd name="connsiteY35" fmla="*/ 3067180 h 3084774"/>
                  <a:gd name="connsiteX36" fmla="*/ 3272899 w 3504962"/>
                  <a:gd name="connsiteY36" fmla="*/ 3084774 h 3084774"/>
                  <a:gd name="connsiteX37" fmla="*/ 232063 w 3504962"/>
                  <a:gd name="connsiteY37" fmla="*/ 3084774 h 3084774"/>
                  <a:gd name="connsiteX38" fmla="*/ 144916 w 3504962"/>
                  <a:gd name="connsiteY38" fmla="*/ 3067180 h 3084774"/>
                  <a:gd name="connsiteX39" fmla="*/ 127062 w 3504962"/>
                  <a:gd name="connsiteY39" fmla="*/ 3057489 h 3084774"/>
                  <a:gd name="connsiteX40" fmla="*/ 111979 w 3504962"/>
                  <a:gd name="connsiteY40" fmla="*/ 3050696 h 3084774"/>
                  <a:gd name="connsiteX41" fmla="*/ 107870 w 3504962"/>
                  <a:gd name="connsiteY41" fmla="*/ 3047071 h 3084774"/>
                  <a:gd name="connsiteX42" fmla="*/ 106886 w 3504962"/>
                  <a:gd name="connsiteY42" fmla="*/ 3046538 h 3084774"/>
                  <a:gd name="connsiteX43" fmla="*/ 73752 w 3504962"/>
                  <a:gd name="connsiteY43" fmla="*/ 3019200 h 3084774"/>
                  <a:gd name="connsiteX44" fmla="*/ 70057 w 3504962"/>
                  <a:gd name="connsiteY44" fmla="*/ 3013719 h 3084774"/>
                  <a:gd name="connsiteX45" fmla="*/ 45305 w 3504962"/>
                  <a:gd name="connsiteY45" fmla="*/ 2991886 h 3084774"/>
                  <a:gd name="connsiteX46" fmla="*/ 30032 w 3504962"/>
                  <a:gd name="connsiteY46" fmla="*/ 2744864 h 3084774"/>
                  <a:gd name="connsiteX47" fmla="*/ 1550449 w 3504962"/>
                  <a:gd name="connsiteY47" fmla="*/ 111423 h 3084774"/>
                  <a:gd name="connsiteX48" fmla="*/ 1728758 w 3504962"/>
                  <a:gd name="connsiteY48" fmla="*/ 1 h 3084774"/>
                  <a:gd name="connsiteX49" fmla="*/ 1752461 w 3504962"/>
                  <a:gd name="connsiteY49" fmla="*/ 625 h 3084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504962" h="3084774">
                    <a:moveTo>
                      <a:pt x="1729001" y="48818"/>
                    </a:moveTo>
                    <a:cubicBezTo>
                      <a:pt x="1658944" y="53738"/>
                      <a:pt x="1592534" y="92259"/>
                      <a:pt x="1554806" y="157678"/>
                    </a:cubicBezTo>
                    <a:lnTo>
                      <a:pt x="70266" y="2731855"/>
                    </a:lnTo>
                    <a:cubicBezTo>
                      <a:pt x="24992" y="2810361"/>
                      <a:pt x="33877" y="2905305"/>
                      <a:pt x="85308" y="2973394"/>
                    </a:cubicBezTo>
                    <a:lnTo>
                      <a:pt x="109506" y="2994752"/>
                    </a:lnTo>
                    <a:lnTo>
                      <a:pt x="113120" y="3000114"/>
                    </a:lnTo>
                    <a:cubicBezTo>
                      <a:pt x="123024" y="3010021"/>
                      <a:pt x="133870" y="3018985"/>
                      <a:pt x="145513" y="3026859"/>
                    </a:cubicBezTo>
                    <a:lnTo>
                      <a:pt x="146474" y="3027381"/>
                    </a:lnTo>
                    <a:lnTo>
                      <a:pt x="150491" y="3030927"/>
                    </a:lnTo>
                    <a:lnTo>
                      <a:pt x="165233" y="3037576"/>
                    </a:lnTo>
                    <a:lnTo>
                      <a:pt x="182687" y="3047060"/>
                    </a:lnTo>
                    <a:cubicBezTo>
                      <a:pt x="208867" y="3058150"/>
                      <a:pt x="237648" y="3064290"/>
                      <a:pt x="267856" y="3064304"/>
                    </a:cubicBezTo>
                    <a:lnTo>
                      <a:pt x="3239429" y="3065743"/>
                    </a:lnTo>
                    <a:cubicBezTo>
                      <a:pt x="3269636" y="3065757"/>
                      <a:pt x="3298412" y="3059647"/>
                      <a:pt x="3324581" y="3048582"/>
                    </a:cubicBezTo>
                    <a:lnTo>
                      <a:pt x="3342032" y="3039110"/>
                    </a:lnTo>
                    <a:lnTo>
                      <a:pt x="3356762" y="3032479"/>
                    </a:lnTo>
                    <a:lnTo>
                      <a:pt x="3360774" y="3028938"/>
                    </a:lnTo>
                    <a:lnTo>
                      <a:pt x="3361736" y="3028417"/>
                    </a:lnTo>
                    <a:cubicBezTo>
                      <a:pt x="3373371" y="3020554"/>
                      <a:pt x="3384209" y="3011600"/>
                      <a:pt x="3394102" y="3001702"/>
                    </a:cubicBezTo>
                    <a:lnTo>
                      <a:pt x="3397710" y="2996344"/>
                    </a:lnTo>
                    <a:lnTo>
                      <a:pt x="3421889" y="2975008"/>
                    </a:lnTo>
                    <a:cubicBezTo>
                      <a:pt x="3473254" y="2906968"/>
                      <a:pt x="3482048" y="2812033"/>
                      <a:pt x="3436698" y="2733484"/>
                    </a:cubicBezTo>
                    <a:lnTo>
                      <a:pt x="1949666" y="157869"/>
                    </a:lnTo>
                    <a:cubicBezTo>
                      <a:pt x="1911875" y="92413"/>
                      <a:pt x="1845428" y="53827"/>
                      <a:pt x="1775365" y="48839"/>
                    </a:cubicBezTo>
                    <a:lnTo>
                      <a:pt x="1752165" y="49439"/>
                    </a:lnTo>
                    <a:close/>
                    <a:moveTo>
                      <a:pt x="1776204" y="0"/>
                    </a:moveTo>
                    <a:cubicBezTo>
                      <a:pt x="1847896" y="5066"/>
                      <a:pt x="1915873" y="44496"/>
                      <a:pt x="1954513" y="111422"/>
                    </a:cubicBezTo>
                    <a:lnTo>
                      <a:pt x="3474930" y="2744862"/>
                    </a:lnTo>
                    <a:cubicBezTo>
                      <a:pt x="3521298" y="2825174"/>
                      <a:pt x="3512253" y="2922273"/>
                      <a:pt x="3459656" y="2991885"/>
                    </a:cubicBezTo>
                    <a:lnTo>
                      <a:pt x="3434904" y="3013719"/>
                    </a:lnTo>
                    <a:lnTo>
                      <a:pt x="3431208" y="3019200"/>
                    </a:lnTo>
                    <a:cubicBezTo>
                      <a:pt x="3421079" y="3029328"/>
                      <a:pt x="3409985" y="3038491"/>
                      <a:pt x="3398074" y="3046538"/>
                    </a:cubicBezTo>
                    <a:lnTo>
                      <a:pt x="3397090" y="3047072"/>
                    </a:lnTo>
                    <a:lnTo>
                      <a:pt x="3392983" y="3050695"/>
                    </a:lnTo>
                    <a:lnTo>
                      <a:pt x="3377907" y="3057485"/>
                    </a:lnTo>
                    <a:lnTo>
                      <a:pt x="3360044" y="3067180"/>
                    </a:lnTo>
                    <a:cubicBezTo>
                      <a:pt x="3333259" y="3078509"/>
                      <a:pt x="3303810" y="3084774"/>
                      <a:pt x="3272899" y="3084774"/>
                    </a:cubicBezTo>
                    <a:lnTo>
                      <a:pt x="232063" y="3084774"/>
                    </a:lnTo>
                    <a:cubicBezTo>
                      <a:pt x="201150" y="3084774"/>
                      <a:pt x="171701" y="3078509"/>
                      <a:pt x="144916" y="3067180"/>
                    </a:cubicBezTo>
                    <a:lnTo>
                      <a:pt x="127062" y="3057489"/>
                    </a:lnTo>
                    <a:lnTo>
                      <a:pt x="111979" y="3050696"/>
                    </a:lnTo>
                    <a:lnTo>
                      <a:pt x="107870" y="3047071"/>
                    </a:lnTo>
                    <a:lnTo>
                      <a:pt x="106886" y="3046538"/>
                    </a:lnTo>
                    <a:cubicBezTo>
                      <a:pt x="94976" y="3038490"/>
                      <a:pt x="83881" y="3029328"/>
                      <a:pt x="73752" y="3019200"/>
                    </a:cubicBezTo>
                    <a:lnTo>
                      <a:pt x="70057" y="3013719"/>
                    </a:lnTo>
                    <a:lnTo>
                      <a:pt x="45305" y="2991886"/>
                    </a:lnTo>
                    <a:cubicBezTo>
                      <a:pt x="-7291" y="2922275"/>
                      <a:pt x="-16337" y="2825176"/>
                      <a:pt x="30032" y="2744864"/>
                    </a:cubicBezTo>
                    <a:lnTo>
                      <a:pt x="1550449" y="111423"/>
                    </a:lnTo>
                    <a:cubicBezTo>
                      <a:pt x="1589088" y="44497"/>
                      <a:pt x="1657066" y="5067"/>
                      <a:pt x="1728758" y="1"/>
                    </a:cubicBezTo>
                    <a:lnTo>
                      <a:pt x="1752461" y="625"/>
                    </a:lnTo>
                    <a:close/>
                  </a:path>
                </a:pathLst>
              </a:custGeom>
              <a:solidFill>
                <a:srgbClr val="43B390">
                  <a:alpha val="9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0" name="자유형: 도형 49">
                <a:extLst>
                  <a:ext uri="{FF2B5EF4-FFF2-40B4-BE49-F238E27FC236}">
                    <a16:creationId xmlns:a16="http://schemas.microsoft.com/office/drawing/2014/main" xmlns="" id="{2808BBC8-4138-A56B-EC17-520FAE6A9B8F}"/>
                  </a:ext>
                </a:extLst>
              </p:cNvPr>
              <p:cNvSpPr/>
              <p:nvPr/>
            </p:nvSpPr>
            <p:spPr>
              <a:xfrm rot="5400000">
                <a:off x="10293920" y="391932"/>
                <a:ext cx="835941" cy="735725"/>
              </a:xfrm>
              <a:custGeom>
                <a:avLst/>
                <a:gdLst>
                  <a:gd name="connsiteX0" fmla="*/ 1729001 w 3504962"/>
                  <a:gd name="connsiteY0" fmla="*/ 48818 h 3084774"/>
                  <a:gd name="connsiteX1" fmla="*/ 1554806 w 3504962"/>
                  <a:gd name="connsiteY1" fmla="*/ 157678 h 3084774"/>
                  <a:gd name="connsiteX2" fmla="*/ 70266 w 3504962"/>
                  <a:gd name="connsiteY2" fmla="*/ 2731855 h 3084774"/>
                  <a:gd name="connsiteX3" fmla="*/ 85308 w 3504962"/>
                  <a:gd name="connsiteY3" fmla="*/ 2973394 h 3084774"/>
                  <a:gd name="connsiteX4" fmla="*/ 109506 w 3504962"/>
                  <a:gd name="connsiteY4" fmla="*/ 2994752 h 3084774"/>
                  <a:gd name="connsiteX5" fmla="*/ 113120 w 3504962"/>
                  <a:gd name="connsiteY5" fmla="*/ 3000114 h 3084774"/>
                  <a:gd name="connsiteX6" fmla="*/ 145513 w 3504962"/>
                  <a:gd name="connsiteY6" fmla="*/ 3026859 h 3084774"/>
                  <a:gd name="connsiteX7" fmla="*/ 146474 w 3504962"/>
                  <a:gd name="connsiteY7" fmla="*/ 3027381 h 3084774"/>
                  <a:gd name="connsiteX8" fmla="*/ 150491 w 3504962"/>
                  <a:gd name="connsiteY8" fmla="*/ 3030927 h 3084774"/>
                  <a:gd name="connsiteX9" fmla="*/ 165233 w 3504962"/>
                  <a:gd name="connsiteY9" fmla="*/ 3037576 h 3084774"/>
                  <a:gd name="connsiteX10" fmla="*/ 182687 w 3504962"/>
                  <a:gd name="connsiteY10" fmla="*/ 3047060 h 3084774"/>
                  <a:gd name="connsiteX11" fmla="*/ 267856 w 3504962"/>
                  <a:gd name="connsiteY11" fmla="*/ 3064304 h 3084774"/>
                  <a:gd name="connsiteX12" fmla="*/ 3239429 w 3504962"/>
                  <a:gd name="connsiteY12" fmla="*/ 3065743 h 3084774"/>
                  <a:gd name="connsiteX13" fmla="*/ 3324581 w 3504962"/>
                  <a:gd name="connsiteY13" fmla="*/ 3048582 h 3084774"/>
                  <a:gd name="connsiteX14" fmla="*/ 3342032 w 3504962"/>
                  <a:gd name="connsiteY14" fmla="*/ 3039110 h 3084774"/>
                  <a:gd name="connsiteX15" fmla="*/ 3356762 w 3504962"/>
                  <a:gd name="connsiteY15" fmla="*/ 3032479 h 3084774"/>
                  <a:gd name="connsiteX16" fmla="*/ 3360774 w 3504962"/>
                  <a:gd name="connsiteY16" fmla="*/ 3028938 h 3084774"/>
                  <a:gd name="connsiteX17" fmla="*/ 3361736 w 3504962"/>
                  <a:gd name="connsiteY17" fmla="*/ 3028417 h 3084774"/>
                  <a:gd name="connsiteX18" fmla="*/ 3394102 w 3504962"/>
                  <a:gd name="connsiteY18" fmla="*/ 3001702 h 3084774"/>
                  <a:gd name="connsiteX19" fmla="*/ 3397710 w 3504962"/>
                  <a:gd name="connsiteY19" fmla="*/ 2996344 h 3084774"/>
                  <a:gd name="connsiteX20" fmla="*/ 3421889 w 3504962"/>
                  <a:gd name="connsiteY20" fmla="*/ 2975008 h 3084774"/>
                  <a:gd name="connsiteX21" fmla="*/ 3436698 w 3504962"/>
                  <a:gd name="connsiteY21" fmla="*/ 2733484 h 3084774"/>
                  <a:gd name="connsiteX22" fmla="*/ 1949666 w 3504962"/>
                  <a:gd name="connsiteY22" fmla="*/ 157869 h 3084774"/>
                  <a:gd name="connsiteX23" fmla="*/ 1775365 w 3504962"/>
                  <a:gd name="connsiteY23" fmla="*/ 48839 h 3084774"/>
                  <a:gd name="connsiteX24" fmla="*/ 1752165 w 3504962"/>
                  <a:gd name="connsiteY24" fmla="*/ 49439 h 3084774"/>
                  <a:gd name="connsiteX25" fmla="*/ 1776204 w 3504962"/>
                  <a:gd name="connsiteY25" fmla="*/ 0 h 3084774"/>
                  <a:gd name="connsiteX26" fmla="*/ 1954513 w 3504962"/>
                  <a:gd name="connsiteY26" fmla="*/ 111422 h 3084774"/>
                  <a:gd name="connsiteX27" fmla="*/ 3474930 w 3504962"/>
                  <a:gd name="connsiteY27" fmla="*/ 2744862 h 3084774"/>
                  <a:gd name="connsiteX28" fmla="*/ 3459656 w 3504962"/>
                  <a:gd name="connsiteY28" fmla="*/ 2991885 h 3084774"/>
                  <a:gd name="connsiteX29" fmla="*/ 3434904 w 3504962"/>
                  <a:gd name="connsiteY29" fmla="*/ 3013719 h 3084774"/>
                  <a:gd name="connsiteX30" fmla="*/ 3431208 w 3504962"/>
                  <a:gd name="connsiteY30" fmla="*/ 3019200 h 3084774"/>
                  <a:gd name="connsiteX31" fmla="*/ 3398074 w 3504962"/>
                  <a:gd name="connsiteY31" fmla="*/ 3046538 h 3084774"/>
                  <a:gd name="connsiteX32" fmla="*/ 3397090 w 3504962"/>
                  <a:gd name="connsiteY32" fmla="*/ 3047072 h 3084774"/>
                  <a:gd name="connsiteX33" fmla="*/ 3392983 w 3504962"/>
                  <a:gd name="connsiteY33" fmla="*/ 3050695 h 3084774"/>
                  <a:gd name="connsiteX34" fmla="*/ 3377907 w 3504962"/>
                  <a:gd name="connsiteY34" fmla="*/ 3057485 h 3084774"/>
                  <a:gd name="connsiteX35" fmla="*/ 3360044 w 3504962"/>
                  <a:gd name="connsiteY35" fmla="*/ 3067180 h 3084774"/>
                  <a:gd name="connsiteX36" fmla="*/ 3272899 w 3504962"/>
                  <a:gd name="connsiteY36" fmla="*/ 3084774 h 3084774"/>
                  <a:gd name="connsiteX37" fmla="*/ 232063 w 3504962"/>
                  <a:gd name="connsiteY37" fmla="*/ 3084774 h 3084774"/>
                  <a:gd name="connsiteX38" fmla="*/ 144916 w 3504962"/>
                  <a:gd name="connsiteY38" fmla="*/ 3067180 h 3084774"/>
                  <a:gd name="connsiteX39" fmla="*/ 127062 w 3504962"/>
                  <a:gd name="connsiteY39" fmla="*/ 3057489 h 3084774"/>
                  <a:gd name="connsiteX40" fmla="*/ 111979 w 3504962"/>
                  <a:gd name="connsiteY40" fmla="*/ 3050696 h 3084774"/>
                  <a:gd name="connsiteX41" fmla="*/ 107870 w 3504962"/>
                  <a:gd name="connsiteY41" fmla="*/ 3047071 h 3084774"/>
                  <a:gd name="connsiteX42" fmla="*/ 106886 w 3504962"/>
                  <a:gd name="connsiteY42" fmla="*/ 3046538 h 3084774"/>
                  <a:gd name="connsiteX43" fmla="*/ 73752 w 3504962"/>
                  <a:gd name="connsiteY43" fmla="*/ 3019200 h 3084774"/>
                  <a:gd name="connsiteX44" fmla="*/ 70057 w 3504962"/>
                  <a:gd name="connsiteY44" fmla="*/ 3013719 h 3084774"/>
                  <a:gd name="connsiteX45" fmla="*/ 45305 w 3504962"/>
                  <a:gd name="connsiteY45" fmla="*/ 2991886 h 3084774"/>
                  <a:gd name="connsiteX46" fmla="*/ 30032 w 3504962"/>
                  <a:gd name="connsiteY46" fmla="*/ 2744864 h 3084774"/>
                  <a:gd name="connsiteX47" fmla="*/ 1550449 w 3504962"/>
                  <a:gd name="connsiteY47" fmla="*/ 111423 h 3084774"/>
                  <a:gd name="connsiteX48" fmla="*/ 1728758 w 3504962"/>
                  <a:gd name="connsiteY48" fmla="*/ 1 h 3084774"/>
                  <a:gd name="connsiteX49" fmla="*/ 1752461 w 3504962"/>
                  <a:gd name="connsiteY49" fmla="*/ 625 h 3084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504962" h="3084774">
                    <a:moveTo>
                      <a:pt x="1729001" y="48818"/>
                    </a:moveTo>
                    <a:cubicBezTo>
                      <a:pt x="1658944" y="53738"/>
                      <a:pt x="1592534" y="92259"/>
                      <a:pt x="1554806" y="157678"/>
                    </a:cubicBezTo>
                    <a:lnTo>
                      <a:pt x="70266" y="2731855"/>
                    </a:lnTo>
                    <a:cubicBezTo>
                      <a:pt x="24992" y="2810361"/>
                      <a:pt x="33877" y="2905305"/>
                      <a:pt x="85308" y="2973394"/>
                    </a:cubicBezTo>
                    <a:lnTo>
                      <a:pt x="109506" y="2994752"/>
                    </a:lnTo>
                    <a:lnTo>
                      <a:pt x="113120" y="3000114"/>
                    </a:lnTo>
                    <a:cubicBezTo>
                      <a:pt x="123024" y="3010021"/>
                      <a:pt x="133870" y="3018985"/>
                      <a:pt x="145513" y="3026859"/>
                    </a:cubicBezTo>
                    <a:lnTo>
                      <a:pt x="146474" y="3027381"/>
                    </a:lnTo>
                    <a:lnTo>
                      <a:pt x="150491" y="3030927"/>
                    </a:lnTo>
                    <a:lnTo>
                      <a:pt x="165233" y="3037576"/>
                    </a:lnTo>
                    <a:lnTo>
                      <a:pt x="182687" y="3047060"/>
                    </a:lnTo>
                    <a:cubicBezTo>
                      <a:pt x="208867" y="3058150"/>
                      <a:pt x="237648" y="3064290"/>
                      <a:pt x="267856" y="3064304"/>
                    </a:cubicBezTo>
                    <a:lnTo>
                      <a:pt x="3239429" y="3065743"/>
                    </a:lnTo>
                    <a:cubicBezTo>
                      <a:pt x="3269636" y="3065757"/>
                      <a:pt x="3298412" y="3059647"/>
                      <a:pt x="3324581" y="3048582"/>
                    </a:cubicBezTo>
                    <a:lnTo>
                      <a:pt x="3342032" y="3039110"/>
                    </a:lnTo>
                    <a:lnTo>
                      <a:pt x="3356762" y="3032479"/>
                    </a:lnTo>
                    <a:lnTo>
                      <a:pt x="3360774" y="3028938"/>
                    </a:lnTo>
                    <a:lnTo>
                      <a:pt x="3361736" y="3028417"/>
                    </a:lnTo>
                    <a:cubicBezTo>
                      <a:pt x="3373371" y="3020554"/>
                      <a:pt x="3384209" y="3011600"/>
                      <a:pt x="3394102" y="3001702"/>
                    </a:cubicBezTo>
                    <a:lnTo>
                      <a:pt x="3397710" y="2996344"/>
                    </a:lnTo>
                    <a:lnTo>
                      <a:pt x="3421889" y="2975008"/>
                    </a:lnTo>
                    <a:cubicBezTo>
                      <a:pt x="3473254" y="2906968"/>
                      <a:pt x="3482048" y="2812033"/>
                      <a:pt x="3436698" y="2733484"/>
                    </a:cubicBezTo>
                    <a:lnTo>
                      <a:pt x="1949666" y="157869"/>
                    </a:lnTo>
                    <a:cubicBezTo>
                      <a:pt x="1911875" y="92413"/>
                      <a:pt x="1845428" y="53827"/>
                      <a:pt x="1775365" y="48839"/>
                    </a:cubicBezTo>
                    <a:lnTo>
                      <a:pt x="1752165" y="49439"/>
                    </a:lnTo>
                    <a:close/>
                    <a:moveTo>
                      <a:pt x="1776204" y="0"/>
                    </a:moveTo>
                    <a:cubicBezTo>
                      <a:pt x="1847896" y="5066"/>
                      <a:pt x="1915873" y="44496"/>
                      <a:pt x="1954513" y="111422"/>
                    </a:cubicBezTo>
                    <a:lnTo>
                      <a:pt x="3474930" y="2744862"/>
                    </a:lnTo>
                    <a:cubicBezTo>
                      <a:pt x="3521298" y="2825174"/>
                      <a:pt x="3512253" y="2922273"/>
                      <a:pt x="3459656" y="2991885"/>
                    </a:cubicBezTo>
                    <a:lnTo>
                      <a:pt x="3434904" y="3013719"/>
                    </a:lnTo>
                    <a:lnTo>
                      <a:pt x="3431208" y="3019200"/>
                    </a:lnTo>
                    <a:cubicBezTo>
                      <a:pt x="3421079" y="3029328"/>
                      <a:pt x="3409985" y="3038491"/>
                      <a:pt x="3398074" y="3046538"/>
                    </a:cubicBezTo>
                    <a:lnTo>
                      <a:pt x="3397090" y="3047072"/>
                    </a:lnTo>
                    <a:lnTo>
                      <a:pt x="3392983" y="3050695"/>
                    </a:lnTo>
                    <a:lnTo>
                      <a:pt x="3377907" y="3057485"/>
                    </a:lnTo>
                    <a:lnTo>
                      <a:pt x="3360044" y="3067180"/>
                    </a:lnTo>
                    <a:cubicBezTo>
                      <a:pt x="3333259" y="3078509"/>
                      <a:pt x="3303810" y="3084774"/>
                      <a:pt x="3272899" y="3084774"/>
                    </a:cubicBezTo>
                    <a:lnTo>
                      <a:pt x="232063" y="3084774"/>
                    </a:lnTo>
                    <a:cubicBezTo>
                      <a:pt x="201150" y="3084774"/>
                      <a:pt x="171701" y="3078509"/>
                      <a:pt x="144916" y="3067180"/>
                    </a:cubicBezTo>
                    <a:lnTo>
                      <a:pt x="127062" y="3057489"/>
                    </a:lnTo>
                    <a:lnTo>
                      <a:pt x="111979" y="3050696"/>
                    </a:lnTo>
                    <a:lnTo>
                      <a:pt x="107870" y="3047071"/>
                    </a:lnTo>
                    <a:lnTo>
                      <a:pt x="106886" y="3046538"/>
                    </a:lnTo>
                    <a:cubicBezTo>
                      <a:pt x="94976" y="3038490"/>
                      <a:pt x="83881" y="3029328"/>
                      <a:pt x="73752" y="3019200"/>
                    </a:cubicBezTo>
                    <a:lnTo>
                      <a:pt x="70057" y="3013719"/>
                    </a:lnTo>
                    <a:lnTo>
                      <a:pt x="45305" y="2991886"/>
                    </a:lnTo>
                    <a:cubicBezTo>
                      <a:pt x="-7291" y="2922275"/>
                      <a:pt x="-16337" y="2825176"/>
                      <a:pt x="30032" y="2744864"/>
                    </a:cubicBezTo>
                    <a:lnTo>
                      <a:pt x="1550449" y="111423"/>
                    </a:lnTo>
                    <a:cubicBezTo>
                      <a:pt x="1589088" y="44497"/>
                      <a:pt x="1657066" y="5067"/>
                      <a:pt x="1728758" y="1"/>
                    </a:cubicBezTo>
                    <a:lnTo>
                      <a:pt x="1752461" y="625"/>
                    </a:lnTo>
                    <a:close/>
                  </a:path>
                </a:pathLst>
              </a:custGeom>
              <a:solidFill>
                <a:srgbClr val="43B390">
                  <a:alpha val="9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1" name="자유형: 도형 50">
                <a:extLst>
                  <a:ext uri="{FF2B5EF4-FFF2-40B4-BE49-F238E27FC236}">
                    <a16:creationId xmlns:a16="http://schemas.microsoft.com/office/drawing/2014/main" xmlns="" id="{CFC147EA-E93D-985B-8930-8104C41958C1}"/>
                  </a:ext>
                </a:extLst>
              </p:cNvPr>
              <p:cNvSpPr/>
              <p:nvPr/>
            </p:nvSpPr>
            <p:spPr>
              <a:xfrm rot="5400000">
                <a:off x="10589958" y="391930"/>
                <a:ext cx="835941" cy="735725"/>
              </a:xfrm>
              <a:custGeom>
                <a:avLst/>
                <a:gdLst>
                  <a:gd name="connsiteX0" fmla="*/ 1729001 w 3504962"/>
                  <a:gd name="connsiteY0" fmla="*/ 48818 h 3084774"/>
                  <a:gd name="connsiteX1" fmla="*/ 1554806 w 3504962"/>
                  <a:gd name="connsiteY1" fmla="*/ 157678 h 3084774"/>
                  <a:gd name="connsiteX2" fmla="*/ 70266 w 3504962"/>
                  <a:gd name="connsiteY2" fmla="*/ 2731855 h 3084774"/>
                  <a:gd name="connsiteX3" fmla="*/ 85308 w 3504962"/>
                  <a:gd name="connsiteY3" fmla="*/ 2973394 h 3084774"/>
                  <a:gd name="connsiteX4" fmla="*/ 109506 w 3504962"/>
                  <a:gd name="connsiteY4" fmla="*/ 2994752 h 3084774"/>
                  <a:gd name="connsiteX5" fmla="*/ 113120 w 3504962"/>
                  <a:gd name="connsiteY5" fmla="*/ 3000114 h 3084774"/>
                  <a:gd name="connsiteX6" fmla="*/ 145513 w 3504962"/>
                  <a:gd name="connsiteY6" fmla="*/ 3026859 h 3084774"/>
                  <a:gd name="connsiteX7" fmla="*/ 146474 w 3504962"/>
                  <a:gd name="connsiteY7" fmla="*/ 3027381 h 3084774"/>
                  <a:gd name="connsiteX8" fmla="*/ 150491 w 3504962"/>
                  <a:gd name="connsiteY8" fmla="*/ 3030927 h 3084774"/>
                  <a:gd name="connsiteX9" fmla="*/ 165233 w 3504962"/>
                  <a:gd name="connsiteY9" fmla="*/ 3037576 h 3084774"/>
                  <a:gd name="connsiteX10" fmla="*/ 182687 w 3504962"/>
                  <a:gd name="connsiteY10" fmla="*/ 3047060 h 3084774"/>
                  <a:gd name="connsiteX11" fmla="*/ 267856 w 3504962"/>
                  <a:gd name="connsiteY11" fmla="*/ 3064304 h 3084774"/>
                  <a:gd name="connsiteX12" fmla="*/ 3239429 w 3504962"/>
                  <a:gd name="connsiteY12" fmla="*/ 3065743 h 3084774"/>
                  <a:gd name="connsiteX13" fmla="*/ 3324581 w 3504962"/>
                  <a:gd name="connsiteY13" fmla="*/ 3048582 h 3084774"/>
                  <a:gd name="connsiteX14" fmla="*/ 3342032 w 3504962"/>
                  <a:gd name="connsiteY14" fmla="*/ 3039110 h 3084774"/>
                  <a:gd name="connsiteX15" fmla="*/ 3356762 w 3504962"/>
                  <a:gd name="connsiteY15" fmla="*/ 3032479 h 3084774"/>
                  <a:gd name="connsiteX16" fmla="*/ 3360774 w 3504962"/>
                  <a:gd name="connsiteY16" fmla="*/ 3028938 h 3084774"/>
                  <a:gd name="connsiteX17" fmla="*/ 3361736 w 3504962"/>
                  <a:gd name="connsiteY17" fmla="*/ 3028417 h 3084774"/>
                  <a:gd name="connsiteX18" fmla="*/ 3394102 w 3504962"/>
                  <a:gd name="connsiteY18" fmla="*/ 3001702 h 3084774"/>
                  <a:gd name="connsiteX19" fmla="*/ 3397710 w 3504962"/>
                  <a:gd name="connsiteY19" fmla="*/ 2996344 h 3084774"/>
                  <a:gd name="connsiteX20" fmla="*/ 3421889 w 3504962"/>
                  <a:gd name="connsiteY20" fmla="*/ 2975008 h 3084774"/>
                  <a:gd name="connsiteX21" fmla="*/ 3436698 w 3504962"/>
                  <a:gd name="connsiteY21" fmla="*/ 2733484 h 3084774"/>
                  <a:gd name="connsiteX22" fmla="*/ 1949666 w 3504962"/>
                  <a:gd name="connsiteY22" fmla="*/ 157869 h 3084774"/>
                  <a:gd name="connsiteX23" fmla="*/ 1775365 w 3504962"/>
                  <a:gd name="connsiteY23" fmla="*/ 48839 h 3084774"/>
                  <a:gd name="connsiteX24" fmla="*/ 1752165 w 3504962"/>
                  <a:gd name="connsiteY24" fmla="*/ 49439 h 3084774"/>
                  <a:gd name="connsiteX25" fmla="*/ 1776204 w 3504962"/>
                  <a:gd name="connsiteY25" fmla="*/ 0 h 3084774"/>
                  <a:gd name="connsiteX26" fmla="*/ 1954513 w 3504962"/>
                  <a:gd name="connsiteY26" fmla="*/ 111422 h 3084774"/>
                  <a:gd name="connsiteX27" fmla="*/ 3474930 w 3504962"/>
                  <a:gd name="connsiteY27" fmla="*/ 2744862 h 3084774"/>
                  <a:gd name="connsiteX28" fmla="*/ 3459656 w 3504962"/>
                  <a:gd name="connsiteY28" fmla="*/ 2991885 h 3084774"/>
                  <a:gd name="connsiteX29" fmla="*/ 3434904 w 3504962"/>
                  <a:gd name="connsiteY29" fmla="*/ 3013719 h 3084774"/>
                  <a:gd name="connsiteX30" fmla="*/ 3431208 w 3504962"/>
                  <a:gd name="connsiteY30" fmla="*/ 3019200 h 3084774"/>
                  <a:gd name="connsiteX31" fmla="*/ 3398074 w 3504962"/>
                  <a:gd name="connsiteY31" fmla="*/ 3046538 h 3084774"/>
                  <a:gd name="connsiteX32" fmla="*/ 3397090 w 3504962"/>
                  <a:gd name="connsiteY32" fmla="*/ 3047072 h 3084774"/>
                  <a:gd name="connsiteX33" fmla="*/ 3392983 w 3504962"/>
                  <a:gd name="connsiteY33" fmla="*/ 3050695 h 3084774"/>
                  <a:gd name="connsiteX34" fmla="*/ 3377907 w 3504962"/>
                  <a:gd name="connsiteY34" fmla="*/ 3057485 h 3084774"/>
                  <a:gd name="connsiteX35" fmla="*/ 3360044 w 3504962"/>
                  <a:gd name="connsiteY35" fmla="*/ 3067180 h 3084774"/>
                  <a:gd name="connsiteX36" fmla="*/ 3272899 w 3504962"/>
                  <a:gd name="connsiteY36" fmla="*/ 3084774 h 3084774"/>
                  <a:gd name="connsiteX37" fmla="*/ 232063 w 3504962"/>
                  <a:gd name="connsiteY37" fmla="*/ 3084774 h 3084774"/>
                  <a:gd name="connsiteX38" fmla="*/ 144916 w 3504962"/>
                  <a:gd name="connsiteY38" fmla="*/ 3067180 h 3084774"/>
                  <a:gd name="connsiteX39" fmla="*/ 127062 w 3504962"/>
                  <a:gd name="connsiteY39" fmla="*/ 3057489 h 3084774"/>
                  <a:gd name="connsiteX40" fmla="*/ 111979 w 3504962"/>
                  <a:gd name="connsiteY40" fmla="*/ 3050696 h 3084774"/>
                  <a:gd name="connsiteX41" fmla="*/ 107870 w 3504962"/>
                  <a:gd name="connsiteY41" fmla="*/ 3047071 h 3084774"/>
                  <a:gd name="connsiteX42" fmla="*/ 106886 w 3504962"/>
                  <a:gd name="connsiteY42" fmla="*/ 3046538 h 3084774"/>
                  <a:gd name="connsiteX43" fmla="*/ 73752 w 3504962"/>
                  <a:gd name="connsiteY43" fmla="*/ 3019200 h 3084774"/>
                  <a:gd name="connsiteX44" fmla="*/ 70057 w 3504962"/>
                  <a:gd name="connsiteY44" fmla="*/ 3013719 h 3084774"/>
                  <a:gd name="connsiteX45" fmla="*/ 45305 w 3504962"/>
                  <a:gd name="connsiteY45" fmla="*/ 2991886 h 3084774"/>
                  <a:gd name="connsiteX46" fmla="*/ 30032 w 3504962"/>
                  <a:gd name="connsiteY46" fmla="*/ 2744864 h 3084774"/>
                  <a:gd name="connsiteX47" fmla="*/ 1550449 w 3504962"/>
                  <a:gd name="connsiteY47" fmla="*/ 111423 h 3084774"/>
                  <a:gd name="connsiteX48" fmla="*/ 1728758 w 3504962"/>
                  <a:gd name="connsiteY48" fmla="*/ 1 h 3084774"/>
                  <a:gd name="connsiteX49" fmla="*/ 1752461 w 3504962"/>
                  <a:gd name="connsiteY49" fmla="*/ 625 h 3084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504962" h="3084774">
                    <a:moveTo>
                      <a:pt x="1729001" y="48818"/>
                    </a:moveTo>
                    <a:cubicBezTo>
                      <a:pt x="1658944" y="53738"/>
                      <a:pt x="1592534" y="92259"/>
                      <a:pt x="1554806" y="157678"/>
                    </a:cubicBezTo>
                    <a:lnTo>
                      <a:pt x="70266" y="2731855"/>
                    </a:lnTo>
                    <a:cubicBezTo>
                      <a:pt x="24992" y="2810361"/>
                      <a:pt x="33877" y="2905305"/>
                      <a:pt x="85308" y="2973394"/>
                    </a:cubicBezTo>
                    <a:lnTo>
                      <a:pt x="109506" y="2994752"/>
                    </a:lnTo>
                    <a:lnTo>
                      <a:pt x="113120" y="3000114"/>
                    </a:lnTo>
                    <a:cubicBezTo>
                      <a:pt x="123024" y="3010021"/>
                      <a:pt x="133870" y="3018985"/>
                      <a:pt x="145513" y="3026859"/>
                    </a:cubicBezTo>
                    <a:lnTo>
                      <a:pt x="146474" y="3027381"/>
                    </a:lnTo>
                    <a:lnTo>
                      <a:pt x="150491" y="3030927"/>
                    </a:lnTo>
                    <a:lnTo>
                      <a:pt x="165233" y="3037576"/>
                    </a:lnTo>
                    <a:lnTo>
                      <a:pt x="182687" y="3047060"/>
                    </a:lnTo>
                    <a:cubicBezTo>
                      <a:pt x="208867" y="3058150"/>
                      <a:pt x="237648" y="3064290"/>
                      <a:pt x="267856" y="3064304"/>
                    </a:cubicBezTo>
                    <a:lnTo>
                      <a:pt x="3239429" y="3065743"/>
                    </a:lnTo>
                    <a:cubicBezTo>
                      <a:pt x="3269636" y="3065757"/>
                      <a:pt x="3298412" y="3059647"/>
                      <a:pt x="3324581" y="3048582"/>
                    </a:cubicBezTo>
                    <a:lnTo>
                      <a:pt x="3342032" y="3039110"/>
                    </a:lnTo>
                    <a:lnTo>
                      <a:pt x="3356762" y="3032479"/>
                    </a:lnTo>
                    <a:lnTo>
                      <a:pt x="3360774" y="3028938"/>
                    </a:lnTo>
                    <a:lnTo>
                      <a:pt x="3361736" y="3028417"/>
                    </a:lnTo>
                    <a:cubicBezTo>
                      <a:pt x="3373371" y="3020554"/>
                      <a:pt x="3384209" y="3011600"/>
                      <a:pt x="3394102" y="3001702"/>
                    </a:cubicBezTo>
                    <a:lnTo>
                      <a:pt x="3397710" y="2996344"/>
                    </a:lnTo>
                    <a:lnTo>
                      <a:pt x="3421889" y="2975008"/>
                    </a:lnTo>
                    <a:cubicBezTo>
                      <a:pt x="3473254" y="2906968"/>
                      <a:pt x="3482048" y="2812033"/>
                      <a:pt x="3436698" y="2733484"/>
                    </a:cubicBezTo>
                    <a:lnTo>
                      <a:pt x="1949666" y="157869"/>
                    </a:lnTo>
                    <a:cubicBezTo>
                      <a:pt x="1911875" y="92413"/>
                      <a:pt x="1845428" y="53827"/>
                      <a:pt x="1775365" y="48839"/>
                    </a:cubicBezTo>
                    <a:lnTo>
                      <a:pt x="1752165" y="49439"/>
                    </a:lnTo>
                    <a:close/>
                    <a:moveTo>
                      <a:pt x="1776204" y="0"/>
                    </a:moveTo>
                    <a:cubicBezTo>
                      <a:pt x="1847896" y="5066"/>
                      <a:pt x="1915873" y="44496"/>
                      <a:pt x="1954513" y="111422"/>
                    </a:cubicBezTo>
                    <a:lnTo>
                      <a:pt x="3474930" y="2744862"/>
                    </a:lnTo>
                    <a:cubicBezTo>
                      <a:pt x="3521298" y="2825174"/>
                      <a:pt x="3512253" y="2922273"/>
                      <a:pt x="3459656" y="2991885"/>
                    </a:cubicBezTo>
                    <a:lnTo>
                      <a:pt x="3434904" y="3013719"/>
                    </a:lnTo>
                    <a:lnTo>
                      <a:pt x="3431208" y="3019200"/>
                    </a:lnTo>
                    <a:cubicBezTo>
                      <a:pt x="3421079" y="3029328"/>
                      <a:pt x="3409985" y="3038491"/>
                      <a:pt x="3398074" y="3046538"/>
                    </a:cubicBezTo>
                    <a:lnTo>
                      <a:pt x="3397090" y="3047072"/>
                    </a:lnTo>
                    <a:lnTo>
                      <a:pt x="3392983" y="3050695"/>
                    </a:lnTo>
                    <a:lnTo>
                      <a:pt x="3377907" y="3057485"/>
                    </a:lnTo>
                    <a:lnTo>
                      <a:pt x="3360044" y="3067180"/>
                    </a:lnTo>
                    <a:cubicBezTo>
                      <a:pt x="3333259" y="3078509"/>
                      <a:pt x="3303810" y="3084774"/>
                      <a:pt x="3272899" y="3084774"/>
                    </a:cubicBezTo>
                    <a:lnTo>
                      <a:pt x="232063" y="3084774"/>
                    </a:lnTo>
                    <a:cubicBezTo>
                      <a:pt x="201150" y="3084774"/>
                      <a:pt x="171701" y="3078509"/>
                      <a:pt x="144916" y="3067180"/>
                    </a:cubicBezTo>
                    <a:lnTo>
                      <a:pt x="127062" y="3057489"/>
                    </a:lnTo>
                    <a:lnTo>
                      <a:pt x="111979" y="3050696"/>
                    </a:lnTo>
                    <a:lnTo>
                      <a:pt x="107870" y="3047071"/>
                    </a:lnTo>
                    <a:lnTo>
                      <a:pt x="106886" y="3046538"/>
                    </a:lnTo>
                    <a:cubicBezTo>
                      <a:pt x="94976" y="3038490"/>
                      <a:pt x="83881" y="3029328"/>
                      <a:pt x="73752" y="3019200"/>
                    </a:cubicBezTo>
                    <a:lnTo>
                      <a:pt x="70057" y="3013719"/>
                    </a:lnTo>
                    <a:lnTo>
                      <a:pt x="45305" y="2991886"/>
                    </a:lnTo>
                    <a:cubicBezTo>
                      <a:pt x="-7291" y="2922275"/>
                      <a:pt x="-16337" y="2825176"/>
                      <a:pt x="30032" y="2744864"/>
                    </a:cubicBezTo>
                    <a:lnTo>
                      <a:pt x="1550449" y="111423"/>
                    </a:lnTo>
                    <a:cubicBezTo>
                      <a:pt x="1589088" y="44497"/>
                      <a:pt x="1657066" y="5067"/>
                      <a:pt x="1728758" y="1"/>
                    </a:cubicBezTo>
                    <a:lnTo>
                      <a:pt x="1752461" y="625"/>
                    </a:lnTo>
                    <a:close/>
                  </a:path>
                </a:pathLst>
              </a:custGeom>
              <a:solidFill>
                <a:srgbClr val="43B39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14" name="양쪽 모서리가 둥근 사각형 27">
            <a:extLst>
              <a:ext uri="{FF2B5EF4-FFF2-40B4-BE49-F238E27FC236}">
                <a16:creationId xmlns:a16="http://schemas.microsoft.com/office/drawing/2014/main" xmlns="" id="{1E85711C-F97C-B2FC-72D5-3A88C4BABCE1}"/>
              </a:ext>
            </a:extLst>
          </p:cNvPr>
          <p:cNvSpPr/>
          <p:nvPr/>
        </p:nvSpPr>
        <p:spPr>
          <a:xfrm>
            <a:off x="3733645" y="1772667"/>
            <a:ext cx="892270" cy="2747388"/>
          </a:xfrm>
          <a:prstGeom prst="round2SameRect">
            <a:avLst>
              <a:gd name="adj1" fmla="val 5758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 sz="1600">
              <a:solidFill>
                <a:prstClr val="white"/>
              </a:solidFill>
            </a:endParaRP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xmlns="" id="{98148712-F7F2-8285-D979-4CA576E2F075}"/>
              </a:ext>
            </a:extLst>
          </p:cNvPr>
          <p:cNvSpPr/>
          <p:nvPr/>
        </p:nvSpPr>
        <p:spPr>
          <a:xfrm>
            <a:off x="3733645" y="3455571"/>
            <a:ext cx="907780" cy="1062105"/>
          </a:xfrm>
          <a:prstGeom prst="rect">
            <a:avLst/>
          </a:prstGeom>
          <a:solidFill>
            <a:srgbClr val="34D1C6"/>
          </a:solidFill>
          <a:ln w="19050">
            <a:noFill/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 sz="1600">
              <a:solidFill>
                <a:prstClr val="white"/>
              </a:solidFill>
            </a:endParaRPr>
          </a:p>
        </p:txBody>
      </p:sp>
      <p:sp>
        <p:nvSpPr>
          <p:cNvPr id="19" name="모서리가 둥근 사각형 설명선 29">
            <a:extLst>
              <a:ext uri="{FF2B5EF4-FFF2-40B4-BE49-F238E27FC236}">
                <a16:creationId xmlns:a16="http://schemas.microsoft.com/office/drawing/2014/main" xmlns="" id="{E69B3E73-0D01-09A2-2C5F-64B9A48A5821}"/>
              </a:ext>
            </a:extLst>
          </p:cNvPr>
          <p:cNvSpPr/>
          <p:nvPr/>
        </p:nvSpPr>
        <p:spPr>
          <a:xfrm>
            <a:off x="4869863" y="3226408"/>
            <a:ext cx="505759" cy="242893"/>
          </a:xfrm>
          <a:prstGeom prst="wedgeRoundRectCallout">
            <a:avLst>
              <a:gd name="adj1" fmla="val -68244"/>
              <a:gd name="adj2" fmla="val 52868"/>
              <a:gd name="adj3" fmla="val 16667"/>
            </a:avLst>
          </a:prstGeom>
          <a:solidFill>
            <a:srgbClr val="34D1C6"/>
          </a:solidFill>
          <a:ln w="19050">
            <a:noFill/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altLang="ko-KR" sz="1100" b="1" dirty="0">
                <a:solidFill>
                  <a:prstClr val="white"/>
                </a:solidFill>
              </a:rPr>
              <a:t>40%</a:t>
            </a:r>
            <a:endParaRPr lang="ko-KR" altLang="en-US" sz="1100" b="1" dirty="0">
              <a:solidFill>
                <a:prstClr val="white"/>
              </a:solidFill>
            </a:endParaRPr>
          </a:p>
        </p:txBody>
      </p:sp>
      <p:cxnSp>
        <p:nvCxnSpPr>
          <p:cNvPr id="20" name="직선 연결선 19">
            <a:extLst>
              <a:ext uri="{FF2B5EF4-FFF2-40B4-BE49-F238E27FC236}">
                <a16:creationId xmlns:a16="http://schemas.microsoft.com/office/drawing/2014/main" xmlns="" id="{183141C5-0D42-58CA-DC04-B3FC68F3CBC8}"/>
              </a:ext>
            </a:extLst>
          </p:cNvPr>
          <p:cNvCxnSpPr/>
          <p:nvPr/>
        </p:nvCxnSpPr>
        <p:spPr>
          <a:xfrm rot="16200000" flipV="1">
            <a:off x="4150908" y="1524926"/>
            <a:ext cx="0" cy="1638277"/>
          </a:xfrm>
          <a:prstGeom prst="line">
            <a:avLst/>
          </a:prstGeom>
          <a:ln w="19050">
            <a:solidFill>
              <a:srgbClr val="34D1C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직사각형 20">
            <a:extLst>
              <a:ext uri="{FF2B5EF4-FFF2-40B4-BE49-F238E27FC236}">
                <a16:creationId xmlns:a16="http://schemas.microsoft.com/office/drawing/2014/main" xmlns="" id="{FFD91D11-A102-941B-9C04-B8225921BA68}"/>
              </a:ext>
            </a:extLst>
          </p:cNvPr>
          <p:cNvSpPr/>
          <p:nvPr/>
        </p:nvSpPr>
        <p:spPr>
          <a:xfrm>
            <a:off x="2247919" y="2178201"/>
            <a:ext cx="995786" cy="3336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altLang="ko-KR" sz="1200" b="1" dirty="0">
                <a:solidFill>
                  <a:prstClr val="white"/>
                </a:solidFill>
              </a:rPr>
              <a:t>2023</a:t>
            </a:r>
            <a:r>
              <a:rPr lang="ko-KR" altLang="en-US" sz="1200" b="1" dirty="0">
                <a:solidFill>
                  <a:prstClr val="white"/>
                </a:solidFill>
              </a:rPr>
              <a:t>년 </a:t>
            </a:r>
            <a:r>
              <a:rPr lang="en-US" altLang="ko-KR" sz="1200" b="1" dirty="0">
                <a:solidFill>
                  <a:prstClr val="white"/>
                </a:solidFill>
              </a:rPr>
              <a:t>8</a:t>
            </a:r>
            <a:r>
              <a:rPr lang="ko-KR" altLang="en-US" sz="1200" b="1" dirty="0">
                <a:solidFill>
                  <a:prstClr val="white"/>
                </a:solidFill>
              </a:rPr>
              <a:t>월</a:t>
            </a:r>
            <a:endParaRPr lang="en-US" altLang="ko-KR" sz="1200" b="1" dirty="0">
              <a:solidFill>
                <a:prstClr val="white"/>
              </a:solidFill>
            </a:endParaRPr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xmlns="" id="{3F1EAFF4-F442-4C3C-9094-E91AEE316A8E}"/>
              </a:ext>
            </a:extLst>
          </p:cNvPr>
          <p:cNvSpPr/>
          <p:nvPr/>
        </p:nvSpPr>
        <p:spPr>
          <a:xfrm>
            <a:off x="5077700" y="2178201"/>
            <a:ext cx="498855" cy="3336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altLang="ko-KR" sz="1200" b="1" dirty="0">
                <a:solidFill>
                  <a:prstClr val="white"/>
                </a:solidFill>
              </a:rPr>
              <a:t>80%</a:t>
            </a:r>
          </a:p>
        </p:txBody>
      </p:sp>
      <p:sp>
        <p:nvSpPr>
          <p:cNvPr id="24" name="양쪽 모서리가 둥근 사각형 33">
            <a:extLst>
              <a:ext uri="{FF2B5EF4-FFF2-40B4-BE49-F238E27FC236}">
                <a16:creationId xmlns:a16="http://schemas.microsoft.com/office/drawing/2014/main" xmlns="" id="{80FED41C-0A7F-04FB-BB16-AA93CC23B4D2}"/>
              </a:ext>
            </a:extLst>
          </p:cNvPr>
          <p:cNvSpPr/>
          <p:nvPr/>
        </p:nvSpPr>
        <p:spPr>
          <a:xfrm>
            <a:off x="7747229" y="1772667"/>
            <a:ext cx="892270" cy="2747388"/>
          </a:xfrm>
          <a:prstGeom prst="round2SameRect">
            <a:avLst>
              <a:gd name="adj1" fmla="val 5758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 sz="1600">
              <a:solidFill>
                <a:prstClr val="white"/>
              </a:solidFill>
            </a:endParaRPr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xmlns="" id="{67971D18-0943-99CA-D272-DFB40F6D344C}"/>
              </a:ext>
            </a:extLst>
          </p:cNvPr>
          <p:cNvSpPr/>
          <p:nvPr/>
        </p:nvSpPr>
        <p:spPr>
          <a:xfrm>
            <a:off x="7762739" y="2842377"/>
            <a:ext cx="892270" cy="1675300"/>
          </a:xfrm>
          <a:prstGeom prst="rect">
            <a:avLst/>
          </a:prstGeom>
          <a:solidFill>
            <a:srgbClr val="34D1C6"/>
          </a:solidFill>
          <a:ln w="19050">
            <a:noFill/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 sz="1600">
              <a:solidFill>
                <a:prstClr val="white"/>
              </a:solidFill>
            </a:endParaRPr>
          </a:p>
        </p:txBody>
      </p:sp>
      <p:sp>
        <p:nvSpPr>
          <p:cNvPr id="26" name="모서리가 둥근 사각형 설명선 35">
            <a:extLst>
              <a:ext uri="{FF2B5EF4-FFF2-40B4-BE49-F238E27FC236}">
                <a16:creationId xmlns:a16="http://schemas.microsoft.com/office/drawing/2014/main" xmlns="" id="{B8C2CDEE-6602-DB2B-A355-C0D84DE83459}"/>
              </a:ext>
            </a:extLst>
          </p:cNvPr>
          <p:cNvSpPr/>
          <p:nvPr/>
        </p:nvSpPr>
        <p:spPr>
          <a:xfrm>
            <a:off x="8883447" y="2663670"/>
            <a:ext cx="509993" cy="242893"/>
          </a:xfrm>
          <a:prstGeom prst="wedgeRoundRectCallout">
            <a:avLst>
              <a:gd name="adj1" fmla="val -68244"/>
              <a:gd name="adj2" fmla="val 52868"/>
              <a:gd name="adj3" fmla="val 16667"/>
            </a:avLst>
          </a:prstGeom>
          <a:solidFill>
            <a:srgbClr val="34D1C6"/>
          </a:solidFill>
          <a:ln w="19050">
            <a:noFill/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altLang="ko-KR" sz="1050" b="1" dirty="0">
                <a:solidFill>
                  <a:prstClr val="white"/>
                </a:solidFill>
              </a:rPr>
              <a:t>60%</a:t>
            </a:r>
            <a:endParaRPr lang="ko-KR" altLang="en-US" sz="1050" b="1" dirty="0">
              <a:solidFill>
                <a:prstClr val="white"/>
              </a:solidFill>
            </a:endParaRPr>
          </a:p>
        </p:txBody>
      </p:sp>
      <p:cxnSp>
        <p:nvCxnSpPr>
          <p:cNvPr id="27" name="직선 연결선 26">
            <a:extLst>
              <a:ext uri="{FF2B5EF4-FFF2-40B4-BE49-F238E27FC236}">
                <a16:creationId xmlns:a16="http://schemas.microsoft.com/office/drawing/2014/main" xmlns="" id="{CD33219D-512A-A6A6-F93F-3438C9614281}"/>
              </a:ext>
            </a:extLst>
          </p:cNvPr>
          <p:cNvCxnSpPr/>
          <p:nvPr/>
        </p:nvCxnSpPr>
        <p:spPr>
          <a:xfrm rot="16200000" flipV="1">
            <a:off x="8164492" y="2703635"/>
            <a:ext cx="0" cy="1638277"/>
          </a:xfrm>
          <a:prstGeom prst="line">
            <a:avLst/>
          </a:prstGeom>
          <a:ln w="19050">
            <a:solidFill>
              <a:srgbClr val="FFCCCC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직사각형 27">
            <a:extLst>
              <a:ext uri="{FF2B5EF4-FFF2-40B4-BE49-F238E27FC236}">
                <a16:creationId xmlns:a16="http://schemas.microsoft.com/office/drawing/2014/main" xmlns="" id="{C99339BC-85A2-F11D-7CBD-5D2A596A2850}"/>
              </a:ext>
            </a:extLst>
          </p:cNvPr>
          <p:cNvSpPr/>
          <p:nvPr/>
        </p:nvSpPr>
        <p:spPr>
          <a:xfrm>
            <a:off x="6261502" y="3356910"/>
            <a:ext cx="995786" cy="3336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altLang="ko-KR" sz="1200" b="1" dirty="0">
                <a:solidFill>
                  <a:prstClr val="white"/>
                </a:solidFill>
              </a:rPr>
              <a:t>2024</a:t>
            </a:r>
            <a:r>
              <a:rPr lang="ko-KR" altLang="en-US" sz="1200" b="1" dirty="0">
                <a:solidFill>
                  <a:prstClr val="white"/>
                </a:solidFill>
              </a:rPr>
              <a:t>년 </a:t>
            </a:r>
            <a:r>
              <a:rPr lang="en-US" altLang="ko-KR" sz="1200" b="1" dirty="0">
                <a:solidFill>
                  <a:prstClr val="white"/>
                </a:solidFill>
              </a:rPr>
              <a:t>2</a:t>
            </a:r>
            <a:r>
              <a:rPr lang="ko-KR" altLang="en-US" sz="1200" b="1" dirty="0">
                <a:solidFill>
                  <a:prstClr val="white"/>
                </a:solidFill>
              </a:rPr>
              <a:t>월</a:t>
            </a:r>
            <a:endParaRPr lang="en-US" altLang="ko-KR" sz="1200" b="1" dirty="0">
              <a:solidFill>
                <a:prstClr val="white"/>
              </a:solidFill>
            </a:endParaRPr>
          </a:p>
        </p:txBody>
      </p:sp>
      <p:sp>
        <p:nvSpPr>
          <p:cNvPr id="29" name="직사각형 28">
            <a:extLst>
              <a:ext uri="{FF2B5EF4-FFF2-40B4-BE49-F238E27FC236}">
                <a16:creationId xmlns:a16="http://schemas.microsoft.com/office/drawing/2014/main" xmlns="" id="{4F755212-3D5A-BD09-C84B-E19C8401A7F9}"/>
              </a:ext>
            </a:extLst>
          </p:cNvPr>
          <p:cNvSpPr/>
          <p:nvPr/>
        </p:nvSpPr>
        <p:spPr>
          <a:xfrm>
            <a:off x="9091284" y="3356910"/>
            <a:ext cx="498855" cy="3336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altLang="ko-KR" sz="1200" b="1" dirty="0">
                <a:solidFill>
                  <a:prstClr val="white"/>
                </a:solidFill>
              </a:rPr>
              <a:t>40%</a:t>
            </a:r>
          </a:p>
        </p:txBody>
      </p:sp>
      <p:sp>
        <p:nvSpPr>
          <p:cNvPr id="53" name="직사각형 52">
            <a:extLst>
              <a:ext uri="{FF2B5EF4-FFF2-40B4-BE49-F238E27FC236}">
                <a16:creationId xmlns:a16="http://schemas.microsoft.com/office/drawing/2014/main" xmlns="" id="{E7CD49E4-A0FD-4359-C98B-F7ECEAA98BBC}"/>
              </a:ext>
            </a:extLst>
          </p:cNvPr>
          <p:cNvSpPr/>
          <p:nvPr/>
        </p:nvSpPr>
        <p:spPr>
          <a:xfrm>
            <a:off x="2899865" y="4690349"/>
            <a:ext cx="2577357" cy="1262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altLang="ko-KR" b="1" dirty="0">
                <a:solidFill>
                  <a:prstClr val="white"/>
                </a:solidFill>
              </a:rPr>
              <a:t>CONTENTS A</a:t>
            </a:r>
          </a:p>
          <a:p>
            <a:pPr algn="ctr">
              <a:lnSpc>
                <a:spcPct val="150000"/>
              </a:lnSpc>
              <a:defRPr/>
            </a:pPr>
            <a:r>
              <a:rPr lang="ko-KR" altLang="en-US" sz="1400" dirty="0">
                <a:solidFill>
                  <a:prstClr val="white"/>
                </a:solidFill>
              </a:rPr>
              <a:t>컨텐츠에 대한 내용을 적어요</a:t>
            </a:r>
            <a:endParaRPr lang="en-US" altLang="ko-KR" sz="1400" dirty="0"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  <a:defRPr/>
            </a:pPr>
            <a:r>
              <a:rPr lang="ko-KR" altLang="en-US" sz="1000" dirty="0">
                <a:solidFill>
                  <a:prstClr val="white"/>
                </a:solidFill>
              </a:rPr>
              <a:t>Enjoy your stylish business and campus life with BIZCAM </a:t>
            </a:r>
          </a:p>
        </p:txBody>
      </p:sp>
      <p:sp>
        <p:nvSpPr>
          <p:cNvPr id="54" name="직사각형 53">
            <a:extLst>
              <a:ext uri="{FF2B5EF4-FFF2-40B4-BE49-F238E27FC236}">
                <a16:creationId xmlns:a16="http://schemas.microsoft.com/office/drawing/2014/main" xmlns="" id="{11D78240-89C4-8B1C-D18D-175B809DA57B}"/>
              </a:ext>
            </a:extLst>
          </p:cNvPr>
          <p:cNvSpPr/>
          <p:nvPr/>
        </p:nvSpPr>
        <p:spPr>
          <a:xfrm>
            <a:off x="6956059" y="4690349"/>
            <a:ext cx="2577357" cy="1262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altLang="ko-KR" b="1" dirty="0">
                <a:solidFill>
                  <a:prstClr val="white"/>
                </a:solidFill>
              </a:rPr>
              <a:t>CONTENTS A</a:t>
            </a:r>
          </a:p>
          <a:p>
            <a:pPr algn="ctr">
              <a:lnSpc>
                <a:spcPct val="150000"/>
              </a:lnSpc>
              <a:defRPr/>
            </a:pPr>
            <a:r>
              <a:rPr lang="ko-KR" altLang="en-US" sz="1400" dirty="0">
                <a:solidFill>
                  <a:prstClr val="white"/>
                </a:solidFill>
              </a:rPr>
              <a:t>컨텐츠에 대한 내용을 적어요</a:t>
            </a:r>
            <a:endParaRPr lang="en-US" altLang="ko-KR" sz="1400" dirty="0"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  <a:defRPr/>
            </a:pPr>
            <a:r>
              <a:rPr lang="ko-KR" altLang="en-US" sz="1000" dirty="0">
                <a:solidFill>
                  <a:prstClr val="white"/>
                </a:solidFill>
              </a:rPr>
              <a:t>Enjoy your stylish business and campus life with BIZCAM </a:t>
            </a:r>
          </a:p>
        </p:txBody>
      </p:sp>
      <p:cxnSp>
        <p:nvCxnSpPr>
          <p:cNvPr id="55" name="직선 연결선 54">
            <a:extLst>
              <a:ext uri="{FF2B5EF4-FFF2-40B4-BE49-F238E27FC236}">
                <a16:creationId xmlns:a16="http://schemas.microsoft.com/office/drawing/2014/main" xmlns="" id="{1EFEF00D-7DC2-415D-518B-72DB17B87124}"/>
              </a:ext>
            </a:extLst>
          </p:cNvPr>
          <p:cNvCxnSpPr/>
          <p:nvPr/>
        </p:nvCxnSpPr>
        <p:spPr>
          <a:xfrm rot="16200000" flipV="1">
            <a:off x="6327201" y="927344"/>
            <a:ext cx="0" cy="7185423"/>
          </a:xfrm>
          <a:prstGeom prst="line">
            <a:avLst/>
          </a:prstGeom>
          <a:ln w="1905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27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그룹 51">
            <a:extLst>
              <a:ext uri="{FF2B5EF4-FFF2-40B4-BE49-F238E27FC236}">
                <a16:creationId xmlns:a16="http://schemas.microsoft.com/office/drawing/2014/main" xmlns="" id="{5F3E2403-4D86-1017-DCD4-1D18D854CD77}"/>
              </a:ext>
            </a:extLst>
          </p:cNvPr>
          <p:cNvGrpSpPr/>
          <p:nvPr/>
        </p:nvGrpSpPr>
        <p:grpSpPr>
          <a:xfrm>
            <a:off x="265663" y="233809"/>
            <a:ext cx="13092558" cy="6376542"/>
            <a:chOff x="265663" y="233809"/>
            <a:chExt cx="13092558" cy="6376542"/>
          </a:xfrm>
        </p:grpSpPr>
        <p:sp>
          <p:nvSpPr>
            <p:cNvPr id="6" name="직사각형 5">
              <a:extLst>
                <a:ext uri="{FF2B5EF4-FFF2-40B4-BE49-F238E27FC236}">
                  <a16:creationId xmlns:a16="http://schemas.microsoft.com/office/drawing/2014/main" xmlns="" id="{223BA55A-C715-E65B-C678-65B1F095369D}"/>
                </a:ext>
              </a:extLst>
            </p:cNvPr>
            <p:cNvSpPr/>
            <p:nvPr/>
          </p:nvSpPr>
          <p:spPr>
            <a:xfrm>
              <a:off x="276225" y="247650"/>
              <a:ext cx="11639550" cy="6362700"/>
            </a:xfrm>
            <a:prstGeom prst="rect">
              <a:avLst/>
            </a:prstGeom>
            <a:solidFill>
              <a:srgbClr val="323546"/>
            </a:solidFill>
            <a:ln>
              <a:noFill/>
            </a:ln>
            <a:effectLst>
              <a:outerShdw blurRad="2921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177800">
                <a:lnSpc>
                  <a:spcPct val="150000"/>
                </a:lnSpc>
                <a:defRPr/>
              </a:pPr>
              <a:endParaRPr lang="ko-KR" altLang="en-US" dirty="0">
                <a:solidFill>
                  <a:srgbClr val="43B390"/>
                </a:solidFill>
              </a:endParaRPr>
            </a:p>
          </p:txBody>
        </p:sp>
        <p:grpSp>
          <p:nvGrpSpPr>
            <p:cNvPr id="34" name="그룹 33">
              <a:extLst>
                <a:ext uri="{FF2B5EF4-FFF2-40B4-BE49-F238E27FC236}">
                  <a16:creationId xmlns:a16="http://schemas.microsoft.com/office/drawing/2014/main" xmlns="" id="{DD44C8E3-3085-75CE-9987-8FF8524B0D65}"/>
                </a:ext>
              </a:extLst>
            </p:cNvPr>
            <p:cNvGrpSpPr/>
            <p:nvPr/>
          </p:nvGrpSpPr>
          <p:grpSpPr>
            <a:xfrm rot="10800000">
              <a:off x="11185213" y="5890351"/>
              <a:ext cx="720000" cy="720000"/>
              <a:chOff x="276225" y="238570"/>
              <a:chExt cx="720000" cy="720000"/>
            </a:xfrm>
          </p:grpSpPr>
          <p:cxnSp>
            <p:nvCxnSpPr>
              <p:cNvPr id="35" name="직선 연결선 34">
                <a:extLst>
                  <a:ext uri="{FF2B5EF4-FFF2-40B4-BE49-F238E27FC236}">
                    <a16:creationId xmlns:a16="http://schemas.microsoft.com/office/drawing/2014/main" xmlns="" id="{A631B37F-A34A-8007-1263-0EBBE1E98BD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6225" y="243332"/>
                <a:ext cx="720000" cy="0"/>
              </a:xfrm>
              <a:prstGeom prst="line">
                <a:avLst/>
              </a:prstGeom>
              <a:ln w="9525">
                <a:solidFill>
                  <a:srgbClr val="43B39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직선 연결선 35">
                <a:extLst>
                  <a:ext uri="{FF2B5EF4-FFF2-40B4-BE49-F238E27FC236}">
                    <a16:creationId xmlns:a16="http://schemas.microsoft.com/office/drawing/2014/main" xmlns="" id="{0333694A-8BFC-9CDD-C563-202E2BB2E6E3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-83775" y="598570"/>
                <a:ext cx="720000" cy="0"/>
              </a:xfrm>
              <a:prstGeom prst="line">
                <a:avLst/>
              </a:prstGeom>
              <a:ln w="9525">
                <a:solidFill>
                  <a:srgbClr val="43B39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" name="직사각형 36">
              <a:extLst>
                <a:ext uri="{FF2B5EF4-FFF2-40B4-BE49-F238E27FC236}">
                  <a16:creationId xmlns:a16="http://schemas.microsoft.com/office/drawing/2014/main" xmlns="" id="{247E8EB6-66D9-FB9B-ED20-2751B81E8403}"/>
                </a:ext>
              </a:extLst>
            </p:cNvPr>
            <p:cNvSpPr/>
            <p:nvPr/>
          </p:nvSpPr>
          <p:spPr>
            <a:xfrm>
              <a:off x="265663" y="233809"/>
              <a:ext cx="11650112" cy="719998"/>
            </a:xfrm>
            <a:prstGeom prst="rect">
              <a:avLst/>
            </a:prstGeom>
            <a:solidFill>
              <a:schemeClr val="tx1">
                <a:alpha val="12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7800">
                <a:defRPr/>
              </a:pPr>
              <a:r>
                <a:rPr lang="en-US" altLang="ko-KR" sz="2400" i="1" kern="0" dirty="0">
                  <a:ln w="9525">
                    <a:noFill/>
                  </a:ln>
                  <a:solidFill>
                    <a:prstClr val="white"/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PPT PRESENTATION </a:t>
              </a:r>
              <a:r>
                <a:rPr lang="en-US" altLang="ko-KR" sz="800" kern="0" dirty="0">
                  <a:solidFill>
                    <a:srgbClr val="43B390"/>
                  </a:solidFill>
                </a:rPr>
                <a:t>Enjoy your stylish business and campus life with BIZCAM</a:t>
              </a:r>
              <a:endParaRPr lang="ko-KR" altLang="en-US" dirty="0">
                <a:solidFill>
                  <a:srgbClr val="43B390"/>
                </a:solidFill>
              </a:endParaRPr>
            </a:p>
          </p:txBody>
        </p:sp>
        <p:grpSp>
          <p:nvGrpSpPr>
            <p:cNvPr id="33" name="그룹 32">
              <a:extLst>
                <a:ext uri="{FF2B5EF4-FFF2-40B4-BE49-F238E27FC236}">
                  <a16:creationId xmlns:a16="http://schemas.microsoft.com/office/drawing/2014/main" xmlns="" id="{BEB191F6-B825-197E-8A36-27A8BE0F4BAE}"/>
                </a:ext>
              </a:extLst>
            </p:cNvPr>
            <p:cNvGrpSpPr/>
            <p:nvPr/>
          </p:nvGrpSpPr>
          <p:grpSpPr>
            <a:xfrm>
              <a:off x="276225" y="238570"/>
              <a:ext cx="720000" cy="720000"/>
              <a:chOff x="276225" y="238570"/>
              <a:chExt cx="720000" cy="720000"/>
            </a:xfrm>
          </p:grpSpPr>
          <p:cxnSp>
            <p:nvCxnSpPr>
              <p:cNvPr id="31" name="직선 연결선 30">
                <a:extLst>
                  <a:ext uri="{FF2B5EF4-FFF2-40B4-BE49-F238E27FC236}">
                    <a16:creationId xmlns:a16="http://schemas.microsoft.com/office/drawing/2014/main" xmlns="" id="{F6CEBD5C-CB9D-3200-E3E6-527B0901059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6225" y="243332"/>
                <a:ext cx="720000" cy="0"/>
              </a:xfrm>
              <a:prstGeom prst="line">
                <a:avLst/>
              </a:prstGeom>
              <a:ln w="9525">
                <a:solidFill>
                  <a:srgbClr val="43B39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직선 연결선 31">
                <a:extLst>
                  <a:ext uri="{FF2B5EF4-FFF2-40B4-BE49-F238E27FC236}">
                    <a16:creationId xmlns:a16="http://schemas.microsoft.com/office/drawing/2014/main" xmlns="" id="{68D0657F-265B-24F4-0D8D-8C66F664ADA1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-83775" y="598570"/>
                <a:ext cx="720000" cy="0"/>
              </a:xfrm>
              <a:prstGeom prst="line">
                <a:avLst/>
              </a:prstGeom>
              <a:ln w="9525">
                <a:solidFill>
                  <a:srgbClr val="43B39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" name="그룹 4">
              <a:extLst>
                <a:ext uri="{FF2B5EF4-FFF2-40B4-BE49-F238E27FC236}">
                  <a16:creationId xmlns:a16="http://schemas.microsoft.com/office/drawing/2014/main" xmlns="" id="{7C1D510B-83AC-F6CC-46E5-E0F87469CE53}"/>
                </a:ext>
              </a:extLst>
            </p:cNvPr>
            <p:cNvGrpSpPr/>
            <p:nvPr/>
          </p:nvGrpSpPr>
          <p:grpSpPr>
            <a:xfrm>
              <a:off x="7880172" y="247649"/>
              <a:ext cx="5478049" cy="720001"/>
              <a:chOff x="5311382" y="341822"/>
              <a:chExt cx="6360455" cy="835979"/>
            </a:xfrm>
            <a:scene3d>
              <a:camera prst="perspectiveLeft" fov="3300000">
                <a:rot lat="0" lon="3900000" rev="0"/>
              </a:camera>
              <a:lightRig rig="threePt" dir="t"/>
            </a:scene3d>
          </p:grpSpPr>
          <p:sp>
            <p:nvSpPr>
              <p:cNvPr id="7" name="자유형: 도형 6">
                <a:extLst>
                  <a:ext uri="{FF2B5EF4-FFF2-40B4-BE49-F238E27FC236}">
                    <a16:creationId xmlns:a16="http://schemas.microsoft.com/office/drawing/2014/main" xmlns="" id="{322943D7-EE6D-41DD-F6FB-11256B848F5A}"/>
                  </a:ext>
                </a:extLst>
              </p:cNvPr>
              <p:cNvSpPr/>
              <p:nvPr/>
            </p:nvSpPr>
            <p:spPr>
              <a:xfrm rot="5400000">
                <a:off x="5261274" y="391968"/>
                <a:ext cx="835941" cy="735725"/>
              </a:xfrm>
              <a:custGeom>
                <a:avLst/>
                <a:gdLst>
                  <a:gd name="connsiteX0" fmla="*/ 1729001 w 3504962"/>
                  <a:gd name="connsiteY0" fmla="*/ 48818 h 3084774"/>
                  <a:gd name="connsiteX1" fmla="*/ 1554806 w 3504962"/>
                  <a:gd name="connsiteY1" fmla="*/ 157678 h 3084774"/>
                  <a:gd name="connsiteX2" fmla="*/ 70266 w 3504962"/>
                  <a:gd name="connsiteY2" fmla="*/ 2731855 h 3084774"/>
                  <a:gd name="connsiteX3" fmla="*/ 85308 w 3504962"/>
                  <a:gd name="connsiteY3" fmla="*/ 2973394 h 3084774"/>
                  <a:gd name="connsiteX4" fmla="*/ 109506 w 3504962"/>
                  <a:gd name="connsiteY4" fmla="*/ 2994752 h 3084774"/>
                  <a:gd name="connsiteX5" fmla="*/ 113120 w 3504962"/>
                  <a:gd name="connsiteY5" fmla="*/ 3000114 h 3084774"/>
                  <a:gd name="connsiteX6" fmla="*/ 145513 w 3504962"/>
                  <a:gd name="connsiteY6" fmla="*/ 3026859 h 3084774"/>
                  <a:gd name="connsiteX7" fmla="*/ 146474 w 3504962"/>
                  <a:gd name="connsiteY7" fmla="*/ 3027381 h 3084774"/>
                  <a:gd name="connsiteX8" fmla="*/ 150491 w 3504962"/>
                  <a:gd name="connsiteY8" fmla="*/ 3030927 h 3084774"/>
                  <a:gd name="connsiteX9" fmla="*/ 165233 w 3504962"/>
                  <a:gd name="connsiteY9" fmla="*/ 3037576 h 3084774"/>
                  <a:gd name="connsiteX10" fmla="*/ 182687 w 3504962"/>
                  <a:gd name="connsiteY10" fmla="*/ 3047060 h 3084774"/>
                  <a:gd name="connsiteX11" fmla="*/ 267856 w 3504962"/>
                  <a:gd name="connsiteY11" fmla="*/ 3064304 h 3084774"/>
                  <a:gd name="connsiteX12" fmla="*/ 3239429 w 3504962"/>
                  <a:gd name="connsiteY12" fmla="*/ 3065743 h 3084774"/>
                  <a:gd name="connsiteX13" fmla="*/ 3324581 w 3504962"/>
                  <a:gd name="connsiteY13" fmla="*/ 3048582 h 3084774"/>
                  <a:gd name="connsiteX14" fmla="*/ 3342032 w 3504962"/>
                  <a:gd name="connsiteY14" fmla="*/ 3039110 h 3084774"/>
                  <a:gd name="connsiteX15" fmla="*/ 3356762 w 3504962"/>
                  <a:gd name="connsiteY15" fmla="*/ 3032479 h 3084774"/>
                  <a:gd name="connsiteX16" fmla="*/ 3360774 w 3504962"/>
                  <a:gd name="connsiteY16" fmla="*/ 3028938 h 3084774"/>
                  <a:gd name="connsiteX17" fmla="*/ 3361736 w 3504962"/>
                  <a:gd name="connsiteY17" fmla="*/ 3028417 h 3084774"/>
                  <a:gd name="connsiteX18" fmla="*/ 3394102 w 3504962"/>
                  <a:gd name="connsiteY18" fmla="*/ 3001702 h 3084774"/>
                  <a:gd name="connsiteX19" fmla="*/ 3397710 w 3504962"/>
                  <a:gd name="connsiteY19" fmla="*/ 2996344 h 3084774"/>
                  <a:gd name="connsiteX20" fmla="*/ 3421889 w 3504962"/>
                  <a:gd name="connsiteY20" fmla="*/ 2975008 h 3084774"/>
                  <a:gd name="connsiteX21" fmla="*/ 3436698 w 3504962"/>
                  <a:gd name="connsiteY21" fmla="*/ 2733484 h 3084774"/>
                  <a:gd name="connsiteX22" fmla="*/ 1949666 w 3504962"/>
                  <a:gd name="connsiteY22" fmla="*/ 157869 h 3084774"/>
                  <a:gd name="connsiteX23" fmla="*/ 1775365 w 3504962"/>
                  <a:gd name="connsiteY23" fmla="*/ 48839 h 3084774"/>
                  <a:gd name="connsiteX24" fmla="*/ 1752165 w 3504962"/>
                  <a:gd name="connsiteY24" fmla="*/ 49439 h 3084774"/>
                  <a:gd name="connsiteX25" fmla="*/ 1776204 w 3504962"/>
                  <a:gd name="connsiteY25" fmla="*/ 0 h 3084774"/>
                  <a:gd name="connsiteX26" fmla="*/ 1954513 w 3504962"/>
                  <a:gd name="connsiteY26" fmla="*/ 111422 h 3084774"/>
                  <a:gd name="connsiteX27" fmla="*/ 3474930 w 3504962"/>
                  <a:gd name="connsiteY27" fmla="*/ 2744862 h 3084774"/>
                  <a:gd name="connsiteX28" fmla="*/ 3459656 w 3504962"/>
                  <a:gd name="connsiteY28" fmla="*/ 2991885 h 3084774"/>
                  <a:gd name="connsiteX29" fmla="*/ 3434904 w 3504962"/>
                  <a:gd name="connsiteY29" fmla="*/ 3013719 h 3084774"/>
                  <a:gd name="connsiteX30" fmla="*/ 3431208 w 3504962"/>
                  <a:gd name="connsiteY30" fmla="*/ 3019200 h 3084774"/>
                  <a:gd name="connsiteX31" fmla="*/ 3398074 w 3504962"/>
                  <a:gd name="connsiteY31" fmla="*/ 3046538 h 3084774"/>
                  <a:gd name="connsiteX32" fmla="*/ 3397090 w 3504962"/>
                  <a:gd name="connsiteY32" fmla="*/ 3047072 h 3084774"/>
                  <a:gd name="connsiteX33" fmla="*/ 3392983 w 3504962"/>
                  <a:gd name="connsiteY33" fmla="*/ 3050695 h 3084774"/>
                  <a:gd name="connsiteX34" fmla="*/ 3377907 w 3504962"/>
                  <a:gd name="connsiteY34" fmla="*/ 3057485 h 3084774"/>
                  <a:gd name="connsiteX35" fmla="*/ 3360044 w 3504962"/>
                  <a:gd name="connsiteY35" fmla="*/ 3067180 h 3084774"/>
                  <a:gd name="connsiteX36" fmla="*/ 3272899 w 3504962"/>
                  <a:gd name="connsiteY36" fmla="*/ 3084774 h 3084774"/>
                  <a:gd name="connsiteX37" fmla="*/ 232063 w 3504962"/>
                  <a:gd name="connsiteY37" fmla="*/ 3084774 h 3084774"/>
                  <a:gd name="connsiteX38" fmla="*/ 144916 w 3504962"/>
                  <a:gd name="connsiteY38" fmla="*/ 3067180 h 3084774"/>
                  <a:gd name="connsiteX39" fmla="*/ 127062 w 3504962"/>
                  <a:gd name="connsiteY39" fmla="*/ 3057489 h 3084774"/>
                  <a:gd name="connsiteX40" fmla="*/ 111979 w 3504962"/>
                  <a:gd name="connsiteY40" fmla="*/ 3050696 h 3084774"/>
                  <a:gd name="connsiteX41" fmla="*/ 107870 w 3504962"/>
                  <a:gd name="connsiteY41" fmla="*/ 3047071 h 3084774"/>
                  <a:gd name="connsiteX42" fmla="*/ 106886 w 3504962"/>
                  <a:gd name="connsiteY42" fmla="*/ 3046538 h 3084774"/>
                  <a:gd name="connsiteX43" fmla="*/ 73752 w 3504962"/>
                  <a:gd name="connsiteY43" fmla="*/ 3019200 h 3084774"/>
                  <a:gd name="connsiteX44" fmla="*/ 70057 w 3504962"/>
                  <a:gd name="connsiteY44" fmla="*/ 3013719 h 3084774"/>
                  <a:gd name="connsiteX45" fmla="*/ 45305 w 3504962"/>
                  <a:gd name="connsiteY45" fmla="*/ 2991886 h 3084774"/>
                  <a:gd name="connsiteX46" fmla="*/ 30032 w 3504962"/>
                  <a:gd name="connsiteY46" fmla="*/ 2744864 h 3084774"/>
                  <a:gd name="connsiteX47" fmla="*/ 1550449 w 3504962"/>
                  <a:gd name="connsiteY47" fmla="*/ 111423 h 3084774"/>
                  <a:gd name="connsiteX48" fmla="*/ 1728758 w 3504962"/>
                  <a:gd name="connsiteY48" fmla="*/ 1 h 3084774"/>
                  <a:gd name="connsiteX49" fmla="*/ 1752461 w 3504962"/>
                  <a:gd name="connsiteY49" fmla="*/ 625 h 3084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504962" h="3084774">
                    <a:moveTo>
                      <a:pt x="1729001" y="48818"/>
                    </a:moveTo>
                    <a:cubicBezTo>
                      <a:pt x="1658944" y="53738"/>
                      <a:pt x="1592534" y="92259"/>
                      <a:pt x="1554806" y="157678"/>
                    </a:cubicBezTo>
                    <a:lnTo>
                      <a:pt x="70266" y="2731855"/>
                    </a:lnTo>
                    <a:cubicBezTo>
                      <a:pt x="24992" y="2810361"/>
                      <a:pt x="33877" y="2905305"/>
                      <a:pt x="85308" y="2973394"/>
                    </a:cubicBezTo>
                    <a:lnTo>
                      <a:pt x="109506" y="2994752"/>
                    </a:lnTo>
                    <a:lnTo>
                      <a:pt x="113120" y="3000114"/>
                    </a:lnTo>
                    <a:cubicBezTo>
                      <a:pt x="123024" y="3010021"/>
                      <a:pt x="133870" y="3018985"/>
                      <a:pt x="145513" y="3026859"/>
                    </a:cubicBezTo>
                    <a:lnTo>
                      <a:pt x="146474" y="3027381"/>
                    </a:lnTo>
                    <a:lnTo>
                      <a:pt x="150491" y="3030927"/>
                    </a:lnTo>
                    <a:lnTo>
                      <a:pt x="165233" y="3037576"/>
                    </a:lnTo>
                    <a:lnTo>
                      <a:pt x="182687" y="3047060"/>
                    </a:lnTo>
                    <a:cubicBezTo>
                      <a:pt x="208867" y="3058150"/>
                      <a:pt x="237648" y="3064290"/>
                      <a:pt x="267856" y="3064304"/>
                    </a:cubicBezTo>
                    <a:lnTo>
                      <a:pt x="3239429" y="3065743"/>
                    </a:lnTo>
                    <a:cubicBezTo>
                      <a:pt x="3269636" y="3065757"/>
                      <a:pt x="3298412" y="3059647"/>
                      <a:pt x="3324581" y="3048582"/>
                    </a:cubicBezTo>
                    <a:lnTo>
                      <a:pt x="3342032" y="3039110"/>
                    </a:lnTo>
                    <a:lnTo>
                      <a:pt x="3356762" y="3032479"/>
                    </a:lnTo>
                    <a:lnTo>
                      <a:pt x="3360774" y="3028938"/>
                    </a:lnTo>
                    <a:lnTo>
                      <a:pt x="3361736" y="3028417"/>
                    </a:lnTo>
                    <a:cubicBezTo>
                      <a:pt x="3373371" y="3020554"/>
                      <a:pt x="3384209" y="3011600"/>
                      <a:pt x="3394102" y="3001702"/>
                    </a:cubicBezTo>
                    <a:lnTo>
                      <a:pt x="3397710" y="2996344"/>
                    </a:lnTo>
                    <a:lnTo>
                      <a:pt x="3421889" y="2975008"/>
                    </a:lnTo>
                    <a:cubicBezTo>
                      <a:pt x="3473254" y="2906968"/>
                      <a:pt x="3482048" y="2812033"/>
                      <a:pt x="3436698" y="2733484"/>
                    </a:cubicBezTo>
                    <a:lnTo>
                      <a:pt x="1949666" y="157869"/>
                    </a:lnTo>
                    <a:cubicBezTo>
                      <a:pt x="1911875" y="92413"/>
                      <a:pt x="1845428" y="53827"/>
                      <a:pt x="1775365" y="48839"/>
                    </a:cubicBezTo>
                    <a:lnTo>
                      <a:pt x="1752165" y="49439"/>
                    </a:lnTo>
                    <a:close/>
                    <a:moveTo>
                      <a:pt x="1776204" y="0"/>
                    </a:moveTo>
                    <a:cubicBezTo>
                      <a:pt x="1847896" y="5066"/>
                      <a:pt x="1915873" y="44496"/>
                      <a:pt x="1954513" y="111422"/>
                    </a:cubicBezTo>
                    <a:lnTo>
                      <a:pt x="3474930" y="2744862"/>
                    </a:lnTo>
                    <a:cubicBezTo>
                      <a:pt x="3521298" y="2825174"/>
                      <a:pt x="3512253" y="2922273"/>
                      <a:pt x="3459656" y="2991885"/>
                    </a:cubicBezTo>
                    <a:lnTo>
                      <a:pt x="3434904" y="3013719"/>
                    </a:lnTo>
                    <a:lnTo>
                      <a:pt x="3431208" y="3019200"/>
                    </a:lnTo>
                    <a:cubicBezTo>
                      <a:pt x="3421079" y="3029328"/>
                      <a:pt x="3409985" y="3038491"/>
                      <a:pt x="3398074" y="3046538"/>
                    </a:cubicBezTo>
                    <a:lnTo>
                      <a:pt x="3397090" y="3047072"/>
                    </a:lnTo>
                    <a:lnTo>
                      <a:pt x="3392983" y="3050695"/>
                    </a:lnTo>
                    <a:lnTo>
                      <a:pt x="3377907" y="3057485"/>
                    </a:lnTo>
                    <a:lnTo>
                      <a:pt x="3360044" y="3067180"/>
                    </a:lnTo>
                    <a:cubicBezTo>
                      <a:pt x="3333259" y="3078509"/>
                      <a:pt x="3303810" y="3084774"/>
                      <a:pt x="3272899" y="3084774"/>
                    </a:cubicBezTo>
                    <a:lnTo>
                      <a:pt x="232063" y="3084774"/>
                    </a:lnTo>
                    <a:cubicBezTo>
                      <a:pt x="201150" y="3084774"/>
                      <a:pt x="171701" y="3078509"/>
                      <a:pt x="144916" y="3067180"/>
                    </a:cubicBezTo>
                    <a:lnTo>
                      <a:pt x="127062" y="3057489"/>
                    </a:lnTo>
                    <a:lnTo>
                      <a:pt x="111979" y="3050696"/>
                    </a:lnTo>
                    <a:lnTo>
                      <a:pt x="107870" y="3047071"/>
                    </a:lnTo>
                    <a:lnTo>
                      <a:pt x="106886" y="3046538"/>
                    </a:lnTo>
                    <a:cubicBezTo>
                      <a:pt x="94976" y="3038490"/>
                      <a:pt x="83881" y="3029328"/>
                      <a:pt x="73752" y="3019200"/>
                    </a:cubicBezTo>
                    <a:lnTo>
                      <a:pt x="70057" y="3013719"/>
                    </a:lnTo>
                    <a:lnTo>
                      <a:pt x="45305" y="2991886"/>
                    </a:lnTo>
                    <a:cubicBezTo>
                      <a:pt x="-7291" y="2922275"/>
                      <a:pt x="-16337" y="2825176"/>
                      <a:pt x="30032" y="2744864"/>
                    </a:cubicBezTo>
                    <a:lnTo>
                      <a:pt x="1550449" y="111423"/>
                    </a:lnTo>
                    <a:cubicBezTo>
                      <a:pt x="1589088" y="44497"/>
                      <a:pt x="1657066" y="5067"/>
                      <a:pt x="1728758" y="1"/>
                    </a:cubicBezTo>
                    <a:lnTo>
                      <a:pt x="1752461" y="625"/>
                    </a:lnTo>
                    <a:close/>
                  </a:path>
                </a:pathLst>
              </a:custGeom>
              <a:solidFill>
                <a:srgbClr val="43B390">
                  <a:alpha val="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5" name="자유형: 도형 14">
                <a:extLst>
                  <a:ext uri="{FF2B5EF4-FFF2-40B4-BE49-F238E27FC236}">
                    <a16:creationId xmlns:a16="http://schemas.microsoft.com/office/drawing/2014/main" xmlns="" id="{CACE228C-0B12-1879-7C71-90004AD234E5}"/>
                  </a:ext>
                </a:extLst>
              </p:cNvPr>
              <p:cNvSpPr/>
              <p:nvPr/>
            </p:nvSpPr>
            <p:spPr>
              <a:xfrm rot="5400000">
                <a:off x="5557312" y="391966"/>
                <a:ext cx="835941" cy="735725"/>
              </a:xfrm>
              <a:custGeom>
                <a:avLst/>
                <a:gdLst>
                  <a:gd name="connsiteX0" fmla="*/ 1729001 w 3504962"/>
                  <a:gd name="connsiteY0" fmla="*/ 48818 h 3084774"/>
                  <a:gd name="connsiteX1" fmla="*/ 1554806 w 3504962"/>
                  <a:gd name="connsiteY1" fmla="*/ 157678 h 3084774"/>
                  <a:gd name="connsiteX2" fmla="*/ 70266 w 3504962"/>
                  <a:gd name="connsiteY2" fmla="*/ 2731855 h 3084774"/>
                  <a:gd name="connsiteX3" fmla="*/ 85308 w 3504962"/>
                  <a:gd name="connsiteY3" fmla="*/ 2973394 h 3084774"/>
                  <a:gd name="connsiteX4" fmla="*/ 109506 w 3504962"/>
                  <a:gd name="connsiteY4" fmla="*/ 2994752 h 3084774"/>
                  <a:gd name="connsiteX5" fmla="*/ 113120 w 3504962"/>
                  <a:gd name="connsiteY5" fmla="*/ 3000114 h 3084774"/>
                  <a:gd name="connsiteX6" fmla="*/ 145513 w 3504962"/>
                  <a:gd name="connsiteY6" fmla="*/ 3026859 h 3084774"/>
                  <a:gd name="connsiteX7" fmla="*/ 146474 w 3504962"/>
                  <a:gd name="connsiteY7" fmla="*/ 3027381 h 3084774"/>
                  <a:gd name="connsiteX8" fmla="*/ 150491 w 3504962"/>
                  <a:gd name="connsiteY8" fmla="*/ 3030927 h 3084774"/>
                  <a:gd name="connsiteX9" fmla="*/ 165233 w 3504962"/>
                  <a:gd name="connsiteY9" fmla="*/ 3037576 h 3084774"/>
                  <a:gd name="connsiteX10" fmla="*/ 182687 w 3504962"/>
                  <a:gd name="connsiteY10" fmla="*/ 3047060 h 3084774"/>
                  <a:gd name="connsiteX11" fmla="*/ 267856 w 3504962"/>
                  <a:gd name="connsiteY11" fmla="*/ 3064304 h 3084774"/>
                  <a:gd name="connsiteX12" fmla="*/ 3239429 w 3504962"/>
                  <a:gd name="connsiteY12" fmla="*/ 3065743 h 3084774"/>
                  <a:gd name="connsiteX13" fmla="*/ 3324581 w 3504962"/>
                  <a:gd name="connsiteY13" fmla="*/ 3048582 h 3084774"/>
                  <a:gd name="connsiteX14" fmla="*/ 3342032 w 3504962"/>
                  <a:gd name="connsiteY14" fmla="*/ 3039110 h 3084774"/>
                  <a:gd name="connsiteX15" fmla="*/ 3356762 w 3504962"/>
                  <a:gd name="connsiteY15" fmla="*/ 3032479 h 3084774"/>
                  <a:gd name="connsiteX16" fmla="*/ 3360774 w 3504962"/>
                  <a:gd name="connsiteY16" fmla="*/ 3028938 h 3084774"/>
                  <a:gd name="connsiteX17" fmla="*/ 3361736 w 3504962"/>
                  <a:gd name="connsiteY17" fmla="*/ 3028417 h 3084774"/>
                  <a:gd name="connsiteX18" fmla="*/ 3394102 w 3504962"/>
                  <a:gd name="connsiteY18" fmla="*/ 3001702 h 3084774"/>
                  <a:gd name="connsiteX19" fmla="*/ 3397710 w 3504962"/>
                  <a:gd name="connsiteY19" fmla="*/ 2996344 h 3084774"/>
                  <a:gd name="connsiteX20" fmla="*/ 3421889 w 3504962"/>
                  <a:gd name="connsiteY20" fmla="*/ 2975008 h 3084774"/>
                  <a:gd name="connsiteX21" fmla="*/ 3436698 w 3504962"/>
                  <a:gd name="connsiteY21" fmla="*/ 2733484 h 3084774"/>
                  <a:gd name="connsiteX22" fmla="*/ 1949666 w 3504962"/>
                  <a:gd name="connsiteY22" fmla="*/ 157869 h 3084774"/>
                  <a:gd name="connsiteX23" fmla="*/ 1775365 w 3504962"/>
                  <a:gd name="connsiteY23" fmla="*/ 48839 h 3084774"/>
                  <a:gd name="connsiteX24" fmla="*/ 1752165 w 3504962"/>
                  <a:gd name="connsiteY24" fmla="*/ 49439 h 3084774"/>
                  <a:gd name="connsiteX25" fmla="*/ 1776204 w 3504962"/>
                  <a:gd name="connsiteY25" fmla="*/ 0 h 3084774"/>
                  <a:gd name="connsiteX26" fmla="*/ 1954513 w 3504962"/>
                  <a:gd name="connsiteY26" fmla="*/ 111422 h 3084774"/>
                  <a:gd name="connsiteX27" fmla="*/ 3474930 w 3504962"/>
                  <a:gd name="connsiteY27" fmla="*/ 2744862 h 3084774"/>
                  <a:gd name="connsiteX28" fmla="*/ 3459656 w 3504962"/>
                  <a:gd name="connsiteY28" fmla="*/ 2991885 h 3084774"/>
                  <a:gd name="connsiteX29" fmla="*/ 3434904 w 3504962"/>
                  <a:gd name="connsiteY29" fmla="*/ 3013719 h 3084774"/>
                  <a:gd name="connsiteX30" fmla="*/ 3431208 w 3504962"/>
                  <a:gd name="connsiteY30" fmla="*/ 3019200 h 3084774"/>
                  <a:gd name="connsiteX31" fmla="*/ 3398074 w 3504962"/>
                  <a:gd name="connsiteY31" fmla="*/ 3046538 h 3084774"/>
                  <a:gd name="connsiteX32" fmla="*/ 3397090 w 3504962"/>
                  <a:gd name="connsiteY32" fmla="*/ 3047072 h 3084774"/>
                  <a:gd name="connsiteX33" fmla="*/ 3392983 w 3504962"/>
                  <a:gd name="connsiteY33" fmla="*/ 3050695 h 3084774"/>
                  <a:gd name="connsiteX34" fmla="*/ 3377907 w 3504962"/>
                  <a:gd name="connsiteY34" fmla="*/ 3057485 h 3084774"/>
                  <a:gd name="connsiteX35" fmla="*/ 3360044 w 3504962"/>
                  <a:gd name="connsiteY35" fmla="*/ 3067180 h 3084774"/>
                  <a:gd name="connsiteX36" fmla="*/ 3272899 w 3504962"/>
                  <a:gd name="connsiteY36" fmla="*/ 3084774 h 3084774"/>
                  <a:gd name="connsiteX37" fmla="*/ 232063 w 3504962"/>
                  <a:gd name="connsiteY37" fmla="*/ 3084774 h 3084774"/>
                  <a:gd name="connsiteX38" fmla="*/ 144916 w 3504962"/>
                  <a:gd name="connsiteY38" fmla="*/ 3067180 h 3084774"/>
                  <a:gd name="connsiteX39" fmla="*/ 127062 w 3504962"/>
                  <a:gd name="connsiteY39" fmla="*/ 3057489 h 3084774"/>
                  <a:gd name="connsiteX40" fmla="*/ 111979 w 3504962"/>
                  <a:gd name="connsiteY40" fmla="*/ 3050696 h 3084774"/>
                  <a:gd name="connsiteX41" fmla="*/ 107870 w 3504962"/>
                  <a:gd name="connsiteY41" fmla="*/ 3047071 h 3084774"/>
                  <a:gd name="connsiteX42" fmla="*/ 106886 w 3504962"/>
                  <a:gd name="connsiteY42" fmla="*/ 3046538 h 3084774"/>
                  <a:gd name="connsiteX43" fmla="*/ 73752 w 3504962"/>
                  <a:gd name="connsiteY43" fmla="*/ 3019200 h 3084774"/>
                  <a:gd name="connsiteX44" fmla="*/ 70057 w 3504962"/>
                  <a:gd name="connsiteY44" fmla="*/ 3013719 h 3084774"/>
                  <a:gd name="connsiteX45" fmla="*/ 45305 w 3504962"/>
                  <a:gd name="connsiteY45" fmla="*/ 2991886 h 3084774"/>
                  <a:gd name="connsiteX46" fmla="*/ 30032 w 3504962"/>
                  <a:gd name="connsiteY46" fmla="*/ 2744864 h 3084774"/>
                  <a:gd name="connsiteX47" fmla="*/ 1550449 w 3504962"/>
                  <a:gd name="connsiteY47" fmla="*/ 111423 h 3084774"/>
                  <a:gd name="connsiteX48" fmla="*/ 1728758 w 3504962"/>
                  <a:gd name="connsiteY48" fmla="*/ 1 h 3084774"/>
                  <a:gd name="connsiteX49" fmla="*/ 1752461 w 3504962"/>
                  <a:gd name="connsiteY49" fmla="*/ 625 h 3084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504962" h="3084774">
                    <a:moveTo>
                      <a:pt x="1729001" y="48818"/>
                    </a:moveTo>
                    <a:cubicBezTo>
                      <a:pt x="1658944" y="53738"/>
                      <a:pt x="1592534" y="92259"/>
                      <a:pt x="1554806" y="157678"/>
                    </a:cubicBezTo>
                    <a:lnTo>
                      <a:pt x="70266" y="2731855"/>
                    </a:lnTo>
                    <a:cubicBezTo>
                      <a:pt x="24992" y="2810361"/>
                      <a:pt x="33877" y="2905305"/>
                      <a:pt x="85308" y="2973394"/>
                    </a:cubicBezTo>
                    <a:lnTo>
                      <a:pt x="109506" y="2994752"/>
                    </a:lnTo>
                    <a:lnTo>
                      <a:pt x="113120" y="3000114"/>
                    </a:lnTo>
                    <a:cubicBezTo>
                      <a:pt x="123024" y="3010021"/>
                      <a:pt x="133870" y="3018985"/>
                      <a:pt x="145513" y="3026859"/>
                    </a:cubicBezTo>
                    <a:lnTo>
                      <a:pt x="146474" y="3027381"/>
                    </a:lnTo>
                    <a:lnTo>
                      <a:pt x="150491" y="3030927"/>
                    </a:lnTo>
                    <a:lnTo>
                      <a:pt x="165233" y="3037576"/>
                    </a:lnTo>
                    <a:lnTo>
                      <a:pt x="182687" y="3047060"/>
                    </a:lnTo>
                    <a:cubicBezTo>
                      <a:pt x="208867" y="3058150"/>
                      <a:pt x="237648" y="3064290"/>
                      <a:pt x="267856" y="3064304"/>
                    </a:cubicBezTo>
                    <a:lnTo>
                      <a:pt x="3239429" y="3065743"/>
                    </a:lnTo>
                    <a:cubicBezTo>
                      <a:pt x="3269636" y="3065757"/>
                      <a:pt x="3298412" y="3059647"/>
                      <a:pt x="3324581" y="3048582"/>
                    </a:cubicBezTo>
                    <a:lnTo>
                      <a:pt x="3342032" y="3039110"/>
                    </a:lnTo>
                    <a:lnTo>
                      <a:pt x="3356762" y="3032479"/>
                    </a:lnTo>
                    <a:lnTo>
                      <a:pt x="3360774" y="3028938"/>
                    </a:lnTo>
                    <a:lnTo>
                      <a:pt x="3361736" y="3028417"/>
                    </a:lnTo>
                    <a:cubicBezTo>
                      <a:pt x="3373371" y="3020554"/>
                      <a:pt x="3384209" y="3011600"/>
                      <a:pt x="3394102" y="3001702"/>
                    </a:cubicBezTo>
                    <a:lnTo>
                      <a:pt x="3397710" y="2996344"/>
                    </a:lnTo>
                    <a:lnTo>
                      <a:pt x="3421889" y="2975008"/>
                    </a:lnTo>
                    <a:cubicBezTo>
                      <a:pt x="3473254" y="2906968"/>
                      <a:pt x="3482048" y="2812033"/>
                      <a:pt x="3436698" y="2733484"/>
                    </a:cubicBezTo>
                    <a:lnTo>
                      <a:pt x="1949666" y="157869"/>
                    </a:lnTo>
                    <a:cubicBezTo>
                      <a:pt x="1911875" y="92413"/>
                      <a:pt x="1845428" y="53827"/>
                      <a:pt x="1775365" y="48839"/>
                    </a:cubicBezTo>
                    <a:lnTo>
                      <a:pt x="1752165" y="49439"/>
                    </a:lnTo>
                    <a:close/>
                    <a:moveTo>
                      <a:pt x="1776204" y="0"/>
                    </a:moveTo>
                    <a:cubicBezTo>
                      <a:pt x="1847896" y="5066"/>
                      <a:pt x="1915873" y="44496"/>
                      <a:pt x="1954513" y="111422"/>
                    </a:cubicBezTo>
                    <a:lnTo>
                      <a:pt x="3474930" y="2744862"/>
                    </a:lnTo>
                    <a:cubicBezTo>
                      <a:pt x="3521298" y="2825174"/>
                      <a:pt x="3512253" y="2922273"/>
                      <a:pt x="3459656" y="2991885"/>
                    </a:cubicBezTo>
                    <a:lnTo>
                      <a:pt x="3434904" y="3013719"/>
                    </a:lnTo>
                    <a:lnTo>
                      <a:pt x="3431208" y="3019200"/>
                    </a:lnTo>
                    <a:cubicBezTo>
                      <a:pt x="3421079" y="3029328"/>
                      <a:pt x="3409985" y="3038491"/>
                      <a:pt x="3398074" y="3046538"/>
                    </a:cubicBezTo>
                    <a:lnTo>
                      <a:pt x="3397090" y="3047072"/>
                    </a:lnTo>
                    <a:lnTo>
                      <a:pt x="3392983" y="3050695"/>
                    </a:lnTo>
                    <a:lnTo>
                      <a:pt x="3377907" y="3057485"/>
                    </a:lnTo>
                    <a:lnTo>
                      <a:pt x="3360044" y="3067180"/>
                    </a:lnTo>
                    <a:cubicBezTo>
                      <a:pt x="3333259" y="3078509"/>
                      <a:pt x="3303810" y="3084774"/>
                      <a:pt x="3272899" y="3084774"/>
                    </a:cubicBezTo>
                    <a:lnTo>
                      <a:pt x="232063" y="3084774"/>
                    </a:lnTo>
                    <a:cubicBezTo>
                      <a:pt x="201150" y="3084774"/>
                      <a:pt x="171701" y="3078509"/>
                      <a:pt x="144916" y="3067180"/>
                    </a:cubicBezTo>
                    <a:lnTo>
                      <a:pt x="127062" y="3057489"/>
                    </a:lnTo>
                    <a:lnTo>
                      <a:pt x="111979" y="3050696"/>
                    </a:lnTo>
                    <a:lnTo>
                      <a:pt x="107870" y="3047071"/>
                    </a:lnTo>
                    <a:lnTo>
                      <a:pt x="106886" y="3046538"/>
                    </a:lnTo>
                    <a:cubicBezTo>
                      <a:pt x="94976" y="3038490"/>
                      <a:pt x="83881" y="3029328"/>
                      <a:pt x="73752" y="3019200"/>
                    </a:cubicBezTo>
                    <a:lnTo>
                      <a:pt x="70057" y="3013719"/>
                    </a:lnTo>
                    <a:lnTo>
                      <a:pt x="45305" y="2991886"/>
                    </a:lnTo>
                    <a:cubicBezTo>
                      <a:pt x="-7291" y="2922275"/>
                      <a:pt x="-16337" y="2825176"/>
                      <a:pt x="30032" y="2744864"/>
                    </a:cubicBezTo>
                    <a:lnTo>
                      <a:pt x="1550449" y="111423"/>
                    </a:lnTo>
                    <a:cubicBezTo>
                      <a:pt x="1589088" y="44497"/>
                      <a:pt x="1657066" y="5067"/>
                      <a:pt x="1728758" y="1"/>
                    </a:cubicBezTo>
                    <a:lnTo>
                      <a:pt x="1752461" y="625"/>
                    </a:lnTo>
                    <a:close/>
                  </a:path>
                </a:pathLst>
              </a:custGeom>
              <a:solidFill>
                <a:srgbClr val="43B390">
                  <a:alpha val="1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자유형: 도형 15">
                <a:extLst>
                  <a:ext uri="{FF2B5EF4-FFF2-40B4-BE49-F238E27FC236}">
                    <a16:creationId xmlns:a16="http://schemas.microsoft.com/office/drawing/2014/main" xmlns="" id="{2718E099-DB61-4EDD-426C-6010559FE5B2}"/>
                  </a:ext>
                </a:extLst>
              </p:cNvPr>
              <p:cNvSpPr/>
              <p:nvPr/>
            </p:nvSpPr>
            <p:spPr>
              <a:xfrm rot="5400000">
                <a:off x="5853350" y="391964"/>
                <a:ext cx="835941" cy="735725"/>
              </a:xfrm>
              <a:custGeom>
                <a:avLst/>
                <a:gdLst>
                  <a:gd name="connsiteX0" fmla="*/ 1729001 w 3504962"/>
                  <a:gd name="connsiteY0" fmla="*/ 48818 h 3084774"/>
                  <a:gd name="connsiteX1" fmla="*/ 1554806 w 3504962"/>
                  <a:gd name="connsiteY1" fmla="*/ 157678 h 3084774"/>
                  <a:gd name="connsiteX2" fmla="*/ 70266 w 3504962"/>
                  <a:gd name="connsiteY2" fmla="*/ 2731855 h 3084774"/>
                  <a:gd name="connsiteX3" fmla="*/ 85308 w 3504962"/>
                  <a:gd name="connsiteY3" fmla="*/ 2973394 h 3084774"/>
                  <a:gd name="connsiteX4" fmla="*/ 109506 w 3504962"/>
                  <a:gd name="connsiteY4" fmla="*/ 2994752 h 3084774"/>
                  <a:gd name="connsiteX5" fmla="*/ 113120 w 3504962"/>
                  <a:gd name="connsiteY5" fmla="*/ 3000114 h 3084774"/>
                  <a:gd name="connsiteX6" fmla="*/ 145513 w 3504962"/>
                  <a:gd name="connsiteY6" fmla="*/ 3026859 h 3084774"/>
                  <a:gd name="connsiteX7" fmla="*/ 146474 w 3504962"/>
                  <a:gd name="connsiteY7" fmla="*/ 3027381 h 3084774"/>
                  <a:gd name="connsiteX8" fmla="*/ 150491 w 3504962"/>
                  <a:gd name="connsiteY8" fmla="*/ 3030927 h 3084774"/>
                  <a:gd name="connsiteX9" fmla="*/ 165233 w 3504962"/>
                  <a:gd name="connsiteY9" fmla="*/ 3037576 h 3084774"/>
                  <a:gd name="connsiteX10" fmla="*/ 182687 w 3504962"/>
                  <a:gd name="connsiteY10" fmla="*/ 3047060 h 3084774"/>
                  <a:gd name="connsiteX11" fmla="*/ 267856 w 3504962"/>
                  <a:gd name="connsiteY11" fmla="*/ 3064304 h 3084774"/>
                  <a:gd name="connsiteX12" fmla="*/ 3239429 w 3504962"/>
                  <a:gd name="connsiteY12" fmla="*/ 3065743 h 3084774"/>
                  <a:gd name="connsiteX13" fmla="*/ 3324581 w 3504962"/>
                  <a:gd name="connsiteY13" fmla="*/ 3048582 h 3084774"/>
                  <a:gd name="connsiteX14" fmla="*/ 3342032 w 3504962"/>
                  <a:gd name="connsiteY14" fmla="*/ 3039110 h 3084774"/>
                  <a:gd name="connsiteX15" fmla="*/ 3356762 w 3504962"/>
                  <a:gd name="connsiteY15" fmla="*/ 3032479 h 3084774"/>
                  <a:gd name="connsiteX16" fmla="*/ 3360774 w 3504962"/>
                  <a:gd name="connsiteY16" fmla="*/ 3028938 h 3084774"/>
                  <a:gd name="connsiteX17" fmla="*/ 3361736 w 3504962"/>
                  <a:gd name="connsiteY17" fmla="*/ 3028417 h 3084774"/>
                  <a:gd name="connsiteX18" fmla="*/ 3394102 w 3504962"/>
                  <a:gd name="connsiteY18" fmla="*/ 3001702 h 3084774"/>
                  <a:gd name="connsiteX19" fmla="*/ 3397710 w 3504962"/>
                  <a:gd name="connsiteY19" fmla="*/ 2996344 h 3084774"/>
                  <a:gd name="connsiteX20" fmla="*/ 3421889 w 3504962"/>
                  <a:gd name="connsiteY20" fmla="*/ 2975008 h 3084774"/>
                  <a:gd name="connsiteX21" fmla="*/ 3436698 w 3504962"/>
                  <a:gd name="connsiteY21" fmla="*/ 2733484 h 3084774"/>
                  <a:gd name="connsiteX22" fmla="*/ 1949666 w 3504962"/>
                  <a:gd name="connsiteY22" fmla="*/ 157869 h 3084774"/>
                  <a:gd name="connsiteX23" fmla="*/ 1775365 w 3504962"/>
                  <a:gd name="connsiteY23" fmla="*/ 48839 h 3084774"/>
                  <a:gd name="connsiteX24" fmla="*/ 1752165 w 3504962"/>
                  <a:gd name="connsiteY24" fmla="*/ 49439 h 3084774"/>
                  <a:gd name="connsiteX25" fmla="*/ 1776204 w 3504962"/>
                  <a:gd name="connsiteY25" fmla="*/ 0 h 3084774"/>
                  <a:gd name="connsiteX26" fmla="*/ 1954513 w 3504962"/>
                  <a:gd name="connsiteY26" fmla="*/ 111422 h 3084774"/>
                  <a:gd name="connsiteX27" fmla="*/ 3474930 w 3504962"/>
                  <a:gd name="connsiteY27" fmla="*/ 2744862 h 3084774"/>
                  <a:gd name="connsiteX28" fmla="*/ 3459656 w 3504962"/>
                  <a:gd name="connsiteY28" fmla="*/ 2991885 h 3084774"/>
                  <a:gd name="connsiteX29" fmla="*/ 3434904 w 3504962"/>
                  <a:gd name="connsiteY29" fmla="*/ 3013719 h 3084774"/>
                  <a:gd name="connsiteX30" fmla="*/ 3431208 w 3504962"/>
                  <a:gd name="connsiteY30" fmla="*/ 3019200 h 3084774"/>
                  <a:gd name="connsiteX31" fmla="*/ 3398074 w 3504962"/>
                  <a:gd name="connsiteY31" fmla="*/ 3046538 h 3084774"/>
                  <a:gd name="connsiteX32" fmla="*/ 3397090 w 3504962"/>
                  <a:gd name="connsiteY32" fmla="*/ 3047072 h 3084774"/>
                  <a:gd name="connsiteX33" fmla="*/ 3392983 w 3504962"/>
                  <a:gd name="connsiteY33" fmla="*/ 3050695 h 3084774"/>
                  <a:gd name="connsiteX34" fmla="*/ 3377907 w 3504962"/>
                  <a:gd name="connsiteY34" fmla="*/ 3057485 h 3084774"/>
                  <a:gd name="connsiteX35" fmla="*/ 3360044 w 3504962"/>
                  <a:gd name="connsiteY35" fmla="*/ 3067180 h 3084774"/>
                  <a:gd name="connsiteX36" fmla="*/ 3272899 w 3504962"/>
                  <a:gd name="connsiteY36" fmla="*/ 3084774 h 3084774"/>
                  <a:gd name="connsiteX37" fmla="*/ 232063 w 3504962"/>
                  <a:gd name="connsiteY37" fmla="*/ 3084774 h 3084774"/>
                  <a:gd name="connsiteX38" fmla="*/ 144916 w 3504962"/>
                  <a:gd name="connsiteY38" fmla="*/ 3067180 h 3084774"/>
                  <a:gd name="connsiteX39" fmla="*/ 127062 w 3504962"/>
                  <a:gd name="connsiteY39" fmla="*/ 3057489 h 3084774"/>
                  <a:gd name="connsiteX40" fmla="*/ 111979 w 3504962"/>
                  <a:gd name="connsiteY40" fmla="*/ 3050696 h 3084774"/>
                  <a:gd name="connsiteX41" fmla="*/ 107870 w 3504962"/>
                  <a:gd name="connsiteY41" fmla="*/ 3047071 h 3084774"/>
                  <a:gd name="connsiteX42" fmla="*/ 106886 w 3504962"/>
                  <a:gd name="connsiteY42" fmla="*/ 3046538 h 3084774"/>
                  <a:gd name="connsiteX43" fmla="*/ 73752 w 3504962"/>
                  <a:gd name="connsiteY43" fmla="*/ 3019200 h 3084774"/>
                  <a:gd name="connsiteX44" fmla="*/ 70057 w 3504962"/>
                  <a:gd name="connsiteY44" fmla="*/ 3013719 h 3084774"/>
                  <a:gd name="connsiteX45" fmla="*/ 45305 w 3504962"/>
                  <a:gd name="connsiteY45" fmla="*/ 2991886 h 3084774"/>
                  <a:gd name="connsiteX46" fmla="*/ 30032 w 3504962"/>
                  <a:gd name="connsiteY46" fmla="*/ 2744864 h 3084774"/>
                  <a:gd name="connsiteX47" fmla="*/ 1550449 w 3504962"/>
                  <a:gd name="connsiteY47" fmla="*/ 111423 h 3084774"/>
                  <a:gd name="connsiteX48" fmla="*/ 1728758 w 3504962"/>
                  <a:gd name="connsiteY48" fmla="*/ 1 h 3084774"/>
                  <a:gd name="connsiteX49" fmla="*/ 1752461 w 3504962"/>
                  <a:gd name="connsiteY49" fmla="*/ 625 h 3084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504962" h="3084774">
                    <a:moveTo>
                      <a:pt x="1729001" y="48818"/>
                    </a:moveTo>
                    <a:cubicBezTo>
                      <a:pt x="1658944" y="53738"/>
                      <a:pt x="1592534" y="92259"/>
                      <a:pt x="1554806" y="157678"/>
                    </a:cubicBezTo>
                    <a:lnTo>
                      <a:pt x="70266" y="2731855"/>
                    </a:lnTo>
                    <a:cubicBezTo>
                      <a:pt x="24992" y="2810361"/>
                      <a:pt x="33877" y="2905305"/>
                      <a:pt x="85308" y="2973394"/>
                    </a:cubicBezTo>
                    <a:lnTo>
                      <a:pt x="109506" y="2994752"/>
                    </a:lnTo>
                    <a:lnTo>
                      <a:pt x="113120" y="3000114"/>
                    </a:lnTo>
                    <a:cubicBezTo>
                      <a:pt x="123024" y="3010021"/>
                      <a:pt x="133870" y="3018985"/>
                      <a:pt x="145513" y="3026859"/>
                    </a:cubicBezTo>
                    <a:lnTo>
                      <a:pt x="146474" y="3027381"/>
                    </a:lnTo>
                    <a:lnTo>
                      <a:pt x="150491" y="3030927"/>
                    </a:lnTo>
                    <a:lnTo>
                      <a:pt x="165233" y="3037576"/>
                    </a:lnTo>
                    <a:lnTo>
                      <a:pt x="182687" y="3047060"/>
                    </a:lnTo>
                    <a:cubicBezTo>
                      <a:pt x="208867" y="3058150"/>
                      <a:pt x="237648" y="3064290"/>
                      <a:pt x="267856" y="3064304"/>
                    </a:cubicBezTo>
                    <a:lnTo>
                      <a:pt x="3239429" y="3065743"/>
                    </a:lnTo>
                    <a:cubicBezTo>
                      <a:pt x="3269636" y="3065757"/>
                      <a:pt x="3298412" y="3059647"/>
                      <a:pt x="3324581" y="3048582"/>
                    </a:cubicBezTo>
                    <a:lnTo>
                      <a:pt x="3342032" y="3039110"/>
                    </a:lnTo>
                    <a:lnTo>
                      <a:pt x="3356762" y="3032479"/>
                    </a:lnTo>
                    <a:lnTo>
                      <a:pt x="3360774" y="3028938"/>
                    </a:lnTo>
                    <a:lnTo>
                      <a:pt x="3361736" y="3028417"/>
                    </a:lnTo>
                    <a:cubicBezTo>
                      <a:pt x="3373371" y="3020554"/>
                      <a:pt x="3384209" y="3011600"/>
                      <a:pt x="3394102" y="3001702"/>
                    </a:cubicBezTo>
                    <a:lnTo>
                      <a:pt x="3397710" y="2996344"/>
                    </a:lnTo>
                    <a:lnTo>
                      <a:pt x="3421889" y="2975008"/>
                    </a:lnTo>
                    <a:cubicBezTo>
                      <a:pt x="3473254" y="2906968"/>
                      <a:pt x="3482048" y="2812033"/>
                      <a:pt x="3436698" y="2733484"/>
                    </a:cubicBezTo>
                    <a:lnTo>
                      <a:pt x="1949666" y="157869"/>
                    </a:lnTo>
                    <a:cubicBezTo>
                      <a:pt x="1911875" y="92413"/>
                      <a:pt x="1845428" y="53827"/>
                      <a:pt x="1775365" y="48839"/>
                    </a:cubicBezTo>
                    <a:lnTo>
                      <a:pt x="1752165" y="49439"/>
                    </a:lnTo>
                    <a:close/>
                    <a:moveTo>
                      <a:pt x="1776204" y="0"/>
                    </a:moveTo>
                    <a:cubicBezTo>
                      <a:pt x="1847896" y="5066"/>
                      <a:pt x="1915873" y="44496"/>
                      <a:pt x="1954513" y="111422"/>
                    </a:cubicBezTo>
                    <a:lnTo>
                      <a:pt x="3474930" y="2744862"/>
                    </a:lnTo>
                    <a:cubicBezTo>
                      <a:pt x="3521298" y="2825174"/>
                      <a:pt x="3512253" y="2922273"/>
                      <a:pt x="3459656" y="2991885"/>
                    </a:cubicBezTo>
                    <a:lnTo>
                      <a:pt x="3434904" y="3013719"/>
                    </a:lnTo>
                    <a:lnTo>
                      <a:pt x="3431208" y="3019200"/>
                    </a:lnTo>
                    <a:cubicBezTo>
                      <a:pt x="3421079" y="3029328"/>
                      <a:pt x="3409985" y="3038491"/>
                      <a:pt x="3398074" y="3046538"/>
                    </a:cubicBezTo>
                    <a:lnTo>
                      <a:pt x="3397090" y="3047072"/>
                    </a:lnTo>
                    <a:lnTo>
                      <a:pt x="3392983" y="3050695"/>
                    </a:lnTo>
                    <a:lnTo>
                      <a:pt x="3377907" y="3057485"/>
                    </a:lnTo>
                    <a:lnTo>
                      <a:pt x="3360044" y="3067180"/>
                    </a:lnTo>
                    <a:cubicBezTo>
                      <a:pt x="3333259" y="3078509"/>
                      <a:pt x="3303810" y="3084774"/>
                      <a:pt x="3272899" y="3084774"/>
                    </a:cubicBezTo>
                    <a:lnTo>
                      <a:pt x="232063" y="3084774"/>
                    </a:lnTo>
                    <a:cubicBezTo>
                      <a:pt x="201150" y="3084774"/>
                      <a:pt x="171701" y="3078509"/>
                      <a:pt x="144916" y="3067180"/>
                    </a:cubicBezTo>
                    <a:lnTo>
                      <a:pt x="127062" y="3057489"/>
                    </a:lnTo>
                    <a:lnTo>
                      <a:pt x="111979" y="3050696"/>
                    </a:lnTo>
                    <a:lnTo>
                      <a:pt x="107870" y="3047071"/>
                    </a:lnTo>
                    <a:lnTo>
                      <a:pt x="106886" y="3046538"/>
                    </a:lnTo>
                    <a:cubicBezTo>
                      <a:pt x="94976" y="3038490"/>
                      <a:pt x="83881" y="3029328"/>
                      <a:pt x="73752" y="3019200"/>
                    </a:cubicBezTo>
                    <a:lnTo>
                      <a:pt x="70057" y="3013719"/>
                    </a:lnTo>
                    <a:lnTo>
                      <a:pt x="45305" y="2991886"/>
                    </a:lnTo>
                    <a:cubicBezTo>
                      <a:pt x="-7291" y="2922275"/>
                      <a:pt x="-16337" y="2825176"/>
                      <a:pt x="30032" y="2744864"/>
                    </a:cubicBezTo>
                    <a:lnTo>
                      <a:pt x="1550449" y="111423"/>
                    </a:lnTo>
                    <a:cubicBezTo>
                      <a:pt x="1589088" y="44497"/>
                      <a:pt x="1657066" y="5067"/>
                      <a:pt x="1728758" y="1"/>
                    </a:cubicBezTo>
                    <a:lnTo>
                      <a:pt x="1752461" y="625"/>
                    </a:lnTo>
                    <a:close/>
                  </a:path>
                </a:pathLst>
              </a:custGeom>
              <a:solidFill>
                <a:srgbClr val="43B390">
                  <a:alpha val="1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자유형: 도형 16">
                <a:extLst>
                  <a:ext uri="{FF2B5EF4-FFF2-40B4-BE49-F238E27FC236}">
                    <a16:creationId xmlns:a16="http://schemas.microsoft.com/office/drawing/2014/main" xmlns="" id="{92C75B33-7CC5-5F9E-0898-7A20B74CAEA8}"/>
                  </a:ext>
                </a:extLst>
              </p:cNvPr>
              <p:cNvSpPr/>
              <p:nvPr/>
            </p:nvSpPr>
            <p:spPr>
              <a:xfrm rot="5400000">
                <a:off x="6149388" y="391962"/>
                <a:ext cx="835941" cy="735725"/>
              </a:xfrm>
              <a:custGeom>
                <a:avLst/>
                <a:gdLst>
                  <a:gd name="connsiteX0" fmla="*/ 1729001 w 3504962"/>
                  <a:gd name="connsiteY0" fmla="*/ 48818 h 3084774"/>
                  <a:gd name="connsiteX1" fmla="*/ 1554806 w 3504962"/>
                  <a:gd name="connsiteY1" fmla="*/ 157678 h 3084774"/>
                  <a:gd name="connsiteX2" fmla="*/ 70266 w 3504962"/>
                  <a:gd name="connsiteY2" fmla="*/ 2731855 h 3084774"/>
                  <a:gd name="connsiteX3" fmla="*/ 85308 w 3504962"/>
                  <a:gd name="connsiteY3" fmla="*/ 2973394 h 3084774"/>
                  <a:gd name="connsiteX4" fmla="*/ 109506 w 3504962"/>
                  <a:gd name="connsiteY4" fmla="*/ 2994752 h 3084774"/>
                  <a:gd name="connsiteX5" fmla="*/ 113120 w 3504962"/>
                  <a:gd name="connsiteY5" fmla="*/ 3000114 h 3084774"/>
                  <a:gd name="connsiteX6" fmla="*/ 145513 w 3504962"/>
                  <a:gd name="connsiteY6" fmla="*/ 3026859 h 3084774"/>
                  <a:gd name="connsiteX7" fmla="*/ 146474 w 3504962"/>
                  <a:gd name="connsiteY7" fmla="*/ 3027381 h 3084774"/>
                  <a:gd name="connsiteX8" fmla="*/ 150491 w 3504962"/>
                  <a:gd name="connsiteY8" fmla="*/ 3030927 h 3084774"/>
                  <a:gd name="connsiteX9" fmla="*/ 165233 w 3504962"/>
                  <a:gd name="connsiteY9" fmla="*/ 3037576 h 3084774"/>
                  <a:gd name="connsiteX10" fmla="*/ 182687 w 3504962"/>
                  <a:gd name="connsiteY10" fmla="*/ 3047060 h 3084774"/>
                  <a:gd name="connsiteX11" fmla="*/ 267856 w 3504962"/>
                  <a:gd name="connsiteY11" fmla="*/ 3064304 h 3084774"/>
                  <a:gd name="connsiteX12" fmla="*/ 3239429 w 3504962"/>
                  <a:gd name="connsiteY12" fmla="*/ 3065743 h 3084774"/>
                  <a:gd name="connsiteX13" fmla="*/ 3324581 w 3504962"/>
                  <a:gd name="connsiteY13" fmla="*/ 3048582 h 3084774"/>
                  <a:gd name="connsiteX14" fmla="*/ 3342032 w 3504962"/>
                  <a:gd name="connsiteY14" fmla="*/ 3039110 h 3084774"/>
                  <a:gd name="connsiteX15" fmla="*/ 3356762 w 3504962"/>
                  <a:gd name="connsiteY15" fmla="*/ 3032479 h 3084774"/>
                  <a:gd name="connsiteX16" fmla="*/ 3360774 w 3504962"/>
                  <a:gd name="connsiteY16" fmla="*/ 3028938 h 3084774"/>
                  <a:gd name="connsiteX17" fmla="*/ 3361736 w 3504962"/>
                  <a:gd name="connsiteY17" fmla="*/ 3028417 h 3084774"/>
                  <a:gd name="connsiteX18" fmla="*/ 3394102 w 3504962"/>
                  <a:gd name="connsiteY18" fmla="*/ 3001702 h 3084774"/>
                  <a:gd name="connsiteX19" fmla="*/ 3397710 w 3504962"/>
                  <a:gd name="connsiteY19" fmla="*/ 2996344 h 3084774"/>
                  <a:gd name="connsiteX20" fmla="*/ 3421889 w 3504962"/>
                  <a:gd name="connsiteY20" fmla="*/ 2975008 h 3084774"/>
                  <a:gd name="connsiteX21" fmla="*/ 3436698 w 3504962"/>
                  <a:gd name="connsiteY21" fmla="*/ 2733484 h 3084774"/>
                  <a:gd name="connsiteX22" fmla="*/ 1949666 w 3504962"/>
                  <a:gd name="connsiteY22" fmla="*/ 157869 h 3084774"/>
                  <a:gd name="connsiteX23" fmla="*/ 1775365 w 3504962"/>
                  <a:gd name="connsiteY23" fmla="*/ 48839 h 3084774"/>
                  <a:gd name="connsiteX24" fmla="*/ 1752165 w 3504962"/>
                  <a:gd name="connsiteY24" fmla="*/ 49439 h 3084774"/>
                  <a:gd name="connsiteX25" fmla="*/ 1776204 w 3504962"/>
                  <a:gd name="connsiteY25" fmla="*/ 0 h 3084774"/>
                  <a:gd name="connsiteX26" fmla="*/ 1954513 w 3504962"/>
                  <a:gd name="connsiteY26" fmla="*/ 111422 h 3084774"/>
                  <a:gd name="connsiteX27" fmla="*/ 3474930 w 3504962"/>
                  <a:gd name="connsiteY27" fmla="*/ 2744862 h 3084774"/>
                  <a:gd name="connsiteX28" fmla="*/ 3459656 w 3504962"/>
                  <a:gd name="connsiteY28" fmla="*/ 2991885 h 3084774"/>
                  <a:gd name="connsiteX29" fmla="*/ 3434904 w 3504962"/>
                  <a:gd name="connsiteY29" fmla="*/ 3013719 h 3084774"/>
                  <a:gd name="connsiteX30" fmla="*/ 3431208 w 3504962"/>
                  <a:gd name="connsiteY30" fmla="*/ 3019200 h 3084774"/>
                  <a:gd name="connsiteX31" fmla="*/ 3398074 w 3504962"/>
                  <a:gd name="connsiteY31" fmla="*/ 3046538 h 3084774"/>
                  <a:gd name="connsiteX32" fmla="*/ 3397090 w 3504962"/>
                  <a:gd name="connsiteY32" fmla="*/ 3047072 h 3084774"/>
                  <a:gd name="connsiteX33" fmla="*/ 3392983 w 3504962"/>
                  <a:gd name="connsiteY33" fmla="*/ 3050695 h 3084774"/>
                  <a:gd name="connsiteX34" fmla="*/ 3377907 w 3504962"/>
                  <a:gd name="connsiteY34" fmla="*/ 3057485 h 3084774"/>
                  <a:gd name="connsiteX35" fmla="*/ 3360044 w 3504962"/>
                  <a:gd name="connsiteY35" fmla="*/ 3067180 h 3084774"/>
                  <a:gd name="connsiteX36" fmla="*/ 3272899 w 3504962"/>
                  <a:gd name="connsiteY36" fmla="*/ 3084774 h 3084774"/>
                  <a:gd name="connsiteX37" fmla="*/ 232063 w 3504962"/>
                  <a:gd name="connsiteY37" fmla="*/ 3084774 h 3084774"/>
                  <a:gd name="connsiteX38" fmla="*/ 144916 w 3504962"/>
                  <a:gd name="connsiteY38" fmla="*/ 3067180 h 3084774"/>
                  <a:gd name="connsiteX39" fmla="*/ 127062 w 3504962"/>
                  <a:gd name="connsiteY39" fmla="*/ 3057489 h 3084774"/>
                  <a:gd name="connsiteX40" fmla="*/ 111979 w 3504962"/>
                  <a:gd name="connsiteY40" fmla="*/ 3050696 h 3084774"/>
                  <a:gd name="connsiteX41" fmla="*/ 107870 w 3504962"/>
                  <a:gd name="connsiteY41" fmla="*/ 3047071 h 3084774"/>
                  <a:gd name="connsiteX42" fmla="*/ 106886 w 3504962"/>
                  <a:gd name="connsiteY42" fmla="*/ 3046538 h 3084774"/>
                  <a:gd name="connsiteX43" fmla="*/ 73752 w 3504962"/>
                  <a:gd name="connsiteY43" fmla="*/ 3019200 h 3084774"/>
                  <a:gd name="connsiteX44" fmla="*/ 70057 w 3504962"/>
                  <a:gd name="connsiteY44" fmla="*/ 3013719 h 3084774"/>
                  <a:gd name="connsiteX45" fmla="*/ 45305 w 3504962"/>
                  <a:gd name="connsiteY45" fmla="*/ 2991886 h 3084774"/>
                  <a:gd name="connsiteX46" fmla="*/ 30032 w 3504962"/>
                  <a:gd name="connsiteY46" fmla="*/ 2744864 h 3084774"/>
                  <a:gd name="connsiteX47" fmla="*/ 1550449 w 3504962"/>
                  <a:gd name="connsiteY47" fmla="*/ 111423 h 3084774"/>
                  <a:gd name="connsiteX48" fmla="*/ 1728758 w 3504962"/>
                  <a:gd name="connsiteY48" fmla="*/ 1 h 3084774"/>
                  <a:gd name="connsiteX49" fmla="*/ 1752461 w 3504962"/>
                  <a:gd name="connsiteY49" fmla="*/ 625 h 3084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504962" h="3084774">
                    <a:moveTo>
                      <a:pt x="1729001" y="48818"/>
                    </a:moveTo>
                    <a:cubicBezTo>
                      <a:pt x="1658944" y="53738"/>
                      <a:pt x="1592534" y="92259"/>
                      <a:pt x="1554806" y="157678"/>
                    </a:cubicBezTo>
                    <a:lnTo>
                      <a:pt x="70266" y="2731855"/>
                    </a:lnTo>
                    <a:cubicBezTo>
                      <a:pt x="24992" y="2810361"/>
                      <a:pt x="33877" y="2905305"/>
                      <a:pt x="85308" y="2973394"/>
                    </a:cubicBezTo>
                    <a:lnTo>
                      <a:pt x="109506" y="2994752"/>
                    </a:lnTo>
                    <a:lnTo>
                      <a:pt x="113120" y="3000114"/>
                    </a:lnTo>
                    <a:cubicBezTo>
                      <a:pt x="123024" y="3010021"/>
                      <a:pt x="133870" y="3018985"/>
                      <a:pt x="145513" y="3026859"/>
                    </a:cubicBezTo>
                    <a:lnTo>
                      <a:pt x="146474" y="3027381"/>
                    </a:lnTo>
                    <a:lnTo>
                      <a:pt x="150491" y="3030927"/>
                    </a:lnTo>
                    <a:lnTo>
                      <a:pt x="165233" y="3037576"/>
                    </a:lnTo>
                    <a:lnTo>
                      <a:pt x="182687" y="3047060"/>
                    </a:lnTo>
                    <a:cubicBezTo>
                      <a:pt x="208867" y="3058150"/>
                      <a:pt x="237648" y="3064290"/>
                      <a:pt x="267856" y="3064304"/>
                    </a:cubicBezTo>
                    <a:lnTo>
                      <a:pt x="3239429" y="3065743"/>
                    </a:lnTo>
                    <a:cubicBezTo>
                      <a:pt x="3269636" y="3065757"/>
                      <a:pt x="3298412" y="3059647"/>
                      <a:pt x="3324581" y="3048582"/>
                    </a:cubicBezTo>
                    <a:lnTo>
                      <a:pt x="3342032" y="3039110"/>
                    </a:lnTo>
                    <a:lnTo>
                      <a:pt x="3356762" y="3032479"/>
                    </a:lnTo>
                    <a:lnTo>
                      <a:pt x="3360774" y="3028938"/>
                    </a:lnTo>
                    <a:lnTo>
                      <a:pt x="3361736" y="3028417"/>
                    </a:lnTo>
                    <a:cubicBezTo>
                      <a:pt x="3373371" y="3020554"/>
                      <a:pt x="3384209" y="3011600"/>
                      <a:pt x="3394102" y="3001702"/>
                    </a:cubicBezTo>
                    <a:lnTo>
                      <a:pt x="3397710" y="2996344"/>
                    </a:lnTo>
                    <a:lnTo>
                      <a:pt x="3421889" y="2975008"/>
                    </a:lnTo>
                    <a:cubicBezTo>
                      <a:pt x="3473254" y="2906968"/>
                      <a:pt x="3482048" y="2812033"/>
                      <a:pt x="3436698" y="2733484"/>
                    </a:cubicBezTo>
                    <a:lnTo>
                      <a:pt x="1949666" y="157869"/>
                    </a:lnTo>
                    <a:cubicBezTo>
                      <a:pt x="1911875" y="92413"/>
                      <a:pt x="1845428" y="53827"/>
                      <a:pt x="1775365" y="48839"/>
                    </a:cubicBezTo>
                    <a:lnTo>
                      <a:pt x="1752165" y="49439"/>
                    </a:lnTo>
                    <a:close/>
                    <a:moveTo>
                      <a:pt x="1776204" y="0"/>
                    </a:moveTo>
                    <a:cubicBezTo>
                      <a:pt x="1847896" y="5066"/>
                      <a:pt x="1915873" y="44496"/>
                      <a:pt x="1954513" y="111422"/>
                    </a:cubicBezTo>
                    <a:lnTo>
                      <a:pt x="3474930" y="2744862"/>
                    </a:lnTo>
                    <a:cubicBezTo>
                      <a:pt x="3521298" y="2825174"/>
                      <a:pt x="3512253" y="2922273"/>
                      <a:pt x="3459656" y="2991885"/>
                    </a:cubicBezTo>
                    <a:lnTo>
                      <a:pt x="3434904" y="3013719"/>
                    </a:lnTo>
                    <a:lnTo>
                      <a:pt x="3431208" y="3019200"/>
                    </a:lnTo>
                    <a:cubicBezTo>
                      <a:pt x="3421079" y="3029328"/>
                      <a:pt x="3409985" y="3038491"/>
                      <a:pt x="3398074" y="3046538"/>
                    </a:cubicBezTo>
                    <a:lnTo>
                      <a:pt x="3397090" y="3047072"/>
                    </a:lnTo>
                    <a:lnTo>
                      <a:pt x="3392983" y="3050695"/>
                    </a:lnTo>
                    <a:lnTo>
                      <a:pt x="3377907" y="3057485"/>
                    </a:lnTo>
                    <a:lnTo>
                      <a:pt x="3360044" y="3067180"/>
                    </a:lnTo>
                    <a:cubicBezTo>
                      <a:pt x="3333259" y="3078509"/>
                      <a:pt x="3303810" y="3084774"/>
                      <a:pt x="3272899" y="3084774"/>
                    </a:cubicBezTo>
                    <a:lnTo>
                      <a:pt x="232063" y="3084774"/>
                    </a:lnTo>
                    <a:cubicBezTo>
                      <a:pt x="201150" y="3084774"/>
                      <a:pt x="171701" y="3078509"/>
                      <a:pt x="144916" y="3067180"/>
                    </a:cubicBezTo>
                    <a:lnTo>
                      <a:pt x="127062" y="3057489"/>
                    </a:lnTo>
                    <a:lnTo>
                      <a:pt x="111979" y="3050696"/>
                    </a:lnTo>
                    <a:lnTo>
                      <a:pt x="107870" y="3047071"/>
                    </a:lnTo>
                    <a:lnTo>
                      <a:pt x="106886" y="3046538"/>
                    </a:lnTo>
                    <a:cubicBezTo>
                      <a:pt x="94976" y="3038490"/>
                      <a:pt x="83881" y="3029328"/>
                      <a:pt x="73752" y="3019200"/>
                    </a:cubicBezTo>
                    <a:lnTo>
                      <a:pt x="70057" y="3013719"/>
                    </a:lnTo>
                    <a:lnTo>
                      <a:pt x="45305" y="2991886"/>
                    </a:lnTo>
                    <a:cubicBezTo>
                      <a:pt x="-7291" y="2922275"/>
                      <a:pt x="-16337" y="2825176"/>
                      <a:pt x="30032" y="2744864"/>
                    </a:cubicBezTo>
                    <a:lnTo>
                      <a:pt x="1550449" y="111423"/>
                    </a:lnTo>
                    <a:cubicBezTo>
                      <a:pt x="1589088" y="44497"/>
                      <a:pt x="1657066" y="5067"/>
                      <a:pt x="1728758" y="1"/>
                    </a:cubicBezTo>
                    <a:lnTo>
                      <a:pt x="1752461" y="625"/>
                    </a:lnTo>
                    <a:close/>
                  </a:path>
                </a:pathLst>
              </a:custGeom>
              <a:solidFill>
                <a:srgbClr val="43B390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2" name="자유형: 도형 21">
                <a:extLst>
                  <a:ext uri="{FF2B5EF4-FFF2-40B4-BE49-F238E27FC236}">
                    <a16:creationId xmlns:a16="http://schemas.microsoft.com/office/drawing/2014/main" xmlns="" id="{1D65A6A5-2DA3-DDEE-D703-1534E7A70308}"/>
                  </a:ext>
                </a:extLst>
              </p:cNvPr>
              <p:cNvSpPr/>
              <p:nvPr/>
            </p:nvSpPr>
            <p:spPr>
              <a:xfrm rot="5400000">
                <a:off x="6445426" y="391960"/>
                <a:ext cx="835941" cy="735725"/>
              </a:xfrm>
              <a:custGeom>
                <a:avLst/>
                <a:gdLst>
                  <a:gd name="connsiteX0" fmla="*/ 1729001 w 3504962"/>
                  <a:gd name="connsiteY0" fmla="*/ 48818 h 3084774"/>
                  <a:gd name="connsiteX1" fmla="*/ 1554806 w 3504962"/>
                  <a:gd name="connsiteY1" fmla="*/ 157678 h 3084774"/>
                  <a:gd name="connsiteX2" fmla="*/ 70266 w 3504962"/>
                  <a:gd name="connsiteY2" fmla="*/ 2731855 h 3084774"/>
                  <a:gd name="connsiteX3" fmla="*/ 85308 w 3504962"/>
                  <a:gd name="connsiteY3" fmla="*/ 2973394 h 3084774"/>
                  <a:gd name="connsiteX4" fmla="*/ 109506 w 3504962"/>
                  <a:gd name="connsiteY4" fmla="*/ 2994752 h 3084774"/>
                  <a:gd name="connsiteX5" fmla="*/ 113120 w 3504962"/>
                  <a:gd name="connsiteY5" fmla="*/ 3000114 h 3084774"/>
                  <a:gd name="connsiteX6" fmla="*/ 145513 w 3504962"/>
                  <a:gd name="connsiteY6" fmla="*/ 3026859 h 3084774"/>
                  <a:gd name="connsiteX7" fmla="*/ 146474 w 3504962"/>
                  <a:gd name="connsiteY7" fmla="*/ 3027381 h 3084774"/>
                  <a:gd name="connsiteX8" fmla="*/ 150491 w 3504962"/>
                  <a:gd name="connsiteY8" fmla="*/ 3030927 h 3084774"/>
                  <a:gd name="connsiteX9" fmla="*/ 165233 w 3504962"/>
                  <a:gd name="connsiteY9" fmla="*/ 3037576 h 3084774"/>
                  <a:gd name="connsiteX10" fmla="*/ 182687 w 3504962"/>
                  <a:gd name="connsiteY10" fmla="*/ 3047060 h 3084774"/>
                  <a:gd name="connsiteX11" fmla="*/ 267856 w 3504962"/>
                  <a:gd name="connsiteY11" fmla="*/ 3064304 h 3084774"/>
                  <a:gd name="connsiteX12" fmla="*/ 3239429 w 3504962"/>
                  <a:gd name="connsiteY12" fmla="*/ 3065743 h 3084774"/>
                  <a:gd name="connsiteX13" fmla="*/ 3324581 w 3504962"/>
                  <a:gd name="connsiteY13" fmla="*/ 3048582 h 3084774"/>
                  <a:gd name="connsiteX14" fmla="*/ 3342032 w 3504962"/>
                  <a:gd name="connsiteY14" fmla="*/ 3039110 h 3084774"/>
                  <a:gd name="connsiteX15" fmla="*/ 3356762 w 3504962"/>
                  <a:gd name="connsiteY15" fmla="*/ 3032479 h 3084774"/>
                  <a:gd name="connsiteX16" fmla="*/ 3360774 w 3504962"/>
                  <a:gd name="connsiteY16" fmla="*/ 3028938 h 3084774"/>
                  <a:gd name="connsiteX17" fmla="*/ 3361736 w 3504962"/>
                  <a:gd name="connsiteY17" fmla="*/ 3028417 h 3084774"/>
                  <a:gd name="connsiteX18" fmla="*/ 3394102 w 3504962"/>
                  <a:gd name="connsiteY18" fmla="*/ 3001702 h 3084774"/>
                  <a:gd name="connsiteX19" fmla="*/ 3397710 w 3504962"/>
                  <a:gd name="connsiteY19" fmla="*/ 2996344 h 3084774"/>
                  <a:gd name="connsiteX20" fmla="*/ 3421889 w 3504962"/>
                  <a:gd name="connsiteY20" fmla="*/ 2975008 h 3084774"/>
                  <a:gd name="connsiteX21" fmla="*/ 3436698 w 3504962"/>
                  <a:gd name="connsiteY21" fmla="*/ 2733484 h 3084774"/>
                  <a:gd name="connsiteX22" fmla="*/ 1949666 w 3504962"/>
                  <a:gd name="connsiteY22" fmla="*/ 157869 h 3084774"/>
                  <a:gd name="connsiteX23" fmla="*/ 1775365 w 3504962"/>
                  <a:gd name="connsiteY23" fmla="*/ 48839 h 3084774"/>
                  <a:gd name="connsiteX24" fmla="*/ 1752165 w 3504962"/>
                  <a:gd name="connsiteY24" fmla="*/ 49439 h 3084774"/>
                  <a:gd name="connsiteX25" fmla="*/ 1776204 w 3504962"/>
                  <a:gd name="connsiteY25" fmla="*/ 0 h 3084774"/>
                  <a:gd name="connsiteX26" fmla="*/ 1954513 w 3504962"/>
                  <a:gd name="connsiteY26" fmla="*/ 111422 h 3084774"/>
                  <a:gd name="connsiteX27" fmla="*/ 3474930 w 3504962"/>
                  <a:gd name="connsiteY27" fmla="*/ 2744862 h 3084774"/>
                  <a:gd name="connsiteX28" fmla="*/ 3459656 w 3504962"/>
                  <a:gd name="connsiteY28" fmla="*/ 2991885 h 3084774"/>
                  <a:gd name="connsiteX29" fmla="*/ 3434904 w 3504962"/>
                  <a:gd name="connsiteY29" fmla="*/ 3013719 h 3084774"/>
                  <a:gd name="connsiteX30" fmla="*/ 3431208 w 3504962"/>
                  <a:gd name="connsiteY30" fmla="*/ 3019200 h 3084774"/>
                  <a:gd name="connsiteX31" fmla="*/ 3398074 w 3504962"/>
                  <a:gd name="connsiteY31" fmla="*/ 3046538 h 3084774"/>
                  <a:gd name="connsiteX32" fmla="*/ 3397090 w 3504962"/>
                  <a:gd name="connsiteY32" fmla="*/ 3047072 h 3084774"/>
                  <a:gd name="connsiteX33" fmla="*/ 3392983 w 3504962"/>
                  <a:gd name="connsiteY33" fmla="*/ 3050695 h 3084774"/>
                  <a:gd name="connsiteX34" fmla="*/ 3377907 w 3504962"/>
                  <a:gd name="connsiteY34" fmla="*/ 3057485 h 3084774"/>
                  <a:gd name="connsiteX35" fmla="*/ 3360044 w 3504962"/>
                  <a:gd name="connsiteY35" fmla="*/ 3067180 h 3084774"/>
                  <a:gd name="connsiteX36" fmla="*/ 3272899 w 3504962"/>
                  <a:gd name="connsiteY36" fmla="*/ 3084774 h 3084774"/>
                  <a:gd name="connsiteX37" fmla="*/ 232063 w 3504962"/>
                  <a:gd name="connsiteY37" fmla="*/ 3084774 h 3084774"/>
                  <a:gd name="connsiteX38" fmla="*/ 144916 w 3504962"/>
                  <a:gd name="connsiteY38" fmla="*/ 3067180 h 3084774"/>
                  <a:gd name="connsiteX39" fmla="*/ 127062 w 3504962"/>
                  <a:gd name="connsiteY39" fmla="*/ 3057489 h 3084774"/>
                  <a:gd name="connsiteX40" fmla="*/ 111979 w 3504962"/>
                  <a:gd name="connsiteY40" fmla="*/ 3050696 h 3084774"/>
                  <a:gd name="connsiteX41" fmla="*/ 107870 w 3504962"/>
                  <a:gd name="connsiteY41" fmla="*/ 3047071 h 3084774"/>
                  <a:gd name="connsiteX42" fmla="*/ 106886 w 3504962"/>
                  <a:gd name="connsiteY42" fmla="*/ 3046538 h 3084774"/>
                  <a:gd name="connsiteX43" fmla="*/ 73752 w 3504962"/>
                  <a:gd name="connsiteY43" fmla="*/ 3019200 h 3084774"/>
                  <a:gd name="connsiteX44" fmla="*/ 70057 w 3504962"/>
                  <a:gd name="connsiteY44" fmla="*/ 3013719 h 3084774"/>
                  <a:gd name="connsiteX45" fmla="*/ 45305 w 3504962"/>
                  <a:gd name="connsiteY45" fmla="*/ 2991886 h 3084774"/>
                  <a:gd name="connsiteX46" fmla="*/ 30032 w 3504962"/>
                  <a:gd name="connsiteY46" fmla="*/ 2744864 h 3084774"/>
                  <a:gd name="connsiteX47" fmla="*/ 1550449 w 3504962"/>
                  <a:gd name="connsiteY47" fmla="*/ 111423 h 3084774"/>
                  <a:gd name="connsiteX48" fmla="*/ 1728758 w 3504962"/>
                  <a:gd name="connsiteY48" fmla="*/ 1 h 3084774"/>
                  <a:gd name="connsiteX49" fmla="*/ 1752461 w 3504962"/>
                  <a:gd name="connsiteY49" fmla="*/ 625 h 3084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504962" h="3084774">
                    <a:moveTo>
                      <a:pt x="1729001" y="48818"/>
                    </a:moveTo>
                    <a:cubicBezTo>
                      <a:pt x="1658944" y="53738"/>
                      <a:pt x="1592534" y="92259"/>
                      <a:pt x="1554806" y="157678"/>
                    </a:cubicBezTo>
                    <a:lnTo>
                      <a:pt x="70266" y="2731855"/>
                    </a:lnTo>
                    <a:cubicBezTo>
                      <a:pt x="24992" y="2810361"/>
                      <a:pt x="33877" y="2905305"/>
                      <a:pt x="85308" y="2973394"/>
                    </a:cubicBezTo>
                    <a:lnTo>
                      <a:pt x="109506" y="2994752"/>
                    </a:lnTo>
                    <a:lnTo>
                      <a:pt x="113120" y="3000114"/>
                    </a:lnTo>
                    <a:cubicBezTo>
                      <a:pt x="123024" y="3010021"/>
                      <a:pt x="133870" y="3018985"/>
                      <a:pt x="145513" y="3026859"/>
                    </a:cubicBezTo>
                    <a:lnTo>
                      <a:pt x="146474" y="3027381"/>
                    </a:lnTo>
                    <a:lnTo>
                      <a:pt x="150491" y="3030927"/>
                    </a:lnTo>
                    <a:lnTo>
                      <a:pt x="165233" y="3037576"/>
                    </a:lnTo>
                    <a:lnTo>
                      <a:pt x="182687" y="3047060"/>
                    </a:lnTo>
                    <a:cubicBezTo>
                      <a:pt x="208867" y="3058150"/>
                      <a:pt x="237648" y="3064290"/>
                      <a:pt x="267856" y="3064304"/>
                    </a:cubicBezTo>
                    <a:lnTo>
                      <a:pt x="3239429" y="3065743"/>
                    </a:lnTo>
                    <a:cubicBezTo>
                      <a:pt x="3269636" y="3065757"/>
                      <a:pt x="3298412" y="3059647"/>
                      <a:pt x="3324581" y="3048582"/>
                    </a:cubicBezTo>
                    <a:lnTo>
                      <a:pt x="3342032" y="3039110"/>
                    </a:lnTo>
                    <a:lnTo>
                      <a:pt x="3356762" y="3032479"/>
                    </a:lnTo>
                    <a:lnTo>
                      <a:pt x="3360774" y="3028938"/>
                    </a:lnTo>
                    <a:lnTo>
                      <a:pt x="3361736" y="3028417"/>
                    </a:lnTo>
                    <a:cubicBezTo>
                      <a:pt x="3373371" y="3020554"/>
                      <a:pt x="3384209" y="3011600"/>
                      <a:pt x="3394102" y="3001702"/>
                    </a:cubicBezTo>
                    <a:lnTo>
                      <a:pt x="3397710" y="2996344"/>
                    </a:lnTo>
                    <a:lnTo>
                      <a:pt x="3421889" y="2975008"/>
                    </a:lnTo>
                    <a:cubicBezTo>
                      <a:pt x="3473254" y="2906968"/>
                      <a:pt x="3482048" y="2812033"/>
                      <a:pt x="3436698" y="2733484"/>
                    </a:cubicBezTo>
                    <a:lnTo>
                      <a:pt x="1949666" y="157869"/>
                    </a:lnTo>
                    <a:cubicBezTo>
                      <a:pt x="1911875" y="92413"/>
                      <a:pt x="1845428" y="53827"/>
                      <a:pt x="1775365" y="48839"/>
                    </a:cubicBezTo>
                    <a:lnTo>
                      <a:pt x="1752165" y="49439"/>
                    </a:lnTo>
                    <a:close/>
                    <a:moveTo>
                      <a:pt x="1776204" y="0"/>
                    </a:moveTo>
                    <a:cubicBezTo>
                      <a:pt x="1847896" y="5066"/>
                      <a:pt x="1915873" y="44496"/>
                      <a:pt x="1954513" y="111422"/>
                    </a:cubicBezTo>
                    <a:lnTo>
                      <a:pt x="3474930" y="2744862"/>
                    </a:lnTo>
                    <a:cubicBezTo>
                      <a:pt x="3521298" y="2825174"/>
                      <a:pt x="3512253" y="2922273"/>
                      <a:pt x="3459656" y="2991885"/>
                    </a:cubicBezTo>
                    <a:lnTo>
                      <a:pt x="3434904" y="3013719"/>
                    </a:lnTo>
                    <a:lnTo>
                      <a:pt x="3431208" y="3019200"/>
                    </a:lnTo>
                    <a:cubicBezTo>
                      <a:pt x="3421079" y="3029328"/>
                      <a:pt x="3409985" y="3038491"/>
                      <a:pt x="3398074" y="3046538"/>
                    </a:cubicBezTo>
                    <a:lnTo>
                      <a:pt x="3397090" y="3047072"/>
                    </a:lnTo>
                    <a:lnTo>
                      <a:pt x="3392983" y="3050695"/>
                    </a:lnTo>
                    <a:lnTo>
                      <a:pt x="3377907" y="3057485"/>
                    </a:lnTo>
                    <a:lnTo>
                      <a:pt x="3360044" y="3067180"/>
                    </a:lnTo>
                    <a:cubicBezTo>
                      <a:pt x="3333259" y="3078509"/>
                      <a:pt x="3303810" y="3084774"/>
                      <a:pt x="3272899" y="3084774"/>
                    </a:cubicBezTo>
                    <a:lnTo>
                      <a:pt x="232063" y="3084774"/>
                    </a:lnTo>
                    <a:cubicBezTo>
                      <a:pt x="201150" y="3084774"/>
                      <a:pt x="171701" y="3078509"/>
                      <a:pt x="144916" y="3067180"/>
                    </a:cubicBezTo>
                    <a:lnTo>
                      <a:pt x="127062" y="3057489"/>
                    </a:lnTo>
                    <a:lnTo>
                      <a:pt x="111979" y="3050696"/>
                    </a:lnTo>
                    <a:lnTo>
                      <a:pt x="107870" y="3047071"/>
                    </a:lnTo>
                    <a:lnTo>
                      <a:pt x="106886" y="3046538"/>
                    </a:lnTo>
                    <a:cubicBezTo>
                      <a:pt x="94976" y="3038490"/>
                      <a:pt x="83881" y="3029328"/>
                      <a:pt x="73752" y="3019200"/>
                    </a:cubicBezTo>
                    <a:lnTo>
                      <a:pt x="70057" y="3013719"/>
                    </a:lnTo>
                    <a:lnTo>
                      <a:pt x="45305" y="2991886"/>
                    </a:lnTo>
                    <a:cubicBezTo>
                      <a:pt x="-7291" y="2922275"/>
                      <a:pt x="-16337" y="2825176"/>
                      <a:pt x="30032" y="2744864"/>
                    </a:cubicBezTo>
                    <a:lnTo>
                      <a:pt x="1550449" y="111423"/>
                    </a:lnTo>
                    <a:cubicBezTo>
                      <a:pt x="1589088" y="44497"/>
                      <a:pt x="1657066" y="5067"/>
                      <a:pt x="1728758" y="1"/>
                    </a:cubicBezTo>
                    <a:lnTo>
                      <a:pt x="1752461" y="625"/>
                    </a:lnTo>
                    <a:close/>
                  </a:path>
                </a:pathLst>
              </a:custGeom>
              <a:solidFill>
                <a:srgbClr val="43B39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0" name="자유형: 도형 29">
                <a:extLst>
                  <a:ext uri="{FF2B5EF4-FFF2-40B4-BE49-F238E27FC236}">
                    <a16:creationId xmlns:a16="http://schemas.microsoft.com/office/drawing/2014/main" xmlns="" id="{22C172F6-71B2-BD1F-7A56-789DA661C445}"/>
                  </a:ext>
                </a:extLst>
              </p:cNvPr>
              <p:cNvSpPr/>
              <p:nvPr/>
            </p:nvSpPr>
            <p:spPr>
              <a:xfrm rot="5400000">
                <a:off x="6741464" y="391958"/>
                <a:ext cx="835941" cy="735725"/>
              </a:xfrm>
              <a:custGeom>
                <a:avLst/>
                <a:gdLst>
                  <a:gd name="connsiteX0" fmla="*/ 1729001 w 3504962"/>
                  <a:gd name="connsiteY0" fmla="*/ 48818 h 3084774"/>
                  <a:gd name="connsiteX1" fmla="*/ 1554806 w 3504962"/>
                  <a:gd name="connsiteY1" fmla="*/ 157678 h 3084774"/>
                  <a:gd name="connsiteX2" fmla="*/ 70266 w 3504962"/>
                  <a:gd name="connsiteY2" fmla="*/ 2731855 h 3084774"/>
                  <a:gd name="connsiteX3" fmla="*/ 85308 w 3504962"/>
                  <a:gd name="connsiteY3" fmla="*/ 2973394 h 3084774"/>
                  <a:gd name="connsiteX4" fmla="*/ 109506 w 3504962"/>
                  <a:gd name="connsiteY4" fmla="*/ 2994752 h 3084774"/>
                  <a:gd name="connsiteX5" fmla="*/ 113120 w 3504962"/>
                  <a:gd name="connsiteY5" fmla="*/ 3000114 h 3084774"/>
                  <a:gd name="connsiteX6" fmla="*/ 145513 w 3504962"/>
                  <a:gd name="connsiteY6" fmla="*/ 3026859 h 3084774"/>
                  <a:gd name="connsiteX7" fmla="*/ 146474 w 3504962"/>
                  <a:gd name="connsiteY7" fmla="*/ 3027381 h 3084774"/>
                  <a:gd name="connsiteX8" fmla="*/ 150491 w 3504962"/>
                  <a:gd name="connsiteY8" fmla="*/ 3030927 h 3084774"/>
                  <a:gd name="connsiteX9" fmla="*/ 165233 w 3504962"/>
                  <a:gd name="connsiteY9" fmla="*/ 3037576 h 3084774"/>
                  <a:gd name="connsiteX10" fmla="*/ 182687 w 3504962"/>
                  <a:gd name="connsiteY10" fmla="*/ 3047060 h 3084774"/>
                  <a:gd name="connsiteX11" fmla="*/ 267856 w 3504962"/>
                  <a:gd name="connsiteY11" fmla="*/ 3064304 h 3084774"/>
                  <a:gd name="connsiteX12" fmla="*/ 3239429 w 3504962"/>
                  <a:gd name="connsiteY12" fmla="*/ 3065743 h 3084774"/>
                  <a:gd name="connsiteX13" fmla="*/ 3324581 w 3504962"/>
                  <a:gd name="connsiteY13" fmla="*/ 3048582 h 3084774"/>
                  <a:gd name="connsiteX14" fmla="*/ 3342032 w 3504962"/>
                  <a:gd name="connsiteY14" fmla="*/ 3039110 h 3084774"/>
                  <a:gd name="connsiteX15" fmla="*/ 3356762 w 3504962"/>
                  <a:gd name="connsiteY15" fmla="*/ 3032479 h 3084774"/>
                  <a:gd name="connsiteX16" fmla="*/ 3360774 w 3504962"/>
                  <a:gd name="connsiteY16" fmla="*/ 3028938 h 3084774"/>
                  <a:gd name="connsiteX17" fmla="*/ 3361736 w 3504962"/>
                  <a:gd name="connsiteY17" fmla="*/ 3028417 h 3084774"/>
                  <a:gd name="connsiteX18" fmla="*/ 3394102 w 3504962"/>
                  <a:gd name="connsiteY18" fmla="*/ 3001702 h 3084774"/>
                  <a:gd name="connsiteX19" fmla="*/ 3397710 w 3504962"/>
                  <a:gd name="connsiteY19" fmla="*/ 2996344 h 3084774"/>
                  <a:gd name="connsiteX20" fmla="*/ 3421889 w 3504962"/>
                  <a:gd name="connsiteY20" fmla="*/ 2975008 h 3084774"/>
                  <a:gd name="connsiteX21" fmla="*/ 3436698 w 3504962"/>
                  <a:gd name="connsiteY21" fmla="*/ 2733484 h 3084774"/>
                  <a:gd name="connsiteX22" fmla="*/ 1949666 w 3504962"/>
                  <a:gd name="connsiteY22" fmla="*/ 157869 h 3084774"/>
                  <a:gd name="connsiteX23" fmla="*/ 1775365 w 3504962"/>
                  <a:gd name="connsiteY23" fmla="*/ 48839 h 3084774"/>
                  <a:gd name="connsiteX24" fmla="*/ 1752165 w 3504962"/>
                  <a:gd name="connsiteY24" fmla="*/ 49439 h 3084774"/>
                  <a:gd name="connsiteX25" fmla="*/ 1776204 w 3504962"/>
                  <a:gd name="connsiteY25" fmla="*/ 0 h 3084774"/>
                  <a:gd name="connsiteX26" fmla="*/ 1954513 w 3504962"/>
                  <a:gd name="connsiteY26" fmla="*/ 111422 h 3084774"/>
                  <a:gd name="connsiteX27" fmla="*/ 3474930 w 3504962"/>
                  <a:gd name="connsiteY27" fmla="*/ 2744862 h 3084774"/>
                  <a:gd name="connsiteX28" fmla="*/ 3459656 w 3504962"/>
                  <a:gd name="connsiteY28" fmla="*/ 2991885 h 3084774"/>
                  <a:gd name="connsiteX29" fmla="*/ 3434904 w 3504962"/>
                  <a:gd name="connsiteY29" fmla="*/ 3013719 h 3084774"/>
                  <a:gd name="connsiteX30" fmla="*/ 3431208 w 3504962"/>
                  <a:gd name="connsiteY30" fmla="*/ 3019200 h 3084774"/>
                  <a:gd name="connsiteX31" fmla="*/ 3398074 w 3504962"/>
                  <a:gd name="connsiteY31" fmla="*/ 3046538 h 3084774"/>
                  <a:gd name="connsiteX32" fmla="*/ 3397090 w 3504962"/>
                  <a:gd name="connsiteY32" fmla="*/ 3047072 h 3084774"/>
                  <a:gd name="connsiteX33" fmla="*/ 3392983 w 3504962"/>
                  <a:gd name="connsiteY33" fmla="*/ 3050695 h 3084774"/>
                  <a:gd name="connsiteX34" fmla="*/ 3377907 w 3504962"/>
                  <a:gd name="connsiteY34" fmla="*/ 3057485 h 3084774"/>
                  <a:gd name="connsiteX35" fmla="*/ 3360044 w 3504962"/>
                  <a:gd name="connsiteY35" fmla="*/ 3067180 h 3084774"/>
                  <a:gd name="connsiteX36" fmla="*/ 3272899 w 3504962"/>
                  <a:gd name="connsiteY36" fmla="*/ 3084774 h 3084774"/>
                  <a:gd name="connsiteX37" fmla="*/ 232063 w 3504962"/>
                  <a:gd name="connsiteY37" fmla="*/ 3084774 h 3084774"/>
                  <a:gd name="connsiteX38" fmla="*/ 144916 w 3504962"/>
                  <a:gd name="connsiteY38" fmla="*/ 3067180 h 3084774"/>
                  <a:gd name="connsiteX39" fmla="*/ 127062 w 3504962"/>
                  <a:gd name="connsiteY39" fmla="*/ 3057489 h 3084774"/>
                  <a:gd name="connsiteX40" fmla="*/ 111979 w 3504962"/>
                  <a:gd name="connsiteY40" fmla="*/ 3050696 h 3084774"/>
                  <a:gd name="connsiteX41" fmla="*/ 107870 w 3504962"/>
                  <a:gd name="connsiteY41" fmla="*/ 3047071 h 3084774"/>
                  <a:gd name="connsiteX42" fmla="*/ 106886 w 3504962"/>
                  <a:gd name="connsiteY42" fmla="*/ 3046538 h 3084774"/>
                  <a:gd name="connsiteX43" fmla="*/ 73752 w 3504962"/>
                  <a:gd name="connsiteY43" fmla="*/ 3019200 h 3084774"/>
                  <a:gd name="connsiteX44" fmla="*/ 70057 w 3504962"/>
                  <a:gd name="connsiteY44" fmla="*/ 3013719 h 3084774"/>
                  <a:gd name="connsiteX45" fmla="*/ 45305 w 3504962"/>
                  <a:gd name="connsiteY45" fmla="*/ 2991886 h 3084774"/>
                  <a:gd name="connsiteX46" fmla="*/ 30032 w 3504962"/>
                  <a:gd name="connsiteY46" fmla="*/ 2744864 h 3084774"/>
                  <a:gd name="connsiteX47" fmla="*/ 1550449 w 3504962"/>
                  <a:gd name="connsiteY47" fmla="*/ 111423 h 3084774"/>
                  <a:gd name="connsiteX48" fmla="*/ 1728758 w 3504962"/>
                  <a:gd name="connsiteY48" fmla="*/ 1 h 3084774"/>
                  <a:gd name="connsiteX49" fmla="*/ 1752461 w 3504962"/>
                  <a:gd name="connsiteY49" fmla="*/ 625 h 3084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504962" h="3084774">
                    <a:moveTo>
                      <a:pt x="1729001" y="48818"/>
                    </a:moveTo>
                    <a:cubicBezTo>
                      <a:pt x="1658944" y="53738"/>
                      <a:pt x="1592534" y="92259"/>
                      <a:pt x="1554806" y="157678"/>
                    </a:cubicBezTo>
                    <a:lnTo>
                      <a:pt x="70266" y="2731855"/>
                    </a:lnTo>
                    <a:cubicBezTo>
                      <a:pt x="24992" y="2810361"/>
                      <a:pt x="33877" y="2905305"/>
                      <a:pt x="85308" y="2973394"/>
                    </a:cubicBezTo>
                    <a:lnTo>
                      <a:pt x="109506" y="2994752"/>
                    </a:lnTo>
                    <a:lnTo>
                      <a:pt x="113120" y="3000114"/>
                    </a:lnTo>
                    <a:cubicBezTo>
                      <a:pt x="123024" y="3010021"/>
                      <a:pt x="133870" y="3018985"/>
                      <a:pt x="145513" y="3026859"/>
                    </a:cubicBezTo>
                    <a:lnTo>
                      <a:pt x="146474" y="3027381"/>
                    </a:lnTo>
                    <a:lnTo>
                      <a:pt x="150491" y="3030927"/>
                    </a:lnTo>
                    <a:lnTo>
                      <a:pt x="165233" y="3037576"/>
                    </a:lnTo>
                    <a:lnTo>
                      <a:pt x="182687" y="3047060"/>
                    </a:lnTo>
                    <a:cubicBezTo>
                      <a:pt x="208867" y="3058150"/>
                      <a:pt x="237648" y="3064290"/>
                      <a:pt x="267856" y="3064304"/>
                    </a:cubicBezTo>
                    <a:lnTo>
                      <a:pt x="3239429" y="3065743"/>
                    </a:lnTo>
                    <a:cubicBezTo>
                      <a:pt x="3269636" y="3065757"/>
                      <a:pt x="3298412" y="3059647"/>
                      <a:pt x="3324581" y="3048582"/>
                    </a:cubicBezTo>
                    <a:lnTo>
                      <a:pt x="3342032" y="3039110"/>
                    </a:lnTo>
                    <a:lnTo>
                      <a:pt x="3356762" y="3032479"/>
                    </a:lnTo>
                    <a:lnTo>
                      <a:pt x="3360774" y="3028938"/>
                    </a:lnTo>
                    <a:lnTo>
                      <a:pt x="3361736" y="3028417"/>
                    </a:lnTo>
                    <a:cubicBezTo>
                      <a:pt x="3373371" y="3020554"/>
                      <a:pt x="3384209" y="3011600"/>
                      <a:pt x="3394102" y="3001702"/>
                    </a:cubicBezTo>
                    <a:lnTo>
                      <a:pt x="3397710" y="2996344"/>
                    </a:lnTo>
                    <a:lnTo>
                      <a:pt x="3421889" y="2975008"/>
                    </a:lnTo>
                    <a:cubicBezTo>
                      <a:pt x="3473254" y="2906968"/>
                      <a:pt x="3482048" y="2812033"/>
                      <a:pt x="3436698" y="2733484"/>
                    </a:cubicBezTo>
                    <a:lnTo>
                      <a:pt x="1949666" y="157869"/>
                    </a:lnTo>
                    <a:cubicBezTo>
                      <a:pt x="1911875" y="92413"/>
                      <a:pt x="1845428" y="53827"/>
                      <a:pt x="1775365" y="48839"/>
                    </a:cubicBezTo>
                    <a:lnTo>
                      <a:pt x="1752165" y="49439"/>
                    </a:lnTo>
                    <a:close/>
                    <a:moveTo>
                      <a:pt x="1776204" y="0"/>
                    </a:moveTo>
                    <a:cubicBezTo>
                      <a:pt x="1847896" y="5066"/>
                      <a:pt x="1915873" y="44496"/>
                      <a:pt x="1954513" y="111422"/>
                    </a:cubicBezTo>
                    <a:lnTo>
                      <a:pt x="3474930" y="2744862"/>
                    </a:lnTo>
                    <a:cubicBezTo>
                      <a:pt x="3521298" y="2825174"/>
                      <a:pt x="3512253" y="2922273"/>
                      <a:pt x="3459656" y="2991885"/>
                    </a:cubicBezTo>
                    <a:lnTo>
                      <a:pt x="3434904" y="3013719"/>
                    </a:lnTo>
                    <a:lnTo>
                      <a:pt x="3431208" y="3019200"/>
                    </a:lnTo>
                    <a:cubicBezTo>
                      <a:pt x="3421079" y="3029328"/>
                      <a:pt x="3409985" y="3038491"/>
                      <a:pt x="3398074" y="3046538"/>
                    </a:cubicBezTo>
                    <a:lnTo>
                      <a:pt x="3397090" y="3047072"/>
                    </a:lnTo>
                    <a:lnTo>
                      <a:pt x="3392983" y="3050695"/>
                    </a:lnTo>
                    <a:lnTo>
                      <a:pt x="3377907" y="3057485"/>
                    </a:lnTo>
                    <a:lnTo>
                      <a:pt x="3360044" y="3067180"/>
                    </a:lnTo>
                    <a:cubicBezTo>
                      <a:pt x="3333259" y="3078509"/>
                      <a:pt x="3303810" y="3084774"/>
                      <a:pt x="3272899" y="3084774"/>
                    </a:cubicBezTo>
                    <a:lnTo>
                      <a:pt x="232063" y="3084774"/>
                    </a:lnTo>
                    <a:cubicBezTo>
                      <a:pt x="201150" y="3084774"/>
                      <a:pt x="171701" y="3078509"/>
                      <a:pt x="144916" y="3067180"/>
                    </a:cubicBezTo>
                    <a:lnTo>
                      <a:pt x="127062" y="3057489"/>
                    </a:lnTo>
                    <a:lnTo>
                      <a:pt x="111979" y="3050696"/>
                    </a:lnTo>
                    <a:lnTo>
                      <a:pt x="107870" y="3047071"/>
                    </a:lnTo>
                    <a:lnTo>
                      <a:pt x="106886" y="3046538"/>
                    </a:lnTo>
                    <a:cubicBezTo>
                      <a:pt x="94976" y="3038490"/>
                      <a:pt x="83881" y="3029328"/>
                      <a:pt x="73752" y="3019200"/>
                    </a:cubicBezTo>
                    <a:lnTo>
                      <a:pt x="70057" y="3013719"/>
                    </a:lnTo>
                    <a:lnTo>
                      <a:pt x="45305" y="2991886"/>
                    </a:lnTo>
                    <a:cubicBezTo>
                      <a:pt x="-7291" y="2922275"/>
                      <a:pt x="-16337" y="2825176"/>
                      <a:pt x="30032" y="2744864"/>
                    </a:cubicBezTo>
                    <a:lnTo>
                      <a:pt x="1550449" y="111423"/>
                    </a:lnTo>
                    <a:cubicBezTo>
                      <a:pt x="1589088" y="44497"/>
                      <a:pt x="1657066" y="5067"/>
                      <a:pt x="1728758" y="1"/>
                    </a:cubicBezTo>
                    <a:lnTo>
                      <a:pt x="1752461" y="625"/>
                    </a:lnTo>
                    <a:close/>
                  </a:path>
                </a:pathLst>
              </a:custGeom>
              <a:solidFill>
                <a:srgbClr val="43B390">
                  <a:alpha val="3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8" name="자유형: 도형 37">
                <a:extLst>
                  <a:ext uri="{FF2B5EF4-FFF2-40B4-BE49-F238E27FC236}">
                    <a16:creationId xmlns:a16="http://schemas.microsoft.com/office/drawing/2014/main" xmlns="" id="{2016AB1D-4862-035A-B6D7-0A5BCDF15038}"/>
                  </a:ext>
                </a:extLst>
              </p:cNvPr>
              <p:cNvSpPr/>
              <p:nvPr/>
            </p:nvSpPr>
            <p:spPr>
              <a:xfrm rot="5400000">
                <a:off x="7037502" y="391956"/>
                <a:ext cx="835941" cy="735725"/>
              </a:xfrm>
              <a:custGeom>
                <a:avLst/>
                <a:gdLst>
                  <a:gd name="connsiteX0" fmla="*/ 1729001 w 3504962"/>
                  <a:gd name="connsiteY0" fmla="*/ 48818 h 3084774"/>
                  <a:gd name="connsiteX1" fmla="*/ 1554806 w 3504962"/>
                  <a:gd name="connsiteY1" fmla="*/ 157678 h 3084774"/>
                  <a:gd name="connsiteX2" fmla="*/ 70266 w 3504962"/>
                  <a:gd name="connsiteY2" fmla="*/ 2731855 h 3084774"/>
                  <a:gd name="connsiteX3" fmla="*/ 85308 w 3504962"/>
                  <a:gd name="connsiteY3" fmla="*/ 2973394 h 3084774"/>
                  <a:gd name="connsiteX4" fmla="*/ 109506 w 3504962"/>
                  <a:gd name="connsiteY4" fmla="*/ 2994752 h 3084774"/>
                  <a:gd name="connsiteX5" fmla="*/ 113120 w 3504962"/>
                  <a:gd name="connsiteY5" fmla="*/ 3000114 h 3084774"/>
                  <a:gd name="connsiteX6" fmla="*/ 145513 w 3504962"/>
                  <a:gd name="connsiteY6" fmla="*/ 3026859 h 3084774"/>
                  <a:gd name="connsiteX7" fmla="*/ 146474 w 3504962"/>
                  <a:gd name="connsiteY7" fmla="*/ 3027381 h 3084774"/>
                  <a:gd name="connsiteX8" fmla="*/ 150491 w 3504962"/>
                  <a:gd name="connsiteY8" fmla="*/ 3030927 h 3084774"/>
                  <a:gd name="connsiteX9" fmla="*/ 165233 w 3504962"/>
                  <a:gd name="connsiteY9" fmla="*/ 3037576 h 3084774"/>
                  <a:gd name="connsiteX10" fmla="*/ 182687 w 3504962"/>
                  <a:gd name="connsiteY10" fmla="*/ 3047060 h 3084774"/>
                  <a:gd name="connsiteX11" fmla="*/ 267856 w 3504962"/>
                  <a:gd name="connsiteY11" fmla="*/ 3064304 h 3084774"/>
                  <a:gd name="connsiteX12" fmla="*/ 3239429 w 3504962"/>
                  <a:gd name="connsiteY12" fmla="*/ 3065743 h 3084774"/>
                  <a:gd name="connsiteX13" fmla="*/ 3324581 w 3504962"/>
                  <a:gd name="connsiteY13" fmla="*/ 3048582 h 3084774"/>
                  <a:gd name="connsiteX14" fmla="*/ 3342032 w 3504962"/>
                  <a:gd name="connsiteY14" fmla="*/ 3039110 h 3084774"/>
                  <a:gd name="connsiteX15" fmla="*/ 3356762 w 3504962"/>
                  <a:gd name="connsiteY15" fmla="*/ 3032479 h 3084774"/>
                  <a:gd name="connsiteX16" fmla="*/ 3360774 w 3504962"/>
                  <a:gd name="connsiteY16" fmla="*/ 3028938 h 3084774"/>
                  <a:gd name="connsiteX17" fmla="*/ 3361736 w 3504962"/>
                  <a:gd name="connsiteY17" fmla="*/ 3028417 h 3084774"/>
                  <a:gd name="connsiteX18" fmla="*/ 3394102 w 3504962"/>
                  <a:gd name="connsiteY18" fmla="*/ 3001702 h 3084774"/>
                  <a:gd name="connsiteX19" fmla="*/ 3397710 w 3504962"/>
                  <a:gd name="connsiteY19" fmla="*/ 2996344 h 3084774"/>
                  <a:gd name="connsiteX20" fmla="*/ 3421889 w 3504962"/>
                  <a:gd name="connsiteY20" fmla="*/ 2975008 h 3084774"/>
                  <a:gd name="connsiteX21" fmla="*/ 3436698 w 3504962"/>
                  <a:gd name="connsiteY21" fmla="*/ 2733484 h 3084774"/>
                  <a:gd name="connsiteX22" fmla="*/ 1949666 w 3504962"/>
                  <a:gd name="connsiteY22" fmla="*/ 157869 h 3084774"/>
                  <a:gd name="connsiteX23" fmla="*/ 1775365 w 3504962"/>
                  <a:gd name="connsiteY23" fmla="*/ 48839 h 3084774"/>
                  <a:gd name="connsiteX24" fmla="*/ 1752165 w 3504962"/>
                  <a:gd name="connsiteY24" fmla="*/ 49439 h 3084774"/>
                  <a:gd name="connsiteX25" fmla="*/ 1776204 w 3504962"/>
                  <a:gd name="connsiteY25" fmla="*/ 0 h 3084774"/>
                  <a:gd name="connsiteX26" fmla="*/ 1954513 w 3504962"/>
                  <a:gd name="connsiteY26" fmla="*/ 111422 h 3084774"/>
                  <a:gd name="connsiteX27" fmla="*/ 3474930 w 3504962"/>
                  <a:gd name="connsiteY27" fmla="*/ 2744862 h 3084774"/>
                  <a:gd name="connsiteX28" fmla="*/ 3459656 w 3504962"/>
                  <a:gd name="connsiteY28" fmla="*/ 2991885 h 3084774"/>
                  <a:gd name="connsiteX29" fmla="*/ 3434904 w 3504962"/>
                  <a:gd name="connsiteY29" fmla="*/ 3013719 h 3084774"/>
                  <a:gd name="connsiteX30" fmla="*/ 3431208 w 3504962"/>
                  <a:gd name="connsiteY30" fmla="*/ 3019200 h 3084774"/>
                  <a:gd name="connsiteX31" fmla="*/ 3398074 w 3504962"/>
                  <a:gd name="connsiteY31" fmla="*/ 3046538 h 3084774"/>
                  <a:gd name="connsiteX32" fmla="*/ 3397090 w 3504962"/>
                  <a:gd name="connsiteY32" fmla="*/ 3047072 h 3084774"/>
                  <a:gd name="connsiteX33" fmla="*/ 3392983 w 3504962"/>
                  <a:gd name="connsiteY33" fmla="*/ 3050695 h 3084774"/>
                  <a:gd name="connsiteX34" fmla="*/ 3377907 w 3504962"/>
                  <a:gd name="connsiteY34" fmla="*/ 3057485 h 3084774"/>
                  <a:gd name="connsiteX35" fmla="*/ 3360044 w 3504962"/>
                  <a:gd name="connsiteY35" fmla="*/ 3067180 h 3084774"/>
                  <a:gd name="connsiteX36" fmla="*/ 3272899 w 3504962"/>
                  <a:gd name="connsiteY36" fmla="*/ 3084774 h 3084774"/>
                  <a:gd name="connsiteX37" fmla="*/ 232063 w 3504962"/>
                  <a:gd name="connsiteY37" fmla="*/ 3084774 h 3084774"/>
                  <a:gd name="connsiteX38" fmla="*/ 144916 w 3504962"/>
                  <a:gd name="connsiteY38" fmla="*/ 3067180 h 3084774"/>
                  <a:gd name="connsiteX39" fmla="*/ 127062 w 3504962"/>
                  <a:gd name="connsiteY39" fmla="*/ 3057489 h 3084774"/>
                  <a:gd name="connsiteX40" fmla="*/ 111979 w 3504962"/>
                  <a:gd name="connsiteY40" fmla="*/ 3050696 h 3084774"/>
                  <a:gd name="connsiteX41" fmla="*/ 107870 w 3504962"/>
                  <a:gd name="connsiteY41" fmla="*/ 3047071 h 3084774"/>
                  <a:gd name="connsiteX42" fmla="*/ 106886 w 3504962"/>
                  <a:gd name="connsiteY42" fmla="*/ 3046538 h 3084774"/>
                  <a:gd name="connsiteX43" fmla="*/ 73752 w 3504962"/>
                  <a:gd name="connsiteY43" fmla="*/ 3019200 h 3084774"/>
                  <a:gd name="connsiteX44" fmla="*/ 70057 w 3504962"/>
                  <a:gd name="connsiteY44" fmla="*/ 3013719 h 3084774"/>
                  <a:gd name="connsiteX45" fmla="*/ 45305 w 3504962"/>
                  <a:gd name="connsiteY45" fmla="*/ 2991886 h 3084774"/>
                  <a:gd name="connsiteX46" fmla="*/ 30032 w 3504962"/>
                  <a:gd name="connsiteY46" fmla="*/ 2744864 h 3084774"/>
                  <a:gd name="connsiteX47" fmla="*/ 1550449 w 3504962"/>
                  <a:gd name="connsiteY47" fmla="*/ 111423 h 3084774"/>
                  <a:gd name="connsiteX48" fmla="*/ 1728758 w 3504962"/>
                  <a:gd name="connsiteY48" fmla="*/ 1 h 3084774"/>
                  <a:gd name="connsiteX49" fmla="*/ 1752461 w 3504962"/>
                  <a:gd name="connsiteY49" fmla="*/ 625 h 3084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504962" h="3084774">
                    <a:moveTo>
                      <a:pt x="1729001" y="48818"/>
                    </a:moveTo>
                    <a:cubicBezTo>
                      <a:pt x="1658944" y="53738"/>
                      <a:pt x="1592534" y="92259"/>
                      <a:pt x="1554806" y="157678"/>
                    </a:cubicBezTo>
                    <a:lnTo>
                      <a:pt x="70266" y="2731855"/>
                    </a:lnTo>
                    <a:cubicBezTo>
                      <a:pt x="24992" y="2810361"/>
                      <a:pt x="33877" y="2905305"/>
                      <a:pt x="85308" y="2973394"/>
                    </a:cubicBezTo>
                    <a:lnTo>
                      <a:pt x="109506" y="2994752"/>
                    </a:lnTo>
                    <a:lnTo>
                      <a:pt x="113120" y="3000114"/>
                    </a:lnTo>
                    <a:cubicBezTo>
                      <a:pt x="123024" y="3010021"/>
                      <a:pt x="133870" y="3018985"/>
                      <a:pt x="145513" y="3026859"/>
                    </a:cubicBezTo>
                    <a:lnTo>
                      <a:pt x="146474" y="3027381"/>
                    </a:lnTo>
                    <a:lnTo>
                      <a:pt x="150491" y="3030927"/>
                    </a:lnTo>
                    <a:lnTo>
                      <a:pt x="165233" y="3037576"/>
                    </a:lnTo>
                    <a:lnTo>
                      <a:pt x="182687" y="3047060"/>
                    </a:lnTo>
                    <a:cubicBezTo>
                      <a:pt x="208867" y="3058150"/>
                      <a:pt x="237648" y="3064290"/>
                      <a:pt x="267856" y="3064304"/>
                    </a:cubicBezTo>
                    <a:lnTo>
                      <a:pt x="3239429" y="3065743"/>
                    </a:lnTo>
                    <a:cubicBezTo>
                      <a:pt x="3269636" y="3065757"/>
                      <a:pt x="3298412" y="3059647"/>
                      <a:pt x="3324581" y="3048582"/>
                    </a:cubicBezTo>
                    <a:lnTo>
                      <a:pt x="3342032" y="3039110"/>
                    </a:lnTo>
                    <a:lnTo>
                      <a:pt x="3356762" y="3032479"/>
                    </a:lnTo>
                    <a:lnTo>
                      <a:pt x="3360774" y="3028938"/>
                    </a:lnTo>
                    <a:lnTo>
                      <a:pt x="3361736" y="3028417"/>
                    </a:lnTo>
                    <a:cubicBezTo>
                      <a:pt x="3373371" y="3020554"/>
                      <a:pt x="3384209" y="3011600"/>
                      <a:pt x="3394102" y="3001702"/>
                    </a:cubicBezTo>
                    <a:lnTo>
                      <a:pt x="3397710" y="2996344"/>
                    </a:lnTo>
                    <a:lnTo>
                      <a:pt x="3421889" y="2975008"/>
                    </a:lnTo>
                    <a:cubicBezTo>
                      <a:pt x="3473254" y="2906968"/>
                      <a:pt x="3482048" y="2812033"/>
                      <a:pt x="3436698" y="2733484"/>
                    </a:cubicBezTo>
                    <a:lnTo>
                      <a:pt x="1949666" y="157869"/>
                    </a:lnTo>
                    <a:cubicBezTo>
                      <a:pt x="1911875" y="92413"/>
                      <a:pt x="1845428" y="53827"/>
                      <a:pt x="1775365" y="48839"/>
                    </a:cubicBezTo>
                    <a:lnTo>
                      <a:pt x="1752165" y="49439"/>
                    </a:lnTo>
                    <a:close/>
                    <a:moveTo>
                      <a:pt x="1776204" y="0"/>
                    </a:moveTo>
                    <a:cubicBezTo>
                      <a:pt x="1847896" y="5066"/>
                      <a:pt x="1915873" y="44496"/>
                      <a:pt x="1954513" y="111422"/>
                    </a:cubicBezTo>
                    <a:lnTo>
                      <a:pt x="3474930" y="2744862"/>
                    </a:lnTo>
                    <a:cubicBezTo>
                      <a:pt x="3521298" y="2825174"/>
                      <a:pt x="3512253" y="2922273"/>
                      <a:pt x="3459656" y="2991885"/>
                    </a:cubicBezTo>
                    <a:lnTo>
                      <a:pt x="3434904" y="3013719"/>
                    </a:lnTo>
                    <a:lnTo>
                      <a:pt x="3431208" y="3019200"/>
                    </a:lnTo>
                    <a:cubicBezTo>
                      <a:pt x="3421079" y="3029328"/>
                      <a:pt x="3409985" y="3038491"/>
                      <a:pt x="3398074" y="3046538"/>
                    </a:cubicBezTo>
                    <a:lnTo>
                      <a:pt x="3397090" y="3047072"/>
                    </a:lnTo>
                    <a:lnTo>
                      <a:pt x="3392983" y="3050695"/>
                    </a:lnTo>
                    <a:lnTo>
                      <a:pt x="3377907" y="3057485"/>
                    </a:lnTo>
                    <a:lnTo>
                      <a:pt x="3360044" y="3067180"/>
                    </a:lnTo>
                    <a:cubicBezTo>
                      <a:pt x="3333259" y="3078509"/>
                      <a:pt x="3303810" y="3084774"/>
                      <a:pt x="3272899" y="3084774"/>
                    </a:cubicBezTo>
                    <a:lnTo>
                      <a:pt x="232063" y="3084774"/>
                    </a:lnTo>
                    <a:cubicBezTo>
                      <a:pt x="201150" y="3084774"/>
                      <a:pt x="171701" y="3078509"/>
                      <a:pt x="144916" y="3067180"/>
                    </a:cubicBezTo>
                    <a:lnTo>
                      <a:pt x="127062" y="3057489"/>
                    </a:lnTo>
                    <a:lnTo>
                      <a:pt x="111979" y="3050696"/>
                    </a:lnTo>
                    <a:lnTo>
                      <a:pt x="107870" y="3047071"/>
                    </a:lnTo>
                    <a:lnTo>
                      <a:pt x="106886" y="3046538"/>
                    </a:lnTo>
                    <a:cubicBezTo>
                      <a:pt x="94976" y="3038490"/>
                      <a:pt x="83881" y="3029328"/>
                      <a:pt x="73752" y="3019200"/>
                    </a:cubicBezTo>
                    <a:lnTo>
                      <a:pt x="70057" y="3013719"/>
                    </a:lnTo>
                    <a:lnTo>
                      <a:pt x="45305" y="2991886"/>
                    </a:lnTo>
                    <a:cubicBezTo>
                      <a:pt x="-7291" y="2922275"/>
                      <a:pt x="-16337" y="2825176"/>
                      <a:pt x="30032" y="2744864"/>
                    </a:cubicBezTo>
                    <a:lnTo>
                      <a:pt x="1550449" y="111423"/>
                    </a:lnTo>
                    <a:cubicBezTo>
                      <a:pt x="1589088" y="44497"/>
                      <a:pt x="1657066" y="5067"/>
                      <a:pt x="1728758" y="1"/>
                    </a:cubicBezTo>
                    <a:lnTo>
                      <a:pt x="1752461" y="625"/>
                    </a:lnTo>
                    <a:close/>
                  </a:path>
                </a:pathLst>
              </a:custGeom>
              <a:solidFill>
                <a:srgbClr val="43B390">
                  <a:alpha val="3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9" name="자유형: 도형 38">
                <a:extLst>
                  <a:ext uri="{FF2B5EF4-FFF2-40B4-BE49-F238E27FC236}">
                    <a16:creationId xmlns:a16="http://schemas.microsoft.com/office/drawing/2014/main" xmlns="" id="{74574737-8C71-4D7D-9585-C4E0D8518822}"/>
                  </a:ext>
                </a:extLst>
              </p:cNvPr>
              <p:cNvSpPr/>
              <p:nvPr/>
            </p:nvSpPr>
            <p:spPr>
              <a:xfrm rot="5400000">
                <a:off x="7333540" y="391954"/>
                <a:ext cx="835941" cy="735725"/>
              </a:xfrm>
              <a:custGeom>
                <a:avLst/>
                <a:gdLst>
                  <a:gd name="connsiteX0" fmla="*/ 1729001 w 3504962"/>
                  <a:gd name="connsiteY0" fmla="*/ 48818 h 3084774"/>
                  <a:gd name="connsiteX1" fmla="*/ 1554806 w 3504962"/>
                  <a:gd name="connsiteY1" fmla="*/ 157678 h 3084774"/>
                  <a:gd name="connsiteX2" fmla="*/ 70266 w 3504962"/>
                  <a:gd name="connsiteY2" fmla="*/ 2731855 h 3084774"/>
                  <a:gd name="connsiteX3" fmla="*/ 85308 w 3504962"/>
                  <a:gd name="connsiteY3" fmla="*/ 2973394 h 3084774"/>
                  <a:gd name="connsiteX4" fmla="*/ 109506 w 3504962"/>
                  <a:gd name="connsiteY4" fmla="*/ 2994752 h 3084774"/>
                  <a:gd name="connsiteX5" fmla="*/ 113120 w 3504962"/>
                  <a:gd name="connsiteY5" fmla="*/ 3000114 h 3084774"/>
                  <a:gd name="connsiteX6" fmla="*/ 145513 w 3504962"/>
                  <a:gd name="connsiteY6" fmla="*/ 3026859 h 3084774"/>
                  <a:gd name="connsiteX7" fmla="*/ 146474 w 3504962"/>
                  <a:gd name="connsiteY7" fmla="*/ 3027381 h 3084774"/>
                  <a:gd name="connsiteX8" fmla="*/ 150491 w 3504962"/>
                  <a:gd name="connsiteY8" fmla="*/ 3030927 h 3084774"/>
                  <a:gd name="connsiteX9" fmla="*/ 165233 w 3504962"/>
                  <a:gd name="connsiteY9" fmla="*/ 3037576 h 3084774"/>
                  <a:gd name="connsiteX10" fmla="*/ 182687 w 3504962"/>
                  <a:gd name="connsiteY10" fmla="*/ 3047060 h 3084774"/>
                  <a:gd name="connsiteX11" fmla="*/ 267856 w 3504962"/>
                  <a:gd name="connsiteY11" fmla="*/ 3064304 h 3084774"/>
                  <a:gd name="connsiteX12" fmla="*/ 3239429 w 3504962"/>
                  <a:gd name="connsiteY12" fmla="*/ 3065743 h 3084774"/>
                  <a:gd name="connsiteX13" fmla="*/ 3324581 w 3504962"/>
                  <a:gd name="connsiteY13" fmla="*/ 3048582 h 3084774"/>
                  <a:gd name="connsiteX14" fmla="*/ 3342032 w 3504962"/>
                  <a:gd name="connsiteY14" fmla="*/ 3039110 h 3084774"/>
                  <a:gd name="connsiteX15" fmla="*/ 3356762 w 3504962"/>
                  <a:gd name="connsiteY15" fmla="*/ 3032479 h 3084774"/>
                  <a:gd name="connsiteX16" fmla="*/ 3360774 w 3504962"/>
                  <a:gd name="connsiteY16" fmla="*/ 3028938 h 3084774"/>
                  <a:gd name="connsiteX17" fmla="*/ 3361736 w 3504962"/>
                  <a:gd name="connsiteY17" fmla="*/ 3028417 h 3084774"/>
                  <a:gd name="connsiteX18" fmla="*/ 3394102 w 3504962"/>
                  <a:gd name="connsiteY18" fmla="*/ 3001702 h 3084774"/>
                  <a:gd name="connsiteX19" fmla="*/ 3397710 w 3504962"/>
                  <a:gd name="connsiteY19" fmla="*/ 2996344 h 3084774"/>
                  <a:gd name="connsiteX20" fmla="*/ 3421889 w 3504962"/>
                  <a:gd name="connsiteY20" fmla="*/ 2975008 h 3084774"/>
                  <a:gd name="connsiteX21" fmla="*/ 3436698 w 3504962"/>
                  <a:gd name="connsiteY21" fmla="*/ 2733484 h 3084774"/>
                  <a:gd name="connsiteX22" fmla="*/ 1949666 w 3504962"/>
                  <a:gd name="connsiteY22" fmla="*/ 157869 h 3084774"/>
                  <a:gd name="connsiteX23" fmla="*/ 1775365 w 3504962"/>
                  <a:gd name="connsiteY23" fmla="*/ 48839 h 3084774"/>
                  <a:gd name="connsiteX24" fmla="*/ 1752165 w 3504962"/>
                  <a:gd name="connsiteY24" fmla="*/ 49439 h 3084774"/>
                  <a:gd name="connsiteX25" fmla="*/ 1776204 w 3504962"/>
                  <a:gd name="connsiteY25" fmla="*/ 0 h 3084774"/>
                  <a:gd name="connsiteX26" fmla="*/ 1954513 w 3504962"/>
                  <a:gd name="connsiteY26" fmla="*/ 111422 h 3084774"/>
                  <a:gd name="connsiteX27" fmla="*/ 3474930 w 3504962"/>
                  <a:gd name="connsiteY27" fmla="*/ 2744862 h 3084774"/>
                  <a:gd name="connsiteX28" fmla="*/ 3459656 w 3504962"/>
                  <a:gd name="connsiteY28" fmla="*/ 2991885 h 3084774"/>
                  <a:gd name="connsiteX29" fmla="*/ 3434904 w 3504962"/>
                  <a:gd name="connsiteY29" fmla="*/ 3013719 h 3084774"/>
                  <a:gd name="connsiteX30" fmla="*/ 3431208 w 3504962"/>
                  <a:gd name="connsiteY30" fmla="*/ 3019200 h 3084774"/>
                  <a:gd name="connsiteX31" fmla="*/ 3398074 w 3504962"/>
                  <a:gd name="connsiteY31" fmla="*/ 3046538 h 3084774"/>
                  <a:gd name="connsiteX32" fmla="*/ 3397090 w 3504962"/>
                  <a:gd name="connsiteY32" fmla="*/ 3047072 h 3084774"/>
                  <a:gd name="connsiteX33" fmla="*/ 3392983 w 3504962"/>
                  <a:gd name="connsiteY33" fmla="*/ 3050695 h 3084774"/>
                  <a:gd name="connsiteX34" fmla="*/ 3377907 w 3504962"/>
                  <a:gd name="connsiteY34" fmla="*/ 3057485 h 3084774"/>
                  <a:gd name="connsiteX35" fmla="*/ 3360044 w 3504962"/>
                  <a:gd name="connsiteY35" fmla="*/ 3067180 h 3084774"/>
                  <a:gd name="connsiteX36" fmla="*/ 3272899 w 3504962"/>
                  <a:gd name="connsiteY36" fmla="*/ 3084774 h 3084774"/>
                  <a:gd name="connsiteX37" fmla="*/ 232063 w 3504962"/>
                  <a:gd name="connsiteY37" fmla="*/ 3084774 h 3084774"/>
                  <a:gd name="connsiteX38" fmla="*/ 144916 w 3504962"/>
                  <a:gd name="connsiteY38" fmla="*/ 3067180 h 3084774"/>
                  <a:gd name="connsiteX39" fmla="*/ 127062 w 3504962"/>
                  <a:gd name="connsiteY39" fmla="*/ 3057489 h 3084774"/>
                  <a:gd name="connsiteX40" fmla="*/ 111979 w 3504962"/>
                  <a:gd name="connsiteY40" fmla="*/ 3050696 h 3084774"/>
                  <a:gd name="connsiteX41" fmla="*/ 107870 w 3504962"/>
                  <a:gd name="connsiteY41" fmla="*/ 3047071 h 3084774"/>
                  <a:gd name="connsiteX42" fmla="*/ 106886 w 3504962"/>
                  <a:gd name="connsiteY42" fmla="*/ 3046538 h 3084774"/>
                  <a:gd name="connsiteX43" fmla="*/ 73752 w 3504962"/>
                  <a:gd name="connsiteY43" fmla="*/ 3019200 h 3084774"/>
                  <a:gd name="connsiteX44" fmla="*/ 70057 w 3504962"/>
                  <a:gd name="connsiteY44" fmla="*/ 3013719 h 3084774"/>
                  <a:gd name="connsiteX45" fmla="*/ 45305 w 3504962"/>
                  <a:gd name="connsiteY45" fmla="*/ 2991886 h 3084774"/>
                  <a:gd name="connsiteX46" fmla="*/ 30032 w 3504962"/>
                  <a:gd name="connsiteY46" fmla="*/ 2744864 h 3084774"/>
                  <a:gd name="connsiteX47" fmla="*/ 1550449 w 3504962"/>
                  <a:gd name="connsiteY47" fmla="*/ 111423 h 3084774"/>
                  <a:gd name="connsiteX48" fmla="*/ 1728758 w 3504962"/>
                  <a:gd name="connsiteY48" fmla="*/ 1 h 3084774"/>
                  <a:gd name="connsiteX49" fmla="*/ 1752461 w 3504962"/>
                  <a:gd name="connsiteY49" fmla="*/ 625 h 3084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504962" h="3084774">
                    <a:moveTo>
                      <a:pt x="1729001" y="48818"/>
                    </a:moveTo>
                    <a:cubicBezTo>
                      <a:pt x="1658944" y="53738"/>
                      <a:pt x="1592534" y="92259"/>
                      <a:pt x="1554806" y="157678"/>
                    </a:cubicBezTo>
                    <a:lnTo>
                      <a:pt x="70266" y="2731855"/>
                    </a:lnTo>
                    <a:cubicBezTo>
                      <a:pt x="24992" y="2810361"/>
                      <a:pt x="33877" y="2905305"/>
                      <a:pt x="85308" y="2973394"/>
                    </a:cubicBezTo>
                    <a:lnTo>
                      <a:pt x="109506" y="2994752"/>
                    </a:lnTo>
                    <a:lnTo>
                      <a:pt x="113120" y="3000114"/>
                    </a:lnTo>
                    <a:cubicBezTo>
                      <a:pt x="123024" y="3010021"/>
                      <a:pt x="133870" y="3018985"/>
                      <a:pt x="145513" y="3026859"/>
                    </a:cubicBezTo>
                    <a:lnTo>
                      <a:pt x="146474" y="3027381"/>
                    </a:lnTo>
                    <a:lnTo>
                      <a:pt x="150491" y="3030927"/>
                    </a:lnTo>
                    <a:lnTo>
                      <a:pt x="165233" y="3037576"/>
                    </a:lnTo>
                    <a:lnTo>
                      <a:pt x="182687" y="3047060"/>
                    </a:lnTo>
                    <a:cubicBezTo>
                      <a:pt x="208867" y="3058150"/>
                      <a:pt x="237648" y="3064290"/>
                      <a:pt x="267856" y="3064304"/>
                    </a:cubicBezTo>
                    <a:lnTo>
                      <a:pt x="3239429" y="3065743"/>
                    </a:lnTo>
                    <a:cubicBezTo>
                      <a:pt x="3269636" y="3065757"/>
                      <a:pt x="3298412" y="3059647"/>
                      <a:pt x="3324581" y="3048582"/>
                    </a:cubicBezTo>
                    <a:lnTo>
                      <a:pt x="3342032" y="3039110"/>
                    </a:lnTo>
                    <a:lnTo>
                      <a:pt x="3356762" y="3032479"/>
                    </a:lnTo>
                    <a:lnTo>
                      <a:pt x="3360774" y="3028938"/>
                    </a:lnTo>
                    <a:lnTo>
                      <a:pt x="3361736" y="3028417"/>
                    </a:lnTo>
                    <a:cubicBezTo>
                      <a:pt x="3373371" y="3020554"/>
                      <a:pt x="3384209" y="3011600"/>
                      <a:pt x="3394102" y="3001702"/>
                    </a:cubicBezTo>
                    <a:lnTo>
                      <a:pt x="3397710" y="2996344"/>
                    </a:lnTo>
                    <a:lnTo>
                      <a:pt x="3421889" y="2975008"/>
                    </a:lnTo>
                    <a:cubicBezTo>
                      <a:pt x="3473254" y="2906968"/>
                      <a:pt x="3482048" y="2812033"/>
                      <a:pt x="3436698" y="2733484"/>
                    </a:cubicBezTo>
                    <a:lnTo>
                      <a:pt x="1949666" y="157869"/>
                    </a:lnTo>
                    <a:cubicBezTo>
                      <a:pt x="1911875" y="92413"/>
                      <a:pt x="1845428" y="53827"/>
                      <a:pt x="1775365" y="48839"/>
                    </a:cubicBezTo>
                    <a:lnTo>
                      <a:pt x="1752165" y="49439"/>
                    </a:lnTo>
                    <a:close/>
                    <a:moveTo>
                      <a:pt x="1776204" y="0"/>
                    </a:moveTo>
                    <a:cubicBezTo>
                      <a:pt x="1847896" y="5066"/>
                      <a:pt x="1915873" y="44496"/>
                      <a:pt x="1954513" y="111422"/>
                    </a:cubicBezTo>
                    <a:lnTo>
                      <a:pt x="3474930" y="2744862"/>
                    </a:lnTo>
                    <a:cubicBezTo>
                      <a:pt x="3521298" y="2825174"/>
                      <a:pt x="3512253" y="2922273"/>
                      <a:pt x="3459656" y="2991885"/>
                    </a:cubicBezTo>
                    <a:lnTo>
                      <a:pt x="3434904" y="3013719"/>
                    </a:lnTo>
                    <a:lnTo>
                      <a:pt x="3431208" y="3019200"/>
                    </a:lnTo>
                    <a:cubicBezTo>
                      <a:pt x="3421079" y="3029328"/>
                      <a:pt x="3409985" y="3038491"/>
                      <a:pt x="3398074" y="3046538"/>
                    </a:cubicBezTo>
                    <a:lnTo>
                      <a:pt x="3397090" y="3047072"/>
                    </a:lnTo>
                    <a:lnTo>
                      <a:pt x="3392983" y="3050695"/>
                    </a:lnTo>
                    <a:lnTo>
                      <a:pt x="3377907" y="3057485"/>
                    </a:lnTo>
                    <a:lnTo>
                      <a:pt x="3360044" y="3067180"/>
                    </a:lnTo>
                    <a:cubicBezTo>
                      <a:pt x="3333259" y="3078509"/>
                      <a:pt x="3303810" y="3084774"/>
                      <a:pt x="3272899" y="3084774"/>
                    </a:cubicBezTo>
                    <a:lnTo>
                      <a:pt x="232063" y="3084774"/>
                    </a:lnTo>
                    <a:cubicBezTo>
                      <a:pt x="201150" y="3084774"/>
                      <a:pt x="171701" y="3078509"/>
                      <a:pt x="144916" y="3067180"/>
                    </a:cubicBezTo>
                    <a:lnTo>
                      <a:pt x="127062" y="3057489"/>
                    </a:lnTo>
                    <a:lnTo>
                      <a:pt x="111979" y="3050696"/>
                    </a:lnTo>
                    <a:lnTo>
                      <a:pt x="107870" y="3047071"/>
                    </a:lnTo>
                    <a:lnTo>
                      <a:pt x="106886" y="3046538"/>
                    </a:lnTo>
                    <a:cubicBezTo>
                      <a:pt x="94976" y="3038490"/>
                      <a:pt x="83881" y="3029328"/>
                      <a:pt x="73752" y="3019200"/>
                    </a:cubicBezTo>
                    <a:lnTo>
                      <a:pt x="70057" y="3013719"/>
                    </a:lnTo>
                    <a:lnTo>
                      <a:pt x="45305" y="2991886"/>
                    </a:lnTo>
                    <a:cubicBezTo>
                      <a:pt x="-7291" y="2922275"/>
                      <a:pt x="-16337" y="2825176"/>
                      <a:pt x="30032" y="2744864"/>
                    </a:cubicBezTo>
                    <a:lnTo>
                      <a:pt x="1550449" y="111423"/>
                    </a:lnTo>
                    <a:cubicBezTo>
                      <a:pt x="1589088" y="44497"/>
                      <a:pt x="1657066" y="5067"/>
                      <a:pt x="1728758" y="1"/>
                    </a:cubicBezTo>
                    <a:lnTo>
                      <a:pt x="1752461" y="625"/>
                    </a:lnTo>
                    <a:close/>
                  </a:path>
                </a:pathLst>
              </a:custGeom>
              <a:solidFill>
                <a:srgbClr val="43B390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0" name="자유형: 도형 39">
                <a:extLst>
                  <a:ext uri="{FF2B5EF4-FFF2-40B4-BE49-F238E27FC236}">
                    <a16:creationId xmlns:a16="http://schemas.microsoft.com/office/drawing/2014/main" xmlns="" id="{0CB605F2-D239-0A77-E59B-24B709719A7C}"/>
                  </a:ext>
                </a:extLst>
              </p:cNvPr>
              <p:cNvSpPr/>
              <p:nvPr/>
            </p:nvSpPr>
            <p:spPr>
              <a:xfrm rot="5400000">
                <a:off x="7629578" y="391952"/>
                <a:ext cx="835941" cy="735725"/>
              </a:xfrm>
              <a:custGeom>
                <a:avLst/>
                <a:gdLst>
                  <a:gd name="connsiteX0" fmla="*/ 1729001 w 3504962"/>
                  <a:gd name="connsiteY0" fmla="*/ 48818 h 3084774"/>
                  <a:gd name="connsiteX1" fmla="*/ 1554806 w 3504962"/>
                  <a:gd name="connsiteY1" fmla="*/ 157678 h 3084774"/>
                  <a:gd name="connsiteX2" fmla="*/ 70266 w 3504962"/>
                  <a:gd name="connsiteY2" fmla="*/ 2731855 h 3084774"/>
                  <a:gd name="connsiteX3" fmla="*/ 85308 w 3504962"/>
                  <a:gd name="connsiteY3" fmla="*/ 2973394 h 3084774"/>
                  <a:gd name="connsiteX4" fmla="*/ 109506 w 3504962"/>
                  <a:gd name="connsiteY4" fmla="*/ 2994752 h 3084774"/>
                  <a:gd name="connsiteX5" fmla="*/ 113120 w 3504962"/>
                  <a:gd name="connsiteY5" fmla="*/ 3000114 h 3084774"/>
                  <a:gd name="connsiteX6" fmla="*/ 145513 w 3504962"/>
                  <a:gd name="connsiteY6" fmla="*/ 3026859 h 3084774"/>
                  <a:gd name="connsiteX7" fmla="*/ 146474 w 3504962"/>
                  <a:gd name="connsiteY7" fmla="*/ 3027381 h 3084774"/>
                  <a:gd name="connsiteX8" fmla="*/ 150491 w 3504962"/>
                  <a:gd name="connsiteY8" fmla="*/ 3030927 h 3084774"/>
                  <a:gd name="connsiteX9" fmla="*/ 165233 w 3504962"/>
                  <a:gd name="connsiteY9" fmla="*/ 3037576 h 3084774"/>
                  <a:gd name="connsiteX10" fmla="*/ 182687 w 3504962"/>
                  <a:gd name="connsiteY10" fmla="*/ 3047060 h 3084774"/>
                  <a:gd name="connsiteX11" fmla="*/ 267856 w 3504962"/>
                  <a:gd name="connsiteY11" fmla="*/ 3064304 h 3084774"/>
                  <a:gd name="connsiteX12" fmla="*/ 3239429 w 3504962"/>
                  <a:gd name="connsiteY12" fmla="*/ 3065743 h 3084774"/>
                  <a:gd name="connsiteX13" fmla="*/ 3324581 w 3504962"/>
                  <a:gd name="connsiteY13" fmla="*/ 3048582 h 3084774"/>
                  <a:gd name="connsiteX14" fmla="*/ 3342032 w 3504962"/>
                  <a:gd name="connsiteY14" fmla="*/ 3039110 h 3084774"/>
                  <a:gd name="connsiteX15" fmla="*/ 3356762 w 3504962"/>
                  <a:gd name="connsiteY15" fmla="*/ 3032479 h 3084774"/>
                  <a:gd name="connsiteX16" fmla="*/ 3360774 w 3504962"/>
                  <a:gd name="connsiteY16" fmla="*/ 3028938 h 3084774"/>
                  <a:gd name="connsiteX17" fmla="*/ 3361736 w 3504962"/>
                  <a:gd name="connsiteY17" fmla="*/ 3028417 h 3084774"/>
                  <a:gd name="connsiteX18" fmla="*/ 3394102 w 3504962"/>
                  <a:gd name="connsiteY18" fmla="*/ 3001702 h 3084774"/>
                  <a:gd name="connsiteX19" fmla="*/ 3397710 w 3504962"/>
                  <a:gd name="connsiteY19" fmla="*/ 2996344 h 3084774"/>
                  <a:gd name="connsiteX20" fmla="*/ 3421889 w 3504962"/>
                  <a:gd name="connsiteY20" fmla="*/ 2975008 h 3084774"/>
                  <a:gd name="connsiteX21" fmla="*/ 3436698 w 3504962"/>
                  <a:gd name="connsiteY21" fmla="*/ 2733484 h 3084774"/>
                  <a:gd name="connsiteX22" fmla="*/ 1949666 w 3504962"/>
                  <a:gd name="connsiteY22" fmla="*/ 157869 h 3084774"/>
                  <a:gd name="connsiteX23" fmla="*/ 1775365 w 3504962"/>
                  <a:gd name="connsiteY23" fmla="*/ 48839 h 3084774"/>
                  <a:gd name="connsiteX24" fmla="*/ 1752165 w 3504962"/>
                  <a:gd name="connsiteY24" fmla="*/ 49439 h 3084774"/>
                  <a:gd name="connsiteX25" fmla="*/ 1776204 w 3504962"/>
                  <a:gd name="connsiteY25" fmla="*/ 0 h 3084774"/>
                  <a:gd name="connsiteX26" fmla="*/ 1954513 w 3504962"/>
                  <a:gd name="connsiteY26" fmla="*/ 111422 h 3084774"/>
                  <a:gd name="connsiteX27" fmla="*/ 3474930 w 3504962"/>
                  <a:gd name="connsiteY27" fmla="*/ 2744862 h 3084774"/>
                  <a:gd name="connsiteX28" fmla="*/ 3459656 w 3504962"/>
                  <a:gd name="connsiteY28" fmla="*/ 2991885 h 3084774"/>
                  <a:gd name="connsiteX29" fmla="*/ 3434904 w 3504962"/>
                  <a:gd name="connsiteY29" fmla="*/ 3013719 h 3084774"/>
                  <a:gd name="connsiteX30" fmla="*/ 3431208 w 3504962"/>
                  <a:gd name="connsiteY30" fmla="*/ 3019200 h 3084774"/>
                  <a:gd name="connsiteX31" fmla="*/ 3398074 w 3504962"/>
                  <a:gd name="connsiteY31" fmla="*/ 3046538 h 3084774"/>
                  <a:gd name="connsiteX32" fmla="*/ 3397090 w 3504962"/>
                  <a:gd name="connsiteY32" fmla="*/ 3047072 h 3084774"/>
                  <a:gd name="connsiteX33" fmla="*/ 3392983 w 3504962"/>
                  <a:gd name="connsiteY33" fmla="*/ 3050695 h 3084774"/>
                  <a:gd name="connsiteX34" fmla="*/ 3377907 w 3504962"/>
                  <a:gd name="connsiteY34" fmla="*/ 3057485 h 3084774"/>
                  <a:gd name="connsiteX35" fmla="*/ 3360044 w 3504962"/>
                  <a:gd name="connsiteY35" fmla="*/ 3067180 h 3084774"/>
                  <a:gd name="connsiteX36" fmla="*/ 3272899 w 3504962"/>
                  <a:gd name="connsiteY36" fmla="*/ 3084774 h 3084774"/>
                  <a:gd name="connsiteX37" fmla="*/ 232063 w 3504962"/>
                  <a:gd name="connsiteY37" fmla="*/ 3084774 h 3084774"/>
                  <a:gd name="connsiteX38" fmla="*/ 144916 w 3504962"/>
                  <a:gd name="connsiteY38" fmla="*/ 3067180 h 3084774"/>
                  <a:gd name="connsiteX39" fmla="*/ 127062 w 3504962"/>
                  <a:gd name="connsiteY39" fmla="*/ 3057489 h 3084774"/>
                  <a:gd name="connsiteX40" fmla="*/ 111979 w 3504962"/>
                  <a:gd name="connsiteY40" fmla="*/ 3050696 h 3084774"/>
                  <a:gd name="connsiteX41" fmla="*/ 107870 w 3504962"/>
                  <a:gd name="connsiteY41" fmla="*/ 3047071 h 3084774"/>
                  <a:gd name="connsiteX42" fmla="*/ 106886 w 3504962"/>
                  <a:gd name="connsiteY42" fmla="*/ 3046538 h 3084774"/>
                  <a:gd name="connsiteX43" fmla="*/ 73752 w 3504962"/>
                  <a:gd name="connsiteY43" fmla="*/ 3019200 h 3084774"/>
                  <a:gd name="connsiteX44" fmla="*/ 70057 w 3504962"/>
                  <a:gd name="connsiteY44" fmla="*/ 3013719 h 3084774"/>
                  <a:gd name="connsiteX45" fmla="*/ 45305 w 3504962"/>
                  <a:gd name="connsiteY45" fmla="*/ 2991886 h 3084774"/>
                  <a:gd name="connsiteX46" fmla="*/ 30032 w 3504962"/>
                  <a:gd name="connsiteY46" fmla="*/ 2744864 h 3084774"/>
                  <a:gd name="connsiteX47" fmla="*/ 1550449 w 3504962"/>
                  <a:gd name="connsiteY47" fmla="*/ 111423 h 3084774"/>
                  <a:gd name="connsiteX48" fmla="*/ 1728758 w 3504962"/>
                  <a:gd name="connsiteY48" fmla="*/ 1 h 3084774"/>
                  <a:gd name="connsiteX49" fmla="*/ 1752461 w 3504962"/>
                  <a:gd name="connsiteY49" fmla="*/ 625 h 3084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504962" h="3084774">
                    <a:moveTo>
                      <a:pt x="1729001" y="48818"/>
                    </a:moveTo>
                    <a:cubicBezTo>
                      <a:pt x="1658944" y="53738"/>
                      <a:pt x="1592534" y="92259"/>
                      <a:pt x="1554806" y="157678"/>
                    </a:cubicBezTo>
                    <a:lnTo>
                      <a:pt x="70266" y="2731855"/>
                    </a:lnTo>
                    <a:cubicBezTo>
                      <a:pt x="24992" y="2810361"/>
                      <a:pt x="33877" y="2905305"/>
                      <a:pt x="85308" y="2973394"/>
                    </a:cubicBezTo>
                    <a:lnTo>
                      <a:pt x="109506" y="2994752"/>
                    </a:lnTo>
                    <a:lnTo>
                      <a:pt x="113120" y="3000114"/>
                    </a:lnTo>
                    <a:cubicBezTo>
                      <a:pt x="123024" y="3010021"/>
                      <a:pt x="133870" y="3018985"/>
                      <a:pt x="145513" y="3026859"/>
                    </a:cubicBezTo>
                    <a:lnTo>
                      <a:pt x="146474" y="3027381"/>
                    </a:lnTo>
                    <a:lnTo>
                      <a:pt x="150491" y="3030927"/>
                    </a:lnTo>
                    <a:lnTo>
                      <a:pt x="165233" y="3037576"/>
                    </a:lnTo>
                    <a:lnTo>
                      <a:pt x="182687" y="3047060"/>
                    </a:lnTo>
                    <a:cubicBezTo>
                      <a:pt x="208867" y="3058150"/>
                      <a:pt x="237648" y="3064290"/>
                      <a:pt x="267856" y="3064304"/>
                    </a:cubicBezTo>
                    <a:lnTo>
                      <a:pt x="3239429" y="3065743"/>
                    </a:lnTo>
                    <a:cubicBezTo>
                      <a:pt x="3269636" y="3065757"/>
                      <a:pt x="3298412" y="3059647"/>
                      <a:pt x="3324581" y="3048582"/>
                    </a:cubicBezTo>
                    <a:lnTo>
                      <a:pt x="3342032" y="3039110"/>
                    </a:lnTo>
                    <a:lnTo>
                      <a:pt x="3356762" y="3032479"/>
                    </a:lnTo>
                    <a:lnTo>
                      <a:pt x="3360774" y="3028938"/>
                    </a:lnTo>
                    <a:lnTo>
                      <a:pt x="3361736" y="3028417"/>
                    </a:lnTo>
                    <a:cubicBezTo>
                      <a:pt x="3373371" y="3020554"/>
                      <a:pt x="3384209" y="3011600"/>
                      <a:pt x="3394102" y="3001702"/>
                    </a:cubicBezTo>
                    <a:lnTo>
                      <a:pt x="3397710" y="2996344"/>
                    </a:lnTo>
                    <a:lnTo>
                      <a:pt x="3421889" y="2975008"/>
                    </a:lnTo>
                    <a:cubicBezTo>
                      <a:pt x="3473254" y="2906968"/>
                      <a:pt x="3482048" y="2812033"/>
                      <a:pt x="3436698" y="2733484"/>
                    </a:cubicBezTo>
                    <a:lnTo>
                      <a:pt x="1949666" y="157869"/>
                    </a:lnTo>
                    <a:cubicBezTo>
                      <a:pt x="1911875" y="92413"/>
                      <a:pt x="1845428" y="53827"/>
                      <a:pt x="1775365" y="48839"/>
                    </a:cubicBezTo>
                    <a:lnTo>
                      <a:pt x="1752165" y="49439"/>
                    </a:lnTo>
                    <a:close/>
                    <a:moveTo>
                      <a:pt x="1776204" y="0"/>
                    </a:moveTo>
                    <a:cubicBezTo>
                      <a:pt x="1847896" y="5066"/>
                      <a:pt x="1915873" y="44496"/>
                      <a:pt x="1954513" y="111422"/>
                    </a:cubicBezTo>
                    <a:lnTo>
                      <a:pt x="3474930" y="2744862"/>
                    </a:lnTo>
                    <a:cubicBezTo>
                      <a:pt x="3521298" y="2825174"/>
                      <a:pt x="3512253" y="2922273"/>
                      <a:pt x="3459656" y="2991885"/>
                    </a:cubicBezTo>
                    <a:lnTo>
                      <a:pt x="3434904" y="3013719"/>
                    </a:lnTo>
                    <a:lnTo>
                      <a:pt x="3431208" y="3019200"/>
                    </a:lnTo>
                    <a:cubicBezTo>
                      <a:pt x="3421079" y="3029328"/>
                      <a:pt x="3409985" y="3038491"/>
                      <a:pt x="3398074" y="3046538"/>
                    </a:cubicBezTo>
                    <a:lnTo>
                      <a:pt x="3397090" y="3047072"/>
                    </a:lnTo>
                    <a:lnTo>
                      <a:pt x="3392983" y="3050695"/>
                    </a:lnTo>
                    <a:lnTo>
                      <a:pt x="3377907" y="3057485"/>
                    </a:lnTo>
                    <a:lnTo>
                      <a:pt x="3360044" y="3067180"/>
                    </a:lnTo>
                    <a:cubicBezTo>
                      <a:pt x="3333259" y="3078509"/>
                      <a:pt x="3303810" y="3084774"/>
                      <a:pt x="3272899" y="3084774"/>
                    </a:cubicBezTo>
                    <a:lnTo>
                      <a:pt x="232063" y="3084774"/>
                    </a:lnTo>
                    <a:cubicBezTo>
                      <a:pt x="201150" y="3084774"/>
                      <a:pt x="171701" y="3078509"/>
                      <a:pt x="144916" y="3067180"/>
                    </a:cubicBezTo>
                    <a:lnTo>
                      <a:pt x="127062" y="3057489"/>
                    </a:lnTo>
                    <a:lnTo>
                      <a:pt x="111979" y="3050696"/>
                    </a:lnTo>
                    <a:lnTo>
                      <a:pt x="107870" y="3047071"/>
                    </a:lnTo>
                    <a:lnTo>
                      <a:pt x="106886" y="3046538"/>
                    </a:lnTo>
                    <a:cubicBezTo>
                      <a:pt x="94976" y="3038490"/>
                      <a:pt x="83881" y="3029328"/>
                      <a:pt x="73752" y="3019200"/>
                    </a:cubicBezTo>
                    <a:lnTo>
                      <a:pt x="70057" y="3013719"/>
                    </a:lnTo>
                    <a:lnTo>
                      <a:pt x="45305" y="2991886"/>
                    </a:lnTo>
                    <a:cubicBezTo>
                      <a:pt x="-7291" y="2922275"/>
                      <a:pt x="-16337" y="2825176"/>
                      <a:pt x="30032" y="2744864"/>
                    </a:cubicBezTo>
                    <a:lnTo>
                      <a:pt x="1550449" y="111423"/>
                    </a:lnTo>
                    <a:cubicBezTo>
                      <a:pt x="1589088" y="44497"/>
                      <a:pt x="1657066" y="5067"/>
                      <a:pt x="1728758" y="1"/>
                    </a:cubicBezTo>
                    <a:lnTo>
                      <a:pt x="1752461" y="625"/>
                    </a:lnTo>
                    <a:close/>
                  </a:path>
                </a:pathLst>
              </a:custGeom>
              <a:solidFill>
                <a:srgbClr val="43B390">
                  <a:alpha val="4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1" name="자유형: 도형 40">
                <a:extLst>
                  <a:ext uri="{FF2B5EF4-FFF2-40B4-BE49-F238E27FC236}">
                    <a16:creationId xmlns:a16="http://schemas.microsoft.com/office/drawing/2014/main" xmlns="" id="{141B6AC9-713A-EFD9-7E2A-572518CB1021}"/>
                  </a:ext>
                </a:extLst>
              </p:cNvPr>
              <p:cNvSpPr/>
              <p:nvPr/>
            </p:nvSpPr>
            <p:spPr>
              <a:xfrm rot="5400000">
                <a:off x="7925616" y="391950"/>
                <a:ext cx="835941" cy="735725"/>
              </a:xfrm>
              <a:custGeom>
                <a:avLst/>
                <a:gdLst>
                  <a:gd name="connsiteX0" fmla="*/ 1729001 w 3504962"/>
                  <a:gd name="connsiteY0" fmla="*/ 48818 h 3084774"/>
                  <a:gd name="connsiteX1" fmla="*/ 1554806 w 3504962"/>
                  <a:gd name="connsiteY1" fmla="*/ 157678 h 3084774"/>
                  <a:gd name="connsiteX2" fmla="*/ 70266 w 3504962"/>
                  <a:gd name="connsiteY2" fmla="*/ 2731855 h 3084774"/>
                  <a:gd name="connsiteX3" fmla="*/ 85308 w 3504962"/>
                  <a:gd name="connsiteY3" fmla="*/ 2973394 h 3084774"/>
                  <a:gd name="connsiteX4" fmla="*/ 109506 w 3504962"/>
                  <a:gd name="connsiteY4" fmla="*/ 2994752 h 3084774"/>
                  <a:gd name="connsiteX5" fmla="*/ 113120 w 3504962"/>
                  <a:gd name="connsiteY5" fmla="*/ 3000114 h 3084774"/>
                  <a:gd name="connsiteX6" fmla="*/ 145513 w 3504962"/>
                  <a:gd name="connsiteY6" fmla="*/ 3026859 h 3084774"/>
                  <a:gd name="connsiteX7" fmla="*/ 146474 w 3504962"/>
                  <a:gd name="connsiteY7" fmla="*/ 3027381 h 3084774"/>
                  <a:gd name="connsiteX8" fmla="*/ 150491 w 3504962"/>
                  <a:gd name="connsiteY8" fmla="*/ 3030927 h 3084774"/>
                  <a:gd name="connsiteX9" fmla="*/ 165233 w 3504962"/>
                  <a:gd name="connsiteY9" fmla="*/ 3037576 h 3084774"/>
                  <a:gd name="connsiteX10" fmla="*/ 182687 w 3504962"/>
                  <a:gd name="connsiteY10" fmla="*/ 3047060 h 3084774"/>
                  <a:gd name="connsiteX11" fmla="*/ 267856 w 3504962"/>
                  <a:gd name="connsiteY11" fmla="*/ 3064304 h 3084774"/>
                  <a:gd name="connsiteX12" fmla="*/ 3239429 w 3504962"/>
                  <a:gd name="connsiteY12" fmla="*/ 3065743 h 3084774"/>
                  <a:gd name="connsiteX13" fmla="*/ 3324581 w 3504962"/>
                  <a:gd name="connsiteY13" fmla="*/ 3048582 h 3084774"/>
                  <a:gd name="connsiteX14" fmla="*/ 3342032 w 3504962"/>
                  <a:gd name="connsiteY14" fmla="*/ 3039110 h 3084774"/>
                  <a:gd name="connsiteX15" fmla="*/ 3356762 w 3504962"/>
                  <a:gd name="connsiteY15" fmla="*/ 3032479 h 3084774"/>
                  <a:gd name="connsiteX16" fmla="*/ 3360774 w 3504962"/>
                  <a:gd name="connsiteY16" fmla="*/ 3028938 h 3084774"/>
                  <a:gd name="connsiteX17" fmla="*/ 3361736 w 3504962"/>
                  <a:gd name="connsiteY17" fmla="*/ 3028417 h 3084774"/>
                  <a:gd name="connsiteX18" fmla="*/ 3394102 w 3504962"/>
                  <a:gd name="connsiteY18" fmla="*/ 3001702 h 3084774"/>
                  <a:gd name="connsiteX19" fmla="*/ 3397710 w 3504962"/>
                  <a:gd name="connsiteY19" fmla="*/ 2996344 h 3084774"/>
                  <a:gd name="connsiteX20" fmla="*/ 3421889 w 3504962"/>
                  <a:gd name="connsiteY20" fmla="*/ 2975008 h 3084774"/>
                  <a:gd name="connsiteX21" fmla="*/ 3436698 w 3504962"/>
                  <a:gd name="connsiteY21" fmla="*/ 2733484 h 3084774"/>
                  <a:gd name="connsiteX22" fmla="*/ 1949666 w 3504962"/>
                  <a:gd name="connsiteY22" fmla="*/ 157869 h 3084774"/>
                  <a:gd name="connsiteX23" fmla="*/ 1775365 w 3504962"/>
                  <a:gd name="connsiteY23" fmla="*/ 48839 h 3084774"/>
                  <a:gd name="connsiteX24" fmla="*/ 1752165 w 3504962"/>
                  <a:gd name="connsiteY24" fmla="*/ 49439 h 3084774"/>
                  <a:gd name="connsiteX25" fmla="*/ 1776204 w 3504962"/>
                  <a:gd name="connsiteY25" fmla="*/ 0 h 3084774"/>
                  <a:gd name="connsiteX26" fmla="*/ 1954513 w 3504962"/>
                  <a:gd name="connsiteY26" fmla="*/ 111422 h 3084774"/>
                  <a:gd name="connsiteX27" fmla="*/ 3474930 w 3504962"/>
                  <a:gd name="connsiteY27" fmla="*/ 2744862 h 3084774"/>
                  <a:gd name="connsiteX28" fmla="*/ 3459656 w 3504962"/>
                  <a:gd name="connsiteY28" fmla="*/ 2991885 h 3084774"/>
                  <a:gd name="connsiteX29" fmla="*/ 3434904 w 3504962"/>
                  <a:gd name="connsiteY29" fmla="*/ 3013719 h 3084774"/>
                  <a:gd name="connsiteX30" fmla="*/ 3431208 w 3504962"/>
                  <a:gd name="connsiteY30" fmla="*/ 3019200 h 3084774"/>
                  <a:gd name="connsiteX31" fmla="*/ 3398074 w 3504962"/>
                  <a:gd name="connsiteY31" fmla="*/ 3046538 h 3084774"/>
                  <a:gd name="connsiteX32" fmla="*/ 3397090 w 3504962"/>
                  <a:gd name="connsiteY32" fmla="*/ 3047072 h 3084774"/>
                  <a:gd name="connsiteX33" fmla="*/ 3392983 w 3504962"/>
                  <a:gd name="connsiteY33" fmla="*/ 3050695 h 3084774"/>
                  <a:gd name="connsiteX34" fmla="*/ 3377907 w 3504962"/>
                  <a:gd name="connsiteY34" fmla="*/ 3057485 h 3084774"/>
                  <a:gd name="connsiteX35" fmla="*/ 3360044 w 3504962"/>
                  <a:gd name="connsiteY35" fmla="*/ 3067180 h 3084774"/>
                  <a:gd name="connsiteX36" fmla="*/ 3272899 w 3504962"/>
                  <a:gd name="connsiteY36" fmla="*/ 3084774 h 3084774"/>
                  <a:gd name="connsiteX37" fmla="*/ 232063 w 3504962"/>
                  <a:gd name="connsiteY37" fmla="*/ 3084774 h 3084774"/>
                  <a:gd name="connsiteX38" fmla="*/ 144916 w 3504962"/>
                  <a:gd name="connsiteY38" fmla="*/ 3067180 h 3084774"/>
                  <a:gd name="connsiteX39" fmla="*/ 127062 w 3504962"/>
                  <a:gd name="connsiteY39" fmla="*/ 3057489 h 3084774"/>
                  <a:gd name="connsiteX40" fmla="*/ 111979 w 3504962"/>
                  <a:gd name="connsiteY40" fmla="*/ 3050696 h 3084774"/>
                  <a:gd name="connsiteX41" fmla="*/ 107870 w 3504962"/>
                  <a:gd name="connsiteY41" fmla="*/ 3047071 h 3084774"/>
                  <a:gd name="connsiteX42" fmla="*/ 106886 w 3504962"/>
                  <a:gd name="connsiteY42" fmla="*/ 3046538 h 3084774"/>
                  <a:gd name="connsiteX43" fmla="*/ 73752 w 3504962"/>
                  <a:gd name="connsiteY43" fmla="*/ 3019200 h 3084774"/>
                  <a:gd name="connsiteX44" fmla="*/ 70057 w 3504962"/>
                  <a:gd name="connsiteY44" fmla="*/ 3013719 h 3084774"/>
                  <a:gd name="connsiteX45" fmla="*/ 45305 w 3504962"/>
                  <a:gd name="connsiteY45" fmla="*/ 2991886 h 3084774"/>
                  <a:gd name="connsiteX46" fmla="*/ 30032 w 3504962"/>
                  <a:gd name="connsiteY46" fmla="*/ 2744864 h 3084774"/>
                  <a:gd name="connsiteX47" fmla="*/ 1550449 w 3504962"/>
                  <a:gd name="connsiteY47" fmla="*/ 111423 h 3084774"/>
                  <a:gd name="connsiteX48" fmla="*/ 1728758 w 3504962"/>
                  <a:gd name="connsiteY48" fmla="*/ 1 h 3084774"/>
                  <a:gd name="connsiteX49" fmla="*/ 1752461 w 3504962"/>
                  <a:gd name="connsiteY49" fmla="*/ 625 h 3084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504962" h="3084774">
                    <a:moveTo>
                      <a:pt x="1729001" y="48818"/>
                    </a:moveTo>
                    <a:cubicBezTo>
                      <a:pt x="1658944" y="53738"/>
                      <a:pt x="1592534" y="92259"/>
                      <a:pt x="1554806" y="157678"/>
                    </a:cubicBezTo>
                    <a:lnTo>
                      <a:pt x="70266" y="2731855"/>
                    </a:lnTo>
                    <a:cubicBezTo>
                      <a:pt x="24992" y="2810361"/>
                      <a:pt x="33877" y="2905305"/>
                      <a:pt x="85308" y="2973394"/>
                    </a:cubicBezTo>
                    <a:lnTo>
                      <a:pt x="109506" y="2994752"/>
                    </a:lnTo>
                    <a:lnTo>
                      <a:pt x="113120" y="3000114"/>
                    </a:lnTo>
                    <a:cubicBezTo>
                      <a:pt x="123024" y="3010021"/>
                      <a:pt x="133870" y="3018985"/>
                      <a:pt x="145513" y="3026859"/>
                    </a:cubicBezTo>
                    <a:lnTo>
                      <a:pt x="146474" y="3027381"/>
                    </a:lnTo>
                    <a:lnTo>
                      <a:pt x="150491" y="3030927"/>
                    </a:lnTo>
                    <a:lnTo>
                      <a:pt x="165233" y="3037576"/>
                    </a:lnTo>
                    <a:lnTo>
                      <a:pt x="182687" y="3047060"/>
                    </a:lnTo>
                    <a:cubicBezTo>
                      <a:pt x="208867" y="3058150"/>
                      <a:pt x="237648" y="3064290"/>
                      <a:pt x="267856" y="3064304"/>
                    </a:cubicBezTo>
                    <a:lnTo>
                      <a:pt x="3239429" y="3065743"/>
                    </a:lnTo>
                    <a:cubicBezTo>
                      <a:pt x="3269636" y="3065757"/>
                      <a:pt x="3298412" y="3059647"/>
                      <a:pt x="3324581" y="3048582"/>
                    </a:cubicBezTo>
                    <a:lnTo>
                      <a:pt x="3342032" y="3039110"/>
                    </a:lnTo>
                    <a:lnTo>
                      <a:pt x="3356762" y="3032479"/>
                    </a:lnTo>
                    <a:lnTo>
                      <a:pt x="3360774" y="3028938"/>
                    </a:lnTo>
                    <a:lnTo>
                      <a:pt x="3361736" y="3028417"/>
                    </a:lnTo>
                    <a:cubicBezTo>
                      <a:pt x="3373371" y="3020554"/>
                      <a:pt x="3384209" y="3011600"/>
                      <a:pt x="3394102" y="3001702"/>
                    </a:cubicBezTo>
                    <a:lnTo>
                      <a:pt x="3397710" y="2996344"/>
                    </a:lnTo>
                    <a:lnTo>
                      <a:pt x="3421889" y="2975008"/>
                    </a:lnTo>
                    <a:cubicBezTo>
                      <a:pt x="3473254" y="2906968"/>
                      <a:pt x="3482048" y="2812033"/>
                      <a:pt x="3436698" y="2733484"/>
                    </a:cubicBezTo>
                    <a:lnTo>
                      <a:pt x="1949666" y="157869"/>
                    </a:lnTo>
                    <a:cubicBezTo>
                      <a:pt x="1911875" y="92413"/>
                      <a:pt x="1845428" y="53827"/>
                      <a:pt x="1775365" y="48839"/>
                    </a:cubicBezTo>
                    <a:lnTo>
                      <a:pt x="1752165" y="49439"/>
                    </a:lnTo>
                    <a:close/>
                    <a:moveTo>
                      <a:pt x="1776204" y="0"/>
                    </a:moveTo>
                    <a:cubicBezTo>
                      <a:pt x="1847896" y="5066"/>
                      <a:pt x="1915873" y="44496"/>
                      <a:pt x="1954513" y="111422"/>
                    </a:cubicBezTo>
                    <a:lnTo>
                      <a:pt x="3474930" y="2744862"/>
                    </a:lnTo>
                    <a:cubicBezTo>
                      <a:pt x="3521298" y="2825174"/>
                      <a:pt x="3512253" y="2922273"/>
                      <a:pt x="3459656" y="2991885"/>
                    </a:cubicBezTo>
                    <a:lnTo>
                      <a:pt x="3434904" y="3013719"/>
                    </a:lnTo>
                    <a:lnTo>
                      <a:pt x="3431208" y="3019200"/>
                    </a:lnTo>
                    <a:cubicBezTo>
                      <a:pt x="3421079" y="3029328"/>
                      <a:pt x="3409985" y="3038491"/>
                      <a:pt x="3398074" y="3046538"/>
                    </a:cubicBezTo>
                    <a:lnTo>
                      <a:pt x="3397090" y="3047072"/>
                    </a:lnTo>
                    <a:lnTo>
                      <a:pt x="3392983" y="3050695"/>
                    </a:lnTo>
                    <a:lnTo>
                      <a:pt x="3377907" y="3057485"/>
                    </a:lnTo>
                    <a:lnTo>
                      <a:pt x="3360044" y="3067180"/>
                    </a:lnTo>
                    <a:cubicBezTo>
                      <a:pt x="3333259" y="3078509"/>
                      <a:pt x="3303810" y="3084774"/>
                      <a:pt x="3272899" y="3084774"/>
                    </a:cubicBezTo>
                    <a:lnTo>
                      <a:pt x="232063" y="3084774"/>
                    </a:lnTo>
                    <a:cubicBezTo>
                      <a:pt x="201150" y="3084774"/>
                      <a:pt x="171701" y="3078509"/>
                      <a:pt x="144916" y="3067180"/>
                    </a:cubicBezTo>
                    <a:lnTo>
                      <a:pt x="127062" y="3057489"/>
                    </a:lnTo>
                    <a:lnTo>
                      <a:pt x="111979" y="3050696"/>
                    </a:lnTo>
                    <a:lnTo>
                      <a:pt x="107870" y="3047071"/>
                    </a:lnTo>
                    <a:lnTo>
                      <a:pt x="106886" y="3046538"/>
                    </a:lnTo>
                    <a:cubicBezTo>
                      <a:pt x="94976" y="3038490"/>
                      <a:pt x="83881" y="3029328"/>
                      <a:pt x="73752" y="3019200"/>
                    </a:cubicBezTo>
                    <a:lnTo>
                      <a:pt x="70057" y="3013719"/>
                    </a:lnTo>
                    <a:lnTo>
                      <a:pt x="45305" y="2991886"/>
                    </a:lnTo>
                    <a:cubicBezTo>
                      <a:pt x="-7291" y="2922275"/>
                      <a:pt x="-16337" y="2825176"/>
                      <a:pt x="30032" y="2744864"/>
                    </a:cubicBezTo>
                    <a:lnTo>
                      <a:pt x="1550449" y="111423"/>
                    </a:lnTo>
                    <a:cubicBezTo>
                      <a:pt x="1589088" y="44497"/>
                      <a:pt x="1657066" y="5067"/>
                      <a:pt x="1728758" y="1"/>
                    </a:cubicBezTo>
                    <a:lnTo>
                      <a:pt x="1752461" y="625"/>
                    </a:lnTo>
                    <a:close/>
                  </a:path>
                </a:pathLst>
              </a:custGeom>
              <a:solidFill>
                <a:srgbClr val="43B390">
                  <a:alpha val="5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2" name="자유형: 도형 41">
                <a:extLst>
                  <a:ext uri="{FF2B5EF4-FFF2-40B4-BE49-F238E27FC236}">
                    <a16:creationId xmlns:a16="http://schemas.microsoft.com/office/drawing/2014/main" xmlns="" id="{4B79C6EC-365A-E7D6-245C-9A1169797857}"/>
                  </a:ext>
                </a:extLst>
              </p:cNvPr>
              <p:cNvSpPr/>
              <p:nvPr/>
            </p:nvSpPr>
            <p:spPr>
              <a:xfrm rot="5400000">
                <a:off x="8221654" y="391948"/>
                <a:ext cx="835941" cy="735725"/>
              </a:xfrm>
              <a:custGeom>
                <a:avLst/>
                <a:gdLst>
                  <a:gd name="connsiteX0" fmla="*/ 1729001 w 3504962"/>
                  <a:gd name="connsiteY0" fmla="*/ 48818 h 3084774"/>
                  <a:gd name="connsiteX1" fmla="*/ 1554806 w 3504962"/>
                  <a:gd name="connsiteY1" fmla="*/ 157678 h 3084774"/>
                  <a:gd name="connsiteX2" fmla="*/ 70266 w 3504962"/>
                  <a:gd name="connsiteY2" fmla="*/ 2731855 h 3084774"/>
                  <a:gd name="connsiteX3" fmla="*/ 85308 w 3504962"/>
                  <a:gd name="connsiteY3" fmla="*/ 2973394 h 3084774"/>
                  <a:gd name="connsiteX4" fmla="*/ 109506 w 3504962"/>
                  <a:gd name="connsiteY4" fmla="*/ 2994752 h 3084774"/>
                  <a:gd name="connsiteX5" fmla="*/ 113120 w 3504962"/>
                  <a:gd name="connsiteY5" fmla="*/ 3000114 h 3084774"/>
                  <a:gd name="connsiteX6" fmla="*/ 145513 w 3504962"/>
                  <a:gd name="connsiteY6" fmla="*/ 3026859 h 3084774"/>
                  <a:gd name="connsiteX7" fmla="*/ 146474 w 3504962"/>
                  <a:gd name="connsiteY7" fmla="*/ 3027381 h 3084774"/>
                  <a:gd name="connsiteX8" fmla="*/ 150491 w 3504962"/>
                  <a:gd name="connsiteY8" fmla="*/ 3030927 h 3084774"/>
                  <a:gd name="connsiteX9" fmla="*/ 165233 w 3504962"/>
                  <a:gd name="connsiteY9" fmla="*/ 3037576 h 3084774"/>
                  <a:gd name="connsiteX10" fmla="*/ 182687 w 3504962"/>
                  <a:gd name="connsiteY10" fmla="*/ 3047060 h 3084774"/>
                  <a:gd name="connsiteX11" fmla="*/ 267856 w 3504962"/>
                  <a:gd name="connsiteY11" fmla="*/ 3064304 h 3084774"/>
                  <a:gd name="connsiteX12" fmla="*/ 3239429 w 3504962"/>
                  <a:gd name="connsiteY12" fmla="*/ 3065743 h 3084774"/>
                  <a:gd name="connsiteX13" fmla="*/ 3324581 w 3504962"/>
                  <a:gd name="connsiteY13" fmla="*/ 3048582 h 3084774"/>
                  <a:gd name="connsiteX14" fmla="*/ 3342032 w 3504962"/>
                  <a:gd name="connsiteY14" fmla="*/ 3039110 h 3084774"/>
                  <a:gd name="connsiteX15" fmla="*/ 3356762 w 3504962"/>
                  <a:gd name="connsiteY15" fmla="*/ 3032479 h 3084774"/>
                  <a:gd name="connsiteX16" fmla="*/ 3360774 w 3504962"/>
                  <a:gd name="connsiteY16" fmla="*/ 3028938 h 3084774"/>
                  <a:gd name="connsiteX17" fmla="*/ 3361736 w 3504962"/>
                  <a:gd name="connsiteY17" fmla="*/ 3028417 h 3084774"/>
                  <a:gd name="connsiteX18" fmla="*/ 3394102 w 3504962"/>
                  <a:gd name="connsiteY18" fmla="*/ 3001702 h 3084774"/>
                  <a:gd name="connsiteX19" fmla="*/ 3397710 w 3504962"/>
                  <a:gd name="connsiteY19" fmla="*/ 2996344 h 3084774"/>
                  <a:gd name="connsiteX20" fmla="*/ 3421889 w 3504962"/>
                  <a:gd name="connsiteY20" fmla="*/ 2975008 h 3084774"/>
                  <a:gd name="connsiteX21" fmla="*/ 3436698 w 3504962"/>
                  <a:gd name="connsiteY21" fmla="*/ 2733484 h 3084774"/>
                  <a:gd name="connsiteX22" fmla="*/ 1949666 w 3504962"/>
                  <a:gd name="connsiteY22" fmla="*/ 157869 h 3084774"/>
                  <a:gd name="connsiteX23" fmla="*/ 1775365 w 3504962"/>
                  <a:gd name="connsiteY23" fmla="*/ 48839 h 3084774"/>
                  <a:gd name="connsiteX24" fmla="*/ 1752165 w 3504962"/>
                  <a:gd name="connsiteY24" fmla="*/ 49439 h 3084774"/>
                  <a:gd name="connsiteX25" fmla="*/ 1776204 w 3504962"/>
                  <a:gd name="connsiteY25" fmla="*/ 0 h 3084774"/>
                  <a:gd name="connsiteX26" fmla="*/ 1954513 w 3504962"/>
                  <a:gd name="connsiteY26" fmla="*/ 111422 h 3084774"/>
                  <a:gd name="connsiteX27" fmla="*/ 3474930 w 3504962"/>
                  <a:gd name="connsiteY27" fmla="*/ 2744862 h 3084774"/>
                  <a:gd name="connsiteX28" fmla="*/ 3459656 w 3504962"/>
                  <a:gd name="connsiteY28" fmla="*/ 2991885 h 3084774"/>
                  <a:gd name="connsiteX29" fmla="*/ 3434904 w 3504962"/>
                  <a:gd name="connsiteY29" fmla="*/ 3013719 h 3084774"/>
                  <a:gd name="connsiteX30" fmla="*/ 3431208 w 3504962"/>
                  <a:gd name="connsiteY30" fmla="*/ 3019200 h 3084774"/>
                  <a:gd name="connsiteX31" fmla="*/ 3398074 w 3504962"/>
                  <a:gd name="connsiteY31" fmla="*/ 3046538 h 3084774"/>
                  <a:gd name="connsiteX32" fmla="*/ 3397090 w 3504962"/>
                  <a:gd name="connsiteY32" fmla="*/ 3047072 h 3084774"/>
                  <a:gd name="connsiteX33" fmla="*/ 3392983 w 3504962"/>
                  <a:gd name="connsiteY33" fmla="*/ 3050695 h 3084774"/>
                  <a:gd name="connsiteX34" fmla="*/ 3377907 w 3504962"/>
                  <a:gd name="connsiteY34" fmla="*/ 3057485 h 3084774"/>
                  <a:gd name="connsiteX35" fmla="*/ 3360044 w 3504962"/>
                  <a:gd name="connsiteY35" fmla="*/ 3067180 h 3084774"/>
                  <a:gd name="connsiteX36" fmla="*/ 3272899 w 3504962"/>
                  <a:gd name="connsiteY36" fmla="*/ 3084774 h 3084774"/>
                  <a:gd name="connsiteX37" fmla="*/ 232063 w 3504962"/>
                  <a:gd name="connsiteY37" fmla="*/ 3084774 h 3084774"/>
                  <a:gd name="connsiteX38" fmla="*/ 144916 w 3504962"/>
                  <a:gd name="connsiteY38" fmla="*/ 3067180 h 3084774"/>
                  <a:gd name="connsiteX39" fmla="*/ 127062 w 3504962"/>
                  <a:gd name="connsiteY39" fmla="*/ 3057489 h 3084774"/>
                  <a:gd name="connsiteX40" fmla="*/ 111979 w 3504962"/>
                  <a:gd name="connsiteY40" fmla="*/ 3050696 h 3084774"/>
                  <a:gd name="connsiteX41" fmla="*/ 107870 w 3504962"/>
                  <a:gd name="connsiteY41" fmla="*/ 3047071 h 3084774"/>
                  <a:gd name="connsiteX42" fmla="*/ 106886 w 3504962"/>
                  <a:gd name="connsiteY42" fmla="*/ 3046538 h 3084774"/>
                  <a:gd name="connsiteX43" fmla="*/ 73752 w 3504962"/>
                  <a:gd name="connsiteY43" fmla="*/ 3019200 h 3084774"/>
                  <a:gd name="connsiteX44" fmla="*/ 70057 w 3504962"/>
                  <a:gd name="connsiteY44" fmla="*/ 3013719 h 3084774"/>
                  <a:gd name="connsiteX45" fmla="*/ 45305 w 3504962"/>
                  <a:gd name="connsiteY45" fmla="*/ 2991886 h 3084774"/>
                  <a:gd name="connsiteX46" fmla="*/ 30032 w 3504962"/>
                  <a:gd name="connsiteY46" fmla="*/ 2744864 h 3084774"/>
                  <a:gd name="connsiteX47" fmla="*/ 1550449 w 3504962"/>
                  <a:gd name="connsiteY47" fmla="*/ 111423 h 3084774"/>
                  <a:gd name="connsiteX48" fmla="*/ 1728758 w 3504962"/>
                  <a:gd name="connsiteY48" fmla="*/ 1 h 3084774"/>
                  <a:gd name="connsiteX49" fmla="*/ 1752461 w 3504962"/>
                  <a:gd name="connsiteY49" fmla="*/ 625 h 3084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504962" h="3084774">
                    <a:moveTo>
                      <a:pt x="1729001" y="48818"/>
                    </a:moveTo>
                    <a:cubicBezTo>
                      <a:pt x="1658944" y="53738"/>
                      <a:pt x="1592534" y="92259"/>
                      <a:pt x="1554806" y="157678"/>
                    </a:cubicBezTo>
                    <a:lnTo>
                      <a:pt x="70266" y="2731855"/>
                    </a:lnTo>
                    <a:cubicBezTo>
                      <a:pt x="24992" y="2810361"/>
                      <a:pt x="33877" y="2905305"/>
                      <a:pt x="85308" y="2973394"/>
                    </a:cubicBezTo>
                    <a:lnTo>
                      <a:pt x="109506" y="2994752"/>
                    </a:lnTo>
                    <a:lnTo>
                      <a:pt x="113120" y="3000114"/>
                    </a:lnTo>
                    <a:cubicBezTo>
                      <a:pt x="123024" y="3010021"/>
                      <a:pt x="133870" y="3018985"/>
                      <a:pt x="145513" y="3026859"/>
                    </a:cubicBezTo>
                    <a:lnTo>
                      <a:pt x="146474" y="3027381"/>
                    </a:lnTo>
                    <a:lnTo>
                      <a:pt x="150491" y="3030927"/>
                    </a:lnTo>
                    <a:lnTo>
                      <a:pt x="165233" y="3037576"/>
                    </a:lnTo>
                    <a:lnTo>
                      <a:pt x="182687" y="3047060"/>
                    </a:lnTo>
                    <a:cubicBezTo>
                      <a:pt x="208867" y="3058150"/>
                      <a:pt x="237648" y="3064290"/>
                      <a:pt x="267856" y="3064304"/>
                    </a:cubicBezTo>
                    <a:lnTo>
                      <a:pt x="3239429" y="3065743"/>
                    </a:lnTo>
                    <a:cubicBezTo>
                      <a:pt x="3269636" y="3065757"/>
                      <a:pt x="3298412" y="3059647"/>
                      <a:pt x="3324581" y="3048582"/>
                    </a:cubicBezTo>
                    <a:lnTo>
                      <a:pt x="3342032" y="3039110"/>
                    </a:lnTo>
                    <a:lnTo>
                      <a:pt x="3356762" y="3032479"/>
                    </a:lnTo>
                    <a:lnTo>
                      <a:pt x="3360774" y="3028938"/>
                    </a:lnTo>
                    <a:lnTo>
                      <a:pt x="3361736" y="3028417"/>
                    </a:lnTo>
                    <a:cubicBezTo>
                      <a:pt x="3373371" y="3020554"/>
                      <a:pt x="3384209" y="3011600"/>
                      <a:pt x="3394102" y="3001702"/>
                    </a:cubicBezTo>
                    <a:lnTo>
                      <a:pt x="3397710" y="2996344"/>
                    </a:lnTo>
                    <a:lnTo>
                      <a:pt x="3421889" y="2975008"/>
                    </a:lnTo>
                    <a:cubicBezTo>
                      <a:pt x="3473254" y="2906968"/>
                      <a:pt x="3482048" y="2812033"/>
                      <a:pt x="3436698" y="2733484"/>
                    </a:cubicBezTo>
                    <a:lnTo>
                      <a:pt x="1949666" y="157869"/>
                    </a:lnTo>
                    <a:cubicBezTo>
                      <a:pt x="1911875" y="92413"/>
                      <a:pt x="1845428" y="53827"/>
                      <a:pt x="1775365" y="48839"/>
                    </a:cubicBezTo>
                    <a:lnTo>
                      <a:pt x="1752165" y="49439"/>
                    </a:lnTo>
                    <a:close/>
                    <a:moveTo>
                      <a:pt x="1776204" y="0"/>
                    </a:moveTo>
                    <a:cubicBezTo>
                      <a:pt x="1847896" y="5066"/>
                      <a:pt x="1915873" y="44496"/>
                      <a:pt x="1954513" y="111422"/>
                    </a:cubicBezTo>
                    <a:lnTo>
                      <a:pt x="3474930" y="2744862"/>
                    </a:lnTo>
                    <a:cubicBezTo>
                      <a:pt x="3521298" y="2825174"/>
                      <a:pt x="3512253" y="2922273"/>
                      <a:pt x="3459656" y="2991885"/>
                    </a:cubicBezTo>
                    <a:lnTo>
                      <a:pt x="3434904" y="3013719"/>
                    </a:lnTo>
                    <a:lnTo>
                      <a:pt x="3431208" y="3019200"/>
                    </a:lnTo>
                    <a:cubicBezTo>
                      <a:pt x="3421079" y="3029328"/>
                      <a:pt x="3409985" y="3038491"/>
                      <a:pt x="3398074" y="3046538"/>
                    </a:cubicBezTo>
                    <a:lnTo>
                      <a:pt x="3397090" y="3047072"/>
                    </a:lnTo>
                    <a:lnTo>
                      <a:pt x="3392983" y="3050695"/>
                    </a:lnTo>
                    <a:lnTo>
                      <a:pt x="3377907" y="3057485"/>
                    </a:lnTo>
                    <a:lnTo>
                      <a:pt x="3360044" y="3067180"/>
                    </a:lnTo>
                    <a:cubicBezTo>
                      <a:pt x="3333259" y="3078509"/>
                      <a:pt x="3303810" y="3084774"/>
                      <a:pt x="3272899" y="3084774"/>
                    </a:cubicBezTo>
                    <a:lnTo>
                      <a:pt x="232063" y="3084774"/>
                    </a:lnTo>
                    <a:cubicBezTo>
                      <a:pt x="201150" y="3084774"/>
                      <a:pt x="171701" y="3078509"/>
                      <a:pt x="144916" y="3067180"/>
                    </a:cubicBezTo>
                    <a:lnTo>
                      <a:pt x="127062" y="3057489"/>
                    </a:lnTo>
                    <a:lnTo>
                      <a:pt x="111979" y="3050696"/>
                    </a:lnTo>
                    <a:lnTo>
                      <a:pt x="107870" y="3047071"/>
                    </a:lnTo>
                    <a:lnTo>
                      <a:pt x="106886" y="3046538"/>
                    </a:lnTo>
                    <a:cubicBezTo>
                      <a:pt x="94976" y="3038490"/>
                      <a:pt x="83881" y="3029328"/>
                      <a:pt x="73752" y="3019200"/>
                    </a:cubicBezTo>
                    <a:lnTo>
                      <a:pt x="70057" y="3013719"/>
                    </a:lnTo>
                    <a:lnTo>
                      <a:pt x="45305" y="2991886"/>
                    </a:lnTo>
                    <a:cubicBezTo>
                      <a:pt x="-7291" y="2922275"/>
                      <a:pt x="-16337" y="2825176"/>
                      <a:pt x="30032" y="2744864"/>
                    </a:cubicBezTo>
                    <a:lnTo>
                      <a:pt x="1550449" y="111423"/>
                    </a:lnTo>
                    <a:cubicBezTo>
                      <a:pt x="1589088" y="44497"/>
                      <a:pt x="1657066" y="5067"/>
                      <a:pt x="1728758" y="1"/>
                    </a:cubicBezTo>
                    <a:lnTo>
                      <a:pt x="1752461" y="625"/>
                    </a:lnTo>
                    <a:close/>
                  </a:path>
                </a:pathLst>
              </a:custGeom>
              <a:solidFill>
                <a:srgbClr val="43B390">
                  <a:alpha val="5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3" name="자유형: 도형 42">
                <a:extLst>
                  <a:ext uri="{FF2B5EF4-FFF2-40B4-BE49-F238E27FC236}">
                    <a16:creationId xmlns:a16="http://schemas.microsoft.com/office/drawing/2014/main" xmlns="" id="{05BC2B51-47B0-FC67-BE65-812DD964FEDE}"/>
                  </a:ext>
                </a:extLst>
              </p:cNvPr>
              <p:cNvSpPr/>
              <p:nvPr/>
            </p:nvSpPr>
            <p:spPr>
              <a:xfrm rot="5400000">
                <a:off x="8517692" y="391946"/>
                <a:ext cx="835941" cy="735725"/>
              </a:xfrm>
              <a:custGeom>
                <a:avLst/>
                <a:gdLst>
                  <a:gd name="connsiteX0" fmla="*/ 1729001 w 3504962"/>
                  <a:gd name="connsiteY0" fmla="*/ 48818 h 3084774"/>
                  <a:gd name="connsiteX1" fmla="*/ 1554806 w 3504962"/>
                  <a:gd name="connsiteY1" fmla="*/ 157678 h 3084774"/>
                  <a:gd name="connsiteX2" fmla="*/ 70266 w 3504962"/>
                  <a:gd name="connsiteY2" fmla="*/ 2731855 h 3084774"/>
                  <a:gd name="connsiteX3" fmla="*/ 85308 w 3504962"/>
                  <a:gd name="connsiteY3" fmla="*/ 2973394 h 3084774"/>
                  <a:gd name="connsiteX4" fmla="*/ 109506 w 3504962"/>
                  <a:gd name="connsiteY4" fmla="*/ 2994752 h 3084774"/>
                  <a:gd name="connsiteX5" fmla="*/ 113120 w 3504962"/>
                  <a:gd name="connsiteY5" fmla="*/ 3000114 h 3084774"/>
                  <a:gd name="connsiteX6" fmla="*/ 145513 w 3504962"/>
                  <a:gd name="connsiteY6" fmla="*/ 3026859 h 3084774"/>
                  <a:gd name="connsiteX7" fmla="*/ 146474 w 3504962"/>
                  <a:gd name="connsiteY7" fmla="*/ 3027381 h 3084774"/>
                  <a:gd name="connsiteX8" fmla="*/ 150491 w 3504962"/>
                  <a:gd name="connsiteY8" fmla="*/ 3030927 h 3084774"/>
                  <a:gd name="connsiteX9" fmla="*/ 165233 w 3504962"/>
                  <a:gd name="connsiteY9" fmla="*/ 3037576 h 3084774"/>
                  <a:gd name="connsiteX10" fmla="*/ 182687 w 3504962"/>
                  <a:gd name="connsiteY10" fmla="*/ 3047060 h 3084774"/>
                  <a:gd name="connsiteX11" fmla="*/ 267856 w 3504962"/>
                  <a:gd name="connsiteY11" fmla="*/ 3064304 h 3084774"/>
                  <a:gd name="connsiteX12" fmla="*/ 3239429 w 3504962"/>
                  <a:gd name="connsiteY12" fmla="*/ 3065743 h 3084774"/>
                  <a:gd name="connsiteX13" fmla="*/ 3324581 w 3504962"/>
                  <a:gd name="connsiteY13" fmla="*/ 3048582 h 3084774"/>
                  <a:gd name="connsiteX14" fmla="*/ 3342032 w 3504962"/>
                  <a:gd name="connsiteY14" fmla="*/ 3039110 h 3084774"/>
                  <a:gd name="connsiteX15" fmla="*/ 3356762 w 3504962"/>
                  <a:gd name="connsiteY15" fmla="*/ 3032479 h 3084774"/>
                  <a:gd name="connsiteX16" fmla="*/ 3360774 w 3504962"/>
                  <a:gd name="connsiteY16" fmla="*/ 3028938 h 3084774"/>
                  <a:gd name="connsiteX17" fmla="*/ 3361736 w 3504962"/>
                  <a:gd name="connsiteY17" fmla="*/ 3028417 h 3084774"/>
                  <a:gd name="connsiteX18" fmla="*/ 3394102 w 3504962"/>
                  <a:gd name="connsiteY18" fmla="*/ 3001702 h 3084774"/>
                  <a:gd name="connsiteX19" fmla="*/ 3397710 w 3504962"/>
                  <a:gd name="connsiteY19" fmla="*/ 2996344 h 3084774"/>
                  <a:gd name="connsiteX20" fmla="*/ 3421889 w 3504962"/>
                  <a:gd name="connsiteY20" fmla="*/ 2975008 h 3084774"/>
                  <a:gd name="connsiteX21" fmla="*/ 3436698 w 3504962"/>
                  <a:gd name="connsiteY21" fmla="*/ 2733484 h 3084774"/>
                  <a:gd name="connsiteX22" fmla="*/ 1949666 w 3504962"/>
                  <a:gd name="connsiteY22" fmla="*/ 157869 h 3084774"/>
                  <a:gd name="connsiteX23" fmla="*/ 1775365 w 3504962"/>
                  <a:gd name="connsiteY23" fmla="*/ 48839 h 3084774"/>
                  <a:gd name="connsiteX24" fmla="*/ 1752165 w 3504962"/>
                  <a:gd name="connsiteY24" fmla="*/ 49439 h 3084774"/>
                  <a:gd name="connsiteX25" fmla="*/ 1776204 w 3504962"/>
                  <a:gd name="connsiteY25" fmla="*/ 0 h 3084774"/>
                  <a:gd name="connsiteX26" fmla="*/ 1954513 w 3504962"/>
                  <a:gd name="connsiteY26" fmla="*/ 111422 h 3084774"/>
                  <a:gd name="connsiteX27" fmla="*/ 3474930 w 3504962"/>
                  <a:gd name="connsiteY27" fmla="*/ 2744862 h 3084774"/>
                  <a:gd name="connsiteX28" fmla="*/ 3459656 w 3504962"/>
                  <a:gd name="connsiteY28" fmla="*/ 2991885 h 3084774"/>
                  <a:gd name="connsiteX29" fmla="*/ 3434904 w 3504962"/>
                  <a:gd name="connsiteY29" fmla="*/ 3013719 h 3084774"/>
                  <a:gd name="connsiteX30" fmla="*/ 3431208 w 3504962"/>
                  <a:gd name="connsiteY30" fmla="*/ 3019200 h 3084774"/>
                  <a:gd name="connsiteX31" fmla="*/ 3398074 w 3504962"/>
                  <a:gd name="connsiteY31" fmla="*/ 3046538 h 3084774"/>
                  <a:gd name="connsiteX32" fmla="*/ 3397090 w 3504962"/>
                  <a:gd name="connsiteY32" fmla="*/ 3047072 h 3084774"/>
                  <a:gd name="connsiteX33" fmla="*/ 3392983 w 3504962"/>
                  <a:gd name="connsiteY33" fmla="*/ 3050695 h 3084774"/>
                  <a:gd name="connsiteX34" fmla="*/ 3377907 w 3504962"/>
                  <a:gd name="connsiteY34" fmla="*/ 3057485 h 3084774"/>
                  <a:gd name="connsiteX35" fmla="*/ 3360044 w 3504962"/>
                  <a:gd name="connsiteY35" fmla="*/ 3067180 h 3084774"/>
                  <a:gd name="connsiteX36" fmla="*/ 3272899 w 3504962"/>
                  <a:gd name="connsiteY36" fmla="*/ 3084774 h 3084774"/>
                  <a:gd name="connsiteX37" fmla="*/ 232063 w 3504962"/>
                  <a:gd name="connsiteY37" fmla="*/ 3084774 h 3084774"/>
                  <a:gd name="connsiteX38" fmla="*/ 144916 w 3504962"/>
                  <a:gd name="connsiteY38" fmla="*/ 3067180 h 3084774"/>
                  <a:gd name="connsiteX39" fmla="*/ 127062 w 3504962"/>
                  <a:gd name="connsiteY39" fmla="*/ 3057489 h 3084774"/>
                  <a:gd name="connsiteX40" fmla="*/ 111979 w 3504962"/>
                  <a:gd name="connsiteY40" fmla="*/ 3050696 h 3084774"/>
                  <a:gd name="connsiteX41" fmla="*/ 107870 w 3504962"/>
                  <a:gd name="connsiteY41" fmla="*/ 3047071 h 3084774"/>
                  <a:gd name="connsiteX42" fmla="*/ 106886 w 3504962"/>
                  <a:gd name="connsiteY42" fmla="*/ 3046538 h 3084774"/>
                  <a:gd name="connsiteX43" fmla="*/ 73752 w 3504962"/>
                  <a:gd name="connsiteY43" fmla="*/ 3019200 h 3084774"/>
                  <a:gd name="connsiteX44" fmla="*/ 70057 w 3504962"/>
                  <a:gd name="connsiteY44" fmla="*/ 3013719 h 3084774"/>
                  <a:gd name="connsiteX45" fmla="*/ 45305 w 3504962"/>
                  <a:gd name="connsiteY45" fmla="*/ 2991886 h 3084774"/>
                  <a:gd name="connsiteX46" fmla="*/ 30032 w 3504962"/>
                  <a:gd name="connsiteY46" fmla="*/ 2744864 h 3084774"/>
                  <a:gd name="connsiteX47" fmla="*/ 1550449 w 3504962"/>
                  <a:gd name="connsiteY47" fmla="*/ 111423 h 3084774"/>
                  <a:gd name="connsiteX48" fmla="*/ 1728758 w 3504962"/>
                  <a:gd name="connsiteY48" fmla="*/ 1 h 3084774"/>
                  <a:gd name="connsiteX49" fmla="*/ 1752461 w 3504962"/>
                  <a:gd name="connsiteY49" fmla="*/ 625 h 3084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504962" h="3084774">
                    <a:moveTo>
                      <a:pt x="1729001" y="48818"/>
                    </a:moveTo>
                    <a:cubicBezTo>
                      <a:pt x="1658944" y="53738"/>
                      <a:pt x="1592534" y="92259"/>
                      <a:pt x="1554806" y="157678"/>
                    </a:cubicBezTo>
                    <a:lnTo>
                      <a:pt x="70266" y="2731855"/>
                    </a:lnTo>
                    <a:cubicBezTo>
                      <a:pt x="24992" y="2810361"/>
                      <a:pt x="33877" y="2905305"/>
                      <a:pt x="85308" y="2973394"/>
                    </a:cubicBezTo>
                    <a:lnTo>
                      <a:pt x="109506" y="2994752"/>
                    </a:lnTo>
                    <a:lnTo>
                      <a:pt x="113120" y="3000114"/>
                    </a:lnTo>
                    <a:cubicBezTo>
                      <a:pt x="123024" y="3010021"/>
                      <a:pt x="133870" y="3018985"/>
                      <a:pt x="145513" y="3026859"/>
                    </a:cubicBezTo>
                    <a:lnTo>
                      <a:pt x="146474" y="3027381"/>
                    </a:lnTo>
                    <a:lnTo>
                      <a:pt x="150491" y="3030927"/>
                    </a:lnTo>
                    <a:lnTo>
                      <a:pt x="165233" y="3037576"/>
                    </a:lnTo>
                    <a:lnTo>
                      <a:pt x="182687" y="3047060"/>
                    </a:lnTo>
                    <a:cubicBezTo>
                      <a:pt x="208867" y="3058150"/>
                      <a:pt x="237648" y="3064290"/>
                      <a:pt x="267856" y="3064304"/>
                    </a:cubicBezTo>
                    <a:lnTo>
                      <a:pt x="3239429" y="3065743"/>
                    </a:lnTo>
                    <a:cubicBezTo>
                      <a:pt x="3269636" y="3065757"/>
                      <a:pt x="3298412" y="3059647"/>
                      <a:pt x="3324581" y="3048582"/>
                    </a:cubicBezTo>
                    <a:lnTo>
                      <a:pt x="3342032" y="3039110"/>
                    </a:lnTo>
                    <a:lnTo>
                      <a:pt x="3356762" y="3032479"/>
                    </a:lnTo>
                    <a:lnTo>
                      <a:pt x="3360774" y="3028938"/>
                    </a:lnTo>
                    <a:lnTo>
                      <a:pt x="3361736" y="3028417"/>
                    </a:lnTo>
                    <a:cubicBezTo>
                      <a:pt x="3373371" y="3020554"/>
                      <a:pt x="3384209" y="3011600"/>
                      <a:pt x="3394102" y="3001702"/>
                    </a:cubicBezTo>
                    <a:lnTo>
                      <a:pt x="3397710" y="2996344"/>
                    </a:lnTo>
                    <a:lnTo>
                      <a:pt x="3421889" y="2975008"/>
                    </a:lnTo>
                    <a:cubicBezTo>
                      <a:pt x="3473254" y="2906968"/>
                      <a:pt x="3482048" y="2812033"/>
                      <a:pt x="3436698" y="2733484"/>
                    </a:cubicBezTo>
                    <a:lnTo>
                      <a:pt x="1949666" y="157869"/>
                    </a:lnTo>
                    <a:cubicBezTo>
                      <a:pt x="1911875" y="92413"/>
                      <a:pt x="1845428" y="53827"/>
                      <a:pt x="1775365" y="48839"/>
                    </a:cubicBezTo>
                    <a:lnTo>
                      <a:pt x="1752165" y="49439"/>
                    </a:lnTo>
                    <a:close/>
                    <a:moveTo>
                      <a:pt x="1776204" y="0"/>
                    </a:moveTo>
                    <a:cubicBezTo>
                      <a:pt x="1847896" y="5066"/>
                      <a:pt x="1915873" y="44496"/>
                      <a:pt x="1954513" y="111422"/>
                    </a:cubicBezTo>
                    <a:lnTo>
                      <a:pt x="3474930" y="2744862"/>
                    </a:lnTo>
                    <a:cubicBezTo>
                      <a:pt x="3521298" y="2825174"/>
                      <a:pt x="3512253" y="2922273"/>
                      <a:pt x="3459656" y="2991885"/>
                    </a:cubicBezTo>
                    <a:lnTo>
                      <a:pt x="3434904" y="3013719"/>
                    </a:lnTo>
                    <a:lnTo>
                      <a:pt x="3431208" y="3019200"/>
                    </a:lnTo>
                    <a:cubicBezTo>
                      <a:pt x="3421079" y="3029328"/>
                      <a:pt x="3409985" y="3038491"/>
                      <a:pt x="3398074" y="3046538"/>
                    </a:cubicBezTo>
                    <a:lnTo>
                      <a:pt x="3397090" y="3047072"/>
                    </a:lnTo>
                    <a:lnTo>
                      <a:pt x="3392983" y="3050695"/>
                    </a:lnTo>
                    <a:lnTo>
                      <a:pt x="3377907" y="3057485"/>
                    </a:lnTo>
                    <a:lnTo>
                      <a:pt x="3360044" y="3067180"/>
                    </a:lnTo>
                    <a:cubicBezTo>
                      <a:pt x="3333259" y="3078509"/>
                      <a:pt x="3303810" y="3084774"/>
                      <a:pt x="3272899" y="3084774"/>
                    </a:cubicBezTo>
                    <a:lnTo>
                      <a:pt x="232063" y="3084774"/>
                    </a:lnTo>
                    <a:cubicBezTo>
                      <a:pt x="201150" y="3084774"/>
                      <a:pt x="171701" y="3078509"/>
                      <a:pt x="144916" y="3067180"/>
                    </a:cubicBezTo>
                    <a:lnTo>
                      <a:pt x="127062" y="3057489"/>
                    </a:lnTo>
                    <a:lnTo>
                      <a:pt x="111979" y="3050696"/>
                    </a:lnTo>
                    <a:lnTo>
                      <a:pt x="107870" y="3047071"/>
                    </a:lnTo>
                    <a:lnTo>
                      <a:pt x="106886" y="3046538"/>
                    </a:lnTo>
                    <a:cubicBezTo>
                      <a:pt x="94976" y="3038490"/>
                      <a:pt x="83881" y="3029328"/>
                      <a:pt x="73752" y="3019200"/>
                    </a:cubicBezTo>
                    <a:lnTo>
                      <a:pt x="70057" y="3013719"/>
                    </a:lnTo>
                    <a:lnTo>
                      <a:pt x="45305" y="2991886"/>
                    </a:lnTo>
                    <a:cubicBezTo>
                      <a:pt x="-7291" y="2922275"/>
                      <a:pt x="-16337" y="2825176"/>
                      <a:pt x="30032" y="2744864"/>
                    </a:cubicBezTo>
                    <a:lnTo>
                      <a:pt x="1550449" y="111423"/>
                    </a:lnTo>
                    <a:cubicBezTo>
                      <a:pt x="1589088" y="44497"/>
                      <a:pt x="1657066" y="5067"/>
                      <a:pt x="1728758" y="1"/>
                    </a:cubicBezTo>
                    <a:lnTo>
                      <a:pt x="1752461" y="625"/>
                    </a:lnTo>
                    <a:close/>
                  </a:path>
                </a:pathLst>
              </a:custGeom>
              <a:solidFill>
                <a:srgbClr val="43B390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4" name="자유형: 도형 43">
                <a:extLst>
                  <a:ext uri="{FF2B5EF4-FFF2-40B4-BE49-F238E27FC236}">
                    <a16:creationId xmlns:a16="http://schemas.microsoft.com/office/drawing/2014/main" xmlns="" id="{236D26EF-462D-13B8-4A8C-9BE9D19D3084}"/>
                  </a:ext>
                </a:extLst>
              </p:cNvPr>
              <p:cNvSpPr/>
              <p:nvPr/>
            </p:nvSpPr>
            <p:spPr>
              <a:xfrm rot="5400000">
                <a:off x="8813730" y="391944"/>
                <a:ext cx="835941" cy="735725"/>
              </a:xfrm>
              <a:custGeom>
                <a:avLst/>
                <a:gdLst>
                  <a:gd name="connsiteX0" fmla="*/ 1729001 w 3504962"/>
                  <a:gd name="connsiteY0" fmla="*/ 48818 h 3084774"/>
                  <a:gd name="connsiteX1" fmla="*/ 1554806 w 3504962"/>
                  <a:gd name="connsiteY1" fmla="*/ 157678 h 3084774"/>
                  <a:gd name="connsiteX2" fmla="*/ 70266 w 3504962"/>
                  <a:gd name="connsiteY2" fmla="*/ 2731855 h 3084774"/>
                  <a:gd name="connsiteX3" fmla="*/ 85308 w 3504962"/>
                  <a:gd name="connsiteY3" fmla="*/ 2973394 h 3084774"/>
                  <a:gd name="connsiteX4" fmla="*/ 109506 w 3504962"/>
                  <a:gd name="connsiteY4" fmla="*/ 2994752 h 3084774"/>
                  <a:gd name="connsiteX5" fmla="*/ 113120 w 3504962"/>
                  <a:gd name="connsiteY5" fmla="*/ 3000114 h 3084774"/>
                  <a:gd name="connsiteX6" fmla="*/ 145513 w 3504962"/>
                  <a:gd name="connsiteY6" fmla="*/ 3026859 h 3084774"/>
                  <a:gd name="connsiteX7" fmla="*/ 146474 w 3504962"/>
                  <a:gd name="connsiteY7" fmla="*/ 3027381 h 3084774"/>
                  <a:gd name="connsiteX8" fmla="*/ 150491 w 3504962"/>
                  <a:gd name="connsiteY8" fmla="*/ 3030927 h 3084774"/>
                  <a:gd name="connsiteX9" fmla="*/ 165233 w 3504962"/>
                  <a:gd name="connsiteY9" fmla="*/ 3037576 h 3084774"/>
                  <a:gd name="connsiteX10" fmla="*/ 182687 w 3504962"/>
                  <a:gd name="connsiteY10" fmla="*/ 3047060 h 3084774"/>
                  <a:gd name="connsiteX11" fmla="*/ 267856 w 3504962"/>
                  <a:gd name="connsiteY11" fmla="*/ 3064304 h 3084774"/>
                  <a:gd name="connsiteX12" fmla="*/ 3239429 w 3504962"/>
                  <a:gd name="connsiteY12" fmla="*/ 3065743 h 3084774"/>
                  <a:gd name="connsiteX13" fmla="*/ 3324581 w 3504962"/>
                  <a:gd name="connsiteY13" fmla="*/ 3048582 h 3084774"/>
                  <a:gd name="connsiteX14" fmla="*/ 3342032 w 3504962"/>
                  <a:gd name="connsiteY14" fmla="*/ 3039110 h 3084774"/>
                  <a:gd name="connsiteX15" fmla="*/ 3356762 w 3504962"/>
                  <a:gd name="connsiteY15" fmla="*/ 3032479 h 3084774"/>
                  <a:gd name="connsiteX16" fmla="*/ 3360774 w 3504962"/>
                  <a:gd name="connsiteY16" fmla="*/ 3028938 h 3084774"/>
                  <a:gd name="connsiteX17" fmla="*/ 3361736 w 3504962"/>
                  <a:gd name="connsiteY17" fmla="*/ 3028417 h 3084774"/>
                  <a:gd name="connsiteX18" fmla="*/ 3394102 w 3504962"/>
                  <a:gd name="connsiteY18" fmla="*/ 3001702 h 3084774"/>
                  <a:gd name="connsiteX19" fmla="*/ 3397710 w 3504962"/>
                  <a:gd name="connsiteY19" fmla="*/ 2996344 h 3084774"/>
                  <a:gd name="connsiteX20" fmla="*/ 3421889 w 3504962"/>
                  <a:gd name="connsiteY20" fmla="*/ 2975008 h 3084774"/>
                  <a:gd name="connsiteX21" fmla="*/ 3436698 w 3504962"/>
                  <a:gd name="connsiteY21" fmla="*/ 2733484 h 3084774"/>
                  <a:gd name="connsiteX22" fmla="*/ 1949666 w 3504962"/>
                  <a:gd name="connsiteY22" fmla="*/ 157869 h 3084774"/>
                  <a:gd name="connsiteX23" fmla="*/ 1775365 w 3504962"/>
                  <a:gd name="connsiteY23" fmla="*/ 48839 h 3084774"/>
                  <a:gd name="connsiteX24" fmla="*/ 1752165 w 3504962"/>
                  <a:gd name="connsiteY24" fmla="*/ 49439 h 3084774"/>
                  <a:gd name="connsiteX25" fmla="*/ 1776204 w 3504962"/>
                  <a:gd name="connsiteY25" fmla="*/ 0 h 3084774"/>
                  <a:gd name="connsiteX26" fmla="*/ 1954513 w 3504962"/>
                  <a:gd name="connsiteY26" fmla="*/ 111422 h 3084774"/>
                  <a:gd name="connsiteX27" fmla="*/ 3474930 w 3504962"/>
                  <a:gd name="connsiteY27" fmla="*/ 2744862 h 3084774"/>
                  <a:gd name="connsiteX28" fmla="*/ 3459656 w 3504962"/>
                  <a:gd name="connsiteY28" fmla="*/ 2991885 h 3084774"/>
                  <a:gd name="connsiteX29" fmla="*/ 3434904 w 3504962"/>
                  <a:gd name="connsiteY29" fmla="*/ 3013719 h 3084774"/>
                  <a:gd name="connsiteX30" fmla="*/ 3431208 w 3504962"/>
                  <a:gd name="connsiteY30" fmla="*/ 3019200 h 3084774"/>
                  <a:gd name="connsiteX31" fmla="*/ 3398074 w 3504962"/>
                  <a:gd name="connsiteY31" fmla="*/ 3046538 h 3084774"/>
                  <a:gd name="connsiteX32" fmla="*/ 3397090 w 3504962"/>
                  <a:gd name="connsiteY32" fmla="*/ 3047072 h 3084774"/>
                  <a:gd name="connsiteX33" fmla="*/ 3392983 w 3504962"/>
                  <a:gd name="connsiteY33" fmla="*/ 3050695 h 3084774"/>
                  <a:gd name="connsiteX34" fmla="*/ 3377907 w 3504962"/>
                  <a:gd name="connsiteY34" fmla="*/ 3057485 h 3084774"/>
                  <a:gd name="connsiteX35" fmla="*/ 3360044 w 3504962"/>
                  <a:gd name="connsiteY35" fmla="*/ 3067180 h 3084774"/>
                  <a:gd name="connsiteX36" fmla="*/ 3272899 w 3504962"/>
                  <a:gd name="connsiteY36" fmla="*/ 3084774 h 3084774"/>
                  <a:gd name="connsiteX37" fmla="*/ 232063 w 3504962"/>
                  <a:gd name="connsiteY37" fmla="*/ 3084774 h 3084774"/>
                  <a:gd name="connsiteX38" fmla="*/ 144916 w 3504962"/>
                  <a:gd name="connsiteY38" fmla="*/ 3067180 h 3084774"/>
                  <a:gd name="connsiteX39" fmla="*/ 127062 w 3504962"/>
                  <a:gd name="connsiteY39" fmla="*/ 3057489 h 3084774"/>
                  <a:gd name="connsiteX40" fmla="*/ 111979 w 3504962"/>
                  <a:gd name="connsiteY40" fmla="*/ 3050696 h 3084774"/>
                  <a:gd name="connsiteX41" fmla="*/ 107870 w 3504962"/>
                  <a:gd name="connsiteY41" fmla="*/ 3047071 h 3084774"/>
                  <a:gd name="connsiteX42" fmla="*/ 106886 w 3504962"/>
                  <a:gd name="connsiteY42" fmla="*/ 3046538 h 3084774"/>
                  <a:gd name="connsiteX43" fmla="*/ 73752 w 3504962"/>
                  <a:gd name="connsiteY43" fmla="*/ 3019200 h 3084774"/>
                  <a:gd name="connsiteX44" fmla="*/ 70057 w 3504962"/>
                  <a:gd name="connsiteY44" fmla="*/ 3013719 h 3084774"/>
                  <a:gd name="connsiteX45" fmla="*/ 45305 w 3504962"/>
                  <a:gd name="connsiteY45" fmla="*/ 2991886 h 3084774"/>
                  <a:gd name="connsiteX46" fmla="*/ 30032 w 3504962"/>
                  <a:gd name="connsiteY46" fmla="*/ 2744864 h 3084774"/>
                  <a:gd name="connsiteX47" fmla="*/ 1550449 w 3504962"/>
                  <a:gd name="connsiteY47" fmla="*/ 111423 h 3084774"/>
                  <a:gd name="connsiteX48" fmla="*/ 1728758 w 3504962"/>
                  <a:gd name="connsiteY48" fmla="*/ 1 h 3084774"/>
                  <a:gd name="connsiteX49" fmla="*/ 1752461 w 3504962"/>
                  <a:gd name="connsiteY49" fmla="*/ 625 h 3084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504962" h="3084774">
                    <a:moveTo>
                      <a:pt x="1729001" y="48818"/>
                    </a:moveTo>
                    <a:cubicBezTo>
                      <a:pt x="1658944" y="53738"/>
                      <a:pt x="1592534" y="92259"/>
                      <a:pt x="1554806" y="157678"/>
                    </a:cubicBezTo>
                    <a:lnTo>
                      <a:pt x="70266" y="2731855"/>
                    </a:lnTo>
                    <a:cubicBezTo>
                      <a:pt x="24992" y="2810361"/>
                      <a:pt x="33877" y="2905305"/>
                      <a:pt x="85308" y="2973394"/>
                    </a:cubicBezTo>
                    <a:lnTo>
                      <a:pt x="109506" y="2994752"/>
                    </a:lnTo>
                    <a:lnTo>
                      <a:pt x="113120" y="3000114"/>
                    </a:lnTo>
                    <a:cubicBezTo>
                      <a:pt x="123024" y="3010021"/>
                      <a:pt x="133870" y="3018985"/>
                      <a:pt x="145513" y="3026859"/>
                    </a:cubicBezTo>
                    <a:lnTo>
                      <a:pt x="146474" y="3027381"/>
                    </a:lnTo>
                    <a:lnTo>
                      <a:pt x="150491" y="3030927"/>
                    </a:lnTo>
                    <a:lnTo>
                      <a:pt x="165233" y="3037576"/>
                    </a:lnTo>
                    <a:lnTo>
                      <a:pt x="182687" y="3047060"/>
                    </a:lnTo>
                    <a:cubicBezTo>
                      <a:pt x="208867" y="3058150"/>
                      <a:pt x="237648" y="3064290"/>
                      <a:pt x="267856" y="3064304"/>
                    </a:cubicBezTo>
                    <a:lnTo>
                      <a:pt x="3239429" y="3065743"/>
                    </a:lnTo>
                    <a:cubicBezTo>
                      <a:pt x="3269636" y="3065757"/>
                      <a:pt x="3298412" y="3059647"/>
                      <a:pt x="3324581" y="3048582"/>
                    </a:cubicBezTo>
                    <a:lnTo>
                      <a:pt x="3342032" y="3039110"/>
                    </a:lnTo>
                    <a:lnTo>
                      <a:pt x="3356762" y="3032479"/>
                    </a:lnTo>
                    <a:lnTo>
                      <a:pt x="3360774" y="3028938"/>
                    </a:lnTo>
                    <a:lnTo>
                      <a:pt x="3361736" y="3028417"/>
                    </a:lnTo>
                    <a:cubicBezTo>
                      <a:pt x="3373371" y="3020554"/>
                      <a:pt x="3384209" y="3011600"/>
                      <a:pt x="3394102" y="3001702"/>
                    </a:cubicBezTo>
                    <a:lnTo>
                      <a:pt x="3397710" y="2996344"/>
                    </a:lnTo>
                    <a:lnTo>
                      <a:pt x="3421889" y="2975008"/>
                    </a:lnTo>
                    <a:cubicBezTo>
                      <a:pt x="3473254" y="2906968"/>
                      <a:pt x="3482048" y="2812033"/>
                      <a:pt x="3436698" y="2733484"/>
                    </a:cubicBezTo>
                    <a:lnTo>
                      <a:pt x="1949666" y="157869"/>
                    </a:lnTo>
                    <a:cubicBezTo>
                      <a:pt x="1911875" y="92413"/>
                      <a:pt x="1845428" y="53827"/>
                      <a:pt x="1775365" y="48839"/>
                    </a:cubicBezTo>
                    <a:lnTo>
                      <a:pt x="1752165" y="49439"/>
                    </a:lnTo>
                    <a:close/>
                    <a:moveTo>
                      <a:pt x="1776204" y="0"/>
                    </a:moveTo>
                    <a:cubicBezTo>
                      <a:pt x="1847896" y="5066"/>
                      <a:pt x="1915873" y="44496"/>
                      <a:pt x="1954513" y="111422"/>
                    </a:cubicBezTo>
                    <a:lnTo>
                      <a:pt x="3474930" y="2744862"/>
                    </a:lnTo>
                    <a:cubicBezTo>
                      <a:pt x="3521298" y="2825174"/>
                      <a:pt x="3512253" y="2922273"/>
                      <a:pt x="3459656" y="2991885"/>
                    </a:cubicBezTo>
                    <a:lnTo>
                      <a:pt x="3434904" y="3013719"/>
                    </a:lnTo>
                    <a:lnTo>
                      <a:pt x="3431208" y="3019200"/>
                    </a:lnTo>
                    <a:cubicBezTo>
                      <a:pt x="3421079" y="3029328"/>
                      <a:pt x="3409985" y="3038491"/>
                      <a:pt x="3398074" y="3046538"/>
                    </a:cubicBezTo>
                    <a:lnTo>
                      <a:pt x="3397090" y="3047072"/>
                    </a:lnTo>
                    <a:lnTo>
                      <a:pt x="3392983" y="3050695"/>
                    </a:lnTo>
                    <a:lnTo>
                      <a:pt x="3377907" y="3057485"/>
                    </a:lnTo>
                    <a:lnTo>
                      <a:pt x="3360044" y="3067180"/>
                    </a:lnTo>
                    <a:cubicBezTo>
                      <a:pt x="3333259" y="3078509"/>
                      <a:pt x="3303810" y="3084774"/>
                      <a:pt x="3272899" y="3084774"/>
                    </a:cubicBezTo>
                    <a:lnTo>
                      <a:pt x="232063" y="3084774"/>
                    </a:lnTo>
                    <a:cubicBezTo>
                      <a:pt x="201150" y="3084774"/>
                      <a:pt x="171701" y="3078509"/>
                      <a:pt x="144916" y="3067180"/>
                    </a:cubicBezTo>
                    <a:lnTo>
                      <a:pt x="127062" y="3057489"/>
                    </a:lnTo>
                    <a:lnTo>
                      <a:pt x="111979" y="3050696"/>
                    </a:lnTo>
                    <a:lnTo>
                      <a:pt x="107870" y="3047071"/>
                    </a:lnTo>
                    <a:lnTo>
                      <a:pt x="106886" y="3046538"/>
                    </a:lnTo>
                    <a:cubicBezTo>
                      <a:pt x="94976" y="3038490"/>
                      <a:pt x="83881" y="3029328"/>
                      <a:pt x="73752" y="3019200"/>
                    </a:cubicBezTo>
                    <a:lnTo>
                      <a:pt x="70057" y="3013719"/>
                    </a:lnTo>
                    <a:lnTo>
                      <a:pt x="45305" y="2991886"/>
                    </a:lnTo>
                    <a:cubicBezTo>
                      <a:pt x="-7291" y="2922275"/>
                      <a:pt x="-16337" y="2825176"/>
                      <a:pt x="30032" y="2744864"/>
                    </a:cubicBezTo>
                    <a:lnTo>
                      <a:pt x="1550449" y="111423"/>
                    </a:lnTo>
                    <a:cubicBezTo>
                      <a:pt x="1589088" y="44497"/>
                      <a:pt x="1657066" y="5067"/>
                      <a:pt x="1728758" y="1"/>
                    </a:cubicBezTo>
                    <a:lnTo>
                      <a:pt x="1752461" y="625"/>
                    </a:lnTo>
                    <a:close/>
                  </a:path>
                </a:pathLst>
              </a:custGeom>
              <a:solidFill>
                <a:srgbClr val="43B390">
                  <a:alpha val="6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5" name="자유형: 도형 44">
                <a:extLst>
                  <a:ext uri="{FF2B5EF4-FFF2-40B4-BE49-F238E27FC236}">
                    <a16:creationId xmlns:a16="http://schemas.microsoft.com/office/drawing/2014/main" xmlns="" id="{DB42C5CA-707D-D971-EDED-50CBBA2BBB2E}"/>
                  </a:ext>
                </a:extLst>
              </p:cNvPr>
              <p:cNvSpPr/>
              <p:nvPr/>
            </p:nvSpPr>
            <p:spPr>
              <a:xfrm rot="5400000">
                <a:off x="9109768" y="391942"/>
                <a:ext cx="835941" cy="735725"/>
              </a:xfrm>
              <a:custGeom>
                <a:avLst/>
                <a:gdLst>
                  <a:gd name="connsiteX0" fmla="*/ 1729001 w 3504962"/>
                  <a:gd name="connsiteY0" fmla="*/ 48818 h 3084774"/>
                  <a:gd name="connsiteX1" fmla="*/ 1554806 w 3504962"/>
                  <a:gd name="connsiteY1" fmla="*/ 157678 h 3084774"/>
                  <a:gd name="connsiteX2" fmla="*/ 70266 w 3504962"/>
                  <a:gd name="connsiteY2" fmla="*/ 2731855 h 3084774"/>
                  <a:gd name="connsiteX3" fmla="*/ 85308 w 3504962"/>
                  <a:gd name="connsiteY3" fmla="*/ 2973394 h 3084774"/>
                  <a:gd name="connsiteX4" fmla="*/ 109506 w 3504962"/>
                  <a:gd name="connsiteY4" fmla="*/ 2994752 h 3084774"/>
                  <a:gd name="connsiteX5" fmla="*/ 113120 w 3504962"/>
                  <a:gd name="connsiteY5" fmla="*/ 3000114 h 3084774"/>
                  <a:gd name="connsiteX6" fmla="*/ 145513 w 3504962"/>
                  <a:gd name="connsiteY6" fmla="*/ 3026859 h 3084774"/>
                  <a:gd name="connsiteX7" fmla="*/ 146474 w 3504962"/>
                  <a:gd name="connsiteY7" fmla="*/ 3027381 h 3084774"/>
                  <a:gd name="connsiteX8" fmla="*/ 150491 w 3504962"/>
                  <a:gd name="connsiteY8" fmla="*/ 3030927 h 3084774"/>
                  <a:gd name="connsiteX9" fmla="*/ 165233 w 3504962"/>
                  <a:gd name="connsiteY9" fmla="*/ 3037576 h 3084774"/>
                  <a:gd name="connsiteX10" fmla="*/ 182687 w 3504962"/>
                  <a:gd name="connsiteY10" fmla="*/ 3047060 h 3084774"/>
                  <a:gd name="connsiteX11" fmla="*/ 267856 w 3504962"/>
                  <a:gd name="connsiteY11" fmla="*/ 3064304 h 3084774"/>
                  <a:gd name="connsiteX12" fmla="*/ 3239429 w 3504962"/>
                  <a:gd name="connsiteY12" fmla="*/ 3065743 h 3084774"/>
                  <a:gd name="connsiteX13" fmla="*/ 3324581 w 3504962"/>
                  <a:gd name="connsiteY13" fmla="*/ 3048582 h 3084774"/>
                  <a:gd name="connsiteX14" fmla="*/ 3342032 w 3504962"/>
                  <a:gd name="connsiteY14" fmla="*/ 3039110 h 3084774"/>
                  <a:gd name="connsiteX15" fmla="*/ 3356762 w 3504962"/>
                  <a:gd name="connsiteY15" fmla="*/ 3032479 h 3084774"/>
                  <a:gd name="connsiteX16" fmla="*/ 3360774 w 3504962"/>
                  <a:gd name="connsiteY16" fmla="*/ 3028938 h 3084774"/>
                  <a:gd name="connsiteX17" fmla="*/ 3361736 w 3504962"/>
                  <a:gd name="connsiteY17" fmla="*/ 3028417 h 3084774"/>
                  <a:gd name="connsiteX18" fmla="*/ 3394102 w 3504962"/>
                  <a:gd name="connsiteY18" fmla="*/ 3001702 h 3084774"/>
                  <a:gd name="connsiteX19" fmla="*/ 3397710 w 3504962"/>
                  <a:gd name="connsiteY19" fmla="*/ 2996344 h 3084774"/>
                  <a:gd name="connsiteX20" fmla="*/ 3421889 w 3504962"/>
                  <a:gd name="connsiteY20" fmla="*/ 2975008 h 3084774"/>
                  <a:gd name="connsiteX21" fmla="*/ 3436698 w 3504962"/>
                  <a:gd name="connsiteY21" fmla="*/ 2733484 h 3084774"/>
                  <a:gd name="connsiteX22" fmla="*/ 1949666 w 3504962"/>
                  <a:gd name="connsiteY22" fmla="*/ 157869 h 3084774"/>
                  <a:gd name="connsiteX23" fmla="*/ 1775365 w 3504962"/>
                  <a:gd name="connsiteY23" fmla="*/ 48839 h 3084774"/>
                  <a:gd name="connsiteX24" fmla="*/ 1752165 w 3504962"/>
                  <a:gd name="connsiteY24" fmla="*/ 49439 h 3084774"/>
                  <a:gd name="connsiteX25" fmla="*/ 1776204 w 3504962"/>
                  <a:gd name="connsiteY25" fmla="*/ 0 h 3084774"/>
                  <a:gd name="connsiteX26" fmla="*/ 1954513 w 3504962"/>
                  <a:gd name="connsiteY26" fmla="*/ 111422 h 3084774"/>
                  <a:gd name="connsiteX27" fmla="*/ 3474930 w 3504962"/>
                  <a:gd name="connsiteY27" fmla="*/ 2744862 h 3084774"/>
                  <a:gd name="connsiteX28" fmla="*/ 3459656 w 3504962"/>
                  <a:gd name="connsiteY28" fmla="*/ 2991885 h 3084774"/>
                  <a:gd name="connsiteX29" fmla="*/ 3434904 w 3504962"/>
                  <a:gd name="connsiteY29" fmla="*/ 3013719 h 3084774"/>
                  <a:gd name="connsiteX30" fmla="*/ 3431208 w 3504962"/>
                  <a:gd name="connsiteY30" fmla="*/ 3019200 h 3084774"/>
                  <a:gd name="connsiteX31" fmla="*/ 3398074 w 3504962"/>
                  <a:gd name="connsiteY31" fmla="*/ 3046538 h 3084774"/>
                  <a:gd name="connsiteX32" fmla="*/ 3397090 w 3504962"/>
                  <a:gd name="connsiteY32" fmla="*/ 3047072 h 3084774"/>
                  <a:gd name="connsiteX33" fmla="*/ 3392983 w 3504962"/>
                  <a:gd name="connsiteY33" fmla="*/ 3050695 h 3084774"/>
                  <a:gd name="connsiteX34" fmla="*/ 3377907 w 3504962"/>
                  <a:gd name="connsiteY34" fmla="*/ 3057485 h 3084774"/>
                  <a:gd name="connsiteX35" fmla="*/ 3360044 w 3504962"/>
                  <a:gd name="connsiteY35" fmla="*/ 3067180 h 3084774"/>
                  <a:gd name="connsiteX36" fmla="*/ 3272899 w 3504962"/>
                  <a:gd name="connsiteY36" fmla="*/ 3084774 h 3084774"/>
                  <a:gd name="connsiteX37" fmla="*/ 232063 w 3504962"/>
                  <a:gd name="connsiteY37" fmla="*/ 3084774 h 3084774"/>
                  <a:gd name="connsiteX38" fmla="*/ 144916 w 3504962"/>
                  <a:gd name="connsiteY38" fmla="*/ 3067180 h 3084774"/>
                  <a:gd name="connsiteX39" fmla="*/ 127062 w 3504962"/>
                  <a:gd name="connsiteY39" fmla="*/ 3057489 h 3084774"/>
                  <a:gd name="connsiteX40" fmla="*/ 111979 w 3504962"/>
                  <a:gd name="connsiteY40" fmla="*/ 3050696 h 3084774"/>
                  <a:gd name="connsiteX41" fmla="*/ 107870 w 3504962"/>
                  <a:gd name="connsiteY41" fmla="*/ 3047071 h 3084774"/>
                  <a:gd name="connsiteX42" fmla="*/ 106886 w 3504962"/>
                  <a:gd name="connsiteY42" fmla="*/ 3046538 h 3084774"/>
                  <a:gd name="connsiteX43" fmla="*/ 73752 w 3504962"/>
                  <a:gd name="connsiteY43" fmla="*/ 3019200 h 3084774"/>
                  <a:gd name="connsiteX44" fmla="*/ 70057 w 3504962"/>
                  <a:gd name="connsiteY44" fmla="*/ 3013719 h 3084774"/>
                  <a:gd name="connsiteX45" fmla="*/ 45305 w 3504962"/>
                  <a:gd name="connsiteY45" fmla="*/ 2991886 h 3084774"/>
                  <a:gd name="connsiteX46" fmla="*/ 30032 w 3504962"/>
                  <a:gd name="connsiteY46" fmla="*/ 2744864 h 3084774"/>
                  <a:gd name="connsiteX47" fmla="*/ 1550449 w 3504962"/>
                  <a:gd name="connsiteY47" fmla="*/ 111423 h 3084774"/>
                  <a:gd name="connsiteX48" fmla="*/ 1728758 w 3504962"/>
                  <a:gd name="connsiteY48" fmla="*/ 1 h 3084774"/>
                  <a:gd name="connsiteX49" fmla="*/ 1752461 w 3504962"/>
                  <a:gd name="connsiteY49" fmla="*/ 625 h 3084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504962" h="3084774">
                    <a:moveTo>
                      <a:pt x="1729001" y="48818"/>
                    </a:moveTo>
                    <a:cubicBezTo>
                      <a:pt x="1658944" y="53738"/>
                      <a:pt x="1592534" y="92259"/>
                      <a:pt x="1554806" y="157678"/>
                    </a:cubicBezTo>
                    <a:lnTo>
                      <a:pt x="70266" y="2731855"/>
                    </a:lnTo>
                    <a:cubicBezTo>
                      <a:pt x="24992" y="2810361"/>
                      <a:pt x="33877" y="2905305"/>
                      <a:pt x="85308" y="2973394"/>
                    </a:cubicBezTo>
                    <a:lnTo>
                      <a:pt x="109506" y="2994752"/>
                    </a:lnTo>
                    <a:lnTo>
                      <a:pt x="113120" y="3000114"/>
                    </a:lnTo>
                    <a:cubicBezTo>
                      <a:pt x="123024" y="3010021"/>
                      <a:pt x="133870" y="3018985"/>
                      <a:pt x="145513" y="3026859"/>
                    </a:cubicBezTo>
                    <a:lnTo>
                      <a:pt x="146474" y="3027381"/>
                    </a:lnTo>
                    <a:lnTo>
                      <a:pt x="150491" y="3030927"/>
                    </a:lnTo>
                    <a:lnTo>
                      <a:pt x="165233" y="3037576"/>
                    </a:lnTo>
                    <a:lnTo>
                      <a:pt x="182687" y="3047060"/>
                    </a:lnTo>
                    <a:cubicBezTo>
                      <a:pt x="208867" y="3058150"/>
                      <a:pt x="237648" y="3064290"/>
                      <a:pt x="267856" y="3064304"/>
                    </a:cubicBezTo>
                    <a:lnTo>
                      <a:pt x="3239429" y="3065743"/>
                    </a:lnTo>
                    <a:cubicBezTo>
                      <a:pt x="3269636" y="3065757"/>
                      <a:pt x="3298412" y="3059647"/>
                      <a:pt x="3324581" y="3048582"/>
                    </a:cubicBezTo>
                    <a:lnTo>
                      <a:pt x="3342032" y="3039110"/>
                    </a:lnTo>
                    <a:lnTo>
                      <a:pt x="3356762" y="3032479"/>
                    </a:lnTo>
                    <a:lnTo>
                      <a:pt x="3360774" y="3028938"/>
                    </a:lnTo>
                    <a:lnTo>
                      <a:pt x="3361736" y="3028417"/>
                    </a:lnTo>
                    <a:cubicBezTo>
                      <a:pt x="3373371" y="3020554"/>
                      <a:pt x="3384209" y="3011600"/>
                      <a:pt x="3394102" y="3001702"/>
                    </a:cubicBezTo>
                    <a:lnTo>
                      <a:pt x="3397710" y="2996344"/>
                    </a:lnTo>
                    <a:lnTo>
                      <a:pt x="3421889" y="2975008"/>
                    </a:lnTo>
                    <a:cubicBezTo>
                      <a:pt x="3473254" y="2906968"/>
                      <a:pt x="3482048" y="2812033"/>
                      <a:pt x="3436698" y="2733484"/>
                    </a:cubicBezTo>
                    <a:lnTo>
                      <a:pt x="1949666" y="157869"/>
                    </a:lnTo>
                    <a:cubicBezTo>
                      <a:pt x="1911875" y="92413"/>
                      <a:pt x="1845428" y="53827"/>
                      <a:pt x="1775365" y="48839"/>
                    </a:cubicBezTo>
                    <a:lnTo>
                      <a:pt x="1752165" y="49439"/>
                    </a:lnTo>
                    <a:close/>
                    <a:moveTo>
                      <a:pt x="1776204" y="0"/>
                    </a:moveTo>
                    <a:cubicBezTo>
                      <a:pt x="1847896" y="5066"/>
                      <a:pt x="1915873" y="44496"/>
                      <a:pt x="1954513" y="111422"/>
                    </a:cubicBezTo>
                    <a:lnTo>
                      <a:pt x="3474930" y="2744862"/>
                    </a:lnTo>
                    <a:cubicBezTo>
                      <a:pt x="3521298" y="2825174"/>
                      <a:pt x="3512253" y="2922273"/>
                      <a:pt x="3459656" y="2991885"/>
                    </a:cubicBezTo>
                    <a:lnTo>
                      <a:pt x="3434904" y="3013719"/>
                    </a:lnTo>
                    <a:lnTo>
                      <a:pt x="3431208" y="3019200"/>
                    </a:lnTo>
                    <a:cubicBezTo>
                      <a:pt x="3421079" y="3029328"/>
                      <a:pt x="3409985" y="3038491"/>
                      <a:pt x="3398074" y="3046538"/>
                    </a:cubicBezTo>
                    <a:lnTo>
                      <a:pt x="3397090" y="3047072"/>
                    </a:lnTo>
                    <a:lnTo>
                      <a:pt x="3392983" y="3050695"/>
                    </a:lnTo>
                    <a:lnTo>
                      <a:pt x="3377907" y="3057485"/>
                    </a:lnTo>
                    <a:lnTo>
                      <a:pt x="3360044" y="3067180"/>
                    </a:lnTo>
                    <a:cubicBezTo>
                      <a:pt x="3333259" y="3078509"/>
                      <a:pt x="3303810" y="3084774"/>
                      <a:pt x="3272899" y="3084774"/>
                    </a:cubicBezTo>
                    <a:lnTo>
                      <a:pt x="232063" y="3084774"/>
                    </a:lnTo>
                    <a:cubicBezTo>
                      <a:pt x="201150" y="3084774"/>
                      <a:pt x="171701" y="3078509"/>
                      <a:pt x="144916" y="3067180"/>
                    </a:cubicBezTo>
                    <a:lnTo>
                      <a:pt x="127062" y="3057489"/>
                    </a:lnTo>
                    <a:lnTo>
                      <a:pt x="111979" y="3050696"/>
                    </a:lnTo>
                    <a:lnTo>
                      <a:pt x="107870" y="3047071"/>
                    </a:lnTo>
                    <a:lnTo>
                      <a:pt x="106886" y="3046538"/>
                    </a:lnTo>
                    <a:cubicBezTo>
                      <a:pt x="94976" y="3038490"/>
                      <a:pt x="83881" y="3029328"/>
                      <a:pt x="73752" y="3019200"/>
                    </a:cubicBezTo>
                    <a:lnTo>
                      <a:pt x="70057" y="3013719"/>
                    </a:lnTo>
                    <a:lnTo>
                      <a:pt x="45305" y="2991886"/>
                    </a:lnTo>
                    <a:cubicBezTo>
                      <a:pt x="-7291" y="2922275"/>
                      <a:pt x="-16337" y="2825176"/>
                      <a:pt x="30032" y="2744864"/>
                    </a:cubicBezTo>
                    <a:lnTo>
                      <a:pt x="1550449" y="111423"/>
                    </a:lnTo>
                    <a:cubicBezTo>
                      <a:pt x="1589088" y="44497"/>
                      <a:pt x="1657066" y="5067"/>
                      <a:pt x="1728758" y="1"/>
                    </a:cubicBezTo>
                    <a:lnTo>
                      <a:pt x="1752461" y="625"/>
                    </a:lnTo>
                    <a:close/>
                  </a:path>
                </a:pathLst>
              </a:custGeom>
              <a:solidFill>
                <a:srgbClr val="43B39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6" name="자유형: 도형 45">
                <a:extLst>
                  <a:ext uri="{FF2B5EF4-FFF2-40B4-BE49-F238E27FC236}">
                    <a16:creationId xmlns:a16="http://schemas.microsoft.com/office/drawing/2014/main" xmlns="" id="{F3F3642D-85B7-B983-85CE-5CE2022BEE92}"/>
                  </a:ext>
                </a:extLst>
              </p:cNvPr>
              <p:cNvSpPr/>
              <p:nvPr/>
            </p:nvSpPr>
            <p:spPr>
              <a:xfrm rot="5400000">
                <a:off x="9405806" y="391940"/>
                <a:ext cx="835941" cy="735725"/>
              </a:xfrm>
              <a:custGeom>
                <a:avLst/>
                <a:gdLst>
                  <a:gd name="connsiteX0" fmla="*/ 1729001 w 3504962"/>
                  <a:gd name="connsiteY0" fmla="*/ 48818 h 3084774"/>
                  <a:gd name="connsiteX1" fmla="*/ 1554806 w 3504962"/>
                  <a:gd name="connsiteY1" fmla="*/ 157678 h 3084774"/>
                  <a:gd name="connsiteX2" fmla="*/ 70266 w 3504962"/>
                  <a:gd name="connsiteY2" fmla="*/ 2731855 h 3084774"/>
                  <a:gd name="connsiteX3" fmla="*/ 85308 w 3504962"/>
                  <a:gd name="connsiteY3" fmla="*/ 2973394 h 3084774"/>
                  <a:gd name="connsiteX4" fmla="*/ 109506 w 3504962"/>
                  <a:gd name="connsiteY4" fmla="*/ 2994752 h 3084774"/>
                  <a:gd name="connsiteX5" fmla="*/ 113120 w 3504962"/>
                  <a:gd name="connsiteY5" fmla="*/ 3000114 h 3084774"/>
                  <a:gd name="connsiteX6" fmla="*/ 145513 w 3504962"/>
                  <a:gd name="connsiteY6" fmla="*/ 3026859 h 3084774"/>
                  <a:gd name="connsiteX7" fmla="*/ 146474 w 3504962"/>
                  <a:gd name="connsiteY7" fmla="*/ 3027381 h 3084774"/>
                  <a:gd name="connsiteX8" fmla="*/ 150491 w 3504962"/>
                  <a:gd name="connsiteY8" fmla="*/ 3030927 h 3084774"/>
                  <a:gd name="connsiteX9" fmla="*/ 165233 w 3504962"/>
                  <a:gd name="connsiteY9" fmla="*/ 3037576 h 3084774"/>
                  <a:gd name="connsiteX10" fmla="*/ 182687 w 3504962"/>
                  <a:gd name="connsiteY10" fmla="*/ 3047060 h 3084774"/>
                  <a:gd name="connsiteX11" fmla="*/ 267856 w 3504962"/>
                  <a:gd name="connsiteY11" fmla="*/ 3064304 h 3084774"/>
                  <a:gd name="connsiteX12" fmla="*/ 3239429 w 3504962"/>
                  <a:gd name="connsiteY12" fmla="*/ 3065743 h 3084774"/>
                  <a:gd name="connsiteX13" fmla="*/ 3324581 w 3504962"/>
                  <a:gd name="connsiteY13" fmla="*/ 3048582 h 3084774"/>
                  <a:gd name="connsiteX14" fmla="*/ 3342032 w 3504962"/>
                  <a:gd name="connsiteY14" fmla="*/ 3039110 h 3084774"/>
                  <a:gd name="connsiteX15" fmla="*/ 3356762 w 3504962"/>
                  <a:gd name="connsiteY15" fmla="*/ 3032479 h 3084774"/>
                  <a:gd name="connsiteX16" fmla="*/ 3360774 w 3504962"/>
                  <a:gd name="connsiteY16" fmla="*/ 3028938 h 3084774"/>
                  <a:gd name="connsiteX17" fmla="*/ 3361736 w 3504962"/>
                  <a:gd name="connsiteY17" fmla="*/ 3028417 h 3084774"/>
                  <a:gd name="connsiteX18" fmla="*/ 3394102 w 3504962"/>
                  <a:gd name="connsiteY18" fmla="*/ 3001702 h 3084774"/>
                  <a:gd name="connsiteX19" fmla="*/ 3397710 w 3504962"/>
                  <a:gd name="connsiteY19" fmla="*/ 2996344 h 3084774"/>
                  <a:gd name="connsiteX20" fmla="*/ 3421889 w 3504962"/>
                  <a:gd name="connsiteY20" fmla="*/ 2975008 h 3084774"/>
                  <a:gd name="connsiteX21" fmla="*/ 3436698 w 3504962"/>
                  <a:gd name="connsiteY21" fmla="*/ 2733484 h 3084774"/>
                  <a:gd name="connsiteX22" fmla="*/ 1949666 w 3504962"/>
                  <a:gd name="connsiteY22" fmla="*/ 157869 h 3084774"/>
                  <a:gd name="connsiteX23" fmla="*/ 1775365 w 3504962"/>
                  <a:gd name="connsiteY23" fmla="*/ 48839 h 3084774"/>
                  <a:gd name="connsiteX24" fmla="*/ 1752165 w 3504962"/>
                  <a:gd name="connsiteY24" fmla="*/ 49439 h 3084774"/>
                  <a:gd name="connsiteX25" fmla="*/ 1776204 w 3504962"/>
                  <a:gd name="connsiteY25" fmla="*/ 0 h 3084774"/>
                  <a:gd name="connsiteX26" fmla="*/ 1954513 w 3504962"/>
                  <a:gd name="connsiteY26" fmla="*/ 111422 h 3084774"/>
                  <a:gd name="connsiteX27" fmla="*/ 3474930 w 3504962"/>
                  <a:gd name="connsiteY27" fmla="*/ 2744862 h 3084774"/>
                  <a:gd name="connsiteX28" fmla="*/ 3459656 w 3504962"/>
                  <a:gd name="connsiteY28" fmla="*/ 2991885 h 3084774"/>
                  <a:gd name="connsiteX29" fmla="*/ 3434904 w 3504962"/>
                  <a:gd name="connsiteY29" fmla="*/ 3013719 h 3084774"/>
                  <a:gd name="connsiteX30" fmla="*/ 3431208 w 3504962"/>
                  <a:gd name="connsiteY30" fmla="*/ 3019200 h 3084774"/>
                  <a:gd name="connsiteX31" fmla="*/ 3398074 w 3504962"/>
                  <a:gd name="connsiteY31" fmla="*/ 3046538 h 3084774"/>
                  <a:gd name="connsiteX32" fmla="*/ 3397090 w 3504962"/>
                  <a:gd name="connsiteY32" fmla="*/ 3047072 h 3084774"/>
                  <a:gd name="connsiteX33" fmla="*/ 3392983 w 3504962"/>
                  <a:gd name="connsiteY33" fmla="*/ 3050695 h 3084774"/>
                  <a:gd name="connsiteX34" fmla="*/ 3377907 w 3504962"/>
                  <a:gd name="connsiteY34" fmla="*/ 3057485 h 3084774"/>
                  <a:gd name="connsiteX35" fmla="*/ 3360044 w 3504962"/>
                  <a:gd name="connsiteY35" fmla="*/ 3067180 h 3084774"/>
                  <a:gd name="connsiteX36" fmla="*/ 3272899 w 3504962"/>
                  <a:gd name="connsiteY36" fmla="*/ 3084774 h 3084774"/>
                  <a:gd name="connsiteX37" fmla="*/ 232063 w 3504962"/>
                  <a:gd name="connsiteY37" fmla="*/ 3084774 h 3084774"/>
                  <a:gd name="connsiteX38" fmla="*/ 144916 w 3504962"/>
                  <a:gd name="connsiteY38" fmla="*/ 3067180 h 3084774"/>
                  <a:gd name="connsiteX39" fmla="*/ 127062 w 3504962"/>
                  <a:gd name="connsiteY39" fmla="*/ 3057489 h 3084774"/>
                  <a:gd name="connsiteX40" fmla="*/ 111979 w 3504962"/>
                  <a:gd name="connsiteY40" fmla="*/ 3050696 h 3084774"/>
                  <a:gd name="connsiteX41" fmla="*/ 107870 w 3504962"/>
                  <a:gd name="connsiteY41" fmla="*/ 3047071 h 3084774"/>
                  <a:gd name="connsiteX42" fmla="*/ 106886 w 3504962"/>
                  <a:gd name="connsiteY42" fmla="*/ 3046538 h 3084774"/>
                  <a:gd name="connsiteX43" fmla="*/ 73752 w 3504962"/>
                  <a:gd name="connsiteY43" fmla="*/ 3019200 h 3084774"/>
                  <a:gd name="connsiteX44" fmla="*/ 70057 w 3504962"/>
                  <a:gd name="connsiteY44" fmla="*/ 3013719 h 3084774"/>
                  <a:gd name="connsiteX45" fmla="*/ 45305 w 3504962"/>
                  <a:gd name="connsiteY45" fmla="*/ 2991886 h 3084774"/>
                  <a:gd name="connsiteX46" fmla="*/ 30032 w 3504962"/>
                  <a:gd name="connsiteY46" fmla="*/ 2744864 h 3084774"/>
                  <a:gd name="connsiteX47" fmla="*/ 1550449 w 3504962"/>
                  <a:gd name="connsiteY47" fmla="*/ 111423 h 3084774"/>
                  <a:gd name="connsiteX48" fmla="*/ 1728758 w 3504962"/>
                  <a:gd name="connsiteY48" fmla="*/ 1 h 3084774"/>
                  <a:gd name="connsiteX49" fmla="*/ 1752461 w 3504962"/>
                  <a:gd name="connsiteY49" fmla="*/ 625 h 3084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504962" h="3084774">
                    <a:moveTo>
                      <a:pt x="1729001" y="48818"/>
                    </a:moveTo>
                    <a:cubicBezTo>
                      <a:pt x="1658944" y="53738"/>
                      <a:pt x="1592534" y="92259"/>
                      <a:pt x="1554806" y="157678"/>
                    </a:cubicBezTo>
                    <a:lnTo>
                      <a:pt x="70266" y="2731855"/>
                    </a:lnTo>
                    <a:cubicBezTo>
                      <a:pt x="24992" y="2810361"/>
                      <a:pt x="33877" y="2905305"/>
                      <a:pt x="85308" y="2973394"/>
                    </a:cubicBezTo>
                    <a:lnTo>
                      <a:pt x="109506" y="2994752"/>
                    </a:lnTo>
                    <a:lnTo>
                      <a:pt x="113120" y="3000114"/>
                    </a:lnTo>
                    <a:cubicBezTo>
                      <a:pt x="123024" y="3010021"/>
                      <a:pt x="133870" y="3018985"/>
                      <a:pt x="145513" y="3026859"/>
                    </a:cubicBezTo>
                    <a:lnTo>
                      <a:pt x="146474" y="3027381"/>
                    </a:lnTo>
                    <a:lnTo>
                      <a:pt x="150491" y="3030927"/>
                    </a:lnTo>
                    <a:lnTo>
                      <a:pt x="165233" y="3037576"/>
                    </a:lnTo>
                    <a:lnTo>
                      <a:pt x="182687" y="3047060"/>
                    </a:lnTo>
                    <a:cubicBezTo>
                      <a:pt x="208867" y="3058150"/>
                      <a:pt x="237648" y="3064290"/>
                      <a:pt x="267856" y="3064304"/>
                    </a:cubicBezTo>
                    <a:lnTo>
                      <a:pt x="3239429" y="3065743"/>
                    </a:lnTo>
                    <a:cubicBezTo>
                      <a:pt x="3269636" y="3065757"/>
                      <a:pt x="3298412" y="3059647"/>
                      <a:pt x="3324581" y="3048582"/>
                    </a:cubicBezTo>
                    <a:lnTo>
                      <a:pt x="3342032" y="3039110"/>
                    </a:lnTo>
                    <a:lnTo>
                      <a:pt x="3356762" y="3032479"/>
                    </a:lnTo>
                    <a:lnTo>
                      <a:pt x="3360774" y="3028938"/>
                    </a:lnTo>
                    <a:lnTo>
                      <a:pt x="3361736" y="3028417"/>
                    </a:lnTo>
                    <a:cubicBezTo>
                      <a:pt x="3373371" y="3020554"/>
                      <a:pt x="3384209" y="3011600"/>
                      <a:pt x="3394102" y="3001702"/>
                    </a:cubicBezTo>
                    <a:lnTo>
                      <a:pt x="3397710" y="2996344"/>
                    </a:lnTo>
                    <a:lnTo>
                      <a:pt x="3421889" y="2975008"/>
                    </a:lnTo>
                    <a:cubicBezTo>
                      <a:pt x="3473254" y="2906968"/>
                      <a:pt x="3482048" y="2812033"/>
                      <a:pt x="3436698" y="2733484"/>
                    </a:cubicBezTo>
                    <a:lnTo>
                      <a:pt x="1949666" y="157869"/>
                    </a:lnTo>
                    <a:cubicBezTo>
                      <a:pt x="1911875" y="92413"/>
                      <a:pt x="1845428" y="53827"/>
                      <a:pt x="1775365" y="48839"/>
                    </a:cubicBezTo>
                    <a:lnTo>
                      <a:pt x="1752165" y="49439"/>
                    </a:lnTo>
                    <a:close/>
                    <a:moveTo>
                      <a:pt x="1776204" y="0"/>
                    </a:moveTo>
                    <a:cubicBezTo>
                      <a:pt x="1847896" y="5066"/>
                      <a:pt x="1915873" y="44496"/>
                      <a:pt x="1954513" y="111422"/>
                    </a:cubicBezTo>
                    <a:lnTo>
                      <a:pt x="3474930" y="2744862"/>
                    </a:lnTo>
                    <a:cubicBezTo>
                      <a:pt x="3521298" y="2825174"/>
                      <a:pt x="3512253" y="2922273"/>
                      <a:pt x="3459656" y="2991885"/>
                    </a:cubicBezTo>
                    <a:lnTo>
                      <a:pt x="3434904" y="3013719"/>
                    </a:lnTo>
                    <a:lnTo>
                      <a:pt x="3431208" y="3019200"/>
                    </a:lnTo>
                    <a:cubicBezTo>
                      <a:pt x="3421079" y="3029328"/>
                      <a:pt x="3409985" y="3038491"/>
                      <a:pt x="3398074" y="3046538"/>
                    </a:cubicBezTo>
                    <a:lnTo>
                      <a:pt x="3397090" y="3047072"/>
                    </a:lnTo>
                    <a:lnTo>
                      <a:pt x="3392983" y="3050695"/>
                    </a:lnTo>
                    <a:lnTo>
                      <a:pt x="3377907" y="3057485"/>
                    </a:lnTo>
                    <a:lnTo>
                      <a:pt x="3360044" y="3067180"/>
                    </a:lnTo>
                    <a:cubicBezTo>
                      <a:pt x="3333259" y="3078509"/>
                      <a:pt x="3303810" y="3084774"/>
                      <a:pt x="3272899" y="3084774"/>
                    </a:cubicBezTo>
                    <a:lnTo>
                      <a:pt x="232063" y="3084774"/>
                    </a:lnTo>
                    <a:cubicBezTo>
                      <a:pt x="201150" y="3084774"/>
                      <a:pt x="171701" y="3078509"/>
                      <a:pt x="144916" y="3067180"/>
                    </a:cubicBezTo>
                    <a:lnTo>
                      <a:pt x="127062" y="3057489"/>
                    </a:lnTo>
                    <a:lnTo>
                      <a:pt x="111979" y="3050696"/>
                    </a:lnTo>
                    <a:lnTo>
                      <a:pt x="107870" y="3047071"/>
                    </a:lnTo>
                    <a:lnTo>
                      <a:pt x="106886" y="3046538"/>
                    </a:lnTo>
                    <a:cubicBezTo>
                      <a:pt x="94976" y="3038490"/>
                      <a:pt x="83881" y="3029328"/>
                      <a:pt x="73752" y="3019200"/>
                    </a:cubicBezTo>
                    <a:lnTo>
                      <a:pt x="70057" y="3013719"/>
                    </a:lnTo>
                    <a:lnTo>
                      <a:pt x="45305" y="2991886"/>
                    </a:lnTo>
                    <a:cubicBezTo>
                      <a:pt x="-7291" y="2922275"/>
                      <a:pt x="-16337" y="2825176"/>
                      <a:pt x="30032" y="2744864"/>
                    </a:cubicBezTo>
                    <a:lnTo>
                      <a:pt x="1550449" y="111423"/>
                    </a:lnTo>
                    <a:cubicBezTo>
                      <a:pt x="1589088" y="44497"/>
                      <a:pt x="1657066" y="5067"/>
                      <a:pt x="1728758" y="1"/>
                    </a:cubicBezTo>
                    <a:lnTo>
                      <a:pt x="1752461" y="625"/>
                    </a:lnTo>
                    <a:close/>
                  </a:path>
                </a:pathLst>
              </a:custGeom>
              <a:solidFill>
                <a:srgbClr val="43B390">
                  <a:alpha val="7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7" name="자유형: 도형 46">
                <a:extLst>
                  <a:ext uri="{FF2B5EF4-FFF2-40B4-BE49-F238E27FC236}">
                    <a16:creationId xmlns:a16="http://schemas.microsoft.com/office/drawing/2014/main" xmlns="" id="{C991EBB0-49D7-D731-DA03-4226C409C305}"/>
                  </a:ext>
                </a:extLst>
              </p:cNvPr>
              <p:cNvSpPr/>
              <p:nvPr/>
            </p:nvSpPr>
            <p:spPr>
              <a:xfrm rot="5400000">
                <a:off x="9701844" y="391938"/>
                <a:ext cx="835941" cy="735725"/>
              </a:xfrm>
              <a:custGeom>
                <a:avLst/>
                <a:gdLst>
                  <a:gd name="connsiteX0" fmla="*/ 1729001 w 3504962"/>
                  <a:gd name="connsiteY0" fmla="*/ 48818 h 3084774"/>
                  <a:gd name="connsiteX1" fmla="*/ 1554806 w 3504962"/>
                  <a:gd name="connsiteY1" fmla="*/ 157678 h 3084774"/>
                  <a:gd name="connsiteX2" fmla="*/ 70266 w 3504962"/>
                  <a:gd name="connsiteY2" fmla="*/ 2731855 h 3084774"/>
                  <a:gd name="connsiteX3" fmla="*/ 85308 w 3504962"/>
                  <a:gd name="connsiteY3" fmla="*/ 2973394 h 3084774"/>
                  <a:gd name="connsiteX4" fmla="*/ 109506 w 3504962"/>
                  <a:gd name="connsiteY4" fmla="*/ 2994752 h 3084774"/>
                  <a:gd name="connsiteX5" fmla="*/ 113120 w 3504962"/>
                  <a:gd name="connsiteY5" fmla="*/ 3000114 h 3084774"/>
                  <a:gd name="connsiteX6" fmla="*/ 145513 w 3504962"/>
                  <a:gd name="connsiteY6" fmla="*/ 3026859 h 3084774"/>
                  <a:gd name="connsiteX7" fmla="*/ 146474 w 3504962"/>
                  <a:gd name="connsiteY7" fmla="*/ 3027381 h 3084774"/>
                  <a:gd name="connsiteX8" fmla="*/ 150491 w 3504962"/>
                  <a:gd name="connsiteY8" fmla="*/ 3030927 h 3084774"/>
                  <a:gd name="connsiteX9" fmla="*/ 165233 w 3504962"/>
                  <a:gd name="connsiteY9" fmla="*/ 3037576 h 3084774"/>
                  <a:gd name="connsiteX10" fmla="*/ 182687 w 3504962"/>
                  <a:gd name="connsiteY10" fmla="*/ 3047060 h 3084774"/>
                  <a:gd name="connsiteX11" fmla="*/ 267856 w 3504962"/>
                  <a:gd name="connsiteY11" fmla="*/ 3064304 h 3084774"/>
                  <a:gd name="connsiteX12" fmla="*/ 3239429 w 3504962"/>
                  <a:gd name="connsiteY12" fmla="*/ 3065743 h 3084774"/>
                  <a:gd name="connsiteX13" fmla="*/ 3324581 w 3504962"/>
                  <a:gd name="connsiteY13" fmla="*/ 3048582 h 3084774"/>
                  <a:gd name="connsiteX14" fmla="*/ 3342032 w 3504962"/>
                  <a:gd name="connsiteY14" fmla="*/ 3039110 h 3084774"/>
                  <a:gd name="connsiteX15" fmla="*/ 3356762 w 3504962"/>
                  <a:gd name="connsiteY15" fmla="*/ 3032479 h 3084774"/>
                  <a:gd name="connsiteX16" fmla="*/ 3360774 w 3504962"/>
                  <a:gd name="connsiteY16" fmla="*/ 3028938 h 3084774"/>
                  <a:gd name="connsiteX17" fmla="*/ 3361736 w 3504962"/>
                  <a:gd name="connsiteY17" fmla="*/ 3028417 h 3084774"/>
                  <a:gd name="connsiteX18" fmla="*/ 3394102 w 3504962"/>
                  <a:gd name="connsiteY18" fmla="*/ 3001702 h 3084774"/>
                  <a:gd name="connsiteX19" fmla="*/ 3397710 w 3504962"/>
                  <a:gd name="connsiteY19" fmla="*/ 2996344 h 3084774"/>
                  <a:gd name="connsiteX20" fmla="*/ 3421889 w 3504962"/>
                  <a:gd name="connsiteY20" fmla="*/ 2975008 h 3084774"/>
                  <a:gd name="connsiteX21" fmla="*/ 3436698 w 3504962"/>
                  <a:gd name="connsiteY21" fmla="*/ 2733484 h 3084774"/>
                  <a:gd name="connsiteX22" fmla="*/ 1949666 w 3504962"/>
                  <a:gd name="connsiteY22" fmla="*/ 157869 h 3084774"/>
                  <a:gd name="connsiteX23" fmla="*/ 1775365 w 3504962"/>
                  <a:gd name="connsiteY23" fmla="*/ 48839 h 3084774"/>
                  <a:gd name="connsiteX24" fmla="*/ 1752165 w 3504962"/>
                  <a:gd name="connsiteY24" fmla="*/ 49439 h 3084774"/>
                  <a:gd name="connsiteX25" fmla="*/ 1776204 w 3504962"/>
                  <a:gd name="connsiteY25" fmla="*/ 0 h 3084774"/>
                  <a:gd name="connsiteX26" fmla="*/ 1954513 w 3504962"/>
                  <a:gd name="connsiteY26" fmla="*/ 111422 h 3084774"/>
                  <a:gd name="connsiteX27" fmla="*/ 3474930 w 3504962"/>
                  <a:gd name="connsiteY27" fmla="*/ 2744862 h 3084774"/>
                  <a:gd name="connsiteX28" fmla="*/ 3459656 w 3504962"/>
                  <a:gd name="connsiteY28" fmla="*/ 2991885 h 3084774"/>
                  <a:gd name="connsiteX29" fmla="*/ 3434904 w 3504962"/>
                  <a:gd name="connsiteY29" fmla="*/ 3013719 h 3084774"/>
                  <a:gd name="connsiteX30" fmla="*/ 3431208 w 3504962"/>
                  <a:gd name="connsiteY30" fmla="*/ 3019200 h 3084774"/>
                  <a:gd name="connsiteX31" fmla="*/ 3398074 w 3504962"/>
                  <a:gd name="connsiteY31" fmla="*/ 3046538 h 3084774"/>
                  <a:gd name="connsiteX32" fmla="*/ 3397090 w 3504962"/>
                  <a:gd name="connsiteY32" fmla="*/ 3047072 h 3084774"/>
                  <a:gd name="connsiteX33" fmla="*/ 3392983 w 3504962"/>
                  <a:gd name="connsiteY33" fmla="*/ 3050695 h 3084774"/>
                  <a:gd name="connsiteX34" fmla="*/ 3377907 w 3504962"/>
                  <a:gd name="connsiteY34" fmla="*/ 3057485 h 3084774"/>
                  <a:gd name="connsiteX35" fmla="*/ 3360044 w 3504962"/>
                  <a:gd name="connsiteY35" fmla="*/ 3067180 h 3084774"/>
                  <a:gd name="connsiteX36" fmla="*/ 3272899 w 3504962"/>
                  <a:gd name="connsiteY36" fmla="*/ 3084774 h 3084774"/>
                  <a:gd name="connsiteX37" fmla="*/ 232063 w 3504962"/>
                  <a:gd name="connsiteY37" fmla="*/ 3084774 h 3084774"/>
                  <a:gd name="connsiteX38" fmla="*/ 144916 w 3504962"/>
                  <a:gd name="connsiteY38" fmla="*/ 3067180 h 3084774"/>
                  <a:gd name="connsiteX39" fmla="*/ 127062 w 3504962"/>
                  <a:gd name="connsiteY39" fmla="*/ 3057489 h 3084774"/>
                  <a:gd name="connsiteX40" fmla="*/ 111979 w 3504962"/>
                  <a:gd name="connsiteY40" fmla="*/ 3050696 h 3084774"/>
                  <a:gd name="connsiteX41" fmla="*/ 107870 w 3504962"/>
                  <a:gd name="connsiteY41" fmla="*/ 3047071 h 3084774"/>
                  <a:gd name="connsiteX42" fmla="*/ 106886 w 3504962"/>
                  <a:gd name="connsiteY42" fmla="*/ 3046538 h 3084774"/>
                  <a:gd name="connsiteX43" fmla="*/ 73752 w 3504962"/>
                  <a:gd name="connsiteY43" fmla="*/ 3019200 h 3084774"/>
                  <a:gd name="connsiteX44" fmla="*/ 70057 w 3504962"/>
                  <a:gd name="connsiteY44" fmla="*/ 3013719 h 3084774"/>
                  <a:gd name="connsiteX45" fmla="*/ 45305 w 3504962"/>
                  <a:gd name="connsiteY45" fmla="*/ 2991886 h 3084774"/>
                  <a:gd name="connsiteX46" fmla="*/ 30032 w 3504962"/>
                  <a:gd name="connsiteY46" fmla="*/ 2744864 h 3084774"/>
                  <a:gd name="connsiteX47" fmla="*/ 1550449 w 3504962"/>
                  <a:gd name="connsiteY47" fmla="*/ 111423 h 3084774"/>
                  <a:gd name="connsiteX48" fmla="*/ 1728758 w 3504962"/>
                  <a:gd name="connsiteY48" fmla="*/ 1 h 3084774"/>
                  <a:gd name="connsiteX49" fmla="*/ 1752461 w 3504962"/>
                  <a:gd name="connsiteY49" fmla="*/ 625 h 3084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504962" h="3084774">
                    <a:moveTo>
                      <a:pt x="1729001" y="48818"/>
                    </a:moveTo>
                    <a:cubicBezTo>
                      <a:pt x="1658944" y="53738"/>
                      <a:pt x="1592534" y="92259"/>
                      <a:pt x="1554806" y="157678"/>
                    </a:cubicBezTo>
                    <a:lnTo>
                      <a:pt x="70266" y="2731855"/>
                    </a:lnTo>
                    <a:cubicBezTo>
                      <a:pt x="24992" y="2810361"/>
                      <a:pt x="33877" y="2905305"/>
                      <a:pt x="85308" y="2973394"/>
                    </a:cubicBezTo>
                    <a:lnTo>
                      <a:pt x="109506" y="2994752"/>
                    </a:lnTo>
                    <a:lnTo>
                      <a:pt x="113120" y="3000114"/>
                    </a:lnTo>
                    <a:cubicBezTo>
                      <a:pt x="123024" y="3010021"/>
                      <a:pt x="133870" y="3018985"/>
                      <a:pt x="145513" y="3026859"/>
                    </a:cubicBezTo>
                    <a:lnTo>
                      <a:pt x="146474" y="3027381"/>
                    </a:lnTo>
                    <a:lnTo>
                      <a:pt x="150491" y="3030927"/>
                    </a:lnTo>
                    <a:lnTo>
                      <a:pt x="165233" y="3037576"/>
                    </a:lnTo>
                    <a:lnTo>
                      <a:pt x="182687" y="3047060"/>
                    </a:lnTo>
                    <a:cubicBezTo>
                      <a:pt x="208867" y="3058150"/>
                      <a:pt x="237648" y="3064290"/>
                      <a:pt x="267856" y="3064304"/>
                    </a:cubicBezTo>
                    <a:lnTo>
                      <a:pt x="3239429" y="3065743"/>
                    </a:lnTo>
                    <a:cubicBezTo>
                      <a:pt x="3269636" y="3065757"/>
                      <a:pt x="3298412" y="3059647"/>
                      <a:pt x="3324581" y="3048582"/>
                    </a:cubicBezTo>
                    <a:lnTo>
                      <a:pt x="3342032" y="3039110"/>
                    </a:lnTo>
                    <a:lnTo>
                      <a:pt x="3356762" y="3032479"/>
                    </a:lnTo>
                    <a:lnTo>
                      <a:pt x="3360774" y="3028938"/>
                    </a:lnTo>
                    <a:lnTo>
                      <a:pt x="3361736" y="3028417"/>
                    </a:lnTo>
                    <a:cubicBezTo>
                      <a:pt x="3373371" y="3020554"/>
                      <a:pt x="3384209" y="3011600"/>
                      <a:pt x="3394102" y="3001702"/>
                    </a:cubicBezTo>
                    <a:lnTo>
                      <a:pt x="3397710" y="2996344"/>
                    </a:lnTo>
                    <a:lnTo>
                      <a:pt x="3421889" y="2975008"/>
                    </a:lnTo>
                    <a:cubicBezTo>
                      <a:pt x="3473254" y="2906968"/>
                      <a:pt x="3482048" y="2812033"/>
                      <a:pt x="3436698" y="2733484"/>
                    </a:cubicBezTo>
                    <a:lnTo>
                      <a:pt x="1949666" y="157869"/>
                    </a:lnTo>
                    <a:cubicBezTo>
                      <a:pt x="1911875" y="92413"/>
                      <a:pt x="1845428" y="53827"/>
                      <a:pt x="1775365" y="48839"/>
                    </a:cubicBezTo>
                    <a:lnTo>
                      <a:pt x="1752165" y="49439"/>
                    </a:lnTo>
                    <a:close/>
                    <a:moveTo>
                      <a:pt x="1776204" y="0"/>
                    </a:moveTo>
                    <a:cubicBezTo>
                      <a:pt x="1847896" y="5066"/>
                      <a:pt x="1915873" y="44496"/>
                      <a:pt x="1954513" y="111422"/>
                    </a:cubicBezTo>
                    <a:lnTo>
                      <a:pt x="3474930" y="2744862"/>
                    </a:lnTo>
                    <a:cubicBezTo>
                      <a:pt x="3521298" y="2825174"/>
                      <a:pt x="3512253" y="2922273"/>
                      <a:pt x="3459656" y="2991885"/>
                    </a:cubicBezTo>
                    <a:lnTo>
                      <a:pt x="3434904" y="3013719"/>
                    </a:lnTo>
                    <a:lnTo>
                      <a:pt x="3431208" y="3019200"/>
                    </a:lnTo>
                    <a:cubicBezTo>
                      <a:pt x="3421079" y="3029328"/>
                      <a:pt x="3409985" y="3038491"/>
                      <a:pt x="3398074" y="3046538"/>
                    </a:cubicBezTo>
                    <a:lnTo>
                      <a:pt x="3397090" y="3047072"/>
                    </a:lnTo>
                    <a:lnTo>
                      <a:pt x="3392983" y="3050695"/>
                    </a:lnTo>
                    <a:lnTo>
                      <a:pt x="3377907" y="3057485"/>
                    </a:lnTo>
                    <a:lnTo>
                      <a:pt x="3360044" y="3067180"/>
                    </a:lnTo>
                    <a:cubicBezTo>
                      <a:pt x="3333259" y="3078509"/>
                      <a:pt x="3303810" y="3084774"/>
                      <a:pt x="3272899" y="3084774"/>
                    </a:cubicBezTo>
                    <a:lnTo>
                      <a:pt x="232063" y="3084774"/>
                    </a:lnTo>
                    <a:cubicBezTo>
                      <a:pt x="201150" y="3084774"/>
                      <a:pt x="171701" y="3078509"/>
                      <a:pt x="144916" y="3067180"/>
                    </a:cubicBezTo>
                    <a:lnTo>
                      <a:pt x="127062" y="3057489"/>
                    </a:lnTo>
                    <a:lnTo>
                      <a:pt x="111979" y="3050696"/>
                    </a:lnTo>
                    <a:lnTo>
                      <a:pt x="107870" y="3047071"/>
                    </a:lnTo>
                    <a:lnTo>
                      <a:pt x="106886" y="3046538"/>
                    </a:lnTo>
                    <a:cubicBezTo>
                      <a:pt x="94976" y="3038490"/>
                      <a:pt x="83881" y="3029328"/>
                      <a:pt x="73752" y="3019200"/>
                    </a:cubicBezTo>
                    <a:lnTo>
                      <a:pt x="70057" y="3013719"/>
                    </a:lnTo>
                    <a:lnTo>
                      <a:pt x="45305" y="2991886"/>
                    </a:lnTo>
                    <a:cubicBezTo>
                      <a:pt x="-7291" y="2922275"/>
                      <a:pt x="-16337" y="2825176"/>
                      <a:pt x="30032" y="2744864"/>
                    </a:cubicBezTo>
                    <a:lnTo>
                      <a:pt x="1550449" y="111423"/>
                    </a:lnTo>
                    <a:cubicBezTo>
                      <a:pt x="1589088" y="44497"/>
                      <a:pt x="1657066" y="5067"/>
                      <a:pt x="1728758" y="1"/>
                    </a:cubicBezTo>
                    <a:lnTo>
                      <a:pt x="1752461" y="625"/>
                    </a:lnTo>
                    <a:close/>
                  </a:path>
                </a:pathLst>
              </a:custGeom>
              <a:solidFill>
                <a:srgbClr val="43B390">
                  <a:alpha val="8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8" name="자유형: 도형 47">
                <a:extLst>
                  <a:ext uri="{FF2B5EF4-FFF2-40B4-BE49-F238E27FC236}">
                    <a16:creationId xmlns:a16="http://schemas.microsoft.com/office/drawing/2014/main" xmlns="" id="{B008CD6F-99E8-6D73-2D08-E9CF23A13FCB}"/>
                  </a:ext>
                </a:extLst>
              </p:cNvPr>
              <p:cNvSpPr/>
              <p:nvPr/>
            </p:nvSpPr>
            <p:spPr>
              <a:xfrm rot="5400000">
                <a:off x="9997882" y="391936"/>
                <a:ext cx="835941" cy="735725"/>
              </a:xfrm>
              <a:custGeom>
                <a:avLst/>
                <a:gdLst>
                  <a:gd name="connsiteX0" fmla="*/ 1729001 w 3504962"/>
                  <a:gd name="connsiteY0" fmla="*/ 48818 h 3084774"/>
                  <a:gd name="connsiteX1" fmla="*/ 1554806 w 3504962"/>
                  <a:gd name="connsiteY1" fmla="*/ 157678 h 3084774"/>
                  <a:gd name="connsiteX2" fmla="*/ 70266 w 3504962"/>
                  <a:gd name="connsiteY2" fmla="*/ 2731855 h 3084774"/>
                  <a:gd name="connsiteX3" fmla="*/ 85308 w 3504962"/>
                  <a:gd name="connsiteY3" fmla="*/ 2973394 h 3084774"/>
                  <a:gd name="connsiteX4" fmla="*/ 109506 w 3504962"/>
                  <a:gd name="connsiteY4" fmla="*/ 2994752 h 3084774"/>
                  <a:gd name="connsiteX5" fmla="*/ 113120 w 3504962"/>
                  <a:gd name="connsiteY5" fmla="*/ 3000114 h 3084774"/>
                  <a:gd name="connsiteX6" fmla="*/ 145513 w 3504962"/>
                  <a:gd name="connsiteY6" fmla="*/ 3026859 h 3084774"/>
                  <a:gd name="connsiteX7" fmla="*/ 146474 w 3504962"/>
                  <a:gd name="connsiteY7" fmla="*/ 3027381 h 3084774"/>
                  <a:gd name="connsiteX8" fmla="*/ 150491 w 3504962"/>
                  <a:gd name="connsiteY8" fmla="*/ 3030927 h 3084774"/>
                  <a:gd name="connsiteX9" fmla="*/ 165233 w 3504962"/>
                  <a:gd name="connsiteY9" fmla="*/ 3037576 h 3084774"/>
                  <a:gd name="connsiteX10" fmla="*/ 182687 w 3504962"/>
                  <a:gd name="connsiteY10" fmla="*/ 3047060 h 3084774"/>
                  <a:gd name="connsiteX11" fmla="*/ 267856 w 3504962"/>
                  <a:gd name="connsiteY11" fmla="*/ 3064304 h 3084774"/>
                  <a:gd name="connsiteX12" fmla="*/ 3239429 w 3504962"/>
                  <a:gd name="connsiteY12" fmla="*/ 3065743 h 3084774"/>
                  <a:gd name="connsiteX13" fmla="*/ 3324581 w 3504962"/>
                  <a:gd name="connsiteY13" fmla="*/ 3048582 h 3084774"/>
                  <a:gd name="connsiteX14" fmla="*/ 3342032 w 3504962"/>
                  <a:gd name="connsiteY14" fmla="*/ 3039110 h 3084774"/>
                  <a:gd name="connsiteX15" fmla="*/ 3356762 w 3504962"/>
                  <a:gd name="connsiteY15" fmla="*/ 3032479 h 3084774"/>
                  <a:gd name="connsiteX16" fmla="*/ 3360774 w 3504962"/>
                  <a:gd name="connsiteY16" fmla="*/ 3028938 h 3084774"/>
                  <a:gd name="connsiteX17" fmla="*/ 3361736 w 3504962"/>
                  <a:gd name="connsiteY17" fmla="*/ 3028417 h 3084774"/>
                  <a:gd name="connsiteX18" fmla="*/ 3394102 w 3504962"/>
                  <a:gd name="connsiteY18" fmla="*/ 3001702 h 3084774"/>
                  <a:gd name="connsiteX19" fmla="*/ 3397710 w 3504962"/>
                  <a:gd name="connsiteY19" fmla="*/ 2996344 h 3084774"/>
                  <a:gd name="connsiteX20" fmla="*/ 3421889 w 3504962"/>
                  <a:gd name="connsiteY20" fmla="*/ 2975008 h 3084774"/>
                  <a:gd name="connsiteX21" fmla="*/ 3436698 w 3504962"/>
                  <a:gd name="connsiteY21" fmla="*/ 2733484 h 3084774"/>
                  <a:gd name="connsiteX22" fmla="*/ 1949666 w 3504962"/>
                  <a:gd name="connsiteY22" fmla="*/ 157869 h 3084774"/>
                  <a:gd name="connsiteX23" fmla="*/ 1775365 w 3504962"/>
                  <a:gd name="connsiteY23" fmla="*/ 48839 h 3084774"/>
                  <a:gd name="connsiteX24" fmla="*/ 1752165 w 3504962"/>
                  <a:gd name="connsiteY24" fmla="*/ 49439 h 3084774"/>
                  <a:gd name="connsiteX25" fmla="*/ 1776204 w 3504962"/>
                  <a:gd name="connsiteY25" fmla="*/ 0 h 3084774"/>
                  <a:gd name="connsiteX26" fmla="*/ 1954513 w 3504962"/>
                  <a:gd name="connsiteY26" fmla="*/ 111422 h 3084774"/>
                  <a:gd name="connsiteX27" fmla="*/ 3474930 w 3504962"/>
                  <a:gd name="connsiteY27" fmla="*/ 2744862 h 3084774"/>
                  <a:gd name="connsiteX28" fmla="*/ 3459656 w 3504962"/>
                  <a:gd name="connsiteY28" fmla="*/ 2991885 h 3084774"/>
                  <a:gd name="connsiteX29" fmla="*/ 3434904 w 3504962"/>
                  <a:gd name="connsiteY29" fmla="*/ 3013719 h 3084774"/>
                  <a:gd name="connsiteX30" fmla="*/ 3431208 w 3504962"/>
                  <a:gd name="connsiteY30" fmla="*/ 3019200 h 3084774"/>
                  <a:gd name="connsiteX31" fmla="*/ 3398074 w 3504962"/>
                  <a:gd name="connsiteY31" fmla="*/ 3046538 h 3084774"/>
                  <a:gd name="connsiteX32" fmla="*/ 3397090 w 3504962"/>
                  <a:gd name="connsiteY32" fmla="*/ 3047072 h 3084774"/>
                  <a:gd name="connsiteX33" fmla="*/ 3392983 w 3504962"/>
                  <a:gd name="connsiteY33" fmla="*/ 3050695 h 3084774"/>
                  <a:gd name="connsiteX34" fmla="*/ 3377907 w 3504962"/>
                  <a:gd name="connsiteY34" fmla="*/ 3057485 h 3084774"/>
                  <a:gd name="connsiteX35" fmla="*/ 3360044 w 3504962"/>
                  <a:gd name="connsiteY35" fmla="*/ 3067180 h 3084774"/>
                  <a:gd name="connsiteX36" fmla="*/ 3272899 w 3504962"/>
                  <a:gd name="connsiteY36" fmla="*/ 3084774 h 3084774"/>
                  <a:gd name="connsiteX37" fmla="*/ 232063 w 3504962"/>
                  <a:gd name="connsiteY37" fmla="*/ 3084774 h 3084774"/>
                  <a:gd name="connsiteX38" fmla="*/ 144916 w 3504962"/>
                  <a:gd name="connsiteY38" fmla="*/ 3067180 h 3084774"/>
                  <a:gd name="connsiteX39" fmla="*/ 127062 w 3504962"/>
                  <a:gd name="connsiteY39" fmla="*/ 3057489 h 3084774"/>
                  <a:gd name="connsiteX40" fmla="*/ 111979 w 3504962"/>
                  <a:gd name="connsiteY40" fmla="*/ 3050696 h 3084774"/>
                  <a:gd name="connsiteX41" fmla="*/ 107870 w 3504962"/>
                  <a:gd name="connsiteY41" fmla="*/ 3047071 h 3084774"/>
                  <a:gd name="connsiteX42" fmla="*/ 106886 w 3504962"/>
                  <a:gd name="connsiteY42" fmla="*/ 3046538 h 3084774"/>
                  <a:gd name="connsiteX43" fmla="*/ 73752 w 3504962"/>
                  <a:gd name="connsiteY43" fmla="*/ 3019200 h 3084774"/>
                  <a:gd name="connsiteX44" fmla="*/ 70057 w 3504962"/>
                  <a:gd name="connsiteY44" fmla="*/ 3013719 h 3084774"/>
                  <a:gd name="connsiteX45" fmla="*/ 45305 w 3504962"/>
                  <a:gd name="connsiteY45" fmla="*/ 2991886 h 3084774"/>
                  <a:gd name="connsiteX46" fmla="*/ 30032 w 3504962"/>
                  <a:gd name="connsiteY46" fmla="*/ 2744864 h 3084774"/>
                  <a:gd name="connsiteX47" fmla="*/ 1550449 w 3504962"/>
                  <a:gd name="connsiteY47" fmla="*/ 111423 h 3084774"/>
                  <a:gd name="connsiteX48" fmla="*/ 1728758 w 3504962"/>
                  <a:gd name="connsiteY48" fmla="*/ 1 h 3084774"/>
                  <a:gd name="connsiteX49" fmla="*/ 1752461 w 3504962"/>
                  <a:gd name="connsiteY49" fmla="*/ 625 h 3084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504962" h="3084774">
                    <a:moveTo>
                      <a:pt x="1729001" y="48818"/>
                    </a:moveTo>
                    <a:cubicBezTo>
                      <a:pt x="1658944" y="53738"/>
                      <a:pt x="1592534" y="92259"/>
                      <a:pt x="1554806" y="157678"/>
                    </a:cubicBezTo>
                    <a:lnTo>
                      <a:pt x="70266" y="2731855"/>
                    </a:lnTo>
                    <a:cubicBezTo>
                      <a:pt x="24992" y="2810361"/>
                      <a:pt x="33877" y="2905305"/>
                      <a:pt x="85308" y="2973394"/>
                    </a:cubicBezTo>
                    <a:lnTo>
                      <a:pt x="109506" y="2994752"/>
                    </a:lnTo>
                    <a:lnTo>
                      <a:pt x="113120" y="3000114"/>
                    </a:lnTo>
                    <a:cubicBezTo>
                      <a:pt x="123024" y="3010021"/>
                      <a:pt x="133870" y="3018985"/>
                      <a:pt x="145513" y="3026859"/>
                    </a:cubicBezTo>
                    <a:lnTo>
                      <a:pt x="146474" y="3027381"/>
                    </a:lnTo>
                    <a:lnTo>
                      <a:pt x="150491" y="3030927"/>
                    </a:lnTo>
                    <a:lnTo>
                      <a:pt x="165233" y="3037576"/>
                    </a:lnTo>
                    <a:lnTo>
                      <a:pt x="182687" y="3047060"/>
                    </a:lnTo>
                    <a:cubicBezTo>
                      <a:pt x="208867" y="3058150"/>
                      <a:pt x="237648" y="3064290"/>
                      <a:pt x="267856" y="3064304"/>
                    </a:cubicBezTo>
                    <a:lnTo>
                      <a:pt x="3239429" y="3065743"/>
                    </a:lnTo>
                    <a:cubicBezTo>
                      <a:pt x="3269636" y="3065757"/>
                      <a:pt x="3298412" y="3059647"/>
                      <a:pt x="3324581" y="3048582"/>
                    </a:cubicBezTo>
                    <a:lnTo>
                      <a:pt x="3342032" y="3039110"/>
                    </a:lnTo>
                    <a:lnTo>
                      <a:pt x="3356762" y="3032479"/>
                    </a:lnTo>
                    <a:lnTo>
                      <a:pt x="3360774" y="3028938"/>
                    </a:lnTo>
                    <a:lnTo>
                      <a:pt x="3361736" y="3028417"/>
                    </a:lnTo>
                    <a:cubicBezTo>
                      <a:pt x="3373371" y="3020554"/>
                      <a:pt x="3384209" y="3011600"/>
                      <a:pt x="3394102" y="3001702"/>
                    </a:cubicBezTo>
                    <a:lnTo>
                      <a:pt x="3397710" y="2996344"/>
                    </a:lnTo>
                    <a:lnTo>
                      <a:pt x="3421889" y="2975008"/>
                    </a:lnTo>
                    <a:cubicBezTo>
                      <a:pt x="3473254" y="2906968"/>
                      <a:pt x="3482048" y="2812033"/>
                      <a:pt x="3436698" y="2733484"/>
                    </a:cubicBezTo>
                    <a:lnTo>
                      <a:pt x="1949666" y="157869"/>
                    </a:lnTo>
                    <a:cubicBezTo>
                      <a:pt x="1911875" y="92413"/>
                      <a:pt x="1845428" y="53827"/>
                      <a:pt x="1775365" y="48839"/>
                    </a:cubicBezTo>
                    <a:lnTo>
                      <a:pt x="1752165" y="49439"/>
                    </a:lnTo>
                    <a:close/>
                    <a:moveTo>
                      <a:pt x="1776204" y="0"/>
                    </a:moveTo>
                    <a:cubicBezTo>
                      <a:pt x="1847896" y="5066"/>
                      <a:pt x="1915873" y="44496"/>
                      <a:pt x="1954513" y="111422"/>
                    </a:cubicBezTo>
                    <a:lnTo>
                      <a:pt x="3474930" y="2744862"/>
                    </a:lnTo>
                    <a:cubicBezTo>
                      <a:pt x="3521298" y="2825174"/>
                      <a:pt x="3512253" y="2922273"/>
                      <a:pt x="3459656" y="2991885"/>
                    </a:cubicBezTo>
                    <a:lnTo>
                      <a:pt x="3434904" y="3013719"/>
                    </a:lnTo>
                    <a:lnTo>
                      <a:pt x="3431208" y="3019200"/>
                    </a:lnTo>
                    <a:cubicBezTo>
                      <a:pt x="3421079" y="3029328"/>
                      <a:pt x="3409985" y="3038491"/>
                      <a:pt x="3398074" y="3046538"/>
                    </a:cubicBezTo>
                    <a:lnTo>
                      <a:pt x="3397090" y="3047072"/>
                    </a:lnTo>
                    <a:lnTo>
                      <a:pt x="3392983" y="3050695"/>
                    </a:lnTo>
                    <a:lnTo>
                      <a:pt x="3377907" y="3057485"/>
                    </a:lnTo>
                    <a:lnTo>
                      <a:pt x="3360044" y="3067180"/>
                    </a:lnTo>
                    <a:cubicBezTo>
                      <a:pt x="3333259" y="3078509"/>
                      <a:pt x="3303810" y="3084774"/>
                      <a:pt x="3272899" y="3084774"/>
                    </a:cubicBezTo>
                    <a:lnTo>
                      <a:pt x="232063" y="3084774"/>
                    </a:lnTo>
                    <a:cubicBezTo>
                      <a:pt x="201150" y="3084774"/>
                      <a:pt x="171701" y="3078509"/>
                      <a:pt x="144916" y="3067180"/>
                    </a:cubicBezTo>
                    <a:lnTo>
                      <a:pt x="127062" y="3057489"/>
                    </a:lnTo>
                    <a:lnTo>
                      <a:pt x="111979" y="3050696"/>
                    </a:lnTo>
                    <a:lnTo>
                      <a:pt x="107870" y="3047071"/>
                    </a:lnTo>
                    <a:lnTo>
                      <a:pt x="106886" y="3046538"/>
                    </a:lnTo>
                    <a:cubicBezTo>
                      <a:pt x="94976" y="3038490"/>
                      <a:pt x="83881" y="3029328"/>
                      <a:pt x="73752" y="3019200"/>
                    </a:cubicBezTo>
                    <a:lnTo>
                      <a:pt x="70057" y="3013719"/>
                    </a:lnTo>
                    <a:lnTo>
                      <a:pt x="45305" y="2991886"/>
                    </a:lnTo>
                    <a:cubicBezTo>
                      <a:pt x="-7291" y="2922275"/>
                      <a:pt x="-16337" y="2825176"/>
                      <a:pt x="30032" y="2744864"/>
                    </a:cubicBezTo>
                    <a:lnTo>
                      <a:pt x="1550449" y="111423"/>
                    </a:lnTo>
                    <a:cubicBezTo>
                      <a:pt x="1589088" y="44497"/>
                      <a:pt x="1657066" y="5067"/>
                      <a:pt x="1728758" y="1"/>
                    </a:cubicBezTo>
                    <a:lnTo>
                      <a:pt x="1752461" y="625"/>
                    </a:lnTo>
                    <a:close/>
                  </a:path>
                </a:pathLst>
              </a:custGeom>
              <a:solidFill>
                <a:srgbClr val="43B390">
                  <a:alpha val="8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9" name="자유형: 도형 48">
                <a:extLst>
                  <a:ext uri="{FF2B5EF4-FFF2-40B4-BE49-F238E27FC236}">
                    <a16:creationId xmlns:a16="http://schemas.microsoft.com/office/drawing/2014/main" xmlns="" id="{C4BEAB35-12C6-2FA3-AB5A-3CF1446F3A30}"/>
                  </a:ext>
                </a:extLst>
              </p:cNvPr>
              <p:cNvSpPr/>
              <p:nvPr/>
            </p:nvSpPr>
            <p:spPr>
              <a:xfrm rot="5400000">
                <a:off x="10886004" y="391934"/>
                <a:ext cx="835941" cy="735725"/>
              </a:xfrm>
              <a:custGeom>
                <a:avLst/>
                <a:gdLst>
                  <a:gd name="connsiteX0" fmla="*/ 1729001 w 3504962"/>
                  <a:gd name="connsiteY0" fmla="*/ 48818 h 3084774"/>
                  <a:gd name="connsiteX1" fmla="*/ 1554806 w 3504962"/>
                  <a:gd name="connsiteY1" fmla="*/ 157678 h 3084774"/>
                  <a:gd name="connsiteX2" fmla="*/ 70266 w 3504962"/>
                  <a:gd name="connsiteY2" fmla="*/ 2731855 h 3084774"/>
                  <a:gd name="connsiteX3" fmla="*/ 85308 w 3504962"/>
                  <a:gd name="connsiteY3" fmla="*/ 2973394 h 3084774"/>
                  <a:gd name="connsiteX4" fmla="*/ 109506 w 3504962"/>
                  <a:gd name="connsiteY4" fmla="*/ 2994752 h 3084774"/>
                  <a:gd name="connsiteX5" fmla="*/ 113120 w 3504962"/>
                  <a:gd name="connsiteY5" fmla="*/ 3000114 h 3084774"/>
                  <a:gd name="connsiteX6" fmla="*/ 145513 w 3504962"/>
                  <a:gd name="connsiteY6" fmla="*/ 3026859 h 3084774"/>
                  <a:gd name="connsiteX7" fmla="*/ 146474 w 3504962"/>
                  <a:gd name="connsiteY7" fmla="*/ 3027381 h 3084774"/>
                  <a:gd name="connsiteX8" fmla="*/ 150491 w 3504962"/>
                  <a:gd name="connsiteY8" fmla="*/ 3030927 h 3084774"/>
                  <a:gd name="connsiteX9" fmla="*/ 165233 w 3504962"/>
                  <a:gd name="connsiteY9" fmla="*/ 3037576 h 3084774"/>
                  <a:gd name="connsiteX10" fmla="*/ 182687 w 3504962"/>
                  <a:gd name="connsiteY10" fmla="*/ 3047060 h 3084774"/>
                  <a:gd name="connsiteX11" fmla="*/ 267856 w 3504962"/>
                  <a:gd name="connsiteY11" fmla="*/ 3064304 h 3084774"/>
                  <a:gd name="connsiteX12" fmla="*/ 3239429 w 3504962"/>
                  <a:gd name="connsiteY12" fmla="*/ 3065743 h 3084774"/>
                  <a:gd name="connsiteX13" fmla="*/ 3324581 w 3504962"/>
                  <a:gd name="connsiteY13" fmla="*/ 3048582 h 3084774"/>
                  <a:gd name="connsiteX14" fmla="*/ 3342032 w 3504962"/>
                  <a:gd name="connsiteY14" fmla="*/ 3039110 h 3084774"/>
                  <a:gd name="connsiteX15" fmla="*/ 3356762 w 3504962"/>
                  <a:gd name="connsiteY15" fmla="*/ 3032479 h 3084774"/>
                  <a:gd name="connsiteX16" fmla="*/ 3360774 w 3504962"/>
                  <a:gd name="connsiteY16" fmla="*/ 3028938 h 3084774"/>
                  <a:gd name="connsiteX17" fmla="*/ 3361736 w 3504962"/>
                  <a:gd name="connsiteY17" fmla="*/ 3028417 h 3084774"/>
                  <a:gd name="connsiteX18" fmla="*/ 3394102 w 3504962"/>
                  <a:gd name="connsiteY18" fmla="*/ 3001702 h 3084774"/>
                  <a:gd name="connsiteX19" fmla="*/ 3397710 w 3504962"/>
                  <a:gd name="connsiteY19" fmla="*/ 2996344 h 3084774"/>
                  <a:gd name="connsiteX20" fmla="*/ 3421889 w 3504962"/>
                  <a:gd name="connsiteY20" fmla="*/ 2975008 h 3084774"/>
                  <a:gd name="connsiteX21" fmla="*/ 3436698 w 3504962"/>
                  <a:gd name="connsiteY21" fmla="*/ 2733484 h 3084774"/>
                  <a:gd name="connsiteX22" fmla="*/ 1949666 w 3504962"/>
                  <a:gd name="connsiteY22" fmla="*/ 157869 h 3084774"/>
                  <a:gd name="connsiteX23" fmla="*/ 1775365 w 3504962"/>
                  <a:gd name="connsiteY23" fmla="*/ 48839 h 3084774"/>
                  <a:gd name="connsiteX24" fmla="*/ 1752165 w 3504962"/>
                  <a:gd name="connsiteY24" fmla="*/ 49439 h 3084774"/>
                  <a:gd name="connsiteX25" fmla="*/ 1776204 w 3504962"/>
                  <a:gd name="connsiteY25" fmla="*/ 0 h 3084774"/>
                  <a:gd name="connsiteX26" fmla="*/ 1954513 w 3504962"/>
                  <a:gd name="connsiteY26" fmla="*/ 111422 h 3084774"/>
                  <a:gd name="connsiteX27" fmla="*/ 3474930 w 3504962"/>
                  <a:gd name="connsiteY27" fmla="*/ 2744862 h 3084774"/>
                  <a:gd name="connsiteX28" fmla="*/ 3459656 w 3504962"/>
                  <a:gd name="connsiteY28" fmla="*/ 2991885 h 3084774"/>
                  <a:gd name="connsiteX29" fmla="*/ 3434904 w 3504962"/>
                  <a:gd name="connsiteY29" fmla="*/ 3013719 h 3084774"/>
                  <a:gd name="connsiteX30" fmla="*/ 3431208 w 3504962"/>
                  <a:gd name="connsiteY30" fmla="*/ 3019200 h 3084774"/>
                  <a:gd name="connsiteX31" fmla="*/ 3398074 w 3504962"/>
                  <a:gd name="connsiteY31" fmla="*/ 3046538 h 3084774"/>
                  <a:gd name="connsiteX32" fmla="*/ 3397090 w 3504962"/>
                  <a:gd name="connsiteY32" fmla="*/ 3047072 h 3084774"/>
                  <a:gd name="connsiteX33" fmla="*/ 3392983 w 3504962"/>
                  <a:gd name="connsiteY33" fmla="*/ 3050695 h 3084774"/>
                  <a:gd name="connsiteX34" fmla="*/ 3377907 w 3504962"/>
                  <a:gd name="connsiteY34" fmla="*/ 3057485 h 3084774"/>
                  <a:gd name="connsiteX35" fmla="*/ 3360044 w 3504962"/>
                  <a:gd name="connsiteY35" fmla="*/ 3067180 h 3084774"/>
                  <a:gd name="connsiteX36" fmla="*/ 3272899 w 3504962"/>
                  <a:gd name="connsiteY36" fmla="*/ 3084774 h 3084774"/>
                  <a:gd name="connsiteX37" fmla="*/ 232063 w 3504962"/>
                  <a:gd name="connsiteY37" fmla="*/ 3084774 h 3084774"/>
                  <a:gd name="connsiteX38" fmla="*/ 144916 w 3504962"/>
                  <a:gd name="connsiteY38" fmla="*/ 3067180 h 3084774"/>
                  <a:gd name="connsiteX39" fmla="*/ 127062 w 3504962"/>
                  <a:gd name="connsiteY39" fmla="*/ 3057489 h 3084774"/>
                  <a:gd name="connsiteX40" fmla="*/ 111979 w 3504962"/>
                  <a:gd name="connsiteY40" fmla="*/ 3050696 h 3084774"/>
                  <a:gd name="connsiteX41" fmla="*/ 107870 w 3504962"/>
                  <a:gd name="connsiteY41" fmla="*/ 3047071 h 3084774"/>
                  <a:gd name="connsiteX42" fmla="*/ 106886 w 3504962"/>
                  <a:gd name="connsiteY42" fmla="*/ 3046538 h 3084774"/>
                  <a:gd name="connsiteX43" fmla="*/ 73752 w 3504962"/>
                  <a:gd name="connsiteY43" fmla="*/ 3019200 h 3084774"/>
                  <a:gd name="connsiteX44" fmla="*/ 70057 w 3504962"/>
                  <a:gd name="connsiteY44" fmla="*/ 3013719 h 3084774"/>
                  <a:gd name="connsiteX45" fmla="*/ 45305 w 3504962"/>
                  <a:gd name="connsiteY45" fmla="*/ 2991886 h 3084774"/>
                  <a:gd name="connsiteX46" fmla="*/ 30032 w 3504962"/>
                  <a:gd name="connsiteY46" fmla="*/ 2744864 h 3084774"/>
                  <a:gd name="connsiteX47" fmla="*/ 1550449 w 3504962"/>
                  <a:gd name="connsiteY47" fmla="*/ 111423 h 3084774"/>
                  <a:gd name="connsiteX48" fmla="*/ 1728758 w 3504962"/>
                  <a:gd name="connsiteY48" fmla="*/ 1 h 3084774"/>
                  <a:gd name="connsiteX49" fmla="*/ 1752461 w 3504962"/>
                  <a:gd name="connsiteY49" fmla="*/ 625 h 3084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504962" h="3084774">
                    <a:moveTo>
                      <a:pt x="1729001" y="48818"/>
                    </a:moveTo>
                    <a:cubicBezTo>
                      <a:pt x="1658944" y="53738"/>
                      <a:pt x="1592534" y="92259"/>
                      <a:pt x="1554806" y="157678"/>
                    </a:cubicBezTo>
                    <a:lnTo>
                      <a:pt x="70266" y="2731855"/>
                    </a:lnTo>
                    <a:cubicBezTo>
                      <a:pt x="24992" y="2810361"/>
                      <a:pt x="33877" y="2905305"/>
                      <a:pt x="85308" y="2973394"/>
                    </a:cubicBezTo>
                    <a:lnTo>
                      <a:pt x="109506" y="2994752"/>
                    </a:lnTo>
                    <a:lnTo>
                      <a:pt x="113120" y="3000114"/>
                    </a:lnTo>
                    <a:cubicBezTo>
                      <a:pt x="123024" y="3010021"/>
                      <a:pt x="133870" y="3018985"/>
                      <a:pt x="145513" y="3026859"/>
                    </a:cubicBezTo>
                    <a:lnTo>
                      <a:pt x="146474" y="3027381"/>
                    </a:lnTo>
                    <a:lnTo>
                      <a:pt x="150491" y="3030927"/>
                    </a:lnTo>
                    <a:lnTo>
                      <a:pt x="165233" y="3037576"/>
                    </a:lnTo>
                    <a:lnTo>
                      <a:pt x="182687" y="3047060"/>
                    </a:lnTo>
                    <a:cubicBezTo>
                      <a:pt x="208867" y="3058150"/>
                      <a:pt x="237648" y="3064290"/>
                      <a:pt x="267856" y="3064304"/>
                    </a:cubicBezTo>
                    <a:lnTo>
                      <a:pt x="3239429" y="3065743"/>
                    </a:lnTo>
                    <a:cubicBezTo>
                      <a:pt x="3269636" y="3065757"/>
                      <a:pt x="3298412" y="3059647"/>
                      <a:pt x="3324581" y="3048582"/>
                    </a:cubicBezTo>
                    <a:lnTo>
                      <a:pt x="3342032" y="3039110"/>
                    </a:lnTo>
                    <a:lnTo>
                      <a:pt x="3356762" y="3032479"/>
                    </a:lnTo>
                    <a:lnTo>
                      <a:pt x="3360774" y="3028938"/>
                    </a:lnTo>
                    <a:lnTo>
                      <a:pt x="3361736" y="3028417"/>
                    </a:lnTo>
                    <a:cubicBezTo>
                      <a:pt x="3373371" y="3020554"/>
                      <a:pt x="3384209" y="3011600"/>
                      <a:pt x="3394102" y="3001702"/>
                    </a:cubicBezTo>
                    <a:lnTo>
                      <a:pt x="3397710" y="2996344"/>
                    </a:lnTo>
                    <a:lnTo>
                      <a:pt x="3421889" y="2975008"/>
                    </a:lnTo>
                    <a:cubicBezTo>
                      <a:pt x="3473254" y="2906968"/>
                      <a:pt x="3482048" y="2812033"/>
                      <a:pt x="3436698" y="2733484"/>
                    </a:cubicBezTo>
                    <a:lnTo>
                      <a:pt x="1949666" y="157869"/>
                    </a:lnTo>
                    <a:cubicBezTo>
                      <a:pt x="1911875" y="92413"/>
                      <a:pt x="1845428" y="53827"/>
                      <a:pt x="1775365" y="48839"/>
                    </a:cubicBezTo>
                    <a:lnTo>
                      <a:pt x="1752165" y="49439"/>
                    </a:lnTo>
                    <a:close/>
                    <a:moveTo>
                      <a:pt x="1776204" y="0"/>
                    </a:moveTo>
                    <a:cubicBezTo>
                      <a:pt x="1847896" y="5066"/>
                      <a:pt x="1915873" y="44496"/>
                      <a:pt x="1954513" y="111422"/>
                    </a:cubicBezTo>
                    <a:lnTo>
                      <a:pt x="3474930" y="2744862"/>
                    </a:lnTo>
                    <a:cubicBezTo>
                      <a:pt x="3521298" y="2825174"/>
                      <a:pt x="3512253" y="2922273"/>
                      <a:pt x="3459656" y="2991885"/>
                    </a:cubicBezTo>
                    <a:lnTo>
                      <a:pt x="3434904" y="3013719"/>
                    </a:lnTo>
                    <a:lnTo>
                      <a:pt x="3431208" y="3019200"/>
                    </a:lnTo>
                    <a:cubicBezTo>
                      <a:pt x="3421079" y="3029328"/>
                      <a:pt x="3409985" y="3038491"/>
                      <a:pt x="3398074" y="3046538"/>
                    </a:cubicBezTo>
                    <a:lnTo>
                      <a:pt x="3397090" y="3047072"/>
                    </a:lnTo>
                    <a:lnTo>
                      <a:pt x="3392983" y="3050695"/>
                    </a:lnTo>
                    <a:lnTo>
                      <a:pt x="3377907" y="3057485"/>
                    </a:lnTo>
                    <a:lnTo>
                      <a:pt x="3360044" y="3067180"/>
                    </a:lnTo>
                    <a:cubicBezTo>
                      <a:pt x="3333259" y="3078509"/>
                      <a:pt x="3303810" y="3084774"/>
                      <a:pt x="3272899" y="3084774"/>
                    </a:cubicBezTo>
                    <a:lnTo>
                      <a:pt x="232063" y="3084774"/>
                    </a:lnTo>
                    <a:cubicBezTo>
                      <a:pt x="201150" y="3084774"/>
                      <a:pt x="171701" y="3078509"/>
                      <a:pt x="144916" y="3067180"/>
                    </a:cubicBezTo>
                    <a:lnTo>
                      <a:pt x="127062" y="3057489"/>
                    </a:lnTo>
                    <a:lnTo>
                      <a:pt x="111979" y="3050696"/>
                    </a:lnTo>
                    <a:lnTo>
                      <a:pt x="107870" y="3047071"/>
                    </a:lnTo>
                    <a:lnTo>
                      <a:pt x="106886" y="3046538"/>
                    </a:lnTo>
                    <a:cubicBezTo>
                      <a:pt x="94976" y="3038490"/>
                      <a:pt x="83881" y="3029328"/>
                      <a:pt x="73752" y="3019200"/>
                    </a:cubicBezTo>
                    <a:lnTo>
                      <a:pt x="70057" y="3013719"/>
                    </a:lnTo>
                    <a:lnTo>
                      <a:pt x="45305" y="2991886"/>
                    </a:lnTo>
                    <a:cubicBezTo>
                      <a:pt x="-7291" y="2922275"/>
                      <a:pt x="-16337" y="2825176"/>
                      <a:pt x="30032" y="2744864"/>
                    </a:cubicBezTo>
                    <a:lnTo>
                      <a:pt x="1550449" y="111423"/>
                    </a:lnTo>
                    <a:cubicBezTo>
                      <a:pt x="1589088" y="44497"/>
                      <a:pt x="1657066" y="5067"/>
                      <a:pt x="1728758" y="1"/>
                    </a:cubicBezTo>
                    <a:lnTo>
                      <a:pt x="1752461" y="625"/>
                    </a:lnTo>
                    <a:close/>
                  </a:path>
                </a:pathLst>
              </a:custGeom>
              <a:solidFill>
                <a:srgbClr val="43B390">
                  <a:alpha val="9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0" name="자유형: 도형 49">
                <a:extLst>
                  <a:ext uri="{FF2B5EF4-FFF2-40B4-BE49-F238E27FC236}">
                    <a16:creationId xmlns:a16="http://schemas.microsoft.com/office/drawing/2014/main" xmlns="" id="{2808BBC8-4138-A56B-EC17-520FAE6A9B8F}"/>
                  </a:ext>
                </a:extLst>
              </p:cNvPr>
              <p:cNvSpPr/>
              <p:nvPr/>
            </p:nvSpPr>
            <p:spPr>
              <a:xfrm rot="5400000">
                <a:off x="10293920" y="391932"/>
                <a:ext cx="835941" cy="735725"/>
              </a:xfrm>
              <a:custGeom>
                <a:avLst/>
                <a:gdLst>
                  <a:gd name="connsiteX0" fmla="*/ 1729001 w 3504962"/>
                  <a:gd name="connsiteY0" fmla="*/ 48818 h 3084774"/>
                  <a:gd name="connsiteX1" fmla="*/ 1554806 w 3504962"/>
                  <a:gd name="connsiteY1" fmla="*/ 157678 h 3084774"/>
                  <a:gd name="connsiteX2" fmla="*/ 70266 w 3504962"/>
                  <a:gd name="connsiteY2" fmla="*/ 2731855 h 3084774"/>
                  <a:gd name="connsiteX3" fmla="*/ 85308 w 3504962"/>
                  <a:gd name="connsiteY3" fmla="*/ 2973394 h 3084774"/>
                  <a:gd name="connsiteX4" fmla="*/ 109506 w 3504962"/>
                  <a:gd name="connsiteY4" fmla="*/ 2994752 h 3084774"/>
                  <a:gd name="connsiteX5" fmla="*/ 113120 w 3504962"/>
                  <a:gd name="connsiteY5" fmla="*/ 3000114 h 3084774"/>
                  <a:gd name="connsiteX6" fmla="*/ 145513 w 3504962"/>
                  <a:gd name="connsiteY6" fmla="*/ 3026859 h 3084774"/>
                  <a:gd name="connsiteX7" fmla="*/ 146474 w 3504962"/>
                  <a:gd name="connsiteY7" fmla="*/ 3027381 h 3084774"/>
                  <a:gd name="connsiteX8" fmla="*/ 150491 w 3504962"/>
                  <a:gd name="connsiteY8" fmla="*/ 3030927 h 3084774"/>
                  <a:gd name="connsiteX9" fmla="*/ 165233 w 3504962"/>
                  <a:gd name="connsiteY9" fmla="*/ 3037576 h 3084774"/>
                  <a:gd name="connsiteX10" fmla="*/ 182687 w 3504962"/>
                  <a:gd name="connsiteY10" fmla="*/ 3047060 h 3084774"/>
                  <a:gd name="connsiteX11" fmla="*/ 267856 w 3504962"/>
                  <a:gd name="connsiteY11" fmla="*/ 3064304 h 3084774"/>
                  <a:gd name="connsiteX12" fmla="*/ 3239429 w 3504962"/>
                  <a:gd name="connsiteY12" fmla="*/ 3065743 h 3084774"/>
                  <a:gd name="connsiteX13" fmla="*/ 3324581 w 3504962"/>
                  <a:gd name="connsiteY13" fmla="*/ 3048582 h 3084774"/>
                  <a:gd name="connsiteX14" fmla="*/ 3342032 w 3504962"/>
                  <a:gd name="connsiteY14" fmla="*/ 3039110 h 3084774"/>
                  <a:gd name="connsiteX15" fmla="*/ 3356762 w 3504962"/>
                  <a:gd name="connsiteY15" fmla="*/ 3032479 h 3084774"/>
                  <a:gd name="connsiteX16" fmla="*/ 3360774 w 3504962"/>
                  <a:gd name="connsiteY16" fmla="*/ 3028938 h 3084774"/>
                  <a:gd name="connsiteX17" fmla="*/ 3361736 w 3504962"/>
                  <a:gd name="connsiteY17" fmla="*/ 3028417 h 3084774"/>
                  <a:gd name="connsiteX18" fmla="*/ 3394102 w 3504962"/>
                  <a:gd name="connsiteY18" fmla="*/ 3001702 h 3084774"/>
                  <a:gd name="connsiteX19" fmla="*/ 3397710 w 3504962"/>
                  <a:gd name="connsiteY19" fmla="*/ 2996344 h 3084774"/>
                  <a:gd name="connsiteX20" fmla="*/ 3421889 w 3504962"/>
                  <a:gd name="connsiteY20" fmla="*/ 2975008 h 3084774"/>
                  <a:gd name="connsiteX21" fmla="*/ 3436698 w 3504962"/>
                  <a:gd name="connsiteY21" fmla="*/ 2733484 h 3084774"/>
                  <a:gd name="connsiteX22" fmla="*/ 1949666 w 3504962"/>
                  <a:gd name="connsiteY22" fmla="*/ 157869 h 3084774"/>
                  <a:gd name="connsiteX23" fmla="*/ 1775365 w 3504962"/>
                  <a:gd name="connsiteY23" fmla="*/ 48839 h 3084774"/>
                  <a:gd name="connsiteX24" fmla="*/ 1752165 w 3504962"/>
                  <a:gd name="connsiteY24" fmla="*/ 49439 h 3084774"/>
                  <a:gd name="connsiteX25" fmla="*/ 1776204 w 3504962"/>
                  <a:gd name="connsiteY25" fmla="*/ 0 h 3084774"/>
                  <a:gd name="connsiteX26" fmla="*/ 1954513 w 3504962"/>
                  <a:gd name="connsiteY26" fmla="*/ 111422 h 3084774"/>
                  <a:gd name="connsiteX27" fmla="*/ 3474930 w 3504962"/>
                  <a:gd name="connsiteY27" fmla="*/ 2744862 h 3084774"/>
                  <a:gd name="connsiteX28" fmla="*/ 3459656 w 3504962"/>
                  <a:gd name="connsiteY28" fmla="*/ 2991885 h 3084774"/>
                  <a:gd name="connsiteX29" fmla="*/ 3434904 w 3504962"/>
                  <a:gd name="connsiteY29" fmla="*/ 3013719 h 3084774"/>
                  <a:gd name="connsiteX30" fmla="*/ 3431208 w 3504962"/>
                  <a:gd name="connsiteY30" fmla="*/ 3019200 h 3084774"/>
                  <a:gd name="connsiteX31" fmla="*/ 3398074 w 3504962"/>
                  <a:gd name="connsiteY31" fmla="*/ 3046538 h 3084774"/>
                  <a:gd name="connsiteX32" fmla="*/ 3397090 w 3504962"/>
                  <a:gd name="connsiteY32" fmla="*/ 3047072 h 3084774"/>
                  <a:gd name="connsiteX33" fmla="*/ 3392983 w 3504962"/>
                  <a:gd name="connsiteY33" fmla="*/ 3050695 h 3084774"/>
                  <a:gd name="connsiteX34" fmla="*/ 3377907 w 3504962"/>
                  <a:gd name="connsiteY34" fmla="*/ 3057485 h 3084774"/>
                  <a:gd name="connsiteX35" fmla="*/ 3360044 w 3504962"/>
                  <a:gd name="connsiteY35" fmla="*/ 3067180 h 3084774"/>
                  <a:gd name="connsiteX36" fmla="*/ 3272899 w 3504962"/>
                  <a:gd name="connsiteY36" fmla="*/ 3084774 h 3084774"/>
                  <a:gd name="connsiteX37" fmla="*/ 232063 w 3504962"/>
                  <a:gd name="connsiteY37" fmla="*/ 3084774 h 3084774"/>
                  <a:gd name="connsiteX38" fmla="*/ 144916 w 3504962"/>
                  <a:gd name="connsiteY38" fmla="*/ 3067180 h 3084774"/>
                  <a:gd name="connsiteX39" fmla="*/ 127062 w 3504962"/>
                  <a:gd name="connsiteY39" fmla="*/ 3057489 h 3084774"/>
                  <a:gd name="connsiteX40" fmla="*/ 111979 w 3504962"/>
                  <a:gd name="connsiteY40" fmla="*/ 3050696 h 3084774"/>
                  <a:gd name="connsiteX41" fmla="*/ 107870 w 3504962"/>
                  <a:gd name="connsiteY41" fmla="*/ 3047071 h 3084774"/>
                  <a:gd name="connsiteX42" fmla="*/ 106886 w 3504962"/>
                  <a:gd name="connsiteY42" fmla="*/ 3046538 h 3084774"/>
                  <a:gd name="connsiteX43" fmla="*/ 73752 w 3504962"/>
                  <a:gd name="connsiteY43" fmla="*/ 3019200 h 3084774"/>
                  <a:gd name="connsiteX44" fmla="*/ 70057 w 3504962"/>
                  <a:gd name="connsiteY44" fmla="*/ 3013719 h 3084774"/>
                  <a:gd name="connsiteX45" fmla="*/ 45305 w 3504962"/>
                  <a:gd name="connsiteY45" fmla="*/ 2991886 h 3084774"/>
                  <a:gd name="connsiteX46" fmla="*/ 30032 w 3504962"/>
                  <a:gd name="connsiteY46" fmla="*/ 2744864 h 3084774"/>
                  <a:gd name="connsiteX47" fmla="*/ 1550449 w 3504962"/>
                  <a:gd name="connsiteY47" fmla="*/ 111423 h 3084774"/>
                  <a:gd name="connsiteX48" fmla="*/ 1728758 w 3504962"/>
                  <a:gd name="connsiteY48" fmla="*/ 1 h 3084774"/>
                  <a:gd name="connsiteX49" fmla="*/ 1752461 w 3504962"/>
                  <a:gd name="connsiteY49" fmla="*/ 625 h 3084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504962" h="3084774">
                    <a:moveTo>
                      <a:pt x="1729001" y="48818"/>
                    </a:moveTo>
                    <a:cubicBezTo>
                      <a:pt x="1658944" y="53738"/>
                      <a:pt x="1592534" y="92259"/>
                      <a:pt x="1554806" y="157678"/>
                    </a:cubicBezTo>
                    <a:lnTo>
                      <a:pt x="70266" y="2731855"/>
                    </a:lnTo>
                    <a:cubicBezTo>
                      <a:pt x="24992" y="2810361"/>
                      <a:pt x="33877" y="2905305"/>
                      <a:pt x="85308" y="2973394"/>
                    </a:cubicBezTo>
                    <a:lnTo>
                      <a:pt x="109506" y="2994752"/>
                    </a:lnTo>
                    <a:lnTo>
                      <a:pt x="113120" y="3000114"/>
                    </a:lnTo>
                    <a:cubicBezTo>
                      <a:pt x="123024" y="3010021"/>
                      <a:pt x="133870" y="3018985"/>
                      <a:pt x="145513" y="3026859"/>
                    </a:cubicBezTo>
                    <a:lnTo>
                      <a:pt x="146474" y="3027381"/>
                    </a:lnTo>
                    <a:lnTo>
                      <a:pt x="150491" y="3030927"/>
                    </a:lnTo>
                    <a:lnTo>
                      <a:pt x="165233" y="3037576"/>
                    </a:lnTo>
                    <a:lnTo>
                      <a:pt x="182687" y="3047060"/>
                    </a:lnTo>
                    <a:cubicBezTo>
                      <a:pt x="208867" y="3058150"/>
                      <a:pt x="237648" y="3064290"/>
                      <a:pt x="267856" y="3064304"/>
                    </a:cubicBezTo>
                    <a:lnTo>
                      <a:pt x="3239429" y="3065743"/>
                    </a:lnTo>
                    <a:cubicBezTo>
                      <a:pt x="3269636" y="3065757"/>
                      <a:pt x="3298412" y="3059647"/>
                      <a:pt x="3324581" y="3048582"/>
                    </a:cubicBezTo>
                    <a:lnTo>
                      <a:pt x="3342032" y="3039110"/>
                    </a:lnTo>
                    <a:lnTo>
                      <a:pt x="3356762" y="3032479"/>
                    </a:lnTo>
                    <a:lnTo>
                      <a:pt x="3360774" y="3028938"/>
                    </a:lnTo>
                    <a:lnTo>
                      <a:pt x="3361736" y="3028417"/>
                    </a:lnTo>
                    <a:cubicBezTo>
                      <a:pt x="3373371" y="3020554"/>
                      <a:pt x="3384209" y="3011600"/>
                      <a:pt x="3394102" y="3001702"/>
                    </a:cubicBezTo>
                    <a:lnTo>
                      <a:pt x="3397710" y="2996344"/>
                    </a:lnTo>
                    <a:lnTo>
                      <a:pt x="3421889" y="2975008"/>
                    </a:lnTo>
                    <a:cubicBezTo>
                      <a:pt x="3473254" y="2906968"/>
                      <a:pt x="3482048" y="2812033"/>
                      <a:pt x="3436698" y="2733484"/>
                    </a:cubicBezTo>
                    <a:lnTo>
                      <a:pt x="1949666" y="157869"/>
                    </a:lnTo>
                    <a:cubicBezTo>
                      <a:pt x="1911875" y="92413"/>
                      <a:pt x="1845428" y="53827"/>
                      <a:pt x="1775365" y="48839"/>
                    </a:cubicBezTo>
                    <a:lnTo>
                      <a:pt x="1752165" y="49439"/>
                    </a:lnTo>
                    <a:close/>
                    <a:moveTo>
                      <a:pt x="1776204" y="0"/>
                    </a:moveTo>
                    <a:cubicBezTo>
                      <a:pt x="1847896" y="5066"/>
                      <a:pt x="1915873" y="44496"/>
                      <a:pt x="1954513" y="111422"/>
                    </a:cubicBezTo>
                    <a:lnTo>
                      <a:pt x="3474930" y="2744862"/>
                    </a:lnTo>
                    <a:cubicBezTo>
                      <a:pt x="3521298" y="2825174"/>
                      <a:pt x="3512253" y="2922273"/>
                      <a:pt x="3459656" y="2991885"/>
                    </a:cubicBezTo>
                    <a:lnTo>
                      <a:pt x="3434904" y="3013719"/>
                    </a:lnTo>
                    <a:lnTo>
                      <a:pt x="3431208" y="3019200"/>
                    </a:lnTo>
                    <a:cubicBezTo>
                      <a:pt x="3421079" y="3029328"/>
                      <a:pt x="3409985" y="3038491"/>
                      <a:pt x="3398074" y="3046538"/>
                    </a:cubicBezTo>
                    <a:lnTo>
                      <a:pt x="3397090" y="3047072"/>
                    </a:lnTo>
                    <a:lnTo>
                      <a:pt x="3392983" y="3050695"/>
                    </a:lnTo>
                    <a:lnTo>
                      <a:pt x="3377907" y="3057485"/>
                    </a:lnTo>
                    <a:lnTo>
                      <a:pt x="3360044" y="3067180"/>
                    </a:lnTo>
                    <a:cubicBezTo>
                      <a:pt x="3333259" y="3078509"/>
                      <a:pt x="3303810" y="3084774"/>
                      <a:pt x="3272899" y="3084774"/>
                    </a:cubicBezTo>
                    <a:lnTo>
                      <a:pt x="232063" y="3084774"/>
                    </a:lnTo>
                    <a:cubicBezTo>
                      <a:pt x="201150" y="3084774"/>
                      <a:pt x="171701" y="3078509"/>
                      <a:pt x="144916" y="3067180"/>
                    </a:cubicBezTo>
                    <a:lnTo>
                      <a:pt x="127062" y="3057489"/>
                    </a:lnTo>
                    <a:lnTo>
                      <a:pt x="111979" y="3050696"/>
                    </a:lnTo>
                    <a:lnTo>
                      <a:pt x="107870" y="3047071"/>
                    </a:lnTo>
                    <a:lnTo>
                      <a:pt x="106886" y="3046538"/>
                    </a:lnTo>
                    <a:cubicBezTo>
                      <a:pt x="94976" y="3038490"/>
                      <a:pt x="83881" y="3029328"/>
                      <a:pt x="73752" y="3019200"/>
                    </a:cubicBezTo>
                    <a:lnTo>
                      <a:pt x="70057" y="3013719"/>
                    </a:lnTo>
                    <a:lnTo>
                      <a:pt x="45305" y="2991886"/>
                    </a:lnTo>
                    <a:cubicBezTo>
                      <a:pt x="-7291" y="2922275"/>
                      <a:pt x="-16337" y="2825176"/>
                      <a:pt x="30032" y="2744864"/>
                    </a:cubicBezTo>
                    <a:lnTo>
                      <a:pt x="1550449" y="111423"/>
                    </a:lnTo>
                    <a:cubicBezTo>
                      <a:pt x="1589088" y="44497"/>
                      <a:pt x="1657066" y="5067"/>
                      <a:pt x="1728758" y="1"/>
                    </a:cubicBezTo>
                    <a:lnTo>
                      <a:pt x="1752461" y="625"/>
                    </a:lnTo>
                    <a:close/>
                  </a:path>
                </a:pathLst>
              </a:custGeom>
              <a:solidFill>
                <a:srgbClr val="43B390">
                  <a:alpha val="9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1" name="자유형: 도형 50">
                <a:extLst>
                  <a:ext uri="{FF2B5EF4-FFF2-40B4-BE49-F238E27FC236}">
                    <a16:creationId xmlns:a16="http://schemas.microsoft.com/office/drawing/2014/main" xmlns="" id="{CFC147EA-E93D-985B-8930-8104C41958C1}"/>
                  </a:ext>
                </a:extLst>
              </p:cNvPr>
              <p:cNvSpPr/>
              <p:nvPr/>
            </p:nvSpPr>
            <p:spPr>
              <a:xfrm rot="5400000">
                <a:off x="10589958" y="391930"/>
                <a:ext cx="835941" cy="735725"/>
              </a:xfrm>
              <a:custGeom>
                <a:avLst/>
                <a:gdLst>
                  <a:gd name="connsiteX0" fmla="*/ 1729001 w 3504962"/>
                  <a:gd name="connsiteY0" fmla="*/ 48818 h 3084774"/>
                  <a:gd name="connsiteX1" fmla="*/ 1554806 w 3504962"/>
                  <a:gd name="connsiteY1" fmla="*/ 157678 h 3084774"/>
                  <a:gd name="connsiteX2" fmla="*/ 70266 w 3504962"/>
                  <a:gd name="connsiteY2" fmla="*/ 2731855 h 3084774"/>
                  <a:gd name="connsiteX3" fmla="*/ 85308 w 3504962"/>
                  <a:gd name="connsiteY3" fmla="*/ 2973394 h 3084774"/>
                  <a:gd name="connsiteX4" fmla="*/ 109506 w 3504962"/>
                  <a:gd name="connsiteY4" fmla="*/ 2994752 h 3084774"/>
                  <a:gd name="connsiteX5" fmla="*/ 113120 w 3504962"/>
                  <a:gd name="connsiteY5" fmla="*/ 3000114 h 3084774"/>
                  <a:gd name="connsiteX6" fmla="*/ 145513 w 3504962"/>
                  <a:gd name="connsiteY6" fmla="*/ 3026859 h 3084774"/>
                  <a:gd name="connsiteX7" fmla="*/ 146474 w 3504962"/>
                  <a:gd name="connsiteY7" fmla="*/ 3027381 h 3084774"/>
                  <a:gd name="connsiteX8" fmla="*/ 150491 w 3504962"/>
                  <a:gd name="connsiteY8" fmla="*/ 3030927 h 3084774"/>
                  <a:gd name="connsiteX9" fmla="*/ 165233 w 3504962"/>
                  <a:gd name="connsiteY9" fmla="*/ 3037576 h 3084774"/>
                  <a:gd name="connsiteX10" fmla="*/ 182687 w 3504962"/>
                  <a:gd name="connsiteY10" fmla="*/ 3047060 h 3084774"/>
                  <a:gd name="connsiteX11" fmla="*/ 267856 w 3504962"/>
                  <a:gd name="connsiteY11" fmla="*/ 3064304 h 3084774"/>
                  <a:gd name="connsiteX12" fmla="*/ 3239429 w 3504962"/>
                  <a:gd name="connsiteY12" fmla="*/ 3065743 h 3084774"/>
                  <a:gd name="connsiteX13" fmla="*/ 3324581 w 3504962"/>
                  <a:gd name="connsiteY13" fmla="*/ 3048582 h 3084774"/>
                  <a:gd name="connsiteX14" fmla="*/ 3342032 w 3504962"/>
                  <a:gd name="connsiteY14" fmla="*/ 3039110 h 3084774"/>
                  <a:gd name="connsiteX15" fmla="*/ 3356762 w 3504962"/>
                  <a:gd name="connsiteY15" fmla="*/ 3032479 h 3084774"/>
                  <a:gd name="connsiteX16" fmla="*/ 3360774 w 3504962"/>
                  <a:gd name="connsiteY16" fmla="*/ 3028938 h 3084774"/>
                  <a:gd name="connsiteX17" fmla="*/ 3361736 w 3504962"/>
                  <a:gd name="connsiteY17" fmla="*/ 3028417 h 3084774"/>
                  <a:gd name="connsiteX18" fmla="*/ 3394102 w 3504962"/>
                  <a:gd name="connsiteY18" fmla="*/ 3001702 h 3084774"/>
                  <a:gd name="connsiteX19" fmla="*/ 3397710 w 3504962"/>
                  <a:gd name="connsiteY19" fmla="*/ 2996344 h 3084774"/>
                  <a:gd name="connsiteX20" fmla="*/ 3421889 w 3504962"/>
                  <a:gd name="connsiteY20" fmla="*/ 2975008 h 3084774"/>
                  <a:gd name="connsiteX21" fmla="*/ 3436698 w 3504962"/>
                  <a:gd name="connsiteY21" fmla="*/ 2733484 h 3084774"/>
                  <a:gd name="connsiteX22" fmla="*/ 1949666 w 3504962"/>
                  <a:gd name="connsiteY22" fmla="*/ 157869 h 3084774"/>
                  <a:gd name="connsiteX23" fmla="*/ 1775365 w 3504962"/>
                  <a:gd name="connsiteY23" fmla="*/ 48839 h 3084774"/>
                  <a:gd name="connsiteX24" fmla="*/ 1752165 w 3504962"/>
                  <a:gd name="connsiteY24" fmla="*/ 49439 h 3084774"/>
                  <a:gd name="connsiteX25" fmla="*/ 1776204 w 3504962"/>
                  <a:gd name="connsiteY25" fmla="*/ 0 h 3084774"/>
                  <a:gd name="connsiteX26" fmla="*/ 1954513 w 3504962"/>
                  <a:gd name="connsiteY26" fmla="*/ 111422 h 3084774"/>
                  <a:gd name="connsiteX27" fmla="*/ 3474930 w 3504962"/>
                  <a:gd name="connsiteY27" fmla="*/ 2744862 h 3084774"/>
                  <a:gd name="connsiteX28" fmla="*/ 3459656 w 3504962"/>
                  <a:gd name="connsiteY28" fmla="*/ 2991885 h 3084774"/>
                  <a:gd name="connsiteX29" fmla="*/ 3434904 w 3504962"/>
                  <a:gd name="connsiteY29" fmla="*/ 3013719 h 3084774"/>
                  <a:gd name="connsiteX30" fmla="*/ 3431208 w 3504962"/>
                  <a:gd name="connsiteY30" fmla="*/ 3019200 h 3084774"/>
                  <a:gd name="connsiteX31" fmla="*/ 3398074 w 3504962"/>
                  <a:gd name="connsiteY31" fmla="*/ 3046538 h 3084774"/>
                  <a:gd name="connsiteX32" fmla="*/ 3397090 w 3504962"/>
                  <a:gd name="connsiteY32" fmla="*/ 3047072 h 3084774"/>
                  <a:gd name="connsiteX33" fmla="*/ 3392983 w 3504962"/>
                  <a:gd name="connsiteY33" fmla="*/ 3050695 h 3084774"/>
                  <a:gd name="connsiteX34" fmla="*/ 3377907 w 3504962"/>
                  <a:gd name="connsiteY34" fmla="*/ 3057485 h 3084774"/>
                  <a:gd name="connsiteX35" fmla="*/ 3360044 w 3504962"/>
                  <a:gd name="connsiteY35" fmla="*/ 3067180 h 3084774"/>
                  <a:gd name="connsiteX36" fmla="*/ 3272899 w 3504962"/>
                  <a:gd name="connsiteY36" fmla="*/ 3084774 h 3084774"/>
                  <a:gd name="connsiteX37" fmla="*/ 232063 w 3504962"/>
                  <a:gd name="connsiteY37" fmla="*/ 3084774 h 3084774"/>
                  <a:gd name="connsiteX38" fmla="*/ 144916 w 3504962"/>
                  <a:gd name="connsiteY38" fmla="*/ 3067180 h 3084774"/>
                  <a:gd name="connsiteX39" fmla="*/ 127062 w 3504962"/>
                  <a:gd name="connsiteY39" fmla="*/ 3057489 h 3084774"/>
                  <a:gd name="connsiteX40" fmla="*/ 111979 w 3504962"/>
                  <a:gd name="connsiteY40" fmla="*/ 3050696 h 3084774"/>
                  <a:gd name="connsiteX41" fmla="*/ 107870 w 3504962"/>
                  <a:gd name="connsiteY41" fmla="*/ 3047071 h 3084774"/>
                  <a:gd name="connsiteX42" fmla="*/ 106886 w 3504962"/>
                  <a:gd name="connsiteY42" fmla="*/ 3046538 h 3084774"/>
                  <a:gd name="connsiteX43" fmla="*/ 73752 w 3504962"/>
                  <a:gd name="connsiteY43" fmla="*/ 3019200 h 3084774"/>
                  <a:gd name="connsiteX44" fmla="*/ 70057 w 3504962"/>
                  <a:gd name="connsiteY44" fmla="*/ 3013719 h 3084774"/>
                  <a:gd name="connsiteX45" fmla="*/ 45305 w 3504962"/>
                  <a:gd name="connsiteY45" fmla="*/ 2991886 h 3084774"/>
                  <a:gd name="connsiteX46" fmla="*/ 30032 w 3504962"/>
                  <a:gd name="connsiteY46" fmla="*/ 2744864 h 3084774"/>
                  <a:gd name="connsiteX47" fmla="*/ 1550449 w 3504962"/>
                  <a:gd name="connsiteY47" fmla="*/ 111423 h 3084774"/>
                  <a:gd name="connsiteX48" fmla="*/ 1728758 w 3504962"/>
                  <a:gd name="connsiteY48" fmla="*/ 1 h 3084774"/>
                  <a:gd name="connsiteX49" fmla="*/ 1752461 w 3504962"/>
                  <a:gd name="connsiteY49" fmla="*/ 625 h 3084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504962" h="3084774">
                    <a:moveTo>
                      <a:pt x="1729001" y="48818"/>
                    </a:moveTo>
                    <a:cubicBezTo>
                      <a:pt x="1658944" y="53738"/>
                      <a:pt x="1592534" y="92259"/>
                      <a:pt x="1554806" y="157678"/>
                    </a:cubicBezTo>
                    <a:lnTo>
                      <a:pt x="70266" y="2731855"/>
                    </a:lnTo>
                    <a:cubicBezTo>
                      <a:pt x="24992" y="2810361"/>
                      <a:pt x="33877" y="2905305"/>
                      <a:pt x="85308" y="2973394"/>
                    </a:cubicBezTo>
                    <a:lnTo>
                      <a:pt x="109506" y="2994752"/>
                    </a:lnTo>
                    <a:lnTo>
                      <a:pt x="113120" y="3000114"/>
                    </a:lnTo>
                    <a:cubicBezTo>
                      <a:pt x="123024" y="3010021"/>
                      <a:pt x="133870" y="3018985"/>
                      <a:pt x="145513" y="3026859"/>
                    </a:cubicBezTo>
                    <a:lnTo>
                      <a:pt x="146474" y="3027381"/>
                    </a:lnTo>
                    <a:lnTo>
                      <a:pt x="150491" y="3030927"/>
                    </a:lnTo>
                    <a:lnTo>
                      <a:pt x="165233" y="3037576"/>
                    </a:lnTo>
                    <a:lnTo>
                      <a:pt x="182687" y="3047060"/>
                    </a:lnTo>
                    <a:cubicBezTo>
                      <a:pt x="208867" y="3058150"/>
                      <a:pt x="237648" y="3064290"/>
                      <a:pt x="267856" y="3064304"/>
                    </a:cubicBezTo>
                    <a:lnTo>
                      <a:pt x="3239429" y="3065743"/>
                    </a:lnTo>
                    <a:cubicBezTo>
                      <a:pt x="3269636" y="3065757"/>
                      <a:pt x="3298412" y="3059647"/>
                      <a:pt x="3324581" y="3048582"/>
                    </a:cubicBezTo>
                    <a:lnTo>
                      <a:pt x="3342032" y="3039110"/>
                    </a:lnTo>
                    <a:lnTo>
                      <a:pt x="3356762" y="3032479"/>
                    </a:lnTo>
                    <a:lnTo>
                      <a:pt x="3360774" y="3028938"/>
                    </a:lnTo>
                    <a:lnTo>
                      <a:pt x="3361736" y="3028417"/>
                    </a:lnTo>
                    <a:cubicBezTo>
                      <a:pt x="3373371" y="3020554"/>
                      <a:pt x="3384209" y="3011600"/>
                      <a:pt x="3394102" y="3001702"/>
                    </a:cubicBezTo>
                    <a:lnTo>
                      <a:pt x="3397710" y="2996344"/>
                    </a:lnTo>
                    <a:lnTo>
                      <a:pt x="3421889" y="2975008"/>
                    </a:lnTo>
                    <a:cubicBezTo>
                      <a:pt x="3473254" y="2906968"/>
                      <a:pt x="3482048" y="2812033"/>
                      <a:pt x="3436698" y="2733484"/>
                    </a:cubicBezTo>
                    <a:lnTo>
                      <a:pt x="1949666" y="157869"/>
                    </a:lnTo>
                    <a:cubicBezTo>
                      <a:pt x="1911875" y="92413"/>
                      <a:pt x="1845428" y="53827"/>
                      <a:pt x="1775365" y="48839"/>
                    </a:cubicBezTo>
                    <a:lnTo>
                      <a:pt x="1752165" y="49439"/>
                    </a:lnTo>
                    <a:close/>
                    <a:moveTo>
                      <a:pt x="1776204" y="0"/>
                    </a:moveTo>
                    <a:cubicBezTo>
                      <a:pt x="1847896" y="5066"/>
                      <a:pt x="1915873" y="44496"/>
                      <a:pt x="1954513" y="111422"/>
                    </a:cubicBezTo>
                    <a:lnTo>
                      <a:pt x="3474930" y="2744862"/>
                    </a:lnTo>
                    <a:cubicBezTo>
                      <a:pt x="3521298" y="2825174"/>
                      <a:pt x="3512253" y="2922273"/>
                      <a:pt x="3459656" y="2991885"/>
                    </a:cubicBezTo>
                    <a:lnTo>
                      <a:pt x="3434904" y="3013719"/>
                    </a:lnTo>
                    <a:lnTo>
                      <a:pt x="3431208" y="3019200"/>
                    </a:lnTo>
                    <a:cubicBezTo>
                      <a:pt x="3421079" y="3029328"/>
                      <a:pt x="3409985" y="3038491"/>
                      <a:pt x="3398074" y="3046538"/>
                    </a:cubicBezTo>
                    <a:lnTo>
                      <a:pt x="3397090" y="3047072"/>
                    </a:lnTo>
                    <a:lnTo>
                      <a:pt x="3392983" y="3050695"/>
                    </a:lnTo>
                    <a:lnTo>
                      <a:pt x="3377907" y="3057485"/>
                    </a:lnTo>
                    <a:lnTo>
                      <a:pt x="3360044" y="3067180"/>
                    </a:lnTo>
                    <a:cubicBezTo>
                      <a:pt x="3333259" y="3078509"/>
                      <a:pt x="3303810" y="3084774"/>
                      <a:pt x="3272899" y="3084774"/>
                    </a:cubicBezTo>
                    <a:lnTo>
                      <a:pt x="232063" y="3084774"/>
                    </a:lnTo>
                    <a:cubicBezTo>
                      <a:pt x="201150" y="3084774"/>
                      <a:pt x="171701" y="3078509"/>
                      <a:pt x="144916" y="3067180"/>
                    </a:cubicBezTo>
                    <a:lnTo>
                      <a:pt x="127062" y="3057489"/>
                    </a:lnTo>
                    <a:lnTo>
                      <a:pt x="111979" y="3050696"/>
                    </a:lnTo>
                    <a:lnTo>
                      <a:pt x="107870" y="3047071"/>
                    </a:lnTo>
                    <a:lnTo>
                      <a:pt x="106886" y="3046538"/>
                    </a:lnTo>
                    <a:cubicBezTo>
                      <a:pt x="94976" y="3038490"/>
                      <a:pt x="83881" y="3029328"/>
                      <a:pt x="73752" y="3019200"/>
                    </a:cubicBezTo>
                    <a:lnTo>
                      <a:pt x="70057" y="3013719"/>
                    </a:lnTo>
                    <a:lnTo>
                      <a:pt x="45305" y="2991886"/>
                    </a:lnTo>
                    <a:cubicBezTo>
                      <a:pt x="-7291" y="2922275"/>
                      <a:pt x="-16337" y="2825176"/>
                      <a:pt x="30032" y="2744864"/>
                    </a:cubicBezTo>
                    <a:lnTo>
                      <a:pt x="1550449" y="111423"/>
                    </a:lnTo>
                    <a:cubicBezTo>
                      <a:pt x="1589088" y="44497"/>
                      <a:pt x="1657066" y="5067"/>
                      <a:pt x="1728758" y="1"/>
                    </a:cubicBezTo>
                    <a:lnTo>
                      <a:pt x="1752461" y="625"/>
                    </a:lnTo>
                    <a:close/>
                  </a:path>
                </a:pathLst>
              </a:custGeom>
              <a:solidFill>
                <a:srgbClr val="43B39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2" name="직사각형 1">
            <a:extLst>
              <a:ext uri="{FF2B5EF4-FFF2-40B4-BE49-F238E27FC236}">
                <a16:creationId xmlns:a16="http://schemas.microsoft.com/office/drawing/2014/main" xmlns="" id="{A681027E-214C-0B57-4077-3C5E9CB715C0}"/>
              </a:ext>
            </a:extLst>
          </p:cNvPr>
          <p:cNvSpPr/>
          <p:nvPr/>
        </p:nvSpPr>
        <p:spPr>
          <a:xfrm>
            <a:off x="1736856" y="2133451"/>
            <a:ext cx="3840800" cy="14014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b="1" dirty="0">
                <a:solidFill>
                  <a:prstClr val="white"/>
                </a:solidFill>
              </a:rPr>
              <a:t>CONTENTS</a:t>
            </a:r>
          </a:p>
          <a:p>
            <a:pPr>
              <a:lnSpc>
                <a:spcPct val="150000"/>
              </a:lnSpc>
              <a:defRPr/>
            </a:pPr>
            <a:endParaRPr lang="en-US" altLang="ko-KR" sz="1600" b="1" dirty="0">
              <a:solidFill>
                <a:prstClr val="white"/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ko-KR" altLang="en-US" sz="1400" dirty="0">
                <a:solidFill>
                  <a:prstClr val="white"/>
                </a:solidFill>
              </a:rPr>
              <a:t>컨텐츠에 대한 내용을 적어요</a:t>
            </a:r>
            <a:endParaRPr lang="en-US" altLang="ko-KR" sz="1400" dirty="0">
              <a:solidFill>
                <a:prstClr val="white"/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ko-KR" altLang="en-US" sz="1000" dirty="0">
                <a:solidFill>
                  <a:prstClr val="white"/>
                </a:solidFill>
              </a:rPr>
              <a:t>Enjoy your stylish business and campus life with BIZCAM </a:t>
            </a:r>
          </a:p>
        </p:txBody>
      </p:sp>
      <p:sp>
        <p:nvSpPr>
          <p:cNvPr id="3" name="자유형: 도형 2">
            <a:extLst>
              <a:ext uri="{FF2B5EF4-FFF2-40B4-BE49-F238E27FC236}">
                <a16:creationId xmlns:a16="http://schemas.microsoft.com/office/drawing/2014/main" xmlns="" id="{795719EE-10E0-86DC-6D1E-213C3545F708}"/>
              </a:ext>
            </a:extLst>
          </p:cNvPr>
          <p:cNvSpPr/>
          <p:nvPr/>
        </p:nvSpPr>
        <p:spPr>
          <a:xfrm rot="10800000" flipH="1" flipV="1">
            <a:off x="4235073" y="2200770"/>
            <a:ext cx="500609" cy="310894"/>
          </a:xfrm>
          <a:custGeom>
            <a:avLst/>
            <a:gdLst/>
            <a:ahLst/>
            <a:cxnLst/>
            <a:rect l="l" t="t" r="r" b="b"/>
            <a:pathLst>
              <a:path w="500609" h="310894">
                <a:moveTo>
                  <a:pt x="479448" y="55021"/>
                </a:moveTo>
                <a:cubicBezTo>
                  <a:pt x="472757" y="55021"/>
                  <a:pt x="469411" y="59575"/>
                  <a:pt x="469411" y="68685"/>
                </a:cubicBezTo>
                <a:cubicBezTo>
                  <a:pt x="469411" y="77391"/>
                  <a:pt x="472676" y="81744"/>
                  <a:pt x="479206" y="81744"/>
                </a:cubicBezTo>
                <a:cubicBezTo>
                  <a:pt x="485736" y="81744"/>
                  <a:pt x="489001" y="77230"/>
                  <a:pt x="489001" y="68201"/>
                </a:cubicBezTo>
                <a:cubicBezTo>
                  <a:pt x="489001" y="63929"/>
                  <a:pt x="488144" y="60664"/>
                  <a:pt x="486431" y="58406"/>
                </a:cubicBezTo>
                <a:cubicBezTo>
                  <a:pt x="484718" y="56149"/>
                  <a:pt x="482390" y="55021"/>
                  <a:pt x="479448" y="55021"/>
                </a:cubicBezTo>
                <a:close/>
                <a:moveTo>
                  <a:pt x="33357" y="55002"/>
                </a:moveTo>
                <a:lnTo>
                  <a:pt x="359555" y="55002"/>
                </a:lnTo>
                <a:cubicBezTo>
                  <a:pt x="377978" y="55002"/>
                  <a:pt x="392912" y="69936"/>
                  <a:pt x="392912" y="88359"/>
                </a:cubicBezTo>
                <a:lnTo>
                  <a:pt x="392912" y="221781"/>
                </a:lnTo>
                <a:cubicBezTo>
                  <a:pt x="392912" y="240204"/>
                  <a:pt x="377978" y="255138"/>
                  <a:pt x="359555" y="255138"/>
                </a:cubicBezTo>
                <a:lnTo>
                  <a:pt x="224500" y="255138"/>
                </a:lnTo>
                <a:lnTo>
                  <a:pt x="196455" y="310894"/>
                </a:lnTo>
                <a:lnTo>
                  <a:pt x="168410" y="255138"/>
                </a:lnTo>
                <a:lnTo>
                  <a:pt x="33357" y="255138"/>
                </a:lnTo>
                <a:cubicBezTo>
                  <a:pt x="14934" y="255138"/>
                  <a:pt x="0" y="240204"/>
                  <a:pt x="0" y="221781"/>
                </a:cubicBezTo>
                <a:lnTo>
                  <a:pt x="0" y="88359"/>
                </a:lnTo>
                <a:cubicBezTo>
                  <a:pt x="0" y="69936"/>
                  <a:pt x="14934" y="55002"/>
                  <a:pt x="33357" y="55002"/>
                </a:cubicBezTo>
                <a:close/>
                <a:moveTo>
                  <a:pt x="479932" y="45226"/>
                </a:moveTo>
                <a:cubicBezTo>
                  <a:pt x="486542" y="45226"/>
                  <a:pt x="491641" y="47181"/>
                  <a:pt x="495228" y="51090"/>
                </a:cubicBezTo>
                <a:cubicBezTo>
                  <a:pt x="498816" y="55000"/>
                  <a:pt x="500609" y="60543"/>
                  <a:pt x="500609" y="67717"/>
                </a:cubicBezTo>
                <a:cubicBezTo>
                  <a:pt x="500609" y="74812"/>
                  <a:pt x="498594" y="80555"/>
                  <a:pt x="494563" y="84949"/>
                </a:cubicBezTo>
                <a:cubicBezTo>
                  <a:pt x="490533" y="89342"/>
                  <a:pt x="485192" y="91539"/>
                  <a:pt x="478541" y="91539"/>
                </a:cubicBezTo>
                <a:cubicBezTo>
                  <a:pt x="472334" y="91539"/>
                  <a:pt x="467315" y="89514"/>
                  <a:pt x="463486" y="85463"/>
                </a:cubicBezTo>
                <a:cubicBezTo>
                  <a:pt x="459657" y="81412"/>
                  <a:pt x="457742" y="76021"/>
                  <a:pt x="457742" y="69289"/>
                </a:cubicBezTo>
                <a:cubicBezTo>
                  <a:pt x="457742" y="62034"/>
                  <a:pt x="459748" y="56210"/>
                  <a:pt x="463758" y="51816"/>
                </a:cubicBezTo>
                <a:cubicBezTo>
                  <a:pt x="467769" y="47422"/>
                  <a:pt x="473160" y="45226"/>
                  <a:pt x="479932" y="45226"/>
                </a:cubicBezTo>
                <a:close/>
                <a:moveTo>
                  <a:pt x="424851" y="9674"/>
                </a:moveTo>
                <a:cubicBezTo>
                  <a:pt x="418120" y="9674"/>
                  <a:pt x="414754" y="14249"/>
                  <a:pt x="414754" y="23399"/>
                </a:cubicBezTo>
                <a:cubicBezTo>
                  <a:pt x="414754" y="32106"/>
                  <a:pt x="418019" y="36459"/>
                  <a:pt x="424549" y="36459"/>
                </a:cubicBezTo>
                <a:cubicBezTo>
                  <a:pt x="431119" y="36459"/>
                  <a:pt x="434404" y="31944"/>
                  <a:pt x="434404" y="22915"/>
                </a:cubicBezTo>
                <a:cubicBezTo>
                  <a:pt x="434404" y="14088"/>
                  <a:pt x="431220" y="9674"/>
                  <a:pt x="424851" y="9674"/>
                </a:cubicBezTo>
                <a:close/>
                <a:moveTo>
                  <a:pt x="473765" y="1210"/>
                </a:moveTo>
                <a:lnTo>
                  <a:pt x="487187" y="1210"/>
                </a:lnTo>
                <a:lnTo>
                  <a:pt x="429446" y="90390"/>
                </a:lnTo>
                <a:lnTo>
                  <a:pt x="416205" y="90390"/>
                </a:lnTo>
                <a:close/>
                <a:moveTo>
                  <a:pt x="425275" y="0"/>
                </a:moveTo>
                <a:cubicBezTo>
                  <a:pt x="431804" y="0"/>
                  <a:pt x="436883" y="1986"/>
                  <a:pt x="440511" y="5956"/>
                </a:cubicBezTo>
                <a:cubicBezTo>
                  <a:pt x="444138" y="9926"/>
                  <a:pt x="445952" y="15418"/>
                  <a:pt x="445952" y="22432"/>
                </a:cubicBezTo>
                <a:cubicBezTo>
                  <a:pt x="445952" y="29606"/>
                  <a:pt x="443927" y="35360"/>
                  <a:pt x="439876" y="39693"/>
                </a:cubicBezTo>
                <a:cubicBezTo>
                  <a:pt x="435825" y="44026"/>
                  <a:pt x="430454" y="46193"/>
                  <a:pt x="423763" y="46193"/>
                </a:cubicBezTo>
                <a:cubicBezTo>
                  <a:pt x="417556" y="46193"/>
                  <a:pt x="412537" y="44168"/>
                  <a:pt x="408708" y="40117"/>
                </a:cubicBezTo>
                <a:cubicBezTo>
                  <a:pt x="404879" y="36066"/>
                  <a:pt x="402964" y="30695"/>
                  <a:pt x="402964" y="24004"/>
                </a:cubicBezTo>
                <a:cubicBezTo>
                  <a:pt x="402964" y="16748"/>
                  <a:pt x="404970" y="10934"/>
                  <a:pt x="408980" y="6561"/>
                </a:cubicBezTo>
                <a:cubicBezTo>
                  <a:pt x="412991" y="2187"/>
                  <a:pt x="418422" y="0"/>
                  <a:pt x="425275" y="0"/>
                </a:cubicBezTo>
                <a:close/>
              </a:path>
            </a:pathLst>
          </a:custGeom>
          <a:solidFill>
            <a:srgbClr val="34D1C6"/>
          </a:solidFill>
          <a:ln>
            <a:noFill/>
          </a:ln>
          <a:effectLst>
            <a:outerShdw blurRad="50800" dist="38100" dir="5400000" algn="t" rotWithShape="0">
              <a:schemeClr val="tx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26000" bIns="72000" rtlCol="0" anchor="ctr">
            <a:noAutofit/>
          </a:bodyPr>
          <a:lstStyle/>
          <a:p>
            <a:pPr>
              <a:defRPr/>
            </a:pPr>
            <a:r>
              <a:rPr lang="en-US" altLang="ko-KR" sz="1050" b="1" dirty="0">
                <a:solidFill>
                  <a:prstClr val="white"/>
                </a:solidFill>
              </a:rPr>
              <a:t>73</a:t>
            </a:r>
            <a:endParaRPr lang="ko-KR" altLang="en-US" sz="1050" dirty="0">
              <a:solidFill>
                <a:prstClr val="white"/>
              </a:solidFill>
            </a:endParaRPr>
          </a:p>
        </p:txBody>
      </p:sp>
      <p:sp>
        <p:nvSpPr>
          <p:cNvPr id="4" name="사각형: 둥근 모서리 3">
            <a:extLst>
              <a:ext uri="{FF2B5EF4-FFF2-40B4-BE49-F238E27FC236}">
                <a16:creationId xmlns:a16="http://schemas.microsoft.com/office/drawing/2014/main" xmlns="" id="{9DD3558D-AB15-5651-E0FB-448FE1634D38}"/>
              </a:ext>
            </a:extLst>
          </p:cNvPr>
          <p:cNvSpPr/>
          <p:nvPr/>
        </p:nvSpPr>
        <p:spPr>
          <a:xfrm>
            <a:off x="1780398" y="2628849"/>
            <a:ext cx="3600000" cy="175531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8" name="사각형: 둥근 위쪽 모서리 7">
            <a:extLst>
              <a:ext uri="{FF2B5EF4-FFF2-40B4-BE49-F238E27FC236}">
                <a16:creationId xmlns:a16="http://schemas.microsoft.com/office/drawing/2014/main" xmlns="" id="{7DD9ECC4-E964-2B1D-56E5-702CB11D6247}"/>
              </a:ext>
            </a:extLst>
          </p:cNvPr>
          <p:cNvSpPr/>
          <p:nvPr/>
        </p:nvSpPr>
        <p:spPr>
          <a:xfrm rot="16200000">
            <a:off x="3011850" y="1397402"/>
            <a:ext cx="175528" cy="2638427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34D1C6"/>
          </a:solidFill>
          <a:ln>
            <a:noFill/>
          </a:ln>
          <a:effectLst>
            <a:outerShdw dist="38100" algn="l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xmlns="" id="{10F962B5-EBAB-7604-E7D7-7BFB8D8C8C21}"/>
              </a:ext>
            </a:extLst>
          </p:cNvPr>
          <p:cNvSpPr/>
          <p:nvPr/>
        </p:nvSpPr>
        <p:spPr>
          <a:xfrm>
            <a:off x="1736856" y="4410651"/>
            <a:ext cx="3840800" cy="14014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b="1" dirty="0">
                <a:solidFill>
                  <a:prstClr val="white"/>
                </a:solidFill>
              </a:rPr>
              <a:t>CONTENTS</a:t>
            </a:r>
          </a:p>
          <a:p>
            <a:pPr>
              <a:lnSpc>
                <a:spcPct val="150000"/>
              </a:lnSpc>
              <a:defRPr/>
            </a:pPr>
            <a:endParaRPr lang="en-US" altLang="ko-KR" sz="1600" b="1" dirty="0">
              <a:solidFill>
                <a:prstClr val="white"/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ko-KR" altLang="en-US" sz="1400" dirty="0">
                <a:solidFill>
                  <a:prstClr val="white"/>
                </a:solidFill>
              </a:rPr>
              <a:t>컨텐츠에 대한 내용을 적어요</a:t>
            </a:r>
            <a:endParaRPr lang="en-US" altLang="ko-KR" sz="1400" dirty="0">
              <a:solidFill>
                <a:prstClr val="white"/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ko-KR" altLang="en-US" sz="1000" dirty="0">
                <a:solidFill>
                  <a:prstClr val="white"/>
                </a:solidFill>
              </a:rPr>
              <a:t>Enjoy your stylish business and campus life with BIZCAM </a:t>
            </a:r>
          </a:p>
        </p:txBody>
      </p:sp>
      <p:sp>
        <p:nvSpPr>
          <p:cNvPr id="10" name="자유형: 도형 9">
            <a:extLst>
              <a:ext uri="{FF2B5EF4-FFF2-40B4-BE49-F238E27FC236}">
                <a16:creationId xmlns:a16="http://schemas.microsoft.com/office/drawing/2014/main" xmlns="" id="{2112F64B-0B53-677F-E8BD-0B8B05CE865E}"/>
              </a:ext>
            </a:extLst>
          </p:cNvPr>
          <p:cNvSpPr/>
          <p:nvPr/>
        </p:nvSpPr>
        <p:spPr>
          <a:xfrm rot="10800000" flipH="1" flipV="1">
            <a:off x="4743073" y="4477970"/>
            <a:ext cx="500609" cy="310894"/>
          </a:xfrm>
          <a:custGeom>
            <a:avLst/>
            <a:gdLst/>
            <a:ahLst/>
            <a:cxnLst/>
            <a:rect l="l" t="t" r="r" b="b"/>
            <a:pathLst>
              <a:path w="500609" h="310894">
                <a:moveTo>
                  <a:pt x="479448" y="55021"/>
                </a:moveTo>
                <a:cubicBezTo>
                  <a:pt x="472757" y="55021"/>
                  <a:pt x="469411" y="59575"/>
                  <a:pt x="469411" y="68685"/>
                </a:cubicBezTo>
                <a:cubicBezTo>
                  <a:pt x="469411" y="77391"/>
                  <a:pt x="472676" y="81744"/>
                  <a:pt x="479206" y="81744"/>
                </a:cubicBezTo>
                <a:cubicBezTo>
                  <a:pt x="485736" y="81744"/>
                  <a:pt x="489001" y="77230"/>
                  <a:pt x="489001" y="68201"/>
                </a:cubicBezTo>
                <a:cubicBezTo>
                  <a:pt x="489001" y="63929"/>
                  <a:pt x="488144" y="60664"/>
                  <a:pt x="486431" y="58406"/>
                </a:cubicBezTo>
                <a:cubicBezTo>
                  <a:pt x="484718" y="56149"/>
                  <a:pt x="482390" y="55021"/>
                  <a:pt x="479448" y="55021"/>
                </a:cubicBezTo>
                <a:close/>
                <a:moveTo>
                  <a:pt x="33357" y="55002"/>
                </a:moveTo>
                <a:lnTo>
                  <a:pt x="359555" y="55002"/>
                </a:lnTo>
                <a:cubicBezTo>
                  <a:pt x="377978" y="55002"/>
                  <a:pt x="392912" y="69936"/>
                  <a:pt x="392912" y="88359"/>
                </a:cubicBezTo>
                <a:lnTo>
                  <a:pt x="392912" y="221781"/>
                </a:lnTo>
                <a:cubicBezTo>
                  <a:pt x="392912" y="240204"/>
                  <a:pt x="377978" y="255138"/>
                  <a:pt x="359555" y="255138"/>
                </a:cubicBezTo>
                <a:lnTo>
                  <a:pt x="224500" y="255138"/>
                </a:lnTo>
                <a:lnTo>
                  <a:pt x="196455" y="310894"/>
                </a:lnTo>
                <a:lnTo>
                  <a:pt x="168410" y="255138"/>
                </a:lnTo>
                <a:lnTo>
                  <a:pt x="33357" y="255138"/>
                </a:lnTo>
                <a:cubicBezTo>
                  <a:pt x="14934" y="255138"/>
                  <a:pt x="0" y="240204"/>
                  <a:pt x="0" y="221781"/>
                </a:cubicBezTo>
                <a:lnTo>
                  <a:pt x="0" y="88359"/>
                </a:lnTo>
                <a:cubicBezTo>
                  <a:pt x="0" y="69936"/>
                  <a:pt x="14934" y="55002"/>
                  <a:pt x="33357" y="55002"/>
                </a:cubicBezTo>
                <a:close/>
                <a:moveTo>
                  <a:pt x="479932" y="45226"/>
                </a:moveTo>
                <a:cubicBezTo>
                  <a:pt x="486542" y="45226"/>
                  <a:pt x="491641" y="47181"/>
                  <a:pt x="495228" y="51090"/>
                </a:cubicBezTo>
                <a:cubicBezTo>
                  <a:pt x="498816" y="55000"/>
                  <a:pt x="500609" y="60543"/>
                  <a:pt x="500609" y="67717"/>
                </a:cubicBezTo>
                <a:cubicBezTo>
                  <a:pt x="500609" y="74812"/>
                  <a:pt x="498594" y="80555"/>
                  <a:pt x="494563" y="84949"/>
                </a:cubicBezTo>
                <a:cubicBezTo>
                  <a:pt x="490533" y="89342"/>
                  <a:pt x="485192" y="91539"/>
                  <a:pt x="478541" y="91539"/>
                </a:cubicBezTo>
                <a:cubicBezTo>
                  <a:pt x="472334" y="91539"/>
                  <a:pt x="467315" y="89514"/>
                  <a:pt x="463486" y="85463"/>
                </a:cubicBezTo>
                <a:cubicBezTo>
                  <a:pt x="459657" y="81412"/>
                  <a:pt x="457742" y="76021"/>
                  <a:pt x="457742" y="69289"/>
                </a:cubicBezTo>
                <a:cubicBezTo>
                  <a:pt x="457742" y="62034"/>
                  <a:pt x="459748" y="56210"/>
                  <a:pt x="463758" y="51816"/>
                </a:cubicBezTo>
                <a:cubicBezTo>
                  <a:pt x="467769" y="47422"/>
                  <a:pt x="473160" y="45226"/>
                  <a:pt x="479932" y="45226"/>
                </a:cubicBezTo>
                <a:close/>
                <a:moveTo>
                  <a:pt x="424851" y="9674"/>
                </a:moveTo>
                <a:cubicBezTo>
                  <a:pt x="418120" y="9674"/>
                  <a:pt x="414754" y="14249"/>
                  <a:pt x="414754" y="23399"/>
                </a:cubicBezTo>
                <a:cubicBezTo>
                  <a:pt x="414754" y="32106"/>
                  <a:pt x="418019" y="36459"/>
                  <a:pt x="424549" y="36459"/>
                </a:cubicBezTo>
                <a:cubicBezTo>
                  <a:pt x="431119" y="36459"/>
                  <a:pt x="434404" y="31944"/>
                  <a:pt x="434404" y="22915"/>
                </a:cubicBezTo>
                <a:cubicBezTo>
                  <a:pt x="434404" y="14088"/>
                  <a:pt x="431220" y="9674"/>
                  <a:pt x="424851" y="9674"/>
                </a:cubicBezTo>
                <a:close/>
                <a:moveTo>
                  <a:pt x="473765" y="1210"/>
                </a:moveTo>
                <a:lnTo>
                  <a:pt x="487187" y="1210"/>
                </a:lnTo>
                <a:lnTo>
                  <a:pt x="429446" y="90390"/>
                </a:lnTo>
                <a:lnTo>
                  <a:pt x="416205" y="90390"/>
                </a:lnTo>
                <a:close/>
                <a:moveTo>
                  <a:pt x="425275" y="0"/>
                </a:moveTo>
                <a:cubicBezTo>
                  <a:pt x="431804" y="0"/>
                  <a:pt x="436883" y="1986"/>
                  <a:pt x="440511" y="5956"/>
                </a:cubicBezTo>
                <a:cubicBezTo>
                  <a:pt x="444138" y="9926"/>
                  <a:pt x="445952" y="15418"/>
                  <a:pt x="445952" y="22432"/>
                </a:cubicBezTo>
                <a:cubicBezTo>
                  <a:pt x="445952" y="29606"/>
                  <a:pt x="443927" y="35360"/>
                  <a:pt x="439876" y="39693"/>
                </a:cubicBezTo>
                <a:cubicBezTo>
                  <a:pt x="435825" y="44026"/>
                  <a:pt x="430454" y="46193"/>
                  <a:pt x="423763" y="46193"/>
                </a:cubicBezTo>
                <a:cubicBezTo>
                  <a:pt x="417556" y="46193"/>
                  <a:pt x="412537" y="44168"/>
                  <a:pt x="408708" y="40117"/>
                </a:cubicBezTo>
                <a:cubicBezTo>
                  <a:pt x="404879" y="36066"/>
                  <a:pt x="402964" y="30695"/>
                  <a:pt x="402964" y="24004"/>
                </a:cubicBezTo>
                <a:cubicBezTo>
                  <a:pt x="402964" y="16748"/>
                  <a:pt x="404970" y="10934"/>
                  <a:pt x="408980" y="6561"/>
                </a:cubicBezTo>
                <a:cubicBezTo>
                  <a:pt x="412991" y="2187"/>
                  <a:pt x="418422" y="0"/>
                  <a:pt x="425275" y="0"/>
                </a:cubicBezTo>
                <a:close/>
              </a:path>
            </a:pathLst>
          </a:custGeom>
          <a:solidFill>
            <a:srgbClr val="34D1C6"/>
          </a:solidFill>
          <a:ln>
            <a:noFill/>
          </a:ln>
          <a:effectLst>
            <a:outerShdw blurRad="50800" dist="38100" dir="5400000" algn="t" rotWithShape="0">
              <a:schemeClr val="tx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26000" bIns="72000" rtlCol="0" anchor="ctr">
            <a:noAutofit/>
          </a:bodyPr>
          <a:lstStyle/>
          <a:p>
            <a:pPr>
              <a:defRPr/>
            </a:pPr>
            <a:r>
              <a:rPr lang="en-US" altLang="ko-KR" sz="1050" b="1" dirty="0">
                <a:solidFill>
                  <a:prstClr val="white"/>
                </a:solidFill>
              </a:rPr>
              <a:t>88</a:t>
            </a:r>
            <a:endParaRPr lang="ko-KR" altLang="en-US" sz="1050" dirty="0">
              <a:solidFill>
                <a:prstClr val="white"/>
              </a:solidFill>
            </a:endParaRPr>
          </a:p>
        </p:txBody>
      </p:sp>
      <p:sp>
        <p:nvSpPr>
          <p:cNvPr id="11" name="사각형: 둥근 모서리 10">
            <a:extLst>
              <a:ext uri="{FF2B5EF4-FFF2-40B4-BE49-F238E27FC236}">
                <a16:creationId xmlns:a16="http://schemas.microsoft.com/office/drawing/2014/main" xmlns="" id="{49FBCE97-F08D-AAD0-DCB9-39E4E6901B10}"/>
              </a:ext>
            </a:extLst>
          </p:cNvPr>
          <p:cNvSpPr/>
          <p:nvPr/>
        </p:nvSpPr>
        <p:spPr>
          <a:xfrm>
            <a:off x="1780398" y="4906049"/>
            <a:ext cx="3600000" cy="175531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2" name="사각형: 둥근 위쪽 모서리 11">
            <a:extLst>
              <a:ext uri="{FF2B5EF4-FFF2-40B4-BE49-F238E27FC236}">
                <a16:creationId xmlns:a16="http://schemas.microsoft.com/office/drawing/2014/main" xmlns="" id="{D4D5219F-7B7B-D4D8-0CCC-C68AC9DEA378}"/>
              </a:ext>
            </a:extLst>
          </p:cNvPr>
          <p:cNvSpPr/>
          <p:nvPr/>
        </p:nvSpPr>
        <p:spPr>
          <a:xfrm rot="16200000">
            <a:off x="3276636" y="3409815"/>
            <a:ext cx="175528" cy="3168000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34D1C6"/>
          </a:solidFill>
          <a:ln>
            <a:noFill/>
          </a:ln>
          <a:effectLst>
            <a:outerShdw dist="38100" algn="l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xmlns="" id="{54E2E26A-5799-B02A-21DD-DCD1FC576D16}"/>
              </a:ext>
            </a:extLst>
          </p:cNvPr>
          <p:cNvSpPr/>
          <p:nvPr/>
        </p:nvSpPr>
        <p:spPr>
          <a:xfrm>
            <a:off x="6607995" y="2135283"/>
            <a:ext cx="3840800" cy="14014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b="1" dirty="0">
                <a:solidFill>
                  <a:prstClr val="white"/>
                </a:solidFill>
              </a:rPr>
              <a:t>CONTENTS</a:t>
            </a:r>
          </a:p>
          <a:p>
            <a:pPr>
              <a:lnSpc>
                <a:spcPct val="150000"/>
              </a:lnSpc>
              <a:defRPr/>
            </a:pPr>
            <a:endParaRPr lang="en-US" altLang="ko-KR" sz="1600" b="1" dirty="0">
              <a:solidFill>
                <a:prstClr val="white"/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ko-KR" altLang="en-US" sz="1400" dirty="0">
                <a:solidFill>
                  <a:prstClr val="white"/>
                </a:solidFill>
              </a:rPr>
              <a:t>컨텐츠에 대한 내용을 적어요</a:t>
            </a:r>
            <a:endParaRPr lang="en-US" altLang="ko-KR" sz="1400" dirty="0">
              <a:solidFill>
                <a:prstClr val="white"/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ko-KR" altLang="en-US" sz="1000" dirty="0">
                <a:solidFill>
                  <a:prstClr val="white"/>
                </a:solidFill>
              </a:rPr>
              <a:t>Enjoy your stylish business and campus life with BIZCAM </a:t>
            </a:r>
          </a:p>
        </p:txBody>
      </p:sp>
      <p:sp>
        <p:nvSpPr>
          <p:cNvPr id="14" name="자유형: 도형 13">
            <a:extLst>
              <a:ext uri="{FF2B5EF4-FFF2-40B4-BE49-F238E27FC236}">
                <a16:creationId xmlns:a16="http://schemas.microsoft.com/office/drawing/2014/main" xmlns="" id="{137CDD53-77E0-7BA3-8E71-5E38FC48D547}"/>
              </a:ext>
            </a:extLst>
          </p:cNvPr>
          <p:cNvSpPr/>
          <p:nvPr/>
        </p:nvSpPr>
        <p:spPr>
          <a:xfrm rot="10800000" flipH="1" flipV="1">
            <a:off x="8204512" y="2202602"/>
            <a:ext cx="500609" cy="310894"/>
          </a:xfrm>
          <a:custGeom>
            <a:avLst/>
            <a:gdLst/>
            <a:ahLst/>
            <a:cxnLst/>
            <a:rect l="l" t="t" r="r" b="b"/>
            <a:pathLst>
              <a:path w="500609" h="310894">
                <a:moveTo>
                  <a:pt x="479448" y="55021"/>
                </a:moveTo>
                <a:cubicBezTo>
                  <a:pt x="472757" y="55021"/>
                  <a:pt x="469411" y="59575"/>
                  <a:pt x="469411" y="68685"/>
                </a:cubicBezTo>
                <a:cubicBezTo>
                  <a:pt x="469411" y="77391"/>
                  <a:pt x="472676" y="81744"/>
                  <a:pt x="479206" y="81744"/>
                </a:cubicBezTo>
                <a:cubicBezTo>
                  <a:pt x="485736" y="81744"/>
                  <a:pt x="489001" y="77230"/>
                  <a:pt x="489001" y="68201"/>
                </a:cubicBezTo>
                <a:cubicBezTo>
                  <a:pt x="489001" y="63929"/>
                  <a:pt x="488144" y="60664"/>
                  <a:pt x="486431" y="58406"/>
                </a:cubicBezTo>
                <a:cubicBezTo>
                  <a:pt x="484718" y="56149"/>
                  <a:pt x="482390" y="55021"/>
                  <a:pt x="479448" y="55021"/>
                </a:cubicBezTo>
                <a:close/>
                <a:moveTo>
                  <a:pt x="33357" y="55002"/>
                </a:moveTo>
                <a:lnTo>
                  <a:pt x="359555" y="55002"/>
                </a:lnTo>
                <a:cubicBezTo>
                  <a:pt x="377978" y="55002"/>
                  <a:pt x="392912" y="69936"/>
                  <a:pt x="392912" y="88359"/>
                </a:cubicBezTo>
                <a:lnTo>
                  <a:pt x="392912" y="221781"/>
                </a:lnTo>
                <a:cubicBezTo>
                  <a:pt x="392912" y="240204"/>
                  <a:pt x="377978" y="255138"/>
                  <a:pt x="359555" y="255138"/>
                </a:cubicBezTo>
                <a:lnTo>
                  <a:pt x="224500" y="255138"/>
                </a:lnTo>
                <a:lnTo>
                  <a:pt x="196455" y="310894"/>
                </a:lnTo>
                <a:lnTo>
                  <a:pt x="168410" y="255138"/>
                </a:lnTo>
                <a:lnTo>
                  <a:pt x="33357" y="255138"/>
                </a:lnTo>
                <a:cubicBezTo>
                  <a:pt x="14934" y="255138"/>
                  <a:pt x="0" y="240204"/>
                  <a:pt x="0" y="221781"/>
                </a:cubicBezTo>
                <a:lnTo>
                  <a:pt x="0" y="88359"/>
                </a:lnTo>
                <a:cubicBezTo>
                  <a:pt x="0" y="69936"/>
                  <a:pt x="14934" y="55002"/>
                  <a:pt x="33357" y="55002"/>
                </a:cubicBezTo>
                <a:close/>
                <a:moveTo>
                  <a:pt x="479932" y="45226"/>
                </a:moveTo>
                <a:cubicBezTo>
                  <a:pt x="486542" y="45226"/>
                  <a:pt x="491641" y="47181"/>
                  <a:pt x="495228" y="51090"/>
                </a:cubicBezTo>
                <a:cubicBezTo>
                  <a:pt x="498816" y="55000"/>
                  <a:pt x="500609" y="60543"/>
                  <a:pt x="500609" y="67717"/>
                </a:cubicBezTo>
                <a:cubicBezTo>
                  <a:pt x="500609" y="74812"/>
                  <a:pt x="498594" y="80555"/>
                  <a:pt x="494563" y="84949"/>
                </a:cubicBezTo>
                <a:cubicBezTo>
                  <a:pt x="490533" y="89342"/>
                  <a:pt x="485192" y="91539"/>
                  <a:pt x="478541" y="91539"/>
                </a:cubicBezTo>
                <a:cubicBezTo>
                  <a:pt x="472334" y="91539"/>
                  <a:pt x="467315" y="89514"/>
                  <a:pt x="463486" y="85463"/>
                </a:cubicBezTo>
                <a:cubicBezTo>
                  <a:pt x="459657" y="81412"/>
                  <a:pt x="457742" y="76021"/>
                  <a:pt x="457742" y="69289"/>
                </a:cubicBezTo>
                <a:cubicBezTo>
                  <a:pt x="457742" y="62034"/>
                  <a:pt x="459748" y="56210"/>
                  <a:pt x="463758" y="51816"/>
                </a:cubicBezTo>
                <a:cubicBezTo>
                  <a:pt x="467769" y="47422"/>
                  <a:pt x="473160" y="45226"/>
                  <a:pt x="479932" y="45226"/>
                </a:cubicBezTo>
                <a:close/>
                <a:moveTo>
                  <a:pt x="424851" y="9674"/>
                </a:moveTo>
                <a:cubicBezTo>
                  <a:pt x="418120" y="9674"/>
                  <a:pt x="414754" y="14249"/>
                  <a:pt x="414754" y="23399"/>
                </a:cubicBezTo>
                <a:cubicBezTo>
                  <a:pt x="414754" y="32106"/>
                  <a:pt x="418019" y="36459"/>
                  <a:pt x="424549" y="36459"/>
                </a:cubicBezTo>
                <a:cubicBezTo>
                  <a:pt x="431119" y="36459"/>
                  <a:pt x="434404" y="31944"/>
                  <a:pt x="434404" y="22915"/>
                </a:cubicBezTo>
                <a:cubicBezTo>
                  <a:pt x="434404" y="14088"/>
                  <a:pt x="431220" y="9674"/>
                  <a:pt x="424851" y="9674"/>
                </a:cubicBezTo>
                <a:close/>
                <a:moveTo>
                  <a:pt x="473765" y="1210"/>
                </a:moveTo>
                <a:lnTo>
                  <a:pt x="487187" y="1210"/>
                </a:lnTo>
                <a:lnTo>
                  <a:pt x="429446" y="90390"/>
                </a:lnTo>
                <a:lnTo>
                  <a:pt x="416205" y="90390"/>
                </a:lnTo>
                <a:close/>
                <a:moveTo>
                  <a:pt x="425275" y="0"/>
                </a:moveTo>
                <a:cubicBezTo>
                  <a:pt x="431804" y="0"/>
                  <a:pt x="436883" y="1986"/>
                  <a:pt x="440511" y="5956"/>
                </a:cubicBezTo>
                <a:cubicBezTo>
                  <a:pt x="444138" y="9926"/>
                  <a:pt x="445952" y="15418"/>
                  <a:pt x="445952" y="22432"/>
                </a:cubicBezTo>
                <a:cubicBezTo>
                  <a:pt x="445952" y="29606"/>
                  <a:pt x="443927" y="35360"/>
                  <a:pt x="439876" y="39693"/>
                </a:cubicBezTo>
                <a:cubicBezTo>
                  <a:pt x="435825" y="44026"/>
                  <a:pt x="430454" y="46193"/>
                  <a:pt x="423763" y="46193"/>
                </a:cubicBezTo>
                <a:cubicBezTo>
                  <a:pt x="417556" y="46193"/>
                  <a:pt x="412537" y="44168"/>
                  <a:pt x="408708" y="40117"/>
                </a:cubicBezTo>
                <a:cubicBezTo>
                  <a:pt x="404879" y="36066"/>
                  <a:pt x="402964" y="30695"/>
                  <a:pt x="402964" y="24004"/>
                </a:cubicBezTo>
                <a:cubicBezTo>
                  <a:pt x="402964" y="16748"/>
                  <a:pt x="404970" y="10934"/>
                  <a:pt x="408980" y="6561"/>
                </a:cubicBezTo>
                <a:cubicBezTo>
                  <a:pt x="412991" y="2187"/>
                  <a:pt x="418422" y="0"/>
                  <a:pt x="425275" y="0"/>
                </a:cubicBezTo>
                <a:close/>
              </a:path>
            </a:pathLst>
          </a:custGeom>
          <a:solidFill>
            <a:srgbClr val="34D1C6"/>
          </a:solidFill>
          <a:ln>
            <a:noFill/>
          </a:ln>
          <a:effectLst>
            <a:outerShdw blurRad="50800" dist="38100" dir="5400000" algn="t" rotWithShape="0">
              <a:schemeClr val="tx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26000" bIns="72000" rtlCol="0" anchor="ctr">
            <a:noAutofit/>
          </a:bodyPr>
          <a:lstStyle/>
          <a:p>
            <a:pPr>
              <a:defRPr/>
            </a:pPr>
            <a:r>
              <a:rPr lang="en-US" altLang="ko-KR" sz="1050" b="1" dirty="0">
                <a:solidFill>
                  <a:prstClr val="white"/>
                </a:solidFill>
              </a:rPr>
              <a:t>49</a:t>
            </a:r>
            <a:endParaRPr lang="ko-KR" altLang="en-US" sz="1050" dirty="0">
              <a:solidFill>
                <a:prstClr val="white"/>
              </a:solidFill>
            </a:endParaRPr>
          </a:p>
        </p:txBody>
      </p:sp>
      <p:sp>
        <p:nvSpPr>
          <p:cNvPr id="18" name="사각형: 둥근 모서리 17">
            <a:extLst>
              <a:ext uri="{FF2B5EF4-FFF2-40B4-BE49-F238E27FC236}">
                <a16:creationId xmlns:a16="http://schemas.microsoft.com/office/drawing/2014/main" xmlns="" id="{A74AD648-EFA6-2CF6-FA90-085D985F55CF}"/>
              </a:ext>
            </a:extLst>
          </p:cNvPr>
          <p:cNvSpPr/>
          <p:nvPr/>
        </p:nvSpPr>
        <p:spPr>
          <a:xfrm>
            <a:off x="6651537" y="2630681"/>
            <a:ext cx="3600000" cy="175531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9" name="사각형: 둥근 위쪽 모서리 18">
            <a:extLst>
              <a:ext uri="{FF2B5EF4-FFF2-40B4-BE49-F238E27FC236}">
                <a16:creationId xmlns:a16="http://schemas.microsoft.com/office/drawing/2014/main" xmlns="" id="{745DC560-C107-172E-7C29-A468CF6B9FD8}"/>
              </a:ext>
            </a:extLst>
          </p:cNvPr>
          <p:cNvSpPr/>
          <p:nvPr/>
        </p:nvSpPr>
        <p:spPr>
          <a:xfrm rot="16200000">
            <a:off x="7445776" y="1836447"/>
            <a:ext cx="175528" cy="1764000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34D1C6"/>
          </a:solidFill>
          <a:ln>
            <a:noFill/>
          </a:ln>
          <a:effectLst>
            <a:outerShdw dist="38100" algn="l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xmlns="" id="{F30B60C9-EB82-8EAD-97A2-F15C8B764EF1}"/>
              </a:ext>
            </a:extLst>
          </p:cNvPr>
          <p:cNvSpPr/>
          <p:nvPr/>
        </p:nvSpPr>
        <p:spPr>
          <a:xfrm>
            <a:off x="6607995" y="4412483"/>
            <a:ext cx="3840800" cy="14014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b="1" dirty="0">
                <a:solidFill>
                  <a:prstClr val="white"/>
                </a:solidFill>
              </a:rPr>
              <a:t>CONTENTS</a:t>
            </a:r>
          </a:p>
          <a:p>
            <a:pPr>
              <a:lnSpc>
                <a:spcPct val="150000"/>
              </a:lnSpc>
              <a:defRPr/>
            </a:pPr>
            <a:endParaRPr lang="en-US" altLang="ko-KR" sz="1600" b="1" dirty="0">
              <a:solidFill>
                <a:prstClr val="white"/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ko-KR" altLang="en-US" sz="1400" dirty="0">
                <a:solidFill>
                  <a:prstClr val="white"/>
                </a:solidFill>
              </a:rPr>
              <a:t>컨텐츠에 대한 내용을 적어요</a:t>
            </a:r>
            <a:endParaRPr lang="en-US" altLang="ko-KR" sz="1400" dirty="0">
              <a:solidFill>
                <a:prstClr val="white"/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ko-KR" altLang="en-US" sz="1000" dirty="0">
                <a:solidFill>
                  <a:prstClr val="white"/>
                </a:solidFill>
              </a:rPr>
              <a:t>Enjoy your stylish business and campus life with BIZCAM </a:t>
            </a:r>
          </a:p>
        </p:txBody>
      </p:sp>
      <p:sp>
        <p:nvSpPr>
          <p:cNvPr id="21" name="자유형: 도형 20">
            <a:extLst>
              <a:ext uri="{FF2B5EF4-FFF2-40B4-BE49-F238E27FC236}">
                <a16:creationId xmlns:a16="http://schemas.microsoft.com/office/drawing/2014/main" xmlns="" id="{655AD7A3-BA21-86E3-FEBF-084E3CD264B6}"/>
              </a:ext>
            </a:extLst>
          </p:cNvPr>
          <p:cNvSpPr/>
          <p:nvPr/>
        </p:nvSpPr>
        <p:spPr>
          <a:xfrm rot="10800000" flipH="1" flipV="1">
            <a:off x="8788712" y="4479802"/>
            <a:ext cx="500609" cy="310894"/>
          </a:xfrm>
          <a:custGeom>
            <a:avLst/>
            <a:gdLst/>
            <a:ahLst/>
            <a:cxnLst/>
            <a:rect l="l" t="t" r="r" b="b"/>
            <a:pathLst>
              <a:path w="500609" h="310894">
                <a:moveTo>
                  <a:pt x="479448" y="55021"/>
                </a:moveTo>
                <a:cubicBezTo>
                  <a:pt x="472757" y="55021"/>
                  <a:pt x="469411" y="59575"/>
                  <a:pt x="469411" y="68685"/>
                </a:cubicBezTo>
                <a:cubicBezTo>
                  <a:pt x="469411" y="77391"/>
                  <a:pt x="472676" y="81744"/>
                  <a:pt x="479206" y="81744"/>
                </a:cubicBezTo>
                <a:cubicBezTo>
                  <a:pt x="485736" y="81744"/>
                  <a:pt x="489001" y="77230"/>
                  <a:pt x="489001" y="68201"/>
                </a:cubicBezTo>
                <a:cubicBezTo>
                  <a:pt x="489001" y="63929"/>
                  <a:pt x="488144" y="60664"/>
                  <a:pt x="486431" y="58406"/>
                </a:cubicBezTo>
                <a:cubicBezTo>
                  <a:pt x="484718" y="56149"/>
                  <a:pt x="482390" y="55021"/>
                  <a:pt x="479448" y="55021"/>
                </a:cubicBezTo>
                <a:close/>
                <a:moveTo>
                  <a:pt x="33357" y="55002"/>
                </a:moveTo>
                <a:lnTo>
                  <a:pt x="359555" y="55002"/>
                </a:lnTo>
                <a:cubicBezTo>
                  <a:pt x="377978" y="55002"/>
                  <a:pt x="392912" y="69936"/>
                  <a:pt x="392912" y="88359"/>
                </a:cubicBezTo>
                <a:lnTo>
                  <a:pt x="392912" y="221781"/>
                </a:lnTo>
                <a:cubicBezTo>
                  <a:pt x="392912" y="240204"/>
                  <a:pt x="377978" y="255138"/>
                  <a:pt x="359555" y="255138"/>
                </a:cubicBezTo>
                <a:lnTo>
                  <a:pt x="224500" y="255138"/>
                </a:lnTo>
                <a:lnTo>
                  <a:pt x="196455" y="310894"/>
                </a:lnTo>
                <a:lnTo>
                  <a:pt x="168410" y="255138"/>
                </a:lnTo>
                <a:lnTo>
                  <a:pt x="33357" y="255138"/>
                </a:lnTo>
                <a:cubicBezTo>
                  <a:pt x="14934" y="255138"/>
                  <a:pt x="0" y="240204"/>
                  <a:pt x="0" y="221781"/>
                </a:cubicBezTo>
                <a:lnTo>
                  <a:pt x="0" y="88359"/>
                </a:lnTo>
                <a:cubicBezTo>
                  <a:pt x="0" y="69936"/>
                  <a:pt x="14934" y="55002"/>
                  <a:pt x="33357" y="55002"/>
                </a:cubicBezTo>
                <a:close/>
                <a:moveTo>
                  <a:pt x="479932" y="45226"/>
                </a:moveTo>
                <a:cubicBezTo>
                  <a:pt x="486542" y="45226"/>
                  <a:pt x="491641" y="47181"/>
                  <a:pt x="495228" y="51090"/>
                </a:cubicBezTo>
                <a:cubicBezTo>
                  <a:pt x="498816" y="55000"/>
                  <a:pt x="500609" y="60543"/>
                  <a:pt x="500609" y="67717"/>
                </a:cubicBezTo>
                <a:cubicBezTo>
                  <a:pt x="500609" y="74812"/>
                  <a:pt x="498594" y="80555"/>
                  <a:pt x="494563" y="84949"/>
                </a:cubicBezTo>
                <a:cubicBezTo>
                  <a:pt x="490533" y="89342"/>
                  <a:pt x="485192" y="91539"/>
                  <a:pt x="478541" y="91539"/>
                </a:cubicBezTo>
                <a:cubicBezTo>
                  <a:pt x="472334" y="91539"/>
                  <a:pt x="467315" y="89514"/>
                  <a:pt x="463486" y="85463"/>
                </a:cubicBezTo>
                <a:cubicBezTo>
                  <a:pt x="459657" y="81412"/>
                  <a:pt x="457742" y="76021"/>
                  <a:pt x="457742" y="69289"/>
                </a:cubicBezTo>
                <a:cubicBezTo>
                  <a:pt x="457742" y="62034"/>
                  <a:pt x="459748" y="56210"/>
                  <a:pt x="463758" y="51816"/>
                </a:cubicBezTo>
                <a:cubicBezTo>
                  <a:pt x="467769" y="47422"/>
                  <a:pt x="473160" y="45226"/>
                  <a:pt x="479932" y="45226"/>
                </a:cubicBezTo>
                <a:close/>
                <a:moveTo>
                  <a:pt x="424851" y="9674"/>
                </a:moveTo>
                <a:cubicBezTo>
                  <a:pt x="418120" y="9674"/>
                  <a:pt x="414754" y="14249"/>
                  <a:pt x="414754" y="23399"/>
                </a:cubicBezTo>
                <a:cubicBezTo>
                  <a:pt x="414754" y="32106"/>
                  <a:pt x="418019" y="36459"/>
                  <a:pt x="424549" y="36459"/>
                </a:cubicBezTo>
                <a:cubicBezTo>
                  <a:pt x="431119" y="36459"/>
                  <a:pt x="434404" y="31944"/>
                  <a:pt x="434404" y="22915"/>
                </a:cubicBezTo>
                <a:cubicBezTo>
                  <a:pt x="434404" y="14088"/>
                  <a:pt x="431220" y="9674"/>
                  <a:pt x="424851" y="9674"/>
                </a:cubicBezTo>
                <a:close/>
                <a:moveTo>
                  <a:pt x="473765" y="1210"/>
                </a:moveTo>
                <a:lnTo>
                  <a:pt x="487187" y="1210"/>
                </a:lnTo>
                <a:lnTo>
                  <a:pt x="429446" y="90390"/>
                </a:lnTo>
                <a:lnTo>
                  <a:pt x="416205" y="90390"/>
                </a:lnTo>
                <a:close/>
                <a:moveTo>
                  <a:pt x="425275" y="0"/>
                </a:moveTo>
                <a:cubicBezTo>
                  <a:pt x="431804" y="0"/>
                  <a:pt x="436883" y="1986"/>
                  <a:pt x="440511" y="5956"/>
                </a:cubicBezTo>
                <a:cubicBezTo>
                  <a:pt x="444138" y="9926"/>
                  <a:pt x="445952" y="15418"/>
                  <a:pt x="445952" y="22432"/>
                </a:cubicBezTo>
                <a:cubicBezTo>
                  <a:pt x="445952" y="29606"/>
                  <a:pt x="443927" y="35360"/>
                  <a:pt x="439876" y="39693"/>
                </a:cubicBezTo>
                <a:cubicBezTo>
                  <a:pt x="435825" y="44026"/>
                  <a:pt x="430454" y="46193"/>
                  <a:pt x="423763" y="46193"/>
                </a:cubicBezTo>
                <a:cubicBezTo>
                  <a:pt x="417556" y="46193"/>
                  <a:pt x="412537" y="44168"/>
                  <a:pt x="408708" y="40117"/>
                </a:cubicBezTo>
                <a:cubicBezTo>
                  <a:pt x="404879" y="36066"/>
                  <a:pt x="402964" y="30695"/>
                  <a:pt x="402964" y="24004"/>
                </a:cubicBezTo>
                <a:cubicBezTo>
                  <a:pt x="402964" y="16748"/>
                  <a:pt x="404970" y="10934"/>
                  <a:pt x="408980" y="6561"/>
                </a:cubicBezTo>
                <a:cubicBezTo>
                  <a:pt x="412991" y="2187"/>
                  <a:pt x="418422" y="0"/>
                  <a:pt x="425275" y="0"/>
                </a:cubicBezTo>
                <a:close/>
              </a:path>
            </a:pathLst>
          </a:custGeom>
          <a:solidFill>
            <a:srgbClr val="34D1C6"/>
          </a:solidFill>
          <a:ln>
            <a:noFill/>
          </a:ln>
          <a:effectLst>
            <a:outerShdw blurRad="50800" dist="38100" dir="5400000" algn="t" rotWithShape="0">
              <a:schemeClr val="tx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26000" bIns="72000" rtlCol="0" anchor="ctr">
            <a:noAutofit/>
          </a:bodyPr>
          <a:lstStyle/>
          <a:p>
            <a:pPr>
              <a:defRPr/>
            </a:pPr>
            <a:r>
              <a:rPr lang="en-US" altLang="ko-KR" sz="1050" b="1" dirty="0">
                <a:solidFill>
                  <a:prstClr val="white"/>
                </a:solidFill>
              </a:rPr>
              <a:t>65</a:t>
            </a:r>
            <a:endParaRPr lang="ko-KR" altLang="en-US" sz="1050" dirty="0">
              <a:solidFill>
                <a:prstClr val="white"/>
              </a:solidFill>
            </a:endParaRPr>
          </a:p>
        </p:txBody>
      </p:sp>
      <p:sp>
        <p:nvSpPr>
          <p:cNvPr id="23" name="사각형: 둥근 모서리 22">
            <a:extLst>
              <a:ext uri="{FF2B5EF4-FFF2-40B4-BE49-F238E27FC236}">
                <a16:creationId xmlns:a16="http://schemas.microsoft.com/office/drawing/2014/main" xmlns="" id="{FB2D58CE-E45D-3BFF-998A-0CE60F5A798A}"/>
              </a:ext>
            </a:extLst>
          </p:cNvPr>
          <p:cNvSpPr/>
          <p:nvPr/>
        </p:nvSpPr>
        <p:spPr>
          <a:xfrm>
            <a:off x="6651537" y="4907881"/>
            <a:ext cx="3600000" cy="175531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4" name="사각형: 둥근 위쪽 모서리 23">
            <a:extLst>
              <a:ext uri="{FF2B5EF4-FFF2-40B4-BE49-F238E27FC236}">
                <a16:creationId xmlns:a16="http://schemas.microsoft.com/office/drawing/2014/main" xmlns="" id="{81E09F6C-63DB-79BD-C6BD-32C72BB2320F}"/>
              </a:ext>
            </a:extLst>
          </p:cNvPr>
          <p:cNvSpPr/>
          <p:nvPr/>
        </p:nvSpPr>
        <p:spPr>
          <a:xfrm rot="16200000">
            <a:off x="7733776" y="3825647"/>
            <a:ext cx="175528" cy="2340000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34D1C6"/>
          </a:solidFill>
          <a:ln>
            <a:noFill/>
          </a:ln>
          <a:effectLst>
            <a:outerShdw dist="38100" algn="l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16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27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그룹 51">
            <a:extLst>
              <a:ext uri="{FF2B5EF4-FFF2-40B4-BE49-F238E27FC236}">
                <a16:creationId xmlns:a16="http://schemas.microsoft.com/office/drawing/2014/main" xmlns="" id="{5F3E2403-4D86-1017-DCD4-1D18D854CD77}"/>
              </a:ext>
            </a:extLst>
          </p:cNvPr>
          <p:cNvGrpSpPr/>
          <p:nvPr/>
        </p:nvGrpSpPr>
        <p:grpSpPr>
          <a:xfrm>
            <a:off x="265663" y="233809"/>
            <a:ext cx="13092558" cy="6376542"/>
            <a:chOff x="265663" y="233809"/>
            <a:chExt cx="13092558" cy="6376542"/>
          </a:xfrm>
        </p:grpSpPr>
        <p:sp>
          <p:nvSpPr>
            <p:cNvPr id="6" name="직사각형 5">
              <a:extLst>
                <a:ext uri="{FF2B5EF4-FFF2-40B4-BE49-F238E27FC236}">
                  <a16:creationId xmlns:a16="http://schemas.microsoft.com/office/drawing/2014/main" xmlns="" id="{223BA55A-C715-E65B-C678-65B1F095369D}"/>
                </a:ext>
              </a:extLst>
            </p:cNvPr>
            <p:cNvSpPr/>
            <p:nvPr/>
          </p:nvSpPr>
          <p:spPr>
            <a:xfrm>
              <a:off x="276225" y="247650"/>
              <a:ext cx="11639550" cy="6362700"/>
            </a:xfrm>
            <a:prstGeom prst="rect">
              <a:avLst/>
            </a:prstGeom>
            <a:solidFill>
              <a:srgbClr val="323546"/>
            </a:solidFill>
            <a:ln>
              <a:noFill/>
            </a:ln>
            <a:effectLst>
              <a:outerShdw blurRad="2921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177800">
                <a:lnSpc>
                  <a:spcPct val="150000"/>
                </a:lnSpc>
                <a:defRPr/>
              </a:pPr>
              <a:endParaRPr lang="ko-KR" altLang="en-US" dirty="0">
                <a:solidFill>
                  <a:srgbClr val="43B390"/>
                </a:solidFill>
              </a:endParaRPr>
            </a:p>
          </p:txBody>
        </p:sp>
        <p:grpSp>
          <p:nvGrpSpPr>
            <p:cNvPr id="34" name="그룹 33">
              <a:extLst>
                <a:ext uri="{FF2B5EF4-FFF2-40B4-BE49-F238E27FC236}">
                  <a16:creationId xmlns:a16="http://schemas.microsoft.com/office/drawing/2014/main" xmlns="" id="{DD44C8E3-3085-75CE-9987-8FF8524B0D65}"/>
                </a:ext>
              </a:extLst>
            </p:cNvPr>
            <p:cNvGrpSpPr/>
            <p:nvPr/>
          </p:nvGrpSpPr>
          <p:grpSpPr>
            <a:xfrm rot="10800000">
              <a:off x="11185213" y="5890351"/>
              <a:ext cx="720000" cy="720000"/>
              <a:chOff x="276225" y="238570"/>
              <a:chExt cx="720000" cy="720000"/>
            </a:xfrm>
          </p:grpSpPr>
          <p:cxnSp>
            <p:nvCxnSpPr>
              <p:cNvPr id="35" name="직선 연결선 34">
                <a:extLst>
                  <a:ext uri="{FF2B5EF4-FFF2-40B4-BE49-F238E27FC236}">
                    <a16:creationId xmlns:a16="http://schemas.microsoft.com/office/drawing/2014/main" xmlns="" id="{A631B37F-A34A-8007-1263-0EBBE1E98BD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6225" y="243332"/>
                <a:ext cx="720000" cy="0"/>
              </a:xfrm>
              <a:prstGeom prst="line">
                <a:avLst/>
              </a:prstGeom>
              <a:ln w="9525">
                <a:solidFill>
                  <a:srgbClr val="43B39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직선 연결선 35">
                <a:extLst>
                  <a:ext uri="{FF2B5EF4-FFF2-40B4-BE49-F238E27FC236}">
                    <a16:creationId xmlns:a16="http://schemas.microsoft.com/office/drawing/2014/main" xmlns="" id="{0333694A-8BFC-9CDD-C563-202E2BB2E6E3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-83775" y="598570"/>
                <a:ext cx="720000" cy="0"/>
              </a:xfrm>
              <a:prstGeom prst="line">
                <a:avLst/>
              </a:prstGeom>
              <a:ln w="9525">
                <a:solidFill>
                  <a:srgbClr val="43B39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" name="직사각형 36">
              <a:extLst>
                <a:ext uri="{FF2B5EF4-FFF2-40B4-BE49-F238E27FC236}">
                  <a16:creationId xmlns:a16="http://schemas.microsoft.com/office/drawing/2014/main" xmlns="" id="{247E8EB6-66D9-FB9B-ED20-2751B81E8403}"/>
                </a:ext>
              </a:extLst>
            </p:cNvPr>
            <p:cNvSpPr/>
            <p:nvPr/>
          </p:nvSpPr>
          <p:spPr>
            <a:xfrm>
              <a:off x="265663" y="233809"/>
              <a:ext cx="11650112" cy="719998"/>
            </a:xfrm>
            <a:prstGeom prst="rect">
              <a:avLst/>
            </a:prstGeom>
            <a:solidFill>
              <a:schemeClr val="tx1">
                <a:alpha val="12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7800">
                <a:defRPr/>
              </a:pPr>
              <a:r>
                <a:rPr lang="en-US" altLang="ko-KR" sz="2400" i="1" kern="0" dirty="0">
                  <a:ln w="9525">
                    <a:noFill/>
                  </a:ln>
                  <a:solidFill>
                    <a:prstClr val="white"/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PPT PRESENTATION </a:t>
              </a:r>
              <a:r>
                <a:rPr lang="en-US" altLang="ko-KR" sz="800" kern="0" dirty="0">
                  <a:solidFill>
                    <a:srgbClr val="43B390"/>
                  </a:solidFill>
                </a:rPr>
                <a:t>Enjoy your stylish business and campus life with BIZCAM</a:t>
              </a:r>
              <a:endParaRPr lang="ko-KR" altLang="en-US" dirty="0">
                <a:solidFill>
                  <a:srgbClr val="43B390"/>
                </a:solidFill>
              </a:endParaRPr>
            </a:p>
          </p:txBody>
        </p:sp>
        <p:grpSp>
          <p:nvGrpSpPr>
            <p:cNvPr id="33" name="그룹 32">
              <a:extLst>
                <a:ext uri="{FF2B5EF4-FFF2-40B4-BE49-F238E27FC236}">
                  <a16:creationId xmlns:a16="http://schemas.microsoft.com/office/drawing/2014/main" xmlns="" id="{BEB191F6-B825-197E-8A36-27A8BE0F4BAE}"/>
                </a:ext>
              </a:extLst>
            </p:cNvPr>
            <p:cNvGrpSpPr/>
            <p:nvPr/>
          </p:nvGrpSpPr>
          <p:grpSpPr>
            <a:xfrm>
              <a:off x="276225" y="238570"/>
              <a:ext cx="720000" cy="720000"/>
              <a:chOff x="276225" y="238570"/>
              <a:chExt cx="720000" cy="720000"/>
            </a:xfrm>
          </p:grpSpPr>
          <p:cxnSp>
            <p:nvCxnSpPr>
              <p:cNvPr id="31" name="직선 연결선 30">
                <a:extLst>
                  <a:ext uri="{FF2B5EF4-FFF2-40B4-BE49-F238E27FC236}">
                    <a16:creationId xmlns:a16="http://schemas.microsoft.com/office/drawing/2014/main" xmlns="" id="{F6CEBD5C-CB9D-3200-E3E6-527B0901059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6225" y="243332"/>
                <a:ext cx="720000" cy="0"/>
              </a:xfrm>
              <a:prstGeom prst="line">
                <a:avLst/>
              </a:prstGeom>
              <a:ln w="9525">
                <a:solidFill>
                  <a:srgbClr val="43B39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직선 연결선 31">
                <a:extLst>
                  <a:ext uri="{FF2B5EF4-FFF2-40B4-BE49-F238E27FC236}">
                    <a16:creationId xmlns:a16="http://schemas.microsoft.com/office/drawing/2014/main" xmlns="" id="{68D0657F-265B-24F4-0D8D-8C66F664ADA1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-83775" y="598570"/>
                <a:ext cx="720000" cy="0"/>
              </a:xfrm>
              <a:prstGeom prst="line">
                <a:avLst/>
              </a:prstGeom>
              <a:ln w="9525">
                <a:solidFill>
                  <a:srgbClr val="43B39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" name="그룹 4">
              <a:extLst>
                <a:ext uri="{FF2B5EF4-FFF2-40B4-BE49-F238E27FC236}">
                  <a16:creationId xmlns:a16="http://schemas.microsoft.com/office/drawing/2014/main" xmlns="" id="{7C1D510B-83AC-F6CC-46E5-E0F87469CE53}"/>
                </a:ext>
              </a:extLst>
            </p:cNvPr>
            <p:cNvGrpSpPr/>
            <p:nvPr/>
          </p:nvGrpSpPr>
          <p:grpSpPr>
            <a:xfrm>
              <a:off x="7880172" y="247649"/>
              <a:ext cx="5478049" cy="720001"/>
              <a:chOff x="5311382" y="341822"/>
              <a:chExt cx="6360455" cy="835979"/>
            </a:xfrm>
            <a:scene3d>
              <a:camera prst="perspectiveLeft" fov="3300000">
                <a:rot lat="0" lon="3900000" rev="0"/>
              </a:camera>
              <a:lightRig rig="threePt" dir="t"/>
            </a:scene3d>
          </p:grpSpPr>
          <p:sp>
            <p:nvSpPr>
              <p:cNvPr id="7" name="자유형: 도형 6">
                <a:extLst>
                  <a:ext uri="{FF2B5EF4-FFF2-40B4-BE49-F238E27FC236}">
                    <a16:creationId xmlns:a16="http://schemas.microsoft.com/office/drawing/2014/main" xmlns="" id="{322943D7-EE6D-41DD-F6FB-11256B848F5A}"/>
                  </a:ext>
                </a:extLst>
              </p:cNvPr>
              <p:cNvSpPr/>
              <p:nvPr/>
            </p:nvSpPr>
            <p:spPr>
              <a:xfrm rot="5400000">
                <a:off x="5261274" y="391968"/>
                <a:ext cx="835941" cy="735725"/>
              </a:xfrm>
              <a:custGeom>
                <a:avLst/>
                <a:gdLst>
                  <a:gd name="connsiteX0" fmla="*/ 1729001 w 3504962"/>
                  <a:gd name="connsiteY0" fmla="*/ 48818 h 3084774"/>
                  <a:gd name="connsiteX1" fmla="*/ 1554806 w 3504962"/>
                  <a:gd name="connsiteY1" fmla="*/ 157678 h 3084774"/>
                  <a:gd name="connsiteX2" fmla="*/ 70266 w 3504962"/>
                  <a:gd name="connsiteY2" fmla="*/ 2731855 h 3084774"/>
                  <a:gd name="connsiteX3" fmla="*/ 85308 w 3504962"/>
                  <a:gd name="connsiteY3" fmla="*/ 2973394 h 3084774"/>
                  <a:gd name="connsiteX4" fmla="*/ 109506 w 3504962"/>
                  <a:gd name="connsiteY4" fmla="*/ 2994752 h 3084774"/>
                  <a:gd name="connsiteX5" fmla="*/ 113120 w 3504962"/>
                  <a:gd name="connsiteY5" fmla="*/ 3000114 h 3084774"/>
                  <a:gd name="connsiteX6" fmla="*/ 145513 w 3504962"/>
                  <a:gd name="connsiteY6" fmla="*/ 3026859 h 3084774"/>
                  <a:gd name="connsiteX7" fmla="*/ 146474 w 3504962"/>
                  <a:gd name="connsiteY7" fmla="*/ 3027381 h 3084774"/>
                  <a:gd name="connsiteX8" fmla="*/ 150491 w 3504962"/>
                  <a:gd name="connsiteY8" fmla="*/ 3030927 h 3084774"/>
                  <a:gd name="connsiteX9" fmla="*/ 165233 w 3504962"/>
                  <a:gd name="connsiteY9" fmla="*/ 3037576 h 3084774"/>
                  <a:gd name="connsiteX10" fmla="*/ 182687 w 3504962"/>
                  <a:gd name="connsiteY10" fmla="*/ 3047060 h 3084774"/>
                  <a:gd name="connsiteX11" fmla="*/ 267856 w 3504962"/>
                  <a:gd name="connsiteY11" fmla="*/ 3064304 h 3084774"/>
                  <a:gd name="connsiteX12" fmla="*/ 3239429 w 3504962"/>
                  <a:gd name="connsiteY12" fmla="*/ 3065743 h 3084774"/>
                  <a:gd name="connsiteX13" fmla="*/ 3324581 w 3504962"/>
                  <a:gd name="connsiteY13" fmla="*/ 3048582 h 3084774"/>
                  <a:gd name="connsiteX14" fmla="*/ 3342032 w 3504962"/>
                  <a:gd name="connsiteY14" fmla="*/ 3039110 h 3084774"/>
                  <a:gd name="connsiteX15" fmla="*/ 3356762 w 3504962"/>
                  <a:gd name="connsiteY15" fmla="*/ 3032479 h 3084774"/>
                  <a:gd name="connsiteX16" fmla="*/ 3360774 w 3504962"/>
                  <a:gd name="connsiteY16" fmla="*/ 3028938 h 3084774"/>
                  <a:gd name="connsiteX17" fmla="*/ 3361736 w 3504962"/>
                  <a:gd name="connsiteY17" fmla="*/ 3028417 h 3084774"/>
                  <a:gd name="connsiteX18" fmla="*/ 3394102 w 3504962"/>
                  <a:gd name="connsiteY18" fmla="*/ 3001702 h 3084774"/>
                  <a:gd name="connsiteX19" fmla="*/ 3397710 w 3504962"/>
                  <a:gd name="connsiteY19" fmla="*/ 2996344 h 3084774"/>
                  <a:gd name="connsiteX20" fmla="*/ 3421889 w 3504962"/>
                  <a:gd name="connsiteY20" fmla="*/ 2975008 h 3084774"/>
                  <a:gd name="connsiteX21" fmla="*/ 3436698 w 3504962"/>
                  <a:gd name="connsiteY21" fmla="*/ 2733484 h 3084774"/>
                  <a:gd name="connsiteX22" fmla="*/ 1949666 w 3504962"/>
                  <a:gd name="connsiteY22" fmla="*/ 157869 h 3084774"/>
                  <a:gd name="connsiteX23" fmla="*/ 1775365 w 3504962"/>
                  <a:gd name="connsiteY23" fmla="*/ 48839 h 3084774"/>
                  <a:gd name="connsiteX24" fmla="*/ 1752165 w 3504962"/>
                  <a:gd name="connsiteY24" fmla="*/ 49439 h 3084774"/>
                  <a:gd name="connsiteX25" fmla="*/ 1776204 w 3504962"/>
                  <a:gd name="connsiteY25" fmla="*/ 0 h 3084774"/>
                  <a:gd name="connsiteX26" fmla="*/ 1954513 w 3504962"/>
                  <a:gd name="connsiteY26" fmla="*/ 111422 h 3084774"/>
                  <a:gd name="connsiteX27" fmla="*/ 3474930 w 3504962"/>
                  <a:gd name="connsiteY27" fmla="*/ 2744862 h 3084774"/>
                  <a:gd name="connsiteX28" fmla="*/ 3459656 w 3504962"/>
                  <a:gd name="connsiteY28" fmla="*/ 2991885 h 3084774"/>
                  <a:gd name="connsiteX29" fmla="*/ 3434904 w 3504962"/>
                  <a:gd name="connsiteY29" fmla="*/ 3013719 h 3084774"/>
                  <a:gd name="connsiteX30" fmla="*/ 3431208 w 3504962"/>
                  <a:gd name="connsiteY30" fmla="*/ 3019200 h 3084774"/>
                  <a:gd name="connsiteX31" fmla="*/ 3398074 w 3504962"/>
                  <a:gd name="connsiteY31" fmla="*/ 3046538 h 3084774"/>
                  <a:gd name="connsiteX32" fmla="*/ 3397090 w 3504962"/>
                  <a:gd name="connsiteY32" fmla="*/ 3047072 h 3084774"/>
                  <a:gd name="connsiteX33" fmla="*/ 3392983 w 3504962"/>
                  <a:gd name="connsiteY33" fmla="*/ 3050695 h 3084774"/>
                  <a:gd name="connsiteX34" fmla="*/ 3377907 w 3504962"/>
                  <a:gd name="connsiteY34" fmla="*/ 3057485 h 3084774"/>
                  <a:gd name="connsiteX35" fmla="*/ 3360044 w 3504962"/>
                  <a:gd name="connsiteY35" fmla="*/ 3067180 h 3084774"/>
                  <a:gd name="connsiteX36" fmla="*/ 3272899 w 3504962"/>
                  <a:gd name="connsiteY36" fmla="*/ 3084774 h 3084774"/>
                  <a:gd name="connsiteX37" fmla="*/ 232063 w 3504962"/>
                  <a:gd name="connsiteY37" fmla="*/ 3084774 h 3084774"/>
                  <a:gd name="connsiteX38" fmla="*/ 144916 w 3504962"/>
                  <a:gd name="connsiteY38" fmla="*/ 3067180 h 3084774"/>
                  <a:gd name="connsiteX39" fmla="*/ 127062 w 3504962"/>
                  <a:gd name="connsiteY39" fmla="*/ 3057489 h 3084774"/>
                  <a:gd name="connsiteX40" fmla="*/ 111979 w 3504962"/>
                  <a:gd name="connsiteY40" fmla="*/ 3050696 h 3084774"/>
                  <a:gd name="connsiteX41" fmla="*/ 107870 w 3504962"/>
                  <a:gd name="connsiteY41" fmla="*/ 3047071 h 3084774"/>
                  <a:gd name="connsiteX42" fmla="*/ 106886 w 3504962"/>
                  <a:gd name="connsiteY42" fmla="*/ 3046538 h 3084774"/>
                  <a:gd name="connsiteX43" fmla="*/ 73752 w 3504962"/>
                  <a:gd name="connsiteY43" fmla="*/ 3019200 h 3084774"/>
                  <a:gd name="connsiteX44" fmla="*/ 70057 w 3504962"/>
                  <a:gd name="connsiteY44" fmla="*/ 3013719 h 3084774"/>
                  <a:gd name="connsiteX45" fmla="*/ 45305 w 3504962"/>
                  <a:gd name="connsiteY45" fmla="*/ 2991886 h 3084774"/>
                  <a:gd name="connsiteX46" fmla="*/ 30032 w 3504962"/>
                  <a:gd name="connsiteY46" fmla="*/ 2744864 h 3084774"/>
                  <a:gd name="connsiteX47" fmla="*/ 1550449 w 3504962"/>
                  <a:gd name="connsiteY47" fmla="*/ 111423 h 3084774"/>
                  <a:gd name="connsiteX48" fmla="*/ 1728758 w 3504962"/>
                  <a:gd name="connsiteY48" fmla="*/ 1 h 3084774"/>
                  <a:gd name="connsiteX49" fmla="*/ 1752461 w 3504962"/>
                  <a:gd name="connsiteY49" fmla="*/ 625 h 3084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504962" h="3084774">
                    <a:moveTo>
                      <a:pt x="1729001" y="48818"/>
                    </a:moveTo>
                    <a:cubicBezTo>
                      <a:pt x="1658944" y="53738"/>
                      <a:pt x="1592534" y="92259"/>
                      <a:pt x="1554806" y="157678"/>
                    </a:cubicBezTo>
                    <a:lnTo>
                      <a:pt x="70266" y="2731855"/>
                    </a:lnTo>
                    <a:cubicBezTo>
                      <a:pt x="24992" y="2810361"/>
                      <a:pt x="33877" y="2905305"/>
                      <a:pt x="85308" y="2973394"/>
                    </a:cubicBezTo>
                    <a:lnTo>
                      <a:pt x="109506" y="2994752"/>
                    </a:lnTo>
                    <a:lnTo>
                      <a:pt x="113120" y="3000114"/>
                    </a:lnTo>
                    <a:cubicBezTo>
                      <a:pt x="123024" y="3010021"/>
                      <a:pt x="133870" y="3018985"/>
                      <a:pt x="145513" y="3026859"/>
                    </a:cubicBezTo>
                    <a:lnTo>
                      <a:pt x="146474" y="3027381"/>
                    </a:lnTo>
                    <a:lnTo>
                      <a:pt x="150491" y="3030927"/>
                    </a:lnTo>
                    <a:lnTo>
                      <a:pt x="165233" y="3037576"/>
                    </a:lnTo>
                    <a:lnTo>
                      <a:pt x="182687" y="3047060"/>
                    </a:lnTo>
                    <a:cubicBezTo>
                      <a:pt x="208867" y="3058150"/>
                      <a:pt x="237648" y="3064290"/>
                      <a:pt x="267856" y="3064304"/>
                    </a:cubicBezTo>
                    <a:lnTo>
                      <a:pt x="3239429" y="3065743"/>
                    </a:lnTo>
                    <a:cubicBezTo>
                      <a:pt x="3269636" y="3065757"/>
                      <a:pt x="3298412" y="3059647"/>
                      <a:pt x="3324581" y="3048582"/>
                    </a:cubicBezTo>
                    <a:lnTo>
                      <a:pt x="3342032" y="3039110"/>
                    </a:lnTo>
                    <a:lnTo>
                      <a:pt x="3356762" y="3032479"/>
                    </a:lnTo>
                    <a:lnTo>
                      <a:pt x="3360774" y="3028938"/>
                    </a:lnTo>
                    <a:lnTo>
                      <a:pt x="3361736" y="3028417"/>
                    </a:lnTo>
                    <a:cubicBezTo>
                      <a:pt x="3373371" y="3020554"/>
                      <a:pt x="3384209" y="3011600"/>
                      <a:pt x="3394102" y="3001702"/>
                    </a:cubicBezTo>
                    <a:lnTo>
                      <a:pt x="3397710" y="2996344"/>
                    </a:lnTo>
                    <a:lnTo>
                      <a:pt x="3421889" y="2975008"/>
                    </a:lnTo>
                    <a:cubicBezTo>
                      <a:pt x="3473254" y="2906968"/>
                      <a:pt x="3482048" y="2812033"/>
                      <a:pt x="3436698" y="2733484"/>
                    </a:cubicBezTo>
                    <a:lnTo>
                      <a:pt x="1949666" y="157869"/>
                    </a:lnTo>
                    <a:cubicBezTo>
                      <a:pt x="1911875" y="92413"/>
                      <a:pt x="1845428" y="53827"/>
                      <a:pt x="1775365" y="48839"/>
                    </a:cubicBezTo>
                    <a:lnTo>
                      <a:pt x="1752165" y="49439"/>
                    </a:lnTo>
                    <a:close/>
                    <a:moveTo>
                      <a:pt x="1776204" y="0"/>
                    </a:moveTo>
                    <a:cubicBezTo>
                      <a:pt x="1847896" y="5066"/>
                      <a:pt x="1915873" y="44496"/>
                      <a:pt x="1954513" y="111422"/>
                    </a:cubicBezTo>
                    <a:lnTo>
                      <a:pt x="3474930" y="2744862"/>
                    </a:lnTo>
                    <a:cubicBezTo>
                      <a:pt x="3521298" y="2825174"/>
                      <a:pt x="3512253" y="2922273"/>
                      <a:pt x="3459656" y="2991885"/>
                    </a:cubicBezTo>
                    <a:lnTo>
                      <a:pt x="3434904" y="3013719"/>
                    </a:lnTo>
                    <a:lnTo>
                      <a:pt x="3431208" y="3019200"/>
                    </a:lnTo>
                    <a:cubicBezTo>
                      <a:pt x="3421079" y="3029328"/>
                      <a:pt x="3409985" y="3038491"/>
                      <a:pt x="3398074" y="3046538"/>
                    </a:cubicBezTo>
                    <a:lnTo>
                      <a:pt x="3397090" y="3047072"/>
                    </a:lnTo>
                    <a:lnTo>
                      <a:pt x="3392983" y="3050695"/>
                    </a:lnTo>
                    <a:lnTo>
                      <a:pt x="3377907" y="3057485"/>
                    </a:lnTo>
                    <a:lnTo>
                      <a:pt x="3360044" y="3067180"/>
                    </a:lnTo>
                    <a:cubicBezTo>
                      <a:pt x="3333259" y="3078509"/>
                      <a:pt x="3303810" y="3084774"/>
                      <a:pt x="3272899" y="3084774"/>
                    </a:cubicBezTo>
                    <a:lnTo>
                      <a:pt x="232063" y="3084774"/>
                    </a:lnTo>
                    <a:cubicBezTo>
                      <a:pt x="201150" y="3084774"/>
                      <a:pt x="171701" y="3078509"/>
                      <a:pt x="144916" y="3067180"/>
                    </a:cubicBezTo>
                    <a:lnTo>
                      <a:pt x="127062" y="3057489"/>
                    </a:lnTo>
                    <a:lnTo>
                      <a:pt x="111979" y="3050696"/>
                    </a:lnTo>
                    <a:lnTo>
                      <a:pt x="107870" y="3047071"/>
                    </a:lnTo>
                    <a:lnTo>
                      <a:pt x="106886" y="3046538"/>
                    </a:lnTo>
                    <a:cubicBezTo>
                      <a:pt x="94976" y="3038490"/>
                      <a:pt x="83881" y="3029328"/>
                      <a:pt x="73752" y="3019200"/>
                    </a:cubicBezTo>
                    <a:lnTo>
                      <a:pt x="70057" y="3013719"/>
                    </a:lnTo>
                    <a:lnTo>
                      <a:pt x="45305" y="2991886"/>
                    </a:lnTo>
                    <a:cubicBezTo>
                      <a:pt x="-7291" y="2922275"/>
                      <a:pt x="-16337" y="2825176"/>
                      <a:pt x="30032" y="2744864"/>
                    </a:cubicBezTo>
                    <a:lnTo>
                      <a:pt x="1550449" y="111423"/>
                    </a:lnTo>
                    <a:cubicBezTo>
                      <a:pt x="1589088" y="44497"/>
                      <a:pt x="1657066" y="5067"/>
                      <a:pt x="1728758" y="1"/>
                    </a:cubicBezTo>
                    <a:lnTo>
                      <a:pt x="1752461" y="625"/>
                    </a:lnTo>
                    <a:close/>
                  </a:path>
                </a:pathLst>
              </a:custGeom>
              <a:solidFill>
                <a:srgbClr val="43B390">
                  <a:alpha val="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5" name="자유형: 도형 14">
                <a:extLst>
                  <a:ext uri="{FF2B5EF4-FFF2-40B4-BE49-F238E27FC236}">
                    <a16:creationId xmlns:a16="http://schemas.microsoft.com/office/drawing/2014/main" xmlns="" id="{CACE228C-0B12-1879-7C71-90004AD234E5}"/>
                  </a:ext>
                </a:extLst>
              </p:cNvPr>
              <p:cNvSpPr/>
              <p:nvPr/>
            </p:nvSpPr>
            <p:spPr>
              <a:xfrm rot="5400000">
                <a:off x="5557312" y="391966"/>
                <a:ext cx="835941" cy="735725"/>
              </a:xfrm>
              <a:custGeom>
                <a:avLst/>
                <a:gdLst>
                  <a:gd name="connsiteX0" fmla="*/ 1729001 w 3504962"/>
                  <a:gd name="connsiteY0" fmla="*/ 48818 h 3084774"/>
                  <a:gd name="connsiteX1" fmla="*/ 1554806 w 3504962"/>
                  <a:gd name="connsiteY1" fmla="*/ 157678 h 3084774"/>
                  <a:gd name="connsiteX2" fmla="*/ 70266 w 3504962"/>
                  <a:gd name="connsiteY2" fmla="*/ 2731855 h 3084774"/>
                  <a:gd name="connsiteX3" fmla="*/ 85308 w 3504962"/>
                  <a:gd name="connsiteY3" fmla="*/ 2973394 h 3084774"/>
                  <a:gd name="connsiteX4" fmla="*/ 109506 w 3504962"/>
                  <a:gd name="connsiteY4" fmla="*/ 2994752 h 3084774"/>
                  <a:gd name="connsiteX5" fmla="*/ 113120 w 3504962"/>
                  <a:gd name="connsiteY5" fmla="*/ 3000114 h 3084774"/>
                  <a:gd name="connsiteX6" fmla="*/ 145513 w 3504962"/>
                  <a:gd name="connsiteY6" fmla="*/ 3026859 h 3084774"/>
                  <a:gd name="connsiteX7" fmla="*/ 146474 w 3504962"/>
                  <a:gd name="connsiteY7" fmla="*/ 3027381 h 3084774"/>
                  <a:gd name="connsiteX8" fmla="*/ 150491 w 3504962"/>
                  <a:gd name="connsiteY8" fmla="*/ 3030927 h 3084774"/>
                  <a:gd name="connsiteX9" fmla="*/ 165233 w 3504962"/>
                  <a:gd name="connsiteY9" fmla="*/ 3037576 h 3084774"/>
                  <a:gd name="connsiteX10" fmla="*/ 182687 w 3504962"/>
                  <a:gd name="connsiteY10" fmla="*/ 3047060 h 3084774"/>
                  <a:gd name="connsiteX11" fmla="*/ 267856 w 3504962"/>
                  <a:gd name="connsiteY11" fmla="*/ 3064304 h 3084774"/>
                  <a:gd name="connsiteX12" fmla="*/ 3239429 w 3504962"/>
                  <a:gd name="connsiteY12" fmla="*/ 3065743 h 3084774"/>
                  <a:gd name="connsiteX13" fmla="*/ 3324581 w 3504962"/>
                  <a:gd name="connsiteY13" fmla="*/ 3048582 h 3084774"/>
                  <a:gd name="connsiteX14" fmla="*/ 3342032 w 3504962"/>
                  <a:gd name="connsiteY14" fmla="*/ 3039110 h 3084774"/>
                  <a:gd name="connsiteX15" fmla="*/ 3356762 w 3504962"/>
                  <a:gd name="connsiteY15" fmla="*/ 3032479 h 3084774"/>
                  <a:gd name="connsiteX16" fmla="*/ 3360774 w 3504962"/>
                  <a:gd name="connsiteY16" fmla="*/ 3028938 h 3084774"/>
                  <a:gd name="connsiteX17" fmla="*/ 3361736 w 3504962"/>
                  <a:gd name="connsiteY17" fmla="*/ 3028417 h 3084774"/>
                  <a:gd name="connsiteX18" fmla="*/ 3394102 w 3504962"/>
                  <a:gd name="connsiteY18" fmla="*/ 3001702 h 3084774"/>
                  <a:gd name="connsiteX19" fmla="*/ 3397710 w 3504962"/>
                  <a:gd name="connsiteY19" fmla="*/ 2996344 h 3084774"/>
                  <a:gd name="connsiteX20" fmla="*/ 3421889 w 3504962"/>
                  <a:gd name="connsiteY20" fmla="*/ 2975008 h 3084774"/>
                  <a:gd name="connsiteX21" fmla="*/ 3436698 w 3504962"/>
                  <a:gd name="connsiteY21" fmla="*/ 2733484 h 3084774"/>
                  <a:gd name="connsiteX22" fmla="*/ 1949666 w 3504962"/>
                  <a:gd name="connsiteY22" fmla="*/ 157869 h 3084774"/>
                  <a:gd name="connsiteX23" fmla="*/ 1775365 w 3504962"/>
                  <a:gd name="connsiteY23" fmla="*/ 48839 h 3084774"/>
                  <a:gd name="connsiteX24" fmla="*/ 1752165 w 3504962"/>
                  <a:gd name="connsiteY24" fmla="*/ 49439 h 3084774"/>
                  <a:gd name="connsiteX25" fmla="*/ 1776204 w 3504962"/>
                  <a:gd name="connsiteY25" fmla="*/ 0 h 3084774"/>
                  <a:gd name="connsiteX26" fmla="*/ 1954513 w 3504962"/>
                  <a:gd name="connsiteY26" fmla="*/ 111422 h 3084774"/>
                  <a:gd name="connsiteX27" fmla="*/ 3474930 w 3504962"/>
                  <a:gd name="connsiteY27" fmla="*/ 2744862 h 3084774"/>
                  <a:gd name="connsiteX28" fmla="*/ 3459656 w 3504962"/>
                  <a:gd name="connsiteY28" fmla="*/ 2991885 h 3084774"/>
                  <a:gd name="connsiteX29" fmla="*/ 3434904 w 3504962"/>
                  <a:gd name="connsiteY29" fmla="*/ 3013719 h 3084774"/>
                  <a:gd name="connsiteX30" fmla="*/ 3431208 w 3504962"/>
                  <a:gd name="connsiteY30" fmla="*/ 3019200 h 3084774"/>
                  <a:gd name="connsiteX31" fmla="*/ 3398074 w 3504962"/>
                  <a:gd name="connsiteY31" fmla="*/ 3046538 h 3084774"/>
                  <a:gd name="connsiteX32" fmla="*/ 3397090 w 3504962"/>
                  <a:gd name="connsiteY32" fmla="*/ 3047072 h 3084774"/>
                  <a:gd name="connsiteX33" fmla="*/ 3392983 w 3504962"/>
                  <a:gd name="connsiteY33" fmla="*/ 3050695 h 3084774"/>
                  <a:gd name="connsiteX34" fmla="*/ 3377907 w 3504962"/>
                  <a:gd name="connsiteY34" fmla="*/ 3057485 h 3084774"/>
                  <a:gd name="connsiteX35" fmla="*/ 3360044 w 3504962"/>
                  <a:gd name="connsiteY35" fmla="*/ 3067180 h 3084774"/>
                  <a:gd name="connsiteX36" fmla="*/ 3272899 w 3504962"/>
                  <a:gd name="connsiteY36" fmla="*/ 3084774 h 3084774"/>
                  <a:gd name="connsiteX37" fmla="*/ 232063 w 3504962"/>
                  <a:gd name="connsiteY37" fmla="*/ 3084774 h 3084774"/>
                  <a:gd name="connsiteX38" fmla="*/ 144916 w 3504962"/>
                  <a:gd name="connsiteY38" fmla="*/ 3067180 h 3084774"/>
                  <a:gd name="connsiteX39" fmla="*/ 127062 w 3504962"/>
                  <a:gd name="connsiteY39" fmla="*/ 3057489 h 3084774"/>
                  <a:gd name="connsiteX40" fmla="*/ 111979 w 3504962"/>
                  <a:gd name="connsiteY40" fmla="*/ 3050696 h 3084774"/>
                  <a:gd name="connsiteX41" fmla="*/ 107870 w 3504962"/>
                  <a:gd name="connsiteY41" fmla="*/ 3047071 h 3084774"/>
                  <a:gd name="connsiteX42" fmla="*/ 106886 w 3504962"/>
                  <a:gd name="connsiteY42" fmla="*/ 3046538 h 3084774"/>
                  <a:gd name="connsiteX43" fmla="*/ 73752 w 3504962"/>
                  <a:gd name="connsiteY43" fmla="*/ 3019200 h 3084774"/>
                  <a:gd name="connsiteX44" fmla="*/ 70057 w 3504962"/>
                  <a:gd name="connsiteY44" fmla="*/ 3013719 h 3084774"/>
                  <a:gd name="connsiteX45" fmla="*/ 45305 w 3504962"/>
                  <a:gd name="connsiteY45" fmla="*/ 2991886 h 3084774"/>
                  <a:gd name="connsiteX46" fmla="*/ 30032 w 3504962"/>
                  <a:gd name="connsiteY46" fmla="*/ 2744864 h 3084774"/>
                  <a:gd name="connsiteX47" fmla="*/ 1550449 w 3504962"/>
                  <a:gd name="connsiteY47" fmla="*/ 111423 h 3084774"/>
                  <a:gd name="connsiteX48" fmla="*/ 1728758 w 3504962"/>
                  <a:gd name="connsiteY48" fmla="*/ 1 h 3084774"/>
                  <a:gd name="connsiteX49" fmla="*/ 1752461 w 3504962"/>
                  <a:gd name="connsiteY49" fmla="*/ 625 h 3084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504962" h="3084774">
                    <a:moveTo>
                      <a:pt x="1729001" y="48818"/>
                    </a:moveTo>
                    <a:cubicBezTo>
                      <a:pt x="1658944" y="53738"/>
                      <a:pt x="1592534" y="92259"/>
                      <a:pt x="1554806" y="157678"/>
                    </a:cubicBezTo>
                    <a:lnTo>
                      <a:pt x="70266" y="2731855"/>
                    </a:lnTo>
                    <a:cubicBezTo>
                      <a:pt x="24992" y="2810361"/>
                      <a:pt x="33877" y="2905305"/>
                      <a:pt x="85308" y="2973394"/>
                    </a:cubicBezTo>
                    <a:lnTo>
                      <a:pt x="109506" y="2994752"/>
                    </a:lnTo>
                    <a:lnTo>
                      <a:pt x="113120" y="3000114"/>
                    </a:lnTo>
                    <a:cubicBezTo>
                      <a:pt x="123024" y="3010021"/>
                      <a:pt x="133870" y="3018985"/>
                      <a:pt x="145513" y="3026859"/>
                    </a:cubicBezTo>
                    <a:lnTo>
                      <a:pt x="146474" y="3027381"/>
                    </a:lnTo>
                    <a:lnTo>
                      <a:pt x="150491" y="3030927"/>
                    </a:lnTo>
                    <a:lnTo>
                      <a:pt x="165233" y="3037576"/>
                    </a:lnTo>
                    <a:lnTo>
                      <a:pt x="182687" y="3047060"/>
                    </a:lnTo>
                    <a:cubicBezTo>
                      <a:pt x="208867" y="3058150"/>
                      <a:pt x="237648" y="3064290"/>
                      <a:pt x="267856" y="3064304"/>
                    </a:cubicBezTo>
                    <a:lnTo>
                      <a:pt x="3239429" y="3065743"/>
                    </a:lnTo>
                    <a:cubicBezTo>
                      <a:pt x="3269636" y="3065757"/>
                      <a:pt x="3298412" y="3059647"/>
                      <a:pt x="3324581" y="3048582"/>
                    </a:cubicBezTo>
                    <a:lnTo>
                      <a:pt x="3342032" y="3039110"/>
                    </a:lnTo>
                    <a:lnTo>
                      <a:pt x="3356762" y="3032479"/>
                    </a:lnTo>
                    <a:lnTo>
                      <a:pt x="3360774" y="3028938"/>
                    </a:lnTo>
                    <a:lnTo>
                      <a:pt x="3361736" y="3028417"/>
                    </a:lnTo>
                    <a:cubicBezTo>
                      <a:pt x="3373371" y="3020554"/>
                      <a:pt x="3384209" y="3011600"/>
                      <a:pt x="3394102" y="3001702"/>
                    </a:cubicBezTo>
                    <a:lnTo>
                      <a:pt x="3397710" y="2996344"/>
                    </a:lnTo>
                    <a:lnTo>
                      <a:pt x="3421889" y="2975008"/>
                    </a:lnTo>
                    <a:cubicBezTo>
                      <a:pt x="3473254" y="2906968"/>
                      <a:pt x="3482048" y="2812033"/>
                      <a:pt x="3436698" y="2733484"/>
                    </a:cubicBezTo>
                    <a:lnTo>
                      <a:pt x="1949666" y="157869"/>
                    </a:lnTo>
                    <a:cubicBezTo>
                      <a:pt x="1911875" y="92413"/>
                      <a:pt x="1845428" y="53827"/>
                      <a:pt x="1775365" y="48839"/>
                    </a:cubicBezTo>
                    <a:lnTo>
                      <a:pt x="1752165" y="49439"/>
                    </a:lnTo>
                    <a:close/>
                    <a:moveTo>
                      <a:pt x="1776204" y="0"/>
                    </a:moveTo>
                    <a:cubicBezTo>
                      <a:pt x="1847896" y="5066"/>
                      <a:pt x="1915873" y="44496"/>
                      <a:pt x="1954513" y="111422"/>
                    </a:cubicBezTo>
                    <a:lnTo>
                      <a:pt x="3474930" y="2744862"/>
                    </a:lnTo>
                    <a:cubicBezTo>
                      <a:pt x="3521298" y="2825174"/>
                      <a:pt x="3512253" y="2922273"/>
                      <a:pt x="3459656" y="2991885"/>
                    </a:cubicBezTo>
                    <a:lnTo>
                      <a:pt x="3434904" y="3013719"/>
                    </a:lnTo>
                    <a:lnTo>
                      <a:pt x="3431208" y="3019200"/>
                    </a:lnTo>
                    <a:cubicBezTo>
                      <a:pt x="3421079" y="3029328"/>
                      <a:pt x="3409985" y="3038491"/>
                      <a:pt x="3398074" y="3046538"/>
                    </a:cubicBezTo>
                    <a:lnTo>
                      <a:pt x="3397090" y="3047072"/>
                    </a:lnTo>
                    <a:lnTo>
                      <a:pt x="3392983" y="3050695"/>
                    </a:lnTo>
                    <a:lnTo>
                      <a:pt x="3377907" y="3057485"/>
                    </a:lnTo>
                    <a:lnTo>
                      <a:pt x="3360044" y="3067180"/>
                    </a:lnTo>
                    <a:cubicBezTo>
                      <a:pt x="3333259" y="3078509"/>
                      <a:pt x="3303810" y="3084774"/>
                      <a:pt x="3272899" y="3084774"/>
                    </a:cubicBezTo>
                    <a:lnTo>
                      <a:pt x="232063" y="3084774"/>
                    </a:lnTo>
                    <a:cubicBezTo>
                      <a:pt x="201150" y="3084774"/>
                      <a:pt x="171701" y="3078509"/>
                      <a:pt x="144916" y="3067180"/>
                    </a:cubicBezTo>
                    <a:lnTo>
                      <a:pt x="127062" y="3057489"/>
                    </a:lnTo>
                    <a:lnTo>
                      <a:pt x="111979" y="3050696"/>
                    </a:lnTo>
                    <a:lnTo>
                      <a:pt x="107870" y="3047071"/>
                    </a:lnTo>
                    <a:lnTo>
                      <a:pt x="106886" y="3046538"/>
                    </a:lnTo>
                    <a:cubicBezTo>
                      <a:pt x="94976" y="3038490"/>
                      <a:pt x="83881" y="3029328"/>
                      <a:pt x="73752" y="3019200"/>
                    </a:cubicBezTo>
                    <a:lnTo>
                      <a:pt x="70057" y="3013719"/>
                    </a:lnTo>
                    <a:lnTo>
                      <a:pt x="45305" y="2991886"/>
                    </a:lnTo>
                    <a:cubicBezTo>
                      <a:pt x="-7291" y="2922275"/>
                      <a:pt x="-16337" y="2825176"/>
                      <a:pt x="30032" y="2744864"/>
                    </a:cubicBezTo>
                    <a:lnTo>
                      <a:pt x="1550449" y="111423"/>
                    </a:lnTo>
                    <a:cubicBezTo>
                      <a:pt x="1589088" y="44497"/>
                      <a:pt x="1657066" y="5067"/>
                      <a:pt x="1728758" y="1"/>
                    </a:cubicBezTo>
                    <a:lnTo>
                      <a:pt x="1752461" y="625"/>
                    </a:lnTo>
                    <a:close/>
                  </a:path>
                </a:pathLst>
              </a:custGeom>
              <a:solidFill>
                <a:srgbClr val="43B390">
                  <a:alpha val="1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자유형: 도형 15">
                <a:extLst>
                  <a:ext uri="{FF2B5EF4-FFF2-40B4-BE49-F238E27FC236}">
                    <a16:creationId xmlns:a16="http://schemas.microsoft.com/office/drawing/2014/main" xmlns="" id="{2718E099-DB61-4EDD-426C-6010559FE5B2}"/>
                  </a:ext>
                </a:extLst>
              </p:cNvPr>
              <p:cNvSpPr/>
              <p:nvPr/>
            </p:nvSpPr>
            <p:spPr>
              <a:xfrm rot="5400000">
                <a:off x="5853350" y="391964"/>
                <a:ext cx="835941" cy="735725"/>
              </a:xfrm>
              <a:custGeom>
                <a:avLst/>
                <a:gdLst>
                  <a:gd name="connsiteX0" fmla="*/ 1729001 w 3504962"/>
                  <a:gd name="connsiteY0" fmla="*/ 48818 h 3084774"/>
                  <a:gd name="connsiteX1" fmla="*/ 1554806 w 3504962"/>
                  <a:gd name="connsiteY1" fmla="*/ 157678 h 3084774"/>
                  <a:gd name="connsiteX2" fmla="*/ 70266 w 3504962"/>
                  <a:gd name="connsiteY2" fmla="*/ 2731855 h 3084774"/>
                  <a:gd name="connsiteX3" fmla="*/ 85308 w 3504962"/>
                  <a:gd name="connsiteY3" fmla="*/ 2973394 h 3084774"/>
                  <a:gd name="connsiteX4" fmla="*/ 109506 w 3504962"/>
                  <a:gd name="connsiteY4" fmla="*/ 2994752 h 3084774"/>
                  <a:gd name="connsiteX5" fmla="*/ 113120 w 3504962"/>
                  <a:gd name="connsiteY5" fmla="*/ 3000114 h 3084774"/>
                  <a:gd name="connsiteX6" fmla="*/ 145513 w 3504962"/>
                  <a:gd name="connsiteY6" fmla="*/ 3026859 h 3084774"/>
                  <a:gd name="connsiteX7" fmla="*/ 146474 w 3504962"/>
                  <a:gd name="connsiteY7" fmla="*/ 3027381 h 3084774"/>
                  <a:gd name="connsiteX8" fmla="*/ 150491 w 3504962"/>
                  <a:gd name="connsiteY8" fmla="*/ 3030927 h 3084774"/>
                  <a:gd name="connsiteX9" fmla="*/ 165233 w 3504962"/>
                  <a:gd name="connsiteY9" fmla="*/ 3037576 h 3084774"/>
                  <a:gd name="connsiteX10" fmla="*/ 182687 w 3504962"/>
                  <a:gd name="connsiteY10" fmla="*/ 3047060 h 3084774"/>
                  <a:gd name="connsiteX11" fmla="*/ 267856 w 3504962"/>
                  <a:gd name="connsiteY11" fmla="*/ 3064304 h 3084774"/>
                  <a:gd name="connsiteX12" fmla="*/ 3239429 w 3504962"/>
                  <a:gd name="connsiteY12" fmla="*/ 3065743 h 3084774"/>
                  <a:gd name="connsiteX13" fmla="*/ 3324581 w 3504962"/>
                  <a:gd name="connsiteY13" fmla="*/ 3048582 h 3084774"/>
                  <a:gd name="connsiteX14" fmla="*/ 3342032 w 3504962"/>
                  <a:gd name="connsiteY14" fmla="*/ 3039110 h 3084774"/>
                  <a:gd name="connsiteX15" fmla="*/ 3356762 w 3504962"/>
                  <a:gd name="connsiteY15" fmla="*/ 3032479 h 3084774"/>
                  <a:gd name="connsiteX16" fmla="*/ 3360774 w 3504962"/>
                  <a:gd name="connsiteY16" fmla="*/ 3028938 h 3084774"/>
                  <a:gd name="connsiteX17" fmla="*/ 3361736 w 3504962"/>
                  <a:gd name="connsiteY17" fmla="*/ 3028417 h 3084774"/>
                  <a:gd name="connsiteX18" fmla="*/ 3394102 w 3504962"/>
                  <a:gd name="connsiteY18" fmla="*/ 3001702 h 3084774"/>
                  <a:gd name="connsiteX19" fmla="*/ 3397710 w 3504962"/>
                  <a:gd name="connsiteY19" fmla="*/ 2996344 h 3084774"/>
                  <a:gd name="connsiteX20" fmla="*/ 3421889 w 3504962"/>
                  <a:gd name="connsiteY20" fmla="*/ 2975008 h 3084774"/>
                  <a:gd name="connsiteX21" fmla="*/ 3436698 w 3504962"/>
                  <a:gd name="connsiteY21" fmla="*/ 2733484 h 3084774"/>
                  <a:gd name="connsiteX22" fmla="*/ 1949666 w 3504962"/>
                  <a:gd name="connsiteY22" fmla="*/ 157869 h 3084774"/>
                  <a:gd name="connsiteX23" fmla="*/ 1775365 w 3504962"/>
                  <a:gd name="connsiteY23" fmla="*/ 48839 h 3084774"/>
                  <a:gd name="connsiteX24" fmla="*/ 1752165 w 3504962"/>
                  <a:gd name="connsiteY24" fmla="*/ 49439 h 3084774"/>
                  <a:gd name="connsiteX25" fmla="*/ 1776204 w 3504962"/>
                  <a:gd name="connsiteY25" fmla="*/ 0 h 3084774"/>
                  <a:gd name="connsiteX26" fmla="*/ 1954513 w 3504962"/>
                  <a:gd name="connsiteY26" fmla="*/ 111422 h 3084774"/>
                  <a:gd name="connsiteX27" fmla="*/ 3474930 w 3504962"/>
                  <a:gd name="connsiteY27" fmla="*/ 2744862 h 3084774"/>
                  <a:gd name="connsiteX28" fmla="*/ 3459656 w 3504962"/>
                  <a:gd name="connsiteY28" fmla="*/ 2991885 h 3084774"/>
                  <a:gd name="connsiteX29" fmla="*/ 3434904 w 3504962"/>
                  <a:gd name="connsiteY29" fmla="*/ 3013719 h 3084774"/>
                  <a:gd name="connsiteX30" fmla="*/ 3431208 w 3504962"/>
                  <a:gd name="connsiteY30" fmla="*/ 3019200 h 3084774"/>
                  <a:gd name="connsiteX31" fmla="*/ 3398074 w 3504962"/>
                  <a:gd name="connsiteY31" fmla="*/ 3046538 h 3084774"/>
                  <a:gd name="connsiteX32" fmla="*/ 3397090 w 3504962"/>
                  <a:gd name="connsiteY32" fmla="*/ 3047072 h 3084774"/>
                  <a:gd name="connsiteX33" fmla="*/ 3392983 w 3504962"/>
                  <a:gd name="connsiteY33" fmla="*/ 3050695 h 3084774"/>
                  <a:gd name="connsiteX34" fmla="*/ 3377907 w 3504962"/>
                  <a:gd name="connsiteY34" fmla="*/ 3057485 h 3084774"/>
                  <a:gd name="connsiteX35" fmla="*/ 3360044 w 3504962"/>
                  <a:gd name="connsiteY35" fmla="*/ 3067180 h 3084774"/>
                  <a:gd name="connsiteX36" fmla="*/ 3272899 w 3504962"/>
                  <a:gd name="connsiteY36" fmla="*/ 3084774 h 3084774"/>
                  <a:gd name="connsiteX37" fmla="*/ 232063 w 3504962"/>
                  <a:gd name="connsiteY37" fmla="*/ 3084774 h 3084774"/>
                  <a:gd name="connsiteX38" fmla="*/ 144916 w 3504962"/>
                  <a:gd name="connsiteY38" fmla="*/ 3067180 h 3084774"/>
                  <a:gd name="connsiteX39" fmla="*/ 127062 w 3504962"/>
                  <a:gd name="connsiteY39" fmla="*/ 3057489 h 3084774"/>
                  <a:gd name="connsiteX40" fmla="*/ 111979 w 3504962"/>
                  <a:gd name="connsiteY40" fmla="*/ 3050696 h 3084774"/>
                  <a:gd name="connsiteX41" fmla="*/ 107870 w 3504962"/>
                  <a:gd name="connsiteY41" fmla="*/ 3047071 h 3084774"/>
                  <a:gd name="connsiteX42" fmla="*/ 106886 w 3504962"/>
                  <a:gd name="connsiteY42" fmla="*/ 3046538 h 3084774"/>
                  <a:gd name="connsiteX43" fmla="*/ 73752 w 3504962"/>
                  <a:gd name="connsiteY43" fmla="*/ 3019200 h 3084774"/>
                  <a:gd name="connsiteX44" fmla="*/ 70057 w 3504962"/>
                  <a:gd name="connsiteY44" fmla="*/ 3013719 h 3084774"/>
                  <a:gd name="connsiteX45" fmla="*/ 45305 w 3504962"/>
                  <a:gd name="connsiteY45" fmla="*/ 2991886 h 3084774"/>
                  <a:gd name="connsiteX46" fmla="*/ 30032 w 3504962"/>
                  <a:gd name="connsiteY46" fmla="*/ 2744864 h 3084774"/>
                  <a:gd name="connsiteX47" fmla="*/ 1550449 w 3504962"/>
                  <a:gd name="connsiteY47" fmla="*/ 111423 h 3084774"/>
                  <a:gd name="connsiteX48" fmla="*/ 1728758 w 3504962"/>
                  <a:gd name="connsiteY48" fmla="*/ 1 h 3084774"/>
                  <a:gd name="connsiteX49" fmla="*/ 1752461 w 3504962"/>
                  <a:gd name="connsiteY49" fmla="*/ 625 h 3084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504962" h="3084774">
                    <a:moveTo>
                      <a:pt x="1729001" y="48818"/>
                    </a:moveTo>
                    <a:cubicBezTo>
                      <a:pt x="1658944" y="53738"/>
                      <a:pt x="1592534" y="92259"/>
                      <a:pt x="1554806" y="157678"/>
                    </a:cubicBezTo>
                    <a:lnTo>
                      <a:pt x="70266" y="2731855"/>
                    </a:lnTo>
                    <a:cubicBezTo>
                      <a:pt x="24992" y="2810361"/>
                      <a:pt x="33877" y="2905305"/>
                      <a:pt x="85308" y="2973394"/>
                    </a:cubicBezTo>
                    <a:lnTo>
                      <a:pt x="109506" y="2994752"/>
                    </a:lnTo>
                    <a:lnTo>
                      <a:pt x="113120" y="3000114"/>
                    </a:lnTo>
                    <a:cubicBezTo>
                      <a:pt x="123024" y="3010021"/>
                      <a:pt x="133870" y="3018985"/>
                      <a:pt x="145513" y="3026859"/>
                    </a:cubicBezTo>
                    <a:lnTo>
                      <a:pt x="146474" y="3027381"/>
                    </a:lnTo>
                    <a:lnTo>
                      <a:pt x="150491" y="3030927"/>
                    </a:lnTo>
                    <a:lnTo>
                      <a:pt x="165233" y="3037576"/>
                    </a:lnTo>
                    <a:lnTo>
                      <a:pt x="182687" y="3047060"/>
                    </a:lnTo>
                    <a:cubicBezTo>
                      <a:pt x="208867" y="3058150"/>
                      <a:pt x="237648" y="3064290"/>
                      <a:pt x="267856" y="3064304"/>
                    </a:cubicBezTo>
                    <a:lnTo>
                      <a:pt x="3239429" y="3065743"/>
                    </a:lnTo>
                    <a:cubicBezTo>
                      <a:pt x="3269636" y="3065757"/>
                      <a:pt x="3298412" y="3059647"/>
                      <a:pt x="3324581" y="3048582"/>
                    </a:cubicBezTo>
                    <a:lnTo>
                      <a:pt x="3342032" y="3039110"/>
                    </a:lnTo>
                    <a:lnTo>
                      <a:pt x="3356762" y="3032479"/>
                    </a:lnTo>
                    <a:lnTo>
                      <a:pt x="3360774" y="3028938"/>
                    </a:lnTo>
                    <a:lnTo>
                      <a:pt x="3361736" y="3028417"/>
                    </a:lnTo>
                    <a:cubicBezTo>
                      <a:pt x="3373371" y="3020554"/>
                      <a:pt x="3384209" y="3011600"/>
                      <a:pt x="3394102" y="3001702"/>
                    </a:cubicBezTo>
                    <a:lnTo>
                      <a:pt x="3397710" y="2996344"/>
                    </a:lnTo>
                    <a:lnTo>
                      <a:pt x="3421889" y="2975008"/>
                    </a:lnTo>
                    <a:cubicBezTo>
                      <a:pt x="3473254" y="2906968"/>
                      <a:pt x="3482048" y="2812033"/>
                      <a:pt x="3436698" y="2733484"/>
                    </a:cubicBezTo>
                    <a:lnTo>
                      <a:pt x="1949666" y="157869"/>
                    </a:lnTo>
                    <a:cubicBezTo>
                      <a:pt x="1911875" y="92413"/>
                      <a:pt x="1845428" y="53827"/>
                      <a:pt x="1775365" y="48839"/>
                    </a:cubicBezTo>
                    <a:lnTo>
                      <a:pt x="1752165" y="49439"/>
                    </a:lnTo>
                    <a:close/>
                    <a:moveTo>
                      <a:pt x="1776204" y="0"/>
                    </a:moveTo>
                    <a:cubicBezTo>
                      <a:pt x="1847896" y="5066"/>
                      <a:pt x="1915873" y="44496"/>
                      <a:pt x="1954513" y="111422"/>
                    </a:cubicBezTo>
                    <a:lnTo>
                      <a:pt x="3474930" y="2744862"/>
                    </a:lnTo>
                    <a:cubicBezTo>
                      <a:pt x="3521298" y="2825174"/>
                      <a:pt x="3512253" y="2922273"/>
                      <a:pt x="3459656" y="2991885"/>
                    </a:cubicBezTo>
                    <a:lnTo>
                      <a:pt x="3434904" y="3013719"/>
                    </a:lnTo>
                    <a:lnTo>
                      <a:pt x="3431208" y="3019200"/>
                    </a:lnTo>
                    <a:cubicBezTo>
                      <a:pt x="3421079" y="3029328"/>
                      <a:pt x="3409985" y="3038491"/>
                      <a:pt x="3398074" y="3046538"/>
                    </a:cubicBezTo>
                    <a:lnTo>
                      <a:pt x="3397090" y="3047072"/>
                    </a:lnTo>
                    <a:lnTo>
                      <a:pt x="3392983" y="3050695"/>
                    </a:lnTo>
                    <a:lnTo>
                      <a:pt x="3377907" y="3057485"/>
                    </a:lnTo>
                    <a:lnTo>
                      <a:pt x="3360044" y="3067180"/>
                    </a:lnTo>
                    <a:cubicBezTo>
                      <a:pt x="3333259" y="3078509"/>
                      <a:pt x="3303810" y="3084774"/>
                      <a:pt x="3272899" y="3084774"/>
                    </a:cubicBezTo>
                    <a:lnTo>
                      <a:pt x="232063" y="3084774"/>
                    </a:lnTo>
                    <a:cubicBezTo>
                      <a:pt x="201150" y="3084774"/>
                      <a:pt x="171701" y="3078509"/>
                      <a:pt x="144916" y="3067180"/>
                    </a:cubicBezTo>
                    <a:lnTo>
                      <a:pt x="127062" y="3057489"/>
                    </a:lnTo>
                    <a:lnTo>
                      <a:pt x="111979" y="3050696"/>
                    </a:lnTo>
                    <a:lnTo>
                      <a:pt x="107870" y="3047071"/>
                    </a:lnTo>
                    <a:lnTo>
                      <a:pt x="106886" y="3046538"/>
                    </a:lnTo>
                    <a:cubicBezTo>
                      <a:pt x="94976" y="3038490"/>
                      <a:pt x="83881" y="3029328"/>
                      <a:pt x="73752" y="3019200"/>
                    </a:cubicBezTo>
                    <a:lnTo>
                      <a:pt x="70057" y="3013719"/>
                    </a:lnTo>
                    <a:lnTo>
                      <a:pt x="45305" y="2991886"/>
                    </a:lnTo>
                    <a:cubicBezTo>
                      <a:pt x="-7291" y="2922275"/>
                      <a:pt x="-16337" y="2825176"/>
                      <a:pt x="30032" y="2744864"/>
                    </a:cubicBezTo>
                    <a:lnTo>
                      <a:pt x="1550449" y="111423"/>
                    </a:lnTo>
                    <a:cubicBezTo>
                      <a:pt x="1589088" y="44497"/>
                      <a:pt x="1657066" y="5067"/>
                      <a:pt x="1728758" y="1"/>
                    </a:cubicBezTo>
                    <a:lnTo>
                      <a:pt x="1752461" y="625"/>
                    </a:lnTo>
                    <a:close/>
                  </a:path>
                </a:pathLst>
              </a:custGeom>
              <a:solidFill>
                <a:srgbClr val="43B390">
                  <a:alpha val="1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자유형: 도형 16">
                <a:extLst>
                  <a:ext uri="{FF2B5EF4-FFF2-40B4-BE49-F238E27FC236}">
                    <a16:creationId xmlns:a16="http://schemas.microsoft.com/office/drawing/2014/main" xmlns="" id="{92C75B33-7CC5-5F9E-0898-7A20B74CAEA8}"/>
                  </a:ext>
                </a:extLst>
              </p:cNvPr>
              <p:cNvSpPr/>
              <p:nvPr/>
            </p:nvSpPr>
            <p:spPr>
              <a:xfrm rot="5400000">
                <a:off x="6149388" y="391962"/>
                <a:ext cx="835941" cy="735725"/>
              </a:xfrm>
              <a:custGeom>
                <a:avLst/>
                <a:gdLst>
                  <a:gd name="connsiteX0" fmla="*/ 1729001 w 3504962"/>
                  <a:gd name="connsiteY0" fmla="*/ 48818 h 3084774"/>
                  <a:gd name="connsiteX1" fmla="*/ 1554806 w 3504962"/>
                  <a:gd name="connsiteY1" fmla="*/ 157678 h 3084774"/>
                  <a:gd name="connsiteX2" fmla="*/ 70266 w 3504962"/>
                  <a:gd name="connsiteY2" fmla="*/ 2731855 h 3084774"/>
                  <a:gd name="connsiteX3" fmla="*/ 85308 w 3504962"/>
                  <a:gd name="connsiteY3" fmla="*/ 2973394 h 3084774"/>
                  <a:gd name="connsiteX4" fmla="*/ 109506 w 3504962"/>
                  <a:gd name="connsiteY4" fmla="*/ 2994752 h 3084774"/>
                  <a:gd name="connsiteX5" fmla="*/ 113120 w 3504962"/>
                  <a:gd name="connsiteY5" fmla="*/ 3000114 h 3084774"/>
                  <a:gd name="connsiteX6" fmla="*/ 145513 w 3504962"/>
                  <a:gd name="connsiteY6" fmla="*/ 3026859 h 3084774"/>
                  <a:gd name="connsiteX7" fmla="*/ 146474 w 3504962"/>
                  <a:gd name="connsiteY7" fmla="*/ 3027381 h 3084774"/>
                  <a:gd name="connsiteX8" fmla="*/ 150491 w 3504962"/>
                  <a:gd name="connsiteY8" fmla="*/ 3030927 h 3084774"/>
                  <a:gd name="connsiteX9" fmla="*/ 165233 w 3504962"/>
                  <a:gd name="connsiteY9" fmla="*/ 3037576 h 3084774"/>
                  <a:gd name="connsiteX10" fmla="*/ 182687 w 3504962"/>
                  <a:gd name="connsiteY10" fmla="*/ 3047060 h 3084774"/>
                  <a:gd name="connsiteX11" fmla="*/ 267856 w 3504962"/>
                  <a:gd name="connsiteY11" fmla="*/ 3064304 h 3084774"/>
                  <a:gd name="connsiteX12" fmla="*/ 3239429 w 3504962"/>
                  <a:gd name="connsiteY12" fmla="*/ 3065743 h 3084774"/>
                  <a:gd name="connsiteX13" fmla="*/ 3324581 w 3504962"/>
                  <a:gd name="connsiteY13" fmla="*/ 3048582 h 3084774"/>
                  <a:gd name="connsiteX14" fmla="*/ 3342032 w 3504962"/>
                  <a:gd name="connsiteY14" fmla="*/ 3039110 h 3084774"/>
                  <a:gd name="connsiteX15" fmla="*/ 3356762 w 3504962"/>
                  <a:gd name="connsiteY15" fmla="*/ 3032479 h 3084774"/>
                  <a:gd name="connsiteX16" fmla="*/ 3360774 w 3504962"/>
                  <a:gd name="connsiteY16" fmla="*/ 3028938 h 3084774"/>
                  <a:gd name="connsiteX17" fmla="*/ 3361736 w 3504962"/>
                  <a:gd name="connsiteY17" fmla="*/ 3028417 h 3084774"/>
                  <a:gd name="connsiteX18" fmla="*/ 3394102 w 3504962"/>
                  <a:gd name="connsiteY18" fmla="*/ 3001702 h 3084774"/>
                  <a:gd name="connsiteX19" fmla="*/ 3397710 w 3504962"/>
                  <a:gd name="connsiteY19" fmla="*/ 2996344 h 3084774"/>
                  <a:gd name="connsiteX20" fmla="*/ 3421889 w 3504962"/>
                  <a:gd name="connsiteY20" fmla="*/ 2975008 h 3084774"/>
                  <a:gd name="connsiteX21" fmla="*/ 3436698 w 3504962"/>
                  <a:gd name="connsiteY21" fmla="*/ 2733484 h 3084774"/>
                  <a:gd name="connsiteX22" fmla="*/ 1949666 w 3504962"/>
                  <a:gd name="connsiteY22" fmla="*/ 157869 h 3084774"/>
                  <a:gd name="connsiteX23" fmla="*/ 1775365 w 3504962"/>
                  <a:gd name="connsiteY23" fmla="*/ 48839 h 3084774"/>
                  <a:gd name="connsiteX24" fmla="*/ 1752165 w 3504962"/>
                  <a:gd name="connsiteY24" fmla="*/ 49439 h 3084774"/>
                  <a:gd name="connsiteX25" fmla="*/ 1776204 w 3504962"/>
                  <a:gd name="connsiteY25" fmla="*/ 0 h 3084774"/>
                  <a:gd name="connsiteX26" fmla="*/ 1954513 w 3504962"/>
                  <a:gd name="connsiteY26" fmla="*/ 111422 h 3084774"/>
                  <a:gd name="connsiteX27" fmla="*/ 3474930 w 3504962"/>
                  <a:gd name="connsiteY27" fmla="*/ 2744862 h 3084774"/>
                  <a:gd name="connsiteX28" fmla="*/ 3459656 w 3504962"/>
                  <a:gd name="connsiteY28" fmla="*/ 2991885 h 3084774"/>
                  <a:gd name="connsiteX29" fmla="*/ 3434904 w 3504962"/>
                  <a:gd name="connsiteY29" fmla="*/ 3013719 h 3084774"/>
                  <a:gd name="connsiteX30" fmla="*/ 3431208 w 3504962"/>
                  <a:gd name="connsiteY30" fmla="*/ 3019200 h 3084774"/>
                  <a:gd name="connsiteX31" fmla="*/ 3398074 w 3504962"/>
                  <a:gd name="connsiteY31" fmla="*/ 3046538 h 3084774"/>
                  <a:gd name="connsiteX32" fmla="*/ 3397090 w 3504962"/>
                  <a:gd name="connsiteY32" fmla="*/ 3047072 h 3084774"/>
                  <a:gd name="connsiteX33" fmla="*/ 3392983 w 3504962"/>
                  <a:gd name="connsiteY33" fmla="*/ 3050695 h 3084774"/>
                  <a:gd name="connsiteX34" fmla="*/ 3377907 w 3504962"/>
                  <a:gd name="connsiteY34" fmla="*/ 3057485 h 3084774"/>
                  <a:gd name="connsiteX35" fmla="*/ 3360044 w 3504962"/>
                  <a:gd name="connsiteY35" fmla="*/ 3067180 h 3084774"/>
                  <a:gd name="connsiteX36" fmla="*/ 3272899 w 3504962"/>
                  <a:gd name="connsiteY36" fmla="*/ 3084774 h 3084774"/>
                  <a:gd name="connsiteX37" fmla="*/ 232063 w 3504962"/>
                  <a:gd name="connsiteY37" fmla="*/ 3084774 h 3084774"/>
                  <a:gd name="connsiteX38" fmla="*/ 144916 w 3504962"/>
                  <a:gd name="connsiteY38" fmla="*/ 3067180 h 3084774"/>
                  <a:gd name="connsiteX39" fmla="*/ 127062 w 3504962"/>
                  <a:gd name="connsiteY39" fmla="*/ 3057489 h 3084774"/>
                  <a:gd name="connsiteX40" fmla="*/ 111979 w 3504962"/>
                  <a:gd name="connsiteY40" fmla="*/ 3050696 h 3084774"/>
                  <a:gd name="connsiteX41" fmla="*/ 107870 w 3504962"/>
                  <a:gd name="connsiteY41" fmla="*/ 3047071 h 3084774"/>
                  <a:gd name="connsiteX42" fmla="*/ 106886 w 3504962"/>
                  <a:gd name="connsiteY42" fmla="*/ 3046538 h 3084774"/>
                  <a:gd name="connsiteX43" fmla="*/ 73752 w 3504962"/>
                  <a:gd name="connsiteY43" fmla="*/ 3019200 h 3084774"/>
                  <a:gd name="connsiteX44" fmla="*/ 70057 w 3504962"/>
                  <a:gd name="connsiteY44" fmla="*/ 3013719 h 3084774"/>
                  <a:gd name="connsiteX45" fmla="*/ 45305 w 3504962"/>
                  <a:gd name="connsiteY45" fmla="*/ 2991886 h 3084774"/>
                  <a:gd name="connsiteX46" fmla="*/ 30032 w 3504962"/>
                  <a:gd name="connsiteY46" fmla="*/ 2744864 h 3084774"/>
                  <a:gd name="connsiteX47" fmla="*/ 1550449 w 3504962"/>
                  <a:gd name="connsiteY47" fmla="*/ 111423 h 3084774"/>
                  <a:gd name="connsiteX48" fmla="*/ 1728758 w 3504962"/>
                  <a:gd name="connsiteY48" fmla="*/ 1 h 3084774"/>
                  <a:gd name="connsiteX49" fmla="*/ 1752461 w 3504962"/>
                  <a:gd name="connsiteY49" fmla="*/ 625 h 3084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504962" h="3084774">
                    <a:moveTo>
                      <a:pt x="1729001" y="48818"/>
                    </a:moveTo>
                    <a:cubicBezTo>
                      <a:pt x="1658944" y="53738"/>
                      <a:pt x="1592534" y="92259"/>
                      <a:pt x="1554806" y="157678"/>
                    </a:cubicBezTo>
                    <a:lnTo>
                      <a:pt x="70266" y="2731855"/>
                    </a:lnTo>
                    <a:cubicBezTo>
                      <a:pt x="24992" y="2810361"/>
                      <a:pt x="33877" y="2905305"/>
                      <a:pt x="85308" y="2973394"/>
                    </a:cubicBezTo>
                    <a:lnTo>
                      <a:pt x="109506" y="2994752"/>
                    </a:lnTo>
                    <a:lnTo>
                      <a:pt x="113120" y="3000114"/>
                    </a:lnTo>
                    <a:cubicBezTo>
                      <a:pt x="123024" y="3010021"/>
                      <a:pt x="133870" y="3018985"/>
                      <a:pt x="145513" y="3026859"/>
                    </a:cubicBezTo>
                    <a:lnTo>
                      <a:pt x="146474" y="3027381"/>
                    </a:lnTo>
                    <a:lnTo>
                      <a:pt x="150491" y="3030927"/>
                    </a:lnTo>
                    <a:lnTo>
                      <a:pt x="165233" y="3037576"/>
                    </a:lnTo>
                    <a:lnTo>
                      <a:pt x="182687" y="3047060"/>
                    </a:lnTo>
                    <a:cubicBezTo>
                      <a:pt x="208867" y="3058150"/>
                      <a:pt x="237648" y="3064290"/>
                      <a:pt x="267856" y="3064304"/>
                    </a:cubicBezTo>
                    <a:lnTo>
                      <a:pt x="3239429" y="3065743"/>
                    </a:lnTo>
                    <a:cubicBezTo>
                      <a:pt x="3269636" y="3065757"/>
                      <a:pt x="3298412" y="3059647"/>
                      <a:pt x="3324581" y="3048582"/>
                    </a:cubicBezTo>
                    <a:lnTo>
                      <a:pt x="3342032" y="3039110"/>
                    </a:lnTo>
                    <a:lnTo>
                      <a:pt x="3356762" y="3032479"/>
                    </a:lnTo>
                    <a:lnTo>
                      <a:pt x="3360774" y="3028938"/>
                    </a:lnTo>
                    <a:lnTo>
                      <a:pt x="3361736" y="3028417"/>
                    </a:lnTo>
                    <a:cubicBezTo>
                      <a:pt x="3373371" y="3020554"/>
                      <a:pt x="3384209" y="3011600"/>
                      <a:pt x="3394102" y="3001702"/>
                    </a:cubicBezTo>
                    <a:lnTo>
                      <a:pt x="3397710" y="2996344"/>
                    </a:lnTo>
                    <a:lnTo>
                      <a:pt x="3421889" y="2975008"/>
                    </a:lnTo>
                    <a:cubicBezTo>
                      <a:pt x="3473254" y="2906968"/>
                      <a:pt x="3482048" y="2812033"/>
                      <a:pt x="3436698" y="2733484"/>
                    </a:cubicBezTo>
                    <a:lnTo>
                      <a:pt x="1949666" y="157869"/>
                    </a:lnTo>
                    <a:cubicBezTo>
                      <a:pt x="1911875" y="92413"/>
                      <a:pt x="1845428" y="53827"/>
                      <a:pt x="1775365" y="48839"/>
                    </a:cubicBezTo>
                    <a:lnTo>
                      <a:pt x="1752165" y="49439"/>
                    </a:lnTo>
                    <a:close/>
                    <a:moveTo>
                      <a:pt x="1776204" y="0"/>
                    </a:moveTo>
                    <a:cubicBezTo>
                      <a:pt x="1847896" y="5066"/>
                      <a:pt x="1915873" y="44496"/>
                      <a:pt x="1954513" y="111422"/>
                    </a:cubicBezTo>
                    <a:lnTo>
                      <a:pt x="3474930" y="2744862"/>
                    </a:lnTo>
                    <a:cubicBezTo>
                      <a:pt x="3521298" y="2825174"/>
                      <a:pt x="3512253" y="2922273"/>
                      <a:pt x="3459656" y="2991885"/>
                    </a:cubicBezTo>
                    <a:lnTo>
                      <a:pt x="3434904" y="3013719"/>
                    </a:lnTo>
                    <a:lnTo>
                      <a:pt x="3431208" y="3019200"/>
                    </a:lnTo>
                    <a:cubicBezTo>
                      <a:pt x="3421079" y="3029328"/>
                      <a:pt x="3409985" y="3038491"/>
                      <a:pt x="3398074" y="3046538"/>
                    </a:cubicBezTo>
                    <a:lnTo>
                      <a:pt x="3397090" y="3047072"/>
                    </a:lnTo>
                    <a:lnTo>
                      <a:pt x="3392983" y="3050695"/>
                    </a:lnTo>
                    <a:lnTo>
                      <a:pt x="3377907" y="3057485"/>
                    </a:lnTo>
                    <a:lnTo>
                      <a:pt x="3360044" y="3067180"/>
                    </a:lnTo>
                    <a:cubicBezTo>
                      <a:pt x="3333259" y="3078509"/>
                      <a:pt x="3303810" y="3084774"/>
                      <a:pt x="3272899" y="3084774"/>
                    </a:cubicBezTo>
                    <a:lnTo>
                      <a:pt x="232063" y="3084774"/>
                    </a:lnTo>
                    <a:cubicBezTo>
                      <a:pt x="201150" y="3084774"/>
                      <a:pt x="171701" y="3078509"/>
                      <a:pt x="144916" y="3067180"/>
                    </a:cubicBezTo>
                    <a:lnTo>
                      <a:pt x="127062" y="3057489"/>
                    </a:lnTo>
                    <a:lnTo>
                      <a:pt x="111979" y="3050696"/>
                    </a:lnTo>
                    <a:lnTo>
                      <a:pt x="107870" y="3047071"/>
                    </a:lnTo>
                    <a:lnTo>
                      <a:pt x="106886" y="3046538"/>
                    </a:lnTo>
                    <a:cubicBezTo>
                      <a:pt x="94976" y="3038490"/>
                      <a:pt x="83881" y="3029328"/>
                      <a:pt x="73752" y="3019200"/>
                    </a:cubicBezTo>
                    <a:lnTo>
                      <a:pt x="70057" y="3013719"/>
                    </a:lnTo>
                    <a:lnTo>
                      <a:pt x="45305" y="2991886"/>
                    </a:lnTo>
                    <a:cubicBezTo>
                      <a:pt x="-7291" y="2922275"/>
                      <a:pt x="-16337" y="2825176"/>
                      <a:pt x="30032" y="2744864"/>
                    </a:cubicBezTo>
                    <a:lnTo>
                      <a:pt x="1550449" y="111423"/>
                    </a:lnTo>
                    <a:cubicBezTo>
                      <a:pt x="1589088" y="44497"/>
                      <a:pt x="1657066" y="5067"/>
                      <a:pt x="1728758" y="1"/>
                    </a:cubicBezTo>
                    <a:lnTo>
                      <a:pt x="1752461" y="625"/>
                    </a:lnTo>
                    <a:close/>
                  </a:path>
                </a:pathLst>
              </a:custGeom>
              <a:solidFill>
                <a:srgbClr val="43B390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2" name="자유형: 도형 21">
                <a:extLst>
                  <a:ext uri="{FF2B5EF4-FFF2-40B4-BE49-F238E27FC236}">
                    <a16:creationId xmlns:a16="http://schemas.microsoft.com/office/drawing/2014/main" xmlns="" id="{1D65A6A5-2DA3-DDEE-D703-1534E7A70308}"/>
                  </a:ext>
                </a:extLst>
              </p:cNvPr>
              <p:cNvSpPr/>
              <p:nvPr/>
            </p:nvSpPr>
            <p:spPr>
              <a:xfrm rot="5400000">
                <a:off x="6445426" y="391960"/>
                <a:ext cx="835941" cy="735725"/>
              </a:xfrm>
              <a:custGeom>
                <a:avLst/>
                <a:gdLst>
                  <a:gd name="connsiteX0" fmla="*/ 1729001 w 3504962"/>
                  <a:gd name="connsiteY0" fmla="*/ 48818 h 3084774"/>
                  <a:gd name="connsiteX1" fmla="*/ 1554806 w 3504962"/>
                  <a:gd name="connsiteY1" fmla="*/ 157678 h 3084774"/>
                  <a:gd name="connsiteX2" fmla="*/ 70266 w 3504962"/>
                  <a:gd name="connsiteY2" fmla="*/ 2731855 h 3084774"/>
                  <a:gd name="connsiteX3" fmla="*/ 85308 w 3504962"/>
                  <a:gd name="connsiteY3" fmla="*/ 2973394 h 3084774"/>
                  <a:gd name="connsiteX4" fmla="*/ 109506 w 3504962"/>
                  <a:gd name="connsiteY4" fmla="*/ 2994752 h 3084774"/>
                  <a:gd name="connsiteX5" fmla="*/ 113120 w 3504962"/>
                  <a:gd name="connsiteY5" fmla="*/ 3000114 h 3084774"/>
                  <a:gd name="connsiteX6" fmla="*/ 145513 w 3504962"/>
                  <a:gd name="connsiteY6" fmla="*/ 3026859 h 3084774"/>
                  <a:gd name="connsiteX7" fmla="*/ 146474 w 3504962"/>
                  <a:gd name="connsiteY7" fmla="*/ 3027381 h 3084774"/>
                  <a:gd name="connsiteX8" fmla="*/ 150491 w 3504962"/>
                  <a:gd name="connsiteY8" fmla="*/ 3030927 h 3084774"/>
                  <a:gd name="connsiteX9" fmla="*/ 165233 w 3504962"/>
                  <a:gd name="connsiteY9" fmla="*/ 3037576 h 3084774"/>
                  <a:gd name="connsiteX10" fmla="*/ 182687 w 3504962"/>
                  <a:gd name="connsiteY10" fmla="*/ 3047060 h 3084774"/>
                  <a:gd name="connsiteX11" fmla="*/ 267856 w 3504962"/>
                  <a:gd name="connsiteY11" fmla="*/ 3064304 h 3084774"/>
                  <a:gd name="connsiteX12" fmla="*/ 3239429 w 3504962"/>
                  <a:gd name="connsiteY12" fmla="*/ 3065743 h 3084774"/>
                  <a:gd name="connsiteX13" fmla="*/ 3324581 w 3504962"/>
                  <a:gd name="connsiteY13" fmla="*/ 3048582 h 3084774"/>
                  <a:gd name="connsiteX14" fmla="*/ 3342032 w 3504962"/>
                  <a:gd name="connsiteY14" fmla="*/ 3039110 h 3084774"/>
                  <a:gd name="connsiteX15" fmla="*/ 3356762 w 3504962"/>
                  <a:gd name="connsiteY15" fmla="*/ 3032479 h 3084774"/>
                  <a:gd name="connsiteX16" fmla="*/ 3360774 w 3504962"/>
                  <a:gd name="connsiteY16" fmla="*/ 3028938 h 3084774"/>
                  <a:gd name="connsiteX17" fmla="*/ 3361736 w 3504962"/>
                  <a:gd name="connsiteY17" fmla="*/ 3028417 h 3084774"/>
                  <a:gd name="connsiteX18" fmla="*/ 3394102 w 3504962"/>
                  <a:gd name="connsiteY18" fmla="*/ 3001702 h 3084774"/>
                  <a:gd name="connsiteX19" fmla="*/ 3397710 w 3504962"/>
                  <a:gd name="connsiteY19" fmla="*/ 2996344 h 3084774"/>
                  <a:gd name="connsiteX20" fmla="*/ 3421889 w 3504962"/>
                  <a:gd name="connsiteY20" fmla="*/ 2975008 h 3084774"/>
                  <a:gd name="connsiteX21" fmla="*/ 3436698 w 3504962"/>
                  <a:gd name="connsiteY21" fmla="*/ 2733484 h 3084774"/>
                  <a:gd name="connsiteX22" fmla="*/ 1949666 w 3504962"/>
                  <a:gd name="connsiteY22" fmla="*/ 157869 h 3084774"/>
                  <a:gd name="connsiteX23" fmla="*/ 1775365 w 3504962"/>
                  <a:gd name="connsiteY23" fmla="*/ 48839 h 3084774"/>
                  <a:gd name="connsiteX24" fmla="*/ 1752165 w 3504962"/>
                  <a:gd name="connsiteY24" fmla="*/ 49439 h 3084774"/>
                  <a:gd name="connsiteX25" fmla="*/ 1776204 w 3504962"/>
                  <a:gd name="connsiteY25" fmla="*/ 0 h 3084774"/>
                  <a:gd name="connsiteX26" fmla="*/ 1954513 w 3504962"/>
                  <a:gd name="connsiteY26" fmla="*/ 111422 h 3084774"/>
                  <a:gd name="connsiteX27" fmla="*/ 3474930 w 3504962"/>
                  <a:gd name="connsiteY27" fmla="*/ 2744862 h 3084774"/>
                  <a:gd name="connsiteX28" fmla="*/ 3459656 w 3504962"/>
                  <a:gd name="connsiteY28" fmla="*/ 2991885 h 3084774"/>
                  <a:gd name="connsiteX29" fmla="*/ 3434904 w 3504962"/>
                  <a:gd name="connsiteY29" fmla="*/ 3013719 h 3084774"/>
                  <a:gd name="connsiteX30" fmla="*/ 3431208 w 3504962"/>
                  <a:gd name="connsiteY30" fmla="*/ 3019200 h 3084774"/>
                  <a:gd name="connsiteX31" fmla="*/ 3398074 w 3504962"/>
                  <a:gd name="connsiteY31" fmla="*/ 3046538 h 3084774"/>
                  <a:gd name="connsiteX32" fmla="*/ 3397090 w 3504962"/>
                  <a:gd name="connsiteY32" fmla="*/ 3047072 h 3084774"/>
                  <a:gd name="connsiteX33" fmla="*/ 3392983 w 3504962"/>
                  <a:gd name="connsiteY33" fmla="*/ 3050695 h 3084774"/>
                  <a:gd name="connsiteX34" fmla="*/ 3377907 w 3504962"/>
                  <a:gd name="connsiteY34" fmla="*/ 3057485 h 3084774"/>
                  <a:gd name="connsiteX35" fmla="*/ 3360044 w 3504962"/>
                  <a:gd name="connsiteY35" fmla="*/ 3067180 h 3084774"/>
                  <a:gd name="connsiteX36" fmla="*/ 3272899 w 3504962"/>
                  <a:gd name="connsiteY36" fmla="*/ 3084774 h 3084774"/>
                  <a:gd name="connsiteX37" fmla="*/ 232063 w 3504962"/>
                  <a:gd name="connsiteY37" fmla="*/ 3084774 h 3084774"/>
                  <a:gd name="connsiteX38" fmla="*/ 144916 w 3504962"/>
                  <a:gd name="connsiteY38" fmla="*/ 3067180 h 3084774"/>
                  <a:gd name="connsiteX39" fmla="*/ 127062 w 3504962"/>
                  <a:gd name="connsiteY39" fmla="*/ 3057489 h 3084774"/>
                  <a:gd name="connsiteX40" fmla="*/ 111979 w 3504962"/>
                  <a:gd name="connsiteY40" fmla="*/ 3050696 h 3084774"/>
                  <a:gd name="connsiteX41" fmla="*/ 107870 w 3504962"/>
                  <a:gd name="connsiteY41" fmla="*/ 3047071 h 3084774"/>
                  <a:gd name="connsiteX42" fmla="*/ 106886 w 3504962"/>
                  <a:gd name="connsiteY42" fmla="*/ 3046538 h 3084774"/>
                  <a:gd name="connsiteX43" fmla="*/ 73752 w 3504962"/>
                  <a:gd name="connsiteY43" fmla="*/ 3019200 h 3084774"/>
                  <a:gd name="connsiteX44" fmla="*/ 70057 w 3504962"/>
                  <a:gd name="connsiteY44" fmla="*/ 3013719 h 3084774"/>
                  <a:gd name="connsiteX45" fmla="*/ 45305 w 3504962"/>
                  <a:gd name="connsiteY45" fmla="*/ 2991886 h 3084774"/>
                  <a:gd name="connsiteX46" fmla="*/ 30032 w 3504962"/>
                  <a:gd name="connsiteY46" fmla="*/ 2744864 h 3084774"/>
                  <a:gd name="connsiteX47" fmla="*/ 1550449 w 3504962"/>
                  <a:gd name="connsiteY47" fmla="*/ 111423 h 3084774"/>
                  <a:gd name="connsiteX48" fmla="*/ 1728758 w 3504962"/>
                  <a:gd name="connsiteY48" fmla="*/ 1 h 3084774"/>
                  <a:gd name="connsiteX49" fmla="*/ 1752461 w 3504962"/>
                  <a:gd name="connsiteY49" fmla="*/ 625 h 3084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504962" h="3084774">
                    <a:moveTo>
                      <a:pt x="1729001" y="48818"/>
                    </a:moveTo>
                    <a:cubicBezTo>
                      <a:pt x="1658944" y="53738"/>
                      <a:pt x="1592534" y="92259"/>
                      <a:pt x="1554806" y="157678"/>
                    </a:cubicBezTo>
                    <a:lnTo>
                      <a:pt x="70266" y="2731855"/>
                    </a:lnTo>
                    <a:cubicBezTo>
                      <a:pt x="24992" y="2810361"/>
                      <a:pt x="33877" y="2905305"/>
                      <a:pt x="85308" y="2973394"/>
                    </a:cubicBezTo>
                    <a:lnTo>
                      <a:pt x="109506" y="2994752"/>
                    </a:lnTo>
                    <a:lnTo>
                      <a:pt x="113120" y="3000114"/>
                    </a:lnTo>
                    <a:cubicBezTo>
                      <a:pt x="123024" y="3010021"/>
                      <a:pt x="133870" y="3018985"/>
                      <a:pt x="145513" y="3026859"/>
                    </a:cubicBezTo>
                    <a:lnTo>
                      <a:pt x="146474" y="3027381"/>
                    </a:lnTo>
                    <a:lnTo>
                      <a:pt x="150491" y="3030927"/>
                    </a:lnTo>
                    <a:lnTo>
                      <a:pt x="165233" y="3037576"/>
                    </a:lnTo>
                    <a:lnTo>
                      <a:pt x="182687" y="3047060"/>
                    </a:lnTo>
                    <a:cubicBezTo>
                      <a:pt x="208867" y="3058150"/>
                      <a:pt x="237648" y="3064290"/>
                      <a:pt x="267856" y="3064304"/>
                    </a:cubicBezTo>
                    <a:lnTo>
                      <a:pt x="3239429" y="3065743"/>
                    </a:lnTo>
                    <a:cubicBezTo>
                      <a:pt x="3269636" y="3065757"/>
                      <a:pt x="3298412" y="3059647"/>
                      <a:pt x="3324581" y="3048582"/>
                    </a:cubicBezTo>
                    <a:lnTo>
                      <a:pt x="3342032" y="3039110"/>
                    </a:lnTo>
                    <a:lnTo>
                      <a:pt x="3356762" y="3032479"/>
                    </a:lnTo>
                    <a:lnTo>
                      <a:pt x="3360774" y="3028938"/>
                    </a:lnTo>
                    <a:lnTo>
                      <a:pt x="3361736" y="3028417"/>
                    </a:lnTo>
                    <a:cubicBezTo>
                      <a:pt x="3373371" y="3020554"/>
                      <a:pt x="3384209" y="3011600"/>
                      <a:pt x="3394102" y="3001702"/>
                    </a:cubicBezTo>
                    <a:lnTo>
                      <a:pt x="3397710" y="2996344"/>
                    </a:lnTo>
                    <a:lnTo>
                      <a:pt x="3421889" y="2975008"/>
                    </a:lnTo>
                    <a:cubicBezTo>
                      <a:pt x="3473254" y="2906968"/>
                      <a:pt x="3482048" y="2812033"/>
                      <a:pt x="3436698" y="2733484"/>
                    </a:cubicBezTo>
                    <a:lnTo>
                      <a:pt x="1949666" y="157869"/>
                    </a:lnTo>
                    <a:cubicBezTo>
                      <a:pt x="1911875" y="92413"/>
                      <a:pt x="1845428" y="53827"/>
                      <a:pt x="1775365" y="48839"/>
                    </a:cubicBezTo>
                    <a:lnTo>
                      <a:pt x="1752165" y="49439"/>
                    </a:lnTo>
                    <a:close/>
                    <a:moveTo>
                      <a:pt x="1776204" y="0"/>
                    </a:moveTo>
                    <a:cubicBezTo>
                      <a:pt x="1847896" y="5066"/>
                      <a:pt x="1915873" y="44496"/>
                      <a:pt x="1954513" y="111422"/>
                    </a:cubicBezTo>
                    <a:lnTo>
                      <a:pt x="3474930" y="2744862"/>
                    </a:lnTo>
                    <a:cubicBezTo>
                      <a:pt x="3521298" y="2825174"/>
                      <a:pt x="3512253" y="2922273"/>
                      <a:pt x="3459656" y="2991885"/>
                    </a:cubicBezTo>
                    <a:lnTo>
                      <a:pt x="3434904" y="3013719"/>
                    </a:lnTo>
                    <a:lnTo>
                      <a:pt x="3431208" y="3019200"/>
                    </a:lnTo>
                    <a:cubicBezTo>
                      <a:pt x="3421079" y="3029328"/>
                      <a:pt x="3409985" y="3038491"/>
                      <a:pt x="3398074" y="3046538"/>
                    </a:cubicBezTo>
                    <a:lnTo>
                      <a:pt x="3397090" y="3047072"/>
                    </a:lnTo>
                    <a:lnTo>
                      <a:pt x="3392983" y="3050695"/>
                    </a:lnTo>
                    <a:lnTo>
                      <a:pt x="3377907" y="3057485"/>
                    </a:lnTo>
                    <a:lnTo>
                      <a:pt x="3360044" y="3067180"/>
                    </a:lnTo>
                    <a:cubicBezTo>
                      <a:pt x="3333259" y="3078509"/>
                      <a:pt x="3303810" y="3084774"/>
                      <a:pt x="3272899" y="3084774"/>
                    </a:cubicBezTo>
                    <a:lnTo>
                      <a:pt x="232063" y="3084774"/>
                    </a:lnTo>
                    <a:cubicBezTo>
                      <a:pt x="201150" y="3084774"/>
                      <a:pt x="171701" y="3078509"/>
                      <a:pt x="144916" y="3067180"/>
                    </a:cubicBezTo>
                    <a:lnTo>
                      <a:pt x="127062" y="3057489"/>
                    </a:lnTo>
                    <a:lnTo>
                      <a:pt x="111979" y="3050696"/>
                    </a:lnTo>
                    <a:lnTo>
                      <a:pt x="107870" y="3047071"/>
                    </a:lnTo>
                    <a:lnTo>
                      <a:pt x="106886" y="3046538"/>
                    </a:lnTo>
                    <a:cubicBezTo>
                      <a:pt x="94976" y="3038490"/>
                      <a:pt x="83881" y="3029328"/>
                      <a:pt x="73752" y="3019200"/>
                    </a:cubicBezTo>
                    <a:lnTo>
                      <a:pt x="70057" y="3013719"/>
                    </a:lnTo>
                    <a:lnTo>
                      <a:pt x="45305" y="2991886"/>
                    </a:lnTo>
                    <a:cubicBezTo>
                      <a:pt x="-7291" y="2922275"/>
                      <a:pt x="-16337" y="2825176"/>
                      <a:pt x="30032" y="2744864"/>
                    </a:cubicBezTo>
                    <a:lnTo>
                      <a:pt x="1550449" y="111423"/>
                    </a:lnTo>
                    <a:cubicBezTo>
                      <a:pt x="1589088" y="44497"/>
                      <a:pt x="1657066" y="5067"/>
                      <a:pt x="1728758" y="1"/>
                    </a:cubicBezTo>
                    <a:lnTo>
                      <a:pt x="1752461" y="625"/>
                    </a:lnTo>
                    <a:close/>
                  </a:path>
                </a:pathLst>
              </a:custGeom>
              <a:solidFill>
                <a:srgbClr val="43B39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0" name="자유형: 도형 29">
                <a:extLst>
                  <a:ext uri="{FF2B5EF4-FFF2-40B4-BE49-F238E27FC236}">
                    <a16:creationId xmlns:a16="http://schemas.microsoft.com/office/drawing/2014/main" xmlns="" id="{22C172F6-71B2-BD1F-7A56-789DA661C445}"/>
                  </a:ext>
                </a:extLst>
              </p:cNvPr>
              <p:cNvSpPr/>
              <p:nvPr/>
            </p:nvSpPr>
            <p:spPr>
              <a:xfrm rot="5400000">
                <a:off x="6741464" y="391958"/>
                <a:ext cx="835941" cy="735725"/>
              </a:xfrm>
              <a:custGeom>
                <a:avLst/>
                <a:gdLst>
                  <a:gd name="connsiteX0" fmla="*/ 1729001 w 3504962"/>
                  <a:gd name="connsiteY0" fmla="*/ 48818 h 3084774"/>
                  <a:gd name="connsiteX1" fmla="*/ 1554806 w 3504962"/>
                  <a:gd name="connsiteY1" fmla="*/ 157678 h 3084774"/>
                  <a:gd name="connsiteX2" fmla="*/ 70266 w 3504962"/>
                  <a:gd name="connsiteY2" fmla="*/ 2731855 h 3084774"/>
                  <a:gd name="connsiteX3" fmla="*/ 85308 w 3504962"/>
                  <a:gd name="connsiteY3" fmla="*/ 2973394 h 3084774"/>
                  <a:gd name="connsiteX4" fmla="*/ 109506 w 3504962"/>
                  <a:gd name="connsiteY4" fmla="*/ 2994752 h 3084774"/>
                  <a:gd name="connsiteX5" fmla="*/ 113120 w 3504962"/>
                  <a:gd name="connsiteY5" fmla="*/ 3000114 h 3084774"/>
                  <a:gd name="connsiteX6" fmla="*/ 145513 w 3504962"/>
                  <a:gd name="connsiteY6" fmla="*/ 3026859 h 3084774"/>
                  <a:gd name="connsiteX7" fmla="*/ 146474 w 3504962"/>
                  <a:gd name="connsiteY7" fmla="*/ 3027381 h 3084774"/>
                  <a:gd name="connsiteX8" fmla="*/ 150491 w 3504962"/>
                  <a:gd name="connsiteY8" fmla="*/ 3030927 h 3084774"/>
                  <a:gd name="connsiteX9" fmla="*/ 165233 w 3504962"/>
                  <a:gd name="connsiteY9" fmla="*/ 3037576 h 3084774"/>
                  <a:gd name="connsiteX10" fmla="*/ 182687 w 3504962"/>
                  <a:gd name="connsiteY10" fmla="*/ 3047060 h 3084774"/>
                  <a:gd name="connsiteX11" fmla="*/ 267856 w 3504962"/>
                  <a:gd name="connsiteY11" fmla="*/ 3064304 h 3084774"/>
                  <a:gd name="connsiteX12" fmla="*/ 3239429 w 3504962"/>
                  <a:gd name="connsiteY12" fmla="*/ 3065743 h 3084774"/>
                  <a:gd name="connsiteX13" fmla="*/ 3324581 w 3504962"/>
                  <a:gd name="connsiteY13" fmla="*/ 3048582 h 3084774"/>
                  <a:gd name="connsiteX14" fmla="*/ 3342032 w 3504962"/>
                  <a:gd name="connsiteY14" fmla="*/ 3039110 h 3084774"/>
                  <a:gd name="connsiteX15" fmla="*/ 3356762 w 3504962"/>
                  <a:gd name="connsiteY15" fmla="*/ 3032479 h 3084774"/>
                  <a:gd name="connsiteX16" fmla="*/ 3360774 w 3504962"/>
                  <a:gd name="connsiteY16" fmla="*/ 3028938 h 3084774"/>
                  <a:gd name="connsiteX17" fmla="*/ 3361736 w 3504962"/>
                  <a:gd name="connsiteY17" fmla="*/ 3028417 h 3084774"/>
                  <a:gd name="connsiteX18" fmla="*/ 3394102 w 3504962"/>
                  <a:gd name="connsiteY18" fmla="*/ 3001702 h 3084774"/>
                  <a:gd name="connsiteX19" fmla="*/ 3397710 w 3504962"/>
                  <a:gd name="connsiteY19" fmla="*/ 2996344 h 3084774"/>
                  <a:gd name="connsiteX20" fmla="*/ 3421889 w 3504962"/>
                  <a:gd name="connsiteY20" fmla="*/ 2975008 h 3084774"/>
                  <a:gd name="connsiteX21" fmla="*/ 3436698 w 3504962"/>
                  <a:gd name="connsiteY21" fmla="*/ 2733484 h 3084774"/>
                  <a:gd name="connsiteX22" fmla="*/ 1949666 w 3504962"/>
                  <a:gd name="connsiteY22" fmla="*/ 157869 h 3084774"/>
                  <a:gd name="connsiteX23" fmla="*/ 1775365 w 3504962"/>
                  <a:gd name="connsiteY23" fmla="*/ 48839 h 3084774"/>
                  <a:gd name="connsiteX24" fmla="*/ 1752165 w 3504962"/>
                  <a:gd name="connsiteY24" fmla="*/ 49439 h 3084774"/>
                  <a:gd name="connsiteX25" fmla="*/ 1776204 w 3504962"/>
                  <a:gd name="connsiteY25" fmla="*/ 0 h 3084774"/>
                  <a:gd name="connsiteX26" fmla="*/ 1954513 w 3504962"/>
                  <a:gd name="connsiteY26" fmla="*/ 111422 h 3084774"/>
                  <a:gd name="connsiteX27" fmla="*/ 3474930 w 3504962"/>
                  <a:gd name="connsiteY27" fmla="*/ 2744862 h 3084774"/>
                  <a:gd name="connsiteX28" fmla="*/ 3459656 w 3504962"/>
                  <a:gd name="connsiteY28" fmla="*/ 2991885 h 3084774"/>
                  <a:gd name="connsiteX29" fmla="*/ 3434904 w 3504962"/>
                  <a:gd name="connsiteY29" fmla="*/ 3013719 h 3084774"/>
                  <a:gd name="connsiteX30" fmla="*/ 3431208 w 3504962"/>
                  <a:gd name="connsiteY30" fmla="*/ 3019200 h 3084774"/>
                  <a:gd name="connsiteX31" fmla="*/ 3398074 w 3504962"/>
                  <a:gd name="connsiteY31" fmla="*/ 3046538 h 3084774"/>
                  <a:gd name="connsiteX32" fmla="*/ 3397090 w 3504962"/>
                  <a:gd name="connsiteY32" fmla="*/ 3047072 h 3084774"/>
                  <a:gd name="connsiteX33" fmla="*/ 3392983 w 3504962"/>
                  <a:gd name="connsiteY33" fmla="*/ 3050695 h 3084774"/>
                  <a:gd name="connsiteX34" fmla="*/ 3377907 w 3504962"/>
                  <a:gd name="connsiteY34" fmla="*/ 3057485 h 3084774"/>
                  <a:gd name="connsiteX35" fmla="*/ 3360044 w 3504962"/>
                  <a:gd name="connsiteY35" fmla="*/ 3067180 h 3084774"/>
                  <a:gd name="connsiteX36" fmla="*/ 3272899 w 3504962"/>
                  <a:gd name="connsiteY36" fmla="*/ 3084774 h 3084774"/>
                  <a:gd name="connsiteX37" fmla="*/ 232063 w 3504962"/>
                  <a:gd name="connsiteY37" fmla="*/ 3084774 h 3084774"/>
                  <a:gd name="connsiteX38" fmla="*/ 144916 w 3504962"/>
                  <a:gd name="connsiteY38" fmla="*/ 3067180 h 3084774"/>
                  <a:gd name="connsiteX39" fmla="*/ 127062 w 3504962"/>
                  <a:gd name="connsiteY39" fmla="*/ 3057489 h 3084774"/>
                  <a:gd name="connsiteX40" fmla="*/ 111979 w 3504962"/>
                  <a:gd name="connsiteY40" fmla="*/ 3050696 h 3084774"/>
                  <a:gd name="connsiteX41" fmla="*/ 107870 w 3504962"/>
                  <a:gd name="connsiteY41" fmla="*/ 3047071 h 3084774"/>
                  <a:gd name="connsiteX42" fmla="*/ 106886 w 3504962"/>
                  <a:gd name="connsiteY42" fmla="*/ 3046538 h 3084774"/>
                  <a:gd name="connsiteX43" fmla="*/ 73752 w 3504962"/>
                  <a:gd name="connsiteY43" fmla="*/ 3019200 h 3084774"/>
                  <a:gd name="connsiteX44" fmla="*/ 70057 w 3504962"/>
                  <a:gd name="connsiteY44" fmla="*/ 3013719 h 3084774"/>
                  <a:gd name="connsiteX45" fmla="*/ 45305 w 3504962"/>
                  <a:gd name="connsiteY45" fmla="*/ 2991886 h 3084774"/>
                  <a:gd name="connsiteX46" fmla="*/ 30032 w 3504962"/>
                  <a:gd name="connsiteY46" fmla="*/ 2744864 h 3084774"/>
                  <a:gd name="connsiteX47" fmla="*/ 1550449 w 3504962"/>
                  <a:gd name="connsiteY47" fmla="*/ 111423 h 3084774"/>
                  <a:gd name="connsiteX48" fmla="*/ 1728758 w 3504962"/>
                  <a:gd name="connsiteY48" fmla="*/ 1 h 3084774"/>
                  <a:gd name="connsiteX49" fmla="*/ 1752461 w 3504962"/>
                  <a:gd name="connsiteY49" fmla="*/ 625 h 3084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504962" h="3084774">
                    <a:moveTo>
                      <a:pt x="1729001" y="48818"/>
                    </a:moveTo>
                    <a:cubicBezTo>
                      <a:pt x="1658944" y="53738"/>
                      <a:pt x="1592534" y="92259"/>
                      <a:pt x="1554806" y="157678"/>
                    </a:cubicBezTo>
                    <a:lnTo>
                      <a:pt x="70266" y="2731855"/>
                    </a:lnTo>
                    <a:cubicBezTo>
                      <a:pt x="24992" y="2810361"/>
                      <a:pt x="33877" y="2905305"/>
                      <a:pt x="85308" y="2973394"/>
                    </a:cubicBezTo>
                    <a:lnTo>
                      <a:pt x="109506" y="2994752"/>
                    </a:lnTo>
                    <a:lnTo>
                      <a:pt x="113120" y="3000114"/>
                    </a:lnTo>
                    <a:cubicBezTo>
                      <a:pt x="123024" y="3010021"/>
                      <a:pt x="133870" y="3018985"/>
                      <a:pt x="145513" y="3026859"/>
                    </a:cubicBezTo>
                    <a:lnTo>
                      <a:pt x="146474" y="3027381"/>
                    </a:lnTo>
                    <a:lnTo>
                      <a:pt x="150491" y="3030927"/>
                    </a:lnTo>
                    <a:lnTo>
                      <a:pt x="165233" y="3037576"/>
                    </a:lnTo>
                    <a:lnTo>
                      <a:pt x="182687" y="3047060"/>
                    </a:lnTo>
                    <a:cubicBezTo>
                      <a:pt x="208867" y="3058150"/>
                      <a:pt x="237648" y="3064290"/>
                      <a:pt x="267856" y="3064304"/>
                    </a:cubicBezTo>
                    <a:lnTo>
                      <a:pt x="3239429" y="3065743"/>
                    </a:lnTo>
                    <a:cubicBezTo>
                      <a:pt x="3269636" y="3065757"/>
                      <a:pt x="3298412" y="3059647"/>
                      <a:pt x="3324581" y="3048582"/>
                    </a:cubicBezTo>
                    <a:lnTo>
                      <a:pt x="3342032" y="3039110"/>
                    </a:lnTo>
                    <a:lnTo>
                      <a:pt x="3356762" y="3032479"/>
                    </a:lnTo>
                    <a:lnTo>
                      <a:pt x="3360774" y="3028938"/>
                    </a:lnTo>
                    <a:lnTo>
                      <a:pt x="3361736" y="3028417"/>
                    </a:lnTo>
                    <a:cubicBezTo>
                      <a:pt x="3373371" y="3020554"/>
                      <a:pt x="3384209" y="3011600"/>
                      <a:pt x="3394102" y="3001702"/>
                    </a:cubicBezTo>
                    <a:lnTo>
                      <a:pt x="3397710" y="2996344"/>
                    </a:lnTo>
                    <a:lnTo>
                      <a:pt x="3421889" y="2975008"/>
                    </a:lnTo>
                    <a:cubicBezTo>
                      <a:pt x="3473254" y="2906968"/>
                      <a:pt x="3482048" y="2812033"/>
                      <a:pt x="3436698" y="2733484"/>
                    </a:cubicBezTo>
                    <a:lnTo>
                      <a:pt x="1949666" y="157869"/>
                    </a:lnTo>
                    <a:cubicBezTo>
                      <a:pt x="1911875" y="92413"/>
                      <a:pt x="1845428" y="53827"/>
                      <a:pt x="1775365" y="48839"/>
                    </a:cubicBezTo>
                    <a:lnTo>
                      <a:pt x="1752165" y="49439"/>
                    </a:lnTo>
                    <a:close/>
                    <a:moveTo>
                      <a:pt x="1776204" y="0"/>
                    </a:moveTo>
                    <a:cubicBezTo>
                      <a:pt x="1847896" y="5066"/>
                      <a:pt x="1915873" y="44496"/>
                      <a:pt x="1954513" y="111422"/>
                    </a:cubicBezTo>
                    <a:lnTo>
                      <a:pt x="3474930" y="2744862"/>
                    </a:lnTo>
                    <a:cubicBezTo>
                      <a:pt x="3521298" y="2825174"/>
                      <a:pt x="3512253" y="2922273"/>
                      <a:pt x="3459656" y="2991885"/>
                    </a:cubicBezTo>
                    <a:lnTo>
                      <a:pt x="3434904" y="3013719"/>
                    </a:lnTo>
                    <a:lnTo>
                      <a:pt x="3431208" y="3019200"/>
                    </a:lnTo>
                    <a:cubicBezTo>
                      <a:pt x="3421079" y="3029328"/>
                      <a:pt x="3409985" y="3038491"/>
                      <a:pt x="3398074" y="3046538"/>
                    </a:cubicBezTo>
                    <a:lnTo>
                      <a:pt x="3397090" y="3047072"/>
                    </a:lnTo>
                    <a:lnTo>
                      <a:pt x="3392983" y="3050695"/>
                    </a:lnTo>
                    <a:lnTo>
                      <a:pt x="3377907" y="3057485"/>
                    </a:lnTo>
                    <a:lnTo>
                      <a:pt x="3360044" y="3067180"/>
                    </a:lnTo>
                    <a:cubicBezTo>
                      <a:pt x="3333259" y="3078509"/>
                      <a:pt x="3303810" y="3084774"/>
                      <a:pt x="3272899" y="3084774"/>
                    </a:cubicBezTo>
                    <a:lnTo>
                      <a:pt x="232063" y="3084774"/>
                    </a:lnTo>
                    <a:cubicBezTo>
                      <a:pt x="201150" y="3084774"/>
                      <a:pt x="171701" y="3078509"/>
                      <a:pt x="144916" y="3067180"/>
                    </a:cubicBezTo>
                    <a:lnTo>
                      <a:pt x="127062" y="3057489"/>
                    </a:lnTo>
                    <a:lnTo>
                      <a:pt x="111979" y="3050696"/>
                    </a:lnTo>
                    <a:lnTo>
                      <a:pt x="107870" y="3047071"/>
                    </a:lnTo>
                    <a:lnTo>
                      <a:pt x="106886" y="3046538"/>
                    </a:lnTo>
                    <a:cubicBezTo>
                      <a:pt x="94976" y="3038490"/>
                      <a:pt x="83881" y="3029328"/>
                      <a:pt x="73752" y="3019200"/>
                    </a:cubicBezTo>
                    <a:lnTo>
                      <a:pt x="70057" y="3013719"/>
                    </a:lnTo>
                    <a:lnTo>
                      <a:pt x="45305" y="2991886"/>
                    </a:lnTo>
                    <a:cubicBezTo>
                      <a:pt x="-7291" y="2922275"/>
                      <a:pt x="-16337" y="2825176"/>
                      <a:pt x="30032" y="2744864"/>
                    </a:cubicBezTo>
                    <a:lnTo>
                      <a:pt x="1550449" y="111423"/>
                    </a:lnTo>
                    <a:cubicBezTo>
                      <a:pt x="1589088" y="44497"/>
                      <a:pt x="1657066" y="5067"/>
                      <a:pt x="1728758" y="1"/>
                    </a:cubicBezTo>
                    <a:lnTo>
                      <a:pt x="1752461" y="625"/>
                    </a:lnTo>
                    <a:close/>
                  </a:path>
                </a:pathLst>
              </a:custGeom>
              <a:solidFill>
                <a:srgbClr val="43B390">
                  <a:alpha val="3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8" name="자유형: 도형 37">
                <a:extLst>
                  <a:ext uri="{FF2B5EF4-FFF2-40B4-BE49-F238E27FC236}">
                    <a16:creationId xmlns:a16="http://schemas.microsoft.com/office/drawing/2014/main" xmlns="" id="{2016AB1D-4862-035A-B6D7-0A5BCDF15038}"/>
                  </a:ext>
                </a:extLst>
              </p:cNvPr>
              <p:cNvSpPr/>
              <p:nvPr/>
            </p:nvSpPr>
            <p:spPr>
              <a:xfrm rot="5400000">
                <a:off x="7037502" y="391956"/>
                <a:ext cx="835941" cy="735725"/>
              </a:xfrm>
              <a:custGeom>
                <a:avLst/>
                <a:gdLst>
                  <a:gd name="connsiteX0" fmla="*/ 1729001 w 3504962"/>
                  <a:gd name="connsiteY0" fmla="*/ 48818 h 3084774"/>
                  <a:gd name="connsiteX1" fmla="*/ 1554806 w 3504962"/>
                  <a:gd name="connsiteY1" fmla="*/ 157678 h 3084774"/>
                  <a:gd name="connsiteX2" fmla="*/ 70266 w 3504962"/>
                  <a:gd name="connsiteY2" fmla="*/ 2731855 h 3084774"/>
                  <a:gd name="connsiteX3" fmla="*/ 85308 w 3504962"/>
                  <a:gd name="connsiteY3" fmla="*/ 2973394 h 3084774"/>
                  <a:gd name="connsiteX4" fmla="*/ 109506 w 3504962"/>
                  <a:gd name="connsiteY4" fmla="*/ 2994752 h 3084774"/>
                  <a:gd name="connsiteX5" fmla="*/ 113120 w 3504962"/>
                  <a:gd name="connsiteY5" fmla="*/ 3000114 h 3084774"/>
                  <a:gd name="connsiteX6" fmla="*/ 145513 w 3504962"/>
                  <a:gd name="connsiteY6" fmla="*/ 3026859 h 3084774"/>
                  <a:gd name="connsiteX7" fmla="*/ 146474 w 3504962"/>
                  <a:gd name="connsiteY7" fmla="*/ 3027381 h 3084774"/>
                  <a:gd name="connsiteX8" fmla="*/ 150491 w 3504962"/>
                  <a:gd name="connsiteY8" fmla="*/ 3030927 h 3084774"/>
                  <a:gd name="connsiteX9" fmla="*/ 165233 w 3504962"/>
                  <a:gd name="connsiteY9" fmla="*/ 3037576 h 3084774"/>
                  <a:gd name="connsiteX10" fmla="*/ 182687 w 3504962"/>
                  <a:gd name="connsiteY10" fmla="*/ 3047060 h 3084774"/>
                  <a:gd name="connsiteX11" fmla="*/ 267856 w 3504962"/>
                  <a:gd name="connsiteY11" fmla="*/ 3064304 h 3084774"/>
                  <a:gd name="connsiteX12" fmla="*/ 3239429 w 3504962"/>
                  <a:gd name="connsiteY12" fmla="*/ 3065743 h 3084774"/>
                  <a:gd name="connsiteX13" fmla="*/ 3324581 w 3504962"/>
                  <a:gd name="connsiteY13" fmla="*/ 3048582 h 3084774"/>
                  <a:gd name="connsiteX14" fmla="*/ 3342032 w 3504962"/>
                  <a:gd name="connsiteY14" fmla="*/ 3039110 h 3084774"/>
                  <a:gd name="connsiteX15" fmla="*/ 3356762 w 3504962"/>
                  <a:gd name="connsiteY15" fmla="*/ 3032479 h 3084774"/>
                  <a:gd name="connsiteX16" fmla="*/ 3360774 w 3504962"/>
                  <a:gd name="connsiteY16" fmla="*/ 3028938 h 3084774"/>
                  <a:gd name="connsiteX17" fmla="*/ 3361736 w 3504962"/>
                  <a:gd name="connsiteY17" fmla="*/ 3028417 h 3084774"/>
                  <a:gd name="connsiteX18" fmla="*/ 3394102 w 3504962"/>
                  <a:gd name="connsiteY18" fmla="*/ 3001702 h 3084774"/>
                  <a:gd name="connsiteX19" fmla="*/ 3397710 w 3504962"/>
                  <a:gd name="connsiteY19" fmla="*/ 2996344 h 3084774"/>
                  <a:gd name="connsiteX20" fmla="*/ 3421889 w 3504962"/>
                  <a:gd name="connsiteY20" fmla="*/ 2975008 h 3084774"/>
                  <a:gd name="connsiteX21" fmla="*/ 3436698 w 3504962"/>
                  <a:gd name="connsiteY21" fmla="*/ 2733484 h 3084774"/>
                  <a:gd name="connsiteX22" fmla="*/ 1949666 w 3504962"/>
                  <a:gd name="connsiteY22" fmla="*/ 157869 h 3084774"/>
                  <a:gd name="connsiteX23" fmla="*/ 1775365 w 3504962"/>
                  <a:gd name="connsiteY23" fmla="*/ 48839 h 3084774"/>
                  <a:gd name="connsiteX24" fmla="*/ 1752165 w 3504962"/>
                  <a:gd name="connsiteY24" fmla="*/ 49439 h 3084774"/>
                  <a:gd name="connsiteX25" fmla="*/ 1776204 w 3504962"/>
                  <a:gd name="connsiteY25" fmla="*/ 0 h 3084774"/>
                  <a:gd name="connsiteX26" fmla="*/ 1954513 w 3504962"/>
                  <a:gd name="connsiteY26" fmla="*/ 111422 h 3084774"/>
                  <a:gd name="connsiteX27" fmla="*/ 3474930 w 3504962"/>
                  <a:gd name="connsiteY27" fmla="*/ 2744862 h 3084774"/>
                  <a:gd name="connsiteX28" fmla="*/ 3459656 w 3504962"/>
                  <a:gd name="connsiteY28" fmla="*/ 2991885 h 3084774"/>
                  <a:gd name="connsiteX29" fmla="*/ 3434904 w 3504962"/>
                  <a:gd name="connsiteY29" fmla="*/ 3013719 h 3084774"/>
                  <a:gd name="connsiteX30" fmla="*/ 3431208 w 3504962"/>
                  <a:gd name="connsiteY30" fmla="*/ 3019200 h 3084774"/>
                  <a:gd name="connsiteX31" fmla="*/ 3398074 w 3504962"/>
                  <a:gd name="connsiteY31" fmla="*/ 3046538 h 3084774"/>
                  <a:gd name="connsiteX32" fmla="*/ 3397090 w 3504962"/>
                  <a:gd name="connsiteY32" fmla="*/ 3047072 h 3084774"/>
                  <a:gd name="connsiteX33" fmla="*/ 3392983 w 3504962"/>
                  <a:gd name="connsiteY33" fmla="*/ 3050695 h 3084774"/>
                  <a:gd name="connsiteX34" fmla="*/ 3377907 w 3504962"/>
                  <a:gd name="connsiteY34" fmla="*/ 3057485 h 3084774"/>
                  <a:gd name="connsiteX35" fmla="*/ 3360044 w 3504962"/>
                  <a:gd name="connsiteY35" fmla="*/ 3067180 h 3084774"/>
                  <a:gd name="connsiteX36" fmla="*/ 3272899 w 3504962"/>
                  <a:gd name="connsiteY36" fmla="*/ 3084774 h 3084774"/>
                  <a:gd name="connsiteX37" fmla="*/ 232063 w 3504962"/>
                  <a:gd name="connsiteY37" fmla="*/ 3084774 h 3084774"/>
                  <a:gd name="connsiteX38" fmla="*/ 144916 w 3504962"/>
                  <a:gd name="connsiteY38" fmla="*/ 3067180 h 3084774"/>
                  <a:gd name="connsiteX39" fmla="*/ 127062 w 3504962"/>
                  <a:gd name="connsiteY39" fmla="*/ 3057489 h 3084774"/>
                  <a:gd name="connsiteX40" fmla="*/ 111979 w 3504962"/>
                  <a:gd name="connsiteY40" fmla="*/ 3050696 h 3084774"/>
                  <a:gd name="connsiteX41" fmla="*/ 107870 w 3504962"/>
                  <a:gd name="connsiteY41" fmla="*/ 3047071 h 3084774"/>
                  <a:gd name="connsiteX42" fmla="*/ 106886 w 3504962"/>
                  <a:gd name="connsiteY42" fmla="*/ 3046538 h 3084774"/>
                  <a:gd name="connsiteX43" fmla="*/ 73752 w 3504962"/>
                  <a:gd name="connsiteY43" fmla="*/ 3019200 h 3084774"/>
                  <a:gd name="connsiteX44" fmla="*/ 70057 w 3504962"/>
                  <a:gd name="connsiteY44" fmla="*/ 3013719 h 3084774"/>
                  <a:gd name="connsiteX45" fmla="*/ 45305 w 3504962"/>
                  <a:gd name="connsiteY45" fmla="*/ 2991886 h 3084774"/>
                  <a:gd name="connsiteX46" fmla="*/ 30032 w 3504962"/>
                  <a:gd name="connsiteY46" fmla="*/ 2744864 h 3084774"/>
                  <a:gd name="connsiteX47" fmla="*/ 1550449 w 3504962"/>
                  <a:gd name="connsiteY47" fmla="*/ 111423 h 3084774"/>
                  <a:gd name="connsiteX48" fmla="*/ 1728758 w 3504962"/>
                  <a:gd name="connsiteY48" fmla="*/ 1 h 3084774"/>
                  <a:gd name="connsiteX49" fmla="*/ 1752461 w 3504962"/>
                  <a:gd name="connsiteY49" fmla="*/ 625 h 3084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504962" h="3084774">
                    <a:moveTo>
                      <a:pt x="1729001" y="48818"/>
                    </a:moveTo>
                    <a:cubicBezTo>
                      <a:pt x="1658944" y="53738"/>
                      <a:pt x="1592534" y="92259"/>
                      <a:pt x="1554806" y="157678"/>
                    </a:cubicBezTo>
                    <a:lnTo>
                      <a:pt x="70266" y="2731855"/>
                    </a:lnTo>
                    <a:cubicBezTo>
                      <a:pt x="24992" y="2810361"/>
                      <a:pt x="33877" y="2905305"/>
                      <a:pt x="85308" y="2973394"/>
                    </a:cubicBezTo>
                    <a:lnTo>
                      <a:pt x="109506" y="2994752"/>
                    </a:lnTo>
                    <a:lnTo>
                      <a:pt x="113120" y="3000114"/>
                    </a:lnTo>
                    <a:cubicBezTo>
                      <a:pt x="123024" y="3010021"/>
                      <a:pt x="133870" y="3018985"/>
                      <a:pt x="145513" y="3026859"/>
                    </a:cubicBezTo>
                    <a:lnTo>
                      <a:pt x="146474" y="3027381"/>
                    </a:lnTo>
                    <a:lnTo>
                      <a:pt x="150491" y="3030927"/>
                    </a:lnTo>
                    <a:lnTo>
                      <a:pt x="165233" y="3037576"/>
                    </a:lnTo>
                    <a:lnTo>
                      <a:pt x="182687" y="3047060"/>
                    </a:lnTo>
                    <a:cubicBezTo>
                      <a:pt x="208867" y="3058150"/>
                      <a:pt x="237648" y="3064290"/>
                      <a:pt x="267856" y="3064304"/>
                    </a:cubicBezTo>
                    <a:lnTo>
                      <a:pt x="3239429" y="3065743"/>
                    </a:lnTo>
                    <a:cubicBezTo>
                      <a:pt x="3269636" y="3065757"/>
                      <a:pt x="3298412" y="3059647"/>
                      <a:pt x="3324581" y="3048582"/>
                    </a:cubicBezTo>
                    <a:lnTo>
                      <a:pt x="3342032" y="3039110"/>
                    </a:lnTo>
                    <a:lnTo>
                      <a:pt x="3356762" y="3032479"/>
                    </a:lnTo>
                    <a:lnTo>
                      <a:pt x="3360774" y="3028938"/>
                    </a:lnTo>
                    <a:lnTo>
                      <a:pt x="3361736" y="3028417"/>
                    </a:lnTo>
                    <a:cubicBezTo>
                      <a:pt x="3373371" y="3020554"/>
                      <a:pt x="3384209" y="3011600"/>
                      <a:pt x="3394102" y="3001702"/>
                    </a:cubicBezTo>
                    <a:lnTo>
                      <a:pt x="3397710" y="2996344"/>
                    </a:lnTo>
                    <a:lnTo>
                      <a:pt x="3421889" y="2975008"/>
                    </a:lnTo>
                    <a:cubicBezTo>
                      <a:pt x="3473254" y="2906968"/>
                      <a:pt x="3482048" y="2812033"/>
                      <a:pt x="3436698" y="2733484"/>
                    </a:cubicBezTo>
                    <a:lnTo>
                      <a:pt x="1949666" y="157869"/>
                    </a:lnTo>
                    <a:cubicBezTo>
                      <a:pt x="1911875" y="92413"/>
                      <a:pt x="1845428" y="53827"/>
                      <a:pt x="1775365" y="48839"/>
                    </a:cubicBezTo>
                    <a:lnTo>
                      <a:pt x="1752165" y="49439"/>
                    </a:lnTo>
                    <a:close/>
                    <a:moveTo>
                      <a:pt x="1776204" y="0"/>
                    </a:moveTo>
                    <a:cubicBezTo>
                      <a:pt x="1847896" y="5066"/>
                      <a:pt x="1915873" y="44496"/>
                      <a:pt x="1954513" y="111422"/>
                    </a:cubicBezTo>
                    <a:lnTo>
                      <a:pt x="3474930" y="2744862"/>
                    </a:lnTo>
                    <a:cubicBezTo>
                      <a:pt x="3521298" y="2825174"/>
                      <a:pt x="3512253" y="2922273"/>
                      <a:pt x="3459656" y="2991885"/>
                    </a:cubicBezTo>
                    <a:lnTo>
                      <a:pt x="3434904" y="3013719"/>
                    </a:lnTo>
                    <a:lnTo>
                      <a:pt x="3431208" y="3019200"/>
                    </a:lnTo>
                    <a:cubicBezTo>
                      <a:pt x="3421079" y="3029328"/>
                      <a:pt x="3409985" y="3038491"/>
                      <a:pt x="3398074" y="3046538"/>
                    </a:cubicBezTo>
                    <a:lnTo>
                      <a:pt x="3397090" y="3047072"/>
                    </a:lnTo>
                    <a:lnTo>
                      <a:pt x="3392983" y="3050695"/>
                    </a:lnTo>
                    <a:lnTo>
                      <a:pt x="3377907" y="3057485"/>
                    </a:lnTo>
                    <a:lnTo>
                      <a:pt x="3360044" y="3067180"/>
                    </a:lnTo>
                    <a:cubicBezTo>
                      <a:pt x="3333259" y="3078509"/>
                      <a:pt x="3303810" y="3084774"/>
                      <a:pt x="3272899" y="3084774"/>
                    </a:cubicBezTo>
                    <a:lnTo>
                      <a:pt x="232063" y="3084774"/>
                    </a:lnTo>
                    <a:cubicBezTo>
                      <a:pt x="201150" y="3084774"/>
                      <a:pt x="171701" y="3078509"/>
                      <a:pt x="144916" y="3067180"/>
                    </a:cubicBezTo>
                    <a:lnTo>
                      <a:pt x="127062" y="3057489"/>
                    </a:lnTo>
                    <a:lnTo>
                      <a:pt x="111979" y="3050696"/>
                    </a:lnTo>
                    <a:lnTo>
                      <a:pt x="107870" y="3047071"/>
                    </a:lnTo>
                    <a:lnTo>
                      <a:pt x="106886" y="3046538"/>
                    </a:lnTo>
                    <a:cubicBezTo>
                      <a:pt x="94976" y="3038490"/>
                      <a:pt x="83881" y="3029328"/>
                      <a:pt x="73752" y="3019200"/>
                    </a:cubicBezTo>
                    <a:lnTo>
                      <a:pt x="70057" y="3013719"/>
                    </a:lnTo>
                    <a:lnTo>
                      <a:pt x="45305" y="2991886"/>
                    </a:lnTo>
                    <a:cubicBezTo>
                      <a:pt x="-7291" y="2922275"/>
                      <a:pt x="-16337" y="2825176"/>
                      <a:pt x="30032" y="2744864"/>
                    </a:cubicBezTo>
                    <a:lnTo>
                      <a:pt x="1550449" y="111423"/>
                    </a:lnTo>
                    <a:cubicBezTo>
                      <a:pt x="1589088" y="44497"/>
                      <a:pt x="1657066" y="5067"/>
                      <a:pt x="1728758" y="1"/>
                    </a:cubicBezTo>
                    <a:lnTo>
                      <a:pt x="1752461" y="625"/>
                    </a:lnTo>
                    <a:close/>
                  </a:path>
                </a:pathLst>
              </a:custGeom>
              <a:solidFill>
                <a:srgbClr val="43B390">
                  <a:alpha val="3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9" name="자유형: 도형 38">
                <a:extLst>
                  <a:ext uri="{FF2B5EF4-FFF2-40B4-BE49-F238E27FC236}">
                    <a16:creationId xmlns:a16="http://schemas.microsoft.com/office/drawing/2014/main" xmlns="" id="{74574737-8C71-4D7D-9585-C4E0D8518822}"/>
                  </a:ext>
                </a:extLst>
              </p:cNvPr>
              <p:cNvSpPr/>
              <p:nvPr/>
            </p:nvSpPr>
            <p:spPr>
              <a:xfrm rot="5400000">
                <a:off x="7333540" y="391954"/>
                <a:ext cx="835941" cy="735725"/>
              </a:xfrm>
              <a:custGeom>
                <a:avLst/>
                <a:gdLst>
                  <a:gd name="connsiteX0" fmla="*/ 1729001 w 3504962"/>
                  <a:gd name="connsiteY0" fmla="*/ 48818 h 3084774"/>
                  <a:gd name="connsiteX1" fmla="*/ 1554806 w 3504962"/>
                  <a:gd name="connsiteY1" fmla="*/ 157678 h 3084774"/>
                  <a:gd name="connsiteX2" fmla="*/ 70266 w 3504962"/>
                  <a:gd name="connsiteY2" fmla="*/ 2731855 h 3084774"/>
                  <a:gd name="connsiteX3" fmla="*/ 85308 w 3504962"/>
                  <a:gd name="connsiteY3" fmla="*/ 2973394 h 3084774"/>
                  <a:gd name="connsiteX4" fmla="*/ 109506 w 3504962"/>
                  <a:gd name="connsiteY4" fmla="*/ 2994752 h 3084774"/>
                  <a:gd name="connsiteX5" fmla="*/ 113120 w 3504962"/>
                  <a:gd name="connsiteY5" fmla="*/ 3000114 h 3084774"/>
                  <a:gd name="connsiteX6" fmla="*/ 145513 w 3504962"/>
                  <a:gd name="connsiteY6" fmla="*/ 3026859 h 3084774"/>
                  <a:gd name="connsiteX7" fmla="*/ 146474 w 3504962"/>
                  <a:gd name="connsiteY7" fmla="*/ 3027381 h 3084774"/>
                  <a:gd name="connsiteX8" fmla="*/ 150491 w 3504962"/>
                  <a:gd name="connsiteY8" fmla="*/ 3030927 h 3084774"/>
                  <a:gd name="connsiteX9" fmla="*/ 165233 w 3504962"/>
                  <a:gd name="connsiteY9" fmla="*/ 3037576 h 3084774"/>
                  <a:gd name="connsiteX10" fmla="*/ 182687 w 3504962"/>
                  <a:gd name="connsiteY10" fmla="*/ 3047060 h 3084774"/>
                  <a:gd name="connsiteX11" fmla="*/ 267856 w 3504962"/>
                  <a:gd name="connsiteY11" fmla="*/ 3064304 h 3084774"/>
                  <a:gd name="connsiteX12" fmla="*/ 3239429 w 3504962"/>
                  <a:gd name="connsiteY12" fmla="*/ 3065743 h 3084774"/>
                  <a:gd name="connsiteX13" fmla="*/ 3324581 w 3504962"/>
                  <a:gd name="connsiteY13" fmla="*/ 3048582 h 3084774"/>
                  <a:gd name="connsiteX14" fmla="*/ 3342032 w 3504962"/>
                  <a:gd name="connsiteY14" fmla="*/ 3039110 h 3084774"/>
                  <a:gd name="connsiteX15" fmla="*/ 3356762 w 3504962"/>
                  <a:gd name="connsiteY15" fmla="*/ 3032479 h 3084774"/>
                  <a:gd name="connsiteX16" fmla="*/ 3360774 w 3504962"/>
                  <a:gd name="connsiteY16" fmla="*/ 3028938 h 3084774"/>
                  <a:gd name="connsiteX17" fmla="*/ 3361736 w 3504962"/>
                  <a:gd name="connsiteY17" fmla="*/ 3028417 h 3084774"/>
                  <a:gd name="connsiteX18" fmla="*/ 3394102 w 3504962"/>
                  <a:gd name="connsiteY18" fmla="*/ 3001702 h 3084774"/>
                  <a:gd name="connsiteX19" fmla="*/ 3397710 w 3504962"/>
                  <a:gd name="connsiteY19" fmla="*/ 2996344 h 3084774"/>
                  <a:gd name="connsiteX20" fmla="*/ 3421889 w 3504962"/>
                  <a:gd name="connsiteY20" fmla="*/ 2975008 h 3084774"/>
                  <a:gd name="connsiteX21" fmla="*/ 3436698 w 3504962"/>
                  <a:gd name="connsiteY21" fmla="*/ 2733484 h 3084774"/>
                  <a:gd name="connsiteX22" fmla="*/ 1949666 w 3504962"/>
                  <a:gd name="connsiteY22" fmla="*/ 157869 h 3084774"/>
                  <a:gd name="connsiteX23" fmla="*/ 1775365 w 3504962"/>
                  <a:gd name="connsiteY23" fmla="*/ 48839 h 3084774"/>
                  <a:gd name="connsiteX24" fmla="*/ 1752165 w 3504962"/>
                  <a:gd name="connsiteY24" fmla="*/ 49439 h 3084774"/>
                  <a:gd name="connsiteX25" fmla="*/ 1776204 w 3504962"/>
                  <a:gd name="connsiteY25" fmla="*/ 0 h 3084774"/>
                  <a:gd name="connsiteX26" fmla="*/ 1954513 w 3504962"/>
                  <a:gd name="connsiteY26" fmla="*/ 111422 h 3084774"/>
                  <a:gd name="connsiteX27" fmla="*/ 3474930 w 3504962"/>
                  <a:gd name="connsiteY27" fmla="*/ 2744862 h 3084774"/>
                  <a:gd name="connsiteX28" fmla="*/ 3459656 w 3504962"/>
                  <a:gd name="connsiteY28" fmla="*/ 2991885 h 3084774"/>
                  <a:gd name="connsiteX29" fmla="*/ 3434904 w 3504962"/>
                  <a:gd name="connsiteY29" fmla="*/ 3013719 h 3084774"/>
                  <a:gd name="connsiteX30" fmla="*/ 3431208 w 3504962"/>
                  <a:gd name="connsiteY30" fmla="*/ 3019200 h 3084774"/>
                  <a:gd name="connsiteX31" fmla="*/ 3398074 w 3504962"/>
                  <a:gd name="connsiteY31" fmla="*/ 3046538 h 3084774"/>
                  <a:gd name="connsiteX32" fmla="*/ 3397090 w 3504962"/>
                  <a:gd name="connsiteY32" fmla="*/ 3047072 h 3084774"/>
                  <a:gd name="connsiteX33" fmla="*/ 3392983 w 3504962"/>
                  <a:gd name="connsiteY33" fmla="*/ 3050695 h 3084774"/>
                  <a:gd name="connsiteX34" fmla="*/ 3377907 w 3504962"/>
                  <a:gd name="connsiteY34" fmla="*/ 3057485 h 3084774"/>
                  <a:gd name="connsiteX35" fmla="*/ 3360044 w 3504962"/>
                  <a:gd name="connsiteY35" fmla="*/ 3067180 h 3084774"/>
                  <a:gd name="connsiteX36" fmla="*/ 3272899 w 3504962"/>
                  <a:gd name="connsiteY36" fmla="*/ 3084774 h 3084774"/>
                  <a:gd name="connsiteX37" fmla="*/ 232063 w 3504962"/>
                  <a:gd name="connsiteY37" fmla="*/ 3084774 h 3084774"/>
                  <a:gd name="connsiteX38" fmla="*/ 144916 w 3504962"/>
                  <a:gd name="connsiteY38" fmla="*/ 3067180 h 3084774"/>
                  <a:gd name="connsiteX39" fmla="*/ 127062 w 3504962"/>
                  <a:gd name="connsiteY39" fmla="*/ 3057489 h 3084774"/>
                  <a:gd name="connsiteX40" fmla="*/ 111979 w 3504962"/>
                  <a:gd name="connsiteY40" fmla="*/ 3050696 h 3084774"/>
                  <a:gd name="connsiteX41" fmla="*/ 107870 w 3504962"/>
                  <a:gd name="connsiteY41" fmla="*/ 3047071 h 3084774"/>
                  <a:gd name="connsiteX42" fmla="*/ 106886 w 3504962"/>
                  <a:gd name="connsiteY42" fmla="*/ 3046538 h 3084774"/>
                  <a:gd name="connsiteX43" fmla="*/ 73752 w 3504962"/>
                  <a:gd name="connsiteY43" fmla="*/ 3019200 h 3084774"/>
                  <a:gd name="connsiteX44" fmla="*/ 70057 w 3504962"/>
                  <a:gd name="connsiteY44" fmla="*/ 3013719 h 3084774"/>
                  <a:gd name="connsiteX45" fmla="*/ 45305 w 3504962"/>
                  <a:gd name="connsiteY45" fmla="*/ 2991886 h 3084774"/>
                  <a:gd name="connsiteX46" fmla="*/ 30032 w 3504962"/>
                  <a:gd name="connsiteY46" fmla="*/ 2744864 h 3084774"/>
                  <a:gd name="connsiteX47" fmla="*/ 1550449 w 3504962"/>
                  <a:gd name="connsiteY47" fmla="*/ 111423 h 3084774"/>
                  <a:gd name="connsiteX48" fmla="*/ 1728758 w 3504962"/>
                  <a:gd name="connsiteY48" fmla="*/ 1 h 3084774"/>
                  <a:gd name="connsiteX49" fmla="*/ 1752461 w 3504962"/>
                  <a:gd name="connsiteY49" fmla="*/ 625 h 3084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504962" h="3084774">
                    <a:moveTo>
                      <a:pt x="1729001" y="48818"/>
                    </a:moveTo>
                    <a:cubicBezTo>
                      <a:pt x="1658944" y="53738"/>
                      <a:pt x="1592534" y="92259"/>
                      <a:pt x="1554806" y="157678"/>
                    </a:cubicBezTo>
                    <a:lnTo>
                      <a:pt x="70266" y="2731855"/>
                    </a:lnTo>
                    <a:cubicBezTo>
                      <a:pt x="24992" y="2810361"/>
                      <a:pt x="33877" y="2905305"/>
                      <a:pt x="85308" y="2973394"/>
                    </a:cubicBezTo>
                    <a:lnTo>
                      <a:pt x="109506" y="2994752"/>
                    </a:lnTo>
                    <a:lnTo>
                      <a:pt x="113120" y="3000114"/>
                    </a:lnTo>
                    <a:cubicBezTo>
                      <a:pt x="123024" y="3010021"/>
                      <a:pt x="133870" y="3018985"/>
                      <a:pt x="145513" y="3026859"/>
                    </a:cubicBezTo>
                    <a:lnTo>
                      <a:pt x="146474" y="3027381"/>
                    </a:lnTo>
                    <a:lnTo>
                      <a:pt x="150491" y="3030927"/>
                    </a:lnTo>
                    <a:lnTo>
                      <a:pt x="165233" y="3037576"/>
                    </a:lnTo>
                    <a:lnTo>
                      <a:pt x="182687" y="3047060"/>
                    </a:lnTo>
                    <a:cubicBezTo>
                      <a:pt x="208867" y="3058150"/>
                      <a:pt x="237648" y="3064290"/>
                      <a:pt x="267856" y="3064304"/>
                    </a:cubicBezTo>
                    <a:lnTo>
                      <a:pt x="3239429" y="3065743"/>
                    </a:lnTo>
                    <a:cubicBezTo>
                      <a:pt x="3269636" y="3065757"/>
                      <a:pt x="3298412" y="3059647"/>
                      <a:pt x="3324581" y="3048582"/>
                    </a:cubicBezTo>
                    <a:lnTo>
                      <a:pt x="3342032" y="3039110"/>
                    </a:lnTo>
                    <a:lnTo>
                      <a:pt x="3356762" y="3032479"/>
                    </a:lnTo>
                    <a:lnTo>
                      <a:pt x="3360774" y="3028938"/>
                    </a:lnTo>
                    <a:lnTo>
                      <a:pt x="3361736" y="3028417"/>
                    </a:lnTo>
                    <a:cubicBezTo>
                      <a:pt x="3373371" y="3020554"/>
                      <a:pt x="3384209" y="3011600"/>
                      <a:pt x="3394102" y="3001702"/>
                    </a:cubicBezTo>
                    <a:lnTo>
                      <a:pt x="3397710" y="2996344"/>
                    </a:lnTo>
                    <a:lnTo>
                      <a:pt x="3421889" y="2975008"/>
                    </a:lnTo>
                    <a:cubicBezTo>
                      <a:pt x="3473254" y="2906968"/>
                      <a:pt x="3482048" y="2812033"/>
                      <a:pt x="3436698" y="2733484"/>
                    </a:cubicBezTo>
                    <a:lnTo>
                      <a:pt x="1949666" y="157869"/>
                    </a:lnTo>
                    <a:cubicBezTo>
                      <a:pt x="1911875" y="92413"/>
                      <a:pt x="1845428" y="53827"/>
                      <a:pt x="1775365" y="48839"/>
                    </a:cubicBezTo>
                    <a:lnTo>
                      <a:pt x="1752165" y="49439"/>
                    </a:lnTo>
                    <a:close/>
                    <a:moveTo>
                      <a:pt x="1776204" y="0"/>
                    </a:moveTo>
                    <a:cubicBezTo>
                      <a:pt x="1847896" y="5066"/>
                      <a:pt x="1915873" y="44496"/>
                      <a:pt x="1954513" y="111422"/>
                    </a:cubicBezTo>
                    <a:lnTo>
                      <a:pt x="3474930" y="2744862"/>
                    </a:lnTo>
                    <a:cubicBezTo>
                      <a:pt x="3521298" y="2825174"/>
                      <a:pt x="3512253" y="2922273"/>
                      <a:pt x="3459656" y="2991885"/>
                    </a:cubicBezTo>
                    <a:lnTo>
                      <a:pt x="3434904" y="3013719"/>
                    </a:lnTo>
                    <a:lnTo>
                      <a:pt x="3431208" y="3019200"/>
                    </a:lnTo>
                    <a:cubicBezTo>
                      <a:pt x="3421079" y="3029328"/>
                      <a:pt x="3409985" y="3038491"/>
                      <a:pt x="3398074" y="3046538"/>
                    </a:cubicBezTo>
                    <a:lnTo>
                      <a:pt x="3397090" y="3047072"/>
                    </a:lnTo>
                    <a:lnTo>
                      <a:pt x="3392983" y="3050695"/>
                    </a:lnTo>
                    <a:lnTo>
                      <a:pt x="3377907" y="3057485"/>
                    </a:lnTo>
                    <a:lnTo>
                      <a:pt x="3360044" y="3067180"/>
                    </a:lnTo>
                    <a:cubicBezTo>
                      <a:pt x="3333259" y="3078509"/>
                      <a:pt x="3303810" y="3084774"/>
                      <a:pt x="3272899" y="3084774"/>
                    </a:cubicBezTo>
                    <a:lnTo>
                      <a:pt x="232063" y="3084774"/>
                    </a:lnTo>
                    <a:cubicBezTo>
                      <a:pt x="201150" y="3084774"/>
                      <a:pt x="171701" y="3078509"/>
                      <a:pt x="144916" y="3067180"/>
                    </a:cubicBezTo>
                    <a:lnTo>
                      <a:pt x="127062" y="3057489"/>
                    </a:lnTo>
                    <a:lnTo>
                      <a:pt x="111979" y="3050696"/>
                    </a:lnTo>
                    <a:lnTo>
                      <a:pt x="107870" y="3047071"/>
                    </a:lnTo>
                    <a:lnTo>
                      <a:pt x="106886" y="3046538"/>
                    </a:lnTo>
                    <a:cubicBezTo>
                      <a:pt x="94976" y="3038490"/>
                      <a:pt x="83881" y="3029328"/>
                      <a:pt x="73752" y="3019200"/>
                    </a:cubicBezTo>
                    <a:lnTo>
                      <a:pt x="70057" y="3013719"/>
                    </a:lnTo>
                    <a:lnTo>
                      <a:pt x="45305" y="2991886"/>
                    </a:lnTo>
                    <a:cubicBezTo>
                      <a:pt x="-7291" y="2922275"/>
                      <a:pt x="-16337" y="2825176"/>
                      <a:pt x="30032" y="2744864"/>
                    </a:cubicBezTo>
                    <a:lnTo>
                      <a:pt x="1550449" y="111423"/>
                    </a:lnTo>
                    <a:cubicBezTo>
                      <a:pt x="1589088" y="44497"/>
                      <a:pt x="1657066" y="5067"/>
                      <a:pt x="1728758" y="1"/>
                    </a:cubicBezTo>
                    <a:lnTo>
                      <a:pt x="1752461" y="625"/>
                    </a:lnTo>
                    <a:close/>
                  </a:path>
                </a:pathLst>
              </a:custGeom>
              <a:solidFill>
                <a:srgbClr val="43B390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0" name="자유형: 도형 39">
                <a:extLst>
                  <a:ext uri="{FF2B5EF4-FFF2-40B4-BE49-F238E27FC236}">
                    <a16:creationId xmlns:a16="http://schemas.microsoft.com/office/drawing/2014/main" xmlns="" id="{0CB605F2-D239-0A77-E59B-24B709719A7C}"/>
                  </a:ext>
                </a:extLst>
              </p:cNvPr>
              <p:cNvSpPr/>
              <p:nvPr/>
            </p:nvSpPr>
            <p:spPr>
              <a:xfrm rot="5400000">
                <a:off x="7629578" y="391952"/>
                <a:ext cx="835941" cy="735725"/>
              </a:xfrm>
              <a:custGeom>
                <a:avLst/>
                <a:gdLst>
                  <a:gd name="connsiteX0" fmla="*/ 1729001 w 3504962"/>
                  <a:gd name="connsiteY0" fmla="*/ 48818 h 3084774"/>
                  <a:gd name="connsiteX1" fmla="*/ 1554806 w 3504962"/>
                  <a:gd name="connsiteY1" fmla="*/ 157678 h 3084774"/>
                  <a:gd name="connsiteX2" fmla="*/ 70266 w 3504962"/>
                  <a:gd name="connsiteY2" fmla="*/ 2731855 h 3084774"/>
                  <a:gd name="connsiteX3" fmla="*/ 85308 w 3504962"/>
                  <a:gd name="connsiteY3" fmla="*/ 2973394 h 3084774"/>
                  <a:gd name="connsiteX4" fmla="*/ 109506 w 3504962"/>
                  <a:gd name="connsiteY4" fmla="*/ 2994752 h 3084774"/>
                  <a:gd name="connsiteX5" fmla="*/ 113120 w 3504962"/>
                  <a:gd name="connsiteY5" fmla="*/ 3000114 h 3084774"/>
                  <a:gd name="connsiteX6" fmla="*/ 145513 w 3504962"/>
                  <a:gd name="connsiteY6" fmla="*/ 3026859 h 3084774"/>
                  <a:gd name="connsiteX7" fmla="*/ 146474 w 3504962"/>
                  <a:gd name="connsiteY7" fmla="*/ 3027381 h 3084774"/>
                  <a:gd name="connsiteX8" fmla="*/ 150491 w 3504962"/>
                  <a:gd name="connsiteY8" fmla="*/ 3030927 h 3084774"/>
                  <a:gd name="connsiteX9" fmla="*/ 165233 w 3504962"/>
                  <a:gd name="connsiteY9" fmla="*/ 3037576 h 3084774"/>
                  <a:gd name="connsiteX10" fmla="*/ 182687 w 3504962"/>
                  <a:gd name="connsiteY10" fmla="*/ 3047060 h 3084774"/>
                  <a:gd name="connsiteX11" fmla="*/ 267856 w 3504962"/>
                  <a:gd name="connsiteY11" fmla="*/ 3064304 h 3084774"/>
                  <a:gd name="connsiteX12" fmla="*/ 3239429 w 3504962"/>
                  <a:gd name="connsiteY12" fmla="*/ 3065743 h 3084774"/>
                  <a:gd name="connsiteX13" fmla="*/ 3324581 w 3504962"/>
                  <a:gd name="connsiteY13" fmla="*/ 3048582 h 3084774"/>
                  <a:gd name="connsiteX14" fmla="*/ 3342032 w 3504962"/>
                  <a:gd name="connsiteY14" fmla="*/ 3039110 h 3084774"/>
                  <a:gd name="connsiteX15" fmla="*/ 3356762 w 3504962"/>
                  <a:gd name="connsiteY15" fmla="*/ 3032479 h 3084774"/>
                  <a:gd name="connsiteX16" fmla="*/ 3360774 w 3504962"/>
                  <a:gd name="connsiteY16" fmla="*/ 3028938 h 3084774"/>
                  <a:gd name="connsiteX17" fmla="*/ 3361736 w 3504962"/>
                  <a:gd name="connsiteY17" fmla="*/ 3028417 h 3084774"/>
                  <a:gd name="connsiteX18" fmla="*/ 3394102 w 3504962"/>
                  <a:gd name="connsiteY18" fmla="*/ 3001702 h 3084774"/>
                  <a:gd name="connsiteX19" fmla="*/ 3397710 w 3504962"/>
                  <a:gd name="connsiteY19" fmla="*/ 2996344 h 3084774"/>
                  <a:gd name="connsiteX20" fmla="*/ 3421889 w 3504962"/>
                  <a:gd name="connsiteY20" fmla="*/ 2975008 h 3084774"/>
                  <a:gd name="connsiteX21" fmla="*/ 3436698 w 3504962"/>
                  <a:gd name="connsiteY21" fmla="*/ 2733484 h 3084774"/>
                  <a:gd name="connsiteX22" fmla="*/ 1949666 w 3504962"/>
                  <a:gd name="connsiteY22" fmla="*/ 157869 h 3084774"/>
                  <a:gd name="connsiteX23" fmla="*/ 1775365 w 3504962"/>
                  <a:gd name="connsiteY23" fmla="*/ 48839 h 3084774"/>
                  <a:gd name="connsiteX24" fmla="*/ 1752165 w 3504962"/>
                  <a:gd name="connsiteY24" fmla="*/ 49439 h 3084774"/>
                  <a:gd name="connsiteX25" fmla="*/ 1776204 w 3504962"/>
                  <a:gd name="connsiteY25" fmla="*/ 0 h 3084774"/>
                  <a:gd name="connsiteX26" fmla="*/ 1954513 w 3504962"/>
                  <a:gd name="connsiteY26" fmla="*/ 111422 h 3084774"/>
                  <a:gd name="connsiteX27" fmla="*/ 3474930 w 3504962"/>
                  <a:gd name="connsiteY27" fmla="*/ 2744862 h 3084774"/>
                  <a:gd name="connsiteX28" fmla="*/ 3459656 w 3504962"/>
                  <a:gd name="connsiteY28" fmla="*/ 2991885 h 3084774"/>
                  <a:gd name="connsiteX29" fmla="*/ 3434904 w 3504962"/>
                  <a:gd name="connsiteY29" fmla="*/ 3013719 h 3084774"/>
                  <a:gd name="connsiteX30" fmla="*/ 3431208 w 3504962"/>
                  <a:gd name="connsiteY30" fmla="*/ 3019200 h 3084774"/>
                  <a:gd name="connsiteX31" fmla="*/ 3398074 w 3504962"/>
                  <a:gd name="connsiteY31" fmla="*/ 3046538 h 3084774"/>
                  <a:gd name="connsiteX32" fmla="*/ 3397090 w 3504962"/>
                  <a:gd name="connsiteY32" fmla="*/ 3047072 h 3084774"/>
                  <a:gd name="connsiteX33" fmla="*/ 3392983 w 3504962"/>
                  <a:gd name="connsiteY33" fmla="*/ 3050695 h 3084774"/>
                  <a:gd name="connsiteX34" fmla="*/ 3377907 w 3504962"/>
                  <a:gd name="connsiteY34" fmla="*/ 3057485 h 3084774"/>
                  <a:gd name="connsiteX35" fmla="*/ 3360044 w 3504962"/>
                  <a:gd name="connsiteY35" fmla="*/ 3067180 h 3084774"/>
                  <a:gd name="connsiteX36" fmla="*/ 3272899 w 3504962"/>
                  <a:gd name="connsiteY36" fmla="*/ 3084774 h 3084774"/>
                  <a:gd name="connsiteX37" fmla="*/ 232063 w 3504962"/>
                  <a:gd name="connsiteY37" fmla="*/ 3084774 h 3084774"/>
                  <a:gd name="connsiteX38" fmla="*/ 144916 w 3504962"/>
                  <a:gd name="connsiteY38" fmla="*/ 3067180 h 3084774"/>
                  <a:gd name="connsiteX39" fmla="*/ 127062 w 3504962"/>
                  <a:gd name="connsiteY39" fmla="*/ 3057489 h 3084774"/>
                  <a:gd name="connsiteX40" fmla="*/ 111979 w 3504962"/>
                  <a:gd name="connsiteY40" fmla="*/ 3050696 h 3084774"/>
                  <a:gd name="connsiteX41" fmla="*/ 107870 w 3504962"/>
                  <a:gd name="connsiteY41" fmla="*/ 3047071 h 3084774"/>
                  <a:gd name="connsiteX42" fmla="*/ 106886 w 3504962"/>
                  <a:gd name="connsiteY42" fmla="*/ 3046538 h 3084774"/>
                  <a:gd name="connsiteX43" fmla="*/ 73752 w 3504962"/>
                  <a:gd name="connsiteY43" fmla="*/ 3019200 h 3084774"/>
                  <a:gd name="connsiteX44" fmla="*/ 70057 w 3504962"/>
                  <a:gd name="connsiteY44" fmla="*/ 3013719 h 3084774"/>
                  <a:gd name="connsiteX45" fmla="*/ 45305 w 3504962"/>
                  <a:gd name="connsiteY45" fmla="*/ 2991886 h 3084774"/>
                  <a:gd name="connsiteX46" fmla="*/ 30032 w 3504962"/>
                  <a:gd name="connsiteY46" fmla="*/ 2744864 h 3084774"/>
                  <a:gd name="connsiteX47" fmla="*/ 1550449 w 3504962"/>
                  <a:gd name="connsiteY47" fmla="*/ 111423 h 3084774"/>
                  <a:gd name="connsiteX48" fmla="*/ 1728758 w 3504962"/>
                  <a:gd name="connsiteY48" fmla="*/ 1 h 3084774"/>
                  <a:gd name="connsiteX49" fmla="*/ 1752461 w 3504962"/>
                  <a:gd name="connsiteY49" fmla="*/ 625 h 3084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504962" h="3084774">
                    <a:moveTo>
                      <a:pt x="1729001" y="48818"/>
                    </a:moveTo>
                    <a:cubicBezTo>
                      <a:pt x="1658944" y="53738"/>
                      <a:pt x="1592534" y="92259"/>
                      <a:pt x="1554806" y="157678"/>
                    </a:cubicBezTo>
                    <a:lnTo>
                      <a:pt x="70266" y="2731855"/>
                    </a:lnTo>
                    <a:cubicBezTo>
                      <a:pt x="24992" y="2810361"/>
                      <a:pt x="33877" y="2905305"/>
                      <a:pt x="85308" y="2973394"/>
                    </a:cubicBezTo>
                    <a:lnTo>
                      <a:pt x="109506" y="2994752"/>
                    </a:lnTo>
                    <a:lnTo>
                      <a:pt x="113120" y="3000114"/>
                    </a:lnTo>
                    <a:cubicBezTo>
                      <a:pt x="123024" y="3010021"/>
                      <a:pt x="133870" y="3018985"/>
                      <a:pt x="145513" y="3026859"/>
                    </a:cubicBezTo>
                    <a:lnTo>
                      <a:pt x="146474" y="3027381"/>
                    </a:lnTo>
                    <a:lnTo>
                      <a:pt x="150491" y="3030927"/>
                    </a:lnTo>
                    <a:lnTo>
                      <a:pt x="165233" y="3037576"/>
                    </a:lnTo>
                    <a:lnTo>
                      <a:pt x="182687" y="3047060"/>
                    </a:lnTo>
                    <a:cubicBezTo>
                      <a:pt x="208867" y="3058150"/>
                      <a:pt x="237648" y="3064290"/>
                      <a:pt x="267856" y="3064304"/>
                    </a:cubicBezTo>
                    <a:lnTo>
                      <a:pt x="3239429" y="3065743"/>
                    </a:lnTo>
                    <a:cubicBezTo>
                      <a:pt x="3269636" y="3065757"/>
                      <a:pt x="3298412" y="3059647"/>
                      <a:pt x="3324581" y="3048582"/>
                    </a:cubicBezTo>
                    <a:lnTo>
                      <a:pt x="3342032" y="3039110"/>
                    </a:lnTo>
                    <a:lnTo>
                      <a:pt x="3356762" y="3032479"/>
                    </a:lnTo>
                    <a:lnTo>
                      <a:pt x="3360774" y="3028938"/>
                    </a:lnTo>
                    <a:lnTo>
                      <a:pt x="3361736" y="3028417"/>
                    </a:lnTo>
                    <a:cubicBezTo>
                      <a:pt x="3373371" y="3020554"/>
                      <a:pt x="3384209" y="3011600"/>
                      <a:pt x="3394102" y="3001702"/>
                    </a:cubicBezTo>
                    <a:lnTo>
                      <a:pt x="3397710" y="2996344"/>
                    </a:lnTo>
                    <a:lnTo>
                      <a:pt x="3421889" y="2975008"/>
                    </a:lnTo>
                    <a:cubicBezTo>
                      <a:pt x="3473254" y="2906968"/>
                      <a:pt x="3482048" y="2812033"/>
                      <a:pt x="3436698" y="2733484"/>
                    </a:cubicBezTo>
                    <a:lnTo>
                      <a:pt x="1949666" y="157869"/>
                    </a:lnTo>
                    <a:cubicBezTo>
                      <a:pt x="1911875" y="92413"/>
                      <a:pt x="1845428" y="53827"/>
                      <a:pt x="1775365" y="48839"/>
                    </a:cubicBezTo>
                    <a:lnTo>
                      <a:pt x="1752165" y="49439"/>
                    </a:lnTo>
                    <a:close/>
                    <a:moveTo>
                      <a:pt x="1776204" y="0"/>
                    </a:moveTo>
                    <a:cubicBezTo>
                      <a:pt x="1847896" y="5066"/>
                      <a:pt x="1915873" y="44496"/>
                      <a:pt x="1954513" y="111422"/>
                    </a:cubicBezTo>
                    <a:lnTo>
                      <a:pt x="3474930" y="2744862"/>
                    </a:lnTo>
                    <a:cubicBezTo>
                      <a:pt x="3521298" y="2825174"/>
                      <a:pt x="3512253" y="2922273"/>
                      <a:pt x="3459656" y="2991885"/>
                    </a:cubicBezTo>
                    <a:lnTo>
                      <a:pt x="3434904" y="3013719"/>
                    </a:lnTo>
                    <a:lnTo>
                      <a:pt x="3431208" y="3019200"/>
                    </a:lnTo>
                    <a:cubicBezTo>
                      <a:pt x="3421079" y="3029328"/>
                      <a:pt x="3409985" y="3038491"/>
                      <a:pt x="3398074" y="3046538"/>
                    </a:cubicBezTo>
                    <a:lnTo>
                      <a:pt x="3397090" y="3047072"/>
                    </a:lnTo>
                    <a:lnTo>
                      <a:pt x="3392983" y="3050695"/>
                    </a:lnTo>
                    <a:lnTo>
                      <a:pt x="3377907" y="3057485"/>
                    </a:lnTo>
                    <a:lnTo>
                      <a:pt x="3360044" y="3067180"/>
                    </a:lnTo>
                    <a:cubicBezTo>
                      <a:pt x="3333259" y="3078509"/>
                      <a:pt x="3303810" y="3084774"/>
                      <a:pt x="3272899" y="3084774"/>
                    </a:cubicBezTo>
                    <a:lnTo>
                      <a:pt x="232063" y="3084774"/>
                    </a:lnTo>
                    <a:cubicBezTo>
                      <a:pt x="201150" y="3084774"/>
                      <a:pt x="171701" y="3078509"/>
                      <a:pt x="144916" y="3067180"/>
                    </a:cubicBezTo>
                    <a:lnTo>
                      <a:pt x="127062" y="3057489"/>
                    </a:lnTo>
                    <a:lnTo>
                      <a:pt x="111979" y="3050696"/>
                    </a:lnTo>
                    <a:lnTo>
                      <a:pt x="107870" y="3047071"/>
                    </a:lnTo>
                    <a:lnTo>
                      <a:pt x="106886" y="3046538"/>
                    </a:lnTo>
                    <a:cubicBezTo>
                      <a:pt x="94976" y="3038490"/>
                      <a:pt x="83881" y="3029328"/>
                      <a:pt x="73752" y="3019200"/>
                    </a:cubicBezTo>
                    <a:lnTo>
                      <a:pt x="70057" y="3013719"/>
                    </a:lnTo>
                    <a:lnTo>
                      <a:pt x="45305" y="2991886"/>
                    </a:lnTo>
                    <a:cubicBezTo>
                      <a:pt x="-7291" y="2922275"/>
                      <a:pt x="-16337" y="2825176"/>
                      <a:pt x="30032" y="2744864"/>
                    </a:cubicBezTo>
                    <a:lnTo>
                      <a:pt x="1550449" y="111423"/>
                    </a:lnTo>
                    <a:cubicBezTo>
                      <a:pt x="1589088" y="44497"/>
                      <a:pt x="1657066" y="5067"/>
                      <a:pt x="1728758" y="1"/>
                    </a:cubicBezTo>
                    <a:lnTo>
                      <a:pt x="1752461" y="625"/>
                    </a:lnTo>
                    <a:close/>
                  </a:path>
                </a:pathLst>
              </a:custGeom>
              <a:solidFill>
                <a:srgbClr val="43B390">
                  <a:alpha val="4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1" name="자유형: 도형 40">
                <a:extLst>
                  <a:ext uri="{FF2B5EF4-FFF2-40B4-BE49-F238E27FC236}">
                    <a16:creationId xmlns:a16="http://schemas.microsoft.com/office/drawing/2014/main" xmlns="" id="{141B6AC9-713A-EFD9-7E2A-572518CB1021}"/>
                  </a:ext>
                </a:extLst>
              </p:cNvPr>
              <p:cNvSpPr/>
              <p:nvPr/>
            </p:nvSpPr>
            <p:spPr>
              <a:xfrm rot="5400000">
                <a:off x="7925616" y="391950"/>
                <a:ext cx="835941" cy="735725"/>
              </a:xfrm>
              <a:custGeom>
                <a:avLst/>
                <a:gdLst>
                  <a:gd name="connsiteX0" fmla="*/ 1729001 w 3504962"/>
                  <a:gd name="connsiteY0" fmla="*/ 48818 h 3084774"/>
                  <a:gd name="connsiteX1" fmla="*/ 1554806 w 3504962"/>
                  <a:gd name="connsiteY1" fmla="*/ 157678 h 3084774"/>
                  <a:gd name="connsiteX2" fmla="*/ 70266 w 3504962"/>
                  <a:gd name="connsiteY2" fmla="*/ 2731855 h 3084774"/>
                  <a:gd name="connsiteX3" fmla="*/ 85308 w 3504962"/>
                  <a:gd name="connsiteY3" fmla="*/ 2973394 h 3084774"/>
                  <a:gd name="connsiteX4" fmla="*/ 109506 w 3504962"/>
                  <a:gd name="connsiteY4" fmla="*/ 2994752 h 3084774"/>
                  <a:gd name="connsiteX5" fmla="*/ 113120 w 3504962"/>
                  <a:gd name="connsiteY5" fmla="*/ 3000114 h 3084774"/>
                  <a:gd name="connsiteX6" fmla="*/ 145513 w 3504962"/>
                  <a:gd name="connsiteY6" fmla="*/ 3026859 h 3084774"/>
                  <a:gd name="connsiteX7" fmla="*/ 146474 w 3504962"/>
                  <a:gd name="connsiteY7" fmla="*/ 3027381 h 3084774"/>
                  <a:gd name="connsiteX8" fmla="*/ 150491 w 3504962"/>
                  <a:gd name="connsiteY8" fmla="*/ 3030927 h 3084774"/>
                  <a:gd name="connsiteX9" fmla="*/ 165233 w 3504962"/>
                  <a:gd name="connsiteY9" fmla="*/ 3037576 h 3084774"/>
                  <a:gd name="connsiteX10" fmla="*/ 182687 w 3504962"/>
                  <a:gd name="connsiteY10" fmla="*/ 3047060 h 3084774"/>
                  <a:gd name="connsiteX11" fmla="*/ 267856 w 3504962"/>
                  <a:gd name="connsiteY11" fmla="*/ 3064304 h 3084774"/>
                  <a:gd name="connsiteX12" fmla="*/ 3239429 w 3504962"/>
                  <a:gd name="connsiteY12" fmla="*/ 3065743 h 3084774"/>
                  <a:gd name="connsiteX13" fmla="*/ 3324581 w 3504962"/>
                  <a:gd name="connsiteY13" fmla="*/ 3048582 h 3084774"/>
                  <a:gd name="connsiteX14" fmla="*/ 3342032 w 3504962"/>
                  <a:gd name="connsiteY14" fmla="*/ 3039110 h 3084774"/>
                  <a:gd name="connsiteX15" fmla="*/ 3356762 w 3504962"/>
                  <a:gd name="connsiteY15" fmla="*/ 3032479 h 3084774"/>
                  <a:gd name="connsiteX16" fmla="*/ 3360774 w 3504962"/>
                  <a:gd name="connsiteY16" fmla="*/ 3028938 h 3084774"/>
                  <a:gd name="connsiteX17" fmla="*/ 3361736 w 3504962"/>
                  <a:gd name="connsiteY17" fmla="*/ 3028417 h 3084774"/>
                  <a:gd name="connsiteX18" fmla="*/ 3394102 w 3504962"/>
                  <a:gd name="connsiteY18" fmla="*/ 3001702 h 3084774"/>
                  <a:gd name="connsiteX19" fmla="*/ 3397710 w 3504962"/>
                  <a:gd name="connsiteY19" fmla="*/ 2996344 h 3084774"/>
                  <a:gd name="connsiteX20" fmla="*/ 3421889 w 3504962"/>
                  <a:gd name="connsiteY20" fmla="*/ 2975008 h 3084774"/>
                  <a:gd name="connsiteX21" fmla="*/ 3436698 w 3504962"/>
                  <a:gd name="connsiteY21" fmla="*/ 2733484 h 3084774"/>
                  <a:gd name="connsiteX22" fmla="*/ 1949666 w 3504962"/>
                  <a:gd name="connsiteY22" fmla="*/ 157869 h 3084774"/>
                  <a:gd name="connsiteX23" fmla="*/ 1775365 w 3504962"/>
                  <a:gd name="connsiteY23" fmla="*/ 48839 h 3084774"/>
                  <a:gd name="connsiteX24" fmla="*/ 1752165 w 3504962"/>
                  <a:gd name="connsiteY24" fmla="*/ 49439 h 3084774"/>
                  <a:gd name="connsiteX25" fmla="*/ 1776204 w 3504962"/>
                  <a:gd name="connsiteY25" fmla="*/ 0 h 3084774"/>
                  <a:gd name="connsiteX26" fmla="*/ 1954513 w 3504962"/>
                  <a:gd name="connsiteY26" fmla="*/ 111422 h 3084774"/>
                  <a:gd name="connsiteX27" fmla="*/ 3474930 w 3504962"/>
                  <a:gd name="connsiteY27" fmla="*/ 2744862 h 3084774"/>
                  <a:gd name="connsiteX28" fmla="*/ 3459656 w 3504962"/>
                  <a:gd name="connsiteY28" fmla="*/ 2991885 h 3084774"/>
                  <a:gd name="connsiteX29" fmla="*/ 3434904 w 3504962"/>
                  <a:gd name="connsiteY29" fmla="*/ 3013719 h 3084774"/>
                  <a:gd name="connsiteX30" fmla="*/ 3431208 w 3504962"/>
                  <a:gd name="connsiteY30" fmla="*/ 3019200 h 3084774"/>
                  <a:gd name="connsiteX31" fmla="*/ 3398074 w 3504962"/>
                  <a:gd name="connsiteY31" fmla="*/ 3046538 h 3084774"/>
                  <a:gd name="connsiteX32" fmla="*/ 3397090 w 3504962"/>
                  <a:gd name="connsiteY32" fmla="*/ 3047072 h 3084774"/>
                  <a:gd name="connsiteX33" fmla="*/ 3392983 w 3504962"/>
                  <a:gd name="connsiteY33" fmla="*/ 3050695 h 3084774"/>
                  <a:gd name="connsiteX34" fmla="*/ 3377907 w 3504962"/>
                  <a:gd name="connsiteY34" fmla="*/ 3057485 h 3084774"/>
                  <a:gd name="connsiteX35" fmla="*/ 3360044 w 3504962"/>
                  <a:gd name="connsiteY35" fmla="*/ 3067180 h 3084774"/>
                  <a:gd name="connsiteX36" fmla="*/ 3272899 w 3504962"/>
                  <a:gd name="connsiteY36" fmla="*/ 3084774 h 3084774"/>
                  <a:gd name="connsiteX37" fmla="*/ 232063 w 3504962"/>
                  <a:gd name="connsiteY37" fmla="*/ 3084774 h 3084774"/>
                  <a:gd name="connsiteX38" fmla="*/ 144916 w 3504962"/>
                  <a:gd name="connsiteY38" fmla="*/ 3067180 h 3084774"/>
                  <a:gd name="connsiteX39" fmla="*/ 127062 w 3504962"/>
                  <a:gd name="connsiteY39" fmla="*/ 3057489 h 3084774"/>
                  <a:gd name="connsiteX40" fmla="*/ 111979 w 3504962"/>
                  <a:gd name="connsiteY40" fmla="*/ 3050696 h 3084774"/>
                  <a:gd name="connsiteX41" fmla="*/ 107870 w 3504962"/>
                  <a:gd name="connsiteY41" fmla="*/ 3047071 h 3084774"/>
                  <a:gd name="connsiteX42" fmla="*/ 106886 w 3504962"/>
                  <a:gd name="connsiteY42" fmla="*/ 3046538 h 3084774"/>
                  <a:gd name="connsiteX43" fmla="*/ 73752 w 3504962"/>
                  <a:gd name="connsiteY43" fmla="*/ 3019200 h 3084774"/>
                  <a:gd name="connsiteX44" fmla="*/ 70057 w 3504962"/>
                  <a:gd name="connsiteY44" fmla="*/ 3013719 h 3084774"/>
                  <a:gd name="connsiteX45" fmla="*/ 45305 w 3504962"/>
                  <a:gd name="connsiteY45" fmla="*/ 2991886 h 3084774"/>
                  <a:gd name="connsiteX46" fmla="*/ 30032 w 3504962"/>
                  <a:gd name="connsiteY46" fmla="*/ 2744864 h 3084774"/>
                  <a:gd name="connsiteX47" fmla="*/ 1550449 w 3504962"/>
                  <a:gd name="connsiteY47" fmla="*/ 111423 h 3084774"/>
                  <a:gd name="connsiteX48" fmla="*/ 1728758 w 3504962"/>
                  <a:gd name="connsiteY48" fmla="*/ 1 h 3084774"/>
                  <a:gd name="connsiteX49" fmla="*/ 1752461 w 3504962"/>
                  <a:gd name="connsiteY49" fmla="*/ 625 h 3084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504962" h="3084774">
                    <a:moveTo>
                      <a:pt x="1729001" y="48818"/>
                    </a:moveTo>
                    <a:cubicBezTo>
                      <a:pt x="1658944" y="53738"/>
                      <a:pt x="1592534" y="92259"/>
                      <a:pt x="1554806" y="157678"/>
                    </a:cubicBezTo>
                    <a:lnTo>
                      <a:pt x="70266" y="2731855"/>
                    </a:lnTo>
                    <a:cubicBezTo>
                      <a:pt x="24992" y="2810361"/>
                      <a:pt x="33877" y="2905305"/>
                      <a:pt x="85308" y="2973394"/>
                    </a:cubicBezTo>
                    <a:lnTo>
                      <a:pt x="109506" y="2994752"/>
                    </a:lnTo>
                    <a:lnTo>
                      <a:pt x="113120" y="3000114"/>
                    </a:lnTo>
                    <a:cubicBezTo>
                      <a:pt x="123024" y="3010021"/>
                      <a:pt x="133870" y="3018985"/>
                      <a:pt x="145513" y="3026859"/>
                    </a:cubicBezTo>
                    <a:lnTo>
                      <a:pt x="146474" y="3027381"/>
                    </a:lnTo>
                    <a:lnTo>
                      <a:pt x="150491" y="3030927"/>
                    </a:lnTo>
                    <a:lnTo>
                      <a:pt x="165233" y="3037576"/>
                    </a:lnTo>
                    <a:lnTo>
                      <a:pt x="182687" y="3047060"/>
                    </a:lnTo>
                    <a:cubicBezTo>
                      <a:pt x="208867" y="3058150"/>
                      <a:pt x="237648" y="3064290"/>
                      <a:pt x="267856" y="3064304"/>
                    </a:cubicBezTo>
                    <a:lnTo>
                      <a:pt x="3239429" y="3065743"/>
                    </a:lnTo>
                    <a:cubicBezTo>
                      <a:pt x="3269636" y="3065757"/>
                      <a:pt x="3298412" y="3059647"/>
                      <a:pt x="3324581" y="3048582"/>
                    </a:cubicBezTo>
                    <a:lnTo>
                      <a:pt x="3342032" y="3039110"/>
                    </a:lnTo>
                    <a:lnTo>
                      <a:pt x="3356762" y="3032479"/>
                    </a:lnTo>
                    <a:lnTo>
                      <a:pt x="3360774" y="3028938"/>
                    </a:lnTo>
                    <a:lnTo>
                      <a:pt x="3361736" y="3028417"/>
                    </a:lnTo>
                    <a:cubicBezTo>
                      <a:pt x="3373371" y="3020554"/>
                      <a:pt x="3384209" y="3011600"/>
                      <a:pt x="3394102" y="3001702"/>
                    </a:cubicBezTo>
                    <a:lnTo>
                      <a:pt x="3397710" y="2996344"/>
                    </a:lnTo>
                    <a:lnTo>
                      <a:pt x="3421889" y="2975008"/>
                    </a:lnTo>
                    <a:cubicBezTo>
                      <a:pt x="3473254" y="2906968"/>
                      <a:pt x="3482048" y="2812033"/>
                      <a:pt x="3436698" y="2733484"/>
                    </a:cubicBezTo>
                    <a:lnTo>
                      <a:pt x="1949666" y="157869"/>
                    </a:lnTo>
                    <a:cubicBezTo>
                      <a:pt x="1911875" y="92413"/>
                      <a:pt x="1845428" y="53827"/>
                      <a:pt x="1775365" y="48839"/>
                    </a:cubicBezTo>
                    <a:lnTo>
                      <a:pt x="1752165" y="49439"/>
                    </a:lnTo>
                    <a:close/>
                    <a:moveTo>
                      <a:pt x="1776204" y="0"/>
                    </a:moveTo>
                    <a:cubicBezTo>
                      <a:pt x="1847896" y="5066"/>
                      <a:pt x="1915873" y="44496"/>
                      <a:pt x="1954513" y="111422"/>
                    </a:cubicBezTo>
                    <a:lnTo>
                      <a:pt x="3474930" y="2744862"/>
                    </a:lnTo>
                    <a:cubicBezTo>
                      <a:pt x="3521298" y="2825174"/>
                      <a:pt x="3512253" y="2922273"/>
                      <a:pt x="3459656" y="2991885"/>
                    </a:cubicBezTo>
                    <a:lnTo>
                      <a:pt x="3434904" y="3013719"/>
                    </a:lnTo>
                    <a:lnTo>
                      <a:pt x="3431208" y="3019200"/>
                    </a:lnTo>
                    <a:cubicBezTo>
                      <a:pt x="3421079" y="3029328"/>
                      <a:pt x="3409985" y="3038491"/>
                      <a:pt x="3398074" y="3046538"/>
                    </a:cubicBezTo>
                    <a:lnTo>
                      <a:pt x="3397090" y="3047072"/>
                    </a:lnTo>
                    <a:lnTo>
                      <a:pt x="3392983" y="3050695"/>
                    </a:lnTo>
                    <a:lnTo>
                      <a:pt x="3377907" y="3057485"/>
                    </a:lnTo>
                    <a:lnTo>
                      <a:pt x="3360044" y="3067180"/>
                    </a:lnTo>
                    <a:cubicBezTo>
                      <a:pt x="3333259" y="3078509"/>
                      <a:pt x="3303810" y="3084774"/>
                      <a:pt x="3272899" y="3084774"/>
                    </a:cubicBezTo>
                    <a:lnTo>
                      <a:pt x="232063" y="3084774"/>
                    </a:lnTo>
                    <a:cubicBezTo>
                      <a:pt x="201150" y="3084774"/>
                      <a:pt x="171701" y="3078509"/>
                      <a:pt x="144916" y="3067180"/>
                    </a:cubicBezTo>
                    <a:lnTo>
                      <a:pt x="127062" y="3057489"/>
                    </a:lnTo>
                    <a:lnTo>
                      <a:pt x="111979" y="3050696"/>
                    </a:lnTo>
                    <a:lnTo>
                      <a:pt x="107870" y="3047071"/>
                    </a:lnTo>
                    <a:lnTo>
                      <a:pt x="106886" y="3046538"/>
                    </a:lnTo>
                    <a:cubicBezTo>
                      <a:pt x="94976" y="3038490"/>
                      <a:pt x="83881" y="3029328"/>
                      <a:pt x="73752" y="3019200"/>
                    </a:cubicBezTo>
                    <a:lnTo>
                      <a:pt x="70057" y="3013719"/>
                    </a:lnTo>
                    <a:lnTo>
                      <a:pt x="45305" y="2991886"/>
                    </a:lnTo>
                    <a:cubicBezTo>
                      <a:pt x="-7291" y="2922275"/>
                      <a:pt x="-16337" y="2825176"/>
                      <a:pt x="30032" y="2744864"/>
                    </a:cubicBezTo>
                    <a:lnTo>
                      <a:pt x="1550449" y="111423"/>
                    </a:lnTo>
                    <a:cubicBezTo>
                      <a:pt x="1589088" y="44497"/>
                      <a:pt x="1657066" y="5067"/>
                      <a:pt x="1728758" y="1"/>
                    </a:cubicBezTo>
                    <a:lnTo>
                      <a:pt x="1752461" y="625"/>
                    </a:lnTo>
                    <a:close/>
                  </a:path>
                </a:pathLst>
              </a:custGeom>
              <a:solidFill>
                <a:srgbClr val="43B390">
                  <a:alpha val="5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2" name="자유형: 도형 41">
                <a:extLst>
                  <a:ext uri="{FF2B5EF4-FFF2-40B4-BE49-F238E27FC236}">
                    <a16:creationId xmlns:a16="http://schemas.microsoft.com/office/drawing/2014/main" xmlns="" id="{4B79C6EC-365A-E7D6-245C-9A1169797857}"/>
                  </a:ext>
                </a:extLst>
              </p:cNvPr>
              <p:cNvSpPr/>
              <p:nvPr/>
            </p:nvSpPr>
            <p:spPr>
              <a:xfrm rot="5400000">
                <a:off x="8221654" y="391948"/>
                <a:ext cx="835941" cy="735725"/>
              </a:xfrm>
              <a:custGeom>
                <a:avLst/>
                <a:gdLst>
                  <a:gd name="connsiteX0" fmla="*/ 1729001 w 3504962"/>
                  <a:gd name="connsiteY0" fmla="*/ 48818 h 3084774"/>
                  <a:gd name="connsiteX1" fmla="*/ 1554806 w 3504962"/>
                  <a:gd name="connsiteY1" fmla="*/ 157678 h 3084774"/>
                  <a:gd name="connsiteX2" fmla="*/ 70266 w 3504962"/>
                  <a:gd name="connsiteY2" fmla="*/ 2731855 h 3084774"/>
                  <a:gd name="connsiteX3" fmla="*/ 85308 w 3504962"/>
                  <a:gd name="connsiteY3" fmla="*/ 2973394 h 3084774"/>
                  <a:gd name="connsiteX4" fmla="*/ 109506 w 3504962"/>
                  <a:gd name="connsiteY4" fmla="*/ 2994752 h 3084774"/>
                  <a:gd name="connsiteX5" fmla="*/ 113120 w 3504962"/>
                  <a:gd name="connsiteY5" fmla="*/ 3000114 h 3084774"/>
                  <a:gd name="connsiteX6" fmla="*/ 145513 w 3504962"/>
                  <a:gd name="connsiteY6" fmla="*/ 3026859 h 3084774"/>
                  <a:gd name="connsiteX7" fmla="*/ 146474 w 3504962"/>
                  <a:gd name="connsiteY7" fmla="*/ 3027381 h 3084774"/>
                  <a:gd name="connsiteX8" fmla="*/ 150491 w 3504962"/>
                  <a:gd name="connsiteY8" fmla="*/ 3030927 h 3084774"/>
                  <a:gd name="connsiteX9" fmla="*/ 165233 w 3504962"/>
                  <a:gd name="connsiteY9" fmla="*/ 3037576 h 3084774"/>
                  <a:gd name="connsiteX10" fmla="*/ 182687 w 3504962"/>
                  <a:gd name="connsiteY10" fmla="*/ 3047060 h 3084774"/>
                  <a:gd name="connsiteX11" fmla="*/ 267856 w 3504962"/>
                  <a:gd name="connsiteY11" fmla="*/ 3064304 h 3084774"/>
                  <a:gd name="connsiteX12" fmla="*/ 3239429 w 3504962"/>
                  <a:gd name="connsiteY12" fmla="*/ 3065743 h 3084774"/>
                  <a:gd name="connsiteX13" fmla="*/ 3324581 w 3504962"/>
                  <a:gd name="connsiteY13" fmla="*/ 3048582 h 3084774"/>
                  <a:gd name="connsiteX14" fmla="*/ 3342032 w 3504962"/>
                  <a:gd name="connsiteY14" fmla="*/ 3039110 h 3084774"/>
                  <a:gd name="connsiteX15" fmla="*/ 3356762 w 3504962"/>
                  <a:gd name="connsiteY15" fmla="*/ 3032479 h 3084774"/>
                  <a:gd name="connsiteX16" fmla="*/ 3360774 w 3504962"/>
                  <a:gd name="connsiteY16" fmla="*/ 3028938 h 3084774"/>
                  <a:gd name="connsiteX17" fmla="*/ 3361736 w 3504962"/>
                  <a:gd name="connsiteY17" fmla="*/ 3028417 h 3084774"/>
                  <a:gd name="connsiteX18" fmla="*/ 3394102 w 3504962"/>
                  <a:gd name="connsiteY18" fmla="*/ 3001702 h 3084774"/>
                  <a:gd name="connsiteX19" fmla="*/ 3397710 w 3504962"/>
                  <a:gd name="connsiteY19" fmla="*/ 2996344 h 3084774"/>
                  <a:gd name="connsiteX20" fmla="*/ 3421889 w 3504962"/>
                  <a:gd name="connsiteY20" fmla="*/ 2975008 h 3084774"/>
                  <a:gd name="connsiteX21" fmla="*/ 3436698 w 3504962"/>
                  <a:gd name="connsiteY21" fmla="*/ 2733484 h 3084774"/>
                  <a:gd name="connsiteX22" fmla="*/ 1949666 w 3504962"/>
                  <a:gd name="connsiteY22" fmla="*/ 157869 h 3084774"/>
                  <a:gd name="connsiteX23" fmla="*/ 1775365 w 3504962"/>
                  <a:gd name="connsiteY23" fmla="*/ 48839 h 3084774"/>
                  <a:gd name="connsiteX24" fmla="*/ 1752165 w 3504962"/>
                  <a:gd name="connsiteY24" fmla="*/ 49439 h 3084774"/>
                  <a:gd name="connsiteX25" fmla="*/ 1776204 w 3504962"/>
                  <a:gd name="connsiteY25" fmla="*/ 0 h 3084774"/>
                  <a:gd name="connsiteX26" fmla="*/ 1954513 w 3504962"/>
                  <a:gd name="connsiteY26" fmla="*/ 111422 h 3084774"/>
                  <a:gd name="connsiteX27" fmla="*/ 3474930 w 3504962"/>
                  <a:gd name="connsiteY27" fmla="*/ 2744862 h 3084774"/>
                  <a:gd name="connsiteX28" fmla="*/ 3459656 w 3504962"/>
                  <a:gd name="connsiteY28" fmla="*/ 2991885 h 3084774"/>
                  <a:gd name="connsiteX29" fmla="*/ 3434904 w 3504962"/>
                  <a:gd name="connsiteY29" fmla="*/ 3013719 h 3084774"/>
                  <a:gd name="connsiteX30" fmla="*/ 3431208 w 3504962"/>
                  <a:gd name="connsiteY30" fmla="*/ 3019200 h 3084774"/>
                  <a:gd name="connsiteX31" fmla="*/ 3398074 w 3504962"/>
                  <a:gd name="connsiteY31" fmla="*/ 3046538 h 3084774"/>
                  <a:gd name="connsiteX32" fmla="*/ 3397090 w 3504962"/>
                  <a:gd name="connsiteY32" fmla="*/ 3047072 h 3084774"/>
                  <a:gd name="connsiteX33" fmla="*/ 3392983 w 3504962"/>
                  <a:gd name="connsiteY33" fmla="*/ 3050695 h 3084774"/>
                  <a:gd name="connsiteX34" fmla="*/ 3377907 w 3504962"/>
                  <a:gd name="connsiteY34" fmla="*/ 3057485 h 3084774"/>
                  <a:gd name="connsiteX35" fmla="*/ 3360044 w 3504962"/>
                  <a:gd name="connsiteY35" fmla="*/ 3067180 h 3084774"/>
                  <a:gd name="connsiteX36" fmla="*/ 3272899 w 3504962"/>
                  <a:gd name="connsiteY36" fmla="*/ 3084774 h 3084774"/>
                  <a:gd name="connsiteX37" fmla="*/ 232063 w 3504962"/>
                  <a:gd name="connsiteY37" fmla="*/ 3084774 h 3084774"/>
                  <a:gd name="connsiteX38" fmla="*/ 144916 w 3504962"/>
                  <a:gd name="connsiteY38" fmla="*/ 3067180 h 3084774"/>
                  <a:gd name="connsiteX39" fmla="*/ 127062 w 3504962"/>
                  <a:gd name="connsiteY39" fmla="*/ 3057489 h 3084774"/>
                  <a:gd name="connsiteX40" fmla="*/ 111979 w 3504962"/>
                  <a:gd name="connsiteY40" fmla="*/ 3050696 h 3084774"/>
                  <a:gd name="connsiteX41" fmla="*/ 107870 w 3504962"/>
                  <a:gd name="connsiteY41" fmla="*/ 3047071 h 3084774"/>
                  <a:gd name="connsiteX42" fmla="*/ 106886 w 3504962"/>
                  <a:gd name="connsiteY42" fmla="*/ 3046538 h 3084774"/>
                  <a:gd name="connsiteX43" fmla="*/ 73752 w 3504962"/>
                  <a:gd name="connsiteY43" fmla="*/ 3019200 h 3084774"/>
                  <a:gd name="connsiteX44" fmla="*/ 70057 w 3504962"/>
                  <a:gd name="connsiteY44" fmla="*/ 3013719 h 3084774"/>
                  <a:gd name="connsiteX45" fmla="*/ 45305 w 3504962"/>
                  <a:gd name="connsiteY45" fmla="*/ 2991886 h 3084774"/>
                  <a:gd name="connsiteX46" fmla="*/ 30032 w 3504962"/>
                  <a:gd name="connsiteY46" fmla="*/ 2744864 h 3084774"/>
                  <a:gd name="connsiteX47" fmla="*/ 1550449 w 3504962"/>
                  <a:gd name="connsiteY47" fmla="*/ 111423 h 3084774"/>
                  <a:gd name="connsiteX48" fmla="*/ 1728758 w 3504962"/>
                  <a:gd name="connsiteY48" fmla="*/ 1 h 3084774"/>
                  <a:gd name="connsiteX49" fmla="*/ 1752461 w 3504962"/>
                  <a:gd name="connsiteY49" fmla="*/ 625 h 3084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504962" h="3084774">
                    <a:moveTo>
                      <a:pt x="1729001" y="48818"/>
                    </a:moveTo>
                    <a:cubicBezTo>
                      <a:pt x="1658944" y="53738"/>
                      <a:pt x="1592534" y="92259"/>
                      <a:pt x="1554806" y="157678"/>
                    </a:cubicBezTo>
                    <a:lnTo>
                      <a:pt x="70266" y="2731855"/>
                    </a:lnTo>
                    <a:cubicBezTo>
                      <a:pt x="24992" y="2810361"/>
                      <a:pt x="33877" y="2905305"/>
                      <a:pt x="85308" y="2973394"/>
                    </a:cubicBezTo>
                    <a:lnTo>
                      <a:pt x="109506" y="2994752"/>
                    </a:lnTo>
                    <a:lnTo>
                      <a:pt x="113120" y="3000114"/>
                    </a:lnTo>
                    <a:cubicBezTo>
                      <a:pt x="123024" y="3010021"/>
                      <a:pt x="133870" y="3018985"/>
                      <a:pt x="145513" y="3026859"/>
                    </a:cubicBezTo>
                    <a:lnTo>
                      <a:pt x="146474" y="3027381"/>
                    </a:lnTo>
                    <a:lnTo>
                      <a:pt x="150491" y="3030927"/>
                    </a:lnTo>
                    <a:lnTo>
                      <a:pt x="165233" y="3037576"/>
                    </a:lnTo>
                    <a:lnTo>
                      <a:pt x="182687" y="3047060"/>
                    </a:lnTo>
                    <a:cubicBezTo>
                      <a:pt x="208867" y="3058150"/>
                      <a:pt x="237648" y="3064290"/>
                      <a:pt x="267856" y="3064304"/>
                    </a:cubicBezTo>
                    <a:lnTo>
                      <a:pt x="3239429" y="3065743"/>
                    </a:lnTo>
                    <a:cubicBezTo>
                      <a:pt x="3269636" y="3065757"/>
                      <a:pt x="3298412" y="3059647"/>
                      <a:pt x="3324581" y="3048582"/>
                    </a:cubicBezTo>
                    <a:lnTo>
                      <a:pt x="3342032" y="3039110"/>
                    </a:lnTo>
                    <a:lnTo>
                      <a:pt x="3356762" y="3032479"/>
                    </a:lnTo>
                    <a:lnTo>
                      <a:pt x="3360774" y="3028938"/>
                    </a:lnTo>
                    <a:lnTo>
                      <a:pt x="3361736" y="3028417"/>
                    </a:lnTo>
                    <a:cubicBezTo>
                      <a:pt x="3373371" y="3020554"/>
                      <a:pt x="3384209" y="3011600"/>
                      <a:pt x="3394102" y="3001702"/>
                    </a:cubicBezTo>
                    <a:lnTo>
                      <a:pt x="3397710" y="2996344"/>
                    </a:lnTo>
                    <a:lnTo>
                      <a:pt x="3421889" y="2975008"/>
                    </a:lnTo>
                    <a:cubicBezTo>
                      <a:pt x="3473254" y="2906968"/>
                      <a:pt x="3482048" y="2812033"/>
                      <a:pt x="3436698" y="2733484"/>
                    </a:cubicBezTo>
                    <a:lnTo>
                      <a:pt x="1949666" y="157869"/>
                    </a:lnTo>
                    <a:cubicBezTo>
                      <a:pt x="1911875" y="92413"/>
                      <a:pt x="1845428" y="53827"/>
                      <a:pt x="1775365" y="48839"/>
                    </a:cubicBezTo>
                    <a:lnTo>
                      <a:pt x="1752165" y="49439"/>
                    </a:lnTo>
                    <a:close/>
                    <a:moveTo>
                      <a:pt x="1776204" y="0"/>
                    </a:moveTo>
                    <a:cubicBezTo>
                      <a:pt x="1847896" y="5066"/>
                      <a:pt x="1915873" y="44496"/>
                      <a:pt x="1954513" y="111422"/>
                    </a:cubicBezTo>
                    <a:lnTo>
                      <a:pt x="3474930" y="2744862"/>
                    </a:lnTo>
                    <a:cubicBezTo>
                      <a:pt x="3521298" y="2825174"/>
                      <a:pt x="3512253" y="2922273"/>
                      <a:pt x="3459656" y="2991885"/>
                    </a:cubicBezTo>
                    <a:lnTo>
                      <a:pt x="3434904" y="3013719"/>
                    </a:lnTo>
                    <a:lnTo>
                      <a:pt x="3431208" y="3019200"/>
                    </a:lnTo>
                    <a:cubicBezTo>
                      <a:pt x="3421079" y="3029328"/>
                      <a:pt x="3409985" y="3038491"/>
                      <a:pt x="3398074" y="3046538"/>
                    </a:cubicBezTo>
                    <a:lnTo>
                      <a:pt x="3397090" y="3047072"/>
                    </a:lnTo>
                    <a:lnTo>
                      <a:pt x="3392983" y="3050695"/>
                    </a:lnTo>
                    <a:lnTo>
                      <a:pt x="3377907" y="3057485"/>
                    </a:lnTo>
                    <a:lnTo>
                      <a:pt x="3360044" y="3067180"/>
                    </a:lnTo>
                    <a:cubicBezTo>
                      <a:pt x="3333259" y="3078509"/>
                      <a:pt x="3303810" y="3084774"/>
                      <a:pt x="3272899" y="3084774"/>
                    </a:cubicBezTo>
                    <a:lnTo>
                      <a:pt x="232063" y="3084774"/>
                    </a:lnTo>
                    <a:cubicBezTo>
                      <a:pt x="201150" y="3084774"/>
                      <a:pt x="171701" y="3078509"/>
                      <a:pt x="144916" y="3067180"/>
                    </a:cubicBezTo>
                    <a:lnTo>
                      <a:pt x="127062" y="3057489"/>
                    </a:lnTo>
                    <a:lnTo>
                      <a:pt x="111979" y="3050696"/>
                    </a:lnTo>
                    <a:lnTo>
                      <a:pt x="107870" y="3047071"/>
                    </a:lnTo>
                    <a:lnTo>
                      <a:pt x="106886" y="3046538"/>
                    </a:lnTo>
                    <a:cubicBezTo>
                      <a:pt x="94976" y="3038490"/>
                      <a:pt x="83881" y="3029328"/>
                      <a:pt x="73752" y="3019200"/>
                    </a:cubicBezTo>
                    <a:lnTo>
                      <a:pt x="70057" y="3013719"/>
                    </a:lnTo>
                    <a:lnTo>
                      <a:pt x="45305" y="2991886"/>
                    </a:lnTo>
                    <a:cubicBezTo>
                      <a:pt x="-7291" y="2922275"/>
                      <a:pt x="-16337" y="2825176"/>
                      <a:pt x="30032" y="2744864"/>
                    </a:cubicBezTo>
                    <a:lnTo>
                      <a:pt x="1550449" y="111423"/>
                    </a:lnTo>
                    <a:cubicBezTo>
                      <a:pt x="1589088" y="44497"/>
                      <a:pt x="1657066" y="5067"/>
                      <a:pt x="1728758" y="1"/>
                    </a:cubicBezTo>
                    <a:lnTo>
                      <a:pt x="1752461" y="625"/>
                    </a:lnTo>
                    <a:close/>
                  </a:path>
                </a:pathLst>
              </a:custGeom>
              <a:solidFill>
                <a:srgbClr val="43B390">
                  <a:alpha val="5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3" name="자유형: 도형 42">
                <a:extLst>
                  <a:ext uri="{FF2B5EF4-FFF2-40B4-BE49-F238E27FC236}">
                    <a16:creationId xmlns:a16="http://schemas.microsoft.com/office/drawing/2014/main" xmlns="" id="{05BC2B51-47B0-FC67-BE65-812DD964FEDE}"/>
                  </a:ext>
                </a:extLst>
              </p:cNvPr>
              <p:cNvSpPr/>
              <p:nvPr/>
            </p:nvSpPr>
            <p:spPr>
              <a:xfrm rot="5400000">
                <a:off x="8517692" y="391946"/>
                <a:ext cx="835941" cy="735725"/>
              </a:xfrm>
              <a:custGeom>
                <a:avLst/>
                <a:gdLst>
                  <a:gd name="connsiteX0" fmla="*/ 1729001 w 3504962"/>
                  <a:gd name="connsiteY0" fmla="*/ 48818 h 3084774"/>
                  <a:gd name="connsiteX1" fmla="*/ 1554806 w 3504962"/>
                  <a:gd name="connsiteY1" fmla="*/ 157678 h 3084774"/>
                  <a:gd name="connsiteX2" fmla="*/ 70266 w 3504962"/>
                  <a:gd name="connsiteY2" fmla="*/ 2731855 h 3084774"/>
                  <a:gd name="connsiteX3" fmla="*/ 85308 w 3504962"/>
                  <a:gd name="connsiteY3" fmla="*/ 2973394 h 3084774"/>
                  <a:gd name="connsiteX4" fmla="*/ 109506 w 3504962"/>
                  <a:gd name="connsiteY4" fmla="*/ 2994752 h 3084774"/>
                  <a:gd name="connsiteX5" fmla="*/ 113120 w 3504962"/>
                  <a:gd name="connsiteY5" fmla="*/ 3000114 h 3084774"/>
                  <a:gd name="connsiteX6" fmla="*/ 145513 w 3504962"/>
                  <a:gd name="connsiteY6" fmla="*/ 3026859 h 3084774"/>
                  <a:gd name="connsiteX7" fmla="*/ 146474 w 3504962"/>
                  <a:gd name="connsiteY7" fmla="*/ 3027381 h 3084774"/>
                  <a:gd name="connsiteX8" fmla="*/ 150491 w 3504962"/>
                  <a:gd name="connsiteY8" fmla="*/ 3030927 h 3084774"/>
                  <a:gd name="connsiteX9" fmla="*/ 165233 w 3504962"/>
                  <a:gd name="connsiteY9" fmla="*/ 3037576 h 3084774"/>
                  <a:gd name="connsiteX10" fmla="*/ 182687 w 3504962"/>
                  <a:gd name="connsiteY10" fmla="*/ 3047060 h 3084774"/>
                  <a:gd name="connsiteX11" fmla="*/ 267856 w 3504962"/>
                  <a:gd name="connsiteY11" fmla="*/ 3064304 h 3084774"/>
                  <a:gd name="connsiteX12" fmla="*/ 3239429 w 3504962"/>
                  <a:gd name="connsiteY12" fmla="*/ 3065743 h 3084774"/>
                  <a:gd name="connsiteX13" fmla="*/ 3324581 w 3504962"/>
                  <a:gd name="connsiteY13" fmla="*/ 3048582 h 3084774"/>
                  <a:gd name="connsiteX14" fmla="*/ 3342032 w 3504962"/>
                  <a:gd name="connsiteY14" fmla="*/ 3039110 h 3084774"/>
                  <a:gd name="connsiteX15" fmla="*/ 3356762 w 3504962"/>
                  <a:gd name="connsiteY15" fmla="*/ 3032479 h 3084774"/>
                  <a:gd name="connsiteX16" fmla="*/ 3360774 w 3504962"/>
                  <a:gd name="connsiteY16" fmla="*/ 3028938 h 3084774"/>
                  <a:gd name="connsiteX17" fmla="*/ 3361736 w 3504962"/>
                  <a:gd name="connsiteY17" fmla="*/ 3028417 h 3084774"/>
                  <a:gd name="connsiteX18" fmla="*/ 3394102 w 3504962"/>
                  <a:gd name="connsiteY18" fmla="*/ 3001702 h 3084774"/>
                  <a:gd name="connsiteX19" fmla="*/ 3397710 w 3504962"/>
                  <a:gd name="connsiteY19" fmla="*/ 2996344 h 3084774"/>
                  <a:gd name="connsiteX20" fmla="*/ 3421889 w 3504962"/>
                  <a:gd name="connsiteY20" fmla="*/ 2975008 h 3084774"/>
                  <a:gd name="connsiteX21" fmla="*/ 3436698 w 3504962"/>
                  <a:gd name="connsiteY21" fmla="*/ 2733484 h 3084774"/>
                  <a:gd name="connsiteX22" fmla="*/ 1949666 w 3504962"/>
                  <a:gd name="connsiteY22" fmla="*/ 157869 h 3084774"/>
                  <a:gd name="connsiteX23" fmla="*/ 1775365 w 3504962"/>
                  <a:gd name="connsiteY23" fmla="*/ 48839 h 3084774"/>
                  <a:gd name="connsiteX24" fmla="*/ 1752165 w 3504962"/>
                  <a:gd name="connsiteY24" fmla="*/ 49439 h 3084774"/>
                  <a:gd name="connsiteX25" fmla="*/ 1776204 w 3504962"/>
                  <a:gd name="connsiteY25" fmla="*/ 0 h 3084774"/>
                  <a:gd name="connsiteX26" fmla="*/ 1954513 w 3504962"/>
                  <a:gd name="connsiteY26" fmla="*/ 111422 h 3084774"/>
                  <a:gd name="connsiteX27" fmla="*/ 3474930 w 3504962"/>
                  <a:gd name="connsiteY27" fmla="*/ 2744862 h 3084774"/>
                  <a:gd name="connsiteX28" fmla="*/ 3459656 w 3504962"/>
                  <a:gd name="connsiteY28" fmla="*/ 2991885 h 3084774"/>
                  <a:gd name="connsiteX29" fmla="*/ 3434904 w 3504962"/>
                  <a:gd name="connsiteY29" fmla="*/ 3013719 h 3084774"/>
                  <a:gd name="connsiteX30" fmla="*/ 3431208 w 3504962"/>
                  <a:gd name="connsiteY30" fmla="*/ 3019200 h 3084774"/>
                  <a:gd name="connsiteX31" fmla="*/ 3398074 w 3504962"/>
                  <a:gd name="connsiteY31" fmla="*/ 3046538 h 3084774"/>
                  <a:gd name="connsiteX32" fmla="*/ 3397090 w 3504962"/>
                  <a:gd name="connsiteY32" fmla="*/ 3047072 h 3084774"/>
                  <a:gd name="connsiteX33" fmla="*/ 3392983 w 3504962"/>
                  <a:gd name="connsiteY33" fmla="*/ 3050695 h 3084774"/>
                  <a:gd name="connsiteX34" fmla="*/ 3377907 w 3504962"/>
                  <a:gd name="connsiteY34" fmla="*/ 3057485 h 3084774"/>
                  <a:gd name="connsiteX35" fmla="*/ 3360044 w 3504962"/>
                  <a:gd name="connsiteY35" fmla="*/ 3067180 h 3084774"/>
                  <a:gd name="connsiteX36" fmla="*/ 3272899 w 3504962"/>
                  <a:gd name="connsiteY36" fmla="*/ 3084774 h 3084774"/>
                  <a:gd name="connsiteX37" fmla="*/ 232063 w 3504962"/>
                  <a:gd name="connsiteY37" fmla="*/ 3084774 h 3084774"/>
                  <a:gd name="connsiteX38" fmla="*/ 144916 w 3504962"/>
                  <a:gd name="connsiteY38" fmla="*/ 3067180 h 3084774"/>
                  <a:gd name="connsiteX39" fmla="*/ 127062 w 3504962"/>
                  <a:gd name="connsiteY39" fmla="*/ 3057489 h 3084774"/>
                  <a:gd name="connsiteX40" fmla="*/ 111979 w 3504962"/>
                  <a:gd name="connsiteY40" fmla="*/ 3050696 h 3084774"/>
                  <a:gd name="connsiteX41" fmla="*/ 107870 w 3504962"/>
                  <a:gd name="connsiteY41" fmla="*/ 3047071 h 3084774"/>
                  <a:gd name="connsiteX42" fmla="*/ 106886 w 3504962"/>
                  <a:gd name="connsiteY42" fmla="*/ 3046538 h 3084774"/>
                  <a:gd name="connsiteX43" fmla="*/ 73752 w 3504962"/>
                  <a:gd name="connsiteY43" fmla="*/ 3019200 h 3084774"/>
                  <a:gd name="connsiteX44" fmla="*/ 70057 w 3504962"/>
                  <a:gd name="connsiteY44" fmla="*/ 3013719 h 3084774"/>
                  <a:gd name="connsiteX45" fmla="*/ 45305 w 3504962"/>
                  <a:gd name="connsiteY45" fmla="*/ 2991886 h 3084774"/>
                  <a:gd name="connsiteX46" fmla="*/ 30032 w 3504962"/>
                  <a:gd name="connsiteY46" fmla="*/ 2744864 h 3084774"/>
                  <a:gd name="connsiteX47" fmla="*/ 1550449 w 3504962"/>
                  <a:gd name="connsiteY47" fmla="*/ 111423 h 3084774"/>
                  <a:gd name="connsiteX48" fmla="*/ 1728758 w 3504962"/>
                  <a:gd name="connsiteY48" fmla="*/ 1 h 3084774"/>
                  <a:gd name="connsiteX49" fmla="*/ 1752461 w 3504962"/>
                  <a:gd name="connsiteY49" fmla="*/ 625 h 3084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504962" h="3084774">
                    <a:moveTo>
                      <a:pt x="1729001" y="48818"/>
                    </a:moveTo>
                    <a:cubicBezTo>
                      <a:pt x="1658944" y="53738"/>
                      <a:pt x="1592534" y="92259"/>
                      <a:pt x="1554806" y="157678"/>
                    </a:cubicBezTo>
                    <a:lnTo>
                      <a:pt x="70266" y="2731855"/>
                    </a:lnTo>
                    <a:cubicBezTo>
                      <a:pt x="24992" y="2810361"/>
                      <a:pt x="33877" y="2905305"/>
                      <a:pt x="85308" y="2973394"/>
                    </a:cubicBezTo>
                    <a:lnTo>
                      <a:pt x="109506" y="2994752"/>
                    </a:lnTo>
                    <a:lnTo>
                      <a:pt x="113120" y="3000114"/>
                    </a:lnTo>
                    <a:cubicBezTo>
                      <a:pt x="123024" y="3010021"/>
                      <a:pt x="133870" y="3018985"/>
                      <a:pt x="145513" y="3026859"/>
                    </a:cubicBezTo>
                    <a:lnTo>
                      <a:pt x="146474" y="3027381"/>
                    </a:lnTo>
                    <a:lnTo>
                      <a:pt x="150491" y="3030927"/>
                    </a:lnTo>
                    <a:lnTo>
                      <a:pt x="165233" y="3037576"/>
                    </a:lnTo>
                    <a:lnTo>
                      <a:pt x="182687" y="3047060"/>
                    </a:lnTo>
                    <a:cubicBezTo>
                      <a:pt x="208867" y="3058150"/>
                      <a:pt x="237648" y="3064290"/>
                      <a:pt x="267856" y="3064304"/>
                    </a:cubicBezTo>
                    <a:lnTo>
                      <a:pt x="3239429" y="3065743"/>
                    </a:lnTo>
                    <a:cubicBezTo>
                      <a:pt x="3269636" y="3065757"/>
                      <a:pt x="3298412" y="3059647"/>
                      <a:pt x="3324581" y="3048582"/>
                    </a:cubicBezTo>
                    <a:lnTo>
                      <a:pt x="3342032" y="3039110"/>
                    </a:lnTo>
                    <a:lnTo>
                      <a:pt x="3356762" y="3032479"/>
                    </a:lnTo>
                    <a:lnTo>
                      <a:pt x="3360774" y="3028938"/>
                    </a:lnTo>
                    <a:lnTo>
                      <a:pt x="3361736" y="3028417"/>
                    </a:lnTo>
                    <a:cubicBezTo>
                      <a:pt x="3373371" y="3020554"/>
                      <a:pt x="3384209" y="3011600"/>
                      <a:pt x="3394102" y="3001702"/>
                    </a:cubicBezTo>
                    <a:lnTo>
                      <a:pt x="3397710" y="2996344"/>
                    </a:lnTo>
                    <a:lnTo>
                      <a:pt x="3421889" y="2975008"/>
                    </a:lnTo>
                    <a:cubicBezTo>
                      <a:pt x="3473254" y="2906968"/>
                      <a:pt x="3482048" y="2812033"/>
                      <a:pt x="3436698" y="2733484"/>
                    </a:cubicBezTo>
                    <a:lnTo>
                      <a:pt x="1949666" y="157869"/>
                    </a:lnTo>
                    <a:cubicBezTo>
                      <a:pt x="1911875" y="92413"/>
                      <a:pt x="1845428" y="53827"/>
                      <a:pt x="1775365" y="48839"/>
                    </a:cubicBezTo>
                    <a:lnTo>
                      <a:pt x="1752165" y="49439"/>
                    </a:lnTo>
                    <a:close/>
                    <a:moveTo>
                      <a:pt x="1776204" y="0"/>
                    </a:moveTo>
                    <a:cubicBezTo>
                      <a:pt x="1847896" y="5066"/>
                      <a:pt x="1915873" y="44496"/>
                      <a:pt x="1954513" y="111422"/>
                    </a:cubicBezTo>
                    <a:lnTo>
                      <a:pt x="3474930" y="2744862"/>
                    </a:lnTo>
                    <a:cubicBezTo>
                      <a:pt x="3521298" y="2825174"/>
                      <a:pt x="3512253" y="2922273"/>
                      <a:pt x="3459656" y="2991885"/>
                    </a:cubicBezTo>
                    <a:lnTo>
                      <a:pt x="3434904" y="3013719"/>
                    </a:lnTo>
                    <a:lnTo>
                      <a:pt x="3431208" y="3019200"/>
                    </a:lnTo>
                    <a:cubicBezTo>
                      <a:pt x="3421079" y="3029328"/>
                      <a:pt x="3409985" y="3038491"/>
                      <a:pt x="3398074" y="3046538"/>
                    </a:cubicBezTo>
                    <a:lnTo>
                      <a:pt x="3397090" y="3047072"/>
                    </a:lnTo>
                    <a:lnTo>
                      <a:pt x="3392983" y="3050695"/>
                    </a:lnTo>
                    <a:lnTo>
                      <a:pt x="3377907" y="3057485"/>
                    </a:lnTo>
                    <a:lnTo>
                      <a:pt x="3360044" y="3067180"/>
                    </a:lnTo>
                    <a:cubicBezTo>
                      <a:pt x="3333259" y="3078509"/>
                      <a:pt x="3303810" y="3084774"/>
                      <a:pt x="3272899" y="3084774"/>
                    </a:cubicBezTo>
                    <a:lnTo>
                      <a:pt x="232063" y="3084774"/>
                    </a:lnTo>
                    <a:cubicBezTo>
                      <a:pt x="201150" y="3084774"/>
                      <a:pt x="171701" y="3078509"/>
                      <a:pt x="144916" y="3067180"/>
                    </a:cubicBezTo>
                    <a:lnTo>
                      <a:pt x="127062" y="3057489"/>
                    </a:lnTo>
                    <a:lnTo>
                      <a:pt x="111979" y="3050696"/>
                    </a:lnTo>
                    <a:lnTo>
                      <a:pt x="107870" y="3047071"/>
                    </a:lnTo>
                    <a:lnTo>
                      <a:pt x="106886" y="3046538"/>
                    </a:lnTo>
                    <a:cubicBezTo>
                      <a:pt x="94976" y="3038490"/>
                      <a:pt x="83881" y="3029328"/>
                      <a:pt x="73752" y="3019200"/>
                    </a:cubicBezTo>
                    <a:lnTo>
                      <a:pt x="70057" y="3013719"/>
                    </a:lnTo>
                    <a:lnTo>
                      <a:pt x="45305" y="2991886"/>
                    </a:lnTo>
                    <a:cubicBezTo>
                      <a:pt x="-7291" y="2922275"/>
                      <a:pt x="-16337" y="2825176"/>
                      <a:pt x="30032" y="2744864"/>
                    </a:cubicBezTo>
                    <a:lnTo>
                      <a:pt x="1550449" y="111423"/>
                    </a:lnTo>
                    <a:cubicBezTo>
                      <a:pt x="1589088" y="44497"/>
                      <a:pt x="1657066" y="5067"/>
                      <a:pt x="1728758" y="1"/>
                    </a:cubicBezTo>
                    <a:lnTo>
                      <a:pt x="1752461" y="625"/>
                    </a:lnTo>
                    <a:close/>
                  </a:path>
                </a:pathLst>
              </a:custGeom>
              <a:solidFill>
                <a:srgbClr val="43B390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4" name="자유형: 도형 43">
                <a:extLst>
                  <a:ext uri="{FF2B5EF4-FFF2-40B4-BE49-F238E27FC236}">
                    <a16:creationId xmlns:a16="http://schemas.microsoft.com/office/drawing/2014/main" xmlns="" id="{236D26EF-462D-13B8-4A8C-9BE9D19D3084}"/>
                  </a:ext>
                </a:extLst>
              </p:cNvPr>
              <p:cNvSpPr/>
              <p:nvPr/>
            </p:nvSpPr>
            <p:spPr>
              <a:xfrm rot="5400000">
                <a:off x="8813730" y="391944"/>
                <a:ext cx="835941" cy="735725"/>
              </a:xfrm>
              <a:custGeom>
                <a:avLst/>
                <a:gdLst>
                  <a:gd name="connsiteX0" fmla="*/ 1729001 w 3504962"/>
                  <a:gd name="connsiteY0" fmla="*/ 48818 h 3084774"/>
                  <a:gd name="connsiteX1" fmla="*/ 1554806 w 3504962"/>
                  <a:gd name="connsiteY1" fmla="*/ 157678 h 3084774"/>
                  <a:gd name="connsiteX2" fmla="*/ 70266 w 3504962"/>
                  <a:gd name="connsiteY2" fmla="*/ 2731855 h 3084774"/>
                  <a:gd name="connsiteX3" fmla="*/ 85308 w 3504962"/>
                  <a:gd name="connsiteY3" fmla="*/ 2973394 h 3084774"/>
                  <a:gd name="connsiteX4" fmla="*/ 109506 w 3504962"/>
                  <a:gd name="connsiteY4" fmla="*/ 2994752 h 3084774"/>
                  <a:gd name="connsiteX5" fmla="*/ 113120 w 3504962"/>
                  <a:gd name="connsiteY5" fmla="*/ 3000114 h 3084774"/>
                  <a:gd name="connsiteX6" fmla="*/ 145513 w 3504962"/>
                  <a:gd name="connsiteY6" fmla="*/ 3026859 h 3084774"/>
                  <a:gd name="connsiteX7" fmla="*/ 146474 w 3504962"/>
                  <a:gd name="connsiteY7" fmla="*/ 3027381 h 3084774"/>
                  <a:gd name="connsiteX8" fmla="*/ 150491 w 3504962"/>
                  <a:gd name="connsiteY8" fmla="*/ 3030927 h 3084774"/>
                  <a:gd name="connsiteX9" fmla="*/ 165233 w 3504962"/>
                  <a:gd name="connsiteY9" fmla="*/ 3037576 h 3084774"/>
                  <a:gd name="connsiteX10" fmla="*/ 182687 w 3504962"/>
                  <a:gd name="connsiteY10" fmla="*/ 3047060 h 3084774"/>
                  <a:gd name="connsiteX11" fmla="*/ 267856 w 3504962"/>
                  <a:gd name="connsiteY11" fmla="*/ 3064304 h 3084774"/>
                  <a:gd name="connsiteX12" fmla="*/ 3239429 w 3504962"/>
                  <a:gd name="connsiteY12" fmla="*/ 3065743 h 3084774"/>
                  <a:gd name="connsiteX13" fmla="*/ 3324581 w 3504962"/>
                  <a:gd name="connsiteY13" fmla="*/ 3048582 h 3084774"/>
                  <a:gd name="connsiteX14" fmla="*/ 3342032 w 3504962"/>
                  <a:gd name="connsiteY14" fmla="*/ 3039110 h 3084774"/>
                  <a:gd name="connsiteX15" fmla="*/ 3356762 w 3504962"/>
                  <a:gd name="connsiteY15" fmla="*/ 3032479 h 3084774"/>
                  <a:gd name="connsiteX16" fmla="*/ 3360774 w 3504962"/>
                  <a:gd name="connsiteY16" fmla="*/ 3028938 h 3084774"/>
                  <a:gd name="connsiteX17" fmla="*/ 3361736 w 3504962"/>
                  <a:gd name="connsiteY17" fmla="*/ 3028417 h 3084774"/>
                  <a:gd name="connsiteX18" fmla="*/ 3394102 w 3504962"/>
                  <a:gd name="connsiteY18" fmla="*/ 3001702 h 3084774"/>
                  <a:gd name="connsiteX19" fmla="*/ 3397710 w 3504962"/>
                  <a:gd name="connsiteY19" fmla="*/ 2996344 h 3084774"/>
                  <a:gd name="connsiteX20" fmla="*/ 3421889 w 3504962"/>
                  <a:gd name="connsiteY20" fmla="*/ 2975008 h 3084774"/>
                  <a:gd name="connsiteX21" fmla="*/ 3436698 w 3504962"/>
                  <a:gd name="connsiteY21" fmla="*/ 2733484 h 3084774"/>
                  <a:gd name="connsiteX22" fmla="*/ 1949666 w 3504962"/>
                  <a:gd name="connsiteY22" fmla="*/ 157869 h 3084774"/>
                  <a:gd name="connsiteX23" fmla="*/ 1775365 w 3504962"/>
                  <a:gd name="connsiteY23" fmla="*/ 48839 h 3084774"/>
                  <a:gd name="connsiteX24" fmla="*/ 1752165 w 3504962"/>
                  <a:gd name="connsiteY24" fmla="*/ 49439 h 3084774"/>
                  <a:gd name="connsiteX25" fmla="*/ 1776204 w 3504962"/>
                  <a:gd name="connsiteY25" fmla="*/ 0 h 3084774"/>
                  <a:gd name="connsiteX26" fmla="*/ 1954513 w 3504962"/>
                  <a:gd name="connsiteY26" fmla="*/ 111422 h 3084774"/>
                  <a:gd name="connsiteX27" fmla="*/ 3474930 w 3504962"/>
                  <a:gd name="connsiteY27" fmla="*/ 2744862 h 3084774"/>
                  <a:gd name="connsiteX28" fmla="*/ 3459656 w 3504962"/>
                  <a:gd name="connsiteY28" fmla="*/ 2991885 h 3084774"/>
                  <a:gd name="connsiteX29" fmla="*/ 3434904 w 3504962"/>
                  <a:gd name="connsiteY29" fmla="*/ 3013719 h 3084774"/>
                  <a:gd name="connsiteX30" fmla="*/ 3431208 w 3504962"/>
                  <a:gd name="connsiteY30" fmla="*/ 3019200 h 3084774"/>
                  <a:gd name="connsiteX31" fmla="*/ 3398074 w 3504962"/>
                  <a:gd name="connsiteY31" fmla="*/ 3046538 h 3084774"/>
                  <a:gd name="connsiteX32" fmla="*/ 3397090 w 3504962"/>
                  <a:gd name="connsiteY32" fmla="*/ 3047072 h 3084774"/>
                  <a:gd name="connsiteX33" fmla="*/ 3392983 w 3504962"/>
                  <a:gd name="connsiteY33" fmla="*/ 3050695 h 3084774"/>
                  <a:gd name="connsiteX34" fmla="*/ 3377907 w 3504962"/>
                  <a:gd name="connsiteY34" fmla="*/ 3057485 h 3084774"/>
                  <a:gd name="connsiteX35" fmla="*/ 3360044 w 3504962"/>
                  <a:gd name="connsiteY35" fmla="*/ 3067180 h 3084774"/>
                  <a:gd name="connsiteX36" fmla="*/ 3272899 w 3504962"/>
                  <a:gd name="connsiteY36" fmla="*/ 3084774 h 3084774"/>
                  <a:gd name="connsiteX37" fmla="*/ 232063 w 3504962"/>
                  <a:gd name="connsiteY37" fmla="*/ 3084774 h 3084774"/>
                  <a:gd name="connsiteX38" fmla="*/ 144916 w 3504962"/>
                  <a:gd name="connsiteY38" fmla="*/ 3067180 h 3084774"/>
                  <a:gd name="connsiteX39" fmla="*/ 127062 w 3504962"/>
                  <a:gd name="connsiteY39" fmla="*/ 3057489 h 3084774"/>
                  <a:gd name="connsiteX40" fmla="*/ 111979 w 3504962"/>
                  <a:gd name="connsiteY40" fmla="*/ 3050696 h 3084774"/>
                  <a:gd name="connsiteX41" fmla="*/ 107870 w 3504962"/>
                  <a:gd name="connsiteY41" fmla="*/ 3047071 h 3084774"/>
                  <a:gd name="connsiteX42" fmla="*/ 106886 w 3504962"/>
                  <a:gd name="connsiteY42" fmla="*/ 3046538 h 3084774"/>
                  <a:gd name="connsiteX43" fmla="*/ 73752 w 3504962"/>
                  <a:gd name="connsiteY43" fmla="*/ 3019200 h 3084774"/>
                  <a:gd name="connsiteX44" fmla="*/ 70057 w 3504962"/>
                  <a:gd name="connsiteY44" fmla="*/ 3013719 h 3084774"/>
                  <a:gd name="connsiteX45" fmla="*/ 45305 w 3504962"/>
                  <a:gd name="connsiteY45" fmla="*/ 2991886 h 3084774"/>
                  <a:gd name="connsiteX46" fmla="*/ 30032 w 3504962"/>
                  <a:gd name="connsiteY46" fmla="*/ 2744864 h 3084774"/>
                  <a:gd name="connsiteX47" fmla="*/ 1550449 w 3504962"/>
                  <a:gd name="connsiteY47" fmla="*/ 111423 h 3084774"/>
                  <a:gd name="connsiteX48" fmla="*/ 1728758 w 3504962"/>
                  <a:gd name="connsiteY48" fmla="*/ 1 h 3084774"/>
                  <a:gd name="connsiteX49" fmla="*/ 1752461 w 3504962"/>
                  <a:gd name="connsiteY49" fmla="*/ 625 h 3084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504962" h="3084774">
                    <a:moveTo>
                      <a:pt x="1729001" y="48818"/>
                    </a:moveTo>
                    <a:cubicBezTo>
                      <a:pt x="1658944" y="53738"/>
                      <a:pt x="1592534" y="92259"/>
                      <a:pt x="1554806" y="157678"/>
                    </a:cubicBezTo>
                    <a:lnTo>
                      <a:pt x="70266" y="2731855"/>
                    </a:lnTo>
                    <a:cubicBezTo>
                      <a:pt x="24992" y="2810361"/>
                      <a:pt x="33877" y="2905305"/>
                      <a:pt x="85308" y="2973394"/>
                    </a:cubicBezTo>
                    <a:lnTo>
                      <a:pt x="109506" y="2994752"/>
                    </a:lnTo>
                    <a:lnTo>
                      <a:pt x="113120" y="3000114"/>
                    </a:lnTo>
                    <a:cubicBezTo>
                      <a:pt x="123024" y="3010021"/>
                      <a:pt x="133870" y="3018985"/>
                      <a:pt x="145513" y="3026859"/>
                    </a:cubicBezTo>
                    <a:lnTo>
                      <a:pt x="146474" y="3027381"/>
                    </a:lnTo>
                    <a:lnTo>
                      <a:pt x="150491" y="3030927"/>
                    </a:lnTo>
                    <a:lnTo>
                      <a:pt x="165233" y="3037576"/>
                    </a:lnTo>
                    <a:lnTo>
                      <a:pt x="182687" y="3047060"/>
                    </a:lnTo>
                    <a:cubicBezTo>
                      <a:pt x="208867" y="3058150"/>
                      <a:pt x="237648" y="3064290"/>
                      <a:pt x="267856" y="3064304"/>
                    </a:cubicBezTo>
                    <a:lnTo>
                      <a:pt x="3239429" y="3065743"/>
                    </a:lnTo>
                    <a:cubicBezTo>
                      <a:pt x="3269636" y="3065757"/>
                      <a:pt x="3298412" y="3059647"/>
                      <a:pt x="3324581" y="3048582"/>
                    </a:cubicBezTo>
                    <a:lnTo>
                      <a:pt x="3342032" y="3039110"/>
                    </a:lnTo>
                    <a:lnTo>
                      <a:pt x="3356762" y="3032479"/>
                    </a:lnTo>
                    <a:lnTo>
                      <a:pt x="3360774" y="3028938"/>
                    </a:lnTo>
                    <a:lnTo>
                      <a:pt x="3361736" y="3028417"/>
                    </a:lnTo>
                    <a:cubicBezTo>
                      <a:pt x="3373371" y="3020554"/>
                      <a:pt x="3384209" y="3011600"/>
                      <a:pt x="3394102" y="3001702"/>
                    </a:cubicBezTo>
                    <a:lnTo>
                      <a:pt x="3397710" y="2996344"/>
                    </a:lnTo>
                    <a:lnTo>
                      <a:pt x="3421889" y="2975008"/>
                    </a:lnTo>
                    <a:cubicBezTo>
                      <a:pt x="3473254" y="2906968"/>
                      <a:pt x="3482048" y="2812033"/>
                      <a:pt x="3436698" y="2733484"/>
                    </a:cubicBezTo>
                    <a:lnTo>
                      <a:pt x="1949666" y="157869"/>
                    </a:lnTo>
                    <a:cubicBezTo>
                      <a:pt x="1911875" y="92413"/>
                      <a:pt x="1845428" y="53827"/>
                      <a:pt x="1775365" y="48839"/>
                    </a:cubicBezTo>
                    <a:lnTo>
                      <a:pt x="1752165" y="49439"/>
                    </a:lnTo>
                    <a:close/>
                    <a:moveTo>
                      <a:pt x="1776204" y="0"/>
                    </a:moveTo>
                    <a:cubicBezTo>
                      <a:pt x="1847896" y="5066"/>
                      <a:pt x="1915873" y="44496"/>
                      <a:pt x="1954513" y="111422"/>
                    </a:cubicBezTo>
                    <a:lnTo>
                      <a:pt x="3474930" y="2744862"/>
                    </a:lnTo>
                    <a:cubicBezTo>
                      <a:pt x="3521298" y="2825174"/>
                      <a:pt x="3512253" y="2922273"/>
                      <a:pt x="3459656" y="2991885"/>
                    </a:cubicBezTo>
                    <a:lnTo>
                      <a:pt x="3434904" y="3013719"/>
                    </a:lnTo>
                    <a:lnTo>
                      <a:pt x="3431208" y="3019200"/>
                    </a:lnTo>
                    <a:cubicBezTo>
                      <a:pt x="3421079" y="3029328"/>
                      <a:pt x="3409985" y="3038491"/>
                      <a:pt x="3398074" y="3046538"/>
                    </a:cubicBezTo>
                    <a:lnTo>
                      <a:pt x="3397090" y="3047072"/>
                    </a:lnTo>
                    <a:lnTo>
                      <a:pt x="3392983" y="3050695"/>
                    </a:lnTo>
                    <a:lnTo>
                      <a:pt x="3377907" y="3057485"/>
                    </a:lnTo>
                    <a:lnTo>
                      <a:pt x="3360044" y="3067180"/>
                    </a:lnTo>
                    <a:cubicBezTo>
                      <a:pt x="3333259" y="3078509"/>
                      <a:pt x="3303810" y="3084774"/>
                      <a:pt x="3272899" y="3084774"/>
                    </a:cubicBezTo>
                    <a:lnTo>
                      <a:pt x="232063" y="3084774"/>
                    </a:lnTo>
                    <a:cubicBezTo>
                      <a:pt x="201150" y="3084774"/>
                      <a:pt x="171701" y="3078509"/>
                      <a:pt x="144916" y="3067180"/>
                    </a:cubicBezTo>
                    <a:lnTo>
                      <a:pt x="127062" y="3057489"/>
                    </a:lnTo>
                    <a:lnTo>
                      <a:pt x="111979" y="3050696"/>
                    </a:lnTo>
                    <a:lnTo>
                      <a:pt x="107870" y="3047071"/>
                    </a:lnTo>
                    <a:lnTo>
                      <a:pt x="106886" y="3046538"/>
                    </a:lnTo>
                    <a:cubicBezTo>
                      <a:pt x="94976" y="3038490"/>
                      <a:pt x="83881" y="3029328"/>
                      <a:pt x="73752" y="3019200"/>
                    </a:cubicBezTo>
                    <a:lnTo>
                      <a:pt x="70057" y="3013719"/>
                    </a:lnTo>
                    <a:lnTo>
                      <a:pt x="45305" y="2991886"/>
                    </a:lnTo>
                    <a:cubicBezTo>
                      <a:pt x="-7291" y="2922275"/>
                      <a:pt x="-16337" y="2825176"/>
                      <a:pt x="30032" y="2744864"/>
                    </a:cubicBezTo>
                    <a:lnTo>
                      <a:pt x="1550449" y="111423"/>
                    </a:lnTo>
                    <a:cubicBezTo>
                      <a:pt x="1589088" y="44497"/>
                      <a:pt x="1657066" y="5067"/>
                      <a:pt x="1728758" y="1"/>
                    </a:cubicBezTo>
                    <a:lnTo>
                      <a:pt x="1752461" y="625"/>
                    </a:lnTo>
                    <a:close/>
                  </a:path>
                </a:pathLst>
              </a:custGeom>
              <a:solidFill>
                <a:srgbClr val="43B390">
                  <a:alpha val="6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5" name="자유형: 도형 44">
                <a:extLst>
                  <a:ext uri="{FF2B5EF4-FFF2-40B4-BE49-F238E27FC236}">
                    <a16:creationId xmlns:a16="http://schemas.microsoft.com/office/drawing/2014/main" xmlns="" id="{DB42C5CA-707D-D971-EDED-50CBBA2BBB2E}"/>
                  </a:ext>
                </a:extLst>
              </p:cNvPr>
              <p:cNvSpPr/>
              <p:nvPr/>
            </p:nvSpPr>
            <p:spPr>
              <a:xfrm rot="5400000">
                <a:off x="9109768" y="391942"/>
                <a:ext cx="835941" cy="735725"/>
              </a:xfrm>
              <a:custGeom>
                <a:avLst/>
                <a:gdLst>
                  <a:gd name="connsiteX0" fmla="*/ 1729001 w 3504962"/>
                  <a:gd name="connsiteY0" fmla="*/ 48818 h 3084774"/>
                  <a:gd name="connsiteX1" fmla="*/ 1554806 w 3504962"/>
                  <a:gd name="connsiteY1" fmla="*/ 157678 h 3084774"/>
                  <a:gd name="connsiteX2" fmla="*/ 70266 w 3504962"/>
                  <a:gd name="connsiteY2" fmla="*/ 2731855 h 3084774"/>
                  <a:gd name="connsiteX3" fmla="*/ 85308 w 3504962"/>
                  <a:gd name="connsiteY3" fmla="*/ 2973394 h 3084774"/>
                  <a:gd name="connsiteX4" fmla="*/ 109506 w 3504962"/>
                  <a:gd name="connsiteY4" fmla="*/ 2994752 h 3084774"/>
                  <a:gd name="connsiteX5" fmla="*/ 113120 w 3504962"/>
                  <a:gd name="connsiteY5" fmla="*/ 3000114 h 3084774"/>
                  <a:gd name="connsiteX6" fmla="*/ 145513 w 3504962"/>
                  <a:gd name="connsiteY6" fmla="*/ 3026859 h 3084774"/>
                  <a:gd name="connsiteX7" fmla="*/ 146474 w 3504962"/>
                  <a:gd name="connsiteY7" fmla="*/ 3027381 h 3084774"/>
                  <a:gd name="connsiteX8" fmla="*/ 150491 w 3504962"/>
                  <a:gd name="connsiteY8" fmla="*/ 3030927 h 3084774"/>
                  <a:gd name="connsiteX9" fmla="*/ 165233 w 3504962"/>
                  <a:gd name="connsiteY9" fmla="*/ 3037576 h 3084774"/>
                  <a:gd name="connsiteX10" fmla="*/ 182687 w 3504962"/>
                  <a:gd name="connsiteY10" fmla="*/ 3047060 h 3084774"/>
                  <a:gd name="connsiteX11" fmla="*/ 267856 w 3504962"/>
                  <a:gd name="connsiteY11" fmla="*/ 3064304 h 3084774"/>
                  <a:gd name="connsiteX12" fmla="*/ 3239429 w 3504962"/>
                  <a:gd name="connsiteY12" fmla="*/ 3065743 h 3084774"/>
                  <a:gd name="connsiteX13" fmla="*/ 3324581 w 3504962"/>
                  <a:gd name="connsiteY13" fmla="*/ 3048582 h 3084774"/>
                  <a:gd name="connsiteX14" fmla="*/ 3342032 w 3504962"/>
                  <a:gd name="connsiteY14" fmla="*/ 3039110 h 3084774"/>
                  <a:gd name="connsiteX15" fmla="*/ 3356762 w 3504962"/>
                  <a:gd name="connsiteY15" fmla="*/ 3032479 h 3084774"/>
                  <a:gd name="connsiteX16" fmla="*/ 3360774 w 3504962"/>
                  <a:gd name="connsiteY16" fmla="*/ 3028938 h 3084774"/>
                  <a:gd name="connsiteX17" fmla="*/ 3361736 w 3504962"/>
                  <a:gd name="connsiteY17" fmla="*/ 3028417 h 3084774"/>
                  <a:gd name="connsiteX18" fmla="*/ 3394102 w 3504962"/>
                  <a:gd name="connsiteY18" fmla="*/ 3001702 h 3084774"/>
                  <a:gd name="connsiteX19" fmla="*/ 3397710 w 3504962"/>
                  <a:gd name="connsiteY19" fmla="*/ 2996344 h 3084774"/>
                  <a:gd name="connsiteX20" fmla="*/ 3421889 w 3504962"/>
                  <a:gd name="connsiteY20" fmla="*/ 2975008 h 3084774"/>
                  <a:gd name="connsiteX21" fmla="*/ 3436698 w 3504962"/>
                  <a:gd name="connsiteY21" fmla="*/ 2733484 h 3084774"/>
                  <a:gd name="connsiteX22" fmla="*/ 1949666 w 3504962"/>
                  <a:gd name="connsiteY22" fmla="*/ 157869 h 3084774"/>
                  <a:gd name="connsiteX23" fmla="*/ 1775365 w 3504962"/>
                  <a:gd name="connsiteY23" fmla="*/ 48839 h 3084774"/>
                  <a:gd name="connsiteX24" fmla="*/ 1752165 w 3504962"/>
                  <a:gd name="connsiteY24" fmla="*/ 49439 h 3084774"/>
                  <a:gd name="connsiteX25" fmla="*/ 1776204 w 3504962"/>
                  <a:gd name="connsiteY25" fmla="*/ 0 h 3084774"/>
                  <a:gd name="connsiteX26" fmla="*/ 1954513 w 3504962"/>
                  <a:gd name="connsiteY26" fmla="*/ 111422 h 3084774"/>
                  <a:gd name="connsiteX27" fmla="*/ 3474930 w 3504962"/>
                  <a:gd name="connsiteY27" fmla="*/ 2744862 h 3084774"/>
                  <a:gd name="connsiteX28" fmla="*/ 3459656 w 3504962"/>
                  <a:gd name="connsiteY28" fmla="*/ 2991885 h 3084774"/>
                  <a:gd name="connsiteX29" fmla="*/ 3434904 w 3504962"/>
                  <a:gd name="connsiteY29" fmla="*/ 3013719 h 3084774"/>
                  <a:gd name="connsiteX30" fmla="*/ 3431208 w 3504962"/>
                  <a:gd name="connsiteY30" fmla="*/ 3019200 h 3084774"/>
                  <a:gd name="connsiteX31" fmla="*/ 3398074 w 3504962"/>
                  <a:gd name="connsiteY31" fmla="*/ 3046538 h 3084774"/>
                  <a:gd name="connsiteX32" fmla="*/ 3397090 w 3504962"/>
                  <a:gd name="connsiteY32" fmla="*/ 3047072 h 3084774"/>
                  <a:gd name="connsiteX33" fmla="*/ 3392983 w 3504962"/>
                  <a:gd name="connsiteY33" fmla="*/ 3050695 h 3084774"/>
                  <a:gd name="connsiteX34" fmla="*/ 3377907 w 3504962"/>
                  <a:gd name="connsiteY34" fmla="*/ 3057485 h 3084774"/>
                  <a:gd name="connsiteX35" fmla="*/ 3360044 w 3504962"/>
                  <a:gd name="connsiteY35" fmla="*/ 3067180 h 3084774"/>
                  <a:gd name="connsiteX36" fmla="*/ 3272899 w 3504962"/>
                  <a:gd name="connsiteY36" fmla="*/ 3084774 h 3084774"/>
                  <a:gd name="connsiteX37" fmla="*/ 232063 w 3504962"/>
                  <a:gd name="connsiteY37" fmla="*/ 3084774 h 3084774"/>
                  <a:gd name="connsiteX38" fmla="*/ 144916 w 3504962"/>
                  <a:gd name="connsiteY38" fmla="*/ 3067180 h 3084774"/>
                  <a:gd name="connsiteX39" fmla="*/ 127062 w 3504962"/>
                  <a:gd name="connsiteY39" fmla="*/ 3057489 h 3084774"/>
                  <a:gd name="connsiteX40" fmla="*/ 111979 w 3504962"/>
                  <a:gd name="connsiteY40" fmla="*/ 3050696 h 3084774"/>
                  <a:gd name="connsiteX41" fmla="*/ 107870 w 3504962"/>
                  <a:gd name="connsiteY41" fmla="*/ 3047071 h 3084774"/>
                  <a:gd name="connsiteX42" fmla="*/ 106886 w 3504962"/>
                  <a:gd name="connsiteY42" fmla="*/ 3046538 h 3084774"/>
                  <a:gd name="connsiteX43" fmla="*/ 73752 w 3504962"/>
                  <a:gd name="connsiteY43" fmla="*/ 3019200 h 3084774"/>
                  <a:gd name="connsiteX44" fmla="*/ 70057 w 3504962"/>
                  <a:gd name="connsiteY44" fmla="*/ 3013719 h 3084774"/>
                  <a:gd name="connsiteX45" fmla="*/ 45305 w 3504962"/>
                  <a:gd name="connsiteY45" fmla="*/ 2991886 h 3084774"/>
                  <a:gd name="connsiteX46" fmla="*/ 30032 w 3504962"/>
                  <a:gd name="connsiteY46" fmla="*/ 2744864 h 3084774"/>
                  <a:gd name="connsiteX47" fmla="*/ 1550449 w 3504962"/>
                  <a:gd name="connsiteY47" fmla="*/ 111423 h 3084774"/>
                  <a:gd name="connsiteX48" fmla="*/ 1728758 w 3504962"/>
                  <a:gd name="connsiteY48" fmla="*/ 1 h 3084774"/>
                  <a:gd name="connsiteX49" fmla="*/ 1752461 w 3504962"/>
                  <a:gd name="connsiteY49" fmla="*/ 625 h 3084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504962" h="3084774">
                    <a:moveTo>
                      <a:pt x="1729001" y="48818"/>
                    </a:moveTo>
                    <a:cubicBezTo>
                      <a:pt x="1658944" y="53738"/>
                      <a:pt x="1592534" y="92259"/>
                      <a:pt x="1554806" y="157678"/>
                    </a:cubicBezTo>
                    <a:lnTo>
                      <a:pt x="70266" y="2731855"/>
                    </a:lnTo>
                    <a:cubicBezTo>
                      <a:pt x="24992" y="2810361"/>
                      <a:pt x="33877" y="2905305"/>
                      <a:pt x="85308" y="2973394"/>
                    </a:cubicBezTo>
                    <a:lnTo>
                      <a:pt x="109506" y="2994752"/>
                    </a:lnTo>
                    <a:lnTo>
                      <a:pt x="113120" y="3000114"/>
                    </a:lnTo>
                    <a:cubicBezTo>
                      <a:pt x="123024" y="3010021"/>
                      <a:pt x="133870" y="3018985"/>
                      <a:pt x="145513" y="3026859"/>
                    </a:cubicBezTo>
                    <a:lnTo>
                      <a:pt x="146474" y="3027381"/>
                    </a:lnTo>
                    <a:lnTo>
                      <a:pt x="150491" y="3030927"/>
                    </a:lnTo>
                    <a:lnTo>
                      <a:pt x="165233" y="3037576"/>
                    </a:lnTo>
                    <a:lnTo>
                      <a:pt x="182687" y="3047060"/>
                    </a:lnTo>
                    <a:cubicBezTo>
                      <a:pt x="208867" y="3058150"/>
                      <a:pt x="237648" y="3064290"/>
                      <a:pt x="267856" y="3064304"/>
                    </a:cubicBezTo>
                    <a:lnTo>
                      <a:pt x="3239429" y="3065743"/>
                    </a:lnTo>
                    <a:cubicBezTo>
                      <a:pt x="3269636" y="3065757"/>
                      <a:pt x="3298412" y="3059647"/>
                      <a:pt x="3324581" y="3048582"/>
                    </a:cubicBezTo>
                    <a:lnTo>
                      <a:pt x="3342032" y="3039110"/>
                    </a:lnTo>
                    <a:lnTo>
                      <a:pt x="3356762" y="3032479"/>
                    </a:lnTo>
                    <a:lnTo>
                      <a:pt x="3360774" y="3028938"/>
                    </a:lnTo>
                    <a:lnTo>
                      <a:pt x="3361736" y="3028417"/>
                    </a:lnTo>
                    <a:cubicBezTo>
                      <a:pt x="3373371" y="3020554"/>
                      <a:pt x="3384209" y="3011600"/>
                      <a:pt x="3394102" y="3001702"/>
                    </a:cubicBezTo>
                    <a:lnTo>
                      <a:pt x="3397710" y="2996344"/>
                    </a:lnTo>
                    <a:lnTo>
                      <a:pt x="3421889" y="2975008"/>
                    </a:lnTo>
                    <a:cubicBezTo>
                      <a:pt x="3473254" y="2906968"/>
                      <a:pt x="3482048" y="2812033"/>
                      <a:pt x="3436698" y="2733484"/>
                    </a:cubicBezTo>
                    <a:lnTo>
                      <a:pt x="1949666" y="157869"/>
                    </a:lnTo>
                    <a:cubicBezTo>
                      <a:pt x="1911875" y="92413"/>
                      <a:pt x="1845428" y="53827"/>
                      <a:pt x="1775365" y="48839"/>
                    </a:cubicBezTo>
                    <a:lnTo>
                      <a:pt x="1752165" y="49439"/>
                    </a:lnTo>
                    <a:close/>
                    <a:moveTo>
                      <a:pt x="1776204" y="0"/>
                    </a:moveTo>
                    <a:cubicBezTo>
                      <a:pt x="1847896" y="5066"/>
                      <a:pt x="1915873" y="44496"/>
                      <a:pt x="1954513" y="111422"/>
                    </a:cubicBezTo>
                    <a:lnTo>
                      <a:pt x="3474930" y="2744862"/>
                    </a:lnTo>
                    <a:cubicBezTo>
                      <a:pt x="3521298" y="2825174"/>
                      <a:pt x="3512253" y="2922273"/>
                      <a:pt x="3459656" y="2991885"/>
                    </a:cubicBezTo>
                    <a:lnTo>
                      <a:pt x="3434904" y="3013719"/>
                    </a:lnTo>
                    <a:lnTo>
                      <a:pt x="3431208" y="3019200"/>
                    </a:lnTo>
                    <a:cubicBezTo>
                      <a:pt x="3421079" y="3029328"/>
                      <a:pt x="3409985" y="3038491"/>
                      <a:pt x="3398074" y="3046538"/>
                    </a:cubicBezTo>
                    <a:lnTo>
                      <a:pt x="3397090" y="3047072"/>
                    </a:lnTo>
                    <a:lnTo>
                      <a:pt x="3392983" y="3050695"/>
                    </a:lnTo>
                    <a:lnTo>
                      <a:pt x="3377907" y="3057485"/>
                    </a:lnTo>
                    <a:lnTo>
                      <a:pt x="3360044" y="3067180"/>
                    </a:lnTo>
                    <a:cubicBezTo>
                      <a:pt x="3333259" y="3078509"/>
                      <a:pt x="3303810" y="3084774"/>
                      <a:pt x="3272899" y="3084774"/>
                    </a:cubicBezTo>
                    <a:lnTo>
                      <a:pt x="232063" y="3084774"/>
                    </a:lnTo>
                    <a:cubicBezTo>
                      <a:pt x="201150" y="3084774"/>
                      <a:pt x="171701" y="3078509"/>
                      <a:pt x="144916" y="3067180"/>
                    </a:cubicBezTo>
                    <a:lnTo>
                      <a:pt x="127062" y="3057489"/>
                    </a:lnTo>
                    <a:lnTo>
                      <a:pt x="111979" y="3050696"/>
                    </a:lnTo>
                    <a:lnTo>
                      <a:pt x="107870" y="3047071"/>
                    </a:lnTo>
                    <a:lnTo>
                      <a:pt x="106886" y="3046538"/>
                    </a:lnTo>
                    <a:cubicBezTo>
                      <a:pt x="94976" y="3038490"/>
                      <a:pt x="83881" y="3029328"/>
                      <a:pt x="73752" y="3019200"/>
                    </a:cubicBezTo>
                    <a:lnTo>
                      <a:pt x="70057" y="3013719"/>
                    </a:lnTo>
                    <a:lnTo>
                      <a:pt x="45305" y="2991886"/>
                    </a:lnTo>
                    <a:cubicBezTo>
                      <a:pt x="-7291" y="2922275"/>
                      <a:pt x="-16337" y="2825176"/>
                      <a:pt x="30032" y="2744864"/>
                    </a:cubicBezTo>
                    <a:lnTo>
                      <a:pt x="1550449" y="111423"/>
                    </a:lnTo>
                    <a:cubicBezTo>
                      <a:pt x="1589088" y="44497"/>
                      <a:pt x="1657066" y="5067"/>
                      <a:pt x="1728758" y="1"/>
                    </a:cubicBezTo>
                    <a:lnTo>
                      <a:pt x="1752461" y="625"/>
                    </a:lnTo>
                    <a:close/>
                  </a:path>
                </a:pathLst>
              </a:custGeom>
              <a:solidFill>
                <a:srgbClr val="43B39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6" name="자유형: 도형 45">
                <a:extLst>
                  <a:ext uri="{FF2B5EF4-FFF2-40B4-BE49-F238E27FC236}">
                    <a16:creationId xmlns:a16="http://schemas.microsoft.com/office/drawing/2014/main" xmlns="" id="{F3F3642D-85B7-B983-85CE-5CE2022BEE92}"/>
                  </a:ext>
                </a:extLst>
              </p:cNvPr>
              <p:cNvSpPr/>
              <p:nvPr/>
            </p:nvSpPr>
            <p:spPr>
              <a:xfrm rot="5400000">
                <a:off x="9405806" y="391940"/>
                <a:ext cx="835941" cy="735725"/>
              </a:xfrm>
              <a:custGeom>
                <a:avLst/>
                <a:gdLst>
                  <a:gd name="connsiteX0" fmla="*/ 1729001 w 3504962"/>
                  <a:gd name="connsiteY0" fmla="*/ 48818 h 3084774"/>
                  <a:gd name="connsiteX1" fmla="*/ 1554806 w 3504962"/>
                  <a:gd name="connsiteY1" fmla="*/ 157678 h 3084774"/>
                  <a:gd name="connsiteX2" fmla="*/ 70266 w 3504962"/>
                  <a:gd name="connsiteY2" fmla="*/ 2731855 h 3084774"/>
                  <a:gd name="connsiteX3" fmla="*/ 85308 w 3504962"/>
                  <a:gd name="connsiteY3" fmla="*/ 2973394 h 3084774"/>
                  <a:gd name="connsiteX4" fmla="*/ 109506 w 3504962"/>
                  <a:gd name="connsiteY4" fmla="*/ 2994752 h 3084774"/>
                  <a:gd name="connsiteX5" fmla="*/ 113120 w 3504962"/>
                  <a:gd name="connsiteY5" fmla="*/ 3000114 h 3084774"/>
                  <a:gd name="connsiteX6" fmla="*/ 145513 w 3504962"/>
                  <a:gd name="connsiteY6" fmla="*/ 3026859 h 3084774"/>
                  <a:gd name="connsiteX7" fmla="*/ 146474 w 3504962"/>
                  <a:gd name="connsiteY7" fmla="*/ 3027381 h 3084774"/>
                  <a:gd name="connsiteX8" fmla="*/ 150491 w 3504962"/>
                  <a:gd name="connsiteY8" fmla="*/ 3030927 h 3084774"/>
                  <a:gd name="connsiteX9" fmla="*/ 165233 w 3504962"/>
                  <a:gd name="connsiteY9" fmla="*/ 3037576 h 3084774"/>
                  <a:gd name="connsiteX10" fmla="*/ 182687 w 3504962"/>
                  <a:gd name="connsiteY10" fmla="*/ 3047060 h 3084774"/>
                  <a:gd name="connsiteX11" fmla="*/ 267856 w 3504962"/>
                  <a:gd name="connsiteY11" fmla="*/ 3064304 h 3084774"/>
                  <a:gd name="connsiteX12" fmla="*/ 3239429 w 3504962"/>
                  <a:gd name="connsiteY12" fmla="*/ 3065743 h 3084774"/>
                  <a:gd name="connsiteX13" fmla="*/ 3324581 w 3504962"/>
                  <a:gd name="connsiteY13" fmla="*/ 3048582 h 3084774"/>
                  <a:gd name="connsiteX14" fmla="*/ 3342032 w 3504962"/>
                  <a:gd name="connsiteY14" fmla="*/ 3039110 h 3084774"/>
                  <a:gd name="connsiteX15" fmla="*/ 3356762 w 3504962"/>
                  <a:gd name="connsiteY15" fmla="*/ 3032479 h 3084774"/>
                  <a:gd name="connsiteX16" fmla="*/ 3360774 w 3504962"/>
                  <a:gd name="connsiteY16" fmla="*/ 3028938 h 3084774"/>
                  <a:gd name="connsiteX17" fmla="*/ 3361736 w 3504962"/>
                  <a:gd name="connsiteY17" fmla="*/ 3028417 h 3084774"/>
                  <a:gd name="connsiteX18" fmla="*/ 3394102 w 3504962"/>
                  <a:gd name="connsiteY18" fmla="*/ 3001702 h 3084774"/>
                  <a:gd name="connsiteX19" fmla="*/ 3397710 w 3504962"/>
                  <a:gd name="connsiteY19" fmla="*/ 2996344 h 3084774"/>
                  <a:gd name="connsiteX20" fmla="*/ 3421889 w 3504962"/>
                  <a:gd name="connsiteY20" fmla="*/ 2975008 h 3084774"/>
                  <a:gd name="connsiteX21" fmla="*/ 3436698 w 3504962"/>
                  <a:gd name="connsiteY21" fmla="*/ 2733484 h 3084774"/>
                  <a:gd name="connsiteX22" fmla="*/ 1949666 w 3504962"/>
                  <a:gd name="connsiteY22" fmla="*/ 157869 h 3084774"/>
                  <a:gd name="connsiteX23" fmla="*/ 1775365 w 3504962"/>
                  <a:gd name="connsiteY23" fmla="*/ 48839 h 3084774"/>
                  <a:gd name="connsiteX24" fmla="*/ 1752165 w 3504962"/>
                  <a:gd name="connsiteY24" fmla="*/ 49439 h 3084774"/>
                  <a:gd name="connsiteX25" fmla="*/ 1776204 w 3504962"/>
                  <a:gd name="connsiteY25" fmla="*/ 0 h 3084774"/>
                  <a:gd name="connsiteX26" fmla="*/ 1954513 w 3504962"/>
                  <a:gd name="connsiteY26" fmla="*/ 111422 h 3084774"/>
                  <a:gd name="connsiteX27" fmla="*/ 3474930 w 3504962"/>
                  <a:gd name="connsiteY27" fmla="*/ 2744862 h 3084774"/>
                  <a:gd name="connsiteX28" fmla="*/ 3459656 w 3504962"/>
                  <a:gd name="connsiteY28" fmla="*/ 2991885 h 3084774"/>
                  <a:gd name="connsiteX29" fmla="*/ 3434904 w 3504962"/>
                  <a:gd name="connsiteY29" fmla="*/ 3013719 h 3084774"/>
                  <a:gd name="connsiteX30" fmla="*/ 3431208 w 3504962"/>
                  <a:gd name="connsiteY30" fmla="*/ 3019200 h 3084774"/>
                  <a:gd name="connsiteX31" fmla="*/ 3398074 w 3504962"/>
                  <a:gd name="connsiteY31" fmla="*/ 3046538 h 3084774"/>
                  <a:gd name="connsiteX32" fmla="*/ 3397090 w 3504962"/>
                  <a:gd name="connsiteY32" fmla="*/ 3047072 h 3084774"/>
                  <a:gd name="connsiteX33" fmla="*/ 3392983 w 3504962"/>
                  <a:gd name="connsiteY33" fmla="*/ 3050695 h 3084774"/>
                  <a:gd name="connsiteX34" fmla="*/ 3377907 w 3504962"/>
                  <a:gd name="connsiteY34" fmla="*/ 3057485 h 3084774"/>
                  <a:gd name="connsiteX35" fmla="*/ 3360044 w 3504962"/>
                  <a:gd name="connsiteY35" fmla="*/ 3067180 h 3084774"/>
                  <a:gd name="connsiteX36" fmla="*/ 3272899 w 3504962"/>
                  <a:gd name="connsiteY36" fmla="*/ 3084774 h 3084774"/>
                  <a:gd name="connsiteX37" fmla="*/ 232063 w 3504962"/>
                  <a:gd name="connsiteY37" fmla="*/ 3084774 h 3084774"/>
                  <a:gd name="connsiteX38" fmla="*/ 144916 w 3504962"/>
                  <a:gd name="connsiteY38" fmla="*/ 3067180 h 3084774"/>
                  <a:gd name="connsiteX39" fmla="*/ 127062 w 3504962"/>
                  <a:gd name="connsiteY39" fmla="*/ 3057489 h 3084774"/>
                  <a:gd name="connsiteX40" fmla="*/ 111979 w 3504962"/>
                  <a:gd name="connsiteY40" fmla="*/ 3050696 h 3084774"/>
                  <a:gd name="connsiteX41" fmla="*/ 107870 w 3504962"/>
                  <a:gd name="connsiteY41" fmla="*/ 3047071 h 3084774"/>
                  <a:gd name="connsiteX42" fmla="*/ 106886 w 3504962"/>
                  <a:gd name="connsiteY42" fmla="*/ 3046538 h 3084774"/>
                  <a:gd name="connsiteX43" fmla="*/ 73752 w 3504962"/>
                  <a:gd name="connsiteY43" fmla="*/ 3019200 h 3084774"/>
                  <a:gd name="connsiteX44" fmla="*/ 70057 w 3504962"/>
                  <a:gd name="connsiteY44" fmla="*/ 3013719 h 3084774"/>
                  <a:gd name="connsiteX45" fmla="*/ 45305 w 3504962"/>
                  <a:gd name="connsiteY45" fmla="*/ 2991886 h 3084774"/>
                  <a:gd name="connsiteX46" fmla="*/ 30032 w 3504962"/>
                  <a:gd name="connsiteY46" fmla="*/ 2744864 h 3084774"/>
                  <a:gd name="connsiteX47" fmla="*/ 1550449 w 3504962"/>
                  <a:gd name="connsiteY47" fmla="*/ 111423 h 3084774"/>
                  <a:gd name="connsiteX48" fmla="*/ 1728758 w 3504962"/>
                  <a:gd name="connsiteY48" fmla="*/ 1 h 3084774"/>
                  <a:gd name="connsiteX49" fmla="*/ 1752461 w 3504962"/>
                  <a:gd name="connsiteY49" fmla="*/ 625 h 3084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504962" h="3084774">
                    <a:moveTo>
                      <a:pt x="1729001" y="48818"/>
                    </a:moveTo>
                    <a:cubicBezTo>
                      <a:pt x="1658944" y="53738"/>
                      <a:pt x="1592534" y="92259"/>
                      <a:pt x="1554806" y="157678"/>
                    </a:cubicBezTo>
                    <a:lnTo>
                      <a:pt x="70266" y="2731855"/>
                    </a:lnTo>
                    <a:cubicBezTo>
                      <a:pt x="24992" y="2810361"/>
                      <a:pt x="33877" y="2905305"/>
                      <a:pt x="85308" y="2973394"/>
                    </a:cubicBezTo>
                    <a:lnTo>
                      <a:pt x="109506" y="2994752"/>
                    </a:lnTo>
                    <a:lnTo>
                      <a:pt x="113120" y="3000114"/>
                    </a:lnTo>
                    <a:cubicBezTo>
                      <a:pt x="123024" y="3010021"/>
                      <a:pt x="133870" y="3018985"/>
                      <a:pt x="145513" y="3026859"/>
                    </a:cubicBezTo>
                    <a:lnTo>
                      <a:pt x="146474" y="3027381"/>
                    </a:lnTo>
                    <a:lnTo>
                      <a:pt x="150491" y="3030927"/>
                    </a:lnTo>
                    <a:lnTo>
                      <a:pt x="165233" y="3037576"/>
                    </a:lnTo>
                    <a:lnTo>
                      <a:pt x="182687" y="3047060"/>
                    </a:lnTo>
                    <a:cubicBezTo>
                      <a:pt x="208867" y="3058150"/>
                      <a:pt x="237648" y="3064290"/>
                      <a:pt x="267856" y="3064304"/>
                    </a:cubicBezTo>
                    <a:lnTo>
                      <a:pt x="3239429" y="3065743"/>
                    </a:lnTo>
                    <a:cubicBezTo>
                      <a:pt x="3269636" y="3065757"/>
                      <a:pt x="3298412" y="3059647"/>
                      <a:pt x="3324581" y="3048582"/>
                    </a:cubicBezTo>
                    <a:lnTo>
                      <a:pt x="3342032" y="3039110"/>
                    </a:lnTo>
                    <a:lnTo>
                      <a:pt x="3356762" y="3032479"/>
                    </a:lnTo>
                    <a:lnTo>
                      <a:pt x="3360774" y="3028938"/>
                    </a:lnTo>
                    <a:lnTo>
                      <a:pt x="3361736" y="3028417"/>
                    </a:lnTo>
                    <a:cubicBezTo>
                      <a:pt x="3373371" y="3020554"/>
                      <a:pt x="3384209" y="3011600"/>
                      <a:pt x="3394102" y="3001702"/>
                    </a:cubicBezTo>
                    <a:lnTo>
                      <a:pt x="3397710" y="2996344"/>
                    </a:lnTo>
                    <a:lnTo>
                      <a:pt x="3421889" y="2975008"/>
                    </a:lnTo>
                    <a:cubicBezTo>
                      <a:pt x="3473254" y="2906968"/>
                      <a:pt x="3482048" y="2812033"/>
                      <a:pt x="3436698" y="2733484"/>
                    </a:cubicBezTo>
                    <a:lnTo>
                      <a:pt x="1949666" y="157869"/>
                    </a:lnTo>
                    <a:cubicBezTo>
                      <a:pt x="1911875" y="92413"/>
                      <a:pt x="1845428" y="53827"/>
                      <a:pt x="1775365" y="48839"/>
                    </a:cubicBezTo>
                    <a:lnTo>
                      <a:pt x="1752165" y="49439"/>
                    </a:lnTo>
                    <a:close/>
                    <a:moveTo>
                      <a:pt x="1776204" y="0"/>
                    </a:moveTo>
                    <a:cubicBezTo>
                      <a:pt x="1847896" y="5066"/>
                      <a:pt x="1915873" y="44496"/>
                      <a:pt x="1954513" y="111422"/>
                    </a:cubicBezTo>
                    <a:lnTo>
                      <a:pt x="3474930" y="2744862"/>
                    </a:lnTo>
                    <a:cubicBezTo>
                      <a:pt x="3521298" y="2825174"/>
                      <a:pt x="3512253" y="2922273"/>
                      <a:pt x="3459656" y="2991885"/>
                    </a:cubicBezTo>
                    <a:lnTo>
                      <a:pt x="3434904" y="3013719"/>
                    </a:lnTo>
                    <a:lnTo>
                      <a:pt x="3431208" y="3019200"/>
                    </a:lnTo>
                    <a:cubicBezTo>
                      <a:pt x="3421079" y="3029328"/>
                      <a:pt x="3409985" y="3038491"/>
                      <a:pt x="3398074" y="3046538"/>
                    </a:cubicBezTo>
                    <a:lnTo>
                      <a:pt x="3397090" y="3047072"/>
                    </a:lnTo>
                    <a:lnTo>
                      <a:pt x="3392983" y="3050695"/>
                    </a:lnTo>
                    <a:lnTo>
                      <a:pt x="3377907" y="3057485"/>
                    </a:lnTo>
                    <a:lnTo>
                      <a:pt x="3360044" y="3067180"/>
                    </a:lnTo>
                    <a:cubicBezTo>
                      <a:pt x="3333259" y="3078509"/>
                      <a:pt x="3303810" y="3084774"/>
                      <a:pt x="3272899" y="3084774"/>
                    </a:cubicBezTo>
                    <a:lnTo>
                      <a:pt x="232063" y="3084774"/>
                    </a:lnTo>
                    <a:cubicBezTo>
                      <a:pt x="201150" y="3084774"/>
                      <a:pt x="171701" y="3078509"/>
                      <a:pt x="144916" y="3067180"/>
                    </a:cubicBezTo>
                    <a:lnTo>
                      <a:pt x="127062" y="3057489"/>
                    </a:lnTo>
                    <a:lnTo>
                      <a:pt x="111979" y="3050696"/>
                    </a:lnTo>
                    <a:lnTo>
                      <a:pt x="107870" y="3047071"/>
                    </a:lnTo>
                    <a:lnTo>
                      <a:pt x="106886" y="3046538"/>
                    </a:lnTo>
                    <a:cubicBezTo>
                      <a:pt x="94976" y="3038490"/>
                      <a:pt x="83881" y="3029328"/>
                      <a:pt x="73752" y="3019200"/>
                    </a:cubicBezTo>
                    <a:lnTo>
                      <a:pt x="70057" y="3013719"/>
                    </a:lnTo>
                    <a:lnTo>
                      <a:pt x="45305" y="2991886"/>
                    </a:lnTo>
                    <a:cubicBezTo>
                      <a:pt x="-7291" y="2922275"/>
                      <a:pt x="-16337" y="2825176"/>
                      <a:pt x="30032" y="2744864"/>
                    </a:cubicBezTo>
                    <a:lnTo>
                      <a:pt x="1550449" y="111423"/>
                    </a:lnTo>
                    <a:cubicBezTo>
                      <a:pt x="1589088" y="44497"/>
                      <a:pt x="1657066" y="5067"/>
                      <a:pt x="1728758" y="1"/>
                    </a:cubicBezTo>
                    <a:lnTo>
                      <a:pt x="1752461" y="625"/>
                    </a:lnTo>
                    <a:close/>
                  </a:path>
                </a:pathLst>
              </a:custGeom>
              <a:solidFill>
                <a:srgbClr val="43B390">
                  <a:alpha val="7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7" name="자유형: 도형 46">
                <a:extLst>
                  <a:ext uri="{FF2B5EF4-FFF2-40B4-BE49-F238E27FC236}">
                    <a16:creationId xmlns:a16="http://schemas.microsoft.com/office/drawing/2014/main" xmlns="" id="{C991EBB0-49D7-D731-DA03-4226C409C305}"/>
                  </a:ext>
                </a:extLst>
              </p:cNvPr>
              <p:cNvSpPr/>
              <p:nvPr/>
            </p:nvSpPr>
            <p:spPr>
              <a:xfrm rot="5400000">
                <a:off x="9701844" y="391938"/>
                <a:ext cx="835941" cy="735725"/>
              </a:xfrm>
              <a:custGeom>
                <a:avLst/>
                <a:gdLst>
                  <a:gd name="connsiteX0" fmla="*/ 1729001 w 3504962"/>
                  <a:gd name="connsiteY0" fmla="*/ 48818 h 3084774"/>
                  <a:gd name="connsiteX1" fmla="*/ 1554806 w 3504962"/>
                  <a:gd name="connsiteY1" fmla="*/ 157678 h 3084774"/>
                  <a:gd name="connsiteX2" fmla="*/ 70266 w 3504962"/>
                  <a:gd name="connsiteY2" fmla="*/ 2731855 h 3084774"/>
                  <a:gd name="connsiteX3" fmla="*/ 85308 w 3504962"/>
                  <a:gd name="connsiteY3" fmla="*/ 2973394 h 3084774"/>
                  <a:gd name="connsiteX4" fmla="*/ 109506 w 3504962"/>
                  <a:gd name="connsiteY4" fmla="*/ 2994752 h 3084774"/>
                  <a:gd name="connsiteX5" fmla="*/ 113120 w 3504962"/>
                  <a:gd name="connsiteY5" fmla="*/ 3000114 h 3084774"/>
                  <a:gd name="connsiteX6" fmla="*/ 145513 w 3504962"/>
                  <a:gd name="connsiteY6" fmla="*/ 3026859 h 3084774"/>
                  <a:gd name="connsiteX7" fmla="*/ 146474 w 3504962"/>
                  <a:gd name="connsiteY7" fmla="*/ 3027381 h 3084774"/>
                  <a:gd name="connsiteX8" fmla="*/ 150491 w 3504962"/>
                  <a:gd name="connsiteY8" fmla="*/ 3030927 h 3084774"/>
                  <a:gd name="connsiteX9" fmla="*/ 165233 w 3504962"/>
                  <a:gd name="connsiteY9" fmla="*/ 3037576 h 3084774"/>
                  <a:gd name="connsiteX10" fmla="*/ 182687 w 3504962"/>
                  <a:gd name="connsiteY10" fmla="*/ 3047060 h 3084774"/>
                  <a:gd name="connsiteX11" fmla="*/ 267856 w 3504962"/>
                  <a:gd name="connsiteY11" fmla="*/ 3064304 h 3084774"/>
                  <a:gd name="connsiteX12" fmla="*/ 3239429 w 3504962"/>
                  <a:gd name="connsiteY12" fmla="*/ 3065743 h 3084774"/>
                  <a:gd name="connsiteX13" fmla="*/ 3324581 w 3504962"/>
                  <a:gd name="connsiteY13" fmla="*/ 3048582 h 3084774"/>
                  <a:gd name="connsiteX14" fmla="*/ 3342032 w 3504962"/>
                  <a:gd name="connsiteY14" fmla="*/ 3039110 h 3084774"/>
                  <a:gd name="connsiteX15" fmla="*/ 3356762 w 3504962"/>
                  <a:gd name="connsiteY15" fmla="*/ 3032479 h 3084774"/>
                  <a:gd name="connsiteX16" fmla="*/ 3360774 w 3504962"/>
                  <a:gd name="connsiteY16" fmla="*/ 3028938 h 3084774"/>
                  <a:gd name="connsiteX17" fmla="*/ 3361736 w 3504962"/>
                  <a:gd name="connsiteY17" fmla="*/ 3028417 h 3084774"/>
                  <a:gd name="connsiteX18" fmla="*/ 3394102 w 3504962"/>
                  <a:gd name="connsiteY18" fmla="*/ 3001702 h 3084774"/>
                  <a:gd name="connsiteX19" fmla="*/ 3397710 w 3504962"/>
                  <a:gd name="connsiteY19" fmla="*/ 2996344 h 3084774"/>
                  <a:gd name="connsiteX20" fmla="*/ 3421889 w 3504962"/>
                  <a:gd name="connsiteY20" fmla="*/ 2975008 h 3084774"/>
                  <a:gd name="connsiteX21" fmla="*/ 3436698 w 3504962"/>
                  <a:gd name="connsiteY21" fmla="*/ 2733484 h 3084774"/>
                  <a:gd name="connsiteX22" fmla="*/ 1949666 w 3504962"/>
                  <a:gd name="connsiteY22" fmla="*/ 157869 h 3084774"/>
                  <a:gd name="connsiteX23" fmla="*/ 1775365 w 3504962"/>
                  <a:gd name="connsiteY23" fmla="*/ 48839 h 3084774"/>
                  <a:gd name="connsiteX24" fmla="*/ 1752165 w 3504962"/>
                  <a:gd name="connsiteY24" fmla="*/ 49439 h 3084774"/>
                  <a:gd name="connsiteX25" fmla="*/ 1776204 w 3504962"/>
                  <a:gd name="connsiteY25" fmla="*/ 0 h 3084774"/>
                  <a:gd name="connsiteX26" fmla="*/ 1954513 w 3504962"/>
                  <a:gd name="connsiteY26" fmla="*/ 111422 h 3084774"/>
                  <a:gd name="connsiteX27" fmla="*/ 3474930 w 3504962"/>
                  <a:gd name="connsiteY27" fmla="*/ 2744862 h 3084774"/>
                  <a:gd name="connsiteX28" fmla="*/ 3459656 w 3504962"/>
                  <a:gd name="connsiteY28" fmla="*/ 2991885 h 3084774"/>
                  <a:gd name="connsiteX29" fmla="*/ 3434904 w 3504962"/>
                  <a:gd name="connsiteY29" fmla="*/ 3013719 h 3084774"/>
                  <a:gd name="connsiteX30" fmla="*/ 3431208 w 3504962"/>
                  <a:gd name="connsiteY30" fmla="*/ 3019200 h 3084774"/>
                  <a:gd name="connsiteX31" fmla="*/ 3398074 w 3504962"/>
                  <a:gd name="connsiteY31" fmla="*/ 3046538 h 3084774"/>
                  <a:gd name="connsiteX32" fmla="*/ 3397090 w 3504962"/>
                  <a:gd name="connsiteY32" fmla="*/ 3047072 h 3084774"/>
                  <a:gd name="connsiteX33" fmla="*/ 3392983 w 3504962"/>
                  <a:gd name="connsiteY33" fmla="*/ 3050695 h 3084774"/>
                  <a:gd name="connsiteX34" fmla="*/ 3377907 w 3504962"/>
                  <a:gd name="connsiteY34" fmla="*/ 3057485 h 3084774"/>
                  <a:gd name="connsiteX35" fmla="*/ 3360044 w 3504962"/>
                  <a:gd name="connsiteY35" fmla="*/ 3067180 h 3084774"/>
                  <a:gd name="connsiteX36" fmla="*/ 3272899 w 3504962"/>
                  <a:gd name="connsiteY36" fmla="*/ 3084774 h 3084774"/>
                  <a:gd name="connsiteX37" fmla="*/ 232063 w 3504962"/>
                  <a:gd name="connsiteY37" fmla="*/ 3084774 h 3084774"/>
                  <a:gd name="connsiteX38" fmla="*/ 144916 w 3504962"/>
                  <a:gd name="connsiteY38" fmla="*/ 3067180 h 3084774"/>
                  <a:gd name="connsiteX39" fmla="*/ 127062 w 3504962"/>
                  <a:gd name="connsiteY39" fmla="*/ 3057489 h 3084774"/>
                  <a:gd name="connsiteX40" fmla="*/ 111979 w 3504962"/>
                  <a:gd name="connsiteY40" fmla="*/ 3050696 h 3084774"/>
                  <a:gd name="connsiteX41" fmla="*/ 107870 w 3504962"/>
                  <a:gd name="connsiteY41" fmla="*/ 3047071 h 3084774"/>
                  <a:gd name="connsiteX42" fmla="*/ 106886 w 3504962"/>
                  <a:gd name="connsiteY42" fmla="*/ 3046538 h 3084774"/>
                  <a:gd name="connsiteX43" fmla="*/ 73752 w 3504962"/>
                  <a:gd name="connsiteY43" fmla="*/ 3019200 h 3084774"/>
                  <a:gd name="connsiteX44" fmla="*/ 70057 w 3504962"/>
                  <a:gd name="connsiteY44" fmla="*/ 3013719 h 3084774"/>
                  <a:gd name="connsiteX45" fmla="*/ 45305 w 3504962"/>
                  <a:gd name="connsiteY45" fmla="*/ 2991886 h 3084774"/>
                  <a:gd name="connsiteX46" fmla="*/ 30032 w 3504962"/>
                  <a:gd name="connsiteY46" fmla="*/ 2744864 h 3084774"/>
                  <a:gd name="connsiteX47" fmla="*/ 1550449 w 3504962"/>
                  <a:gd name="connsiteY47" fmla="*/ 111423 h 3084774"/>
                  <a:gd name="connsiteX48" fmla="*/ 1728758 w 3504962"/>
                  <a:gd name="connsiteY48" fmla="*/ 1 h 3084774"/>
                  <a:gd name="connsiteX49" fmla="*/ 1752461 w 3504962"/>
                  <a:gd name="connsiteY49" fmla="*/ 625 h 3084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504962" h="3084774">
                    <a:moveTo>
                      <a:pt x="1729001" y="48818"/>
                    </a:moveTo>
                    <a:cubicBezTo>
                      <a:pt x="1658944" y="53738"/>
                      <a:pt x="1592534" y="92259"/>
                      <a:pt x="1554806" y="157678"/>
                    </a:cubicBezTo>
                    <a:lnTo>
                      <a:pt x="70266" y="2731855"/>
                    </a:lnTo>
                    <a:cubicBezTo>
                      <a:pt x="24992" y="2810361"/>
                      <a:pt x="33877" y="2905305"/>
                      <a:pt x="85308" y="2973394"/>
                    </a:cubicBezTo>
                    <a:lnTo>
                      <a:pt x="109506" y="2994752"/>
                    </a:lnTo>
                    <a:lnTo>
                      <a:pt x="113120" y="3000114"/>
                    </a:lnTo>
                    <a:cubicBezTo>
                      <a:pt x="123024" y="3010021"/>
                      <a:pt x="133870" y="3018985"/>
                      <a:pt x="145513" y="3026859"/>
                    </a:cubicBezTo>
                    <a:lnTo>
                      <a:pt x="146474" y="3027381"/>
                    </a:lnTo>
                    <a:lnTo>
                      <a:pt x="150491" y="3030927"/>
                    </a:lnTo>
                    <a:lnTo>
                      <a:pt x="165233" y="3037576"/>
                    </a:lnTo>
                    <a:lnTo>
                      <a:pt x="182687" y="3047060"/>
                    </a:lnTo>
                    <a:cubicBezTo>
                      <a:pt x="208867" y="3058150"/>
                      <a:pt x="237648" y="3064290"/>
                      <a:pt x="267856" y="3064304"/>
                    </a:cubicBezTo>
                    <a:lnTo>
                      <a:pt x="3239429" y="3065743"/>
                    </a:lnTo>
                    <a:cubicBezTo>
                      <a:pt x="3269636" y="3065757"/>
                      <a:pt x="3298412" y="3059647"/>
                      <a:pt x="3324581" y="3048582"/>
                    </a:cubicBezTo>
                    <a:lnTo>
                      <a:pt x="3342032" y="3039110"/>
                    </a:lnTo>
                    <a:lnTo>
                      <a:pt x="3356762" y="3032479"/>
                    </a:lnTo>
                    <a:lnTo>
                      <a:pt x="3360774" y="3028938"/>
                    </a:lnTo>
                    <a:lnTo>
                      <a:pt x="3361736" y="3028417"/>
                    </a:lnTo>
                    <a:cubicBezTo>
                      <a:pt x="3373371" y="3020554"/>
                      <a:pt x="3384209" y="3011600"/>
                      <a:pt x="3394102" y="3001702"/>
                    </a:cubicBezTo>
                    <a:lnTo>
                      <a:pt x="3397710" y="2996344"/>
                    </a:lnTo>
                    <a:lnTo>
                      <a:pt x="3421889" y="2975008"/>
                    </a:lnTo>
                    <a:cubicBezTo>
                      <a:pt x="3473254" y="2906968"/>
                      <a:pt x="3482048" y="2812033"/>
                      <a:pt x="3436698" y="2733484"/>
                    </a:cubicBezTo>
                    <a:lnTo>
                      <a:pt x="1949666" y="157869"/>
                    </a:lnTo>
                    <a:cubicBezTo>
                      <a:pt x="1911875" y="92413"/>
                      <a:pt x="1845428" y="53827"/>
                      <a:pt x="1775365" y="48839"/>
                    </a:cubicBezTo>
                    <a:lnTo>
                      <a:pt x="1752165" y="49439"/>
                    </a:lnTo>
                    <a:close/>
                    <a:moveTo>
                      <a:pt x="1776204" y="0"/>
                    </a:moveTo>
                    <a:cubicBezTo>
                      <a:pt x="1847896" y="5066"/>
                      <a:pt x="1915873" y="44496"/>
                      <a:pt x="1954513" y="111422"/>
                    </a:cubicBezTo>
                    <a:lnTo>
                      <a:pt x="3474930" y="2744862"/>
                    </a:lnTo>
                    <a:cubicBezTo>
                      <a:pt x="3521298" y="2825174"/>
                      <a:pt x="3512253" y="2922273"/>
                      <a:pt x="3459656" y="2991885"/>
                    </a:cubicBezTo>
                    <a:lnTo>
                      <a:pt x="3434904" y="3013719"/>
                    </a:lnTo>
                    <a:lnTo>
                      <a:pt x="3431208" y="3019200"/>
                    </a:lnTo>
                    <a:cubicBezTo>
                      <a:pt x="3421079" y="3029328"/>
                      <a:pt x="3409985" y="3038491"/>
                      <a:pt x="3398074" y="3046538"/>
                    </a:cubicBezTo>
                    <a:lnTo>
                      <a:pt x="3397090" y="3047072"/>
                    </a:lnTo>
                    <a:lnTo>
                      <a:pt x="3392983" y="3050695"/>
                    </a:lnTo>
                    <a:lnTo>
                      <a:pt x="3377907" y="3057485"/>
                    </a:lnTo>
                    <a:lnTo>
                      <a:pt x="3360044" y="3067180"/>
                    </a:lnTo>
                    <a:cubicBezTo>
                      <a:pt x="3333259" y="3078509"/>
                      <a:pt x="3303810" y="3084774"/>
                      <a:pt x="3272899" y="3084774"/>
                    </a:cubicBezTo>
                    <a:lnTo>
                      <a:pt x="232063" y="3084774"/>
                    </a:lnTo>
                    <a:cubicBezTo>
                      <a:pt x="201150" y="3084774"/>
                      <a:pt x="171701" y="3078509"/>
                      <a:pt x="144916" y="3067180"/>
                    </a:cubicBezTo>
                    <a:lnTo>
                      <a:pt x="127062" y="3057489"/>
                    </a:lnTo>
                    <a:lnTo>
                      <a:pt x="111979" y="3050696"/>
                    </a:lnTo>
                    <a:lnTo>
                      <a:pt x="107870" y="3047071"/>
                    </a:lnTo>
                    <a:lnTo>
                      <a:pt x="106886" y="3046538"/>
                    </a:lnTo>
                    <a:cubicBezTo>
                      <a:pt x="94976" y="3038490"/>
                      <a:pt x="83881" y="3029328"/>
                      <a:pt x="73752" y="3019200"/>
                    </a:cubicBezTo>
                    <a:lnTo>
                      <a:pt x="70057" y="3013719"/>
                    </a:lnTo>
                    <a:lnTo>
                      <a:pt x="45305" y="2991886"/>
                    </a:lnTo>
                    <a:cubicBezTo>
                      <a:pt x="-7291" y="2922275"/>
                      <a:pt x="-16337" y="2825176"/>
                      <a:pt x="30032" y="2744864"/>
                    </a:cubicBezTo>
                    <a:lnTo>
                      <a:pt x="1550449" y="111423"/>
                    </a:lnTo>
                    <a:cubicBezTo>
                      <a:pt x="1589088" y="44497"/>
                      <a:pt x="1657066" y="5067"/>
                      <a:pt x="1728758" y="1"/>
                    </a:cubicBezTo>
                    <a:lnTo>
                      <a:pt x="1752461" y="625"/>
                    </a:lnTo>
                    <a:close/>
                  </a:path>
                </a:pathLst>
              </a:custGeom>
              <a:solidFill>
                <a:srgbClr val="43B390">
                  <a:alpha val="8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8" name="자유형: 도형 47">
                <a:extLst>
                  <a:ext uri="{FF2B5EF4-FFF2-40B4-BE49-F238E27FC236}">
                    <a16:creationId xmlns:a16="http://schemas.microsoft.com/office/drawing/2014/main" xmlns="" id="{B008CD6F-99E8-6D73-2D08-E9CF23A13FCB}"/>
                  </a:ext>
                </a:extLst>
              </p:cNvPr>
              <p:cNvSpPr/>
              <p:nvPr/>
            </p:nvSpPr>
            <p:spPr>
              <a:xfrm rot="5400000">
                <a:off x="9997882" y="391936"/>
                <a:ext cx="835941" cy="735725"/>
              </a:xfrm>
              <a:custGeom>
                <a:avLst/>
                <a:gdLst>
                  <a:gd name="connsiteX0" fmla="*/ 1729001 w 3504962"/>
                  <a:gd name="connsiteY0" fmla="*/ 48818 h 3084774"/>
                  <a:gd name="connsiteX1" fmla="*/ 1554806 w 3504962"/>
                  <a:gd name="connsiteY1" fmla="*/ 157678 h 3084774"/>
                  <a:gd name="connsiteX2" fmla="*/ 70266 w 3504962"/>
                  <a:gd name="connsiteY2" fmla="*/ 2731855 h 3084774"/>
                  <a:gd name="connsiteX3" fmla="*/ 85308 w 3504962"/>
                  <a:gd name="connsiteY3" fmla="*/ 2973394 h 3084774"/>
                  <a:gd name="connsiteX4" fmla="*/ 109506 w 3504962"/>
                  <a:gd name="connsiteY4" fmla="*/ 2994752 h 3084774"/>
                  <a:gd name="connsiteX5" fmla="*/ 113120 w 3504962"/>
                  <a:gd name="connsiteY5" fmla="*/ 3000114 h 3084774"/>
                  <a:gd name="connsiteX6" fmla="*/ 145513 w 3504962"/>
                  <a:gd name="connsiteY6" fmla="*/ 3026859 h 3084774"/>
                  <a:gd name="connsiteX7" fmla="*/ 146474 w 3504962"/>
                  <a:gd name="connsiteY7" fmla="*/ 3027381 h 3084774"/>
                  <a:gd name="connsiteX8" fmla="*/ 150491 w 3504962"/>
                  <a:gd name="connsiteY8" fmla="*/ 3030927 h 3084774"/>
                  <a:gd name="connsiteX9" fmla="*/ 165233 w 3504962"/>
                  <a:gd name="connsiteY9" fmla="*/ 3037576 h 3084774"/>
                  <a:gd name="connsiteX10" fmla="*/ 182687 w 3504962"/>
                  <a:gd name="connsiteY10" fmla="*/ 3047060 h 3084774"/>
                  <a:gd name="connsiteX11" fmla="*/ 267856 w 3504962"/>
                  <a:gd name="connsiteY11" fmla="*/ 3064304 h 3084774"/>
                  <a:gd name="connsiteX12" fmla="*/ 3239429 w 3504962"/>
                  <a:gd name="connsiteY12" fmla="*/ 3065743 h 3084774"/>
                  <a:gd name="connsiteX13" fmla="*/ 3324581 w 3504962"/>
                  <a:gd name="connsiteY13" fmla="*/ 3048582 h 3084774"/>
                  <a:gd name="connsiteX14" fmla="*/ 3342032 w 3504962"/>
                  <a:gd name="connsiteY14" fmla="*/ 3039110 h 3084774"/>
                  <a:gd name="connsiteX15" fmla="*/ 3356762 w 3504962"/>
                  <a:gd name="connsiteY15" fmla="*/ 3032479 h 3084774"/>
                  <a:gd name="connsiteX16" fmla="*/ 3360774 w 3504962"/>
                  <a:gd name="connsiteY16" fmla="*/ 3028938 h 3084774"/>
                  <a:gd name="connsiteX17" fmla="*/ 3361736 w 3504962"/>
                  <a:gd name="connsiteY17" fmla="*/ 3028417 h 3084774"/>
                  <a:gd name="connsiteX18" fmla="*/ 3394102 w 3504962"/>
                  <a:gd name="connsiteY18" fmla="*/ 3001702 h 3084774"/>
                  <a:gd name="connsiteX19" fmla="*/ 3397710 w 3504962"/>
                  <a:gd name="connsiteY19" fmla="*/ 2996344 h 3084774"/>
                  <a:gd name="connsiteX20" fmla="*/ 3421889 w 3504962"/>
                  <a:gd name="connsiteY20" fmla="*/ 2975008 h 3084774"/>
                  <a:gd name="connsiteX21" fmla="*/ 3436698 w 3504962"/>
                  <a:gd name="connsiteY21" fmla="*/ 2733484 h 3084774"/>
                  <a:gd name="connsiteX22" fmla="*/ 1949666 w 3504962"/>
                  <a:gd name="connsiteY22" fmla="*/ 157869 h 3084774"/>
                  <a:gd name="connsiteX23" fmla="*/ 1775365 w 3504962"/>
                  <a:gd name="connsiteY23" fmla="*/ 48839 h 3084774"/>
                  <a:gd name="connsiteX24" fmla="*/ 1752165 w 3504962"/>
                  <a:gd name="connsiteY24" fmla="*/ 49439 h 3084774"/>
                  <a:gd name="connsiteX25" fmla="*/ 1776204 w 3504962"/>
                  <a:gd name="connsiteY25" fmla="*/ 0 h 3084774"/>
                  <a:gd name="connsiteX26" fmla="*/ 1954513 w 3504962"/>
                  <a:gd name="connsiteY26" fmla="*/ 111422 h 3084774"/>
                  <a:gd name="connsiteX27" fmla="*/ 3474930 w 3504962"/>
                  <a:gd name="connsiteY27" fmla="*/ 2744862 h 3084774"/>
                  <a:gd name="connsiteX28" fmla="*/ 3459656 w 3504962"/>
                  <a:gd name="connsiteY28" fmla="*/ 2991885 h 3084774"/>
                  <a:gd name="connsiteX29" fmla="*/ 3434904 w 3504962"/>
                  <a:gd name="connsiteY29" fmla="*/ 3013719 h 3084774"/>
                  <a:gd name="connsiteX30" fmla="*/ 3431208 w 3504962"/>
                  <a:gd name="connsiteY30" fmla="*/ 3019200 h 3084774"/>
                  <a:gd name="connsiteX31" fmla="*/ 3398074 w 3504962"/>
                  <a:gd name="connsiteY31" fmla="*/ 3046538 h 3084774"/>
                  <a:gd name="connsiteX32" fmla="*/ 3397090 w 3504962"/>
                  <a:gd name="connsiteY32" fmla="*/ 3047072 h 3084774"/>
                  <a:gd name="connsiteX33" fmla="*/ 3392983 w 3504962"/>
                  <a:gd name="connsiteY33" fmla="*/ 3050695 h 3084774"/>
                  <a:gd name="connsiteX34" fmla="*/ 3377907 w 3504962"/>
                  <a:gd name="connsiteY34" fmla="*/ 3057485 h 3084774"/>
                  <a:gd name="connsiteX35" fmla="*/ 3360044 w 3504962"/>
                  <a:gd name="connsiteY35" fmla="*/ 3067180 h 3084774"/>
                  <a:gd name="connsiteX36" fmla="*/ 3272899 w 3504962"/>
                  <a:gd name="connsiteY36" fmla="*/ 3084774 h 3084774"/>
                  <a:gd name="connsiteX37" fmla="*/ 232063 w 3504962"/>
                  <a:gd name="connsiteY37" fmla="*/ 3084774 h 3084774"/>
                  <a:gd name="connsiteX38" fmla="*/ 144916 w 3504962"/>
                  <a:gd name="connsiteY38" fmla="*/ 3067180 h 3084774"/>
                  <a:gd name="connsiteX39" fmla="*/ 127062 w 3504962"/>
                  <a:gd name="connsiteY39" fmla="*/ 3057489 h 3084774"/>
                  <a:gd name="connsiteX40" fmla="*/ 111979 w 3504962"/>
                  <a:gd name="connsiteY40" fmla="*/ 3050696 h 3084774"/>
                  <a:gd name="connsiteX41" fmla="*/ 107870 w 3504962"/>
                  <a:gd name="connsiteY41" fmla="*/ 3047071 h 3084774"/>
                  <a:gd name="connsiteX42" fmla="*/ 106886 w 3504962"/>
                  <a:gd name="connsiteY42" fmla="*/ 3046538 h 3084774"/>
                  <a:gd name="connsiteX43" fmla="*/ 73752 w 3504962"/>
                  <a:gd name="connsiteY43" fmla="*/ 3019200 h 3084774"/>
                  <a:gd name="connsiteX44" fmla="*/ 70057 w 3504962"/>
                  <a:gd name="connsiteY44" fmla="*/ 3013719 h 3084774"/>
                  <a:gd name="connsiteX45" fmla="*/ 45305 w 3504962"/>
                  <a:gd name="connsiteY45" fmla="*/ 2991886 h 3084774"/>
                  <a:gd name="connsiteX46" fmla="*/ 30032 w 3504962"/>
                  <a:gd name="connsiteY46" fmla="*/ 2744864 h 3084774"/>
                  <a:gd name="connsiteX47" fmla="*/ 1550449 w 3504962"/>
                  <a:gd name="connsiteY47" fmla="*/ 111423 h 3084774"/>
                  <a:gd name="connsiteX48" fmla="*/ 1728758 w 3504962"/>
                  <a:gd name="connsiteY48" fmla="*/ 1 h 3084774"/>
                  <a:gd name="connsiteX49" fmla="*/ 1752461 w 3504962"/>
                  <a:gd name="connsiteY49" fmla="*/ 625 h 3084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504962" h="3084774">
                    <a:moveTo>
                      <a:pt x="1729001" y="48818"/>
                    </a:moveTo>
                    <a:cubicBezTo>
                      <a:pt x="1658944" y="53738"/>
                      <a:pt x="1592534" y="92259"/>
                      <a:pt x="1554806" y="157678"/>
                    </a:cubicBezTo>
                    <a:lnTo>
                      <a:pt x="70266" y="2731855"/>
                    </a:lnTo>
                    <a:cubicBezTo>
                      <a:pt x="24992" y="2810361"/>
                      <a:pt x="33877" y="2905305"/>
                      <a:pt x="85308" y="2973394"/>
                    </a:cubicBezTo>
                    <a:lnTo>
                      <a:pt x="109506" y="2994752"/>
                    </a:lnTo>
                    <a:lnTo>
                      <a:pt x="113120" y="3000114"/>
                    </a:lnTo>
                    <a:cubicBezTo>
                      <a:pt x="123024" y="3010021"/>
                      <a:pt x="133870" y="3018985"/>
                      <a:pt x="145513" y="3026859"/>
                    </a:cubicBezTo>
                    <a:lnTo>
                      <a:pt x="146474" y="3027381"/>
                    </a:lnTo>
                    <a:lnTo>
                      <a:pt x="150491" y="3030927"/>
                    </a:lnTo>
                    <a:lnTo>
                      <a:pt x="165233" y="3037576"/>
                    </a:lnTo>
                    <a:lnTo>
                      <a:pt x="182687" y="3047060"/>
                    </a:lnTo>
                    <a:cubicBezTo>
                      <a:pt x="208867" y="3058150"/>
                      <a:pt x="237648" y="3064290"/>
                      <a:pt x="267856" y="3064304"/>
                    </a:cubicBezTo>
                    <a:lnTo>
                      <a:pt x="3239429" y="3065743"/>
                    </a:lnTo>
                    <a:cubicBezTo>
                      <a:pt x="3269636" y="3065757"/>
                      <a:pt x="3298412" y="3059647"/>
                      <a:pt x="3324581" y="3048582"/>
                    </a:cubicBezTo>
                    <a:lnTo>
                      <a:pt x="3342032" y="3039110"/>
                    </a:lnTo>
                    <a:lnTo>
                      <a:pt x="3356762" y="3032479"/>
                    </a:lnTo>
                    <a:lnTo>
                      <a:pt x="3360774" y="3028938"/>
                    </a:lnTo>
                    <a:lnTo>
                      <a:pt x="3361736" y="3028417"/>
                    </a:lnTo>
                    <a:cubicBezTo>
                      <a:pt x="3373371" y="3020554"/>
                      <a:pt x="3384209" y="3011600"/>
                      <a:pt x="3394102" y="3001702"/>
                    </a:cubicBezTo>
                    <a:lnTo>
                      <a:pt x="3397710" y="2996344"/>
                    </a:lnTo>
                    <a:lnTo>
                      <a:pt x="3421889" y="2975008"/>
                    </a:lnTo>
                    <a:cubicBezTo>
                      <a:pt x="3473254" y="2906968"/>
                      <a:pt x="3482048" y="2812033"/>
                      <a:pt x="3436698" y="2733484"/>
                    </a:cubicBezTo>
                    <a:lnTo>
                      <a:pt x="1949666" y="157869"/>
                    </a:lnTo>
                    <a:cubicBezTo>
                      <a:pt x="1911875" y="92413"/>
                      <a:pt x="1845428" y="53827"/>
                      <a:pt x="1775365" y="48839"/>
                    </a:cubicBezTo>
                    <a:lnTo>
                      <a:pt x="1752165" y="49439"/>
                    </a:lnTo>
                    <a:close/>
                    <a:moveTo>
                      <a:pt x="1776204" y="0"/>
                    </a:moveTo>
                    <a:cubicBezTo>
                      <a:pt x="1847896" y="5066"/>
                      <a:pt x="1915873" y="44496"/>
                      <a:pt x="1954513" y="111422"/>
                    </a:cubicBezTo>
                    <a:lnTo>
                      <a:pt x="3474930" y="2744862"/>
                    </a:lnTo>
                    <a:cubicBezTo>
                      <a:pt x="3521298" y="2825174"/>
                      <a:pt x="3512253" y="2922273"/>
                      <a:pt x="3459656" y="2991885"/>
                    </a:cubicBezTo>
                    <a:lnTo>
                      <a:pt x="3434904" y="3013719"/>
                    </a:lnTo>
                    <a:lnTo>
                      <a:pt x="3431208" y="3019200"/>
                    </a:lnTo>
                    <a:cubicBezTo>
                      <a:pt x="3421079" y="3029328"/>
                      <a:pt x="3409985" y="3038491"/>
                      <a:pt x="3398074" y="3046538"/>
                    </a:cubicBezTo>
                    <a:lnTo>
                      <a:pt x="3397090" y="3047072"/>
                    </a:lnTo>
                    <a:lnTo>
                      <a:pt x="3392983" y="3050695"/>
                    </a:lnTo>
                    <a:lnTo>
                      <a:pt x="3377907" y="3057485"/>
                    </a:lnTo>
                    <a:lnTo>
                      <a:pt x="3360044" y="3067180"/>
                    </a:lnTo>
                    <a:cubicBezTo>
                      <a:pt x="3333259" y="3078509"/>
                      <a:pt x="3303810" y="3084774"/>
                      <a:pt x="3272899" y="3084774"/>
                    </a:cubicBezTo>
                    <a:lnTo>
                      <a:pt x="232063" y="3084774"/>
                    </a:lnTo>
                    <a:cubicBezTo>
                      <a:pt x="201150" y="3084774"/>
                      <a:pt x="171701" y="3078509"/>
                      <a:pt x="144916" y="3067180"/>
                    </a:cubicBezTo>
                    <a:lnTo>
                      <a:pt x="127062" y="3057489"/>
                    </a:lnTo>
                    <a:lnTo>
                      <a:pt x="111979" y="3050696"/>
                    </a:lnTo>
                    <a:lnTo>
                      <a:pt x="107870" y="3047071"/>
                    </a:lnTo>
                    <a:lnTo>
                      <a:pt x="106886" y="3046538"/>
                    </a:lnTo>
                    <a:cubicBezTo>
                      <a:pt x="94976" y="3038490"/>
                      <a:pt x="83881" y="3029328"/>
                      <a:pt x="73752" y="3019200"/>
                    </a:cubicBezTo>
                    <a:lnTo>
                      <a:pt x="70057" y="3013719"/>
                    </a:lnTo>
                    <a:lnTo>
                      <a:pt x="45305" y="2991886"/>
                    </a:lnTo>
                    <a:cubicBezTo>
                      <a:pt x="-7291" y="2922275"/>
                      <a:pt x="-16337" y="2825176"/>
                      <a:pt x="30032" y="2744864"/>
                    </a:cubicBezTo>
                    <a:lnTo>
                      <a:pt x="1550449" y="111423"/>
                    </a:lnTo>
                    <a:cubicBezTo>
                      <a:pt x="1589088" y="44497"/>
                      <a:pt x="1657066" y="5067"/>
                      <a:pt x="1728758" y="1"/>
                    </a:cubicBezTo>
                    <a:lnTo>
                      <a:pt x="1752461" y="625"/>
                    </a:lnTo>
                    <a:close/>
                  </a:path>
                </a:pathLst>
              </a:custGeom>
              <a:solidFill>
                <a:srgbClr val="43B390">
                  <a:alpha val="8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9" name="자유형: 도형 48">
                <a:extLst>
                  <a:ext uri="{FF2B5EF4-FFF2-40B4-BE49-F238E27FC236}">
                    <a16:creationId xmlns:a16="http://schemas.microsoft.com/office/drawing/2014/main" xmlns="" id="{C4BEAB35-12C6-2FA3-AB5A-3CF1446F3A30}"/>
                  </a:ext>
                </a:extLst>
              </p:cNvPr>
              <p:cNvSpPr/>
              <p:nvPr/>
            </p:nvSpPr>
            <p:spPr>
              <a:xfrm rot="5400000">
                <a:off x="10886004" y="391934"/>
                <a:ext cx="835941" cy="735725"/>
              </a:xfrm>
              <a:custGeom>
                <a:avLst/>
                <a:gdLst>
                  <a:gd name="connsiteX0" fmla="*/ 1729001 w 3504962"/>
                  <a:gd name="connsiteY0" fmla="*/ 48818 h 3084774"/>
                  <a:gd name="connsiteX1" fmla="*/ 1554806 w 3504962"/>
                  <a:gd name="connsiteY1" fmla="*/ 157678 h 3084774"/>
                  <a:gd name="connsiteX2" fmla="*/ 70266 w 3504962"/>
                  <a:gd name="connsiteY2" fmla="*/ 2731855 h 3084774"/>
                  <a:gd name="connsiteX3" fmla="*/ 85308 w 3504962"/>
                  <a:gd name="connsiteY3" fmla="*/ 2973394 h 3084774"/>
                  <a:gd name="connsiteX4" fmla="*/ 109506 w 3504962"/>
                  <a:gd name="connsiteY4" fmla="*/ 2994752 h 3084774"/>
                  <a:gd name="connsiteX5" fmla="*/ 113120 w 3504962"/>
                  <a:gd name="connsiteY5" fmla="*/ 3000114 h 3084774"/>
                  <a:gd name="connsiteX6" fmla="*/ 145513 w 3504962"/>
                  <a:gd name="connsiteY6" fmla="*/ 3026859 h 3084774"/>
                  <a:gd name="connsiteX7" fmla="*/ 146474 w 3504962"/>
                  <a:gd name="connsiteY7" fmla="*/ 3027381 h 3084774"/>
                  <a:gd name="connsiteX8" fmla="*/ 150491 w 3504962"/>
                  <a:gd name="connsiteY8" fmla="*/ 3030927 h 3084774"/>
                  <a:gd name="connsiteX9" fmla="*/ 165233 w 3504962"/>
                  <a:gd name="connsiteY9" fmla="*/ 3037576 h 3084774"/>
                  <a:gd name="connsiteX10" fmla="*/ 182687 w 3504962"/>
                  <a:gd name="connsiteY10" fmla="*/ 3047060 h 3084774"/>
                  <a:gd name="connsiteX11" fmla="*/ 267856 w 3504962"/>
                  <a:gd name="connsiteY11" fmla="*/ 3064304 h 3084774"/>
                  <a:gd name="connsiteX12" fmla="*/ 3239429 w 3504962"/>
                  <a:gd name="connsiteY12" fmla="*/ 3065743 h 3084774"/>
                  <a:gd name="connsiteX13" fmla="*/ 3324581 w 3504962"/>
                  <a:gd name="connsiteY13" fmla="*/ 3048582 h 3084774"/>
                  <a:gd name="connsiteX14" fmla="*/ 3342032 w 3504962"/>
                  <a:gd name="connsiteY14" fmla="*/ 3039110 h 3084774"/>
                  <a:gd name="connsiteX15" fmla="*/ 3356762 w 3504962"/>
                  <a:gd name="connsiteY15" fmla="*/ 3032479 h 3084774"/>
                  <a:gd name="connsiteX16" fmla="*/ 3360774 w 3504962"/>
                  <a:gd name="connsiteY16" fmla="*/ 3028938 h 3084774"/>
                  <a:gd name="connsiteX17" fmla="*/ 3361736 w 3504962"/>
                  <a:gd name="connsiteY17" fmla="*/ 3028417 h 3084774"/>
                  <a:gd name="connsiteX18" fmla="*/ 3394102 w 3504962"/>
                  <a:gd name="connsiteY18" fmla="*/ 3001702 h 3084774"/>
                  <a:gd name="connsiteX19" fmla="*/ 3397710 w 3504962"/>
                  <a:gd name="connsiteY19" fmla="*/ 2996344 h 3084774"/>
                  <a:gd name="connsiteX20" fmla="*/ 3421889 w 3504962"/>
                  <a:gd name="connsiteY20" fmla="*/ 2975008 h 3084774"/>
                  <a:gd name="connsiteX21" fmla="*/ 3436698 w 3504962"/>
                  <a:gd name="connsiteY21" fmla="*/ 2733484 h 3084774"/>
                  <a:gd name="connsiteX22" fmla="*/ 1949666 w 3504962"/>
                  <a:gd name="connsiteY22" fmla="*/ 157869 h 3084774"/>
                  <a:gd name="connsiteX23" fmla="*/ 1775365 w 3504962"/>
                  <a:gd name="connsiteY23" fmla="*/ 48839 h 3084774"/>
                  <a:gd name="connsiteX24" fmla="*/ 1752165 w 3504962"/>
                  <a:gd name="connsiteY24" fmla="*/ 49439 h 3084774"/>
                  <a:gd name="connsiteX25" fmla="*/ 1776204 w 3504962"/>
                  <a:gd name="connsiteY25" fmla="*/ 0 h 3084774"/>
                  <a:gd name="connsiteX26" fmla="*/ 1954513 w 3504962"/>
                  <a:gd name="connsiteY26" fmla="*/ 111422 h 3084774"/>
                  <a:gd name="connsiteX27" fmla="*/ 3474930 w 3504962"/>
                  <a:gd name="connsiteY27" fmla="*/ 2744862 h 3084774"/>
                  <a:gd name="connsiteX28" fmla="*/ 3459656 w 3504962"/>
                  <a:gd name="connsiteY28" fmla="*/ 2991885 h 3084774"/>
                  <a:gd name="connsiteX29" fmla="*/ 3434904 w 3504962"/>
                  <a:gd name="connsiteY29" fmla="*/ 3013719 h 3084774"/>
                  <a:gd name="connsiteX30" fmla="*/ 3431208 w 3504962"/>
                  <a:gd name="connsiteY30" fmla="*/ 3019200 h 3084774"/>
                  <a:gd name="connsiteX31" fmla="*/ 3398074 w 3504962"/>
                  <a:gd name="connsiteY31" fmla="*/ 3046538 h 3084774"/>
                  <a:gd name="connsiteX32" fmla="*/ 3397090 w 3504962"/>
                  <a:gd name="connsiteY32" fmla="*/ 3047072 h 3084774"/>
                  <a:gd name="connsiteX33" fmla="*/ 3392983 w 3504962"/>
                  <a:gd name="connsiteY33" fmla="*/ 3050695 h 3084774"/>
                  <a:gd name="connsiteX34" fmla="*/ 3377907 w 3504962"/>
                  <a:gd name="connsiteY34" fmla="*/ 3057485 h 3084774"/>
                  <a:gd name="connsiteX35" fmla="*/ 3360044 w 3504962"/>
                  <a:gd name="connsiteY35" fmla="*/ 3067180 h 3084774"/>
                  <a:gd name="connsiteX36" fmla="*/ 3272899 w 3504962"/>
                  <a:gd name="connsiteY36" fmla="*/ 3084774 h 3084774"/>
                  <a:gd name="connsiteX37" fmla="*/ 232063 w 3504962"/>
                  <a:gd name="connsiteY37" fmla="*/ 3084774 h 3084774"/>
                  <a:gd name="connsiteX38" fmla="*/ 144916 w 3504962"/>
                  <a:gd name="connsiteY38" fmla="*/ 3067180 h 3084774"/>
                  <a:gd name="connsiteX39" fmla="*/ 127062 w 3504962"/>
                  <a:gd name="connsiteY39" fmla="*/ 3057489 h 3084774"/>
                  <a:gd name="connsiteX40" fmla="*/ 111979 w 3504962"/>
                  <a:gd name="connsiteY40" fmla="*/ 3050696 h 3084774"/>
                  <a:gd name="connsiteX41" fmla="*/ 107870 w 3504962"/>
                  <a:gd name="connsiteY41" fmla="*/ 3047071 h 3084774"/>
                  <a:gd name="connsiteX42" fmla="*/ 106886 w 3504962"/>
                  <a:gd name="connsiteY42" fmla="*/ 3046538 h 3084774"/>
                  <a:gd name="connsiteX43" fmla="*/ 73752 w 3504962"/>
                  <a:gd name="connsiteY43" fmla="*/ 3019200 h 3084774"/>
                  <a:gd name="connsiteX44" fmla="*/ 70057 w 3504962"/>
                  <a:gd name="connsiteY44" fmla="*/ 3013719 h 3084774"/>
                  <a:gd name="connsiteX45" fmla="*/ 45305 w 3504962"/>
                  <a:gd name="connsiteY45" fmla="*/ 2991886 h 3084774"/>
                  <a:gd name="connsiteX46" fmla="*/ 30032 w 3504962"/>
                  <a:gd name="connsiteY46" fmla="*/ 2744864 h 3084774"/>
                  <a:gd name="connsiteX47" fmla="*/ 1550449 w 3504962"/>
                  <a:gd name="connsiteY47" fmla="*/ 111423 h 3084774"/>
                  <a:gd name="connsiteX48" fmla="*/ 1728758 w 3504962"/>
                  <a:gd name="connsiteY48" fmla="*/ 1 h 3084774"/>
                  <a:gd name="connsiteX49" fmla="*/ 1752461 w 3504962"/>
                  <a:gd name="connsiteY49" fmla="*/ 625 h 3084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504962" h="3084774">
                    <a:moveTo>
                      <a:pt x="1729001" y="48818"/>
                    </a:moveTo>
                    <a:cubicBezTo>
                      <a:pt x="1658944" y="53738"/>
                      <a:pt x="1592534" y="92259"/>
                      <a:pt x="1554806" y="157678"/>
                    </a:cubicBezTo>
                    <a:lnTo>
                      <a:pt x="70266" y="2731855"/>
                    </a:lnTo>
                    <a:cubicBezTo>
                      <a:pt x="24992" y="2810361"/>
                      <a:pt x="33877" y="2905305"/>
                      <a:pt x="85308" y="2973394"/>
                    </a:cubicBezTo>
                    <a:lnTo>
                      <a:pt x="109506" y="2994752"/>
                    </a:lnTo>
                    <a:lnTo>
                      <a:pt x="113120" y="3000114"/>
                    </a:lnTo>
                    <a:cubicBezTo>
                      <a:pt x="123024" y="3010021"/>
                      <a:pt x="133870" y="3018985"/>
                      <a:pt x="145513" y="3026859"/>
                    </a:cubicBezTo>
                    <a:lnTo>
                      <a:pt x="146474" y="3027381"/>
                    </a:lnTo>
                    <a:lnTo>
                      <a:pt x="150491" y="3030927"/>
                    </a:lnTo>
                    <a:lnTo>
                      <a:pt x="165233" y="3037576"/>
                    </a:lnTo>
                    <a:lnTo>
                      <a:pt x="182687" y="3047060"/>
                    </a:lnTo>
                    <a:cubicBezTo>
                      <a:pt x="208867" y="3058150"/>
                      <a:pt x="237648" y="3064290"/>
                      <a:pt x="267856" y="3064304"/>
                    </a:cubicBezTo>
                    <a:lnTo>
                      <a:pt x="3239429" y="3065743"/>
                    </a:lnTo>
                    <a:cubicBezTo>
                      <a:pt x="3269636" y="3065757"/>
                      <a:pt x="3298412" y="3059647"/>
                      <a:pt x="3324581" y="3048582"/>
                    </a:cubicBezTo>
                    <a:lnTo>
                      <a:pt x="3342032" y="3039110"/>
                    </a:lnTo>
                    <a:lnTo>
                      <a:pt x="3356762" y="3032479"/>
                    </a:lnTo>
                    <a:lnTo>
                      <a:pt x="3360774" y="3028938"/>
                    </a:lnTo>
                    <a:lnTo>
                      <a:pt x="3361736" y="3028417"/>
                    </a:lnTo>
                    <a:cubicBezTo>
                      <a:pt x="3373371" y="3020554"/>
                      <a:pt x="3384209" y="3011600"/>
                      <a:pt x="3394102" y="3001702"/>
                    </a:cubicBezTo>
                    <a:lnTo>
                      <a:pt x="3397710" y="2996344"/>
                    </a:lnTo>
                    <a:lnTo>
                      <a:pt x="3421889" y="2975008"/>
                    </a:lnTo>
                    <a:cubicBezTo>
                      <a:pt x="3473254" y="2906968"/>
                      <a:pt x="3482048" y="2812033"/>
                      <a:pt x="3436698" y="2733484"/>
                    </a:cubicBezTo>
                    <a:lnTo>
                      <a:pt x="1949666" y="157869"/>
                    </a:lnTo>
                    <a:cubicBezTo>
                      <a:pt x="1911875" y="92413"/>
                      <a:pt x="1845428" y="53827"/>
                      <a:pt x="1775365" y="48839"/>
                    </a:cubicBezTo>
                    <a:lnTo>
                      <a:pt x="1752165" y="49439"/>
                    </a:lnTo>
                    <a:close/>
                    <a:moveTo>
                      <a:pt x="1776204" y="0"/>
                    </a:moveTo>
                    <a:cubicBezTo>
                      <a:pt x="1847896" y="5066"/>
                      <a:pt x="1915873" y="44496"/>
                      <a:pt x="1954513" y="111422"/>
                    </a:cubicBezTo>
                    <a:lnTo>
                      <a:pt x="3474930" y="2744862"/>
                    </a:lnTo>
                    <a:cubicBezTo>
                      <a:pt x="3521298" y="2825174"/>
                      <a:pt x="3512253" y="2922273"/>
                      <a:pt x="3459656" y="2991885"/>
                    </a:cubicBezTo>
                    <a:lnTo>
                      <a:pt x="3434904" y="3013719"/>
                    </a:lnTo>
                    <a:lnTo>
                      <a:pt x="3431208" y="3019200"/>
                    </a:lnTo>
                    <a:cubicBezTo>
                      <a:pt x="3421079" y="3029328"/>
                      <a:pt x="3409985" y="3038491"/>
                      <a:pt x="3398074" y="3046538"/>
                    </a:cubicBezTo>
                    <a:lnTo>
                      <a:pt x="3397090" y="3047072"/>
                    </a:lnTo>
                    <a:lnTo>
                      <a:pt x="3392983" y="3050695"/>
                    </a:lnTo>
                    <a:lnTo>
                      <a:pt x="3377907" y="3057485"/>
                    </a:lnTo>
                    <a:lnTo>
                      <a:pt x="3360044" y="3067180"/>
                    </a:lnTo>
                    <a:cubicBezTo>
                      <a:pt x="3333259" y="3078509"/>
                      <a:pt x="3303810" y="3084774"/>
                      <a:pt x="3272899" y="3084774"/>
                    </a:cubicBezTo>
                    <a:lnTo>
                      <a:pt x="232063" y="3084774"/>
                    </a:lnTo>
                    <a:cubicBezTo>
                      <a:pt x="201150" y="3084774"/>
                      <a:pt x="171701" y="3078509"/>
                      <a:pt x="144916" y="3067180"/>
                    </a:cubicBezTo>
                    <a:lnTo>
                      <a:pt x="127062" y="3057489"/>
                    </a:lnTo>
                    <a:lnTo>
                      <a:pt x="111979" y="3050696"/>
                    </a:lnTo>
                    <a:lnTo>
                      <a:pt x="107870" y="3047071"/>
                    </a:lnTo>
                    <a:lnTo>
                      <a:pt x="106886" y="3046538"/>
                    </a:lnTo>
                    <a:cubicBezTo>
                      <a:pt x="94976" y="3038490"/>
                      <a:pt x="83881" y="3029328"/>
                      <a:pt x="73752" y="3019200"/>
                    </a:cubicBezTo>
                    <a:lnTo>
                      <a:pt x="70057" y="3013719"/>
                    </a:lnTo>
                    <a:lnTo>
                      <a:pt x="45305" y="2991886"/>
                    </a:lnTo>
                    <a:cubicBezTo>
                      <a:pt x="-7291" y="2922275"/>
                      <a:pt x="-16337" y="2825176"/>
                      <a:pt x="30032" y="2744864"/>
                    </a:cubicBezTo>
                    <a:lnTo>
                      <a:pt x="1550449" y="111423"/>
                    </a:lnTo>
                    <a:cubicBezTo>
                      <a:pt x="1589088" y="44497"/>
                      <a:pt x="1657066" y="5067"/>
                      <a:pt x="1728758" y="1"/>
                    </a:cubicBezTo>
                    <a:lnTo>
                      <a:pt x="1752461" y="625"/>
                    </a:lnTo>
                    <a:close/>
                  </a:path>
                </a:pathLst>
              </a:custGeom>
              <a:solidFill>
                <a:srgbClr val="43B390">
                  <a:alpha val="9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0" name="자유형: 도형 49">
                <a:extLst>
                  <a:ext uri="{FF2B5EF4-FFF2-40B4-BE49-F238E27FC236}">
                    <a16:creationId xmlns:a16="http://schemas.microsoft.com/office/drawing/2014/main" xmlns="" id="{2808BBC8-4138-A56B-EC17-520FAE6A9B8F}"/>
                  </a:ext>
                </a:extLst>
              </p:cNvPr>
              <p:cNvSpPr/>
              <p:nvPr/>
            </p:nvSpPr>
            <p:spPr>
              <a:xfrm rot="5400000">
                <a:off x="10293920" y="391932"/>
                <a:ext cx="835941" cy="735725"/>
              </a:xfrm>
              <a:custGeom>
                <a:avLst/>
                <a:gdLst>
                  <a:gd name="connsiteX0" fmla="*/ 1729001 w 3504962"/>
                  <a:gd name="connsiteY0" fmla="*/ 48818 h 3084774"/>
                  <a:gd name="connsiteX1" fmla="*/ 1554806 w 3504962"/>
                  <a:gd name="connsiteY1" fmla="*/ 157678 h 3084774"/>
                  <a:gd name="connsiteX2" fmla="*/ 70266 w 3504962"/>
                  <a:gd name="connsiteY2" fmla="*/ 2731855 h 3084774"/>
                  <a:gd name="connsiteX3" fmla="*/ 85308 w 3504962"/>
                  <a:gd name="connsiteY3" fmla="*/ 2973394 h 3084774"/>
                  <a:gd name="connsiteX4" fmla="*/ 109506 w 3504962"/>
                  <a:gd name="connsiteY4" fmla="*/ 2994752 h 3084774"/>
                  <a:gd name="connsiteX5" fmla="*/ 113120 w 3504962"/>
                  <a:gd name="connsiteY5" fmla="*/ 3000114 h 3084774"/>
                  <a:gd name="connsiteX6" fmla="*/ 145513 w 3504962"/>
                  <a:gd name="connsiteY6" fmla="*/ 3026859 h 3084774"/>
                  <a:gd name="connsiteX7" fmla="*/ 146474 w 3504962"/>
                  <a:gd name="connsiteY7" fmla="*/ 3027381 h 3084774"/>
                  <a:gd name="connsiteX8" fmla="*/ 150491 w 3504962"/>
                  <a:gd name="connsiteY8" fmla="*/ 3030927 h 3084774"/>
                  <a:gd name="connsiteX9" fmla="*/ 165233 w 3504962"/>
                  <a:gd name="connsiteY9" fmla="*/ 3037576 h 3084774"/>
                  <a:gd name="connsiteX10" fmla="*/ 182687 w 3504962"/>
                  <a:gd name="connsiteY10" fmla="*/ 3047060 h 3084774"/>
                  <a:gd name="connsiteX11" fmla="*/ 267856 w 3504962"/>
                  <a:gd name="connsiteY11" fmla="*/ 3064304 h 3084774"/>
                  <a:gd name="connsiteX12" fmla="*/ 3239429 w 3504962"/>
                  <a:gd name="connsiteY12" fmla="*/ 3065743 h 3084774"/>
                  <a:gd name="connsiteX13" fmla="*/ 3324581 w 3504962"/>
                  <a:gd name="connsiteY13" fmla="*/ 3048582 h 3084774"/>
                  <a:gd name="connsiteX14" fmla="*/ 3342032 w 3504962"/>
                  <a:gd name="connsiteY14" fmla="*/ 3039110 h 3084774"/>
                  <a:gd name="connsiteX15" fmla="*/ 3356762 w 3504962"/>
                  <a:gd name="connsiteY15" fmla="*/ 3032479 h 3084774"/>
                  <a:gd name="connsiteX16" fmla="*/ 3360774 w 3504962"/>
                  <a:gd name="connsiteY16" fmla="*/ 3028938 h 3084774"/>
                  <a:gd name="connsiteX17" fmla="*/ 3361736 w 3504962"/>
                  <a:gd name="connsiteY17" fmla="*/ 3028417 h 3084774"/>
                  <a:gd name="connsiteX18" fmla="*/ 3394102 w 3504962"/>
                  <a:gd name="connsiteY18" fmla="*/ 3001702 h 3084774"/>
                  <a:gd name="connsiteX19" fmla="*/ 3397710 w 3504962"/>
                  <a:gd name="connsiteY19" fmla="*/ 2996344 h 3084774"/>
                  <a:gd name="connsiteX20" fmla="*/ 3421889 w 3504962"/>
                  <a:gd name="connsiteY20" fmla="*/ 2975008 h 3084774"/>
                  <a:gd name="connsiteX21" fmla="*/ 3436698 w 3504962"/>
                  <a:gd name="connsiteY21" fmla="*/ 2733484 h 3084774"/>
                  <a:gd name="connsiteX22" fmla="*/ 1949666 w 3504962"/>
                  <a:gd name="connsiteY22" fmla="*/ 157869 h 3084774"/>
                  <a:gd name="connsiteX23" fmla="*/ 1775365 w 3504962"/>
                  <a:gd name="connsiteY23" fmla="*/ 48839 h 3084774"/>
                  <a:gd name="connsiteX24" fmla="*/ 1752165 w 3504962"/>
                  <a:gd name="connsiteY24" fmla="*/ 49439 h 3084774"/>
                  <a:gd name="connsiteX25" fmla="*/ 1776204 w 3504962"/>
                  <a:gd name="connsiteY25" fmla="*/ 0 h 3084774"/>
                  <a:gd name="connsiteX26" fmla="*/ 1954513 w 3504962"/>
                  <a:gd name="connsiteY26" fmla="*/ 111422 h 3084774"/>
                  <a:gd name="connsiteX27" fmla="*/ 3474930 w 3504962"/>
                  <a:gd name="connsiteY27" fmla="*/ 2744862 h 3084774"/>
                  <a:gd name="connsiteX28" fmla="*/ 3459656 w 3504962"/>
                  <a:gd name="connsiteY28" fmla="*/ 2991885 h 3084774"/>
                  <a:gd name="connsiteX29" fmla="*/ 3434904 w 3504962"/>
                  <a:gd name="connsiteY29" fmla="*/ 3013719 h 3084774"/>
                  <a:gd name="connsiteX30" fmla="*/ 3431208 w 3504962"/>
                  <a:gd name="connsiteY30" fmla="*/ 3019200 h 3084774"/>
                  <a:gd name="connsiteX31" fmla="*/ 3398074 w 3504962"/>
                  <a:gd name="connsiteY31" fmla="*/ 3046538 h 3084774"/>
                  <a:gd name="connsiteX32" fmla="*/ 3397090 w 3504962"/>
                  <a:gd name="connsiteY32" fmla="*/ 3047072 h 3084774"/>
                  <a:gd name="connsiteX33" fmla="*/ 3392983 w 3504962"/>
                  <a:gd name="connsiteY33" fmla="*/ 3050695 h 3084774"/>
                  <a:gd name="connsiteX34" fmla="*/ 3377907 w 3504962"/>
                  <a:gd name="connsiteY34" fmla="*/ 3057485 h 3084774"/>
                  <a:gd name="connsiteX35" fmla="*/ 3360044 w 3504962"/>
                  <a:gd name="connsiteY35" fmla="*/ 3067180 h 3084774"/>
                  <a:gd name="connsiteX36" fmla="*/ 3272899 w 3504962"/>
                  <a:gd name="connsiteY36" fmla="*/ 3084774 h 3084774"/>
                  <a:gd name="connsiteX37" fmla="*/ 232063 w 3504962"/>
                  <a:gd name="connsiteY37" fmla="*/ 3084774 h 3084774"/>
                  <a:gd name="connsiteX38" fmla="*/ 144916 w 3504962"/>
                  <a:gd name="connsiteY38" fmla="*/ 3067180 h 3084774"/>
                  <a:gd name="connsiteX39" fmla="*/ 127062 w 3504962"/>
                  <a:gd name="connsiteY39" fmla="*/ 3057489 h 3084774"/>
                  <a:gd name="connsiteX40" fmla="*/ 111979 w 3504962"/>
                  <a:gd name="connsiteY40" fmla="*/ 3050696 h 3084774"/>
                  <a:gd name="connsiteX41" fmla="*/ 107870 w 3504962"/>
                  <a:gd name="connsiteY41" fmla="*/ 3047071 h 3084774"/>
                  <a:gd name="connsiteX42" fmla="*/ 106886 w 3504962"/>
                  <a:gd name="connsiteY42" fmla="*/ 3046538 h 3084774"/>
                  <a:gd name="connsiteX43" fmla="*/ 73752 w 3504962"/>
                  <a:gd name="connsiteY43" fmla="*/ 3019200 h 3084774"/>
                  <a:gd name="connsiteX44" fmla="*/ 70057 w 3504962"/>
                  <a:gd name="connsiteY44" fmla="*/ 3013719 h 3084774"/>
                  <a:gd name="connsiteX45" fmla="*/ 45305 w 3504962"/>
                  <a:gd name="connsiteY45" fmla="*/ 2991886 h 3084774"/>
                  <a:gd name="connsiteX46" fmla="*/ 30032 w 3504962"/>
                  <a:gd name="connsiteY46" fmla="*/ 2744864 h 3084774"/>
                  <a:gd name="connsiteX47" fmla="*/ 1550449 w 3504962"/>
                  <a:gd name="connsiteY47" fmla="*/ 111423 h 3084774"/>
                  <a:gd name="connsiteX48" fmla="*/ 1728758 w 3504962"/>
                  <a:gd name="connsiteY48" fmla="*/ 1 h 3084774"/>
                  <a:gd name="connsiteX49" fmla="*/ 1752461 w 3504962"/>
                  <a:gd name="connsiteY49" fmla="*/ 625 h 3084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504962" h="3084774">
                    <a:moveTo>
                      <a:pt x="1729001" y="48818"/>
                    </a:moveTo>
                    <a:cubicBezTo>
                      <a:pt x="1658944" y="53738"/>
                      <a:pt x="1592534" y="92259"/>
                      <a:pt x="1554806" y="157678"/>
                    </a:cubicBezTo>
                    <a:lnTo>
                      <a:pt x="70266" y="2731855"/>
                    </a:lnTo>
                    <a:cubicBezTo>
                      <a:pt x="24992" y="2810361"/>
                      <a:pt x="33877" y="2905305"/>
                      <a:pt x="85308" y="2973394"/>
                    </a:cubicBezTo>
                    <a:lnTo>
                      <a:pt x="109506" y="2994752"/>
                    </a:lnTo>
                    <a:lnTo>
                      <a:pt x="113120" y="3000114"/>
                    </a:lnTo>
                    <a:cubicBezTo>
                      <a:pt x="123024" y="3010021"/>
                      <a:pt x="133870" y="3018985"/>
                      <a:pt x="145513" y="3026859"/>
                    </a:cubicBezTo>
                    <a:lnTo>
                      <a:pt x="146474" y="3027381"/>
                    </a:lnTo>
                    <a:lnTo>
                      <a:pt x="150491" y="3030927"/>
                    </a:lnTo>
                    <a:lnTo>
                      <a:pt x="165233" y="3037576"/>
                    </a:lnTo>
                    <a:lnTo>
                      <a:pt x="182687" y="3047060"/>
                    </a:lnTo>
                    <a:cubicBezTo>
                      <a:pt x="208867" y="3058150"/>
                      <a:pt x="237648" y="3064290"/>
                      <a:pt x="267856" y="3064304"/>
                    </a:cubicBezTo>
                    <a:lnTo>
                      <a:pt x="3239429" y="3065743"/>
                    </a:lnTo>
                    <a:cubicBezTo>
                      <a:pt x="3269636" y="3065757"/>
                      <a:pt x="3298412" y="3059647"/>
                      <a:pt x="3324581" y="3048582"/>
                    </a:cubicBezTo>
                    <a:lnTo>
                      <a:pt x="3342032" y="3039110"/>
                    </a:lnTo>
                    <a:lnTo>
                      <a:pt x="3356762" y="3032479"/>
                    </a:lnTo>
                    <a:lnTo>
                      <a:pt x="3360774" y="3028938"/>
                    </a:lnTo>
                    <a:lnTo>
                      <a:pt x="3361736" y="3028417"/>
                    </a:lnTo>
                    <a:cubicBezTo>
                      <a:pt x="3373371" y="3020554"/>
                      <a:pt x="3384209" y="3011600"/>
                      <a:pt x="3394102" y="3001702"/>
                    </a:cubicBezTo>
                    <a:lnTo>
                      <a:pt x="3397710" y="2996344"/>
                    </a:lnTo>
                    <a:lnTo>
                      <a:pt x="3421889" y="2975008"/>
                    </a:lnTo>
                    <a:cubicBezTo>
                      <a:pt x="3473254" y="2906968"/>
                      <a:pt x="3482048" y="2812033"/>
                      <a:pt x="3436698" y="2733484"/>
                    </a:cubicBezTo>
                    <a:lnTo>
                      <a:pt x="1949666" y="157869"/>
                    </a:lnTo>
                    <a:cubicBezTo>
                      <a:pt x="1911875" y="92413"/>
                      <a:pt x="1845428" y="53827"/>
                      <a:pt x="1775365" y="48839"/>
                    </a:cubicBezTo>
                    <a:lnTo>
                      <a:pt x="1752165" y="49439"/>
                    </a:lnTo>
                    <a:close/>
                    <a:moveTo>
                      <a:pt x="1776204" y="0"/>
                    </a:moveTo>
                    <a:cubicBezTo>
                      <a:pt x="1847896" y="5066"/>
                      <a:pt x="1915873" y="44496"/>
                      <a:pt x="1954513" y="111422"/>
                    </a:cubicBezTo>
                    <a:lnTo>
                      <a:pt x="3474930" y="2744862"/>
                    </a:lnTo>
                    <a:cubicBezTo>
                      <a:pt x="3521298" y="2825174"/>
                      <a:pt x="3512253" y="2922273"/>
                      <a:pt x="3459656" y="2991885"/>
                    </a:cubicBezTo>
                    <a:lnTo>
                      <a:pt x="3434904" y="3013719"/>
                    </a:lnTo>
                    <a:lnTo>
                      <a:pt x="3431208" y="3019200"/>
                    </a:lnTo>
                    <a:cubicBezTo>
                      <a:pt x="3421079" y="3029328"/>
                      <a:pt x="3409985" y="3038491"/>
                      <a:pt x="3398074" y="3046538"/>
                    </a:cubicBezTo>
                    <a:lnTo>
                      <a:pt x="3397090" y="3047072"/>
                    </a:lnTo>
                    <a:lnTo>
                      <a:pt x="3392983" y="3050695"/>
                    </a:lnTo>
                    <a:lnTo>
                      <a:pt x="3377907" y="3057485"/>
                    </a:lnTo>
                    <a:lnTo>
                      <a:pt x="3360044" y="3067180"/>
                    </a:lnTo>
                    <a:cubicBezTo>
                      <a:pt x="3333259" y="3078509"/>
                      <a:pt x="3303810" y="3084774"/>
                      <a:pt x="3272899" y="3084774"/>
                    </a:cubicBezTo>
                    <a:lnTo>
                      <a:pt x="232063" y="3084774"/>
                    </a:lnTo>
                    <a:cubicBezTo>
                      <a:pt x="201150" y="3084774"/>
                      <a:pt x="171701" y="3078509"/>
                      <a:pt x="144916" y="3067180"/>
                    </a:cubicBezTo>
                    <a:lnTo>
                      <a:pt x="127062" y="3057489"/>
                    </a:lnTo>
                    <a:lnTo>
                      <a:pt x="111979" y="3050696"/>
                    </a:lnTo>
                    <a:lnTo>
                      <a:pt x="107870" y="3047071"/>
                    </a:lnTo>
                    <a:lnTo>
                      <a:pt x="106886" y="3046538"/>
                    </a:lnTo>
                    <a:cubicBezTo>
                      <a:pt x="94976" y="3038490"/>
                      <a:pt x="83881" y="3029328"/>
                      <a:pt x="73752" y="3019200"/>
                    </a:cubicBezTo>
                    <a:lnTo>
                      <a:pt x="70057" y="3013719"/>
                    </a:lnTo>
                    <a:lnTo>
                      <a:pt x="45305" y="2991886"/>
                    </a:lnTo>
                    <a:cubicBezTo>
                      <a:pt x="-7291" y="2922275"/>
                      <a:pt x="-16337" y="2825176"/>
                      <a:pt x="30032" y="2744864"/>
                    </a:cubicBezTo>
                    <a:lnTo>
                      <a:pt x="1550449" y="111423"/>
                    </a:lnTo>
                    <a:cubicBezTo>
                      <a:pt x="1589088" y="44497"/>
                      <a:pt x="1657066" y="5067"/>
                      <a:pt x="1728758" y="1"/>
                    </a:cubicBezTo>
                    <a:lnTo>
                      <a:pt x="1752461" y="625"/>
                    </a:lnTo>
                    <a:close/>
                  </a:path>
                </a:pathLst>
              </a:custGeom>
              <a:solidFill>
                <a:srgbClr val="43B390">
                  <a:alpha val="9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1" name="자유형: 도형 50">
                <a:extLst>
                  <a:ext uri="{FF2B5EF4-FFF2-40B4-BE49-F238E27FC236}">
                    <a16:creationId xmlns:a16="http://schemas.microsoft.com/office/drawing/2014/main" xmlns="" id="{CFC147EA-E93D-985B-8930-8104C41958C1}"/>
                  </a:ext>
                </a:extLst>
              </p:cNvPr>
              <p:cNvSpPr/>
              <p:nvPr/>
            </p:nvSpPr>
            <p:spPr>
              <a:xfrm rot="5400000">
                <a:off x="10589958" y="391930"/>
                <a:ext cx="835941" cy="735725"/>
              </a:xfrm>
              <a:custGeom>
                <a:avLst/>
                <a:gdLst>
                  <a:gd name="connsiteX0" fmla="*/ 1729001 w 3504962"/>
                  <a:gd name="connsiteY0" fmla="*/ 48818 h 3084774"/>
                  <a:gd name="connsiteX1" fmla="*/ 1554806 w 3504962"/>
                  <a:gd name="connsiteY1" fmla="*/ 157678 h 3084774"/>
                  <a:gd name="connsiteX2" fmla="*/ 70266 w 3504962"/>
                  <a:gd name="connsiteY2" fmla="*/ 2731855 h 3084774"/>
                  <a:gd name="connsiteX3" fmla="*/ 85308 w 3504962"/>
                  <a:gd name="connsiteY3" fmla="*/ 2973394 h 3084774"/>
                  <a:gd name="connsiteX4" fmla="*/ 109506 w 3504962"/>
                  <a:gd name="connsiteY4" fmla="*/ 2994752 h 3084774"/>
                  <a:gd name="connsiteX5" fmla="*/ 113120 w 3504962"/>
                  <a:gd name="connsiteY5" fmla="*/ 3000114 h 3084774"/>
                  <a:gd name="connsiteX6" fmla="*/ 145513 w 3504962"/>
                  <a:gd name="connsiteY6" fmla="*/ 3026859 h 3084774"/>
                  <a:gd name="connsiteX7" fmla="*/ 146474 w 3504962"/>
                  <a:gd name="connsiteY7" fmla="*/ 3027381 h 3084774"/>
                  <a:gd name="connsiteX8" fmla="*/ 150491 w 3504962"/>
                  <a:gd name="connsiteY8" fmla="*/ 3030927 h 3084774"/>
                  <a:gd name="connsiteX9" fmla="*/ 165233 w 3504962"/>
                  <a:gd name="connsiteY9" fmla="*/ 3037576 h 3084774"/>
                  <a:gd name="connsiteX10" fmla="*/ 182687 w 3504962"/>
                  <a:gd name="connsiteY10" fmla="*/ 3047060 h 3084774"/>
                  <a:gd name="connsiteX11" fmla="*/ 267856 w 3504962"/>
                  <a:gd name="connsiteY11" fmla="*/ 3064304 h 3084774"/>
                  <a:gd name="connsiteX12" fmla="*/ 3239429 w 3504962"/>
                  <a:gd name="connsiteY12" fmla="*/ 3065743 h 3084774"/>
                  <a:gd name="connsiteX13" fmla="*/ 3324581 w 3504962"/>
                  <a:gd name="connsiteY13" fmla="*/ 3048582 h 3084774"/>
                  <a:gd name="connsiteX14" fmla="*/ 3342032 w 3504962"/>
                  <a:gd name="connsiteY14" fmla="*/ 3039110 h 3084774"/>
                  <a:gd name="connsiteX15" fmla="*/ 3356762 w 3504962"/>
                  <a:gd name="connsiteY15" fmla="*/ 3032479 h 3084774"/>
                  <a:gd name="connsiteX16" fmla="*/ 3360774 w 3504962"/>
                  <a:gd name="connsiteY16" fmla="*/ 3028938 h 3084774"/>
                  <a:gd name="connsiteX17" fmla="*/ 3361736 w 3504962"/>
                  <a:gd name="connsiteY17" fmla="*/ 3028417 h 3084774"/>
                  <a:gd name="connsiteX18" fmla="*/ 3394102 w 3504962"/>
                  <a:gd name="connsiteY18" fmla="*/ 3001702 h 3084774"/>
                  <a:gd name="connsiteX19" fmla="*/ 3397710 w 3504962"/>
                  <a:gd name="connsiteY19" fmla="*/ 2996344 h 3084774"/>
                  <a:gd name="connsiteX20" fmla="*/ 3421889 w 3504962"/>
                  <a:gd name="connsiteY20" fmla="*/ 2975008 h 3084774"/>
                  <a:gd name="connsiteX21" fmla="*/ 3436698 w 3504962"/>
                  <a:gd name="connsiteY21" fmla="*/ 2733484 h 3084774"/>
                  <a:gd name="connsiteX22" fmla="*/ 1949666 w 3504962"/>
                  <a:gd name="connsiteY22" fmla="*/ 157869 h 3084774"/>
                  <a:gd name="connsiteX23" fmla="*/ 1775365 w 3504962"/>
                  <a:gd name="connsiteY23" fmla="*/ 48839 h 3084774"/>
                  <a:gd name="connsiteX24" fmla="*/ 1752165 w 3504962"/>
                  <a:gd name="connsiteY24" fmla="*/ 49439 h 3084774"/>
                  <a:gd name="connsiteX25" fmla="*/ 1776204 w 3504962"/>
                  <a:gd name="connsiteY25" fmla="*/ 0 h 3084774"/>
                  <a:gd name="connsiteX26" fmla="*/ 1954513 w 3504962"/>
                  <a:gd name="connsiteY26" fmla="*/ 111422 h 3084774"/>
                  <a:gd name="connsiteX27" fmla="*/ 3474930 w 3504962"/>
                  <a:gd name="connsiteY27" fmla="*/ 2744862 h 3084774"/>
                  <a:gd name="connsiteX28" fmla="*/ 3459656 w 3504962"/>
                  <a:gd name="connsiteY28" fmla="*/ 2991885 h 3084774"/>
                  <a:gd name="connsiteX29" fmla="*/ 3434904 w 3504962"/>
                  <a:gd name="connsiteY29" fmla="*/ 3013719 h 3084774"/>
                  <a:gd name="connsiteX30" fmla="*/ 3431208 w 3504962"/>
                  <a:gd name="connsiteY30" fmla="*/ 3019200 h 3084774"/>
                  <a:gd name="connsiteX31" fmla="*/ 3398074 w 3504962"/>
                  <a:gd name="connsiteY31" fmla="*/ 3046538 h 3084774"/>
                  <a:gd name="connsiteX32" fmla="*/ 3397090 w 3504962"/>
                  <a:gd name="connsiteY32" fmla="*/ 3047072 h 3084774"/>
                  <a:gd name="connsiteX33" fmla="*/ 3392983 w 3504962"/>
                  <a:gd name="connsiteY33" fmla="*/ 3050695 h 3084774"/>
                  <a:gd name="connsiteX34" fmla="*/ 3377907 w 3504962"/>
                  <a:gd name="connsiteY34" fmla="*/ 3057485 h 3084774"/>
                  <a:gd name="connsiteX35" fmla="*/ 3360044 w 3504962"/>
                  <a:gd name="connsiteY35" fmla="*/ 3067180 h 3084774"/>
                  <a:gd name="connsiteX36" fmla="*/ 3272899 w 3504962"/>
                  <a:gd name="connsiteY36" fmla="*/ 3084774 h 3084774"/>
                  <a:gd name="connsiteX37" fmla="*/ 232063 w 3504962"/>
                  <a:gd name="connsiteY37" fmla="*/ 3084774 h 3084774"/>
                  <a:gd name="connsiteX38" fmla="*/ 144916 w 3504962"/>
                  <a:gd name="connsiteY38" fmla="*/ 3067180 h 3084774"/>
                  <a:gd name="connsiteX39" fmla="*/ 127062 w 3504962"/>
                  <a:gd name="connsiteY39" fmla="*/ 3057489 h 3084774"/>
                  <a:gd name="connsiteX40" fmla="*/ 111979 w 3504962"/>
                  <a:gd name="connsiteY40" fmla="*/ 3050696 h 3084774"/>
                  <a:gd name="connsiteX41" fmla="*/ 107870 w 3504962"/>
                  <a:gd name="connsiteY41" fmla="*/ 3047071 h 3084774"/>
                  <a:gd name="connsiteX42" fmla="*/ 106886 w 3504962"/>
                  <a:gd name="connsiteY42" fmla="*/ 3046538 h 3084774"/>
                  <a:gd name="connsiteX43" fmla="*/ 73752 w 3504962"/>
                  <a:gd name="connsiteY43" fmla="*/ 3019200 h 3084774"/>
                  <a:gd name="connsiteX44" fmla="*/ 70057 w 3504962"/>
                  <a:gd name="connsiteY44" fmla="*/ 3013719 h 3084774"/>
                  <a:gd name="connsiteX45" fmla="*/ 45305 w 3504962"/>
                  <a:gd name="connsiteY45" fmla="*/ 2991886 h 3084774"/>
                  <a:gd name="connsiteX46" fmla="*/ 30032 w 3504962"/>
                  <a:gd name="connsiteY46" fmla="*/ 2744864 h 3084774"/>
                  <a:gd name="connsiteX47" fmla="*/ 1550449 w 3504962"/>
                  <a:gd name="connsiteY47" fmla="*/ 111423 h 3084774"/>
                  <a:gd name="connsiteX48" fmla="*/ 1728758 w 3504962"/>
                  <a:gd name="connsiteY48" fmla="*/ 1 h 3084774"/>
                  <a:gd name="connsiteX49" fmla="*/ 1752461 w 3504962"/>
                  <a:gd name="connsiteY49" fmla="*/ 625 h 3084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504962" h="3084774">
                    <a:moveTo>
                      <a:pt x="1729001" y="48818"/>
                    </a:moveTo>
                    <a:cubicBezTo>
                      <a:pt x="1658944" y="53738"/>
                      <a:pt x="1592534" y="92259"/>
                      <a:pt x="1554806" y="157678"/>
                    </a:cubicBezTo>
                    <a:lnTo>
                      <a:pt x="70266" y="2731855"/>
                    </a:lnTo>
                    <a:cubicBezTo>
                      <a:pt x="24992" y="2810361"/>
                      <a:pt x="33877" y="2905305"/>
                      <a:pt x="85308" y="2973394"/>
                    </a:cubicBezTo>
                    <a:lnTo>
                      <a:pt x="109506" y="2994752"/>
                    </a:lnTo>
                    <a:lnTo>
                      <a:pt x="113120" y="3000114"/>
                    </a:lnTo>
                    <a:cubicBezTo>
                      <a:pt x="123024" y="3010021"/>
                      <a:pt x="133870" y="3018985"/>
                      <a:pt x="145513" y="3026859"/>
                    </a:cubicBezTo>
                    <a:lnTo>
                      <a:pt x="146474" y="3027381"/>
                    </a:lnTo>
                    <a:lnTo>
                      <a:pt x="150491" y="3030927"/>
                    </a:lnTo>
                    <a:lnTo>
                      <a:pt x="165233" y="3037576"/>
                    </a:lnTo>
                    <a:lnTo>
                      <a:pt x="182687" y="3047060"/>
                    </a:lnTo>
                    <a:cubicBezTo>
                      <a:pt x="208867" y="3058150"/>
                      <a:pt x="237648" y="3064290"/>
                      <a:pt x="267856" y="3064304"/>
                    </a:cubicBezTo>
                    <a:lnTo>
                      <a:pt x="3239429" y="3065743"/>
                    </a:lnTo>
                    <a:cubicBezTo>
                      <a:pt x="3269636" y="3065757"/>
                      <a:pt x="3298412" y="3059647"/>
                      <a:pt x="3324581" y="3048582"/>
                    </a:cubicBezTo>
                    <a:lnTo>
                      <a:pt x="3342032" y="3039110"/>
                    </a:lnTo>
                    <a:lnTo>
                      <a:pt x="3356762" y="3032479"/>
                    </a:lnTo>
                    <a:lnTo>
                      <a:pt x="3360774" y="3028938"/>
                    </a:lnTo>
                    <a:lnTo>
                      <a:pt x="3361736" y="3028417"/>
                    </a:lnTo>
                    <a:cubicBezTo>
                      <a:pt x="3373371" y="3020554"/>
                      <a:pt x="3384209" y="3011600"/>
                      <a:pt x="3394102" y="3001702"/>
                    </a:cubicBezTo>
                    <a:lnTo>
                      <a:pt x="3397710" y="2996344"/>
                    </a:lnTo>
                    <a:lnTo>
                      <a:pt x="3421889" y="2975008"/>
                    </a:lnTo>
                    <a:cubicBezTo>
                      <a:pt x="3473254" y="2906968"/>
                      <a:pt x="3482048" y="2812033"/>
                      <a:pt x="3436698" y="2733484"/>
                    </a:cubicBezTo>
                    <a:lnTo>
                      <a:pt x="1949666" y="157869"/>
                    </a:lnTo>
                    <a:cubicBezTo>
                      <a:pt x="1911875" y="92413"/>
                      <a:pt x="1845428" y="53827"/>
                      <a:pt x="1775365" y="48839"/>
                    </a:cubicBezTo>
                    <a:lnTo>
                      <a:pt x="1752165" y="49439"/>
                    </a:lnTo>
                    <a:close/>
                    <a:moveTo>
                      <a:pt x="1776204" y="0"/>
                    </a:moveTo>
                    <a:cubicBezTo>
                      <a:pt x="1847896" y="5066"/>
                      <a:pt x="1915873" y="44496"/>
                      <a:pt x="1954513" y="111422"/>
                    </a:cubicBezTo>
                    <a:lnTo>
                      <a:pt x="3474930" y="2744862"/>
                    </a:lnTo>
                    <a:cubicBezTo>
                      <a:pt x="3521298" y="2825174"/>
                      <a:pt x="3512253" y="2922273"/>
                      <a:pt x="3459656" y="2991885"/>
                    </a:cubicBezTo>
                    <a:lnTo>
                      <a:pt x="3434904" y="3013719"/>
                    </a:lnTo>
                    <a:lnTo>
                      <a:pt x="3431208" y="3019200"/>
                    </a:lnTo>
                    <a:cubicBezTo>
                      <a:pt x="3421079" y="3029328"/>
                      <a:pt x="3409985" y="3038491"/>
                      <a:pt x="3398074" y="3046538"/>
                    </a:cubicBezTo>
                    <a:lnTo>
                      <a:pt x="3397090" y="3047072"/>
                    </a:lnTo>
                    <a:lnTo>
                      <a:pt x="3392983" y="3050695"/>
                    </a:lnTo>
                    <a:lnTo>
                      <a:pt x="3377907" y="3057485"/>
                    </a:lnTo>
                    <a:lnTo>
                      <a:pt x="3360044" y="3067180"/>
                    </a:lnTo>
                    <a:cubicBezTo>
                      <a:pt x="3333259" y="3078509"/>
                      <a:pt x="3303810" y="3084774"/>
                      <a:pt x="3272899" y="3084774"/>
                    </a:cubicBezTo>
                    <a:lnTo>
                      <a:pt x="232063" y="3084774"/>
                    </a:lnTo>
                    <a:cubicBezTo>
                      <a:pt x="201150" y="3084774"/>
                      <a:pt x="171701" y="3078509"/>
                      <a:pt x="144916" y="3067180"/>
                    </a:cubicBezTo>
                    <a:lnTo>
                      <a:pt x="127062" y="3057489"/>
                    </a:lnTo>
                    <a:lnTo>
                      <a:pt x="111979" y="3050696"/>
                    </a:lnTo>
                    <a:lnTo>
                      <a:pt x="107870" y="3047071"/>
                    </a:lnTo>
                    <a:lnTo>
                      <a:pt x="106886" y="3046538"/>
                    </a:lnTo>
                    <a:cubicBezTo>
                      <a:pt x="94976" y="3038490"/>
                      <a:pt x="83881" y="3029328"/>
                      <a:pt x="73752" y="3019200"/>
                    </a:cubicBezTo>
                    <a:lnTo>
                      <a:pt x="70057" y="3013719"/>
                    </a:lnTo>
                    <a:lnTo>
                      <a:pt x="45305" y="2991886"/>
                    </a:lnTo>
                    <a:cubicBezTo>
                      <a:pt x="-7291" y="2922275"/>
                      <a:pt x="-16337" y="2825176"/>
                      <a:pt x="30032" y="2744864"/>
                    </a:cubicBezTo>
                    <a:lnTo>
                      <a:pt x="1550449" y="111423"/>
                    </a:lnTo>
                    <a:cubicBezTo>
                      <a:pt x="1589088" y="44497"/>
                      <a:pt x="1657066" y="5067"/>
                      <a:pt x="1728758" y="1"/>
                    </a:cubicBezTo>
                    <a:lnTo>
                      <a:pt x="1752461" y="625"/>
                    </a:lnTo>
                    <a:close/>
                  </a:path>
                </a:pathLst>
              </a:custGeom>
              <a:solidFill>
                <a:srgbClr val="43B39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2" name="사각형: 둥근 위쪽 모서리 66">
            <a:extLst>
              <a:ext uri="{FF2B5EF4-FFF2-40B4-BE49-F238E27FC236}">
                <a16:creationId xmlns:a16="http://schemas.microsoft.com/office/drawing/2014/main" xmlns="" id="{6E328DDE-E830-2AFE-D392-0E9E4D58E9F8}"/>
              </a:ext>
            </a:extLst>
          </p:cNvPr>
          <p:cNvSpPr/>
          <p:nvPr/>
        </p:nvSpPr>
        <p:spPr>
          <a:xfrm>
            <a:off x="1544979" y="3495201"/>
            <a:ext cx="316901" cy="2050951"/>
          </a:xfrm>
          <a:prstGeom prst="roundRect">
            <a:avLst/>
          </a:prstGeom>
          <a:solidFill>
            <a:srgbClr val="34D1C6"/>
          </a:solidFill>
          <a:ln>
            <a:solidFill>
              <a:srgbClr val="34D1C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cxnSp>
        <p:nvCxnSpPr>
          <p:cNvPr id="3" name="직선 연결선 2">
            <a:extLst>
              <a:ext uri="{FF2B5EF4-FFF2-40B4-BE49-F238E27FC236}">
                <a16:creationId xmlns:a16="http://schemas.microsoft.com/office/drawing/2014/main" xmlns="" id="{AC6D00F7-E888-433B-AE81-5307C7BB429C}"/>
              </a:ext>
            </a:extLst>
          </p:cNvPr>
          <p:cNvCxnSpPr/>
          <p:nvPr/>
        </p:nvCxnSpPr>
        <p:spPr>
          <a:xfrm>
            <a:off x="883371" y="3476730"/>
            <a:ext cx="7200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사각형: 둥근 위쪽 모서리 66">
            <a:extLst>
              <a:ext uri="{FF2B5EF4-FFF2-40B4-BE49-F238E27FC236}">
                <a16:creationId xmlns:a16="http://schemas.microsoft.com/office/drawing/2014/main" xmlns="" id="{249CBB85-1568-6161-E3FF-CD7AD79C7294}"/>
              </a:ext>
            </a:extLst>
          </p:cNvPr>
          <p:cNvSpPr/>
          <p:nvPr/>
        </p:nvSpPr>
        <p:spPr>
          <a:xfrm>
            <a:off x="1545664" y="2673000"/>
            <a:ext cx="316901" cy="75600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defRPr/>
            </a:pPr>
            <a:r>
              <a:rPr lang="en-US" altLang="ko-KR" sz="11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21</a:t>
            </a:r>
            <a:r>
              <a:rPr lang="en-US" altLang="ko-KR" sz="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%</a:t>
            </a:r>
            <a:endParaRPr lang="ko-KR" altLang="en-US" sz="11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8" name="자유형: 도형 42">
            <a:extLst>
              <a:ext uri="{FF2B5EF4-FFF2-40B4-BE49-F238E27FC236}">
                <a16:creationId xmlns:a16="http://schemas.microsoft.com/office/drawing/2014/main" xmlns="" id="{2F8A33EF-8A8A-7DEE-7EF1-159103551F15}"/>
              </a:ext>
            </a:extLst>
          </p:cNvPr>
          <p:cNvSpPr/>
          <p:nvPr/>
        </p:nvSpPr>
        <p:spPr>
          <a:xfrm rot="10800000" flipH="1" flipV="1">
            <a:off x="1611575" y="5013200"/>
            <a:ext cx="500609" cy="310894"/>
          </a:xfrm>
          <a:custGeom>
            <a:avLst/>
            <a:gdLst/>
            <a:ahLst/>
            <a:cxnLst/>
            <a:rect l="l" t="t" r="r" b="b"/>
            <a:pathLst>
              <a:path w="500609" h="310894">
                <a:moveTo>
                  <a:pt x="479448" y="55021"/>
                </a:moveTo>
                <a:cubicBezTo>
                  <a:pt x="472757" y="55021"/>
                  <a:pt x="469411" y="59575"/>
                  <a:pt x="469411" y="68685"/>
                </a:cubicBezTo>
                <a:cubicBezTo>
                  <a:pt x="469411" y="77391"/>
                  <a:pt x="472676" y="81744"/>
                  <a:pt x="479206" y="81744"/>
                </a:cubicBezTo>
                <a:cubicBezTo>
                  <a:pt x="485736" y="81744"/>
                  <a:pt x="489001" y="77230"/>
                  <a:pt x="489001" y="68201"/>
                </a:cubicBezTo>
                <a:cubicBezTo>
                  <a:pt x="489001" y="63929"/>
                  <a:pt x="488144" y="60664"/>
                  <a:pt x="486431" y="58406"/>
                </a:cubicBezTo>
                <a:cubicBezTo>
                  <a:pt x="484718" y="56149"/>
                  <a:pt x="482390" y="55021"/>
                  <a:pt x="479448" y="55021"/>
                </a:cubicBezTo>
                <a:close/>
                <a:moveTo>
                  <a:pt x="33357" y="55002"/>
                </a:moveTo>
                <a:lnTo>
                  <a:pt x="359555" y="55002"/>
                </a:lnTo>
                <a:cubicBezTo>
                  <a:pt x="377978" y="55002"/>
                  <a:pt x="392912" y="69936"/>
                  <a:pt x="392912" y="88359"/>
                </a:cubicBezTo>
                <a:lnTo>
                  <a:pt x="392912" y="221781"/>
                </a:lnTo>
                <a:cubicBezTo>
                  <a:pt x="392912" y="240204"/>
                  <a:pt x="377978" y="255138"/>
                  <a:pt x="359555" y="255138"/>
                </a:cubicBezTo>
                <a:lnTo>
                  <a:pt x="224500" y="255138"/>
                </a:lnTo>
                <a:lnTo>
                  <a:pt x="196455" y="310894"/>
                </a:lnTo>
                <a:lnTo>
                  <a:pt x="168410" y="255138"/>
                </a:lnTo>
                <a:lnTo>
                  <a:pt x="33357" y="255138"/>
                </a:lnTo>
                <a:cubicBezTo>
                  <a:pt x="14934" y="255138"/>
                  <a:pt x="0" y="240204"/>
                  <a:pt x="0" y="221781"/>
                </a:cubicBezTo>
                <a:lnTo>
                  <a:pt x="0" y="88359"/>
                </a:lnTo>
                <a:cubicBezTo>
                  <a:pt x="0" y="69936"/>
                  <a:pt x="14934" y="55002"/>
                  <a:pt x="33357" y="55002"/>
                </a:cubicBezTo>
                <a:close/>
                <a:moveTo>
                  <a:pt x="479932" y="45226"/>
                </a:moveTo>
                <a:cubicBezTo>
                  <a:pt x="486542" y="45226"/>
                  <a:pt x="491641" y="47181"/>
                  <a:pt x="495228" y="51090"/>
                </a:cubicBezTo>
                <a:cubicBezTo>
                  <a:pt x="498816" y="55000"/>
                  <a:pt x="500609" y="60543"/>
                  <a:pt x="500609" y="67717"/>
                </a:cubicBezTo>
                <a:cubicBezTo>
                  <a:pt x="500609" y="74812"/>
                  <a:pt x="498594" y="80555"/>
                  <a:pt x="494563" y="84949"/>
                </a:cubicBezTo>
                <a:cubicBezTo>
                  <a:pt x="490533" y="89342"/>
                  <a:pt x="485192" y="91539"/>
                  <a:pt x="478541" y="91539"/>
                </a:cubicBezTo>
                <a:cubicBezTo>
                  <a:pt x="472334" y="91539"/>
                  <a:pt x="467315" y="89514"/>
                  <a:pt x="463486" y="85463"/>
                </a:cubicBezTo>
                <a:cubicBezTo>
                  <a:pt x="459657" y="81412"/>
                  <a:pt x="457742" y="76021"/>
                  <a:pt x="457742" y="69289"/>
                </a:cubicBezTo>
                <a:cubicBezTo>
                  <a:pt x="457742" y="62034"/>
                  <a:pt x="459748" y="56210"/>
                  <a:pt x="463758" y="51816"/>
                </a:cubicBezTo>
                <a:cubicBezTo>
                  <a:pt x="467769" y="47422"/>
                  <a:pt x="473160" y="45226"/>
                  <a:pt x="479932" y="45226"/>
                </a:cubicBezTo>
                <a:close/>
                <a:moveTo>
                  <a:pt x="424851" y="9674"/>
                </a:moveTo>
                <a:cubicBezTo>
                  <a:pt x="418120" y="9674"/>
                  <a:pt x="414754" y="14249"/>
                  <a:pt x="414754" y="23399"/>
                </a:cubicBezTo>
                <a:cubicBezTo>
                  <a:pt x="414754" y="32106"/>
                  <a:pt x="418019" y="36459"/>
                  <a:pt x="424549" y="36459"/>
                </a:cubicBezTo>
                <a:cubicBezTo>
                  <a:pt x="431119" y="36459"/>
                  <a:pt x="434404" y="31944"/>
                  <a:pt x="434404" y="22915"/>
                </a:cubicBezTo>
                <a:cubicBezTo>
                  <a:pt x="434404" y="14088"/>
                  <a:pt x="431220" y="9674"/>
                  <a:pt x="424851" y="9674"/>
                </a:cubicBezTo>
                <a:close/>
                <a:moveTo>
                  <a:pt x="473765" y="1210"/>
                </a:moveTo>
                <a:lnTo>
                  <a:pt x="487187" y="1210"/>
                </a:lnTo>
                <a:lnTo>
                  <a:pt x="429446" y="90390"/>
                </a:lnTo>
                <a:lnTo>
                  <a:pt x="416205" y="90390"/>
                </a:lnTo>
                <a:close/>
                <a:moveTo>
                  <a:pt x="425275" y="0"/>
                </a:moveTo>
                <a:cubicBezTo>
                  <a:pt x="431804" y="0"/>
                  <a:pt x="436883" y="1986"/>
                  <a:pt x="440511" y="5956"/>
                </a:cubicBezTo>
                <a:cubicBezTo>
                  <a:pt x="444138" y="9926"/>
                  <a:pt x="445952" y="15418"/>
                  <a:pt x="445952" y="22432"/>
                </a:cubicBezTo>
                <a:cubicBezTo>
                  <a:pt x="445952" y="29606"/>
                  <a:pt x="443927" y="35360"/>
                  <a:pt x="439876" y="39693"/>
                </a:cubicBezTo>
                <a:cubicBezTo>
                  <a:pt x="435825" y="44026"/>
                  <a:pt x="430454" y="46193"/>
                  <a:pt x="423763" y="46193"/>
                </a:cubicBezTo>
                <a:cubicBezTo>
                  <a:pt x="417556" y="46193"/>
                  <a:pt x="412537" y="44168"/>
                  <a:pt x="408708" y="40117"/>
                </a:cubicBezTo>
                <a:cubicBezTo>
                  <a:pt x="404879" y="36066"/>
                  <a:pt x="402964" y="30695"/>
                  <a:pt x="402964" y="24004"/>
                </a:cubicBezTo>
                <a:cubicBezTo>
                  <a:pt x="402964" y="16748"/>
                  <a:pt x="404970" y="10934"/>
                  <a:pt x="408980" y="6561"/>
                </a:cubicBezTo>
                <a:cubicBezTo>
                  <a:pt x="412991" y="2187"/>
                  <a:pt x="418422" y="0"/>
                  <a:pt x="425275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50800" dist="38100" dir="5400000" algn="t" rotWithShape="0">
              <a:schemeClr val="tx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26000" bIns="72000" rtlCol="0" anchor="ctr">
            <a:noAutofit/>
          </a:bodyPr>
          <a:lstStyle/>
          <a:p>
            <a:pPr>
              <a:defRPr/>
            </a:pPr>
            <a:r>
              <a:rPr lang="en-US" altLang="ko-KR" sz="1050" b="1" dirty="0">
                <a:solidFill>
                  <a:prstClr val="white"/>
                </a:solidFill>
              </a:rPr>
              <a:t>57</a:t>
            </a:r>
            <a:endParaRPr lang="ko-KR" altLang="en-US" sz="1050" dirty="0">
              <a:solidFill>
                <a:prstClr val="white"/>
              </a:solidFill>
            </a:endParaRPr>
          </a:p>
        </p:txBody>
      </p:sp>
      <p:sp>
        <p:nvSpPr>
          <p:cNvPr id="9" name="사각형: 둥근 위쪽 모서리 66">
            <a:extLst>
              <a:ext uri="{FF2B5EF4-FFF2-40B4-BE49-F238E27FC236}">
                <a16:creationId xmlns:a16="http://schemas.microsoft.com/office/drawing/2014/main" xmlns="" id="{DF5E2475-7A33-7DB8-DFBD-F4383C057309}"/>
              </a:ext>
            </a:extLst>
          </p:cNvPr>
          <p:cNvSpPr/>
          <p:nvPr/>
        </p:nvSpPr>
        <p:spPr>
          <a:xfrm>
            <a:off x="2495740" y="3495201"/>
            <a:ext cx="316901" cy="1067161"/>
          </a:xfrm>
          <a:prstGeom prst="roundRect">
            <a:avLst/>
          </a:prstGeom>
          <a:solidFill>
            <a:srgbClr val="34D1C6"/>
          </a:solidFill>
          <a:ln>
            <a:solidFill>
              <a:srgbClr val="34D1C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0" name="사각형: 둥근 위쪽 모서리 66">
            <a:extLst>
              <a:ext uri="{FF2B5EF4-FFF2-40B4-BE49-F238E27FC236}">
                <a16:creationId xmlns:a16="http://schemas.microsoft.com/office/drawing/2014/main" xmlns="" id="{39BAB8A3-E992-D32B-13E2-69FBF56E5FC8}"/>
              </a:ext>
            </a:extLst>
          </p:cNvPr>
          <p:cNvSpPr/>
          <p:nvPr/>
        </p:nvSpPr>
        <p:spPr>
          <a:xfrm>
            <a:off x="2496425" y="1890490"/>
            <a:ext cx="316901" cy="153851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defRPr/>
            </a:pPr>
            <a:r>
              <a:rPr lang="en-US" altLang="ko-KR" sz="11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43</a:t>
            </a:r>
            <a:r>
              <a:rPr lang="en-US" altLang="ko-KR" sz="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%</a:t>
            </a:r>
            <a:endParaRPr lang="ko-KR" altLang="en-US" sz="11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1" name="자유형: 도형 42">
            <a:extLst>
              <a:ext uri="{FF2B5EF4-FFF2-40B4-BE49-F238E27FC236}">
                <a16:creationId xmlns:a16="http://schemas.microsoft.com/office/drawing/2014/main" xmlns="" id="{6C1C7F82-2BC6-A7C6-80E2-683C7756ADFB}"/>
              </a:ext>
            </a:extLst>
          </p:cNvPr>
          <p:cNvSpPr/>
          <p:nvPr/>
        </p:nvSpPr>
        <p:spPr>
          <a:xfrm rot="10800000" flipH="1" flipV="1">
            <a:off x="2562336" y="4086100"/>
            <a:ext cx="500609" cy="310894"/>
          </a:xfrm>
          <a:custGeom>
            <a:avLst/>
            <a:gdLst/>
            <a:ahLst/>
            <a:cxnLst/>
            <a:rect l="l" t="t" r="r" b="b"/>
            <a:pathLst>
              <a:path w="500609" h="310894">
                <a:moveTo>
                  <a:pt x="479448" y="55021"/>
                </a:moveTo>
                <a:cubicBezTo>
                  <a:pt x="472757" y="55021"/>
                  <a:pt x="469411" y="59575"/>
                  <a:pt x="469411" y="68685"/>
                </a:cubicBezTo>
                <a:cubicBezTo>
                  <a:pt x="469411" y="77391"/>
                  <a:pt x="472676" y="81744"/>
                  <a:pt x="479206" y="81744"/>
                </a:cubicBezTo>
                <a:cubicBezTo>
                  <a:pt x="485736" y="81744"/>
                  <a:pt x="489001" y="77230"/>
                  <a:pt x="489001" y="68201"/>
                </a:cubicBezTo>
                <a:cubicBezTo>
                  <a:pt x="489001" y="63929"/>
                  <a:pt x="488144" y="60664"/>
                  <a:pt x="486431" y="58406"/>
                </a:cubicBezTo>
                <a:cubicBezTo>
                  <a:pt x="484718" y="56149"/>
                  <a:pt x="482390" y="55021"/>
                  <a:pt x="479448" y="55021"/>
                </a:cubicBezTo>
                <a:close/>
                <a:moveTo>
                  <a:pt x="33357" y="55002"/>
                </a:moveTo>
                <a:lnTo>
                  <a:pt x="359555" y="55002"/>
                </a:lnTo>
                <a:cubicBezTo>
                  <a:pt x="377978" y="55002"/>
                  <a:pt x="392912" y="69936"/>
                  <a:pt x="392912" y="88359"/>
                </a:cubicBezTo>
                <a:lnTo>
                  <a:pt x="392912" y="221781"/>
                </a:lnTo>
                <a:cubicBezTo>
                  <a:pt x="392912" y="240204"/>
                  <a:pt x="377978" y="255138"/>
                  <a:pt x="359555" y="255138"/>
                </a:cubicBezTo>
                <a:lnTo>
                  <a:pt x="224500" y="255138"/>
                </a:lnTo>
                <a:lnTo>
                  <a:pt x="196455" y="310894"/>
                </a:lnTo>
                <a:lnTo>
                  <a:pt x="168410" y="255138"/>
                </a:lnTo>
                <a:lnTo>
                  <a:pt x="33357" y="255138"/>
                </a:lnTo>
                <a:cubicBezTo>
                  <a:pt x="14934" y="255138"/>
                  <a:pt x="0" y="240204"/>
                  <a:pt x="0" y="221781"/>
                </a:cubicBezTo>
                <a:lnTo>
                  <a:pt x="0" y="88359"/>
                </a:lnTo>
                <a:cubicBezTo>
                  <a:pt x="0" y="69936"/>
                  <a:pt x="14934" y="55002"/>
                  <a:pt x="33357" y="55002"/>
                </a:cubicBezTo>
                <a:close/>
                <a:moveTo>
                  <a:pt x="479932" y="45226"/>
                </a:moveTo>
                <a:cubicBezTo>
                  <a:pt x="486542" y="45226"/>
                  <a:pt x="491641" y="47181"/>
                  <a:pt x="495228" y="51090"/>
                </a:cubicBezTo>
                <a:cubicBezTo>
                  <a:pt x="498816" y="55000"/>
                  <a:pt x="500609" y="60543"/>
                  <a:pt x="500609" y="67717"/>
                </a:cubicBezTo>
                <a:cubicBezTo>
                  <a:pt x="500609" y="74812"/>
                  <a:pt x="498594" y="80555"/>
                  <a:pt x="494563" y="84949"/>
                </a:cubicBezTo>
                <a:cubicBezTo>
                  <a:pt x="490533" y="89342"/>
                  <a:pt x="485192" y="91539"/>
                  <a:pt x="478541" y="91539"/>
                </a:cubicBezTo>
                <a:cubicBezTo>
                  <a:pt x="472334" y="91539"/>
                  <a:pt x="467315" y="89514"/>
                  <a:pt x="463486" y="85463"/>
                </a:cubicBezTo>
                <a:cubicBezTo>
                  <a:pt x="459657" y="81412"/>
                  <a:pt x="457742" y="76021"/>
                  <a:pt x="457742" y="69289"/>
                </a:cubicBezTo>
                <a:cubicBezTo>
                  <a:pt x="457742" y="62034"/>
                  <a:pt x="459748" y="56210"/>
                  <a:pt x="463758" y="51816"/>
                </a:cubicBezTo>
                <a:cubicBezTo>
                  <a:pt x="467769" y="47422"/>
                  <a:pt x="473160" y="45226"/>
                  <a:pt x="479932" y="45226"/>
                </a:cubicBezTo>
                <a:close/>
                <a:moveTo>
                  <a:pt x="424851" y="9674"/>
                </a:moveTo>
                <a:cubicBezTo>
                  <a:pt x="418120" y="9674"/>
                  <a:pt x="414754" y="14249"/>
                  <a:pt x="414754" y="23399"/>
                </a:cubicBezTo>
                <a:cubicBezTo>
                  <a:pt x="414754" y="32106"/>
                  <a:pt x="418019" y="36459"/>
                  <a:pt x="424549" y="36459"/>
                </a:cubicBezTo>
                <a:cubicBezTo>
                  <a:pt x="431119" y="36459"/>
                  <a:pt x="434404" y="31944"/>
                  <a:pt x="434404" y="22915"/>
                </a:cubicBezTo>
                <a:cubicBezTo>
                  <a:pt x="434404" y="14088"/>
                  <a:pt x="431220" y="9674"/>
                  <a:pt x="424851" y="9674"/>
                </a:cubicBezTo>
                <a:close/>
                <a:moveTo>
                  <a:pt x="473765" y="1210"/>
                </a:moveTo>
                <a:lnTo>
                  <a:pt x="487187" y="1210"/>
                </a:lnTo>
                <a:lnTo>
                  <a:pt x="429446" y="90390"/>
                </a:lnTo>
                <a:lnTo>
                  <a:pt x="416205" y="90390"/>
                </a:lnTo>
                <a:close/>
                <a:moveTo>
                  <a:pt x="425275" y="0"/>
                </a:moveTo>
                <a:cubicBezTo>
                  <a:pt x="431804" y="0"/>
                  <a:pt x="436883" y="1986"/>
                  <a:pt x="440511" y="5956"/>
                </a:cubicBezTo>
                <a:cubicBezTo>
                  <a:pt x="444138" y="9926"/>
                  <a:pt x="445952" y="15418"/>
                  <a:pt x="445952" y="22432"/>
                </a:cubicBezTo>
                <a:cubicBezTo>
                  <a:pt x="445952" y="29606"/>
                  <a:pt x="443927" y="35360"/>
                  <a:pt x="439876" y="39693"/>
                </a:cubicBezTo>
                <a:cubicBezTo>
                  <a:pt x="435825" y="44026"/>
                  <a:pt x="430454" y="46193"/>
                  <a:pt x="423763" y="46193"/>
                </a:cubicBezTo>
                <a:cubicBezTo>
                  <a:pt x="417556" y="46193"/>
                  <a:pt x="412537" y="44168"/>
                  <a:pt x="408708" y="40117"/>
                </a:cubicBezTo>
                <a:cubicBezTo>
                  <a:pt x="404879" y="36066"/>
                  <a:pt x="402964" y="30695"/>
                  <a:pt x="402964" y="24004"/>
                </a:cubicBezTo>
                <a:cubicBezTo>
                  <a:pt x="402964" y="16748"/>
                  <a:pt x="404970" y="10934"/>
                  <a:pt x="408980" y="6561"/>
                </a:cubicBezTo>
                <a:cubicBezTo>
                  <a:pt x="412991" y="2187"/>
                  <a:pt x="418422" y="0"/>
                  <a:pt x="425275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50800" dist="38100" dir="5400000" algn="t" rotWithShape="0">
              <a:schemeClr val="tx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26000" bIns="72000" rtlCol="0" anchor="ctr">
            <a:noAutofit/>
          </a:bodyPr>
          <a:lstStyle/>
          <a:p>
            <a:pPr>
              <a:defRPr/>
            </a:pPr>
            <a:r>
              <a:rPr lang="en-US" altLang="ko-KR" sz="1050" b="1" dirty="0">
                <a:solidFill>
                  <a:prstClr val="white"/>
                </a:solidFill>
              </a:rPr>
              <a:t>29</a:t>
            </a:r>
            <a:endParaRPr lang="ko-KR" altLang="en-US" sz="1050" dirty="0">
              <a:solidFill>
                <a:prstClr val="white"/>
              </a:solidFill>
            </a:endParaRPr>
          </a:p>
        </p:txBody>
      </p:sp>
      <p:sp>
        <p:nvSpPr>
          <p:cNvPr id="12" name="사각형: 둥근 위쪽 모서리 66">
            <a:extLst>
              <a:ext uri="{FF2B5EF4-FFF2-40B4-BE49-F238E27FC236}">
                <a16:creationId xmlns:a16="http://schemas.microsoft.com/office/drawing/2014/main" xmlns="" id="{208112FD-B87C-DEBD-E4FA-234F001214FA}"/>
              </a:ext>
            </a:extLst>
          </p:cNvPr>
          <p:cNvSpPr/>
          <p:nvPr/>
        </p:nvSpPr>
        <p:spPr>
          <a:xfrm>
            <a:off x="3446501" y="3495201"/>
            <a:ext cx="316901" cy="1410061"/>
          </a:xfrm>
          <a:prstGeom prst="roundRect">
            <a:avLst/>
          </a:prstGeom>
          <a:solidFill>
            <a:srgbClr val="34D1C6"/>
          </a:solidFill>
          <a:ln>
            <a:solidFill>
              <a:srgbClr val="34D1C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3" name="사각형: 둥근 위쪽 모서리 66">
            <a:extLst>
              <a:ext uri="{FF2B5EF4-FFF2-40B4-BE49-F238E27FC236}">
                <a16:creationId xmlns:a16="http://schemas.microsoft.com/office/drawing/2014/main" xmlns="" id="{E025D970-9E9C-9333-DBB5-9B44565BD427}"/>
              </a:ext>
            </a:extLst>
          </p:cNvPr>
          <p:cNvSpPr/>
          <p:nvPr/>
        </p:nvSpPr>
        <p:spPr>
          <a:xfrm>
            <a:off x="3447186" y="2177937"/>
            <a:ext cx="316901" cy="125106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defRPr/>
            </a:pPr>
            <a:r>
              <a:rPr lang="en-US" altLang="ko-KR" sz="11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35</a:t>
            </a:r>
            <a:r>
              <a:rPr lang="en-US" altLang="ko-KR" sz="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%</a:t>
            </a:r>
            <a:endParaRPr lang="ko-KR" altLang="en-US" sz="11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4" name="자유형: 도형 42">
            <a:extLst>
              <a:ext uri="{FF2B5EF4-FFF2-40B4-BE49-F238E27FC236}">
                <a16:creationId xmlns:a16="http://schemas.microsoft.com/office/drawing/2014/main" xmlns="" id="{C429874D-AFB0-9093-FBEE-FA0D84EA9DA6}"/>
              </a:ext>
            </a:extLst>
          </p:cNvPr>
          <p:cNvSpPr/>
          <p:nvPr/>
        </p:nvSpPr>
        <p:spPr>
          <a:xfrm rot="10800000" flipH="1" flipV="1">
            <a:off x="3513097" y="4441700"/>
            <a:ext cx="500609" cy="310894"/>
          </a:xfrm>
          <a:custGeom>
            <a:avLst/>
            <a:gdLst/>
            <a:ahLst/>
            <a:cxnLst/>
            <a:rect l="l" t="t" r="r" b="b"/>
            <a:pathLst>
              <a:path w="500609" h="310894">
                <a:moveTo>
                  <a:pt x="479448" y="55021"/>
                </a:moveTo>
                <a:cubicBezTo>
                  <a:pt x="472757" y="55021"/>
                  <a:pt x="469411" y="59575"/>
                  <a:pt x="469411" y="68685"/>
                </a:cubicBezTo>
                <a:cubicBezTo>
                  <a:pt x="469411" y="77391"/>
                  <a:pt x="472676" y="81744"/>
                  <a:pt x="479206" y="81744"/>
                </a:cubicBezTo>
                <a:cubicBezTo>
                  <a:pt x="485736" y="81744"/>
                  <a:pt x="489001" y="77230"/>
                  <a:pt x="489001" y="68201"/>
                </a:cubicBezTo>
                <a:cubicBezTo>
                  <a:pt x="489001" y="63929"/>
                  <a:pt x="488144" y="60664"/>
                  <a:pt x="486431" y="58406"/>
                </a:cubicBezTo>
                <a:cubicBezTo>
                  <a:pt x="484718" y="56149"/>
                  <a:pt x="482390" y="55021"/>
                  <a:pt x="479448" y="55021"/>
                </a:cubicBezTo>
                <a:close/>
                <a:moveTo>
                  <a:pt x="33357" y="55002"/>
                </a:moveTo>
                <a:lnTo>
                  <a:pt x="359555" y="55002"/>
                </a:lnTo>
                <a:cubicBezTo>
                  <a:pt x="377978" y="55002"/>
                  <a:pt x="392912" y="69936"/>
                  <a:pt x="392912" y="88359"/>
                </a:cubicBezTo>
                <a:lnTo>
                  <a:pt x="392912" y="221781"/>
                </a:lnTo>
                <a:cubicBezTo>
                  <a:pt x="392912" y="240204"/>
                  <a:pt x="377978" y="255138"/>
                  <a:pt x="359555" y="255138"/>
                </a:cubicBezTo>
                <a:lnTo>
                  <a:pt x="224500" y="255138"/>
                </a:lnTo>
                <a:lnTo>
                  <a:pt x="196455" y="310894"/>
                </a:lnTo>
                <a:lnTo>
                  <a:pt x="168410" y="255138"/>
                </a:lnTo>
                <a:lnTo>
                  <a:pt x="33357" y="255138"/>
                </a:lnTo>
                <a:cubicBezTo>
                  <a:pt x="14934" y="255138"/>
                  <a:pt x="0" y="240204"/>
                  <a:pt x="0" y="221781"/>
                </a:cubicBezTo>
                <a:lnTo>
                  <a:pt x="0" y="88359"/>
                </a:lnTo>
                <a:cubicBezTo>
                  <a:pt x="0" y="69936"/>
                  <a:pt x="14934" y="55002"/>
                  <a:pt x="33357" y="55002"/>
                </a:cubicBezTo>
                <a:close/>
                <a:moveTo>
                  <a:pt x="479932" y="45226"/>
                </a:moveTo>
                <a:cubicBezTo>
                  <a:pt x="486542" y="45226"/>
                  <a:pt x="491641" y="47181"/>
                  <a:pt x="495228" y="51090"/>
                </a:cubicBezTo>
                <a:cubicBezTo>
                  <a:pt x="498816" y="55000"/>
                  <a:pt x="500609" y="60543"/>
                  <a:pt x="500609" y="67717"/>
                </a:cubicBezTo>
                <a:cubicBezTo>
                  <a:pt x="500609" y="74812"/>
                  <a:pt x="498594" y="80555"/>
                  <a:pt x="494563" y="84949"/>
                </a:cubicBezTo>
                <a:cubicBezTo>
                  <a:pt x="490533" y="89342"/>
                  <a:pt x="485192" y="91539"/>
                  <a:pt x="478541" y="91539"/>
                </a:cubicBezTo>
                <a:cubicBezTo>
                  <a:pt x="472334" y="91539"/>
                  <a:pt x="467315" y="89514"/>
                  <a:pt x="463486" y="85463"/>
                </a:cubicBezTo>
                <a:cubicBezTo>
                  <a:pt x="459657" y="81412"/>
                  <a:pt x="457742" y="76021"/>
                  <a:pt x="457742" y="69289"/>
                </a:cubicBezTo>
                <a:cubicBezTo>
                  <a:pt x="457742" y="62034"/>
                  <a:pt x="459748" y="56210"/>
                  <a:pt x="463758" y="51816"/>
                </a:cubicBezTo>
                <a:cubicBezTo>
                  <a:pt x="467769" y="47422"/>
                  <a:pt x="473160" y="45226"/>
                  <a:pt x="479932" y="45226"/>
                </a:cubicBezTo>
                <a:close/>
                <a:moveTo>
                  <a:pt x="424851" y="9674"/>
                </a:moveTo>
                <a:cubicBezTo>
                  <a:pt x="418120" y="9674"/>
                  <a:pt x="414754" y="14249"/>
                  <a:pt x="414754" y="23399"/>
                </a:cubicBezTo>
                <a:cubicBezTo>
                  <a:pt x="414754" y="32106"/>
                  <a:pt x="418019" y="36459"/>
                  <a:pt x="424549" y="36459"/>
                </a:cubicBezTo>
                <a:cubicBezTo>
                  <a:pt x="431119" y="36459"/>
                  <a:pt x="434404" y="31944"/>
                  <a:pt x="434404" y="22915"/>
                </a:cubicBezTo>
                <a:cubicBezTo>
                  <a:pt x="434404" y="14088"/>
                  <a:pt x="431220" y="9674"/>
                  <a:pt x="424851" y="9674"/>
                </a:cubicBezTo>
                <a:close/>
                <a:moveTo>
                  <a:pt x="473765" y="1210"/>
                </a:moveTo>
                <a:lnTo>
                  <a:pt x="487187" y="1210"/>
                </a:lnTo>
                <a:lnTo>
                  <a:pt x="429446" y="90390"/>
                </a:lnTo>
                <a:lnTo>
                  <a:pt x="416205" y="90390"/>
                </a:lnTo>
                <a:close/>
                <a:moveTo>
                  <a:pt x="425275" y="0"/>
                </a:moveTo>
                <a:cubicBezTo>
                  <a:pt x="431804" y="0"/>
                  <a:pt x="436883" y="1986"/>
                  <a:pt x="440511" y="5956"/>
                </a:cubicBezTo>
                <a:cubicBezTo>
                  <a:pt x="444138" y="9926"/>
                  <a:pt x="445952" y="15418"/>
                  <a:pt x="445952" y="22432"/>
                </a:cubicBezTo>
                <a:cubicBezTo>
                  <a:pt x="445952" y="29606"/>
                  <a:pt x="443927" y="35360"/>
                  <a:pt x="439876" y="39693"/>
                </a:cubicBezTo>
                <a:cubicBezTo>
                  <a:pt x="435825" y="44026"/>
                  <a:pt x="430454" y="46193"/>
                  <a:pt x="423763" y="46193"/>
                </a:cubicBezTo>
                <a:cubicBezTo>
                  <a:pt x="417556" y="46193"/>
                  <a:pt x="412537" y="44168"/>
                  <a:pt x="408708" y="40117"/>
                </a:cubicBezTo>
                <a:cubicBezTo>
                  <a:pt x="404879" y="36066"/>
                  <a:pt x="402964" y="30695"/>
                  <a:pt x="402964" y="24004"/>
                </a:cubicBezTo>
                <a:cubicBezTo>
                  <a:pt x="402964" y="16748"/>
                  <a:pt x="404970" y="10934"/>
                  <a:pt x="408980" y="6561"/>
                </a:cubicBezTo>
                <a:cubicBezTo>
                  <a:pt x="412991" y="2187"/>
                  <a:pt x="418422" y="0"/>
                  <a:pt x="425275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50800" dist="38100" dir="5400000" algn="t" rotWithShape="0">
              <a:schemeClr val="tx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26000" bIns="72000" rtlCol="0" anchor="ctr">
            <a:noAutofit/>
          </a:bodyPr>
          <a:lstStyle/>
          <a:p>
            <a:pPr>
              <a:defRPr/>
            </a:pPr>
            <a:r>
              <a:rPr lang="en-US" altLang="ko-KR" sz="1050" b="1" dirty="0">
                <a:solidFill>
                  <a:prstClr val="white"/>
                </a:solidFill>
              </a:rPr>
              <a:t>39</a:t>
            </a:r>
            <a:endParaRPr lang="ko-KR" altLang="en-US" sz="1050" dirty="0">
              <a:solidFill>
                <a:prstClr val="white"/>
              </a:solidFill>
            </a:endParaRPr>
          </a:p>
        </p:txBody>
      </p:sp>
      <p:sp>
        <p:nvSpPr>
          <p:cNvPr id="18" name="사각형: 둥근 위쪽 모서리 66">
            <a:extLst>
              <a:ext uri="{FF2B5EF4-FFF2-40B4-BE49-F238E27FC236}">
                <a16:creationId xmlns:a16="http://schemas.microsoft.com/office/drawing/2014/main" xmlns="" id="{4F34487E-69CD-3199-32B3-E12789E06007}"/>
              </a:ext>
            </a:extLst>
          </p:cNvPr>
          <p:cNvSpPr/>
          <p:nvPr/>
        </p:nvSpPr>
        <p:spPr>
          <a:xfrm>
            <a:off x="4397262" y="3495201"/>
            <a:ext cx="316901" cy="2337598"/>
          </a:xfrm>
          <a:prstGeom prst="roundRect">
            <a:avLst/>
          </a:prstGeom>
          <a:solidFill>
            <a:srgbClr val="34D1C6"/>
          </a:solidFill>
          <a:ln>
            <a:solidFill>
              <a:srgbClr val="34D1C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9" name="사각형: 둥근 위쪽 모서리 66">
            <a:extLst>
              <a:ext uri="{FF2B5EF4-FFF2-40B4-BE49-F238E27FC236}">
                <a16:creationId xmlns:a16="http://schemas.microsoft.com/office/drawing/2014/main" xmlns="" id="{A66168FE-DFDC-16F8-94D5-498451DD25E5}"/>
              </a:ext>
            </a:extLst>
          </p:cNvPr>
          <p:cNvSpPr/>
          <p:nvPr/>
        </p:nvSpPr>
        <p:spPr>
          <a:xfrm>
            <a:off x="4397947" y="2968960"/>
            <a:ext cx="316901" cy="460039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defRPr/>
            </a:pPr>
            <a:r>
              <a:rPr lang="en-US" altLang="ko-KR" sz="11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13</a:t>
            </a:r>
            <a:r>
              <a:rPr lang="en-US" altLang="ko-KR" sz="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%</a:t>
            </a:r>
            <a:endParaRPr lang="ko-KR" altLang="en-US" sz="11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0" name="자유형: 도형 42">
            <a:extLst>
              <a:ext uri="{FF2B5EF4-FFF2-40B4-BE49-F238E27FC236}">
                <a16:creationId xmlns:a16="http://schemas.microsoft.com/office/drawing/2014/main" xmlns="" id="{BD623DB9-71E7-2399-3A70-BD176988BB66}"/>
              </a:ext>
            </a:extLst>
          </p:cNvPr>
          <p:cNvSpPr/>
          <p:nvPr/>
        </p:nvSpPr>
        <p:spPr>
          <a:xfrm rot="10800000" flipH="1" flipV="1">
            <a:off x="4454333" y="5441825"/>
            <a:ext cx="500609" cy="310894"/>
          </a:xfrm>
          <a:custGeom>
            <a:avLst/>
            <a:gdLst/>
            <a:ahLst/>
            <a:cxnLst/>
            <a:rect l="l" t="t" r="r" b="b"/>
            <a:pathLst>
              <a:path w="500609" h="310894">
                <a:moveTo>
                  <a:pt x="479448" y="55021"/>
                </a:moveTo>
                <a:cubicBezTo>
                  <a:pt x="472757" y="55021"/>
                  <a:pt x="469411" y="59575"/>
                  <a:pt x="469411" y="68685"/>
                </a:cubicBezTo>
                <a:cubicBezTo>
                  <a:pt x="469411" y="77391"/>
                  <a:pt x="472676" y="81744"/>
                  <a:pt x="479206" y="81744"/>
                </a:cubicBezTo>
                <a:cubicBezTo>
                  <a:pt x="485736" y="81744"/>
                  <a:pt x="489001" y="77230"/>
                  <a:pt x="489001" y="68201"/>
                </a:cubicBezTo>
                <a:cubicBezTo>
                  <a:pt x="489001" y="63929"/>
                  <a:pt x="488144" y="60664"/>
                  <a:pt x="486431" y="58406"/>
                </a:cubicBezTo>
                <a:cubicBezTo>
                  <a:pt x="484718" y="56149"/>
                  <a:pt x="482390" y="55021"/>
                  <a:pt x="479448" y="55021"/>
                </a:cubicBezTo>
                <a:close/>
                <a:moveTo>
                  <a:pt x="33357" y="55002"/>
                </a:moveTo>
                <a:lnTo>
                  <a:pt x="359555" y="55002"/>
                </a:lnTo>
                <a:cubicBezTo>
                  <a:pt x="377978" y="55002"/>
                  <a:pt x="392912" y="69936"/>
                  <a:pt x="392912" y="88359"/>
                </a:cubicBezTo>
                <a:lnTo>
                  <a:pt x="392912" y="221781"/>
                </a:lnTo>
                <a:cubicBezTo>
                  <a:pt x="392912" y="240204"/>
                  <a:pt x="377978" y="255138"/>
                  <a:pt x="359555" y="255138"/>
                </a:cubicBezTo>
                <a:lnTo>
                  <a:pt x="224500" y="255138"/>
                </a:lnTo>
                <a:lnTo>
                  <a:pt x="196455" y="310894"/>
                </a:lnTo>
                <a:lnTo>
                  <a:pt x="168410" y="255138"/>
                </a:lnTo>
                <a:lnTo>
                  <a:pt x="33357" y="255138"/>
                </a:lnTo>
                <a:cubicBezTo>
                  <a:pt x="14934" y="255138"/>
                  <a:pt x="0" y="240204"/>
                  <a:pt x="0" y="221781"/>
                </a:cubicBezTo>
                <a:lnTo>
                  <a:pt x="0" y="88359"/>
                </a:lnTo>
                <a:cubicBezTo>
                  <a:pt x="0" y="69936"/>
                  <a:pt x="14934" y="55002"/>
                  <a:pt x="33357" y="55002"/>
                </a:cubicBezTo>
                <a:close/>
                <a:moveTo>
                  <a:pt x="479932" y="45226"/>
                </a:moveTo>
                <a:cubicBezTo>
                  <a:pt x="486542" y="45226"/>
                  <a:pt x="491641" y="47181"/>
                  <a:pt x="495228" y="51090"/>
                </a:cubicBezTo>
                <a:cubicBezTo>
                  <a:pt x="498816" y="55000"/>
                  <a:pt x="500609" y="60543"/>
                  <a:pt x="500609" y="67717"/>
                </a:cubicBezTo>
                <a:cubicBezTo>
                  <a:pt x="500609" y="74812"/>
                  <a:pt x="498594" y="80555"/>
                  <a:pt x="494563" y="84949"/>
                </a:cubicBezTo>
                <a:cubicBezTo>
                  <a:pt x="490533" y="89342"/>
                  <a:pt x="485192" y="91539"/>
                  <a:pt x="478541" y="91539"/>
                </a:cubicBezTo>
                <a:cubicBezTo>
                  <a:pt x="472334" y="91539"/>
                  <a:pt x="467315" y="89514"/>
                  <a:pt x="463486" y="85463"/>
                </a:cubicBezTo>
                <a:cubicBezTo>
                  <a:pt x="459657" y="81412"/>
                  <a:pt x="457742" y="76021"/>
                  <a:pt x="457742" y="69289"/>
                </a:cubicBezTo>
                <a:cubicBezTo>
                  <a:pt x="457742" y="62034"/>
                  <a:pt x="459748" y="56210"/>
                  <a:pt x="463758" y="51816"/>
                </a:cubicBezTo>
                <a:cubicBezTo>
                  <a:pt x="467769" y="47422"/>
                  <a:pt x="473160" y="45226"/>
                  <a:pt x="479932" y="45226"/>
                </a:cubicBezTo>
                <a:close/>
                <a:moveTo>
                  <a:pt x="424851" y="9674"/>
                </a:moveTo>
                <a:cubicBezTo>
                  <a:pt x="418120" y="9674"/>
                  <a:pt x="414754" y="14249"/>
                  <a:pt x="414754" y="23399"/>
                </a:cubicBezTo>
                <a:cubicBezTo>
                  <a:pt x="414754" y="32106"/>
                  <a:pt x="418019" y="36459"/>
                  <a:pt x="424549" y="36459"/>
                </a:cubicBezTo>
                <a:cubicBezTo>
                  <a:pt x="431119" y="36459"/>
                  <a:pt x="434404" y="31944"/>
                  <a:pt x="434404" y="22915"/>
                </a:cubicBezTo>
                <a:cubicBezTo>
                  <a:pt x="434404" y="14088"/>
                  <a:pt x="431220" y="9674"/>
                  <a:pt x="424851" y="9674"/>
                </a:cubicBezTo>
                <a:close/>
                <a:moveTo>
                  <a:pt x="473765" y="1210"/>
                </a:moveTo>
                <a:lnTo>
                  <a:pt x="487187" y="1210"/>
                </a:lnTo>
                <a:lnTo>
                  <a:pt x="429446" y="90390"/>
                </a:lnTo>
                <a:lnTo>
                  <a:pt x="416205" y="90390"/>
                </a:lnTo>
                <a:close/>
                <a:moveTo>
                  <a:pt x="425275" y="0"/>
                </a:moveTo>
                <a:cubicBezTo>
                  <a:pt x="431804" y="0"/>
                  <a:pt x="436883" y="1986"/>
                  <a:pt x="440511" y="5956"/>
                </a:cubicBezTo>
                <a:cubicBezTo>
                  <a:pt x="444138" y="9926"/>
                  <a:pt x="445952" y="15418"/>
                  <a:pt x="445952" y="22432"/>
                </a:cubicBezTo>
                <a:cubicBezTo>
                  <a:pt x="445952" y="29606"/>
                  <a:pt x="443927" y="35360"/>
                  <a:pt x="439876" y="39693"/>
                </a:cubicBezTo>
                <a:cubicBezTo>
                  <a:pt x="435825" y="44026"/>
                  <a:pt x="430454" y="46193"/>
                  <a:pt x="423763" y="46193"/>
                </a:cubicBezTo>
                <a:cubicBezTo>
                  <a:pt x="417556" y="46193"/>
                  <a:pt x="412537" y="44168"/>
                  <a:pt x="408708" y="40117"/>
                </a:cubicBezTo>
                <a:cubicBezTo>
                  <a:pt x="404879" y="36066"/>
                  <a:pt x="402964" y="30695"/>
                  <a:pt x="402964" y="24004"/>
                </a:cubicBezTo>
                <a:cubicBezTo>
                  <a:pt x="402964" y="16748"/>
                  <a:pt x="404970" y="10934"/>
                  <a:pt x="408980" y="6561"/>
                </a:cubicBezTo>
                <a:cubicBezTo>
                  <a:pt x="412991" y="2187"/>
                  <a:pt x="418422" y="0"/>
                  <a:pt x="425275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50800" dist="38100" dir="5400000" algn="t" rotWithShape="0">
              <a:schemeClr val="tx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26000" bIns="72000" rtlCol="0" anchor="ctr">
            <a:noAutofit/>
          </a:bodyPr>
          <a:lstStyle/>
          <a:p>
            <a:pPr>
              <a:defRPr/>
            </a:pPr>
            <a:r>
              <a:rPr lang="en-US" altLang="ko-KR" sz="1050" b="1" dirty="0">
                <a:solidFill>
                  <a:prstClr val="white"/>
                </a:solidFill>
              </a:rPr>
              <a:t>65</a:t>
            </a:r>
            <a:endParaRPr lang="ko-KR" altLang="en-US" sz="1050" dirty="0">
              <a:solidFill>
                <a:prstClr val="white"/>
              </a:solidFill>
            </a:endParaRPr>
          </a:p>
        </p:txBody>
      </p:sp>
      <p:sp>
        <p:nvSpPr>
          <p:cNvPr id="21" name="사각형: 둥근 위쪽 모서리 66">
            <a:extLst>
              <a:ext uri="{FF2B5EF4-FFF2-40B4-BE49-F238E27FC236}">
                <a16:creationId xmlns:a16="http://schemas.microsoft.com/office/drawing/2014/main" xmlns="" id="{63FA4965-56E2-31EC-C358-76A47BE35F15}"/>
              </a:ext>
            </a:extLst>
          </p:cNvPr>
          <p:cNvSpPr/>
          <p:nvPr/>
        </p:nvSpPr>
        <p:spPr>
          <a:xfrm>
            <a:off x="5348023" y="3495201"/>
            <a:ext cx="316901" cy="387711"/>
          </a:xfrm>
          <a:prstGeom prst="roundRect">
            <a:avLst/>
          </a:prstGeom>
          <a:solidFill>
            <a:srgbClr val="34D1C6"/>
          </a:solidFill>
          <a:ln>
            <a:solidFill>
              <a:srgbClr val="34D1C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3" name="사각형: 둥근 위쪽 모서리 66">
            <a:extLst>
              <a:ext uri="{FF2B5EF4-FFF2-40B4-BE49-F238E27FC236}">
                <a16:creationId xmlns:a16="http://schemas.microsoft.com/office/drawing/2014/main" xmlns="" id="{14D6D116-A5BC-692E-A000-03564732BE57}"/>
              </a:ext>
            </a:extLst>
          </p:cNvPr>
          <p:cNvSpPr/>
          <p:nvPr/>
        </p:nvSpPr>
        <p:spPr>
          <a:xfrm>
            <a:off x="5348708" y="2511761"/>
            <a:ext cx="316901" cy="917239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defRPr/>
            </a:pPr>
            <a:r>
              <a:rPr lang="en-US" altLang="ko-KR" sz="11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25</a:t>
            </a:r>
            <a:r>
              <a:rPr lang="en-US" altLang="ko-KR" sz="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%</a:t>
            </a:r>
            <a:endParaRPr lang="ko-KR" altLang="en-US" sz="11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4" name="자유형: 도형 42">
            <a:extLst>
              <a:ext uri="{FF2B5EF4-FFF2-40B4-BE49-F238E27FC236}">
                <a16:creationId xmlns:a16="http://schemas.microsoft.com/office/drawing/2014/main" xmlns="" id="{D5710A30-74D2-D693-6388-6749FA404910}"/>
              </a:ext>
            </a:extLst>
          </p:cNvPr>
          <p:cNvSpPr/>
          <p:nvPr/>
        </p:nvSpPr>
        <p:spPr>
          <a:xfrm rot="10800000" flipH="1" flipV="1">
            <a:off x="5414619" y="3489200"/>
            <a:ext cx="500609" cy="310894"/>
          </a:xfrm>
          <a:custGeom>
            <a:avLst/>
            <a:gdLst/>
            <a:ahLst/>
            <a:cxnLst/>
            <a:rect l="l" t="t" r="r" b="b"/>
            <a:pathLst>
              <a:path w="500609" h="310894">
                <a:moveTo>
                  <a:pt x="479448" y="55021"/>
                </a:moveTo>
                <a:cubicBezTo>
                  <a:pt x="472757" y="55021"/>
                  <a:pt x="469411" y="59575"/>
                  <a:pt x="469411" y="68685"/>
                </a:cubicBezTo>
                <a:cubicBezTo>
                  <a:pt x="469411" y="77391"/>
                  <a:pt x="472676" y="81744"/>
                  <a:pt x="479206" y="81744"/>
                </a:cubicBezTo>
                <a:cubicBezTo>
                  <a:pt x="485736" y="81744"/>
                  <a:pt x="489001" y="77230"/>
                  <a:pt x="489001" y="68201"/>
                </a:cubicBezTo>
                <a:cubicBezTo>
                  <a:pt x="489001" y="63929"/>
                  <a:pt x="488144" y="60664"/>
                  <a:pt x="486431" y="58406"/>
                </a:cubicBezTo>
                <a:cubicBezTo>
                  <a:pt x="484718" y="56149"/>
                  <a:pt x="482390" y="55021"/>
                  <a:pt x="479448" y="55021"/>
                </a:cubicBezTo>
                <a:close/>
                <a:moveTo>
                  <a:pt x="33357" y="55002"/>
                </a:moveTo>
                <a:lnTo>
                  <a:pt x="359555" y="55002"/>
                </a:lnTo>
                <a:cubicBezTo>
                  <a:pt x="377978" y="55002"/>
                  <a:pt x="392912" y="69936"/>
                  <a:pt x="392912" y="88359"/>
                </a:cubicBezTo>
                <a:lnTo>
                  <a:pt x="392912" y="221781"/>
                </a:lnTo>
                <a:cubicBezTo>
                  <a:pt x="392912" y="240204"/>
                  <a:pt x="377978" y="255138"/>
                  <a:pt x="359555" y="255138"/>
                </a:cubicBezTo>
                <a:lnTo>
                  <a:pt x="224500" y="255138"/>
                </a:lnTo>
                <a:lnTo>
                  <a:pt x="196455" y="310894"/>
                </a:lnTo>
                <a:lnTo>
                  <a:pt x="168410" y="255138"/>
                </a:lnTo>
                <a:lnTo>
                  <a:pt x="33357" y="255138"/>
                </a:lnTo>
                <a:cubicBezTo>
                  <a:pt x="14934" y="255138"/>
                  <a:pt x="0" y="240204"/>
                  <a:pt x="0" y="221781"/>
                </a:cubicBezTo>
                <a:lnTo>
                  <a:pt x="0" y="88359"/>
                </a:lnTo>
                <a:cubicBezTo>
                  <a:pt x="0" y="69936"/>
                  <a:pt x="14934" y="55002"/>
                  <a:pt x="33357" y="55002"/>
                </a:cubicBezTo>
                <a:close/>
                <a:moveTo>
                  <a:pt x="479932" y="45226"/>
                </a:moveTo>
                <a:cubicBezTo>
                  <a:pt x="486542" y="45226"/>
                  <a:pt x="491641" y="47181"/>
                  <a:pt x="495228" y="51090"/>
                </a:cubicBezTo>
                <a:cubicBezTo>
                  <a:pt x="498816" y="55000"/>
                  <a:pt x="500609" y="60543"/>
                  <a:pt x="500609" y="67717"/>
                </a:cubicBezTo>
                <a:cubicBezTo>
                  <a:pt x="500609" y="74812"/>
                  <a:pt x="498594" y="80555"/>
                  <a:pt x="494563" y="84949"/>
                </a:cubicBezTo>
                <a:cubicBezTo>
                  <a:pt x="490533" y="89342"/>
                  <a:pt x="485192" y="91539"/>
                  <a:pt x="478541" y="91539"/>
                </a:cubicBezTo>
                <a:cubicBezTo>
                  <a:pt x="472334" y="91539"/>
                  <a:pt x="467315" y="89514"/>
                  <a:pt x="463486" y="85463"/>
                </a:cubicBezTo>
                <a:cubicBezTo>
                  <a:pt x="459657" y="81412"/>
                  <a:pt x="457742" y="76021"/>
                  <a:pt x="457742" y="69289"/>
                </a:cubicBezTo>
                <a:cubicBezTo>
                  <a:pt x="457742" y="62034"/>
                  <a:pt x="459748" y="56210"/>
                  <a:pt x="463758" y="51816"/>
                </a:cubicBezTo>
                <a:cubicBezTo>
                  <a:pt x="467769" y="47422"/>
                  <a:pt x="473160" y="45226"/>
                  <a:pt x="479932" y="45226"/>
                </a:cubicBezTo>
                <a:close/>
                <a:moveTo>
                  <a:pt x="424851" y="9674"/>
                </a:moveTo>
                <a:cubicBezTo>
                  <a:pt x="418120" y="9674"/>
                  <a:pt x="414754" y="14249"/>
                  <a:pt x="414754" y="23399"/>
                </a:cubicBezTo>
                <a:cubicBezTo>
                  <a:pt x="414754" y="32106"/>
                  <a:pt x="418019" y="36459"/>
                  <a:pt x="424549" y="36459"/>
                </a:cubicBezTo>
                <a:cubicBezTo>
                  <a:pt x="431119" y="36459"/>
                  <a:pt x="434404" y="31944"/>
                  <a:pt x="434404" y="22915"/>
                </a:cubicBezTo>
                <a:cubicBezTo>
                  <a:pt x="434404" y="14088"/>
                  <a:pt x="431220" y="9674"/>
                  <a:pt x="424851" y="9674"/>
                </a:cubicBezTo>
                <a:close/>
                <a:moveTo>
                  <a:pt x="473765" y="1210"/>
                </a:moveTo>
                <a:lnTo>
                  <a:pt x="487187" y="1210"/>
                </a:lnTo>
                <a:lnTo>
                  <a:pt x="429446" y="90390"/>
                </a:lnTo>
                <a:lnTo>
                  <a:pt x="416205" y="90390"/>
                </a:lnTo>
                <a:close/>
                <a:moveTo>
                  <a:pt x="425275" y="0"/>
                </a:moveTo>
                <a:cubicBezTo>
                  <a:pt x="431804" y="0"/>
                  <a:pt x="436883" y="1986"/>
                  <a:pt x="440511" y="5956"/>
                </a:cubicBezTo>
                <a:cubicBezTo>
                  <a:pt x="444138" y="9926"/>
                  <a:pt x="445952" y="15418"/>
                  <a:pt x="445952" y="22432"/>
                </a:cubicBezTo>
                <a:cubicBezTo>
                  <a:pt x="445952" y="29606"/>
                  <a:pt x="443927" y="35360"/>
                  <a:pt x="439876" y="39693"/>
                </a:cubicBezTo>
                <a:cubicBezTo>
                  <a:pt x="435825" y="44026"/>
                  <a:pt x="430454" y="46193"/>
                  <a:pt x="423763" y="46193"/>
                </a:cubicBezTo>
                <a:cubicBezTo>
                  <a:pt x="417556" y="46193"/>
                  <a:pt x="412537" y="44168"/>
                  <a:pt x="408708" y="40117"/>
                </a:cubicBezTo>
                <a:cubicBezTo>
                  <a:pt x="404879" y="36066"/>
                  <a:pt x="402964" y="30695"/>
                  <a:pt x="402964" y="24004"/>
                </a:cubicBezTo>
                <a:cubicBezTo>
                  <a:pt x="402964" y="16748"/>
                  <a:pt x="404970" y="10934"/>
                  <a:pt x="408980" y="6561"/>
                </a:cubicBezTo>
                <a:cubicBezTo>
                  <a:pt x="412991" y="2187"/>
                  <a:pt x="418422" y="0"/>
                  <a:pt x="425275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50800" dist="38100" dir="5400000" algn="t" rotWithShape="0">
              <a:schemeClr val="tx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26000" bIns="72000" rtlCol="0" anchor="ctr">
            <a:noAutofit/>
          </a:bodyPr>
          <a:lstStyle/>
          <a:p>
            <a:pPr>
              <a:defRPr/>
            </a:pPr>
            <a:r>
              <a:rPr lang="en-US" altLang="ko-KR" sz="1050" b="1" dirty="0">
                <a:solidFill>
                  <a:prstClr val="white"/>
                </a:solidFill>
              </a:rPr>
              <a:t>11</a:t>
            </a:r>
            <a:endParaRPr lang="ko-KR" altLang="en-US" sz="1050" dirty="0">
              <a:solidFill>
                <a:prstClr val="white"/>
              </a:solidFill>
            </a:endParaRPr>
          </a:p>
        </p:txBody>
      </p:sp>
      <p:sp>
        <p:nvSpPr>
          <p:cNvPr id="25" name="사각형: 둥근 위쪽 모서리 66">
            <a:extLst>
              <a:ext uri="{FF2B5EF4-FFF2-40B4-BE49-F238E27FC236}">
                <a16:creationId xmlns:a16="http://schemas.microsoft.com/office/drawing/2014/main" xmlns="" id="{8B982F57-BD5A-B7A9-73DE-ECA1E852ADEE}"/>
              </a:ext>
            </a:extLst>
          </p:cNvPr>
          <p:cNvSpPr/>
          <p:nvPr/>
        </p:nvSpPr>
        <p:spPr>
          <a:xfrm>
            <a:off x="6298784" y="3495202"/>
            <a:ext cx="316901" cy="901794"/>
          </a:xfrm>
          <a:prstGeom prst="roundRect">
            <a:avLst/>
          </a:prstGeom>
          <a:solidFill>
            <a:srgbClr val="34D1C6"/>
          </a:solidFill>
          <a:ln>
            <a:solidFill>
              <a:srgbClr val="34D1C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6" name="사각형: 둥근 위쪽 모서리 66">
            <a:extLst>
              <a:ext uri="{FF2B5EF4-FFF2-40B4-BE49-F238E27FC236}">
                <a16:creationId xmlns:a16="http://schemas.microsoft.com/office/drawing/2014/main" xmlns="" id="{A588DFBC-0E10-71E2-39D8-B20A2BBA78BB}"/>
              </a:ext>
            </a:extLst>
          </p:cNvPr>
          <p:cNvSpPr/>
          <p:nvPr/>
        </p:nvSpPr>
        <p:spPr>
          <a:xfrm>
            <a:off x="6299469" y="1777887"/>
            <a:ext cx="316901" cy="165111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defRPr/>
            </a:pPr>
            <a:r>
              <a:rPr lang="en-US" altLang="ko-KR" sz="11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46</a:t>
            </a:r>
            <a:r>
              <a:rPr lang="en-US" altLang="ko-KR" sz="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%</a:t>
            </a:r>
            <a:endParaRPr lang="ko-KR" altLang="en-US" sz="11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7" name="자유형: 도형 26">
            <a:extLst>
              <a:ext uri="{FF2B5EF4-FFF2-40B4-BE49-F238E27FC236}">
                <a16:creationId xmlns:a16="http://schemas.microsoft.com/office/drawing/2014/main" xmlns="" id="{A08B1912-F1E3-4DAB-49F5-0F4A35775A7C}"/>
              </a:ext>
            </a:extLst>
          </p:cNvPr>
          <p:cNvSpPr/>
          <p:nvPr/>
        </p:nvSpPr>
        <p:spPr>
          <a:xfrm rot="10800000" flipH="1" flipV="1">
            <a:off x="6365380" y="3984500"/>
            <a:ext cx="500609" cy="310894"/>
          </a:xfrm>
          <a:custGeom>
            <a:avLst/>
            <a:gdLst/>
            <a:ahLst/>
            <a:cxnLst/>
            <a:rect l="l" t="t" r="r" b="b"/>
            <a:pathLst>
              <a:path w="500609" h="310894">
                <a:moveTo>
                  <a:pt x="479448" y="55021"/>
                </a:moveTo>
                <a:cubicBezTo>
                  <a:pt x="472757" y="55021"/>
                  <a:pt x="469411" y="59575"/>
                  <a:pt x="469411" y="68685"/>
                </a:cubicBezTo>
                <a:cubicBezTo>
                  <a:pt x="469411" y="77391"/>
                  <a:pt x="472676" y="81744"/>
                  <a:pt x="479206" y="81744"/>
                </a:cubicBezTo>
                <a:cubicBezTo>
                  <a:pt x="485736" y="81744"/>
                  <a:pt x="489001" y="77230"/>
                  <a:pt x="489001" y="68201"/>
                </a:cubicBezTo>
                <a:cubicBezTo>
                  <a:pt x="489001" y="63929"/>
                  <a:pt x="488144" y="60664"/>
                  <a:pt x="486431" y="58406"/>
                </a:cubicBezTo>
                <a:cubicBezTo>
                  <a:pt x="484718" y="56149"/>
                  <a:pt x="482390" y="55021"/>
                  <a:pt x="479448" y="55021"/>
                </a:cubicBezTo>
                <a:close/>
                <a:moveTo>
                  <a:pt x="33357" y="55002"/>
                </a:moveTo>
                <a:lnTo>
                  <a:pt x="359555" y="55002"/>
                </a:lnTo>
                <a:cubicBezTo>
                  <a:pt x="377978" y="55002"/>
                  <a:pt x="392912" y="69936"/>
                  <a:pt x="392912" y="88359"/>
                </a:cubicBezTo>
                <a:lnTo>
                  <a:pt x="392912" y="221781"/>
                </a:lnTo>
                <a:cubicBezTo>
                  <a:pt x="392912" y="240204"/>
                  <a:pt x="377978" y="255138"/>
                  <a:pt x="359555" y="255138"/>
                </a:cubicBezTo>
                <a:lnTo>
                  <a:pt x="224500" y="255138"/>
                </a:lnTo>
                <a:lnTo>
                  <a:pt x="196455" y="310894"/>
                </a:lnTo>
                <a:lnTo>
                  <a:pt x="168410" y="255138"/>
                </a:lnTo>
                <a:lnTo>
                  <a:pt x="33357" y="255138"/>
                </a:lnTo>
                <a:cubicBezTo>
                  <a:pt x="14934" y="255138"/>
                  <a:pt x="0" y="240204"/>
                  <a:pt x="0" y="221781"/>
                </a:cubicBezTo>
                <a:lnTo>
                  <a:pt x="0" y="88359"/>
                </a:lnTo>
                <a:cubicBezTo>
                  <a:pt x="0" y="69936"/>
                  <a:pt x="14934" y="55002"/>
                  <a:pt x="33357" y="55002"/>
                </a:cubicBezTo>
                <a:close/>
                <a:moveTo>
                  <a:pt x="479932" y="45226"/>
                </a:moveTo>
                <a:cubicBezTo>
                  <a:pt x="486542" y="45226"/>
                  <a:pt x="491641" y="47181"/>
                  <a:pt x="495228" y="51090"/>
                </a:cubicBezTo>
                <a:cubicBezTo>
                  <a:pt x="498816" y="55000"/>
                  <a:pt x="500609" y="60543"/>
                  <a:pt x="500609" y="67717"/>
                </a:cubicBezTo>
                <a:cubicBezTo>
                  <a:pt x="500609" y="74812"/>
                  <a:pt x="498594" y="80555"/>
                  <a:pt x="494563" y="84949"/>
                </a:cubicBezTo>
                <a:cubicBezTo>
                  <a:pt x="490533" y="89342"/>
                  <a:pt x="485192" y="91539"/>
                  <a:pt x="478541" y="91539"/>
                </a:cubicBezTo>
                <a:cubicBezTo>
                  <a:pt x="472334" y="91539"/>
                  <a:pt x="467315" y="89514"/>
                  <a:pt x="463486" y="85463"/>
                </a:cubicBezTo>
                <a:cubicBezTo>
                  <a:pt x="459657" y="81412"/>
                  <a:pt x="457742" y="76021"/>
                  <a:pt x="457742" y="69289"/>
                </a:cubicBezTo>
                <a:cubicBezTo>
                  <a:pt x="457742" y="62034"/>
                  <a:pt x="459748" y="56210"/>
                  <a:pt x="463758" y="51816"/>
                </a:cubicBezTo>
                <a:cubicBezTo>
                  <a:pt x="467769" y="47422"/>
                  <a:pt x="473160" y="45226"/>
                  <a:pt x="479932" y="45226"/>
                </a:cubicBezTo>
                <a:close/>
                <a:moveTo>
                  <a:pt x="424851" y="9674"/>
                </a:moveTo>
                <a:cubicBezTo>
                  <a:pt x="418120" y="9674"/>
                  <a:pt x="414754" y="14249"/>
                  <a:pt x="414754" y="23399"/>
                </a:cubicBezTo>
                <a:cubicBezTo>
                  <a:pt x="414754" y="32106"/>
                  <a:pt x="418019" y="36459"/>
                  <a:pt x="424549" y="36459"/>
                </a:cubicBezTo>
                <a:cubicBezTo>
                  <a:pt x="431119" y="36459"/>
                  <a:pt x="434404" y="31944"/>
                  <a:pt x="434404" y="22915"/>
                </a:cubicBezTo>
                <a:cubicBezTo>
                  <a:pt x="434404" y="14088"/>
                  <a:pt x="431220" y="9674"/>
                  <a:pt x="424851" y="9674"/>
                </a:cubicBezTo>
                <a:close/>
                <a:moveTo>
                  <a:pt x="473765" y="1210"/>
                </a:moveTo>
                <a:lnTo>
                  <a:pt x="487187" y="1210"/>
                </a:lnTo>
                <a:lnTo>
                  <a:pt x="429446" y="90390"/>
                </a:lnTo>
                <a:lnTo>
                  <a:pt x="416205" y="90390"/>
                </a:lnTo>
                <a:close/>
                <a:moveTo>
                  <a:pt x="425275" y="0"/>
                </a:moveTo>
                <a:cubicBezTo>
                  <a:pt x="431804" y="0"/>
                  <a:pt x="436883" y="1986"/>
                  <a:pt x="440511" y="5956"/>
                </a:cubicBezTo>
                <a:cubicBezTo>
                  <a:pt x="444138" y="9926"/>
                  <a:pt x="445952" y="15418"/>
                  <a:pt x="445952" y="22432"/>
                </a:cubicBezTo>
                <a:cubicBezTo>
                  <a:pt x="445952" y="29606"/>
                  <a:pt x="443927" y="35360"/>
                  <a:pt x="439876" y="39693"/>
                </a:cubicBezTo>
                <a:cubicBezTo>
                  <a:pt x="435825" y="44026"/>
                  <a:pt x="430454" y="46193"/>
                  <a:pt x="423763" y="46193"/>
                </a:cubicBezTo>
                <a:cubicBezTo>
                  <a:pt x="417556" y="46193"/>
                  <a:pt x="412537" y="44168"/>
                  <a:pt x="408708" y="40117"/>
                </a:cubicBezTo>
                <a:cubicBezTo>
                  <a:pt x="404879" y="36066"/>
                  <a:pt x="402964" y="30695"/>
                  <a:pt x="402964" y="24004"/>
                </a:cubicBezTo>
                <a:cubicBezTo>
                  <a:pt x="402964" y="16748"/>
                  <a:pt x="404970" y="10934"/>
                  <a:pt x="408980" y="6561"/>
                </a:cubicBezTo>
                <a:cubicBezTo>
                  <a:pt x="412991" y="2187"/>
                  <a:pt x="418422" y="0"/>
                  <a:pt x="425275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50800" dist="38100" dir="5400000" algn="t" rotWithShape="0">
              <a:schemeClr val="tx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26000" bIns="72000" rtlCol="0" anchor="ctr">
            <a:noAutofit/>
          </a:bodyPr>
          <a:lstStyle/>
          <a:p>
            <a:pPr>
              <a:defRPr/>
            </a:pPr>
            <a:r>
              <a:rPr lang="en-US" altLang="ko-KR" sz="1050" b="1" dirty="0">
                <a:solidFill>
                  <a:prstClr val="white"/>
                </a:solidFill>
              </a:rPr>
              <a:t>25</a:t>
            </a:r>
            <a:endParaRPr lang="ko-KR" altLang="en-US" sz="1050" dirty="0">
              <a:solidFill>
                <a:prstClr val="white"/>
              </a:solidFill>
            </a:endParaRPr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xmlns="" id="{C6EDA75E-ADF4-5C18-3C19-02E029E0EC33}"/>
              </a:ext>
            </a:extLst>
          </p:cNvPr>
          <p:cNvSpPr/>
          <p:nvPr/>
        </p:nvSpPr>
        <p:spPr>
          <a:xfrm>
            <a:off x="8831415" y="2070793"/>
            <a:ext cx="2521142" cy="1216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1600" b="1" dirty="0">
                <a:solidFill>
                  <a:prstClr val="white"/>
                </a:solidFill>
              </a:rPr>
              <a:t>CONTENTS </a:t>
            </a:r>
          </a:p>
          <a:p>
            <a:pPr>
              <a:lnSpc>
                <a:spcPct val="150000"/>
              </a:lnSpc>
              <a:defRPr/>
            </a:pPr>
            <a:r>
              <a:rPr lang="ko-KR" altLang="en-US" sz="1400" dirty="0">
                <a:solidFill>
                  <a:prstClr val="white"/>
                </a:solidFill>
              </a:rPr>
              <a:t>컨텐츠에 대한 내용을 적어요</a:t>
            </a:r>
            <a:endParaRPr lang="en-US" altLang="ko-KR" sz="1400" dirty="0">
              <a:solidFill>
                <a:prstClr val="white"/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ko-KR" altLang="en-US" sz="1000" dirty="0">
                <a:solidFill>
                  <a:prstClr val="white"/>
                </a:solidFill>
              </a:rPr>
              <a:t>Enjoy your stylish business and campus life with BIZCAM </a:t>
            </a:r>
          </a:p>
        </p:txBody>
      </p:sp>
      <p:sp>
        <p:nvSpPr>
          <p:cNvPr id="29" name="사각형: 둥근 위쪽 모서리 66">
            <a:extLst>
              <a:ext uri="{FF2B5EF4-FFF2-40B4-BE49-F238E27FC236}">
                <a16:creationId xmlns:a16="http://schemas.microsoft.com/office/drawing/2014/main" xmlns="" id="{E4B82D52-FBC9-FC3B-E85E-4F92E2CB218C}"/>
              </a:ext>
            </a:extLst>
          </p:cNvPr>
          <p:cNvSpPr/>
          <p:nvPr/>
        </p:nvSpPr>
        <p:spPr>
          <a:xfrm>
            <a:off x="8531391" y="2216037"/>
            <a:ext cx="216000" cy="2160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defRPr/>
            </a:pPr>
            <a:endParaRPr lang="ko-KR" altLang="en-US" sz="1100" dirty="0">
              <a:solidFill>
                <a:srgbClr val="70D5EC"/>
              </a:solidFill>
            </a:endParaRPr>
          </a:p>
        </p:txBody>
      </p:sp>
      <p:sp>
        <p:nvSpPr>
          <p:cNvPr id="53" name="직사각형 52">
            <a:extLst>
              <a:ext uri="{FF2B5EF4-FFF2-40B4-BE49-F238E27FC236}">
                <a16:creationId xmlns:a16="http://schemas.microsoft.com/office/drawing/2014/main" xmlns="" id="{3E5CDDAB-EB5E-5934-E748-AD59B296DA9D}"/>
              </a:ext>
            </a:extLst>
          </p:cNvPr>
          <p:cNvSpPr/>
          <p:nvPr/>
        </p:nvSpPr>
        <p:spPr>
          <a:xfrm>
            <a:off x="8831415" y="3882912"/>
            <a:ext cx="2521142" cy="1216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1600" b="1" dirty="0">
                <a:solidFill>
                  <a:prstClr val="white"/>
                </a:solidFill>
              </a:rPr>
              <a:t>CONTENTS </a:t>
            </a:r>
          </a:p>
          <a:p>
            <a:pPr>
              <a:lnSpc>
                <a:spcPct val="150000"/>
              </a:lnSpc>
              <a:defRPr/>
            </a:pPr>
            <a:r>
              <a:rPr lang="ko-KR" altLang="en-US" sz="1400" dirty="0">
                <a:solidFill>
                  <a:prstClr val="white"/>
                </a:solidFill>
              </a:rPr>
              <a:t>컨텐츠에 대한 내용을 적어요</a:t>
            </a:r>
            <a:endParaRPr lang="en-US" altLang="ko-KR" sz="1400" dirty="0">
              <a:solidFill>
                <a:prstClr val="white"/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ko-KR" altLang="en-US" sz="1000" dirty="0">
                <a:solidFill>
                  <a:prstClr val="white"/>
                </a:solidFill>
              </a:rPr>
              <a:t>Enjoy your stylish business and campus life with BIZCAM </a:t>
            </a:r>
          </a:p>
        </p:txBody>
      </p:sp>
      <p:sp>
        <p:nvSpPr>
          <p:cNvPr id="54" name="사각형: 둥근 위쪽 모서리 66">
            <a:extLst>
              <a:ext uri="{FF2B5EF4-FFF2-40B4-BE49-F238E27FC236}">
                <a16:creationId xmlns:a16="http://schemas.microsoft.com/office/drawing/2014/main" xmlns="" id="{79177B66-0378-6791-932D-58C7149C107A}"/>
              </a:ext>
            </a:extLst>
          </p:cNvPr>
          <p:cNvSpPr/>
          <p:nvPr/>
        </p:nvSpPr>
        <p:spPr>
          <a:xfrm>
            <a:off x="8531391" y="4028156"/>
            <a:ext cx="216000" cy="216000"/>
          </a:xfrm>
          <a:prstGeom prst="ellipse">
            <a:avLst/>
          </a:prstGeom>
          <a:solidFill>
            <a:srgbClr val="34D1C6"/>
          </a:solidFill>
          <a:ln>
            <a:solidFill>
              <a:srgbClr val="34D1C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defRPr/>
            </a:pPr>
            <a:endParaRPr lang="ko-KR" altLang="en-US" sz="1100" dirty="0">
              <a:solidFill>
                <a:srgbClr val="70D5E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05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1039226" y="363331"/>
            <a:ext cx="10214655" cy="59093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/>
            <a:r>
              <a:rPr lang="ko-KR" altLang="en-US" sz="13800" b="1" dirty="0">
                <a:solidFill>
                  <a:prstClr val="white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조땡의 부탁</a:t>
            </a:r>
            <a:r>
              <a:rPr lang="en-US" altLang="ko-KR" sz="13800" b="1" dirty="0">
                <a:solidFill>
                  <a:prstClr val="white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!!</a:t>
            </a:r>
            <a:endParaRPr lang="en-US" altLang="ko-KR" sz="4000" b="1" dirty="0">
              <a:solidFill>
                <a:prstClr val="white"/>
              </a:solidFill>
              <a:latin typeface="Tmon몬소리 Black" panose="02000A03000000000000" pitchFamily="2" charset="-127"/>
              <a:ea typeface="Tmon몬소리 Black" panose="02000A03000000000000" pitchFamily="2" charset="-127"/>
            </a:endParaRPr>
          </a:p>
          <a:p>
            <a:pPr algn="ctr" fontAlgn="base">
              <a:lnSpc>
                <a:spcPct val="200000"/>
              </a:lnSpc>
            </a:pPr>
            <a:r>
              <a:rPr lang="ko-KR" altLang="en-US" sz="4800" b="1" dirty="0" err="1">
                <a:solidFill>
                  <a:srgbClr val="FF9999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네이버</a:t>
            </a:r>
            <a:r>
              <a:rPr lang="ko-KR" altLang="en-US" sz="4800" b="1" dirty="0">
                <a:solidFill>
                  <a:srgbClr val="FF9999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4800" b="1" dirty="0" err="1">
                <a:solidFill>
                  <a:srgbClr val="FF9999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인플루언서</a:t>
            </a:r>
            <a:r>
              <a:rPr lang="ko-KR" altLang="en-US" sz="4800" b="1" dirty="0">
                <a:solidFill>
                  <a:srgbClr val="FF9999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팬이 되어주세요</a:t>
            </a:r>
            <a:r>
              <a:rPr lang="en-US" altLang="ko-KR" sz="4800" b="1" dirty="0">
                <a:solidFill>
                  <a:srgbClr val="FF9999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</a:p>
          <a:p>
            <a:pPr algn="ctr" fontAlgn="base">
              <a:lnSpc>
                <a:spcPct val="150000"/>
              </a:lnSpc>
            </a:pPr>
            <a:endParaRPr lang="en-US" altLang="ko-KR" sz="2000" b="1" dirty="0">
              <a:solidFill>
                <a:prstClr val="white">
                  <a:lumMod val="75000"/>
                </a:prst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ctr" fontAlgn="base">
              <a:lnSpc>
                <a:spcPct val="150000"/>
              </a:lnSpc>
            </a:pPr>
            <a:endParaRPr lang="en-US" altLang="ko-KR" sz="2000" b="1" dirty="0">
              <a:solidFill>
                <a:prstClr val="white">
                  <a:lumMod val="75000"/>
                </a:prst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ctr" fontAlgn="base">
              <a:lnSpc>
                <a:spcPct val="150000"/>
              </a:lnSpc>
            </a:pPr>
            <a:endParaRPr lang="en-US" altLang="ko-KR" sz="2000" b="1" dirty="0">
              <a:solidFill>
                <a:prstClr val="white">
                  <a:lumMod val="75000"/>
                </a:prst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ctr" fontAlgn="base">
              <a:lnSpc>
                <a:spcPct val="150000"/>
              </a:lnSpc>
            </a:pPr>
            <a:r>
              <a:rPr lang="ko-KR" altLang="en-US" sz="3600" b="1" dirty="0">
                <a:solidFill>
                  <a:prstClr val="white">
                    <a:lumMod val="75000"/>
                  </a:prst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너무 안 들어 주셔서 섭섭해요 </a:t>
            </a:r>
            <a:r>
              <a:rPr lang="ko-KR" altLang="en-US" sz="3600" b="1" dirty="0" err="1">
                <a:solidFill>
                  <a:prstClr val="white">
                    <a:lumMod val="75000"/>
                  </a:prst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ㅠㅠ</a:t>
            </a:r>
            <a:endParaRPr lang="en-US" altLang="ko-KR" sz="3600" b="1" dirty="0">
              <a:solidFill>
                <a:prstClr val="white">
                  <a:lumMod val="75000"/>
                </a:prst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2" name="모서리가 둥근 직사각형 1"/>
          <p:cNvSpPr/>
          <p:nvPr/>
        </p:nvSpPr>
        <p:spPr>
          <a:xfrm>
            <a:off x="2746531" y="4198511"/>
            <a:ext cx="6487620" cy="953038"/>
          </a:xfrm>
          <a:prstGeom prst="roundRect">
            <a:avLst>
              <a:gd name="adj" fmla="val 50000"/>
            </a:avLst>
          </a:prstGeom>
          <a:solidFill>
            <a:srgbClr val="FF7C8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000" dirty="0" err="1">
                <a:solidFill>
                  <a:prstClr val="white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블로그</a:t>
            </a:r>
            <a:r>
              <a:rPr lang="ko-KR" altLang="en-US" sz="4000" dirty="0">
                <a:solidFill>
                  <a:prstClr val="white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 하단 핑크 배너 클릭</a:t>
            </a:r>
          </a:p>
        </p:txBody>
      </p:sp>
    </p:spTree>
    <p:extLst>
      <p:ext uri="{BB962C8B-B14F-4D97-AF65-F5344CB8AC3E}">
        <p14:creationId xmlns:p14="http://schemas.microsoft.com/office/powerpoint/2010/main" val="166669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4623" y="307273"/>
            <a:ext cx="118110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ko-KR" altLang="en-US" sz="2400" b="1" dirty="0">
                <a:solidFill>
                  <a:srgbClr val="666666"/>
                </a:solidFill>
              </a:rPr>
              <a:t>■까칠한 조땡의 </a:t>
            </a:r>
            <a:r>
              <a:rPr lang="ko-KR" altLang="en-US" sz="2400" b="1" dirty="0" err="1">
                <a:solidFill>
                  <a:srgbClr val="666666"/>
                </a:solidFill>
              </a:rPr>
              <a:t>네이버</a:t>
            </a:r>
            <a:r>
              <a:rPr lang="ko-KR" altLang="en-US" sz="2400" b="1" dirty="0">
                <a:solidFill>
                  <a:srgbClr val="666666"/>
                </a:solidFill>
              </a:rPr>
              <a:t> </a:t>
            </a:r>
            <a:r>
              <a:rPr lang="ko-KR" altLang="en-US" sz="2400" b="1" dirty="0" err="1">
                <a:solidFill>
                  <a:srgbClr val="666666"/>
                </a:solidFill>
              </a:rPr>
              <a:t>인플루언서</a:t>
            </a:r>
            <a:r>
              <a:rPr lang="ko-KR" altLang="en-US" sz="2400" b="1" dirty="0">
                <a:solidFill>
                  <a:srgbClr val="666666"/>
                </a:solidFill>
              </a:rPr>
              <a:t> 팬이 되어주세요</a:t>
            </a:r>
            <a:endParaRPr lang="en-US" altLang="ko-KR" sz="2400" b="1" dirty="0">
              <a:solidFill>
                <a:srgbClr val="666666"/>
              </a:solidFill>
            </a:endParaRPr>
          </a:p>
          <a:p>
            <a:pPr fontAlgn="base"/>
            <a:endParaRPr lang="en-US" altLang="ko-KR" dirty="0">
              <a:solidFill>
                <a:srgbClr val="666666"/>
              </a:solidFill>
            </a:endParaRPr>
          </a:p>
          <a:p>
            <a:pPr fontAlgn="base"/>
            <a:r>
              <a:rPr lang="ko-KR" altLang="en-US" sz="1600" dirty="0">
                <a:solidFill>
                  <a:srgbClr val="666666"/>
                </a:solidFill>
              </a:rPr>
              <a:t>여러분들과 </a:t>
            </a:r>
            <a:r>
              <a:rPr lang="en-US" altLang="ko-KR" sz="1600" dirty="0">
                <a:solidFill>
                  <a:srgbClr val="666666"/>
                </a:solidFill>
              </a:rPr>
              <a:t>PPT</a:t>
            </a:r>
            <a:r>
              <a:rPr lang="ko-KR" altLang="en-US" sz="1600" dirty="0">
                <a:solidFill>
                  <a:srgbClr val="666666"/>
                </a:solidFill>
              </a:rPr>
              <a:t>를 매개로 소통하고자 다양한 </a:t>
            </a:r>
            <a:r>
              <a:rPr lang="en-US" altLang="ko-KR" sz="1600" dirty="0">
                <a:solidFill>
                  <a:srgbClr val="666666"/>
                </a:solidFill>
              </a:rPr>
              <a:t>SNS </a:t>
            </a:r>
            <a:r>
              <a:rPr lang="ko-KR" altLang="en-US" sz="1600" dirty="0">
                <a:solidFill>
                  <a:srgbClr val="666666"/>
                </a:solidFill>
              </a:rPr>
              <a:t>활동을 하고 있는데요</a:t>
            </a:r>
            <a:r>
              <a:rPr lang="en-US" altLang="ko-KR" sz="1600" dirty="0">
                <a:solidFill>
                  <a:srgbClr val="666666"/>
                </a:solidFill>
              </a:rPr>
              <a:t>.</a:t>
            </a: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b="1" dirty="0">
                <a:solidFill>
                  <a:srgbClr val="666666"/>
                </a:solidFill>
              </a:rPr>
              <a:t>요즘은 </a:t>
            </a:r>
            <a:r>
              <a:rPr lang="ko-KR" altLang="en-US" sz="1600" b="1" dirty="0" err="1">
                <a:solidFill>
                  <a:srgbClr val="666666"/>
                </a:solidFill>
              </a:rPr>
              <a:t>포털이</a:t>
            </a:r>
            <a:r>
              <a:rPr lang="ko-KR" altLang="en-US" sz="1600" b="1" dirty="0">
                <a:solidFill>
                  <a:srgbClr val="666666"/>
                </a:solidFill>
              </a:rPr>
              <a:t> 과거의 </a:t>
            </a:r>
            <a:r>
              <a:rPr lang="ko-KR" altLang="en-US" sz="1600" b="1" dirty="0" err="1">
                <a:solidFill>
                  <a:srgbClr val="666666"/>
                </a:solidFill>
              </a:rPr>
              <a:t>블로그</a:t>
            </a:r>
            <a:r>
              <a:rPr lang="ko-KR" altLang="en-US" sz="1600" b="1" dirty="0">
                <a:solidFill>
                  <a:srgbClr val="666666"/>
                </a:solidFill>
              </a:rPr>
              <a:t> 이웃이라는 시스템 보다는</a:t>
            </a: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en-US" altLang="ko-KR" sz="1600" b="1" dirty="0">
                <a:solidFill>
                  <a:srgbClr val="3366FF"/>
                </a:solidFill>
              </a:rPr>
              <a:t>[</a:t>
            </a:r>
            <a:r>
              <a:rPr lang="ko-KR" altLang="en-US" sz="1600" b="1" dirty="0" err="1">
                <a:solidFill>
                  <a:srgbClr val="3366FF"/>
                </a:solidFill>
              </a:rPr>
              <a:t>네이버</a:t>
            </a:r>
            <a:r>
              <a:rPr lang="ko-KR" altLang="en-US" sz="1600" b="1" dirty="0">
                <a:solidFill>
                  <a:srgbClr val="3366FF"/>
                </a:solidFill>
              </a:rPr>
              <a:t> </a:t>
            </a:r>
            <a:r>
              <a:rPr lang="ko-KR" altLang="en-US" sz="1600" b="1" dirty="0" err="1">
                <a:solidFill>
                  <a:srgbClr val="3366FF"/>
                </a:solidFill>
              </a:rPr>
              <a:t>인플루언서</a:t>
            </a:r>
            <a:r>
              <a:rPr lang="ko-KR" altLang="en-US" sz="1600" b="1" dirty="0">
                <a:solidFill>
                  <a:srgbClr val="3366FF"/>
                </a:solidFill>
              </a:rPr>
              <a:t> 서비스</a:t>
            </a:r>
            <a:r>
              <a:rPr lang="en-US" altLang="ko-KR" sz="1600" b="1" dirty="0">
                <a:solidFill>
                  <a:srgbClr val="3366FF"/>
                </a:solidFill>
              </a:rPr>
              <a:t>] </a:t>
            </a:r>
            <a:r>
              <a:rPr lang="ko-KR" altLang="en-US" sz="1600" b="1" dirty="0">
                <a:solidFill>
                  <a:srgbClr val="3366FF"/>
                </a:solidFill>
              </a:rPr>
              <a:t>를 통해 소통하고 정보를 제공하는 시스템이 더 강화된 것 같습니다</a:t>
            </a:r>
            <a:r>
              <a:rPr lang="en-US" altLang="ko-KR" sz="1600" b="1" dirty="0">
                <a:solidFill>
                  <a:srgbClr val="3366FF"/>
                </a:solidFill>
              </a:rPr>
              <a:t>.</a:t>
            </a: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b="1" dirty="0" err="1">
                <a:solidFill>
                  <a:srgbClr val="666666"/>
                </a:solidFill>
              </a:rPr>
              <a:t>모바일</a:t>
            </a:r>
            <a:r>
              <a:rPr lang="ko-KR" altLang="en-US" sz="1600" b="1" dirty="0">
                <a:solidFill>
                  <a:srgbClr val="666666"/>
                </a:solidFill>
              </a:rPr>
              <a:t> 환경이 더 강조되는 상황 때문이기도 하겠지요</a:t>
            </a:r>
            <a:r>
              <a:rPr lang="en-US" altLang="ko-KR" sz="1600" b="1" dirty="0">
                <a:solidFill>
                  <a:srgbClr val="666666"/>
                </a:solidFill>
              </a:rPr>
              <a:t>.</a:t>
            </a: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dirty="0">
                <a:solidFill>
                  <a:srgbClr val="666666"/>
                </a:solidFill>
              </a:rPr>
              <a:t> </a:t>
            </a: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2000" b="1" dirty="0">
                <a:solidFill>
                  <a:srgbClr val="444444"/>
                </a:solidFill>
              </a:rPr>
              <a:t>까칠한 조땡의 팬이 되어주세요</a:t>
            </a:r>
            <a:r>
              <a:rPr lang="en-US" altLang="ko-KR" sz="2000" b="1" dirty="0">
                <a:solidFill>
                  <a:srgbClr val="444444"/>
                </a:solidFill>
              </a:rPr>
              <a:t>.</a:t>
            </a:r>
            <a:endParaRPr lang="ko-KR" altLang="en-US" sz="2000" dirty="0">
              <a:solidFill>
                <a:srgbClr val="444444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dirty="0">
                <a:solidFill>
                  <a:srgbClr val="666666"/>
                </a:solidFill>
              </a:rPr>
              <a:t>조금 더 쉽고 빠르게 새로운 </a:t>
            </a:r>
            <a:r>
              <a:rPr lang="en-US" altLang="ko-KR" sz="1600" dirty="0" err="1">
                <a:solidFill>
                  <a:srgbClr val="666666"/>
                </a:solidFill>
              </a:rPr>
              <a:t>ppt</a:t>
            </a:r>
            <a:r>
              <a:rPr lang="en-US" altLang="ko-KR" sz="1600" dirty="0">
                <a:solidFill>
                  <a:srgbClr val="666666"/>
                </a:solidFill>
              </a:rPr>
              <a:t> </a:t>
            </a:r>
            <a:r>
              <a:rPr lang="ko-KR" altLang="en-US" sz="1600" dirty="0">
                <a:solidFill>
                  <a:srgbClr val="666666"/>
                </a:solidFill>
              </a:rPr>
              <a:t>디자인 자료</a:t>
            </a:r>
            <a:r>
              <a:rPr lang="en-US" altLang="ko-KR" sz="1600" dirty="0">
                <a:solidFill>
                  <a:srgbClr val="666666"/>
                </a:solidFill>
              </a:rPr>
              <a:t>, </a:t>
            </a:r>
            <a:r>
              <a:rPr lang="ko-KR" altLang="en-US" sz="1600" dirty="0">
                <a:solidFill>
                  <a:srgbClr val="666666"/>
                </a:solidFill>
              </a:rPr>
              <a:t>팁 들을 만나볼 수 있고 </a:t>
            </a:r>
            <a:endParaRPr lang="en-US" altLang="ko-KR" sz="1600" dirty="0">
              <a:solidFill>
                <a:srgbClr val="666666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ko-KR" altLang="en-US" sz="1600" dirty="0">
                <a:solidFill>
                  <a:srgbClr val="666666"/>
                </a:solidFill>
              </a:rPr>
              <a:t>더 많은 분들과 </a:t>
            </a:r>
            <a:r>
              <a:rPr lang="en-US" altLang="ko-KR" sz="1600" dirty="0" err="1">
                <a:solidFill>
                  <a:srgbClr val="666666"/>
                </a:solidFill>
              </a:rPr>
              <a:t>ppt</a:t>
            </a:r>
            <a:r>
              <a:rPr lang="en-US" altLang="ko-KR" sz="1600" dirty="0">
                <a:solidFill>
                  <a:srgbClr val="666666"/>
                </a:solidFill>
              </a:rPr>
              <a:t> </a:t>
            </a:r>
            <a:r>
              <a:rPr lang="ko-KR" altLang="en-US" sz="1600" dirty="0">
                <a:solidFill>
                  <a:srgbClr val="666666"/>
                </a:solidFill>
              </a:rPr>
              <a:t>이야기로 소통할 수 있게 도와주시면 제겐 큰 힘</a:t>
            </a:r>
            <a:r>
              <a:rPr lang="en-US" altLang="ko-KR" sz="1600" dirty="0">
                <a:solidFill>
                  <a:srgbClr val="666666"/>
                </a:solidFill>
              </a:rPr>
              <a:t>! </a:t>
            </a:r>
            <a:r>
              <a:rPr lang="ko-KR" altLang="en-US" sz="1600" dirty="0">
                <a:solidFill>
                  <a:srgbClr val="666666"/>
                </a:solidFill>
              </a:rPr>
              <a:t>그리고 동기부여가 됩니다</a:t>
            </a:r>
            <a:r>
              <a:rPr lang="en-US" altLang="ko-KR" sz="1600" dirty="0">
                <a:solidFill>
                  <a:srgbClr val="666666"/>
                </a:solidFill>
              </a:rPr>
              <a:t>.</a:t>
            </a: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en-US" altLang="ko-KR" sz="1600" dirty="0">
                <a:solidFill>
                  <a:srgbClr val="FF6600"/>
                </a:solidFill>
              </a:rPr>
              <a:t>[</a:t>
            </a:r>
            <a:r>
              <a:rPr lang="ko-KR" altLang="en-US" sz="1600" dirty="0">
                <a:solidFill>
                  <a:srgbClr val="FF6600"/>
                </a:solidFill>
              </a:rPr>
              <a:t>까칠한 조땡의 </a:t>
            </a:r>
            <a:r>
              <a:rPr lang="ko-KR" altLang="en-US" sz="1600" dirty="0" err="1">
                <a:solidFill>
                  <a:srgbClr val="FF6600"/>
                </a:solidFill>
              </a:rPr>
              <a:t>네이버</a:t>
            </a:r>
            <a:r>
              <a:rPr lang="ko-KR" altLang="en-US" sz="1600" dirty="0">
                <a:solidFill>
                  <a:srgbClr val="FF6600"/>
                </a:solidFill>
              </a:rPr>
              <a:t> </a:t>
            </a:r>
            <a:r>
              <a:rPr lang="ko-KR" altLang="en-US" sz="1600" dirty="0" err="1">
                <a:solidFill>
                  <a:srgbClr val="FF6600"/>
                </a:solidFill>
              </a:rPr>
              <a:t>인플루언서</a:t>
            </a:r>
            <a:r>
              <a:rPr lang="en-US" altLang="ko-KR" sz="1600" dirty="0">
                <a:solidFill>
                  <a:srgbClr val="FF6600"/>
                </a:solidFill>
              </a:rPr>
              <a:t>] </a:t>
            </a:r>
            <a:r>
              <a:rPr lang="ko-KR" altLang="en-US" sz="1600" dirty="0">
                <a:solidFill>
                  <a:srgbClr val="FF6600"/>
                </a:solidFill>
              </a:rPr>
              <a:t>홈</a:t>
            </a:r>
            <a:r>
              <a:rPr lang="en-US" altLang="ko-KR" sz="1600" dirty="0">
                <a:solidFill>
                  <a:srgbClr val="FF6600"/>
                </a:solidFill>
              </a:rPr>
              <a:t> </a:t>
            </a:r>
            <a:r>
              <a:rPr lang="ko-KR" altLang="en-US" sz="1600" dirty="0">
                <a:solidFill>
                  <a:srgbClr val="FF6600"/>
                </a:solidFill>
              </a:rPr>
              <a:t>주소입니다</a:t>
            </a:r>
            <a:r>
              <a:rPr lang="en-US" altLang="ko-KR" sz="1600" dirty="0">
                <a:solidFill>
                  <a:srgbClr val="FF6600"/>
                </a:solidFill>
              </a:rPr>
              <a:t>. (</a:t>
            </a:r>
            <a:r>
              <a:rPr lang="ko-KR" altLang="en-US" sz="1600" dirty="0">
                <a:solidFill>
                  <a:srgbClr val="FF6600"/>
                </a:solidFill>
              </a:rPr>
              <a:t>이상한 주소 아니에요 </a:t>
            </a:r>
            <a:r>
              <a:rPr lang="en-US" altLang="ko-KR" sz="1600" dirty="0">
                <a:solidFill>
                  <a:srgbClr val="FF6600"/>
                </a:solidFill>
              </a:rPr>
              <a:t>^^) </a:t>
            </a:r>
            <a:r>
              <a:rPr lang="ko-KR" altLang="en-US" sz="1600" dirty="0" err="1">
                <a:solidFill>
                  <a:srgbClr val="FF6600"/>
                </a:solidFill>
              </a:rPr>
              <a:t>네이버에서</a:t>
            </a:r>
            <a:r>
              <a:rPr lang="ko-KR" altLang="en-US" sz="1600" dirty="0">
                <a:solidFill>
                  <a:srgbClr val="FF6600"/>
                </a:solidFill>
              </a:rPr>
              <a:t> 까칠한 </a:t>
            </a:r>
            <a:r>
              <a:rPr lang="ko-KR" altLang="en-US" sz="1600" dirty="0" err="1">
                <a:solidFill>
                  <a:srgbClr val="FF6600"/>
                </a:solidFill>
              </a:rPr>
              <a:t>조땡</a:t>
            </a:r>
            <a:r>
              <a:rPr lang="ko-KR" altLang="en-US" sz="1600" dirty="0">
                <a:solidFill>
                  <a:srgbClr val="FF6600"/>
                </a:solidFill>
              </a:rPr>
              <a:t> 검색해 주셔도 됩니다</a:t>
            </a:r>
            <a:r>
              <a:rPr lang="en-US" altLang="ko-KR" sz="1600" dirty="0">
                <a:solidFill>
                  <a:srgbClr val="FF6600"/>
                </a:solidFill>
              </a:rPr>
              <a:t>.</a:t>
            </a:r>
            <a:endParaRPr lang="ko-KR" altLang="en-US" sz="1600" dirty="0">
              <a:solidFill>
                <a:srgbClr val="444444"/>
              </a:solidFill>
            </a:endParaRPr>
          </a:p>
          <a:p>
            <a:pPr fontAlgn="base"/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en-US" altLang="ko-KR" sz="1600" dirty="0">
                <a:solidFill>
                  <a:srgbClr val="444444"/>
                </a:solidFill>
              </a:rPr>
              <a:t>[</a:t>
            </a:r>
            <a:r>
              <a:rPr lang="ko-KR" altLang="en-US" sz="1600" dirty="0" err="1">
                <a:solidFill>
                  <a:srgbClr val="444444"/>
                </a:solidFill>
              </a:rPr>
              <a:t>팬하기</a:t>
            </a:r>
            <a:r>
              <a:rPr lang="en-US" altLang="ko-KR" sz="1600" dirty="0">
                <a:solidFill>
                  <a:srgbClr val="444444"/>
                </a:solidFill>
              </a:rPr>
              <a:t>] </a:t>
            </a:r>
            <a:r>
              <a:rPr lang="ko-KR" altLang="en-US" sz="1600" dirty="0">
                <a:solidFill>
                  <a:srgbClr val="444444"/>
                </a:solidFill>
              </a:rPr>
              <a:t>를 눌러주시면 감사하겠습니다 </a:t>
            </a:r>
            <a:r>
              <a:rPr lang="en-US" altLang="ko-KR" sz="1600" dirty="0">
                <a:solidFill>
                  <a:srgbClr val="444444"/>
                </a:solidFill>
              </a:rPr>
              <a:t>^^</a:t>
            </a:r>
          </a:p>
          <a:p>
            <a:pPr fontAlgn="base"/>
            <a:endParaRPr lang="en-US" altLang="ko-KR" sz="1600" dirty="0">
              <a:solidFill>
                <a:srgbClr val="444444"/>
              </a:solidFill>
            </a:endParaRPr>
          </a:p>
          <a:p>
            <a:pPr fontAlgn="base"/>
            <a:r>
              <a:rPr lang="en-US" altLang="ko-KR" sz="1600" dirty="0">
                <a:solidFill>
                  <a:srgbClr val="444444"/>
                </a:solidFill>
                <a:hlinkClick r:id="rId2"/>
              </a:rPr>
              <a:t>https://in.naver.com/seok830621</a:t>
            </a:r>
            <a:endParaRPr lang="en-US" altLang="ko-KR" sz="1600" dirty="0">
              <a:solidFill>
                <a:srgbClr val="4444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79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4000" y="342900"/>
            <a:ext cx="118110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solidFill>
                  <a:srgbClr val="FF0000"/>
                </a:solidFill>
              </a:rPr>
              <a:t>최근 저의 자료를 카페 등에 무단으로 </a:t>
            </a:r>
            <a:r>
              <a:rPr lang="ko-KR" altLang="en-US" sz="2400" b="1" dirty="0" err="1">
                <a:solidFill>
                  <a:srgbClr val="FF0000"/>
                </a:solidFill>
              </a:rPr>
              <a:t>재배포</a:t>
            </a:r>
            <a:r>
              <a:rPr lang="ko-KR" altLang="en-US" sz="2400" b="1" dirty="0">
                <a:solidFill>
                  <a:srgbClr val="FF0000"/>
                </a:solidFill>
              </a:rPr>
              <a:t> 하는 일이 자주 발생하고 있습니다</a:t>
            </a:r>
            <a:r>
              <a:rPr lang="en-US" altLang="ko-KR" sz="2400" b="1" dirty="0">
                <a:solidFill>
                  <a:srgbClr val="FF0000"/>
                </a:solidFill>
              </a:rPr>
              <a:t>.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이에 대해 굉장히 심각한 문제로 받아 들이고 있으며</a:t>
            </a:r>
            <a:r>
              <a:rPr lang="en-US" altLang="ko-KR" dirty="0">
                <a:solidFill>
                  <a:prstClr val="black"/>
                </a:solidFill>
              </a:rPr>
              <a:t>,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해당 문제가 반복될 경우</a:t>
            </a:r>
            <a:r>
              <a:rPr lang="en-US" altLang="ko-KR" dirty="0">
                <a:solidFill>
                  <a:prstClr val="black"/>
                </a:solidFill>
              </a:rPr>
              <a:t>, </a:t>
            </a:r>
            <a:r>
              <a:rPr lang="ko-KR" altLang="en-US" dirty="0" err="1">
                <a:solidFill>
                  <a:prstClr val="black"/>
                </a:solidFill>
              </a:rPr>
              <a:t>재배포한</a:t>
            </a:r>
            <a:r>
              <a:rPr lang="ko-KR" altLang="en-US" dirty="0">
                <a:solidFill>
                  <a:prstClr val="black"/>
                </a:solidFill>
              </a:rPr>
              <a:t> 자에 대해서는 그에 대한 책임을 반드시 물을 것입니다</a:t>
            </a:r>
            <a:r>
              <a:rPr lang="en-US" altLang="ko-KR" dirty="0">
                <a:solidFill>
                  <a:prstClr val="black"/>
                </a:solidFill>
              </a:rPr>
              <a:t>.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저작권을 존중하지 않는 극히 소수의 사용자로 인해 다수가 피해를 보지 않도록 주의해 주시면 감사하겠으며</a:t>
            </a:r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제 자료가 업로드 된 곳이 있다면 저에게 알려주시면 감사하겠습니다</a:t>
            </a:r>
            <a:r>
              <a:rPr lang="en-US" altLang="ko-KR" dirty="0">
                <a:solidFill>
                  <a:prstClr val="black"/>
                </a:solidFill>
              </a:rPr>
              <a:t>.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제 자료를 소개하고자 할 경우에는</a:t>
            </a:r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en-US" altLang="ko-KR" dirty="0" err="1">
                <a:solidFill>
                  <a:prstClr val="black"/>
                </a:solidFill>
              </a:rPr>
              <a:t>pptbizcam</a:t>
            </a:r>
            <a:r>
              <a:rPr lang="en-US" altLang="ko-KR" dirty="0">
                <a:solidFill>
                  <a:prstClr val="black"/>
                </a:solidFill>
              </a:rPr>
              <a:t> </a:t>
            </a:r>
            <a:r>
              <a:rPr lang="ko-KR" altLang="en-US" dirty="0">
                <a:solidFill>
                  <a:prstClr val="black"/>
                </a:solidFill>
              </a:rPr>
              <a:t>사이트로의 링크 처리로만 가능하며 </a:t>
            </a:r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파일 자체를 업로드 하는 것은 불가한 점 유의해 주시면 감사하겠습니다</a:t>
            </a:r>
            <a:r>
              <a:rPr lang="en-US" altLang="ko-KR" dirty="0">
                <a:solidFill>
                  <a:prstClr val="black"/>
                </a:solidFill>
              </a:rPr>
              <a:t>.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sz="2400" b="1" dirty="0">
                <a:solidFill>
                  <a:srgbClr val="FF0000"/>
                </a:solidFill>
              </a:rPr>
              <a:t>홍보</a:t>
            </a:r>
            <a:r>
              <a:rPr lang="en-US" altLang="ko-KR" sz="2400" b="1" dirty="0">
                <a:solidFill>
                  <a:srgbClr val="FF0000"/>
                </a:solidFill>
              </a:rPr>
              <a:t>, </a:t>
            </a:r>
            <a:r>
              <a:rPr lang="ko-KR" altLang="en-US" sz="2400" b="1" dirty="0">
                <a:solidFill>
                  <a:srgbClr val="FF0000"/>
                </a:solidFill>
              </a:rPr>
              <a:t>경제적 이익을 취하는 행위 또한 불가합니다</a:t>
            </a:r>
            <a:r>
              <a:rPr lang="en-US" altLang="ko-KR" sz="2400" b="1" dirty="0">
                <a:solidFill>
                  <a:srgbClr val="FF0000"/>
                </a:solidFill>
              </a:rPr>
              <a:t>.</a:t>
            </a:r>
          </a:p>
          <a:p>
            <a:endParaRPr lang="en-US" altLang="ko-KR" sz="2400" b="1" dirty="0">
              <a:solidFill>
                <a:srgbClr val="FF0000"/>
              </a:solidFill>
            </a:endParaRPr>
          </a:p>
          <a:p>
            <a:r>
              <a:rPr lang="en-US" altLang="ko-KR" sz="2000" b="1" dirty="0">
                <a:solidFill>
                  <a:srgbClr val="4472C4">
                    <a:lumMod val="75000"/>
                  </a:srgbClr>
                </a:solidFill>
              </a:rPr>
              <a:t>※</a:t>
            </a:r>
            <a:r>
              <a:rPr lang="ko-KR" altLang="en-US" sz="2000" b="1" dirty="0">
                <a:solidFill>
                  <a:srgbClr val="4472C4">
                    <a:lumMod val="75000"/>
                  </a:srgbClr>
                </a:solidFill>
              </a:rPr>
              <a:t>기타 활용 가능 범위는 공유 사이트 </a:t>
            </a:r>
            <a:r>
              <a:rPr lang="en-US" altLang="ko-KR" sz="2000" b="1" dirty="0">
                <a:solidFill>
                  <a:srgbClr val="4472C4">
                    <a:lumMod val="75000"/>
                  </a:srgbClr>
                </a:solidFill>
              </a:rPr>
              <a:t>-&gt; </a:t>
            </a:r>
            <a:r>
              <a:rPr lang="ko-KR" altLang="en-US" sz="2000" b="1" dirty="0" err="1">
                <a:solidFill>
                  <a:srgbClr val="4472C4">
                    <a:lumMod val="75000"/>
                  </a:srgbClr>
                </a:solidFill>
              </a:rPr>
              <a:t>수다방</a:t>
            </a:r>
            <a:r>
              <a:rPr lang="ko-KR" altLang="en-US" sz="2000" b="1" dirty="0">
                <a:solidFill>
                  <a:srgbClr val="4472C4">
                    <a:lumMod val="75000"/>
                  </a:srgbClr>
                </a:solidFill>
              </a:rPr>
              <a:t> 게시판 공지사항 참고</a:t>
            </a:r>
            <a:endParaRPr lang="en-US" altLang="ko-KR" sz="2000" b="1" dirty="0">
              <a:solidFill>
                <a:srgbClr val="4472C4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82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988947" y="461016"/>
            <a:ext cx="4236842" cy="655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2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오늘 사용한 색상은</a:t>
            </a:r>
            <a:r>
              <a:rPr lang="en-US" altLang="ko-KR" sz="2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?</a:t>
            </a:r>
            <a:endParaRPr lang="ko-KR" altLang="en-US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456131" y="5277393"/>
            <a:ext cx="7302474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*</a:t>
            </a:r>
            <a:r>
              <a:rPr lang="ko-KR" altLang="en-US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점선 테두리는 기본 컬러</a:t>
            </a:r>
            <a:endParaRPr lang="en-US" altLang="ko-KR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2013 </a:t>
            </a: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버전 이상 사용자께서는 스포이트 기능을 이용하시면 </a:t>
            </a:r>
            <a:r>
              <a:rPr lang="ko-KR" altLang="en-US" sz="14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편하구요</a:t>
            </a: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2010 </a:t>
            </a: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이하 버전 사용자 께서는 다른 채우기 색 </a:t>
            </a: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&gt;</a:t>
            </a: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사용자 지정 탭 </a:t>
            </a: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&gt; RGB </a:t>
            </a: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색상 값 입력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9" name="타원 8"/>
          <p:cNvSpPr/>
          <p:nvPr/>
        </p:nvSpPr>
        <p:spPr>
          <a:xfrm>
            <a:off x="4871322" y="1960845"/>
            <a:ext cx="2472091" cy="2472091"/>
          </a:xfrm>
          <a:prstGeom prst="ellipse">
            <a:avLst/>
          </a:prstGeom>
          <a:solidFill>
            <a:srgbClr val="34D1C6"/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3200" b="1" dirty="0">
                <a:ln w="3175">
                  <a:noFill/>
                </a:ln>
                <a:solidFill>
                  <a:prstClr val="white"/>
                </a:solidFill>
              </a:rPr>
              <a:t>R </a:t>
            </a:r>
            <a:r>
              <a:rPr lang="en-US" altLang="ko-KR" sz="3200" b="1" dirty="0" smtClean="0">
                <a:ln w="3175">
                  <a:noFill/>
                </a:ln>
                <a:solidFill>
                  <a:prstClr val="white"/>
                </a:solidFill>
              </a:rPr>
              <a:t>52</a:t>
            </a:r>
            <a:endParaRPr lang="en-US" altLang="ko-KR" sz="3200" b="1" dirty="0">
              <a:ln w="3175">
                <a:noFill/>
              </a:ln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3200" b="1" dirty="0">
                <a:ln w="3175">
                  <a:noFill/>
                </a:ln>
                <a:solidFill>
                  <a:prstClr val="white"/>
                </a:solidFill>
              </a:rPr>
              <a:t>G </a:t>
            </a:r>
            <a:r>
              <a:rPr lang="en-US" altLang="ko-KR" sz="3200" b="1" dirty="0" smtClean="0">
                <a:ln w="3175">
                  <a:noFill/>
                </a:ln>
                <a:solidFill>
                  <a:prstClr val="white"/>
                </a:solidFill>
              </a:rPr>
              <a:t>209</a:t>
            </a:r>
            <a:endParaRPr lang="en-US" altLang="ko-KR" sz="3200" b="1" dirty="0">
              <a:ln w="3175">
                <a:noFill/>
              </a:ln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3200" b="1" dirty="0">
                <a:ln w="3175">
                  <a:noFill/>
                </a:ln>
                <a:solidFill>
                  <a:prstClr val="white"/>
                </a:solidFill>
              </a:rPr>
              <a:t>B </a:t>
            </a:r>
            <a:r>
              <a:rPr lang="en-US" altLang="ko-KR" sz="3200" b="1" dirty="0" smtClean="0">
                <a:ln w="3175">
                  <a:noFill/>
                </a:ln>
                <a:solidFill>
                  <a:prstClr val="white"/>
                </a:solidFill>
              </a:rPr>
              <a:t>198</a:t>
            </a:r>
            <a:endParaRPr lang="en-US" altLang="ko-KR" sz="3200" b="1" dirty="0">
              <a:ln w="3175">
                <a:noFill/>
              </a:ln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37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27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>
            <a:extLst>
              <a:ext uri="{FF2B5EF4-FFF2-40B4-BE49-F238E27FC236}">
                <a16:creationId xmlns:a16="http://schemas.microsoft.com/office/drawing/2014/main" xmlns="" id="{7C1D510B-83AC-F6CC-46E5-E0F87469CE53}"/>
              </a:ext>
            </a:extLst>
          </p:cNvPr>
          <p:cNvGrpSpPr/>
          <p:nvPr/>
        </p:nvGrpSpPr>
        <p:grpSpPr>
          <a:xfrm>
            <a:off x="2633870" y="2094233"/>
            <a:ext cx="8354421" cy="2074432"/>
            <a:chOff x="5311382" y="341822"/>
            <a:chExt cx="6360455" cy="835979"/>
          </a:xfrm>
          <a:scene3d>
            <a:camera prst="perspectiveLeft" fov="4800000">
              <a:rot lat="0" lon="3000000" rev="0"/>
            </a:camera>
            <a:lightRig rig="threePt" dir="t"/>
          </a:scene3d>
        </p:grpSpPr>
        <p:sp>
          <p:nvSpPr>
            <p:cNvPr id="7" name="자유형: 도형 6">
              <a:extLst>
                <a:ext uri="{FF2B5EF4-FFF2-40B4-BE49-F238E27FC236}">
                  <a16:creationId xmlns:a16="http://schemas.microsoft.com/office/drawing/2014/main" xmlns="" id="{322943D7-EE6D-41DD-F6FB-11256B848F5A}"/>
                </a:ext>
              </a:extLst>
            </p:cNvPr>
            <p:cNvSpPr/>
            <p:nvPr/>
          </p:nvSpPr>
          <p:spPr>
            <a:xfrm rot="5400000">
              <a:off x="5261274" y="391968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5" name="자유형: 도형 14">
              <a:extLst>
                <a:ext uri="{FF2B5EF4-FFF2-40B4-BE49-F238E27FC236}">
                  <a16:creationId xmlns:a16="http://schemas.microsoft.com/office/drawing/2014/main" xmlns="" id="{CACE228C-0B12-1879-7C71-90004AD234E5}"/>
                </a:ext>
              </a:extLst>
            </p:cNvPr>
            <p:cNvSpPr/>
            <p:nvPr/>
          </p:nvSpPr>
          <p:spPr>
            <a:xfrm rot="5400000">
              <a:off x="5557312" y="391966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6" name="자유형: 도형 15">
              <a:extLst>
                <a:ext uri="{FF2B5EF4-FFF2-40B4-BE49-F238E27FC236}">
                  <a16:creationId xmlns:a16="http://schemas.microsoft.com/office/drawing/2014/main" xmlns="" id="{2718E099-DB61-4EDD-426C-6010559FE5B2}"/>
                </a:ext>
              </a:extLst>
            </p:cNvPr>
            <p:cNvSpPr/>
            <p:nvPr/>
          </p:nvSpPr>
          <p:spPr>
            <a:xfrm rot="5400000">
              <a:off x="5853350" y="391964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7" name="자유형: 도형 16">
              <a:extLst>
                <a:ext uri="{FF2B5EF4-FFF2-40B4-BE49-F238E27FC236}">
                  <a16:creationId xmlns:a16="http://schemas.microsoft.com/office/drawing/2014/main" xmlns="" id="{92C75B33-7CC5-5F9E-0898-7A20B74CAEA8}"/>
                </a:ext>
              </a:extLst>
            </p:cNvPr>
            <p:cNvSpPr/>
            <p:nvPr/>
          </p:nvSpPr>
          <p:spPr>
            <a:xfrm rot="5400000">
              <a:off x="6149388" y="391962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2" name="자유형: 도형 21">
              <a:extLst>
                <a:ext uri="{FF2B5EF4-FFF2-40B4-BE49-F238E27FC236}">
                  <a16:creationId xmlns:a16="http://schemas.microsoft.com/office/drawing/2014/main" xmlns="" id="{1D65A6A5-2DA3-DDEE-D703-1534E7A70308}"/>
                </a:ext>
              </a:extLst>
            </p:cNvPr>
            <p:cNvSpPr/>
            <p:nvPr/>
          </p:nvSpPr>
          <p:spPr>
            <a:xfrm rot="5400000">
              <a:off x="6445426" y="391960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0" name="자유형: 도형 29">
              <a:extLst>
                <a:ext uri="{FF2B5EF4-FFF2-40B4-BE49-F238E27FC236}">
                  <a16:creationId xmlns:a16="http://schemas.microsoft.com/office/drawing/2014/main" xmlns="" id="{22C172F6-71B2-BD1F-7A56-789DA661C445}"/>
                </a:ext>
              </a:extLst>
            </p:cNvPr>
            <p:cNvSpPr/>
            <p:nvPr/>
          </p:nvSpPr>
          <p:spPr>
            <a:xfrm rot="5400000">
              <a:off x="6741464" y="391958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8" name="자유형: 도형 37">
              <a:extLst>
                <a:ext uri="{FF2B5EF4-FFF2-40B4-BE49-F238E27FC236}">
                  <a16:creationId xmlns:a16="http://schemas.microsoft.com/office/drawing/2014/main" xmlns="" id="{2016AB1D-4862-035A-B6D7-0A5BCDF15038}"/>
                </a:ext>
              </a:extLst>
            </p:cNvPr>
            <p:cNvSpPr/>
            <p:nvPr/>
          </p:nvSpPr>
          <p:spPr>
            <a:xfrm rot="5400000">
              <a:off x="7037502" y="391956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3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9" name="자유형: 도형 38">
              <a:extLst>
                <a:ext uri="{FF2B5EF4-FFF2-40B4-BE49-F238E27FC236}">
                  <a16:creationId xmlns:a16="http://schemas.microsoft.com/office/drawing/2014/main" xmlns="" id="{74574737-8C71-4D7D-9585-C4E0D8518822}"/>
                </a:ext>
              </a:extLst>
            </p:cNvPr>
            <p:cNvSpPr/>
            <p:nvPr/>
          </p:nvSpPr>
          <p:spPr>
            <a:xfrm rot="5400000">
              <a:off x="7333540" y="391954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0" name="자유형: 도형 39">
              <a:extLst>
                <a:ext uri="{FF2B5EF4-FFF2-40B4-BE49-F238E27FC236}">
                  <a16:creationId xmlns:a16="http://schemas.microsoft.com/office/drawing/2014/main" xmlns="" id="{0CB605F2-D239-0A77-E59B-24B709719A7C}"/>
                </a:ext>
              </a:extLst>
            </p:cNvPr>
            <p:cNvSpPr/>
            <p:nvPr/>
          </p:nvSpPr>
          <p:spPr>
            <a:xfrm rot="5400000">
              <a:off x="7629578" y="391952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1" name="자유형: 도형 40">
              <a:extLst>
                <a:ext uri="{FF2B5EF4-FFF2-40B4-BE49-F238E27FC236}">
                  <a16:creationId xmlns:a16="http://schemas.microsoft.com/office/drawing/2014/main" xmlns="" id="{141B6AC9-713A-EFD9-7E2A-572518CB1021}"/>
                </a:ext>
              </a:extLst>
            </p:cNvPr>
            <p:cNvSpPr/>
            <p:nvPr/>
          </p:nvSpPr>
          <p:spPr>
            <a:xfrm rot="5400000">
              <a:off x="7925616" y="391950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2" name="자유형: 도형 41">
              <a:extLst>
                <a:ext uri="{FF2B5EF4-FFF2-40B4-BE49-F238E27FC236}">
                  <a16:creationId xmlns:a16="http://schemas.microsoft.com/office/drawing/2014/main" xmlns="" id="{4B79C6EC-365A-E7D6-245C-9A1169797857}"/>
                </a:ext>
              </a:extLst>
            </p:cNvPr>
            <p:cNvSpPr/>
            <p:nvPr/>
          </p:nvSpPr>
          <p:spPr>
            <a:xfrm rot="5400000">
              <a:off x="8221654" y="391948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5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3" name="자유형: 도형 42">
              <a:extLst>
                <a:ext uri="{FF2B5EF4-FFF2-40B4-BE49-F238E27FC236}">
                  <a16:creationId xmlns:a16="http://schemas.microsoft.com/office/drawing/2014/main" xmlns="" id="{05BC2B51-47B0-FC67-BE65-812DD964FEDE}"/>
                </a:ext>
              </a:extLst>
            </p:cNvPr>
            <p:cNvSpPr/>
            <p:nvPr/>
          </p:nvSpPr>
          <p:spPr>
            <a:xfrm rot="5400000">
              <a:off x="8517692" y="391946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4" name="자유형: 도형 43">
              <a:extLst>
                <a:ext uri="{FF2B5EF4-FFF2-40B4-BE49-F238E27FC236}">
                  <a16:creationId xmlns:a16="http://schemas.microsoft.com/office/drawing/2014/main" xmlns="" id="{236D26EF-462D-13B8-4A8C-9BE9D19D3084}"/>
                </a:ext>
              </a:extLst>
            </p:cNvPr>
            <p:cNvSpPr/>
            <p:nvPr/>
          </p:nvSpPr>
          <p:spPr>
            <a:xfrm rot="5400000">
              <a:off x="8813730" y="391944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5" name="자유형: 도형 44">
              <a:extLst>
                <a:ext uri="{FF2B5EF4-FFF2-40B4-BE49-F238E27FC236}">
                  <a16:creationId xmlns:a16="http://schemas.microsoft.com/office/drawing/2014/main" xmlns="" id="{DB42C5CA-707D-D971-EDED-50CBBA2BBB2E}"/>
                </a:ext>
              </a:extLst>
            </p:cNvPr>
            <p:cNvSpPr/>
            <p:nvPr/>
          </p:nvSpPr>
          <p:spPr>
            <a:xfrm rot="5400000">
              <a:off x="9109768" y="391942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6" name="자유형: 도형 45">
              <a:extLst>
                <a:ext uri="{FF2B5EF4-FFF2-40B4-BE49-F238E27FC236}">
                  <a16:creationId xmlns:a16="http://schemas.microsoft.com/office/drawing/2014/main" xmlns="" id="{F3F3642D-85B7-B983-85CE-5CE2022BEE92}"/>
                </a:ext>
              </a:extLst>
            </p:cNvPr>
            <p:cNvSpPr/>
            <p:nvPr/>
          </p:nvSpPr>
          <p:spPr>
            <a:xfrm rot="5400000">
              <a:off x="9405806" y="391940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7" name="자유형: 도형 46">
              <a:extLst>
                <a:ext uri="{FF2B5EF4-FFF2-40B4-BE49-F238E27FC236}">
                  <a16:creationId xmlns:a16="http://schemas.microsoft.com/office/drawing/2014/main" xmlns="" id="{C991EBB0-49D7-D731-DA03-4226C409C305}"/>
                </a:ext>
              </a:extLst>
            </p:cNvPr>
            <p:cNvSpPr/>
            <p:nvPr/>
          </p:nvSpPr>
          <p:spPr>
            <a:xfrm rot="5400000">
              <a:off x="9701844" y="391938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8" name="자유형: 도형 47">
              <a:extLst>
                <a:ext uri="{FF2B5EF4-FFF2-40B4-BE49-F238E27FC236}">
                  <a16:creationId xmlns:a16="http://schemas.microsoft.com/office/drawing/2014/main" xmlns="" id="{B008CD6F-99E8-6D73-2D08-E9CF23A13FCB}"/>
                </a:ext>
              </a:extLst>
            </p:cNvPr>
            <p:cNvSpPr/>
            <p:nvPr/>
          </p:nvSpPr>
          <p:spPr>
            <a:xfrm rot="5400000">
              <a:off x="9997882" y="391936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8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9" name="자유형: 도형 48">
              <a:extLst>
                <a:ext uri="{FF2B5EF4-FFF2-40B4-BE49-F238E27FC236}">
                  <a16:creationId xmlns:a16="http://schemas.microsoft.com/office/drawing/2014/main" xmlns="" id="{C4BEAB35-12C6-2FA3-AB5A-3CF1446F3A30}"/>
                </a:ext>
              </a:extLst>
            </p:cNvPr>
            <p:cNvSpPr/>
            <p:nvPr/>
          </p:nvSpPr>
          <p:spPr>
            <a:xfrm rot="5400000">
              <a:off x="10886004" y="391934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0" name="자유형: 도형 49">
              <a:extLst>
                <a:ext uri="{FF2B5EF4-FFF2-40B4-BE49-F238E27FC236}">
                  <a16:creationId xmlns:a16="http://schemas.microsoft.com/office/drawing/2014/main" xmlns="" id="{2808BBC8-4138-A56B-EC17-520FAE6A9B8F}"/>
                </a:ext>
              </a:extLst>
            </p:cNvPr>
            <p:cNvSpPr/>
            <p:nvPr/>
          </p:nvSpPr>
          <p:spPr>
            <a:xfrm rot="5400000">
              <a:off x="10293920" y="391932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9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1" name="자유형: 도형 50">
              <a:extLst>
                <a:ext uri="{FF2B5EF4-FFF2-40B4-BE49-F238E27FC236}">
                  <a16:creationId xmlns:a16="http://schemas.microsoft.com/office/drawing/2014/main" xmlns="" id="{CFC147EA-E93D-985B-8930-8104C41958C1}"/>
                </a:ext>
              </a:extLst>
            </p:cNvPr>
            <p:cNvSpPr/>
            <p:nvPr/>
          </p:nvSpPr>
          <p:spPr>
            <a:xfrm rot="5400000">
              <a:off x="10589958" y="391930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37" name="직사각형 36">
            <a:extLst>
              <a:ext uri="{FF2B5EF4-FFF2-40B4-BE49-F238E27FC236}">
                <a16:creationId xmlns:a16="http://schemas.microsoft.com/office/drawing/2014/main" xmlns="" id="{247E8EB6-66D9-FB9B-ED20-2751B81E8403}"/>
              </a:ext>
            </a:extLst>
          </p:cNvPr>
          <p:cNvSpPr/>
          <p:nvPr/>
        </p:nvSpPr>
        <p:spPr>
          <a:xfrm>
            <a:off x="-1623691" y="2322479"/>
            <a:ext cx="9708635" cy="1617941"/>
          </a:xfrm>
          <a:prstGeom prst="rect">
            <a:avLst/>
          </a:prstGeom>
          <a:noFill/>
          <a:ln>
            <a:noFill/>
          </a:ln>
          <a:scene3d>
            <a:camera prst="perspectiveLeft" fov="3900000">
              <a:rot lat="0" lon="3000000" rev="0"/>
            </a:camera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>
              <a:defRPr/>
            </a:pPr>
            <a:r>
              <a:rPr lang="en-US" altLang="ko-KR" sz="5400" kern="0" dirty="0">
                <a:ln w="9525">
                  <a:noFill/>
                </a:ln>
                <a:solidFill>
                  <a:prstClr val="white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 PRESENTATION</a:t>
            </a:r>
          </a:p>
          <a:p>
            <a:pPr marL="177800">
              <a:defRPr/>
            </a:pPr>
            <a:r>
              <a:rPr lang="en-US" altLang="ko-KR" sz="1600" kern="0" dirty="0">
                <a:solidFill>
                  <a:srgbClr val="43B390"/>
                </a:solidFill>
              </a:rPr>
              <a:t>Enjoy your stylish business and campus life with BIZCAM</a:t>
            </a:r>
            <a:endParaRPr lang="ko-KR" altLang="en-US" sz="4400" dirty="0">
              <a:solidFill>
                <a:srgbClr val="43B3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95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27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>
            <a:extLst>
              <a:ext uri="{FF2B5EF4-FFF2-40B4-BE49-F238E27FC236}">
                <a16:creationId xmlns:a16="http://schemas.microsoft.com/office/drawing/2014/main" xmlns="" id="{7C1D510B-83AC-F6CC-46E5-E0F87469CE53}"/>
              </a:ext>
            </a:extLst>
          </p:cNvPr>
          <p:cNvGrpSpPr/>
          <p:nvPr/>
        </p:nvGrpSpPr>
        <p:grpSpPr>
          <a:xfrm>
            <a:off x="2633870" y="2094233"/>
            <a:ext cx="8354421" cy="2074432"/>
            <a:chOff x="5311382" y="341822"/>
            <a:chExt cx="6360455" cy="835979"/>
          </a:xfrm>
          <a:scene3d>
            <a:camera prst="perspectiveLeft" fov="5400000">
              <a:rot lat="0" lon="3900000" rev="0"/>
            </a:camera>
            <a:lightRig rig="threePt" dir="t"/>
          </a:scene3d>
        </p:grpSpPr>
        <p:sp>
          <p:nvSpPr>
            <p:cNvPr id="7" name="자유형: 도형 6">
              <a:extLst>
                <a:ext uri="{FF2B5EF4-FFF2-40B4-BE49-F238E27FC236}">
                  <a16:creationId xmlns:a16="http://schemas.microsoft.com/office/drawing/2014/main" xmlns="" id="{322943D7-EE6D-41DD-F6FB-11256B848F5A}"/>
                </a:ext>
              </a:extLst>
            </p:cNvPr>
            <p:cNvSpPr/>
            <p:nvPr/>
          </p:nvSpPr>
          <p:spPr>
            <a:xfrm rot="5400000">
              <a:off x="5261274" y="391968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5" name="자유형: 도형 14">
              <a:extLst>
                <a:ext uri="{FF2B5EF4-FFF2-40B4-BE49-F238E27FC236}">
                  <a16:creationId xmlns:a16="http://schemas.microsoft.com/office/drawing/2014/main" xmlns="" id="{CACE228C-0B12-1879-7C71-90004AD234E5}"/>
                </a:ext>
              </a:extLst>
            </p:cNvPr>
            <p:cNvSpPr/>
            <p:nvPr/>
          </p:nvSpPr>
          <p:spPr>
            <a:xfrm rot="5400000">
              <a:off x="5557312" y="391966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6" name="자유형: 도형 15">
              <a:extLst>
                <a:ext uri="{FF2B5EF4-FFF2-40B4-BE49-F238E27FC236}">
                  <a16:creationId xmlns:a16="http://schemas.microsoft.com/office/drawing/2014/main" xmlns="" id="{2718E099-DB61-4EDD-426C-6010559FE5B2}"/>
                </a:ext>
              </a:extLst>
            </p:cNvPr>
            <p:cNvSpPr/>
            <p:nvPr/>
          </p:nvSpPr>
          <p:spPr>
            <a:xfrm rot="5400000">
              <a:off x="5853350" y="391964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7" name="자유형: 도형 16">
              <a:extLst>
                <a:ext uri="{FF2B5EF4-FFF2-40B4-BE49-F238E27FC236}">
                  <a16:creationId xmlns:a16="http://schemas.microsoft.com/office/drawing/2014/main" xmlns="" id="{92C75B33-7CC5-5F9E-0898-7A20B74CAEA8}"/>
                </a:ext>
              </a:extLst>
            </p:cNvPr>
            <p:cNvSpPr/>
            <p:nvPr/>
          </p:nvSpPr>
          <p:spPr>
            <a:xfrm rot="5400000">
              <a:off x="6149388" y="391962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2" name="자유형: 도형 21">
              <a:extLst>
                <a:ext uri="{FF2B5EF4-FFF2-40B4-BE49-F238E27FC236}">
                  <a16:creationId xmlns:a16="http://schemas.microsoft.com/office/drawing/2014/main" xmlns="" id="{1D65A6A5-2DA3-DDEE-D703-1534E7A70308}"/>
                </a:ext>
              </a:extLst>
            </p:cNvPr>
            <p:cNvSpPr/>
            <p:nvPr/>
          </p:nvSpPr>
          <p:spPr>
            <a:xfrm rot="5400000">
              <a:off x="6445426" y="391960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0" name="자유형: 도형 29">
              <a:extLst>
                <a:ext uri="{FF2B5EF4-FFF2-40B4-BE49-F238E27FC236}">
                  <a16:creationId xmlns:a16="http://schemas.microsoft.com/office/drawing/2014/main" xmlns="" id="{22C172F6-71B2-BD1F-7A56-789DA661C445}"/>
                </a:ext>
              </a:extLst>
            </p:cNvPr>
            <p:cNvSpPr/>
            <p:nvPr/>
          </p:nvSpPr>
          <p:spPr>
            <a:xfrm rot="5400000">
              <a:off x="6741464" y="391958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8" name="자유형: 도형 37">
              <a:extLst>
                <a:ext uri="{FF2B5EF4-FFF2-40B4-BE49-F238E27FC236}">
                  <a16:creationId xmlns:a16="http://schemas.microsoft.com/office/drawing/2014/main" xmlns="" id="{2016AB1D-4862-035A-B6D7-0A5BCDF15038}"/>
                </a:ext>
              </a:extLst>
            </p:cNvPr>
            <p:cNvSpPr/>
            <p:nvPr/>
          </p:nvSpPr>
          <p:spPr>
            <a:xfrm rot="5400000">
              <a:off x="7037502" y="391956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3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9" name="자유형: 도형 38">
              <a:extLst>
                <a:ext uri="{FF2B5EF4-FFF2-40B4-BE49-F238E27FC236}">
                  <a16:creationId xmlns:a16="http://schemas.microsoft.com/office/drawing/2014/main" xmlns="" id="{74574737-8C71-4D7D-9585-C4E0D8518822}"/>
                </a:ext>
              </a:extLst>
            </p:cNvPr>
            <p:cNvSpPr/>
            <p:nvPr/>
          </p:nvSpPr>
          <p:spPr>
            <a:xfrm rot="5400000">
              <a:off x="7333540" y="391954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0" name="자유형: 도형 39">
              <a:extLst>
                <a:ext uri="{FF2B5EF4-FFF2-40B4-BE49-F238E27FC236}">
                  <a16:creationId xmlns:a16="http://schemas.microsoft.com/office/drawing/2014/main" xmlns="" id="{0CB605F2-D239-0A77-E59B-24B709719A7C}"/>
                </a:ext>
              </a:extLst>
            </p:cNvPr>
            <p:cNvSpPr/>
            <p:nvPr/>
          </p:nvSpPr>
          <p:spPr>
            <a:xfrm rot="5400000">
              <a:off x="7629578" y="391952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1" name="자유형: 도형 40">
              <a:extLst>
                <a:ext uri="{FF2B5EF4-FFF2-40B4-BE49-F238E27FC236}">
                  <a16:creationId xmlns:a16="http://schemas.microsoft.com/office/drawing/2014/main" xmlns="" id="{141B6AC9-713A-EFD9-7E2A-572518CB1021}"/>
                </a:ext>
              </a:extLst>
            </p:cNvPr>
            <p:cNvSpPr/>
            <p:nvPr/>
          </p:nvSpPr>
          <p:spPr>
            <a:xfrm rot="5400000">
              <a:off x="7925616" y="391950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2" name="자유형: 도형 41">
              <a:extLst>
                <a:ext uri="{FF2B5EF4-FFF2-40B4-BE49-F238E27FC236}">
                  <a16:creationId xmlns:a16="http://schemas.microsoft.com/office/drawing/2014/main" xmlns="" id="{4B79C6EC-365A-E7D6-245C-9A1169797857}"/>
                </a:ext>
              </a:extLst>
            </p:cNvPr>
            <p:cNvSpPr/>
            <p:nvPr/>
          </p:nvSpPr>
          <p:spPr>
            <a:xfrm rot="5400000">
              <a:off x="8221654" y="391948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5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3" name="자유형: 도형 42">
              <a:extLst>
                <a:ext uri="{FF2B5EF4-FFF2-40B4-BE49-F238E27FC236}">
                  <a16:creationId xmlns:a16="http://schemas.microsoft.com/office/drawing/2014/main" xmlns="" id="{05BC2B51-47B0-FC67-BE65-812DD964FEDE}"/>
                </a:ext>
              </a:extLst>
            </p:cNvPr>
            <p:cNvSpPr/>
            <p:nvPr/>
          </p:nvSpPr>
          <p:spPr>
            <a:xfrm rot="5400000">
              <a:off x="8517692" y="391946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4" name="자유형: 도형 43">
              <a:extLst>
                <a:ext uri="{FF2B5EF4-FFF2-40B4-BE49-F238E27FC236}">
                  <a16:creationId xmlns:a16="http://schemas.microsoft.com/office/drawing/2014/main" xmlns="" id="{236D26EF-462D-13B8-4A8C-9BE9D19D3084}"/>
                </a:ext>
              </a:extLst>
            </p:cNvPr>
            <p:cNvSpPr/>
            <p:nvPr/>
          </p:nvSpPr>
          <p:spPr>
            <a:xfrm rot="5400000">
              <a:off x="8813730" y="391944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5" name="자유형: 도형 44">
              <a:extLst>
                <a:ext uri="{FF2B5EF4-FFF2-40B4-BE49-F238E27FC236}">
                  <a16:creationId xmlns:a16="http://schemas.microsoft.com/office/drawing/2014/main" xmlns="" id="{DB42C5CA-707D-D971-EDED-50CBBA2BBB2E}"/>
                </a:ext>
              </a:extLst>
            </p:cNvPr>
            <p:cNvSpPr/>
            <p:nvPr/>
          </p:nvSpPr>
          <p:spPr>
            <a:xfrm rot="5400000">
              <a:off x="9109768" y="391942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6" name="자유형: 도형 45">
              <a:extLst>
                <a:ext uri="{FF2B5EF4-FFF2-40B4-BE49-F238E27FC236}">
                  <a16:creationId xmlns:a16="http://schemas.microsoft.com/office/drawing/2014/main" xmlns="" id="{F3F3642D-85B7-B983-85CE-5CE2022BEE92}"/>
                </a:ext>
              </a:extLst>
            </p:cNvPr>
            <p:cNvSpPr/>
            <p:nvPr/>
          </p:nvSpPr>
          <p:spPr>
            <a:xfrm rot="5400000">
              <a:off x="9405806" y="391940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7" name="자유형: 도형 46">
              <a:extLst>
                <a:ext uri="{FF2B5EF4-FFF2-40B4-BE49-F238E27FC236}">
                  <a16:creationId xmlns:a16="http://schemas.microsoft.com/office/drawing/2014/main" xmlns="" id="{C991EBB0-49D7-D731-DA03-4226C409C305}"/>
                </a:ext>
              </a:extLst>
            </p:cNvPr>
            <p:cNvSpPr/>
            <p:nvPr/>
          </p:nvSpPr>
          <p:spPr>
            <a:xfrm rot="5400000">
              <a:off x="9701844" y="391938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8" name="자유형: 도형 47">
              <a:extLst>
                <a:ext uri="{FF2B5EF4-FFF2-40B4-BE49-F238E27FC236}">
                  <a16:creationId xmlns:a16="http://schemas.microsoft.com/office/drawing/2014/main" xmlns="" id="{B008CD6F-99E8-6D73-2D08-E9CF23A13FCB}"/>
                </a:ext>
              </a:extLst>
            </p:cNvPr>
            <p:cNvSpPr/>
            <p:nvPr/>
          </p:nvSpPr>
          <p:spPr>
            <a:xfrm rot="5400000">
              <a:off x="9997882" y="391936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8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9" name="자유형: 도형 48">
              <a:extLst>
                <a:ext uri="{FF2B5EF4-FFF2-40B4-BE49-F238E27FC236}">
                  <a16:creationId xmlns:a16="http://schemas.microsoft.com/office/drawing/2014/main" xmlns="" id="{C4BEAB35-12C6-2FA3-AB5A-3CF1446F3A30}"/>
                </a:ext>
              </a:extLst>
            </p:cNvPr>
            <p:cNvSpPr/>
            <p:nvPr/>
          </p:nvSpPr>
          <p:spPr>
            <a:xfrm rot="5400000">
              <a:off x="10886004" y="391934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0" name="자유형: 도형 49">
              <a:extLst>
                <a:ext uri="{FF2B5EF4-FFF2-40B4-BE49-F238E27FC236}">
                  <a16:creationId xmlns:a16="http://schemas.microsoft.com/office/drawing/2014/main" xmlns="" id="{2808BBC8-4138-A56B-EC17-520FAE6A9B8F}"/>
                </a:ext>
              </a:extLst>
            </p:cNvPr>
            <p:cNvSpPr/>
            <p:nvPr/>
          </p:nvSpPr>
          <p:spPr>
            <a:xfrm rot="5400000">
              <a:off x="10293920" y="391932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9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1" name="자유형: 도형 50">
              <a:extLst>
                <a:ext uri="{FF2B5EF4-FFF2-40B4-BE49-F238E27FC236}">
                  <a16:creationId xmlns:a16="http://schemas.microsoft.com/office/drawing/2014/main" xmlns="" id="{CFC147EA-E93D-985B-8930-8104C41958C1}"/>
                </a:ext>
              </a:extLst>
            </p:cNvPr>
            <p:cNvSpPr/>
            <p:nvPr/>
          </p:nvSpPr>
          <p:spPr>
            <a:xfrm rot="5400000">
              <a:off x="10589958" y="391930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37" name="직사각형 36">
            <a:extLst>
              <a:ext uri="{FF2B5EF4-FFF2-40B4-BE49-F238E27FC236}">
                <a16:creationId xmlns:a16="http://schemas.microsoft.com/office/drawing/2014/main" xmlns="" id="{247E8EB6-66D9-FB9B-ED20-2751B81E8403}"/>
              </a:ext>
            </a:extLst>
          </p:cNvPr>
          <p:cNvSpPr/>
          <p:nvPr/>
        </p:nvSpPr>
        <p:spPr>
          <a:xfrm>
            <a:off x="-396001" y="2322431"/>
            <a:ext cx="7830944" cy="1617941"/>
          </a:xfrm>
          <a:prstGeom prst="rect">
            <a:avLst/>
          </a:prstGeom>
          <a:noFill/>
          <a:ln>
            <a:noFill/>
          </a:ln>
          <a:scene3d>
            <a:camera prst="perspectiveLeft" fov="3900000">
              <a:rot lat="0" lon="18299985" rev="0"/>
            </a:camera>
            <a:lightRig rig="threePt" dir="t"/>
          </a:scene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algn="r">
              <a:defRPr/>
            </a:pPr>
            <a:r>
              <a:rPr lang="en-US" altLang="ko-KR" sz="5400" kern="0" dirty="0">
                <a:ln w="9525">
                  <a:noFill/>
                </a:ln>
                <a:solidFill>
                  <a:prstClr val="white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 PRESENTATION</a:t>
            </a:r>
          </a:p>
          <a:p>
            <a:pPr marL="177800" algn="r">
              <a:defRPr/>
            </a:pPr>
            <a:r>
              <a:rPr lang="en-US" altLang="ko-KR" sz="1600" kern="0" dirty="0">
                <a:solidFill>
                  <a:srgbClr val="43B390"/>
                </a:solidFill>
              </a:rPr>
              <a:t>Enjoy your stylish business and campus life with BIZCAM</a:t>
            </a:r>
            <a:endParaRPr lang="ko-KR" altLang="en-US" sz="4400" dirty="0">
              <a:solidFill>
                <a:srgbClr val="43B3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00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27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>
            <a:extLst>
              <a:ext uri="{FF2B5EF4-FFF2-40B4-BE49-F238E27FC236}">
                <a16:creationId xmlns:a16="http://schemas.microsoft.com/office/drawing/2014/main" xmlns="" id="{7C1D510B-83AC-F6CC-46E5-E0F87469CE53}"/>
              </a:ext>
            </a:extLst>
          </p:cNvPr>
          <p:cNvGrpSpPr/>
          <p:nvPr/>
        </p:nvGrpSpPr>
        <p:grpSpPr>
          <a:xfrm>
            <a:off x="3078370" y="2157733"/>
            <a:ext cx="8354421" cy="2074432"/>
            <a:chOff x="5311382" y="341822"/>
            <a:chExt cx="6360455" cy="835979"/>
          </a:xfrm>
          <a:scene3d>
            <a:camera prst="perspectiveLeft" fov="5400000">
              <a:rot lat="0" lon="3900000" rev="0"/>
            </a:camera>
            <a:lightRig rig="threePt" dir="t"/>
          </a:scene3d>
        </p:grpSpPr>
        <p:sp>
          <p:nvSpPr>
            <p:cNvPr id="7" name="자유형: 도형 6">
              <a:extLst>
                <a:ext uri="{FF2B5EF4-FFF2-40B4-BE49-F238E27FC236}">
                  <a16:creationId xmlns:a16="http://schemas.microsoft.com/office/drawing/2014/main" xmlns="" id="{322943D7-EE6D-41DD-F6FB-11256B848F5A}"/>
                </a:ext>
              </a:extLst>
            </p:cNvPr>
            <p:cNvSpPr/>
            <p:nvPr/>
          </p:nvSpPr>
          <p:spPr>
            <a:xfrm rot="5400000">
              <a:off x="5261274" y="391968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5" name="자유형: 도형 14">
              <a:extLst>
                <a:ext uri="{FF2B5EF4-FFF2-40B4-BE49-F238E27FC236}">
                  <a16:creationId xmlns:a16="http://schemas.microsoft.com/office/drawing/2014/main" xmlns="" id="{CACE228C-0B12-1879-7C71-90004AD234E5}"/>
                </a:ext>
              </a:extLst>
            </p:cNvPr>
            <p:cNvSpPr/>
            <p:nvPr/>
          </p:nvSpPr>
          <p:spPr>
            <a:xfrm rot="5400000">
              <a:off x="5557312" y="391966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6" name="자유형: 도형 15">
              <a:extLst>
                <a:ext uri="{FF2B5EF4-FFF2-40B4-BE49-F238E27FC236}">
                  <a16:creationId xmlns:a16="http://schemas.microsoft.com/office/drawing/2014/main" xmlns="" id="{2718E099-DB61-4EDD-426C-6010559FE5B2}"/>
                </a:ext>
              </a:extLst>
            </p:cNvPr>
            <p:cNvSpPr/>
            <p:nvPr/>
          </p:nvSpPr>
          <p:spPr>
            <a:xfrm rot="5400000">
              <a:off x="5853350" y="391964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7" name="자유형: 도형 16">
              <a:extLst>
                <a:ext uri="{FF2B5EF4-FFF2-40B4-BE49-F238E27FC236}">
                  <a16:creationId xmlns:a16="http://schemas.microsoft.com/office/drawing/2014/main" xmlns="" id="{92C75B33-7CC5-5F9E-0898-7A20B74CAEA8}"/>
                </a:ext>
              </a:extLst>
            </p:cNvPr>
            <p:cNvSpPr/>
            <p:nvPr/>
          </p:nvSpPr>
          <p:spPr>
            <a:xfrm rot="5400000">
              <a:off x="6149388" y="391962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2" name="자유형: 도형 21">
              <a:extLst>
                <a:ext uri="{FF2B5EF4-FFF2-40B4-BE49-F238E27FC236}">
                  <a16:creationId xmlns:a16="http://schemas.microsoft.com/office/drawing/2014/main" xmlns="" id="{1D65A6A5-2DA3-DDEE-D703-1534E7A70308}"/>
                </a:ext>
              </a:extLst>
            </p:cNvPr>
            <p:cNvSpPr/>
            <p:nvPr/>
          </p:nvSpPr>
          <p:spPr>
            <a:xfrm rot="5400000">
              <a:off x="6445426" y="391960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0" name="자유형: 도형 29">
              <a:extLst>
                <a:ext uri="{FF2B5EF4-FFF2-40B4-BE49-F238E27FC236}">
                  <a16:creationId xmlns:a16="http://schemas.microsoft.com/office/drawing/2014/main" xmlns="" id="{22C172F6-71B2-BD1F-7A56-789DA661C445}"/>
                </a:ext>
              </a:extLst>
            </p:cNvPr>
            <p:cNvSpPr/>
            <p:nvPr/>
          </p:nvSpPr>
          <p:spPr>
            <a:xfrm rot="5400000">
              <a:off x="6741464" y="391958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8" name="자유형: 도형 37">
              <a:extLst>
                <a:ext uri="{FF2B5EF4-FFF2-40B4-BE49-F238E27FC236}">
                  <a16:creationId xmlns:a16="http://schemas.microsoft.com/office/drawing/2014/main" xmlns="" id="{2016AB1D-4862-035A-B6D7-0A5BCDF15038}"/>
                </a:ext>
              </a:extLst>
            </p:cNvPr>
            <p:cNvSpPr/>
            <p:nvPr/>
          </p:nvSpPr>
          <p:spPr>
            <a:xfrm rot="5400000">
              <a:off x="7037502" y="391956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3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9" name="자유형: 도형 38">
              <a:extLst>
                <a:ext uri="{FF2B5EF4-FFF2-40B4-BE49-F238E27FC236}">
                  <a16:creationId xmlns:a16="http://schemas.microsoft.com/office/drawing/2014/main" xmlns="" id="{74574737-8C71-4D7D-9585-C4E0D8518822}"/>
                </a:ext>
              </a:extLst>
            </p:cNvPr>
            <p:cNvSpPr/>
            <p:nvPr/>
          </p:nvSpPr>
          <p:spPr>
            <a:xfrm rot="5400000">
              <a:off x="7333540" y="391954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0" name="자유형: 도형 39">
              <a:extLst>
                <a:ext uri="{FF2B5EF4-FFF2-40B4-BE49-F238E27FC236}">
                  <a16:creationId xmlns:a16="http://schemas.microsoft.com/office/drawing/2014/main" xmlns="" id="{0CB605F2-D239-0A77-E59B-24B709719A7C}"/>
                </a:ext>
              </a:extLst>
            </p:cNvPr>
            <p:cNvSpPr/>
            <p:nvPr/>
          </p:nvSpPr>
          <p:spPr>
            <a:xfrm rot="5400000">
              <a:off x="7629578" y="391952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1" name="자유형: 도형 40">
              <a:extLst>
                <a:ext uri="{FF2B5EF4-FFF2-40B4-BE49-F238E27FC236}">
                  <a16:creationId xmlns:a16="http://schemas.microsoft.com/office/drawing/2014/main" xmlns="" id="{141B6AC9-713A-EFD9-7E2A-572518CB1021}"/>
                </a:ext>
              </a:extLst>
            </p:cNvPr>
            <p:cNvSpPr/>
            <p:nvPr/>
          </p:nvSpPr>
          <p:spPr>
            <a:xfrm rot="5400000">
              <a:off x="7925616" y="391950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2" name="자유형: 도형 41">
              <a:extLst>
                <a:ext uri="{FF2B5EF4-FFF2-40B4-BE49-F238E27FC236}">
                  <a16:creationId xmlns:a16="http://schemas.microsoft.com/office/drawing/2014/main" xmlns="" id="{4B79C6EC-365A-E7D6-245C-9A1169797857}"/>
                </a:ext>
              </a:extLst>
            </p:cNvPr>
            <p:cNvSpPr/>
            <p:nvPr/>
          </p:nvSpPr>
          <p:spPr>
            <a:xfrm rot="5400000">
              <a:off x="8221654" y="391948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5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3" name="자유형: 도형 42">
              <a:extLst>
                <a:ext uri="{FF2B5EF4-FFF2-40B4-BE49-F238E27FC236}">
                  <a16:creationId xmlns:a16="http://schemas.microsoft.com/office/drawing/2014/main" xmlns="" id="{05BC2B51-47B0-FC67-BE65-812DD964FEDE}"/>
                </a:ext>
              </a:extLst>
            </p:cNvPr>
            <p:cNvSpPr/>
            <p:nvPr/>
          </p:nvSpPr>
          <p:spPr>
            <a:xfrm rot="5400000">
              <a:off x="8517692" y="391946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4" name="자유형: 도형 43">
              <a:extLst>
                <a:ext uri="{FF2B5EF4-FFF2-40B4-BE49-F238E27FC236}">
                  <a16:creationId xmlns:a16="http://schemas.microsoft.com/office/drawing/2014/main" xmlns="" id="{236D26EF-462D-13B8-4A8C-9BE9D19D3084}"/>
                </a:ext>
              </a:extLst>
            </p:cNvPr>
            <p:cNvSpPr/>
            <p:nvPr/>
          </p:nvSpPr>
          <p:spPr>
            <a:xfrm rot="5400000">
              <a:off x="8813730" y="391944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5" name="자유형: 도형 44">
              <a:extLst>
                <a:ext uri="{FF2B5EF4-FFF2-40B4-BE49-F238E27FC236}">
                  <a16:creationId xmlns:a16="http://schemas.microsoft.com/office/drawing/2014/main" xmlns="" id="{DB42C5CA-707D-D971-EDED-50CBBA2BBB2E}"/>
                </a:ext>
              </a:extLst>
            </p:cNvPr>
            <p:cNvSpPr/>
            <p:nvPr/>
          </p:nvSpPr>
          <p:spPr>
            <a:xfrm rot="5400000">
              <a:off x="9109768" y="391942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6" name="자유형: 도형 45">
              <a:extLst>
                <a:ext uri="{FF2B5EF4-FFF2-40B4-BE49-F238E27FC236}">
                  <a16:creationId xmlns:a16="http://schemas.microsoft.com/office/drawing/2014/main" xmlns="" id="{F3F3642D-85B7-B983-85CE-5CE2022BEE92}"/>
                </a:ext>
              </a:extLst>
            </p:cNvPr>
            <p:cNvSpPr/>
            <p:nvPr/>
          </p:nvSpPr>
          <p:spPr>
            <a:xfrm rot="5400000">
              <a:off x="9405806" y="391940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7" name="자유형: 도형 46">
              <a:extLst>
                <a:ext uri="{FF2B5EF4-FFF2-40B4-BE49-F238E27FC236}">
                  <a16:creationId xmlns:a16="http://schemas.microsoft.com/office/drawing/2014/main" xmlns="" id="{C991EBB0-49D7-D731-DA03-4226C409C305}"/>
                </a:ext>
              </a:extLst>
            </p:cNvPr>
            <p:cNvSpPr/>
            <p:nvPr/>
          </p:nvSpPr>
          <p:spPr>
            <a:xfrm rot="5400000">
              <a:off x="9701844" y="391938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8" name="자유형: 도형 47">
              <a:extLst>
                <a:ext uri="{FF2B5EF4-FFF2-40B4-BE49-F238E27FC236}">
                  <a16:creationId xmlns:a16="http://schemas.microsoft.com/office/drawing/2014/main" xmlns="" id="{B008CD6F-99E8-6D73-2D08-E9CF23A13FCB}"/>
                </a:ext>
              </a:extLst>
            </p:cNvPr>
            <p:cNvSpPr/>
            <p:nvPr/>
          </p:nvSpPr>
          <p:spPr>
            <a:xfrm rot="5400000">
              <a:off x="9997882" y="391936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8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9" name="자유형: 도형 48">
              <a:extLst>
                <a:ext uri="{FF2B5EF4-FFF2-40B4-BE49-F238E27FC236}">
                  <a16:creationId xmlns:a16="http://schemas.microsoft.com/office/drawing/2014/main" xmlns="" id="{C4BEAB35-12C6-2FA3-AB5A-3CF1446F3A30}"/>
                </a:ext>
              </a:extLst>
            </p:cNvPr>
            <p:cNvSpPr/>
            <p:nvPr/>
          </p:nvSpPr>
          <p:spPr>
            <a:xfrm rot="5400000">
              <a:off x="10886004" y="391934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0" name="자유형: 도형 49">
              <a:extLst>
                <a:ext uri="{FF2B5EF4-FFF2-40B4-BE49-F238E27FC236}">
                  <a16:creationId xmlns:a16="http://schemas.microsoft.com/office/drawing/2014/main" xmlns="" id="{2808BBC8-4138-A56B-EC17-520FAE6A9B8F}"/>
                </a:ext>
              </a:extLst>
            </p:cNvPr>
            <p:cNvSpPr/>
            <p:nvPr/>
          </p:nvSpPr>
          <p:spPr>
            <a:xfrm rot="5400000">
              <a:off x="10293920" y="391932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9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1" name="자유형: 도형 50">
              <a:extLst>
                <a:ext uri="{FF2B5EF4-FFF2-40B4-BE49-F238E27FC236}">
                  <a16:creationId xmlns:a16="http://schemas.microsoft.com/office/drawing/2014/main" xmlns="" id="{CFC147EA-E93D-985B-8930-8104C41958C1}"/>
                </a:ext>
              </a:extLst>
            </p:cNvPr>
            <p:cNvSpPr/>
            <p:nvPr/>
          </p:nvSpPr>
          <p:spPr>
            <a:xfrm rot="5400000">
              <a:off x="10589958" y="391930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2" name="그룹 1">
            <a:extLst>
              <a:ext uri="{FF2B5EF4-FFF2-40B4-BE49-F238E27FC236}">
                <a16:creationId xmlns:a16="http://schemas.microsoft.com/office/drawing/2014/main" xmlns="" id="{29534F87-4095-793A-E6F5-47421516C01B}"/>
              </a:ext>
            </a:extLst>
          </p:cNvPr>
          <p:cNvGrpSpPr/>
          <p:nvPr/>
        </p:nvGrpSpPr>
        <p:grpSpPr>
          <a:xfrm>
            <a:off x="751028" y="2181866"/>
            <a:ext cx="8354421" cy="2074432"/>
            <a:chOff x="5311382" y="341822"/>
            <a:chExt cx="6360455" cy="835979"/>
          </a:xfrm>
          <a:scene3d>
            <a:camera prst="perspectiveLeft" fov="5400000">
              <a:rot lat="0" lon="6900000" rev="0"/>
            </a:camera>
            <a:lightRig rig="threePt" dir="t"/>
          </a:scene3d>
        </p:grpSpPr>
        <p:sp>
          <p:nvSpPr>
            <p:cNvPr id="3" name="자유형: 도형 2">
              <a:extLst>
                <a:ext uri="{FF2B5EF4-FFF2-40B4-BE49-F238E27FC236}">
                  <a16:creationId xmlns:a16="http://schemas.microsoft.com/office/drawing/2014/main" xmlns="" id="{919B9F83-ECF3-0F9E-F548-605E1DC074B4}"/>
                </a:ext>
              </a:extLst>
            </p:cNvPr>
            <p:cNvSpPr/>
            <p:nvPr/>
          </p:nvSpPr>
          <p:spPr>
            <a:xfrm rot="5400000">
              <a:off x="5261274" y="391968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" name="자유형: 도형 3">
              <a:extLst>
                <a:ext uri="{FF2B5EF4-FFF2-40B4-BE49-F238E27FC236}">
                  <a16:creationId xmlns:a16="http://schemas.microsoft.com/office/drawing/2014/main" xmlns="" id="{882160B0-76C4-FBDF-E696-DEE5197AE1FD}"/>
                </a:ext>
              </a:extLst>
            </p:cNvPr>
            <p:cNvSpPr/>
            <p:nvPr/>
          </p:nvSpPr>
          <p:spPr>
            <a:xfrm rot="5400000">
              <a:off x="5557312" y="391966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6" name="자유형: 도형 5">
              <a:extLst>
                <a:ext uri="{FF2B5EF4-FFF2-40B4-BE49-F238E27FC236}">
                  <a16:creationId xmlns:a16="http://schemas.microsoft.com/office/drawing/2014/main" xmlns="" id="{FBD0E27F-55B9-83EB-791A-4D2716E21908}"/>
                </a:ext>
              </a:extLst>
            </p:cNvPr>
            <p:cNvSpPr/>
            <p:nvPr/>
          </p:nvSpPr>
          <p:spPr>
            <a:xfrm rot="5400000">
              <a:off x="5853350" y="391964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" name="자유형: 도형 7">
              <a:extLst>
                <a:ext uri="{FF2B5EF4-FFF2-40B4-BE49-F238E27FC236}">
                  <a16:creationId xmlns:a16="http://schemas.microsoft.com/office/drawing/2014/main" xmlns="" id="{3077E3CC-7FC1-6D05-00A2-AC91CCEEF59D}"/>
                </a:ext>
              </a:extLst>
            </p:cNvPr>
            <p:cNvSpPr/>
            <p:nvPr/>
          </p:nvSpPr>
          <p:spPr>
            <a:xfrm rot="5400000">
              <a:off x="6149388" y="391962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9" name="자유형: 도형 8">
              <a:extLst>
                <a:ext uri="{FF2B5EF4-FFF2-40B4-BE49-F238E27FC236}">
                  <a16:creationId xmlns:a16="http://schemas.microsoft.com/office/drawing/2014/main" xmlns="" id="{6657B879-F00F-864A-F248-F55438FB8217}"/>
                </a:ext>
              </a:extLst>
            </p:cNvPr>
            <p:cNvSpPr/>
            <p:nvPr/>
          </p:nvSpPr>
          <p:spPr>
            <a:xfrm rot="5400000">
              <a:off x="6445426" y="391960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자유형: 도형 9">
              <a:extLst>
                <a:ext uri="{FF2B5EF4-FFF2-40B4-BE49-F238E27FC236}">
                  <a16:creationId xmlns:a16="http://schemas.microsoft.com/office/drawing/2014/main" xmlns="" id="{FCE61B42-B1D3-F7E6-629A-B12C8904C44B}"/>
                </a:ext>
              </a:extLst>
            </p:cNvPr>
            <p:cNvSpPr/>
            <p:nvPr/>
          </p:nvSpPr>
          <p:spPr>
            <a:xfrm rot="5400000">
              <a:off x="6741464" y="391958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자유형: 도형 10">
              <a:extLst>
                <a:ext uri="{FF2B5EF4-FFF2-40B4-BE49-F238E27FC236}">
                  <a16:creationId xmlns:a16="http://schemas.microsoft.com/office/drawing/2014/main" xmlns="" id="{64ED99EE-92FE-FAE0-6B9D-1F0DDFAE92DC}"/>
                </a:ext>
              </a:extLst>
            </p:cNvPr>
            <p:cNvSpPr/>
            <p:nvPr/>
          </p:nvSpPr>
          <p:spPr>
            <a:xfrm rot="5400000">
              <a:off x="7037502" y="391956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3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2" name="자유형: 도형 11">
              <a:extLst>
                <a:ext uri="{FF2B5EF4-FFF2-40B4-BE49-F238E27FC236}">
                  <a16:creationId xmlns:a16="http://schemas.microsoft.com/office/drawing/2014/main" xmlns="" id="{FEA70195-41D6-15D8-EB52-072463340A95}"/>
                </a:ext>
              </a:extLst>
            </p:cNvPr>
            <p:cNvSpPr/>
            <p:nvPr/>
          </p:nvSpPr>
          <p:spPr>
            <a:xfrm rot="5400000">
              <a:off x="7333540" y="391954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3" name="자유형: 도형 12">
              <a:extLst>
                <a:ext uri="{FF2B5EF4-FFF2-40B4-BE49-F238E27FC236}">
                  <a16:creationId xmlns:a16="http://schemas.microsoft.com/office/drawing/2014/main" xmlns="" id="{DE298DA2-C877-A4D2-2401-DF6723A7E345}"/>
                </a:ext>
              </a:extLst>
            </p:cNvPr>
            <p:cNvSpPr/>
            <p:nvPr/>
          </p:nvSpPr>
          <p:spPr>
            <a:xfrm rot="5400000">
              <a:off x="7629578" y="391952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자유형: 도형 13">
              <a:extLst>
                <a:ext uri="{FF2B5EF4-FFF2-40B4-BE49-F238E27FC236}">
                  <a16:creationId xmlns:a16="http://schemas.microsoft.com/office/drawing/2014/main" xmlns="" id="{E189B636-8FEC-D98E-C1FB-F9FDA7B6BCE5}"/>
                </a:ext>
              </a:extLst>
            </p:cNvPr>
            <p:cNvSpPr/>
            <p:nvPr/>
          </p:nvSpPr>
          <p:spPr>
            <a:xfrm rot="5400000">
              <a:off x="7925616" y="391950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8" name="자유형: 도형 17">
              <a:extLst>
                <a:ext uri="{FF2B5EF4-FFF2-40B4-BE49-F238E27FC236}">
                  <a16:creationId xmlns:a16="http://schemas.microsoft.com/office/drawing/2014/main" xmlns="" id="{007AB8DD-358E-BAFD-2D0C-6DA02321BB5D}"/>
                </a:ext>
              </a:extLst>
            </p:cNvPr>
            <p:cNvSpPr/>
            <p:nvPr/>
          </p:nvSpPr>
          <p:spPr>
            <a:xfrm rot="5400000">
              <a:off x="8221654" y="391948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5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9" name="자유형: 도형 18">
              <a:extLst>
                <a:ext uri="{FF2B5EF4-FFF2-40B4-BE49-F238E27FC236}">
                  <a16:creationId xmlns:a16="http://schemas.microsoft.com/office/drawing/2014/main" xmlns="" id="{E41A43F6-B9A8-98A5-FECD-CB13415BBDD7}"/>
                </a:ext>
              </a:extLst>
            </p:cNvPr>
            <p:cNvSpPr/>
            <p:nvPr/>
          </p:nvSpPr>
          <p:spPr>
            <a:xfrm rot="5400000">
              <a:off x="8517692" y="391946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0" name="자유형: 도형 19">
              <a:extLst>
                <a:ext uri="{FF2B5EF4-FFF2-40B4-BE49-F238E27FC236}">
                  <a16:creationId xmlns:a16="http://schemas.microsoft.com/office/drawing/2014/main" xmlns="" id="{24786655-D76B-F0B1-A229-FDE57FCF1968}"/>
                </a:ext>
              </a:extLst>
            </p:cNvPr>
            <p:cNvSpPr/>
            <p:nvPr/>
          </p:nvSpPr>
          <p:spPr>
            <a:xfrm rot="5400000">
              <a:off x="8813730" y="391944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1" name="자유형: 도형 20">
              <a:extLst>
                <a:ext uri="{FF2B5EF4-FFF2-40B4-BE49-F238E27FC236}">
                  <a16:creationId xmlns:a16="http://schemas.microsoft.com/office/drawing/2014/main" xmlns="" id="{E1CAF245-264C-ADE3-0C35-952325CBAB1D}"/>
                </a:ext>
              </a:extLst>
            </p:cNvPr>
            <p:cNvSpPr/>
            <p:nvPr/>
          </p:nvSpPr>
          <p:spPr>
            <a:xfrm rot="5400000">
              <a:off x="9109768" y="391942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3" name="자유형: 도형 22">
              <a:extLst>
                <a:ext uri="{FF2B5EF4-FFF2-40B4-BE49-F238E27FC236}">
                  <a16:creationId xmlns:a16="http://schemas.microsoft.com/office/drawing/2014/main" xmlns="" id="{7DA4F199-ACF3-EC4B-7AD7-E53419BA20E4}"/>
                </a:ext>
              </a:extLst>
            </p:cNvPr>
            <p:cNvSpPr/>
            <p:nvPr/>
          </p:nvSpPr>
          <p:spPr>
            <a:xfrm rot="5400000">
              <a:off x="9405806" y="391940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4" name="자유형: 도형 23">
              <a:extLst>
                <a:ext uri="{FF2B5EF4-FFF2-40B4-BE49-F238E27FC236}">
                  <a16:creationId xmlns:a16="http://schemas.microsoft.com/office/drawing/2014/main" xmlns="" id="{7A1EE445-33AB-F655-2C2F-16FCE8E64381}"/>
                </a:ext>
              </a:extLst>
            </p:cNvPr>
            <p:cNvSpPr/>
            <p:nvPr/>
          </p:nvSpPr>
          <p:spPr>
            <a:xfrm rot="5400000">
              <a:off x="9701844" y="391938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5" name="자유형: 도형 24">
              <a:extLst>
                <a:ext uri="{FF2B5EF4-FFF2-40B4-BE49-F238E27FC236}">
                  <a16:creationId xmlns:a16="http://schemas.microsoft.com/office/drawing/2014/main" xmlns="" id="{BD7DFA32-EAD3-83DF-97BB-00665105B3D6}"/>
                </a:ext>
              </a:extLst>
            </p:cNvPr>
            <p:cNvSpPr/>
            <p:nvPr/>
          </p:nvSpPr>
          <p:spPr>
            <a:xfrm rot="5400000">
              <a:off x="9997882" y="391936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8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6" name="자유형: 도형 25">
              <a:extLst>
                <a:ext uri="{FF2B5EF4-FFF2-40B4-BE49-F238E27FC236}">
                  <a16:creationId xmlns:a16="http://schemas.microsoft.com/office/drawing/2014/main" xmlns="" id="{CFCF4C83-929F-608B-3897-125780E4BE44}"/>
                </a:ext>
              </a:extLst>
            </p:cNvPr>
            <p:cNvSpPr/>
            <p:nvPr/>
          </p:nvSpPr>
          <p:spPr>
            <a:xfrm rot="5400000">
              <a:off x="10886004" y="391934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7" name="자유형: 도형 26">
              <a:extLst>
                <a:ext uri="{FF2B5EF4-FFF2-40B4-BE49-F238E27FC236}">
                  <a16:creationId xmlns:a16="http://schemas.microsoft.com/office/drawing/2014/main" xmlns="" id="{9EC5B1A5-418B-D46F-C831-73854EB88DC7}"/>
                </a:ext>
              </a:extLst>
            </p:cNvPr>
            <p:cNvSpPr/>
            <p:nvPr/>
          </p:nvSpPr>
          <p:spPr>
            <a:xfrm rot="5400000">
              <a:off x="10293920" y="391932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9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8" name="자유형: 도형 27">
              <a:extLst>
                <a:ext uri="{FF2B5EF4-FFF2-40B4-BE49-F238E27FC236}">
                  <a16:creationId xmlns:a16="http://schemas.microsoft.com/office/drawing/2014/main" xmlns="" id="{2193841D-0F8A-57CD-5BBE-963E3C508DC9}"/>
                </a:ext>
              </a:extLst>
            </p:cNvPr>
            <p:cNvSpPr/>
            <p:nvPr/>
          </p:nvSpPr>
          <p:spPr>
            <a:xfrm rot="5400000">
              <a:off x="10589958" y="391930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37" name="직사각형 36">
            <a:extLst>
              <a:ext uri="{FF2B5EF4-FFF2-40B4-BE49-F238E27FC236}">
                <a16:creationId xmlns:a16="http://schemas.microsoft.com/office/drawing/2014/main" xmlns="" id="{247E8EB6-66D9-FB9B-ED20-2751B81E8403}"/>
              </a:ext>
            </a:extLst>
          </p:cNvPr>
          <p:cNvSpPr/>
          <p:nvPr/>
        </p:nvSpPr>
        <p:spPr>
          <a:xfrm>
            <a:off x="3377354" y="2385931"/>
            <a:ext cx="5443821" cy="16179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algn="ctr">
              <a:defRPr/>
            </a:pPr>
            <a:r>
              <a:rPr lang="en-US" altLang="ko-KR" sz="3600" kern="0" dirty="0">
                <a:ln w="9525">
                  <a:noFill/>
                </a:ln>
                <a:solidFill>
                  <a:prstClr val="white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 PRESENTATION</a:t>
            </a:r>
          </a:p>
          <a:p>
            <a:pPr marL="177800" algn="ctr">
              <a:defRPr/>
            </a:pPr>
            <a:r>
              <a:rPr lang="en-US" altLang="ko-KR" sz="1050" kern="0" dirty="0">
                <a:solidFill>
                  <a:srgbClr val="43B390"/>
                </a:solidFill>
              </a:rPr>
              <a:t>Enjoy your stylish business and campus life with BIZCAM</a:t>
            </a:r>
            <a:endParaRPr lang="ko-KR" altLang="en-US" sz="2800" dirty="0">
              <a:solidFill>
                <a:srgbClr val="43B3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17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27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>
            <a:extLst>
              <a:ext uri="{FF2B5EF4-FFF2-40B4-BE49-F238E27FC236}">
                <a16:creationId xmlns:a16="http://schemas.microsoft.com/office/drawing/2014/main" xmlns="" id="{7C1D510B-83AC-F6CC-46E5-E0F87469CE53}"/>
              </a:ext>
            </a:extLst>
          </p:cNvPr>
          <p:cNvGrpSpPr/>
          <p:nvPr/>
        </p:nvGrpSpPr>
        <p:grpSpPr>
          <a:xfrm>
            <a:off x="3078370" y="2157733"/>
            <a:ext cx="8354421" cy="2074432"/>
            <a:chOff x="5311382" y="341822"/>
            <a:chExt cx="6360455" cy="835979"/>
          </a:xfrm>
          <a:scene3d>
            <a:camera prst="perspectiveLeft" fov="5400000">
              <a:rot lat="0" lon="3900000" rev="0"/>
            </a:camera>
            <a:lightRig rig="threePt" dir="t"/>
          </a:scene3d>
        </p:grpSpPr>
        <p:sp>
          <p:nvSpPr>
            <p:cNvPr id="7" name="자유형: 도형 6">
              <a:extLst>
                <a:ext uri="{FF2B5EF4-FFF2-40B4-BE49-F238E27FC236}">
                  <a16:creationId xmlns:a16="http://schemas.microsoft.com/office/drawing/2014/main" xmlns="" id="{322943D7-EE6D-41DD-F6FB-11256B848F5A}"/>
                </a:ext>
              </a:extLst>
            </p:cNvPr>
            <p:cNvSpPr/>
            <p:nvPr/>
          </p:nvSpPr>
          <p:spPr>
            <a:xfrm rot="5400000">
              <a:off x="5261274" y="391968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5" name="자유형: 도형 14">
              <a:extLst>
                <a:ext uri="{FF2B5EF4-FFF2-40B4-BE49-F238E27FC236}">
                  <a16:creationId xmlns:a16="http://schemas.microsoft.com/office/drawing/2014/main" xmlns="" id="{CACE228C-0B12-1879-7C71-90004AD234E5}"/>
                </a:ext>
              </a:extLst>
            </p:cNvPr>
            <p:cNvSpPr/>
            <p:nvPr/>
          </p:nvSpPr>
          <p:spPr>
            <a:xfrm rot="5400000">
              <a:off x="5557312" y="391966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6" name="자유형: 도형 15">
              <a:extLst>
                <a:ext uri="{FF2B5EF4-FFF2-40B4-BE49-F238E27FC236}">
                  <a16:creationId xmlns:a16="http://schemas.microsoft.com/office/drawing/2014/main" xmlns="" id="{2718E099-DB61-4EDD-426C-6010559FE5B2}"/>
                </a:ext>
              </a:extLst>
            </p:cNvPr>
            <p:cNvSpPr/>
            <p:nvPr/>
          </p:nvSpPr>
          <p:spPr>
            <a:xfrm rot="5400000">
              <a:off x="5853350" y="391964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7" name="자유형: 도형 16">
              <a:extLst>
                <a:ext uri="{FF2B5EF4-FFF2-40B4-BE49-F238E27FC236}">
                  <a16:creationId xmlns:a16="http://schemas.microsoft.com/office/drawing/2014/main" xmlns="" id="{92C75B33-7CC5-5F9E-0898-7A20B74CAEA8}"/>
                </a:ext>
              </a:extLst>
            </p:cNvPr>
            <p:cNvSpPr/>
            <p:nvPr/>
          </p:nvSpPr>
          <p:spPr>
            <a:xfrm rot="5400000">
              <a:off x="6149388" y="391962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2" name="자유형: 도형 21">
              <a:extLst>
                <a:ext uri="{FF2B5EF4-FFF2-40B4-BE49-F238E27FC236}">
                  <a16:creationId xmlns:a16="http://schemas.microsoft.com/office/drawing/2014/main" xmlns="" id="{1D65A6A5-2DA3-DDEE-D703-1534E7A70308}"/>
                </a:ext>
              </a:extLst>
            </p:cNvPr>
            <p:cNvSpPr/>
            <p:nvPr/>
          </p:nvSpPr>
          <p:spPr>
            <a:xfrm rot="5400000">
              <a:off x="6445426" y="391960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0" name="자유형: 도형 29">
              <a:extLst>
                <a:ext uri="{FF2B5EF4-FFF2-40B4-BE49-F238E27FC236}">
                  <a16:creationId xmlns:a16="http://schemas.microsoft.com/office/drawing/2014/main" xmlns="" id="{22C172F6-71B2-BD1F-7A56-789DA661C445}"/>
                </a:ext>
              </a:extLst>
            </p:cNvPr>
            <p:cNvSpPr/>
            <p:nvPr/>
          </p:nvSpPr>
          <p:spPr>
            <a:xfrm rot="5400000">
              <a:off x="6741464" y="391958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8" name="자유형: 도형 37">
              <a:extLst>
                <a:ext uri="{FF2B5EF4-FFF2-40B4-BE49-F238E27FC236}">
                  <a16:creationId xmlns:a16="http://schemas.microsoft.com/office/drawing/2014/main" xmlns="" id="{2016AB1D-4862-035A-B6D7-0A5BCDF15038}"/>
                </a:ext>
              </a:extLst>
            </p:cNvPr>
            <p:cNvSpPr/>
            <p:nvPr/>
          </p:nvSpPr>
          <p:spPr>
            <a:xfrm rot="5400000">
              <a:off x="7037502" y="391956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3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9" name="자유형: 도형 38">
              <a:extLst>
                <a:ext uri="{FF2B5EF4-FFF2-40B4-BE49-F238E27FC236}">
                  <a16:creationId xmlns:a16="http://schemas.microsoft.com/office/drawing/2014/main" xmlns="" id="{74574737-8C71-4D7D-9585-C4E0D8518822}"/>
                </a:ext>
              </a:extLst>
            </p:cNvPr>
            <p:cNvSpPr/>
            <p:nvPr/>
          </p:nvSpPr>
          <p:spPr>
            <a:xfrm rot="5400000">
              <a:off x="7333540" y="391954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0" name="자유형: 도형 39">
              <a:extLst>
                <a:ext uri="{FF2B5EF4-FFF2-40B4-BE49-F238E27FC236}">
                  <a16:creationId xmlns:a16="http://schemas.microsoft.com/office/drawing/2014/main" xmlns="" id="{0CB605F2-D239-0A77-E59B-24B709719A7C}"/>
                </a:ext>
              </a:extLst>
            </p:cNvPr>
            <p:cNvSpPr/>
            <p:nvPr/>
          </p:nvSpPr>
          <p:spPr>
            <a:xfrm rot="5400000">
              <a:off x="7629578" y="391952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1" name="자유형: 도형 40">
              <a:extLst>
                <a:ext uri="{FF2B5EF4-FFF2-40B4-BE49-F238E27FC236}">
                  <a16:creationId xmlns:a16="http://schemas.microsoft.com/office/drawing/2014/main" xmlns="" id="{141B6AC9-713A-EFD9-7E2A-572518CB1021}"/>
                </a:ext>
              </a:extLst>
            </p:cNvPr>
            <p:cNvSpPr/>
            <p:nvPr/>
          </p:nvSpPr>
          <p:spPr>
            <a:xfrm rot="5400000">
              <a:off x="7925616" y="391950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2" name="자유형: 도형 41">
              <a:extLst>
                <a:ext uri="{FF2B5EF4-FFF2-40B4-BE49-F238E27FC236}">
                  <a16:creationId xmlns:a16="http://schemas.microsoft.com/office/drawing/2014/main" xmlns="" id="{4B79C6EC-365A-E7D6-245C-9A1169797857}"/>
                </a:ext>
              </a:extLst>
            </p:cNvPr>
            <p:cNvSpPr/>
            <p:nvPr/>
          </p:nvSpPr>
          <p:spPr>
            <a:xfrm rot="5400000">
              <a:off x="8221654" y="391948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5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3" name="자유형: 도형 42">
              <a:extLst>
                <a:ext uri="{FF2B5EF4-FFF2-40B4-BE49-F238E27FC236}">
                  <a16:creationId xmlns:a16="http://schemas.microsoft.com/office/drawing/2014/main" xmlns="" id="{05BC2B51-47B0-FC67-BE65-812DD964FEDE}"/>
                </a:ext>
              </a:extLst>
            </p:cNvPr>
            <p:cNvSpPr/>
            <p:nvPr/>
          </p:nvSpPr>
          <p:spPr>
            <a:xfrm rot="5400000">
              <a:off x="8517692" y="391946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4" name="자유형: 도형 43">
              <a:extLst>
                <a:ext uri="{FF2B5EF4-FFF2-40B4-BE49-F238E27FC236}">
                  <a16:creationId xmlns:a16="http://schemas.microsoft.com/office/drawing/2014/main" xmlns="" id="{236D26EF-462D-13B8-4A8C-9BE9D19D3084}"/>
                </a:ext>
              </a:extLst>
            </p:cNvPr>
            <p:cNvSpPr/>
            <p:nvPr/>
          </p:nvSpPr>
          <p:spPr>
            <a:xfrm rot="5400000">
              <a:off x="8813730" y="391944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5" name="자유형: 도형 44">
              <a:extLst>
                <a:ext uri="{FF2B5EF4-FFF2-40B4-BE49-F238E27FC236}">
                  <a16:creationId xmlns:a16="http://schemas.microsoft.com/office/drawing/2014/main" xmlns="" id="{DB42C5CA-707D-D971-EDED-50CBBA2BBB2E}"/>
                </a:ext>
              </a:extLst>
            </p:cNvPr>
            <p:cNvSpPr/>
            <p:nvPr/>
          </p:nvSpPr>
          <p:spPr>
            <a:xfrm rot="5400000">
              <a:off x="9109768" y="391942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6" name="자유형: 도형 45">
              <a:extLst>
                <a:ext uri="{FF2B5EF4-FFF2-40B4-BE49-F238E27FC236}">
                  <a16:creationId xmlns:a16="http://schemas.microsoft.com/office/drawing/2014/main" xmlns="" id="{F3F3642D-85B7-B983-85CE-5CE2022BEE92}"/>
                </a:ext>
              </a:extLst>
            </p:cNvPr>
            <p:cNvSpPr/>
            <p:nvPr/>
          </p:nvSpPr>
          <p:spPr>
            <a:xfrm rot="5400000">
              <a:off x="9405806" y="391940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7" name="자유형: 도형 46">
              <a:extLst>
                <a:ext uri="{FF2B5EF4-FFF2-40B4-BE49-F238E27FC236}">
                  <a16:creationId xmlns:a16="http://schemas.microsoft.com/office/drawing/2014/main" xmlns="" id="{C991EBB0-49D7-D731-DA03-4226C409C305}"/>
                </a:ext>
              </a:extLst>
            </p:cNvPr>
            <p:cNvSpPr/>
            <p:nvPr/>
          </p:nvSpPr>
          <p:spPr>
            <a:xfrm rot="5400000">
              <a:off x="9701844" y="391938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8" name="자유형: 도형 47">
              <a:extLst>
                <a:ext uri="{FF2B5EF4-FFF2-40B4-BE49-F238E27FC236}">
                  <a16:creationId xmlns:a16="http://schemas.microsoft.com/office/drawing/2014/main" xmlns="" id="{B008CD6F-99E8-6D73-2D08-E9CF23A13FCB}"/>
                </a:ext>
              </a:extLst>
            </p:cNvPr>
            <p:cNvSpPr/>
            <p:nvPr/>
          </p:nvSpPr>
          <p:spPr>
            <a:xfrm rot="5400000">
              <a:off x="9997882" y="391936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8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9" name="자유형: 도형 48">
              <a:extLst>
                <a:ext uri="{FF2B5EF4-FFF2-40B4-BE49-F238E27FC236}">
                  <a16:creationId xmlns:a16="http://schemas.microsoft.com/office/drawing/2014/main" xmlns="" id="{C4BEAB35-12C6-2FA3-AB5A-3CF1446F3A30}"/>
                </a:ext>
              </a:extLst>
            </p:cNvPr>
            <p:cNvSpPr/>
            <p:nvPr/>
          </p:nvSpPr>
          <p:spPr>
            <a:xfrm rot="5400000">
              <a:off x="10886004" y="391934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0" name="자유형: 도형 49">
              <a:extLst>
                <a:ext uri="{FF2B5EF4-FFF2-40B4-BE49-F238E27FC236}">
                  <a16:creationId xmlns:a16="http://schemas.microsoft.com/office/drawing/2014/main" xmlns="" id="{2808BBC8-4138-A56B-EC17-520FAE6A9B8F}"/>
                </a:ext>
              </a:extLst>
            </p:cNvPr>
            <p:cNvSpPr/>
            <p:nvPr/>
          </p:nvSpPr>
          <p:spPr>
            <a:xfrm rot="5400000">
              <a:off x="10293920" y="391932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9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1" name="자유형: 도형 50">
              <a:extLst>
                <a:ext uri="{FF2B5EF4-FFF2-40B4-BE49-F238E27FC236}">
                  <a16:creationId xmlns:a16="http://schemas.microsoft.com/office/drawing/2014/main" xmlns="" id="{CFC147EA-E93D-985B-8930-8104C41958C1}"/>
                </a:ext>
              </a:extLst>
            </p:cNvPr>
            <p:cNvSpPr/>
            <p:nvPr/>
          </p:nvSpPr>
          <p:spPr>
            <a:xfrm rot="5400000">
              <a:off x="10589958" y="391930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2" name="그룹 1">
            <a:extLst>
              <a:ext uri="{FF2B5EF4-FFF2-40B4-BE49-F238E27FC236}">
                <a16:creationId xmlns:a16="http://schemas.microsoft.com/office/drawing/2014/main" xmlns="" id="{29534F87-4095-793A-E6F5-47421516C01B}"/>
              </a:ext>
            </a:extLst>
          </p:cNvPr>
          <p:cNvGrpSpPr/>
          <p:nvPr/>
        </p:nvGrpSpPr>
        <p:grpSpPr>
          <a:xfrm>
            <a:off x="751028" y="2181866"/>
            <a:ext cx="8354421" cy="2074432"/>
            <a:chOff x="5311382" y="341822"/>
            <a:chExt cx="6360455" cy="835979"/>
          </a:xfrm>
          <a:scene3d>
            <a:camera prst="perspectiveLeft" fov="5400000">
              <a:rot lat="0" lon="6900000" rev="0"/>
            </a:camera>
            <a:lightRig rig="threePt" dir="t"/>
          </a:scene3d>
        </p:grpSpPr>
        <p:sp>
          <p:nvSpPr>
            <p:cNvPr id="3" name="자유형: 도형 2">
              <a:extLst>
                <a:ext uri="{FF2B5EF4-FFF2-40B4-BE49-F238E27FC236}">
                  <a16:creationId xmlns:a16="http://schemas.microsoft.com/office/drawing/2014/main" xmlns="" id="{919B9F83-ECF3-0F9E-F548-605E1DC074B4}"/>
                </a:ext>
              </a:extLst>
            </p:cNvPr>
            <p:cNvSpPr/>
            <p:nvPr/>
          </p:nvSpPr>
          <p:spPr>
            <a:xfrm rot="5400000">
              <a:off x="5261274" y="391968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" name="자유형: 도형 3">
              <a:extLst>
                <a:ext uri="{FF2B5EF4-FFF2-40B4-BE49-F238E27FC236}">
                  <a16:creationId xmlns:a16="http://schemas.microsoft.com/office/drawing/2014/main" xmlns="" id="{882160B0-76C4-FBDF-E696-DEE5197AE1FD}"/>
                </a:ext>
              </a:extLst>
            </p:cNvPr>
            <p:cNvSpPr/>
            <p:nvPr/>
          </p:nvSpPr>
          <p:spPr>
            <a:xfrm rot="5400000">
              <a:off x="5557312" y="391966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6" name="자유형: 도형 5">
              <a:extLst>
                <a:ext uri="{FF2B5EF4-FFF2-40B4-BE49-F238E27FC236}">
                  <a16:creationId xmlns:a16="http://schemas.microsoft.com/office/drawing/2014/main" xmlns="" id="{FBD0E27F-55B9-83EB-791A-4D2716E21908}"/>
                </a:ext>
              </a:extLst>
            </p:cNvPr>
            <p:cNvSpPr/>
            <p:nvPr/>
          </p:nvSpPr>
          <p:spPr>
            <a:xfrm rot="5400000">
              <a:off x="5853350" y="391964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" name="자유형: 도형 7">
              <a:extLst>
                <a:ext uri="{FF2B5EF4-FFF2-40B4-BE49-F238E27FC236}">
                  <a16:creationId xmlns:a16="http://schemas.microsoft.com/office/drawing/2014/main" xmlns="" id="{3077E3CC-7FC1-6D05-00A2-AC91CCEEF59D}"/>
                </a:ext>
              </a:extLst>
            </p:cNvPr>
            <p:cNvSpPr/>
            <p:nvPr/>
          </p:nvSpPr>
          <p:spPr>
            <a:xfrm rot="5400000">
              <a:off x="6149388" y="391962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9" name="자유형: 도형 8">
              <a:extLst>
                <a:ext uri="{FF2B5EF4-FFF2-40B4-BE49-F238E27FC236}">
                  <a16:creationId xmlns:a16="http://schemas.microsoft.com/office/drawing/2014/main" xmlns="" id="{6657B879-F00F-864A-F248-F55438FB8217}"/>
                </a:ext>
              </a:extLst>
            </p:cNvPr>
            <p:cNvSpPr/>
            <p:nvPr/>
          </p:nvSpPr>
          <p:spPr>
            <a:xfrm rot="5400000">
              <a:off x="6445426" y="391960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자유형: 도형 9">
              <a:extLst>
                <a:ext uri="{FF2B5EF4-FFF2-40B4-BE49-F238E27FC236}">
                  <a16:creationId xmlns:a16="http://schemas.microsoft.com/office/drawing/2014/main" xmlns="" id="{FCE61B42-B1D3-F7E6-629A-B12C8904C44B}"/>
                </a:ext>
              </a:extLst>
            </p:cNvPr>
            <p:cNvSpPr/>
            <p:nvPr/>
          </p:nvSpPr>
          <p:spPr>
            <a:xfrm rot="5400000">
              <a:off x="6741464" y="391958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자유형: 도형 10">
              <a:extLst>
                <a:ext uri="{FF2B5EF4-FFF2-40B4-BE49-F238E27FC236}">
                  <a16:creationId xmlns:a16="http://schemas.microsoft.com/office/drawing/2014/main" xmlns="" id="{64ED99EE-92FE-FAE0-6B9D-1F0DDFAE92DC}"/>
                </a:ext>
              </a:extLst>
            </p:cNvPr>
            <p:cNvSpPr/>
            <p:nvPr/>
          </p:nvSpPr>
          <p:spPr>
            <a:xfrm rot="5400000">
              <a:off x="7037502" y="391956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3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2" name="자유형: 도형 11">
              <a:extLst>
                <a:ext uri="{FF2B5EF4-FFF2-40B4-BE49-F238E27FC236}">
                  <a16:creationId xmlns:a16="http://schemas.microsoft.com/office/drawing/2014/main" xmlns="" id="{FEA70195-41D6-15D8-EB52-072463340A95}"/>
                </a:ext>
              </a:extLst>
            </p:cNvPr>
            <p:cNvSpPr/>
            <p:nvPr/>
          </p:nvSpPr>
          <p:spPr>
            <a:xfrm rot="5400000">
              <a:off x="7333540" y="391954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3" name="자유형: 도형 12">
              <a:extLst>
                <a:ext uri="{FF2B5EF4-FFF2-40B4-BE49-F238E27FC236}">
                  <a16:creationId xmlns:a16="http://schemas.microsoft.com/office/drawing/2014/main" xmlns="" id="{DE298DA2-C877-A4D2-2401-DF6723A7E345}"/>
                </a:ext>
              </a:extLst>
            </p:cNvPr>
            <p:cNvSpPr/>
            <p:nvPr/>
          </p:nvSpPr>
          <p:spPr>
            <a:xfrm rot="5400000">
              <a:off x="7629578" y="391952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자유형: 도형 13">
              <a:extLst>
                <a:ext uri="{FF2B5EF4-FFF2-40B4-BE49-F238E27FC236}">
                  <a16:creationId xmlns:a16="http://schemas.microsoft.com/office/drawing/2014/main" xmlns="" id="{E189B636-8FEC-D98E-C1FB-F9FDA7B6BCE5}"/>
                </a:ext>
              </a:extLst>
            </p:cNvPr>
            <p:cNvSpPr/>
            <p:nvPr/>
          </p:nvSpPr>
          <p:spPr>
            <a:xfrm rot="5400000">
              <a:off x="7925616" y="391950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8" name="자유형: 도형 17">
              <a:extLst>
                <a:ext uri="{FF2B5EF4-FFF2-40B4-BE49-F238E27FC236}">
                  <a16:creationId xmlns:a16="http://schemas.microsoft.com/office/drawing/2014/main" xmlns="" id="{007AB8DD-358E-BAFD-2D0C-6DA02321BB5D}"/>
                </a:ext>
              </a:extLst>
            </p:cNvPr>
            <p:cNvSpPr/>
            <p:nvPr/>
          </p:nvSpPr>
          <p:spPr>
            <a:xfrm rot="5400000">
              <a:off x="8221654" y="391948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5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9" name="자유형: 도형 18">
              <a:extLst>
                <a:ext uri="{FF2B5EF4-FFF2-40B4-BE49-F238E27FC236}">
                  <a16:creationId xmlns:a16="http://schemas.microsoft.com/office/drawing/2014/main" xmlns="" id="{E41A43F6-B9A8-98A5-FECD-CB13415BBDD7}"/>
                </a:ext>
              </a:extLst>
            </p:cNvPr>
            <p:cNvSpPr/>
            <p:nvPr/>
          </p:nvSpPr>
          <p:spPr>
            <a:xfrm rot="5400000">
              <a:off x="8517692" y="391946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0" name="자유형: 도형 19">
              <a:extLst>
                <a:ext uri="{FF2B5EF4-FFF2-40B4-BE49-F238E27FC236}">
                  <a16:creationId xmlns:a16="http://schemas.microsoft.com/office/drawing/2014/main" xmlns="" id="{24786655-D76B-F0B1-A229-FDE57FCF1968}"/>
                </a:ext>
              </a:extLst>
            </p:cNvPr>
            <p:cNvSpPr/>
            <p:nvPr/>
          </p:nvSpPr>
          <p:spPr>
            <a:xfrm rot="5400000">
              <a:off x="8813730" y="391944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1" name="자유형: 도형 20">
              <a:extLst>
                <a:ext uri="{FF2B5EF4-FFF2-40B4-BE49-F238E27FC236}">
                  <a16:creationId xmlns:a16="http://schemas.microsoft.com/office/drawing/2014/main" xmlns="" id="{E1CAF245-264C-ADE3-0C35-952325CBAB1D}"/>
                </a:ext>
              </a:extLst>
            </p:cNvPr>
            <p:cNvSpPr/>
            <p:nvPr/>
          </p:nvSpPr>
          <p:spPr>
            <a:xfrm rot="5400000">
              <a:off x="9109768" y="391942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3" name="자유형: 도형 22">
              <a:extLst>
                <a:ext uri="{FF2B5EF4-FFF2-40B4-BE49-F238E27FC236}">
                  <a16:creationId xmlns:a16="http://schemas.microsoft.com/office/drawing/2014/main" xmlns="" id="{7DA4F199-ACF3-EC4B-7AD7-E53419BA20E4}"/>
                </a:ext>
              </a:extLst>
            </p:cNvPr>
            <p:cNvSpPr/>
            <p:nvPr/>
          </p:nvSpPr>
          <p:spPr>
            <a:xfrm rot="5400000">
              <a:off x="9405806" y="391940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4" name="자유형: 도형 23">
              <a:extLst>
                <a:ext uri="{FF2B5EF4-FFF2-40B4-BE49-F238E27FC236}">
                  <a16:creationId xmlns:a16="http://schemas.microsoft.com/office/drawing/2014/main" xmlns="" id="{7A1EE445-33AB-F655-2C2F-16FCE8E64381}"/>
                </a:ext>
              </a:extLst>
            </p:cNvPr>
            <p:cNvSpPr/>
            <p:nvPr/>
          </p:nvSpPr>
          <p:spPr>
            <a:xfrm rot="5400000">
              <a:off x="9701844" y="391938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5" name="자유형: 도형 24">
              <a:extLst>
                <a:ext uri="{FF2B5EF4-FFF2-40B4-BE49-F238E27FC236}">
                  <a16:creationId xmlns:a16="http://schemas.microsoft.com/office/drawing/2014/main" xmlns="" id="{BD7DFA32-EAD3-83DF-97BB-00665105B3D6}"/>
                </a:ext>
              </a:extLst>
            </p:cNvPr>
            <p:cNvSpPr/>
            <p:nvPr/>
          </p:nvSpPr>
          <p:spPr>
            <a:xfrm rot="5400000">
              <a:off x="9997882" y="391936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8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6" name="자유형: 도형 25">
              <a:extLst>
                <a:ext uri="{FF2B5EF4-FFF2-40B4-BE49-F238E27FC236}">
                  <a16:creationId xmlns:a16="http://schemas.microsoft.com/office/drawing/2014/main" xmlns="" id="{CFCF4C83-929F-608B-3897-125780E4BE44}"/>
                </a:ext>
              </a:extLst>
            </p:cNvPr>
            <p:cNvSpPr/>
            <p:nvPr/>
          </p:nvSpPr>
          <p:spPr>
            <a:xfrm rot="5400000">
              <a:off x="10886004" y="391934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7" name="자유형: 도형 26">
              <a:extLst>
                <a:ext uri="{FF2B5EF4-FFF2-40B4-BE49-F238E27FC236}">
                  <a16:creationId xmlns:a16="http://schemas.microsoft.com/office/drawing/2014/main" xmlns="" id="{9EC5B1A5-418B-D46F-C831-73854EB88DC7}"/>
                </a:ext>
              </a:extLst>
            </p:cNvPr>
            <p:cNvSpPr/>
            <p:nvPr/>
          </p:nvSpPr>
          <p:spPr>
            <a:xfrm rot="5400000">
              <a:off x="10293920" y="391932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9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8" name="자유형: 도형 27">
              <a:extLst>
                <a:ext uri="{FF2B5EF4-FFF2-40B4-BE49-F238E27FC236}">
                  <a16:creationId xmlns:a16="http://schemas.microsoft.com/office/drawing/2014/main" xmlns="" id="{2193841D-0F8A-57CD-5BBE-963E3C508DC9}"/>
                </a:ext>
              </a:extLst>
            </p:cNvPr>
            <p:cNvSpPr/>
            <p:nvPr/>
          </p:nvSpPr>
          <p:spPr>
            <a:xfrm rot="5400000">
              <a:off x="10589958" y="391930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37" name="직사각형 36">
            <a:extLst>
              <a:ext uri="{FF2B5EF4-FFF2-40B4-BE49-F238E27FC236}">
                <a16:creationId xmlns:a16="http://schemas.microsoft.com/office/drawing/2014/main" xmlns="" id="{247E8EB6-66D9-FB9B-ED20-2751B81E8403}"/>
              </a:ext>
            </a:extLst>
          </p:cNvPr>
          <p:cNvSpPr/>
          <p:nvPr/>
        </p:nvSpPr>
        <p:spPr>
          <a:xfrm>
            <a:off x="3377354" y="2385931"/>
            <a:ext cx="5443821" cy="16179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algn="ctr">
              <a:defRPr/>
            </a:pPr>
            <a:r>
              <a:rPr lang="en-US" altLang="ko-KR" sz="3600" kern="0" dirty="0">
                <a:ln w="9525">
                  <a:noFill/>
                </a:ln>
                <a:solidFill>
                  <a:prstClr val="white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 PRESENTATION</a:t>
            </a:r>
          </a:p>
          <a:p>
            <a:pPr marL="177800" algn="ctr">
              <a:defRPr/>
            </a:pPr>
            <a:r>
              <a:rPr lang="en-US" altLang="ko-KR" sz="1050" kern="0" dirty="0">
                <a:solidFill>
                  <a:srgbClr val="43B390"/>
                </a:solidFill>
              </a:rPr>
              <a:t>Enjoy your stylish business and campus life with BIZCAM</a:t>
            </a:r>
            <a:endParaRPr lang="ko-KR" altLang="en-US" sz="2800" dirty="0">
              <a:solidFill>
                <a:srgbClr val="43B3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992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xit" presetSubtype="8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xit" presetSubtype="2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27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>
            <a:extLst>
              <a:ext uri="{FF2B5EF4-FFF2-40B4-BE49-F238E27FC236}">
                <a16:creationId xmlns:a16="http://schemas.microsoft.com/office/drawing/2014/main" xmlns="" id="{7C1D510B-83AC-F6CC-46E5-E0F87469CE53}"/>
              </a:ext>
            </a:extLst>
          </p:cNvPr>
          <p:cNvGrpSpPr/>
          <p:nvPr/>
        </p:nvGrpSpPr>
        <p:grpSpPr>
          <a:xfrm>
            <a:off x="3078370" y="2157733"/>
            <a:ext cx="8354421" cy="2074432"/>
            <a:chOff x="5311382" y="341822"/>
            <a:chExt cx="6360455" cy="835979"/>
          </a:xfrm>
          <a:scene3d>
            <a:camera prst="perspectiveLeft" fov="5400000">
              <a:rot lat="0" lon="3900000" rev="0"/>
            </a:camera>
            <a:lightRig rig="threePt" dir="t"/>
          </a:scene3d>
        </p:grpSpPr>
        <p:sp>
          <p:nvSpPr>
            <p:cNvPr id="7" name="자유형: 도형 6">
              <a:extLst>
                <a:ext uri="{FF2B5EF4-FFF2-40B4-BE49-F238E27FC236}">
                  <a16:creationId xmlns:a16="http://schemas.microsoft.com/office/drawing/2014/main" xmlns="" id="{322943D7-EE6D-41DD-F6FB-11256B848F5A}"/>
                </a:ext>
              </a:extLst>
            </p:cNvPr>
            <p:cNvSpPr/>
            <p:nvPr/>
          </p:nvSpPr>
          <p:spPr>
            <a:xfrm rot="5400000">
              <a:off x="5261274" y="391968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5" name="자유형: 도형 14">
              <a:extLst>
                <a:ext uri="{FF2B5EF4-FFF2-40B4-BE49-F238E27FC236}">
                  <a16:creationId xmlns:a16="http://schemas.microsoft.com/office/drawing/2014/main" xmlns="" id="{CACE228C-0B12-1879-7C71-90004AD234E5}"/>
                </a:ext>
              </a:extLst>
            </p:cNvPr>
            <p:cNvSpPr/>
            <p:nvPr/>
          </p:nvSpPr>
          <p:spPr>
            <a:xfrm rot="5400000">
              <a:off x="5557312" y="391966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6" name="자유형: 도형 15">
              <a:extLst>
                <a:ext uri="{FF2B5EF4-FFF2-40B4-BE49-F238E27FC236}">
                  <a16:creationId xmlns:a16="http://schemas.microsoft.com/office/drawing/2014/main" xmlns="" id="{2718E099-DB61-4EDD-426C-6010559FE5B2}"/>
                </a:ext>
              </a:extLst>
            </p:cNvPr>
            <p:cNvSpPr/>
            <p:nvPr/>
          </p:nvSpPr>
          <p:spPr>
            <a:xfrm rot="5400000">
              <a:off x="5853350" y="391964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7" name="자유형: 도형 16">
              <a:extLst>
                <a:ext uri="{FF2B5EF4-FFF2-40B4-BE49-F238E27FC236}">
                  <a16:creationId xmlns:a16="http://schemas.microsoft.com/office/drawing/2014/main" xmlns="" id="{92C75B33-7CC5-5F9E-0898-7A20B74CAEA8}"/>
                </a:ext>
              </a:extLst>
            </p:cNvPr>
            <p:cNvSpPr/>
            <p:nvPr/>
          </p:nvSpPr>
          <p:spPr>
            <a:xfrm rot="5400000">
              <a:off x="6149388" y="391962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2" name="자유형: 도형 21">
              <a:extLst>
                <a:ext uri="{FF2B5EF4-FFF2-40B4-BE49-F238E27FC236}">
                  <a16:creationId xmlns:a16="http://schemas.microsoft.com/office/drawing/2014/main" xmlns="" id="{1D65A6A5-2DA3-DDEE-D703-1534E7A70308}"/>
                </a:ext>
              </a:extLst>
            </p:cNvPr>
            <p:cNvSpPr/>
            <p:nvPr/>
          </p:nvSpPr>
          <p:spPr>
            <a:xfrm rot="5400000">
              <a:off x="6445426" y="391960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0" name="자유형: 도형 29">
              <a:extLst>
                <a:ext uri="{FF2B5EF4-FFF2-40B4-BE49-F238E27FC236}">
                  <a16:creationId xmlns:a16="http://schemas.microsoft.com/office/drawing/2014/main" xmlns="" id="{22C172F6-71B2-BD1F-7A56-789DA661C445}"/>
                </a:ext>
              </a:extLst>
            </p:cNvPr>
            <p:cNvSpPr/>
            <p:nvPr/>
          </p:nvSpPr>
          <p:spPr>
            <a:xfrm rot="5400000">
              <a:off x="6741464" y="391958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8" name="자유형: 도형 37">
              <a:extLst>
                <a:ext uri="{FF2B5EF4-FFF2-40B4-BE49-F238E27FC236}">
                  <a16:creationId xmlns:a16="http://schemas.microsoft.com/office/drawing/2014/main" xmlns="" id="{2016AB1D-4862-035A-B6D7-0A5BCDF15038}"/>
                </a:ext>
              </a:extLst>
            </p:cNvPr>
            <p:cNvSpPr/>
            <p:nvPr/>
          </p:nvSpPr>
          <p:spPr>
            <a:xfrm rot="5400000">
              <a:off x="7037502" y="391956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3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9" name="자유형: 도형 38">
              <a:extLst>
                <a:ext uri="{FF2B5EF4-FFF2-40B4-BE49-F238E27FC236}">
                  <a16:creationId xmlns:a16="http://schemas.microsoft.com/office/drawing/2014/main" xmlns="" id="{74574737-8C71-4D7D-9585-C4E0D8518822}"/>
                </a:ext>
              </a:extLst>
            </p:cNvPr>
            <p:cNvSpPr/>
            <p:nvPr/>
          </p:nvSpPr>
          <p:spPr>
            <a:xfrm rot="5400000">
              <a:off x="7333540" y="391954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0" name="자유형: 도형 39">
              <a:extLst>
                <a:ext uri="{FF2B5EF4-FFF2-40B4-BE49-F238E27FC236}">
                  <a16:creationId xmlns:a16="http://schemas.microsoft.com/office/drawing/2014/main" xmlns="" id="{0CB605F2-D239-0A77-E59B-24B709719A7C}"/>
                </a:ext>
              </a:extLst>
            </p:cNvPr>
            <p:cNvSpPr/>
            <p:nvPr/>
          </p:nvSpPr>
          <p:spPr>
            <a:xfrm rot="5400000">
              <a:off x="7629578" y="391952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1" name="자유형: 도형 40">
              <a:extLst>
                <a:ext uri="{FF2B5EF4-FFF2-40B4-BE49-F238E27FC236}">
                  <a16:creationId xmlns:a16="http://schemas.microsoft.com/office/drawing/2014/main" xmlns="" id="{141B6AC9-713A-EFD9-7E2A-572518CB1021}"/>
                </a:ext>
              </a:extLst>
            </p:cNvPr>
            <p:cNvSpPr/>
            <p:nvPr/>
          </p:nvSpPr>
          <p:spPr>
            <a:xfrm rot="5400000">
              <a:off x="7925616" y="391950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2" name="자유형: 도형 41">
              <a:extLst>
                <a:ext uri="{FF2B5EF4-FFF2-40B4-BE49-F238E27FC236}">
                  <a16:creationId xmlns:a16="http://schemas.microsoft.com/office/drawing/2014/main" xmlns="" id="{4B79C6EC-365A-E7D6-245C-9A1169797857}"/>
                </a:ext>
              </a:extLst>
            </p:cNvPr>
            <p:cNvSpPr/>
            <p:nvPr/>
          </p:nvSpPr>
          <p:spPr>
            <a:xfrm rot="5400000">
              <a:off x="8221654" y="391948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5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3" name="자유형: 도형 42">
              <a:extLst>
                <a:ext uri="{FF2B5EF4-FFF2-40B4-BE49-F238E27FC236}">
                  <a16:creationId xmlns:a16="http://schemas.microsoft.com/office/drawing/2014/main" xmlns="" id="{05BC2B51-47B0-FC67-BE65-812DD964FEDE}"/>
                </a:ext>
              </a:extLst>
            </p:cNvPr>
            <p:cNvSpPr/>
            <p:nvPr/>
          </p:nvSpPr>
          <p:spPr>
            <a:xfrm rot="5400000">
              <a:off x="8517692" y="391946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4" name="자유형: 도형 43">
              <a:extLst>
                <a:ext uri="{FF2B5EF4-FFF2-40B4-BE49-F238E27FC236}">
                  <a16:creationId xmlns:a16="http://schemas.microsoft.com/office/drawing/2014/main" xmlns="" id="{236D26EF-462D-13B8-4A8C-9BE9D19D3084}"/>
                </a:ext>
              </a:extLst>
            </p:cNvPr>
            <p:cNvSpPr/>
            <p:nvPr/>
          </p:nvSpPr>
          <p:spPr>
            <a:xfrm rot="5400000">
              <a:off x="8813730" y="391944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5" name="자유형: 도형 44">
              <a:extLst>
                <a:ext uri="{FF2B5EF4-FFF2-40B4-BE49-F238E27FC236}">
                  <a16:creationId xmlns:a16="http://schemas.microsoft.com/office/drawing/2014/main" xmlns="" id="{DB42C5CA-707D-D971-EDED-50CBBA2BBB2E}"/>
                </a:ext>
              </a:extLst>
            </p:cNvPr>
            <p:cNvSpPr/>
            <p:nvPr/>
          </p:nvSpPr>
          <p:spPr>
            <a:xfrm rot="5400000">
              <a:off x="9109768" y="391942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6" name="자유형: 도형 45">
              <a:extLst>
                <a:ext uri="{FF2B5EF4-FFF2-40B4-BE49-F238E27FC236}">
                  <a16:creationId xmlns:a16="http://schemas.microsoft.com/office/drawing/2014/main" xmlns="" id="{F3F3642D-85B7-B983-85CE-5CE2022BEE92}"/>
                </a:ext>
              </a:extLst>
            </p:cNvPr>
            <p:cNvSpPr/>
            <p:nvPr/>
          </p:nvSpPr>
          <p:spPr>
            <a:xfrm rot="5400000">
              <a:off x="9405806" y="391940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7" name="자유형: 도형 46">
              <a:extLst>
                <a:ext uri="{FF2B5EF4-FFF2-40B4-BE49-F238E27FC236}">
                  <a16:creationId xmlns:a16="http://schemas.microsoft.com/office/drawing/2014/main" xmlns="" id="{C991EBB0-49D7-D731-DA03-4226C409C305}"/>
                </a:ext>
              </a:extLst>
            </p:cNvPr>
            <p:cNvSpPr/>
            <p:nvPr/>
          </p:nvSpPr>
          <p:spPr>
            <a:xfrm rot="5400000">
              <a:off x="9701844" y="391938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8" name="자유형: 도형 47">
              <a:extLst>
                <a:ext uri="{FF2B5EF4-FFF2-40B4-BE49-F238E27FC236}">
                  <a16:creationId xmlns:a16="http://schemas.microsoft.com/office/drawing/2014/main" xmlns="" id="{B008CD6F-99E8-6D73-2D08-E9CF23A13FCB}"/>
                </a:ext>
              </a:extLst>
            </p:cNvPr>
            <p:cNvSpPr/>
            <p:nvPr/>
          </p:nvSpPr>
          <p:spPr>
            <a:xfrm rot="5400000">
              <a:off x="9997882" y="391936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8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9" name="자유형: 도형 48">
              <a:extLst>
                <a:ext uri="{FF2B5EF4-FFF2-40B4-BE49-F238E27FC236}">
                  <a16:creationId xmlns:a16="http://schemas.microsoft.com/office/drawing/2014/main" xmlns="" id="{C4BEAB35-12C6-2FA3-AB5A-3CF1446F3A30}"/>
                </a:ext>
              </a:extLst>
            </p:cNvPr>
            <p:cNvSpPr/>
            <p:nvPr/>
          </p:nvSpPr>
          <p:spPr>
            <a:xfrm rot="5400000">
              <a:off x="10886004" y="391934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0" name="자유형: 도형 49">
              <a:extLst>
                <a:ext uri="{FF2B5EF4-FFF2-40B4-BE49-F238E27FC236}">
                  <a16:creationId xmlns:a16="http://schemas.microsoft.com/office/drawing/2014/main" xmlns="" id="{2808BBC8-4138-A56B-EC17-520FAE6A9B8F}"/>
                </a:ext>
              </a:extLst>
            </p:cNvPr>
            <p:cNvSpPr/>
            <p:nvPr/>
          </p:nvSpPr>
          <p:spPr>
            <a:xfrm rot="5400000">
              <a:off x="10293920" y="391932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9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1" name="자유형: 도형 50">
              <a:extLst>
                <a:ext uri="{FF2B5EF4-FFF2-40B4-BE49-F238E27FC236}">
                  <a16:creationId xmlns:a16="http://schemas.microsoft.com/office/drawing/2014/main" xmlns="" id="{CFC147EA-E93D-985B-8930-8104C41958C1}"/>
                </a:ext>
              </a:extLst>
            </p:cNvPr>
            <p:cNvSpPr/>
            <p:nvPr/>
          </p:nvSpPr>
          <p:spPr>
            <a:xfrm rot="5400000">
              <a:off x="10589958" y="391930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2" name="그룹 1">
            <a:extLst>
              <a:ext uri="{FF2B5EF4-FFF2-40B4-BE49-F238E27FC236}">
                <a16:creationId xmlns:a16="http://schemas.microsoft.com/office/drawing/2014/main" xmlns="" id="{29534F87-4095-793A-E6F5-47421516C01B}"/>
              </a:ext>
            </a:extLst>
          </p:cNvPr>
          <p:cNvGrpSpPr/>
          <p:nvPr/>
        </p:nvGrpSpPr>
        <p:grpSpPr>
          <a:xfrm>
            <a:off x="751028" y="2181866"/>
            <a:ext cx="8354421" cy="2074432"/>
            <a:chOff x="5311382" y="341822"/>
            <a:chExt cx="6360455" cy="835979"/>
          </a:xfrm>
          <a:scene3d>
            <a:camera prst="perspectiveLeft" fov="5400000">
              <a:rot lat="0" lon="6900000" rev="0"/>
            </a:camera>
            <a:lightRig rig="threePt" dir="t"/>
          </a:scene3d>
        </p:grpSpPr>
        <p:sp>
          <p:nvSpPr>
            <p:cNvPr id="3" name="자유형: 도형 2">
              <a:extLst>
                <a:ext uri="{FF2B5EF4-FFF2-40B4-BE49-F238E27FC236}">
                  <a16:creationId xmlns:a16="http://schemas.microsoft.com/office/drawing/2014/main" xmlns="" id="{919B9F83-ECF3-0F9E-F548-605E1DC074B4}"/>
                </a:ext>
              </a:extLst>
            </p:cNvPr>
            <p:cNvSpPr/>
            <p:nvPr/>
          </p:nvSpPr>
          <p:spPr>
            <a:xfrm rot="5400000">
              <a:off x="5261274" y="391968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" name="자유형: 도형 3">
              <a:extLst>
                <a:ext uri="{FF2B5EF4-FFF2-40B4-BE49-F238E27FC236}">
                  <a16:creationId xmlns:a16="http://schemas.microsoft.com/office/drawing/2014/main" xmlns="" id="{882160B0-76C4-FBDF-E696-DEE5197AE1FD}"/>
                </a:ext>
              </a:extLst>
            </p:cNvPr>
            <p:cNvSpPr/>
            <p:nvPr/>
          </p:nvSpPr>
          <p:spPr>
            <a:xfrm rot="5400000">
              <a:off x="5557312" y="391966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6" name="자유형: 도형 5">
              <a:extLst>
                <a:ext uri="{FF2B5EF4-FFF2-40B4-BE49-F238E27FC236}">
                  <a16:creationId xmlns:a16="http://schemas.microsoft.com/office/drawing/2014/main" xmlns="" id="{FBD0E27F-55B9-83EB-791A-4D2716E21908}"/>
                </a:ext>
              </a:extLst>
            </p:cNvPr>
            <p:cNvSpPr/>
            <p:nvPr/>
          </p:nvSpPr>
          <p:spPr>
            <a:xfrm rot="5400000">
              <a:off x="5853350" y="391964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" name="자유형: 도형 7">
              <a:extLst>
                <a:ext uri="{FF2B5EF4-FFF2-40B4-BE49-F238E27FC236}">
                  <a16:creationId xmlns:a16="http://schemas.microsoft.com/office/drawing/2014/main" xmlns="" id="{3077E3CC-7FC1-6D05-00A2-AC91CCEEF59D}"/>
                </a:ext>
              </a:extLst>
            </p:cNvPr>
            <p:cNvSpPr/>
            <p:nvPr/>
          </p:nvSpPr>
          <p:spPr>
            <a:xfrm rot="5400000">
              <a:off x="6149388" y="391962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9" name="자유형: 도형 8">
              <a:extLst>
                <a:ext uri="{FF2B5EF4-FFF2-40B4-BE49-F238E27FC236}">
                  <a16:creationId xmlns:a16="http://schemas.microsoft.com/office/drawing/2014/main" xmlns="" id="{6657B879-F00F-864A-F248-F55438FB8217}"/>
                </a:ext>
              </a:extLst>
            </p:cNvPr>
            <p:cNvSpPr/>
            <p:nvPr/>
          </p:nvSpPr>
          <p:spPr>
            <a:xfrm rot="5400000">
              <a:off x="6445426" y="391960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자유형: 도형 9">
              <a:extLst>
                <a:ext uri="{FF2B5EF4-FFF2-40B4-BE49-F238E27FC236}">
                  <a16:creationId xmlns:a16="http://schemas.microsoft.com/office/drawing/2014/main" xmlns="" id="{FCE61B42-B1D3-F7E6-629A-B12C8904C44B}"/>
                </a:ext>
              </a:extLst>
            </p:cNvPr>
            <p:cNvSpPr/>
            <p:nvPr/>
          </p:nvSpPr>
          <p:spPr>
            <a:xfrm rot="5400000">
              <a:off x="6741464" y="391958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자유형: 도형 10">
              <a:extLst>
                <a:ext uri="{FF2B5EF4-FFF2-40B4-BE49-F238E27FC236}">
                  <a16:creationId xmlns:a16="http://schemas.microsoft.com/office/drawing/2014/main" xmlns="" id="{64ED99EE-92FE-FAE0-6B9D-1F0DDFAE92DC}"/>
                </a:ext>
              </a:extLst>
            </p:cNvPr>
            <p:cNvSpPr/>
            <p:nvPr/>
          </p:nvSpPr>
          <p:spPr>
            <a:xfrm rot="5400000">
              <a:off x="7037502" y="391956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3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2" name="자유형: 도형 11">
              <a:extLst>
                <a:ext uri="{FF2B5EF4-FFF2-40B4-BE49-F238E27FC236}">
                  <a16:creationId xmlns:a16="http://schemas.microsoft.com/office/drawing/2014/main" xmlns="" id="{FEA70195-41D6-15D8-EB52-072463340A95}"/>
                </a:ext>
              </a:extLst>
            </p:cNvPr>
            <p:cNvSpPr/>
            <p:nvPr/>
          </p:nvSpPr>
          <p:spPr>
            <a:xfrm rot="5400000">
              <a:off x="7333540" y="391954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3" name="자유형: 도형 12">
              <a:extLst>
                <a:ext uri="{FF2B5EF4-FFF2-40B4-BE49-F238E27FC236}">
                  <a16:creationId xmlns:a16="http://schemas.microsoft.com/office/drawing/2014/main" xmlns="" id="{DE298DA2-C877-A4D2-2401-DF6723A7E345}"/>
                </a:ext>
              </a:extLst>
            </p:cNvPr>
            <p:cNvSpPr/>
            <p:nvPr/>
          </p:nvSpPr>
          <p:spPr>
            <a:xfrm rot="5400000">
              <a:off x="7629578" y="391952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자유형: 도형 13">
              <a:extLst>
                <a:ext uri="{FF2B5EF4-FFF2-40B4-BE49-F238E27FC236}">
                  <a16:creationId xmlns:a16="http://schemas.microsoft.com/office/drawing/2014/main" xmlns="" id="{E189B636-8FEC-D98E-C1FB-F9FDA7B6BCE5}"/>
                </a:ext>
              </a:extLst>
            </p:cNvPr>
            <p:cNvSpPr/>
            <p:nvPr/>
          </p:nvSpPr>
          <p:spPr>
            <a:xfrm rot="5400000">
              <a:off x="7925616" y="391950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8" name="자유형: 도형 17">
              <a:extLst>
                <a:ext uri="{FF2B5EF4-FFF2-40B4-BE49-F238E27FC236}">
                  <a16:creationId xmlns:a16="http://schemas.microsoft.com/office/drawing/2014/main" xmlns="" id="{007AB8DD-358E-BAFD-2D0C-6DA02321BB5D}"/>
                </a:ext>
              </a:extLst>
            </p:cNvPr>
            <p:cNvSpPr/>
            <p:nvPr/>
          </p:nvSpPr>
          <p:spPr>
            <a:xfrm rot="5400000">
              <a:off x="8221654" y="391948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5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9" name="자유형: 도형 18">
              <a:extLst>
                <a:ext uri="{FF2B5EF4-FFF2-40B4-BE49-F238E27FC236}">
                  <a16:creationId xmlns:a16="http://schemas.microsoft.com/office/drawing/2014/main" xmlns="" id="{E41A43F6-B9A8-98A5-FECD-CB13415BBDD7}"/>
                </a:ext>
              </a:extLst>
            </p:cNvPr>
            <p:cNvSpPr/>
            <p:nvPr/>
          </p:nvSpPr>
          <p:spPr>
            <a:xfrm rot="5400000">
              <a:off x="8517692" y="391946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0" name="자유형: 도형 19">
              <a:extLst>
                <a:ext uri="{FF2B5EF4-FFF2-40B4-BE49-F238E27FC236}">
                  <a16:creationId xmlns:a16="http://schemas.microsoft.com/office/drawing/2014/main" xmlns="" id="{24786655-D76B-F0B1-A229-FDE57FCF1968}"/>
                </a:ext>
              </a:extLst>
            </p:cNvPr>
            <p:cNvSpPr/>
            <p:nvPr/>
          </p:nvSpPr>
          <p:spPr>
            <a:xfrm rot="5400000">
              <a:off x="8813730" y="391944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1" name="자유형: 도형 20">
              <a:extLst>
                <a:ext uri="{FF2B5EF4-FFF2-40B4-BE49-F238E27FC236}">
                  <a16:creationId xmlns:a16="http://schemas.microsoft.com/office/drawing/2014/main" xmlns="" id="{E1CAF245-264C-ADE3-0C35-952325CBAB1D}"/>
                </a:ext>
              </a:extLst>
            </p:cNvPr>
            <p:cNvSpPr/>
            <p:nvPr/>
          </p:nvSpPr>
          <p:spPr>
            <a:xfrm rot="5400000">
              <a:off x="9109768" y="391942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3" name="자유형: 도형 22">
              <a:extLst>
                <a:ext uri="{FF2B5EF4-FFF2-40B4-BE49-F238E27FC236}">
                  <a16:creationId xmlns:a16="http://schemas.microsoft.com/office/drawing/2014/main" xmlns="" id="{7DA4F199-ACF3-EC4B-7AD7-E53419BA20E4}"/>
                </a:ext>
              </a:extLst>
            </p:cNvPr>
            <p:cNvSpPr/>
            <p:nvPr/>
          </p:nvSpPr>
          <p:spPr>
            <a:xfrm rot="5400000">
              <a:off x="9405806" y="391940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4" name="자유형: 도형 23">
              <a:extLst>
                <a:ext uri="{FF2B5EF4-FFF2-40B4-BE49-F238E27FC236}">
                  <a16:creationId xmlns:a16="http://schemas.microsoft.com/office/drawing/2014/main" xmlns="" id="{7A1EE445-33AB-F655-2C2F-16FCE8E64381}"/>
                </a:ext>
              </a:extLst>
            </p:cNvPr>
            <p:cNvSpPr/>
            <p:nvPr/>
          </p:nvSpPr>
          <p:spPr>
            <a:xfrm rot="5400000">
              <a:off x="9701844" y="391938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5" name="자유형: 도형 24">
              <a:extLst>
                <a:ext uri="{FF2B5EF4-FFF2-40B4-BE49-F238E27FC236}">
                  <a16:creationId xmlns:a16="http://schemas.microsoft.com/office/drawing/2014/main" xmlns="" id="{BD7DFA32-EAD3-83DF-97BB-00665105B3D6}"/>
                </a:ext>
              </a:extLst>
            </p:cNvPr>
            <p:cNvSpPr/>
            <p:nvPr/>
          </p:nvSpPr>
          <p:spPr>
            <a:xfrm rot="5400000">
              <a:off x="9997882" y="391936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8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6" name="자유형: 도형 25">
              <a:extLst>
                <a:ext uri="{FF2B5EF4-FFF2-40B4-BE49-F238E27FC236}">
                  <a16:creationId xmlns:a16="http://schemas.microsoft.com/office/drawing/2014/main" xmlns="" id="{CFCF4C83-929F-608B-3897-125780E4BE44}"/>
                </a:ext>
              </a:extLst>
            </p:cNvPr>
            <p:cNvSpPr/>
            <p:nvPr/>
          </p:nvSpPr>
          <p:spPr>
            <a:xfrm rot="5400000">
              <a:off x="10886004" y="391934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7" name="자유형: 도형 26">
              <a:extLst>
                <a:ext uri="{FF2B5EF4-FFF2-40B4-BE49-F238E27FC236}">
                  <a16:creationId xmlns:a16="http://schemas.microsoft.com/office/drawing/2014/main" xmlns="" id="{9EC5B1A5-418B-D46F-C831-73854EB88DC7}"/>
                </a:ext>
              </a:extLst>
            </p:cNvPr>
            <p:cNvSpPr/>
            <p:nvPr/>
          </p:nvSpPr>
          <p:spPr>
            <a:xfrm rot="5400000">
              <a:off x="10293920" y="391932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9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8" name="자유형: 도형 27">
              <a:extLst>
                <a:ext uri="{FF2B5EF4-FFF2-40B4-BE49-F238E27FC236}">
                  <a16:creationId xmlns:a16="http://schemas.microsoft.com/office/drawing/2014/main" xmlns="" id="{2193841D-0F8A-57CD-5BBE-963E3C508DC9}"/>
                </a:ext>
              </a:extLst>
            </p:cNvPr>
            <p:cNvSpPr/>
            <p:nvPr/>
          </p:nvSpPr>
          <p:spPr>
            <a:xfrm rot="5400000">
              <a:off x="10589958" y="391930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37" name="직사각형 36">
            <a:extLst>
              <a:ext uri="{FF2B5EF4-FFF2-40B4-BE49-F238E27FC236}">
                <a16:creationId xmlns:a16="http://schemas.microsoft.com/office/drawing/2014/main" xmlns="" id="{247E8EB6-66D9-FB9B-ED20-2751B81E8403}"/>
              </a:ext>
            </a:extLst>
          </p:cNvPr>
          <p:cNvSpPr/>
          <p:nvPr/>
        </p:nvSpPr>
        <p:spPr>
          <a:xfrm>
            <a:off x="3377354" y="2385931"/>
            <a:ext cx="5443821" cy="16179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algn="ctr">
              <a:defRPr/>
            </a:pPr>
            <a:r>
              <a:rPr lang="en-US" altLang="ko-KR" sz="3600" kern="0" dirty="0">
                <a:ln w="9525">
                  <a:noFill/>
                </a:ln>
                <a:solidFill>
                  <a:prstClr val="white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 PRESENTATION</a:t>
            </a:r>
          </a:p>
          <a:p>
            <a:pPr marL="177800" algn="ctr">
              <a:defRPr/>
            </a:pPr>
            <a:r>
              <a:rPr lang="en-US" altLang="ko-KR" sz="1050" kern="0" dirty="0">
                <a:solidFill>
                  <a:srgbClr val="43B390"/>
                </a:solidFill>
              </a:rPr>
              <a:t>Enjoy your stylish business and campus life with BIZCAM</a:t>
            </a:r>
            <a:endParaRPr lang="ko-KR" altLang="en-US" sz="2800" dirty="0">
              <a:solidFill>
                <a:srgbClr val="43B3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580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0" presetClass="exit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0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27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>
            <a:extLst>
              <a:ext uri="{FF2B5EF4-FFF2-40B4-BE49-F238E27FC236}">
                <a16:creationId xmlns:a16="http://schemas.microsoft.com/office/drawing/2014/main" xmlns="" id="{7C1D510B-83AC-F6CC-46E5-E0F87469CE53}"/>
              </a:ext>
            </a:extLst>
          </p:cNvPr>
          <p:cNvGrpSpPr/>
          <p:nvPr/>
        </p:nvGrpSpPr>
        <p:grpSpPr>
          <a:xfrm>
            <a:off x="3078370" y="2157733"/>
            <a:ext cx="8354421" cy="2074432"/>
            <a:chOff x="5311382" y="341822"/>
            <a:chExt cx="6360455" cy="835979"/>
          </a:xfrm>
          <a:scene3d>
            <a:camera prst="perspectiveLeft" fov="5400000">
              <a:rot lat="0" lon="3900000" rev="0"/>
            </a:camera>
            <a:lightRig rig="threePt" dir="t"/>
          </a:scene3d>
        </p:grpSpPr>
        <p:sp>
          <p:nvSpPr>
            <p:cNvPr id="7" name="자유형: 도형 6">
              <a:extLst>
                <a:ext uri="{FF2B5EF4-FFF2-40B4-BE49-F238E27FC236}">
                  <a16:creationId xmlns:a16="http://schemas.microsoft.com/office/drawing/2014/main" xmlns="" id="{322943D7-EE6D-41DD-F6FB-11256B848F5A}"/>
                </a:ext>
              </a:extLst>
            </p:cNvPr>
            <p:cNvSpPr/>
            <p:nvPr/>
          </p:nvSpPr>
          <p:spPr>
            <a:xfrm rot="5400000">
              <a:off x="5261274" y="391968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5" name="자유형: 도형 14">
              <a:extLst>
                <a:ext uri="{FF2B5EF4-FFF2-40B4-BE49-F238E27FC236}">
                  <a16:creationId xmlns:a16="http://schemas.microsoft.com/office/drawing/2014/main" xmlns="" id="{CACE228C-0B12-1879-7C71-90004AD234E5}"/>
                </a:ext>
              </a:extLst>
            </p:cNvPr>
            <p:cNvSpPr/>
            <p:nvPr/>
          </p:nvSpPr>
          <p:spPr>
            <a:xfrm rot="5400000">
              <a:off x="5557312" y="391966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6" name="자유형: 도형 15">
              <a:extLst>
                <a:ext uri="{FF2B5EF4-FFF2-40B4-BE49-F238E27FC236}">
                  <a16:creationId xmlns:a16="http://schemas.microsoft.com/office/drawing/2014/main" xmlns="" id="{2718E099-DB61-4EDD-426C-6010559FE5B2}"/>
                </a:ext>
              </a:extLst>
            </p:cNvPr>
            <p:cNvSpPr/>
            <p:nvPr/>
          </p:nvSpPr>
          <p:spPr>
            <a:xfrm rot="5400000">
              <a:off x="5853350" y="391964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7" name="자유형: 도형 16">
              <a:extLst>
                <a:ext uri="{FF2B5EF4-FFF2-40B4-BE49-F238E27FC236}">
                  <a16:creationId xmlns:a16="http://schemas.microsoft.com/office/drawing/2014/main" xmlns="" id="{92C75B33-7CC5-5F9E-0898-7A20B74CAEA8}"/>
                </a:ext>
              </a:extLst>
            </p:cNvPr>
            <p:cNvSpPr/>
            <p:nvPr/>
          </p:nvSpPr>
          <p:spPr>
            <a:xfrm rot="5400000">
              <a:off x="6149388" y="391962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2" name="자유형: 도형 21">
              <a:extLst>
                <a:ext uri="{FF2B5EF4-FFF2-40B4-BE49-F238E27FC236}">
                  <a16:creationId xmlns:a16="http://schemas.microsoft.com/office/drawing/2014/main" xmlns="" id="{1D65A6A5-2DA3-DDEE-D703-1534E7A70308}"/>
                </a:ext>
              </a:extLst>
            </p:cNvPr>
            <p:cNvSpPr/>
            <p:nvPr/>
          </p:nvSpPr>
          <p:spPr>
            <a:xfrm rot="5400000">
              <a:off x="6445426" y="391960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0" name="자유형: 도형 29">
              <a:extLst>
                <a:ext uri="{FF2B5EF4-FFF2-40B4-BE49-F238E27FC236}">
                  <a16:creationId xmlns:a16="http://schemas.microsoft.com/office/drawing/2014/main" xmlns="" id="{22C172F6-71B2-BD1F-7A56-789DA661C445}"/>
                </a:ext>
              </a:extLst>
            </p:cNvPr>
            <p:cNvSpPr/>
            <p:nvPr/>
          </p:nvSpPr>
          <p:spPr>
            <a:xfrm rot="5400000">
              <a:off x="6741464" y="391958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8" name="자유형: 도형 37">
              <a:extLst>
                <a:ext uri="{FF2B5EF4-FFF2-40B4-BE49-F238E27FC236}">
                  <a16:creationId xmlns:a16="http://schemas.microsoft.com/office/drawing/2014/main" xmlns="" id="{2016AB1D-4862-035A-B6D7-0A5BCDF15038}"/>
                </a:ext>
              </a:extLst>
            </p:cNvPr>
            <p:cNvSpPr/>
            <p:nvPr/>
          </p:nvSpPr>
          <p:spPr>
            <a:xfrm rot="5400000">
              <a:off x="7037502" y="391956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3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9" name="자유형: 도형 38">
              <a:extLst>
                <a:ext uri="{FF2B5EF4-FFF2-40B4-BE49-F238E27FC236}">
                  <a16:creationId xmlns:a16="http://schemas.microsoft.com/office/drawing/2014/main" xmlns="" id="{74574737-8C71-4D7D-9585-C4E0D8518822}"/>
                </a:ext>
              </a:extLst>
            </p:cNvPr>
            <p:cNvSpPr/>
            <p:nvPr/>
          </p:nvSpPr>
          <p:spPr>
            <a:xfrm rot="5400000">
              <a:off x="7333540" y="391954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0" name="자유형: 도형 39">
              <a:extLst>
                <a:ext uri="{FF2B5EF4-FFF2-40B4-BE49-F238E27FC236}">
                  <a16:creationId xmlns:a16="http://schemas.microsoft.com/office/drawing/2014/main" xmlns="" id="{0CB605F2-D239-0A77-E59B-24B709719A7C}"/>
                </a:ext>
              </a:extLst>
            </p:cNvPr>
            <p:cNvSpPr/>
            <p:nvPr/>
          </p:nvSpPr>
          <p:spPr>
            <a:xfrm rot="5400000">
              <a:off x="7629578" y="391952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1" name="자유형: 도형 40">
              <a:extLst>
                <a:ext uri="{FF2B5EF4-FFF2-40B4-BE49-F238E27FC236}">
                  <a16:creationId xmlns:a16="http://schemas.microsoft.com/office/drawing/2014/main" xmlns="" id="{141B6AC9-713A-EFD9-7E2A-572518CB1021}"/>
                </a:ext>
              </a:extLst>
            </p:cNvPr>
            <p:cNvSpPr/>
            <p:nvPr/>
          </p:nvSpPr>
          <p:spPr>
            <a:xfrm rot="5400000">
              <a:off x="7925616" y="391950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2" name="자유형: 도형 41">
              <a:extLst>
                <a:ext uri="{FF2B5EF4-FFF2-40B4-BE49-F238E27FC236}">
                  <a16:creationId xmlns:a16="http://schemas.microsoft.com/office/drawing/2014/main" xmlns="" id="{4B79C6EC-365A-E7D6-245C-9A1169797857}"/>
                </a:ext>
              </a:extLst>
            </p:cNvPr>
            <p:cNvSpPr/>
            <p:nvPr/>
          </p:nvSpPr>
          <p:spPr>
            <a:xfrm rot="5400000">
              <a:off x="8221654" y="391948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5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3" name="자유형: 도형 42">
              <a:extLst>
                <a:ext uri="{FF2B5EF4-FFF2-40B4-BE49-F238E27FC236}">
                  <a16:creationId xmlns:a16="http://schemas.microsoft.com/office/drawing/2014/main" xmlns="" id="{05BC2B51-47B0-FC67-BE65-812DD964FEDE}"/>
                </a:ext>
              </a:extLst>
            </p:cNvPr>
            <p:cNvSpPr/>
            <p:nvPr/>
          </p:nvSpPr>
          <p:spPr>
            <a:xfrm rot="5400000">
              <a:off x="8517692" y="391946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4" name="자유형: 도형 43">
              <a:extLst>
                <a:ext uri="{FF2B5EF4-FFF2-40B4-BE49-F238E27FC236}">
                  <a16:creationId xmlns:a16="http://schemas.microsoft.com/office/drawing/2014/main" xmlns="" id="{236D26EF-462D-13B8-4A8C-9BE9D19D3084}"/>
                </a:ext>
              </a:extLst>
            </p:cNvPr>
            <p:cNvSpPr/>
            <p:nvPr/>
          </p:nvSpPr>
          <p:spPr>
            <a:xfrm rot="5400000">
              <a:off x="8813730" y="391944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5" name="자유형: 도형 44">
              <a:extLst>
                <a:ext uri="{FF2B5EF4-FFF2-40B4-BE49-F238E27FC236}">
                  <a16:creationId xmlns:a16="http://schemas.microsoft.com/office/drawing/2014/main" xmlns="" id="{DB42C5CA-707D-D971-EDED-50CBBA2BBB2E}"/>
                </a:ext>
              </a:extLst>
            </p:cNvPr>
            <p:cNvSpPr/>
            <p:nvPr/>
          </p:nvSpPr>
          <p:spPr>
            <a:xfrm rot="5400000">
              <a:off x="9109768" y="391942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6" name="자유형: 도형 45">
              <a:extLst>
                <a:ext uri="{FF2B5EF4-FFF2-40B4-BE49-F238E27FC236}">
                  <a16:creationId xmlns:a16="http://schemas.microsoft.com/office/drawing/2014/main" xmlns="" id="{F3F3642D-85B7-B983-85CE-5CE2022BEE92}"/>
                </a:ext>
              </a:extLst>
            </p:cNvPr>
            <p:cNvSpPr/>
            <p:nvPr/>
          </p:nvSpPr>
          <p:spPr>
            <a:xfrm rot="5400000">
              <a:off x="9405806" y="391940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7" name="자유형: 도형 46">
              <a:extLst>
                <a:ext uri="{FF2B5EF4-FFF2-40B4-BE49-F238E27FC236}">
                  <a16:creationId xmlns:a16="http://schemas.microsoft.com/office/drawing/2014/main" xmlns="" id="{C991EBB0-49D7-D731-DA03-4226C409C305}"/>
                </a:ext>
              </a:extLst>
            </p:cNvPr>
            <p:cNvSpPr/>
            <p:nvPr/>
          </p:nvSpPr>
          <p:spPr>
            <a:xfrm rot="5400000">
              <a:off x="9701844" y="391938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8" name="자유형: 도형 47">
              <a:extLst>
                <a:ext uri="{FF2B5EF4-FFF2-40B4-BE49-F238E27FC236}">
                  <a16:creationId xmlns:a16="http://schemas.microsoft.com/office/drawing/2014/main" xmlns="" id="{B008CD6F-99E8-6D73-2D08-E9CF23A13FCB}"/>
                </a:ext>
              </a:extLst>
            </p:cNvPr>
            <p:cNvSpPr/>
            <p:nvPr/>
          </p:nvSpPr>
          <p:spPr>
            <a:xfrm rot="5400000">
              <a:off x="9997882" y="391936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8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9" name="자유형: 도형 48">
              <a:extLst>
                <a:ext uri="{FF2B5EF4-FFF2-40B4-BE49-F238E27FC236}">
                  <a16:creationId xmlns:a16="http://schemas.microsoft.com/office/drawing/2014/main" xmlns="" id="{C4BEAB35-12C6-2FA3-AB5A-3CF1446F3A30}"/>
                </a:ext>
              </a:extLst>
            </p:cNvPr>
            <p:cNvSpPr/>
            <p:nvPr/>
          </p:nvSpPr>
          <p:spPr>
            <a:xfrm rot="5400000">
              <a:off x="10886004" y="391934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0" name="자유형: 도형 49">
              <a:extLst>
                <a:ext uri="{FF2B5EF4-FFF2-40B4-BE49-F238E27FC236}">
                  <a16:creationId xmlns:a16="http://schemas.microsoft.com/office/drawing/2014/main" xmlns="" id="{2808BBC8-4138-A56B-EC17-520FAE6A9B8F}"/>
                </a:ext>
              </a:extLst>
            </p:cNvPr>
            <p:cNvSpPr/>
            <p:nvPr/>
          </p:nvSpPr>
          <p:spPr>
            <a:xfrm rot="5400000">
              <a:off x="10293920" y="391932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9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1" name="자유형: 도형 50">
              <a:extLst>
                <a:ext uri="{FF2B5EF4-FFF2-40B4-BE49-F238E27FC236}">
                  <a16:creationId xmlns:a16="http://schemas.microsoft.com/office/drawing/2014/main" xmlns="" id="{CFC147EA-E93D-985B-8930-8104C41958C1}"/>
                </a:ext>
              </a:extLst>
            </p:cNvPr>
            <p:cNvSpPr/>
            <p:nvPr/>
          </p:nvSpPr>
          <p:spPr>
            <a:xfrm rot="5400000">
              <a:off x="10589958" y="391930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2" name="그룹 1">
            <a:extLst>
              <a:ext uri="{FF2B5EF4-FFF2-40B4-BE49-F238E27FC236}">
                <a16:creationId xmlns:a16="http://schemas.microsoft.com/office/drawing/2014/main" xmlns="" id="{29534F87-4095-793A-E6F5-47421516C01B}"/>
              </a:ext>
            </a:extLst>
          </p:cNvPr>
          <p:cNvGrpSpPr/>
          <p:nvPr/>
        </p:nvGrpSpPr>
        <p:grpSpPr>
          <a:xfrm>
            <a:off x="751028" y="2181866"/>
            <a:ext cx="8354421" cy="2074432"/>
            <a:chOff x="5311382" y="341822"/>
            <a:chExt cx="6360455" cy="835979"/>
          </a:xfrm>
          <a:scene3d>
            <a:camera prst="perspectiveLeft" fov="5400000">
              <a:rot lat="0" lon="6900000" rev="0"/>
            </a:camera>
            <a:lightRig rig="threePt" dir="t"/>
          </a:scene3d>
        </p:grpSpPr>
        <p:sp>
          <p:nvSpPr>
            <p:cNvPr id="3" name="자유형: 도형 2">
              <a:extLst>
                <a:ext uri="{FF2B5EF4-FFF2-40B4-BE49-F238E27FC236}">
                  <a16:creationId xmlns:a16="http://schemas.microsoft.com/office/drawing/2014/main" xmlns="" id="{919B9F83-ECF3-0F9E-F548-605E1DC074B4}"/>
                </a:ext>
              </a:extLst>
            </p:cNvPr>
            <p:cNvSpPr/>
            <p:nvPr/>
          </p:nvSpPr>
          <p:spPr>
            <a:xfrm rot="5400000">
              <a:off x="5261274" y="391968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" name="자유형: 도형 3">
              <a:extLst>
                <a:ext uri="{FF2B5EF4-FFF2-40B4-BE49-F238E27FC236}">
                  <a16:creationId xmlns:a16="http://schemas.microsoft.com/office/drawing/2014/main" xmlns="" id="{882160B0-76C4-FBDF-E696-DEE5197AE1FD}"/>
                </a:ext>
              </a:extLst>
            </p:cNvPr>
            <p:cNvSpPr/>
            <p:nvPr/>
          </p:nvSpPr>
          <p:spPr>
            <a:xfrm rot="5400000">
              <a:off x="5557312" y="391966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6" name="자유형: 도형 5">
              <a:extLst>
                <a:ext uri="{FF2B5EF4-FFF2-40B4-BE49-F238E27FC236}">
                  <a16:creationId xmlns:a16="http://schemas.microsoft.com/office/drawing/2014/main" xmlns="" id="{FBD0E27F-55B9-83EB-791A-4D2716E21908}"/>
                </a:ext>
              </a:extLst>
            </p:cNvPr>
            <p:cNvSpPr/>
            <p:nvPr/>
          </p:nvSpPr>
          <p:spPr>
            <a:xfrm rot="5400000">
              <a:off x="5853350" y="391964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" name="자유형: 도형 7">
              <a:extLst>
                <a:ext uri="{FF2B5EF4-FFF2-40B4-BE49-F238E27FC236}">
                  <a16:creationId xmlns:a16="http://schemas.microsoft.com/office/drawing/2014/main" xmlns="" id="{3077E3CC-7FC1-6D05-00A2-AC91CCEEF59D}"/>
                </a:ext>
              </a:extLst>
            </p:cNvPr>
            <p:cNvSpPr/>
            <p:nvPr/>
          </p:nvSpPr>
          <p:spPr>
            <a:xfrm rot="5400000">
              <a:off x="6149388" y="391962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9" name="자유형: 도형 8">
              <a:extLst>
                <a:ext uri="{FF2B5EF4-FFF2-40B4-BE49-F238E27FC236}">
                  <a16:creationId xmlns:a16="http://schemas.microsoft.com/office/drawing/2014/main" xmlns="" id="{6657B879-F00F-864A-F248-F55438FB8217}"/>
                </a:ext>
              </a:extLst>
            </p:cNvPr>
            <p:cNvSpPr/>
            <p:nvPr/>
          </p:nvSpPr>
          <p:spPr>
            <a:xfrm rot="5400000">
              <a:off x="6445426" y="391960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자유형: 도형 9">
              <a:extLst>
                <a:ext uri="{FF2B5EF4-FFF2-40B4-BE49-F238E27FC236}">
                  <a16:creationId xmlns:a16="http://schemas.microsoft.com/office/drawing/2014/main" xmlns="" id="{FCE61B42-B1D3-F7E6-629A-B12C8904C44B}"/>
                </a:ext>
              </a:extLst>
            </p:cNvPr>
            <p:cNvSpPr/>
            <p:nvPr/>
          </p:nvSpPr>
          <p:spPr>
            <a:xfrm rot="5400000">
              <a:off x="6741464" y="391958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자유형: 도형 10">
              <a:extLst>
                <a:ext uri="{FF2B5EF4-FFF2-40B4-BE49-F238E27FC236}">
                  <a16:creationId xmlns:a16="http://schemas.microsoft.com/office/drawing/2014/main" xmlns="" id="{64ED99EE-92FE-FAE0-6B9D-1F0DDFAE92DC}"/>
                </a:ext>
              </a:extLst>
            </p:cNvPr>
            <p:cNvSpPr/>
            <p:nvPr/>
          </p:nvSpPr>
          <p:spPr>
            <a:xfrm rot="5400000">
              <a:off x="7037502" y="391956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3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2" name="자유형: 도형 11">
              <a:extLst>
                <a:ext uri="{FF2B5EF4-FFF2-40B4-BE49-F238E27FC236}">
                  <a16:creationId xmlns:a16="http://schemas.microsoft.com/office/drawing/2014/main" xmlns="" id="{FEA70195-41D6-15D8-EB52-072463340A95}"/>
                </a:ext>
              </a:extLst>
            </p:cNvPr>
            <p:cNvSpPr/>
            <p:nvPr/>
          </p:nvSpPr>
          <p:spPr>
            <a:xfrm rot="5400000">
              <a:off x="7333540" y="391954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3" name="자유형: 도형 12">
              <a:extLst>
                <a:ext uri="{FF2B5EF4-FFF2-40B4-BE49-F238E27FC236}">
                  <a16:creationId xmlns:a16="http://schemas.microsoft.com/office/drawing/2014/main" xmlns="" id="{DE298DA2-C877-A4D2-2401-DF6723A7E345}"/>
                </a:ext>
              </a:extLst>
            </p:cNvPr>
            <p:cNvSpPr/>
            <p:nvPr/>
          </p:nvSpPr>
          <p:spPr>
            <a:xfrm rot="5400000">
              <a:off x="7629578" y="391952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자유형: 도형 13">
              <a:extLst>
                <a:ext uri="{FF2B5EF4-FFF2-40B4-BE49-F238E27FC236}">
                  <a16:creationId xmlns:a16="http://schemas.microsoft.com/office/drawing/2014/main" xmlns="" id="{E189B636-8FEC-D98E-C1FB-F9FDA7B6BCE5}"/>
                </a:ext>
              </a:extLst>
            </p:cNvPr>
            <p:cNvSpPr/>
            <p:nvPr/>
          </p:nvSpPr>
          <p:spPr>
            <a:xfrm rot="5400000">
              <a:off x="7925616" y="391950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8" name="자유형: 도형 17">
              <a:extLst>
                <a:ext uri="{FF2B5EF4-FFF2-40B4-BE49-F238E27FC236}">
                  <a16:creationId xmlns:a16="http://schemas.microsoft.com/office/drawing/2014/main" xmlns="" id="{007AB8DD-358E-BAFD-2D0C-6DA02321BB5D}"/>
                </a:ext>
              </a:extLst>
            </p:cNvPr>
            <p:cNvSpPr/>
            <p:nvPr/>
          </p:nvSpPr>
          <p:spPr>
            <a:xfrm rot="5400000">
              <a:off x="8221654" y="391948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5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9" name="자유형: 도형 18">
              <a:extLst>
                <a:ext uri="{FF2B5EF4-FFF2-40B4-BE49-F238E27FC236}">
                  <a16:creationId xmlns:a16="http://schemas.microsoft.com/office/drawing/2014/main" xmlns="" id="{E41A43F6-B9A8-98A5-FECD-CB13415BBDD7}"/>
                </a:ext>
              </a:extLst>
            </p:cNvPr>
            <p:cNvSpPr/>
            <p:nvPr/>
          </p:nvSpPr>
          <p:spPr>
            <a:xfrm rot="5400000">
              <a:off x="8517692" y="391946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0" name="자유형: 도형 19">
              <a:extLst>
                <a:ext uri="{FF2B5EF4-FFF2-40B4-BE49-F238E27FC236}">
                  <a16:creationId xmlns:a16="http://schemas.microsoft.com/office/drawing/2014/main" xmlns="" id="{24786655-D76B-F0B1-A229-FDE57FCF1968}"/>
                </a:ext>
              </a:extLst>
            </p:cNvPr>
            <p:cNvSpPr/>
            <p:nvPr/>
          </p:nvSpPr>
          <p:spPr>
            <a:xfrm rot="5400000">
              <a:off x="8813730" y="391944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1" name="자유형: 도형 20">
              <a:extLst>
                <a:ext uri="{FF2B5EF4-FFF2-40B4-BE49-F238E27FC236}">
                  <a16:creationId xmlns:a16="http://schemas.microsoft.com/office/drawing/2014/main" xmlns="" id="{E1CAF245-264C-ADE3-0C35-952325CBAB1D}"/>
                </a:ext>
              </a:extLst>
            </p:cNvPr>
            <p:cNvSpPr/>
            <p:nvPr/>
          </p:nvSpPr>
          <p:spPr>
            <a:xfrm rot="5400000">
              <a:off x="9109768" y="391942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3" name="자유형: 도형 22">
              <a:extLst>
                <a:ext uri="{FF2B5EF4-FFF2-40B4-BE49-F238E27FC236}">
                  <a16:creationId xmlns:a16="http://schemas.microsoft.com/office/drawing/2014/main" xmlns="" id="{7DA4F199-ACF3-EC4B-7AD7-E53419BA20E4}"/>
                </a:ext>
              </a:extLst>
            </p:cNvPr>
            <p:cNvSpPr/>
            <p:nvPr/>
          </p:nvSpPr>
          <p:spPr>
            <a:xfrm rot="5400000">
              <a:off x="9405806" y="391940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4" name="자유형: 도형 23">
              <a:extLst>
                <a:ext uri="{FF2B5EF4-FFF2-40B4-BE49-F238E27FC236}">
                  <a16:creationId xmlns:a16="http://schemas.microsoft.com/office/drawing/2014/main" xmlns="" id="{7A1EE445-33AB-F655-2C2F-16FCE8E64381}"/>
                </a:ext>
              </a:extLst>
            </p:cNvPr>
            <p:cNvSpPr/>
            <p:nvPr/>
          </p:nvSpPr>
          <p:spPr>
            <a:xfrm rot="5400000">
              <a:off x="9701844" y="391938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5" name="자유형: 도형 24">
              <a:extLst>
                <a:ext uri="{FF2B5EF4-FFF2-40B4-BE49-F238E27FC236}">
                  <a16:creationId xmlns:a16="http://schemas.microsoft.com/office/drawing/2014/main" xmlns="" id="{BD7DFA32-EAD3-83DF-97BB-00665105B3D6}"/>
                </a:ext>
              </a:extLst>
            </p:cNvPr>
            <p:cNvSpPr/>
            <p:nvPr/>
          </p:nvSpPr>
          <p:spPr>
            <a:xfrm rot="5400000">
              <a:off x="9997882" y="391936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8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6" name="자유형: 도형 25">
              <a:extLst>
                <a:ext uri="{FF2B5EF4-FFF2-40B4-BE49-F238E27FC236}">
                  <a16:creationId xmlns:a16="http://schemas.microsoft.com/office/drawing/2014/main" xmlns="" id="{CFCF4C83-929F-608B-3897-125780E4BE44}"/>
                </a:ext>
              </a:extLst>
            </p:cNvPr>
            <p:cNvSpPr/>
            <p:nvPr/>
          </p:nvSpPr>
          <p:spPr>
            <a:xfrm rot="5400000">
              <a:off x="10886004" y="391934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7" name="자유형: 도형 26">
              <a:extLst>
                <a:ext uri="{FF2B5EF4-FFF2-40B4-BE49-F238E27FC236}">
                  <a16:creationId xmlns:a16="http://schemas.microsoft.com/office/drawing/2014/main" xmlns="" id="{9EC5B1A5-418B-D46F-C831-73854EB88DC7}"/>
                </a:ext>
              </a:extLst>
            </p:cNvPr>
            <p:cNvSpPr/>
            <p:nvPr/>
          </p:nvSpPr>
          <p:spPr>
            <a:xfrm rot="5400000">
              <a:off x="10293920" y="391932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>
                <a:alpha val="95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8" name="자유형: 도형 27">
              <a:extLst>
                <a:ext uri="{FF2B5EF4-FFF2-40B4-BE49-F238E27FC236}">
                  <a16:creationId xmlns:a16="http://schemas.microsoft.com/office/drawing/2014/main" xmlns="" id="{2193841D-0F8A-57CD-5BBE-963E3C508DC9}"/>
                </a:ext>
              </a:extLst>
            </p:cNvPr>
            <p:cNvSpPr/>
            <p:nvPr/>
          </p:nvSpPr>
          <p:spPr>
            <a:xfrm rot="5400000">
              <a:off x="10589958" y="391930"/>
              <a:ext cx="835941" cy="735725"/>
            </a:xfrm>
            <a:custGeom>
              <a:avLst/>
              <a:gdLst>
                <a:gd name="connsiteX0" fmla="*/ 1729001 w 3504962"/>
                <a:gd name="connsiteY0" fmla="*/ 48818 h 3084774"/>
                <a:gd name="connsiteX1" fmla="*/ 1554806 w 3504962"/>
                <a:gd name="connsiteY1" fmla="*/ 157678 h 3084774"/>
                <a:gd name="connsiteX2" fmla="*/ 70266 w 3504962"/>
                <a:gd name="connsiteY2" fmla="*/ 2731855 h 3084774"/>
                <a:gd name="connsiteX3" fmla="*/ 85308 w 3504962"/>
                <a:gd name="connsiteY3" fmla="*/ 2973394 h 3084774"/>
                <a:gd name="connsiteX4" fmla="*/ 109506 w 3504962"/>
                <a:gd name="connsiteY4" fmla="*/ 2994752 h 3084774"/>
                <a:gd name="connsiteX5" fmla="*/ 113120 w 3504962"/>
                <a:gd name="connsiteY5" fmla="*/ 3000114 h 3084774"/>
                <a:gd name="connsiteX6" fmla="*/ 145513 w 3504962"/>
                <a:gd name="connsiteY6" fmla="*/ 3026859 h 3084774"/>
                <a:gd name="connsiteX7" fmla="*/ 146474 w 3504962"/>
                <a:gd name="connsiteY7" fmla="*/ 3027381 h 3084774"/>
                <a:gd name="connsiteX8" fmla="*/ 150491 w 3504962"/>
                <a:gd name="connsiteY8" fmla="*/ 3030927 h 3084774"/>
                <a:gd name="connsiteX9" fmla="*/ 165233 w 3504962"/>
                <a:gd name="connsiteY9" fmla="*/ 3037576 h 3084774"/>
                <a:gd name="connsiteX10" fmla="*/ 182687 w 3504962"/>
                <a:gd name="connsiteY10" fmla="*/ 3047060 h 3084774"/>
                <a:gd name="connsiteX11" fmla="*/ 267856 w 3504962"/>
                <a:gd name="connsiteY11" fmla="*/ 3064304 h 3084774"/>
                <a:gd name="connsiteX12" fmla="*/ 3239429 w 3504962"/>
                <a:gd name="connsiteY12" fmla="*/ 3065743 h 3084774"/>
                <a:gd name="connsiteX13" fmla="*/ 3324581 w 3504962"/>
                <a:gd name="connsiteY13" fmla="*/ 3048582 h 3084774"/>
                <a:gd name="connsiteX14" fmla="*/ 3342032 w 3504962"/>
                <a:gd name="connsiteY14" fmla="*/ 3039110 h 3084774"/>
                <a:gd name="connsiteX15" fmla="*/ 3356762 w 3504962"/>
                <a:gd name="connsiteY15" fmla="*/ 3032479 h 3084774"/>
                <a:gd name="connsiteX16" fmla="*/ 3360774 w 3504962"/>
                <a:gd name="connsiteY16" fmla="*/ 3028938 h 3084774"/>
                <a:gd name="connsiteX17" fmla="*/ 3361736 w 3504962"/>
                <a:gd name="connsiteY17" fmla="*/ 3028417 h 3084774"/>
                <a:gd name="connsiteX18" fmla="*/ 3394102 w 3504962"/>
                <a:gd name="connsiteY18" fmla="*/ 3001702 h 3084774"/>
                <a:gd name="connsiteX19" fmla="*/ 3397710 w 3504962"/>
                <a:gd name="connsiteY19" fmla="*/ 2996344 h 3084774"/>
                <a:gd name="connsiteX20" fmla="*/ 3421889 w 3504962"/>
                <a:gd name="connsiteY20" fmla="*/ 2975008 h 3084774"/>
                <a:gd name="connsiteX21" fmla="*/ 3436698 w 3504962"/>
                <a:gd name="connsiteY21" fmla="*/ 2733484 h 3084774"/>
                <a:gd name="connsiteX22" fmla="*/ 1949666 w 3504962"/>
                <a:gd name="connsiteY22" fmla="*/ 157869 h 3084774"/>
                <a:gd name="connsiteX23" fmla="*/ 1775365 w 3504962"/>
                <a:gd name="connsiteY23" fmla="*/ 48839 h 3084774"/>
                <a:gd name="connsiteX24" fmla="*/ 1752165 w 3504962"/>
                <a:gd name="connsiteY24" fmla="*/ 49439 h 3084774"/>
                <a:gd name="connsiteX25" fmla="*/ 1776204 w 3504962"/>
                <a:gd name="connsiteY25" fmla="*/ 0 h 3084774"/>
                <a:gd name="connsiteX26" fmla="*/ 1954513 w 3504962"/>
                <a:gd name="connsiteY26" fmla="*/ 111422 h 3084774"/>
                <a:gd name="connsiteX27" fmla="*/ 3474930 w 3504962"/>
                <a:gd name="connsiteY27" fmla="*/ 2744862 h 3084774"/>
                <a:gd name="connsiteX28" fmla="*/ 3459656 w 3504962"/>
                <a:gd name="connsiteY28" fmla="*/ 2991885 h 3084774"/>
                <a:gd name="connsiteX29" fmla="*/ 3434904 w 3504962"/>
                <a:gd name="connsiteY29" fmla="*/ 3013719 h 3084774"/>
                <a:gd name="connsiteX30" fmla="*/ 3431208 w 3504962"/>
                <a:gd name="connsiteY30" fmla="*/ 3019200 h 3084774"/>
                <a:gd name="connsiteX31" fmla="*/ 3398074 w 3504962"/>
                <a:gd name="connsiteY31" fmla="*/ 3046538 h 3084774"/>
                <a:gd name="connsiteX32" fmla="*/ 3397090 w 3504962"/>
                <a:gd name="connsiteY32" fmla="*/ 3047072 h 3084774"/>
                <a:gd name="connsiteX33" fmla="*/ 3392983 w 3504962"/>
                <a:gd name="connsiteY33" fmla="*/ 3050695 h 3084774"/>
                <a:gd name="connsiteX34" fmla="*/ 3377907 w 3504962"/>
                <a:gd name="connsiteY34" fmla="*/ 3057485 h 3084774"/>
                <a:gd name="connsiteX35" fmla="*/ 3360044 w 3504962"/>
                <a:gd name="connsiteY35" fmla="*/ 3067180 h 3084774"/>
                <a:gd name="connsiteX36" fmla="*/ 3272899 w 3504962"/>
                <a:gd name="connsiteY36" fmla="*/ 3084774 h 3084774"/>
                <a:gd name="connsiteX37" fmla="*/ 232063 w 3504962"/>
                <a:gd name="connsiteY37" fmla="*/ 3084774 h 3084774"/>
                <a:gd name="connsiteX38" fmla="*/ 144916 w 3504962"/>
                <a:gd name="connsiteY38" fmla="*/ 3067180 h 3084774"/>
                <a:gd name="connsiteX39" fmla="*/ 127062 w 3504962"/>
                <a:gd name="connsiteY39" fmla="*/ 3057489 h 3084774"/>
                <a:gd name="connsiteX40" fmla="*/ 111979 w 3504962"/>
                <a:gd name="connsiteY40" fmla="*/ 3050696 h 3084774"/>
                <a:gd name="connsiteX41" fmla="*/ 107870 w 3504962"/>
                <a:gd name="connsiteY41" fmla="*/ 3047071 h 3084774"/>
                <a:gd name="connsiteX42" fmla="*/ 106886 w 3504962"/>
                <a:gd name="connsiteY42" fmla="*/ 3046538 h 3084774"/>
                <a:gd name="connsiteX43" fmla="*/ 73752 w 3504962"/>
                <a:gd name="connsiteY43" fmla="*/ 3019200 h 3084774"/>
                <a:gd name="connsiteX44" fmla="*/ 70057 w 3504962"/>
                <a:gd name="connsiteY44" fmla="*/ 3013719 h 3084774"/>
                <a:gd name="connsiteX45" fmla="*/ 45305 w 3504962"/>
                <a:gd name="connsiteY45" fmla="*/ 2991886 h 3084774"/>
                <a:gd name="connsiteX46" fmla="*/ 30032 w 3504962"/>
                <a:gd name="connsiteY46" fmla="*/ 2744864 h 3084774"/>
                <a:gd name="connsiteX47" fmla="*/ 1550449 w 3504962"/>
                <a:gd name="connsiteY47" fmla="*/ 111423 h 3084774"/>
                <a:gd name="connsiteX48" fmla="*/ 1728758 w 3504962"/>
                <a:gd name="connsiteY48" fmla="*/ 1 h 3084774"/>
                <a:gd name="connsiteX49" fmla="*/ 1752461 w 3504962"/>
                <a:gd name="connsiteY49" fmla="*/ 625 h 3084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3504962" h="3084774">
                  <a:moveTo>
                    <a:pt x="1729001" y="48818"/>
                  </a:moveTo>
                  <a:cubicBezTo>
                    <a:pt x="1658944" y="53738"/>
                    <a:pt x="1592534" y="92259"/>
                    <a:pt x="1554806" y="157678"/>
                  </a:cubicBezTo>
                  <a:lnTo>
                    <a:pt x="70266" y="2731855"/>
                  </a:lnTo>
                  <a:cubicBezTo>
                    <a:pt x="24992" y="2810361"/>
                    <a:pt x="33877" y="2905305"/>
                    <a:pt x="85308" y="2973394"/>
                  </a:cubicBezTo>
                  <a:lnTo>
                    <a:pt x="109506" y="2994752"/>
                  </a:lnTo>
                  <a:lnTo>
                    <a:pt x="113120" y="3000114"/>
                  </a:lnTo>
                  <a:cubicBezTo>
                    <a:pt x="123024" y="3010021"/>
                    <a:pt x="133870" y="3018985"/>
                    <a:pt x="145513" y="3026859"/>
                  </a:cubicBezTo>
                  <a:lnTo>
                    <a:pt x="146474" y="3027381"/>
                  </a:lnTo>
                  <a:lnTo>
                    <a:pt x="150491" y="3030927"/>
                  </a:lnTo>
                  <a:lnTo>
                    <a:pt x="165233" y="3037576"/>
                  </a:lnTo>
                  <a:lnTo>
                    <a:pt x="182687" y="3047060"/>
                  </a:lnTo>
                  <a:cubicBezTo>
                    <a:pt x="208867" y="3058150"/>
                    <a:pt x="237648" y="3064290"/>
                    <a:pt x="267856" y="3064304"/>
                  </a:cubicBezTo>
                  <a:lnTo>
                    <a:pt x="3239429" y="3065743"/>
                  </a:lnTo>
                  <a:cubicBezTo>
                    <a:pt x="3269636" y="3065757"/>
                    <a:pt x="3298412" y="3059647"/>
                    <a:pt x="3324581" y="3048582"/>
                  </a:cubicBezTo>
                  <a:lnTo>
                    <a:pt x="3342032" y="3039110"/>
                  </a:lnTo>
                  <a:lnTo>
                    <a:pt x="3356762" y="3032479"/>
                  </a:lnTo>
                  <a:lnTo>
                    <a:pt x="3360774" y="3028938"/>
                  </a:lnTo>
                  <a:lnTo>
                    <a:pt x="3361736" y="3028417"/>
                  </a:lnTo>
                  <a:cubicBezTo>
                    <a:pt x="3373371" y="3020554"/>
                    <a:pt x="3384209" y="3011600"/>
                    <a:pt x="3394102" y="3001702"/>
                  </a:cubicBezTo>
                  <a:lnTo>
                    <a:pt x="3397710" y="2996344"/>
                  </a:lnTo>
                  <a:lnTo>
                    <a:pt x="3421889" y="2975008"/>
                  </a:lnTo>
                  <a:cubicBezTo>
                    <a:pt x="3473254" y="2906968"/>
                    <a:pt x="3482048" y="2812033"/>
                    <a:pt x="3436698" y="2733484"/>
                  </a:cubicBezTo>
                  <a:lnTo>
                    <a:pt x="1949666" y="157869"/>
                  </a:lnTo>
                  <a:cubicBezTo>
                    <a:pt x="1911875" y="92413"/>
                    <a:pt x="1845428" y="53827"/>
                    <a:pt x="1775365" y="48839"/>
                  </a:cubicBezTo>
                  <a:lnTo>
                    <a:pt x="1752165" y="49439"/>
                  </a:lnTo>
                  <a:close/>
                  <a:moveTo>
                    <a:pt x="1776204" y="0"/>
                  </a:moveTo>
                  <a:cubicBezTo>
                    <a:pt x="1847896" y="5066"/>
                    <a:pt x="1915873" y="44496"/>
                    <a:pt x="1954513" y="111422"/>
                  </a:cubicBezTo>
                  <a:lnTo>
                    <a:pt x="3474930" y="2744862"/>
                  </a:lnTo>
                  <a:cubicBezTo>
                    <a:pt x="3521298" y="2825174"/>
                    <a:pt x="3512253" y="2922273"/>
                    <a:pt x="3459656" y="2991885"/>
                  </a:cubicBezTo>
                  <a:lnTo>
                    <a:pt x="3434904" y="3013719"/>
                  </a:lnTo>
                  <a:lnTo>
                    <a:pt x="3431208" y="3019200"/>
                  </a:lnTo>
                  <a:cubicBezTo>
                    <a:pt x="3421079" y="3029328"/>
                    <a:pt x="3409985" y="3038491"/>
                    <a:pt x="3398074" y="3046538"/>
                  </a:cubicBezTo>
                  <a:lnTo>
                    <a:pt x="3397090" y="3047072"/>
                  </a:lnTo>
                  <a:lnTo>
                    <a:pt x="3392983" y="3050695"/>
                  </a:lnTo>
                  <a:lnTo>
                    <a:pt x="3377907" y="3057485"/>
                  </a:lnTo>
                  <a:lnTo>
                    <a:pt x="3360044" y="3067180"/>
                  </a:lnTo>
                  <a:cubicBezTo>
                    <a:pt x="3333259" y="3078509"/>
                    <a:pt x="3303810" y="3084774"/>
                    <a:pt x="3272899" y="3084774"/>
                  </a:cubicBezTo>
                  <a:lnTo>
                    <a:pt x="232063" y="3084774"/>
                  </a:lnTo>
                  <a:cubicBezTo>
                    <a:pt x="201150" y="3084774"/>
                    <a:pt x="171701" y="3078509"/>
                    <a:pt x="144916" y="3067180"/>
                  </a:cubicBezTo>
                  <a:lnTo>
                    <a:pt x="127062" y="3057489"/>
                  </a:lnTo>
                  <a:lnTo>
                    <a:pt x="111979" y="3050696"/>
                  </a:lnTo>
                  <a:lnTo>
                    <a:pt x="107870" y="3047071"/>
                  </a:lnTo>
                  <a:lnTo>
                    <a:pt x="106886" y="3046538"/>
                  </a:lnTo>
                  <a:cubicBezTo>
                    <a:pt x="94976" y="3038490"/>
                    <a:pt x="83881" y="3029328"/>
                    <a:pt x="73752" y="3019200"/>
                  </a:cubicBezTo>
                  <a:lnTo>
                    <a:pt x="70057" y="3013719"/>
                  </a:lnTo>
                  <a:lnTo>
                    <a:pt x="45305" y="2991886"/>
                  </a:lnTo>
                  <a:cubicBezTo>
                    <a:pt x="-7291" y="2922275"/>
                    <a:pt x="-16337" y="2825176"/>
                    <a:pt x="30032" y="2744864"/>
                  </a:cubicBezTo>
                  <a:lnTo>
                    <a:pt x="1550449" y="111423"/>
                  </a:lnTo>
                  <a:cubicBezTo>
                    <a:pt x="1589088" y="44497"/>
                    <a:pt x="1657066" y="5067"/>
                    <a:pt x="1728758" y="1"/>
                  </a:cubicBezTo>
                  <a:lnTo>
                    <a:pt x="1752461" y="625"/>
                  </a:lnTo>
                  <a:close/>
                </a:path>
              </a:pathLst>
            </a:custGeom>
            <a:solidFill>
              <a:srgbClr val="43B39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37" name="직사각형 36">
            <a:extLst>
              <a:ext uri="{FF2B5EF4-FFF2-40B4-BE49-F238E27FC236}">
                <a16:creationId xmlns:a16="http://schemas.microsoft.com/office/drawing/2014/main" xmlns="" id="{247E8EB6-66D9-FB9B-ED20-2751B81E8403}"/>
              </a:ext>
            </a:extLst>
          </p:cNvPr>
          <p:cNvSpPr/>
          <p:nvPr/>
        </p:nvSpPr>
        <p:spPr>
          <a:xfrm>
            <a:off x="3377354" y="2385931"/>
            <a:ext cx="5443821" cy="16179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Deflate">
              <a:avLst>
                <a:gd name="adj" fmla="val 32314"/>
              </a:avLst>
            </a:prstTxWarp>
          </a:bodyPr>
          <a:lstStyle/>
          <a:p>
            <a:pPr marL="177800" algn="ctr">
              <a:defRPr/>
            </a:pPr>
            <a:r>
              <a:rPr lang="en-US" altLang="ko-KR" sz="3600" kern="0" dirty="0">
                <a:ln w="9525">
                  <a:noFill/>
                </a:ln>
                <a:solidFill>
                  <a:prstClr val="white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 PRESENTATION</a:t>
            </a:r>
          </a:p>
          <a:p>
            <a:pPr marL="177800" algn="ctr">
              <a:defRPr/>
            </a:pPr>
            <a:r>
              <a:rPr lang="en-US" altLang="ko-KR" sz="1050" kern="0" dirty="0">
                <a:solidFill>
                  <a:srgbClr val="43B390"/>
                </a:solidFill>
              </a:rPr>
              <a:t>Enjoy your stylish business and campus life with BIZCAM</a:t>
            </a:r>
            <a:endParaRPr lang="ko-KR" altLang="en-US" sz="2800" dirty="0">
              <a:solidFill>
                <a:srgbClr val="43B3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64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27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그룹 51">
            <a:extLst>
              <a:ext uri="{FF2B5EF4-FFF2-40B4-BE49-F238E27FC236}">
                <a16:creationId xmlns:a16="http://schemas.microsoft.com/office/drawing/2014/main" xmlns="" id="{5F3E2403-4D86-1017-DCD4-1D18D854CD77}"/>
              </a:ext>
            </a:extLst>
          </p:cNvPr>
          <p:cNvGrpSpPr/>
          <p:nvPr/>
        </p:nvGrpSpPr>
        <p:grpSpPr>
          <a:xfrm>
            <a:off x="265663" y="233809"/>
            <a:ext cx="13092558" cy="6376542"/>
            <a:chOff x="265663" y="233809"/>
            <a:chExt cx="13092558" cy="6376542"/>
          </a:xfrm>
        </p:grpSpPr>
        <p:sp>
          <p:nvSpPr>
            <p:cNvPr id="6" name="직사각형 5">
              <a:extLst>
                <a:ext uri="{FF2B5EF4-FFF2-40B4-BE49-F238E27FC236}">
                  <a16:creationId xmlns:a16="http://schemas.microsoft.com/office/drawing/2014/main" xmlns="" id="{223BA55A-C715-E65B-C678-65B1F095369D}"/>
                </a:ext>
              </a:extLst>
            </p:cNvPr>
            <p:cNvSpPr/>
            <p:nvPr/>
          </p:nvSpPr>
          <p:spPr>
            <a:xfrm>
              <a:off x="276225" y="247650"/>
              <a:ext cx="11639550" cy="6362700"/>
            </a:xfrm>
            <a:prstGeom prst="rect">
              <a:avLst/>
            </a:prstGeom>
            <a:solidFill>
              <a:srgbClr val="323546"/>
            </a:solidFill>
            <a:ln>
              <a:noFill/>
            </a:ln>
            <a:effectLst>
              <a:outerShdw blurRad="2921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177800">
                <a:lnSpc>
                  <a:spcPct val="150000"/>
                </a:lnSpc>
                <a:defRPr/>
              </a:pPr>
              <a:endParaRPr lang="ko-KR" altLang="en-US" dirty="0">
                <a:solidFill>
                  <a:srgbClr val="43B390"/>
                </a:solidFill>
              </a:endParaRPr>
            </a:p>
          </p:txBody>
        </p:sp>
        <p:grpSp>
          <p:nvGrpSpPr>
            <p:cNvPr id="34" name="그룹 33">
              <a:extLst>
                <a:ext uri="{FF2B5EF4-FFF2-40B4-BE49-F238E27FC236}">
                  <a16:creationId xmlns:a16="http://schemas.microsoft.com/office/drawing/2014/main" xmlns="" id="{DD44C8E3-3085-75CE-9987-8FF8524B0D65}"/>
                </a:ext>
              </a:extLst>
            </p:cNvPr>
            <p:cNvGrpSpPr/>
            <p:nvPr/>
          </p:nvGrpSpPr>
          <p:grpSpPr>
            <a:xfrm rot="10800000">
              <a:off x="11185213" y="5890351"/>
              <a:ext cx="720000" cy="720000"/>
              <a:chOff x="276225" y="238570"/>
              <a:chExt cx="720000" cy="720000"/>
            </a:xfrm>
          </p:grpSpPr>
          <p:cxnSp>
            <p:nvCxnSpPr>
              <p:cNvPr id="35" name="직선 연결선 34">
                <a:extLst>
                  <a:ext uri="{FF2B5EF4-FFF2-40B4-BE49-F238E27FC236}">
                    <a16:creationId xmlns:a16="http://schemas.microsoft.com/office/drawing/2014/main" xmlns="" id="{A631B37F-A34A-8007-1263-0EBBE1E98BD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6225" y="243332"/>
                <a:ext cx="720000" cy="0"/>
              </a:xfrm>
              <a:prstGeom prst="line">
                <a:avLst/>
              </a:prstGeom>
              <a:ln w="9525">
                <a:solidFill>
                  <a:srgbClr val="43B39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직선 연결선 35">
                <a:extLst>
                  <a:ext uri="{FF2B5EF4-FFF2-40B4-BE49-F238E27FC236}">
                    <a16:creationId xmlns:a16="http://schemas.microsoft.com/office/drawing/2014/main" xmlns="" id="{0333694A-8BFC-9CDD-C563-202E2BB2E6E3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-83775" y="598570"/>
                <a:ext cx="720000" cy="0"/>
              </a:xfrm>
              <a:prstGeom prst="line">
                <a:avLst/>
              </a:prstGeom>
              <a:ln w="9525">
                <a:solidFill>
                  <a:srgbClr val="43B39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" name="직사각형 36">
              <a:extLst>
                <a:ext uri="{FF2B5EF4-FFF2-40B4-BE49-F238E27FC236}">
                  <a16:creationId xmlns:a16="http://schemas.microsoft.com/office/drawing/2014/main" xmlns="" id="{247E8EB6-66D9-FB9B-ED20-2751B81E8403}"/>
                </a:ext>
              </a:extLst>
            </p:cNvPr>
            <p:cNvSpPr/>
            <p:nvPr/>
          </p:nvSpPr>
          <p:spPr>
            <a:xfrm>
              <a:off x="265663" y="233809"/>
              <a:ext cx="11650112" cy="719998"/>
            </a:xfrm>
            <a:prstGeom prst="rect">
              <a:avLst/>
            </a:prstGeom>
            <a:solidFill>
              <a:schemeClr val="tx1">
                <a:alpha val="12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7800">
                <a:defRPr/>
              </a:pPr>
              <a:r>
                <a:rPr lang="en-US" altLang="ko-KR" sz="2400" i="1" kern="0" dirty="0">
                  <a:ln w="9525">
                    <a:noFill/>
                  </a:ln>
                  <a:solidFill>
                    <a:prstClr val="white"/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PPT PRESENTATION </a:t>
              </a:r>
              <a:r>
                <a:rPr lang="en-US" altLang="ko-KR" sz="800" kern="0" dirty="0">
                  <a:solidFill>
                    <a:srgbClr val="43B390"/>
                  </a:solidFill>
                </a:rPr>
                <a:t>Enjoy your stylish business and campus life with BIZCAM</a:t>
              </a:r>
              <a:endParaRPr lang="ko-KR" altLang="en-US" dirty="0">
                <a:solidFill>
                  <a:srgbClr val="43B390"/>
                </a:solidFill>
              </a:endParaRPr>
            </a:p>
          </p:txBody>
        </p:sp>
        <p:grpSp>
          <p:nvGrpSpPr>
            <p:cNvPr id="33" name="그룹 32">
              <a:extLst>
                <a:ext uri="{FF2B5EF4-FFF2-40B4-BE49-F238E27FC236}">
                  <a16:creationId xmlns:a16="http://schemas.microsoft.com/office/drawing/2014/main" xmlns="" id="{BEB191F6-B825-197E-8A36-27A8BE0F4BAE}"/>
                </a:ext>
              </a:extLst>
            </p:cNvPr>
            <p:cNvGrpSpPr/>
            <p:nvPr/>
          </p:nvGrpSpPr>
          <p:grpSpPr>
            <a:xfrm>
              <a:off x="276225" y="238570"/>
              <a:ext cx="720000" cy="720000"/>
              <a:chOff x="276225" y="238570"/>
              <a:chExt cx="720000" cy="720000"/>
            </a:xfrm>
          </p:grpSpPr>
          <p:cxnSp>
            <p:nvCxnSpPr>
              <p:cNvPr id="31" name="직선 연결선 30">
                <a:extLst>
                  <a:ext uri="{FF2B5EF4-FFF2-40B4-BE49-F238E27FC236}">
                    <a16:creationId xmlns:a16="http://schemas.microsoft.com/office/drawing/2014/main" xmlns="" id="{F6CEBD5C-CB9D-3200-E3E6-527B0901059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6225" y="243332"/>
                <a:ext cx="720000" cy="0"/>
              </a:xfrm>
              <a:prstGeom prst="line">
                <a:avLst/>
              </a:prstGeom>
              <a:ln w="9525">
                <a:solidFill>
                  <a:srgbClr val="43B39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직선 연결선 31">
                <a:extLst>
                  <a:ext uri="{FF2B5EF4-FFF2-40B4-BE49-F238E27FC236}">
                    <a16:creationId xmlns:a16="http://schemas.microsoft.com/office/drawing/2014/main" xmlns="" id="{68D0657F-265B-24F4-0D8D-8C66F664ADA1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-83775" y="598570"/>
                <a:ext cx="720000" cy="0"/>
              </a:xfrm>
              <a:prstGeom prst="line">
                <a:avLst/>
              </a:prstGeom>
              <a:ln w="9525">
                <a:solidFill>
                  <a:srgbClr val="43B39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" name="그룹 4">
              <a:extLst>
                <a:ext uri="{FF2B5EF4-FFF2-40B4-BE49-F238E27FC236}">
                  <a16:creationId xmlns:a16="http://schemas.microsoft.com/office/drawing/2014/main" xmlns="" id="{7C1D510B-83AC-F6CC-46E5-E0F87469CE53}"/>
                </a:ext>
              </a:extLst>
            </p:cNvPr>
            <p:cNvGrpSpPr/>
            <p:nvPr/>
          </p:nvGrpSpPr>
          <p:grpSpPr>
            <a:xfrm>
              <a:off x="7880172" y="247649"/>
              <a:ext cx="5478049" cy="720001"/>
              <a:chOff x="5311382" y="341822"/>
              <a:chExt cx="6360455" cy="835979"/>
            </a:xfrm>
            <a:scene3d>
              <a:camera prst="perspectiveLeft" fov="3300000">
                <a:rot lat="0" lon="3900000" rev="0"/>
              </a:camera>
              <a:lightRig rig="threePt" dir="t"/>
            </a:scene3d>
          </p:grpSpPr>
          <p:sp>
            <p:nvSpPr>
              <p:cNvPr id="7" name="자유형: 도형 6">
                <a:extLst>
                  <a:ext uri="{FF2B5EF4-FFF2-40B4-BE49-F238E27FC236}">
                    <a16:creationId xmlns:a16="http://schemas.microsoft.com/office/drawing/2014/main" xmlns="" id="{322943D7-EE6D-41DD-F6FB-11256B848F5A}"/>
                  </a:ext>
                </a:extLst>
              </p:cNvPr>
              <p:cNvSpPr/>
              <p:nvPr/>
            </p:nvSpPr>
            <p:spPr>
              <a:xfrm rot="5400000">
                <a:off x="5261274" y="391968"/>
                <a:ext cx="835941" cy="735725"/>
              </a:xfrm>
              <a:custGeom>
                <a:avLst/>
                <a:gdLst>
                  <a:gd name="connsiteX0" fmla="*/ 1729001 w 3504962"/>
                  <a:gd name="connsiteY0" fmla="*/ 48818 h 3084774"/>
                  <a:gd name="connsiteX1" fmla="*/ 1554806 w 3504962"/>
                  <a:gd name="connsiteY1" fmla="*/ 157678 h 3084774"/>
                  <a:gd name="connsiteX2" fmla="*/ 70266 w 3504962"/>
                  <a:gd name="connsiteY2" fmla="*/ 2731855 h 3084774"/>
                  <a:gd name="connsiteX3" fmla="*/ 85308 w 3504962"/>
                  <a:gd name="connsiteY3" fmla="*/ 2973394 h 3084774"/>
                  <a:gd name="connsiteX4" fmla="*/ 109506 w 3504962"/>
                  <a:gd name="connsiteY4" fmla="*/ 2994752 h 3084774"/>
                  <a:gd name="connsiteX5" fmla="*/ 113120 w 3504962"/>
                  <a:gd name="connsiteY5" fmla="*/ 3000114 h 3084774"/>
                  <a:gd name="connsiteX6" fmla="*/ 145513 w 3504962"/>
                  <a:gd name="connsiteY6" fmla="*/ 3026859 h 3084774"/>
                  <a:gd name="connsiteX7" fmla="*/ 146474 w 3504962"/>
                  <a:gd name="connsiteY7" fmla="*/ 3027381 h 3084774"/>
                  <a:gd name="connsiteX8" fmla="*/ 150491 w 3504962"/>
                  <a:gd name="connsiteY8" fmla="*/ 3030927 h 3084774"/>
                  <a:gd name="connsiteX9" fmla="*/ 165233 w 3504962"/>
                  <a:gd name="connsiteY9" fmla="*/ 3037576 h 3084774"/>
                  <a:gd name="connsiteX10" fmla="*/ 182687 w 3504962"/>
                  <a:gd name="connsiteY10" fmla="*/ 3047060 h 3084774"/>
                  <a:gd name="connsiteX11" fmla="*/ 267856 w 3504962"/>
                  <a:gd name="connsiteY11" fmla="*/ 3064304 h 3084774"/>
                  <a:gd name="connsiteX12" fmla="*/ 3239429 w 3504962"/>
                  <a:gd name="connsiteY12" fmla="*/ 3065743 h 3084774"/>
                  <a:gd name="connsiteX13" fmla="*/ 3324581 w 3504962"/>
                  <a:gd name="connsiteY13" fmla="*/ 3048582 h 3084774"/>
                  <a:gd name="connsiteX14" fmla="*/ 3342032 w 3504962"/>
                  <a:gd name="connsiteY14" fmla="*/ 3039110 h 3084774"/>
                  <a:gd name="connsiteX15" fmla="*/ 3356762 w 3504962"/>
                  <a:gd name="connsiteY15" fmla="*/ 3032479 h 3084774"/>
                  <a:gd name="connsiteX16" fmla="*/ 3360774 w 3504962"/>
                  <a:gd name="connsiteY16" fmla="*/ 3028938 h 3084774"/>
                  <a:gd name="connsiteX17" fmla="*/ 3361736 w 3504962"/>
                  <a:gd name="connsiteY17" fmla="*/ 3028417 h 3084774"/>
                  <a:gd name="connsiteX18" fmla="*/ 3394102 w 3504962"/>
                  <a:gd name="connsiteY18" fmla="*/ 3001702 h 3084774"/>
                  <a:gd name="connsiteX19" fmla="*/ 3397710 w 3504962"/>
                  <a:gd name="connsiteY19" fmla="*/ 2996344 h 3084774"/>
                  <a:gd name="connsiteX20" fmla="*/ 3421889 w 3504962"/>
                  <a:gd name="connsiteY20" fmla="*/ 2975008 h 3084774"/>
                  <a:gd name="connsiteX21" fmla="*/ 3436698 w 3504962"/>
                  <a:gd name="connsiteY21" fmla="*/ 2733484 h 3084774"/>
                  <a:gd name="connsiteX22" fmla="*/ 1949666 w 3504962"/>
                  <a:gd name="connsiteY22" fmla="*/ 157869 h 3084774"/>
                  <a:gd name="connsiteX23" fmla="*/ 1775365 w 3504962"/>
                  <a:gd name="connsiteY23" fmla="*/ 48839 h 3084774"/>
                  <a:gd name="connsiteX24" fmla="*/ 1752165 w 3504962"/>
                  <a:gd name="connsiteY24" fmla="*/ 49439 h 3084774"/>
                  <a:gd name="connsiteX25" fmla="*/ 1776204 w 3504962"/>
                  <a:gd name="connsiteY25" fmla="*/ 0 h 3084774"/>
                  <a:gd name="connsiteX26" fmla="*/ 1954513 w 3504962"/>
                  <a:gd name="connsiteY26" fmla="*/ 111422 h 3084774"/>
                  <a:gd name="connsiteX27" fmla="*/ 3474930 w 3504962"/>
                  <a:gd name="connsiteY27" fmla="*/ 2744862 h 3084774"/>
                  <a:gd name="connsiteX28" fmla="*/ 3459656 w 3504962"/>
                  <a:gd name="connsiteY28" fmla="*/ 2991885 h 3084774"/>
                  <a:gd name="connsiteX29" fmla="*/ 3434904 w 3504962"/>
                  <a:gd name="connsiteY29" fmla="*/ 3013719 h 3084774"/>
                  <a:gd name="connsiteX30" fmla="*/ 3431208 w 3504962"/>
                  <a:gd name="connsiteY30" fmla="*/ 3019200 h 3084774"/>
                  <a:gd name="connsiteX31" fmla="*/ 3398074 w 3504962"/>
                  <a:gd name="connsiteY31" fmla="*/ 3046538 h 3084774"/>
                  <a:gd name="connsiteX32" fmla="*/ 3397090 w 3504962"/>
                  <a:gd name="connsiteY32" fmla="*/ 3047072 h 3084774"/>
                  <a:gd name="connsiteX33" fmla="*/ 3392983 w 3504962"/>
                  <a:gd name="connsiteY33" fmla="*/ 3050695 h 3084774"/>
                  <a:gd name="connsiteX34" fmla="*/ 3377907 w 3504962"/>
                  <a:gd name="connsiteY34" fmla="*/ 3057485 h 3084774"/>
                  <a:gd name="connsiteX35" fmla="*/ 3360044 w 3504962"/>
                  <a:gd name="connsiteY35" fmla="*/ 3067180 h 3084774"/>
                  <a:gd name="connsiteX36" fmla="*/ 3272899 w 3504962"/>
                  <a:gd name="connsiteY36" fmla="*/ 3084774 h 3084774"/>
                  <a:gd name="connsiteX37" fmla="*/ 232063 w 3504962"/>
                  <a:gd name="connsiteY37" fmla="*/ 3084774 h 3084774"/>
                  <a:gd name="connsiteX38" fmla="*/ 144916 w 3504962"/>
                  <a:gd name="connsiteY38" fmla="*/ 3067180 h 3084774"/>
                  <a:gd name="connsiteX39" fmla="*/ 127062 w 3504962"/>
                  <a:gd name="connsiteY39" fmla="*/ 3057489 h 3084774"/>
                  <a:gd name="connsiteX40" fmla="*/ 111979 w 3504962"/>
                  <a:gd name="connsiteY40" fmla="*/ 3050696 h 3084774"/>
                  <a:gd name="connsiteX41" fmla="*/ 107870 w 3504962"/>
                  <a:gd name="connsiteY41" fmla="*/ 3047071 h 3084774"/>
                  <a:gd name="connsiteX42" fmla="*/ 106886 w 3504962"/>
                  <a:gd name="connsiteY42" fmla="*/ 3046538 h 3084774"/>
                  <a:gd name="connsiteX43" fmla="*/ 73752 w 3504962"/>
                  <a:gd name="connsiteY43" fmla="*/ 3019200 h 3084774"/>
                  <a:gd name="connsiteX44" fmla="*/ 70057 w 3504962"/>
                  <a:gd name="connsiteY44" fmla="*/ 3013719 h 3084774"/>
                  <a:gd name="connsiteX45" fmla="*/ 45305 w 3504962"/>
                  <a:gd name="connsiteY45" fmla="*/ 2991886 h 3084774"/>
                  <a:gd name="connsiteX46" fmla="*/ 30032 w 3504962"/>
                  <a:gd name="connsiteY46" fmla="*/ 2744864 h 3084774"/>
                  <a:gd name="connsiteX47" fmla="*/ 1550449 w 3504962"/>
                  <a:gd name="connsiteY47" fmla="*/ 111423 h 3084774"/>
                  <a:gd name="connsiteX48" fmla="*/ 1728758 w 3504962"/>
                  <a:gd name="connsiteY48" fmla="*/ 1 h 3084774"/>
                  <a:gd name="connsiteX49" fmla="*/ 1752461 w 3504962"/>
                  <a:gd name="connsiteY49" fmla="*/ 625 h 3084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504962" h="3084774">
                    <a:moveTo>
                      <a:pt x="1729001" y="48818"/>
                    </a:moveTo>
                    <a:cubicBezTo>
                      <a:pt x="1658944" y="53738"/>
                      <a:pt x="1592534" y="92259"/>
                      <a:pt x="1554806" y="157678"/>
                    </a:cubicBezTo>
                    <a:lnTo>
                      <a:pt x="70266" y="2731855"/>
                    </a:lnTo>
                    <a:cubicBezTo>
                      <a:pt x="24992" y="2810361"/>
                      <a:pt x="33877" y="2905305"/>
                      <a:pt x="85308" y="2973394"/>
                    </a:cubicBezTo>
                    <a:lnTo>
                      <a:pt x="109506" y="2994752"/>
                    </a:lnTo>
                    <a:lnTo>
                      <a:pt x="113120" y="3000114"/>
                    </a:lnTo>
                    <a:cubicBezTo>
                      <a:pt x="123024" y="3010021"/>
                      <a:pt x="133870" y="3018985"/>
                      <a:pt x="145513" y="3026859"/>
                    </a:cubicBezTo>
                    <a:lnTo>
                      <a:pt x="146474" y="3027381"/>
                    </a:lnTo>
                    <a:lnTo>
                      <a:pt x="150491" y="3030927"/>
                    </a:lnTo>
                    <a:lnTo>
                      <a:pt x="165233" y="3037576"/>
                    </a:lnTo>
                    <a:lnTo>
                      <a:pt x="182687" y="3047060"/>
                    </a:lnTo>
                    <a:cubicBezTo>
                      <a:pt x="208867" y="3058150"/>
                      <a:pt x="237648" y="3064290"/>
                      <a:pt x="267856" y="3064304"/>
                    </a:cubicBezTo>
                    <a:lnTo>
                      <a:pt x="3239429" y="3065743"/>
                    </a:lnTo>
                    <a:cubicBezTo>
                      <a:pt x="3269636" y="3065757"/>
                      <a:pt x="3298412" y="3059647"/>
                      <a:pt x="3324581" y="3048582"/>
                    </a:cubicBezTo>
                    <a:lnTo>
                      <a:pt x="3342032" y="3039110"/>
                    </a:lnTo>
                    <a:lnTo>
                      <a:pt x="3356762" y="3032479"/>
                    </a:lnTo>
                    <a:lnTo>
                      <a:pt x="3360774" y="3028938"/>
                    </a:lnTo>
                    <a:lnTo>
                      <a:pt x="3361736" y="3028417"/>
                    </a:lnTo>
                    <a:cubicBezTo>
                      <a:pt x="3373371" y="3020554"/>
                      <a:pt x="3384209" y="3011600"/>
                      <a:pt x="3394102" y="3001702"/>
                    </a:cubicBezTo>
                    <a:lnTo>
                      <a:pt x="3397710" y="2996344"/>
                    </a:lnTo>
                    <a:lnTo>
                      <a:pt x="3421889" y="2975008"/>
                    </a:lnTo>
                    <a:cubicBezTo>
                      <a:pt x="3473254" y="2906968"/>
                      <a:pt x="3482048" y="2812033"/>
                      <a:pt x="3436698" y="2733484"/>
                    </a:cubicBezTo>
                    <a:lnTo>
                      <a:pt x="1949666" y="157869"/>
                    </a:lnTo>
                    <a:cubicBezTo>
                      <a:pt x="1911875" y="92413"/>
                      <a:pt x="1845428" y="53827"/>
                      <a:pt x="1775365" y="48839"/>
                    </a:cubicBezTo>
                    <a:lnTo>
                      <a:pt x="1752165" y="49439"/>
                    </a:lnTo>
                    <a:close/>
                    <a:moveTo>
                      <a:pt x="1776204" y="0"/>
                    </a:moveTo>
                    <a:cubicBezTo>
                      <a:pt x="1847896" y="5066"/>
                      <a:pt x="1915873" y="44496"/>
                      <a:pt x="1954513" y="111422"/>
                    </a:cubicBezTo>
                    <a:lnTo>
                      <a:pt x="3474930" y="2744862"/>
                    </a:lnTo>
                    <a:cubicBezTo>
                      <a:pt x="3521298" y="2825174"/>
                      <a:pt x="3512253" y="2922273"/>
                      <a:pt x="3459656" y="2991885"/>
                    </a:cubicBezTo>
                    <a:lnTo>
                      <a:pt x="3434904" y="3013719"/>
                    </a:lnTo>
                    <a:lnTo>
                      <a:pt x="3431208" y="3019200"/>
                    </a:lnTo>
                    <a:cubicBezTo>
                      <a:pt x="3421079" y="3029328"/>
                      <a:pt x="3409985" y="3038491"/>
                      <a:pt x="3398074" y="3046538"/>
                    </a:cubicBezTo>
                    <a:lnTo>
                      <a:pt x="3397090" y="3047072"/>
                    </a:lnTo>
                    <a:lnTo>
                      <a:pt x="3392983" y="3050695"/>
                    </a:lnTo>
                    <a:lnTo>
                      <a:pt x="3377907" y="3057485"/>
                    </a:lnTo>
                    <a:lnTo>
                      <a:pt x="3360044" y="3067180"/>
                    </a:lnTo>
                    <a:cubicBezTo>
                      <a:pt x="3333259" y="3078509"/>
                      <a:pt x="3303810" y="3084774"/>
                      <a:pt x="3272899" y="3084774"/>
                    </a:cubicBezTo>
                    <a:lnTo>
                      <a:pt x="232063" y="3084774"/>
                    </a:lnTo>
                    <a:cubicBezTo>
                      <a:pt x="201150" y="3084774"/>
                      <a:pt x="171701" y="3078509"/>
                      <a:pt x="144916" y="3067180"/>
                    </a:cubicBezTo>
                    <a:lnTo>
                      <a:pt x="127062" y="3057489"/>
                    </a:lnTo>
                    <a:lnTo>
                      <a:pt x="111979" y="3050696"/>
                    </a:lnTo>
                    <a:lnTo>
                      <a:pt x="107870" y="3047071"/>
                    </a:lnTo>
                    <a:lnTo>
                      <a:pt x="106886" y="3046538"/>
                    </a:lnTo>
                    <a:cubicBezTo>
                      <a:pt x="94976" y="3038490"/>
                      <a:pt x="83881" y="3029328"/>
                      <a:pt x="73752" y="3019200"/>
                    </a:cubicBezTo>
                    <a:lnTo>
                      <a:pt x="70057" y="3013719"/>
                    </a:lnTo>
                    <a:lnTo>
                      <a:pt x="45305" y="2991886"/>
                    </a:lnTo>
                    <a:cubicBezTo>
                      <a:pt x="-7291" y="2922275"/>
                      <a:pt x="-16337" y="2825176"/>
                      <a:pt x="30032" y="2744864"/>
                    </a:cubicBezTo>
                    <a:lnTo>
                      <a:pt x="1550449" y="111423"/>
                    </a:lnTo>
                    <a:cubicBezTo>
                      <a:pt x="1589088" y="44497"/>
                      <a:pt x="1657066" y="5067"/>
                      <a:pt x="1728758" y="1"/>
                    </a:cubicBezTo>
                    <a:lnTo>
                      <a:pt x="1752461" y="625"/>
                    </a:lnTo>
                    <a:close/>
                  </a:path>
                </a:pathLst>
              </a:custGeom>
              <a:solidFill>
                <a:srgbClr val="43B390">
                  <a:alpha val="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5" name="자유형: 도형 14">
                <a:extLst>
                  <a:ext uri="{FF2B5EF4-FFF2-40B4-BE49-F238E27FC236}">
                    <a16:creationId xmlns:a16="http://schemas.microsoft.com/office/drawing/2014/main" xmlns="" id="{CACE228C-0B12-1879-7C71-90004AD234E5}"/>
                  </a:ext>
                </a:extLst>
              </p:cNvPr>
              <p:cNvSpPr/>
              <p:nvPr/>
            </p:nvSpPr>
            <p:spPr>
              <a:xfrm rot="5400000">
                <a:off x="5557312" y="391966"/>
                <a:ext cx="835941" cy="735725"/>
              </a:xfrm>
              <a:custGeom>
                <a:avLst/>
                <a:gdLst>
                  <a:gd name="connsiteX0" fmla="*/ 1729001 w 3504962"/>
                  <a:gd name="connsiteY0" fmla="*/ 48818 h 3084774"/>
                  <a:gd name="connsiteX1" fmla="*/ 1554806 w 3504962"/>
                  <a:gd name="connsiteY1" fmla="*/ 157678 h 3084774"/>
                  <a:gd name="connsiteX2" fmla="*/ 70266 w 3504962"/>
                  <a:gd name="connsiteY2" fmla="*/ 2731855 h 3084774"/>
                  <a:gd name="connsiteX3" fmla="*/ 85308 w 3504962"/>
                  <a:gd name="connsiteY3" fmla="*/ 2973394 h 3084774"/>
                  <a:gd name="connsiteX4" fmla="*/ 109506 w 3504962"/>
                  <a:gd name="connsiteY4" fmla="*/ 2994752 h 3084774"/>
                  <a:gd name="connsiteX5" fmla="*/ 113120 w 3504962"/>
                  <a:gd name="connsiteY5" fmla="*/ 3000114 h 3084774"/>
                  <a:gd name="connsiteX6" fmla="*/ 145513 w 3504962"/>
                  <a:gd name="connsiteY6" fmla="*/ 3026859 h 3084774"/>
                  <a:gd name="connsiteX7" fmla="*/ 146474 w 3504962"/>
                  <a:gd name="connsiteY7" fmla="*/ 3027381 h 3084774"/>
                  <a:gd name="connsiteX8" fmla="*/ 150491 w 3504962"/>
                  <a:gd name="connsiteY8" fmla="*/ 3030927 h 3084774"/>
                  <a:gd name="connsiteX9" fmla="*/ 165233 w 3504962"/>
                  <a:gd name="connsiteY9" fmla="*/ 3037576 h 3084774"/>
                  <a:gd name="connsiteX10" fmla="*/ 182687 w 3504962"/>
                  <a:gd name="connsiteY10" fmla="*/ 3047060 h 3084774"/>
                  <a:gd name="connsiteX11" fmla="*/ 267856 w 3504962"/>
                  <a:gd name="connsiteY11" fmla="*/ 3064304 h 3084774"/>
                  <a:gd name="connsiteX12" fmla="*/ 3239429 w 3504962"/>
                  <a:gd name="connsiteY12" fmla="*/ 3065743 h 3084774"/>
                  <a:gd name="connsiteX13" fmla="*/ 3324581 w 3504962"/>
                  <a:gd name="connsiteY13" fmla="*/ 3048582 h 3084774"/>
                  <a:gd name="connsiteX14" fmla="*/ 3342032 w 3504962"/>
                  <a:gd name="connsiteY14" fmla="*/ 3039110 h 3084774"/>
                  <a:gd name="connsiteX15" fmla="*/ 3356762 w 3504962"/>
                  <a:gd name="connsiteY15" fmla="*/ 3032479 h 3084774"/>
                  <a:gd name="connsiteX16" fmla="*/ 3360774 w 3504962"/>
                  <a:gd name="connsiteY16" fmla="*/ 3028938 h 3084774"/>
                  <a:gd name="connsiteX17" fmla="*/ 3361736 w 3504962"/>
                  <a:gd name="connsiteY17" fmla="*/ 3028417 h 3084774"/>
                  <a:gd name="connsiteX18" fmla="*/ 3394102 w 3504962"/>
                  <a:gd name="connsiteY18" fmla="*/ 3001702 h 3084774"/>
                  <a:gd name="connsiteX19" fmla="*/ 3397710 w 3504962"/>
                  <a:gd name="connsiteY19" fmla="*/ 2996344 h 3084774"/>
                  <a:gd name="connsiteX20" fmla="*/ 3421889 w 3504962"/>
                  <a:gd name="connsiteY20" fmla="*/ 2975008 h 3084774"/>
                  <a:gd name="connsiteX21" fmla="*/ 3436698 w 3504962"/>
                  <a:gd name="connsiteY21" fmla="*/ 2733484 h 3084774"/>
                  <a:gd name="connsiteX22" fmla="*/ 1949666 w 3504962"/>
                  <a:gd name="connsiteY22" fmla="*/ 157869 h 3084774"/>
                  <a:gd name="connsiteX23" fmla="*/ 1775365 w 3504962"/>
                  <a:gd name="connsiteY23" fmla="*/ 48839 h 3084774"/>
                  <a:gd name="connsiteX24" fmla="*/ 1752165 w 3504962"/>
                  <a:gd name="connsiteY24" fmla="*/ 49439 h 3084774"/>
                  <a:gd name="connsiteX25" fmla="*/ 1776204 w 3504962"/>
                  <a:gd name="connsiteY25" fmla="*/ 0 h 3084774"/>
                  <a:gd name="connsiteX26" fmla="*/ 1954513 w 3504962"/>
                  <a:gd name="connsiteY26" fmla="*/ 111422 h 3084774"/>
                  <a:gd name="connsiteX27" fmla="*/ 3474930 w 3504962"/>
                  <a:gd name="connsiteY27" fmla="*/ 2744862 h 3084774"/>
                  <a:gd name="connsiteX28" fmla="*/ 3459656 w 3504962"/>
                  <a:gd name="connsiteY28" fmla="*/ 2991885 h 3084774"/>
                  <a:gd name="connsiteX29" fmla="*/ 3434904 w 3504962"/>
                  <a:gd name="connsiteY29" fmla="*/ 3013719 h 3084774"/>
                  <a:gd name="connsiteX30" fmla="*/ 3431208 w 3504962"/>
                  <a:gd name="connsiteY30" fmla="*/ 3019200 h 3084774"/>
                  <a:gd name="connsiteX31" fmla="*/ 3398074 w 3504962"/>
                  <a:gd name="connsiteY31" fmla="*/ 3046538 h 3084774"/>
                  <a:gd name="connsiteX32" fmla="*/ 3397090 w 3504962"/>
                  <a:gd name="connsiteY32" fmla="*/ 3047072 h 3084774"/>
                  <a:gd name="connsiteX33" fmla="*/ 3392983 w 3504962"/>
                  <a:gd name="connsiteY33" fmla="*/ 3050695 h 3084774"/>
                  <a:gd name="connsiteX34" fmla="*/ 3377907 w 3504962"/>
                  <a:gd name="connsiteY34" fmla="*/ 3057485 h 3084774"/>
                  <a:gd name="connsiteX35" fmla="*/ 3360044 w 3504962"/>
                  <a:gd name="connsiteY35" fmla="*/ 3067180 h 3084774"/>
                  <a:gd name="connsiteX36" fmla="*/ 3272899 w 3504962"/>
                  <a:gd name="connsiteY36" fmla="*/ 3084774 h 3084774"/>
                  <a:gd name="connsiteX37" fmla="*/ 232063 w 3504962"/>
                  <a:gd name="connsiteY37" fmla="*/ 3084774 h 3084774"/>
                  <a:gd name="connsiteX38" fmla="*/ 144916 w 3504962"/>
                  <a:gd name="connsiteY38" fmla="*/ 3067180 h 3084774"/>
                  <a:gd name="connsiteX39" fmla="*/ 127062 w 3504962"/>
                  <a:gd name="connsiteY39" fmla="*/ 3057489 h 3084774"/>
                  <a:gd name="connsiteX40" fmla="*/ 111979 w 3504962"/>
                  <a:gd name="connsiteY40" fmla="*/ 3050696 h 3084774"/>
                  <a:gd name="connsiteX41" fmla="*/ 107870 w 3504962"/>
                  <a:gd name="connsiteY41" fmla="*/ 3047071 h 3084774"/>
                  <a:gd name="connsiteX42" fmla="*/ 106886 w 3504962"/>
                  <a:gd name="connsiteY42" fmla="*/ 3046538 h 3084774"/>
                  <a:gd name="connsiteX43" fmla="*/ 73752 w 3504962"/>
                  <a:gd name="connsiteY43" fmla="*/ 3019200 h 3084774"/>
                  <a:gd name="connsiteX44" fmla="*/ 70057 w 3504962"/>
                  <a:gd name="connsiteY44" fmla="*/ 3013719 h 3084774"/>
                  <a:gd name="connsiteX45" fmla="*/ 45305 w 3504962"/>
                  <a:gd name="connsiteY45" fmla="*/ 2991886 h 3084774"/>
                  <a:gd name="connsiteX46" fmla="*/ 30032 w 3504962"/>
                  <a:gd name="connsiteY46" fmla="*/ 2744864 h 3084774"/>
                  <a:gd name="connsiteX47" fmla="*/ 1550449 w 3504962"/>
                  <a:gd name="connsiteY47" fmla="*/ 111423 h 3084774"/>
                  <a:gd name="connsiteX48" fmla="*/ 1728758 w 3504962"/>
                  <a:gd name="connsiteY48" fmla="*/ 1 h 3084774"/>
                  <a:gd name="connsiteX49" fmla="*/ 1752461 w 3504962"/>
                  <a:gd name="connsiteY49" fmla="*/ 625 h 3084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504962" h="3084774">
                    <a:moveTo>
                      <a:pt x="1729001" y="48818"/>
                    </a:moveTo>
                    <a:cubicBezTo>
                      <a:pt x="1658944" y="53738"/>
                      <a:pt x="1592534" y="92259"/>
                      <a:pt x="1554806" y="157678"/>
                    </a:cubicBezTo>
                    <a:lnTo>
                      <a:pt x="70266" y="2731855"/>
                    </a:lnTo>
                    <a:cubicBezTo>
                      <a:pt x="24992" y="2810361"/>
                      <a:pt x="33877" y="2905305"/>
                      <a:pt x="85308" y="2973394"/>
                    </a:cubicBezTo>
                    <a:lnTo>
                      <a:pt x="109506" y="2994752"/>
                    </a:lnTo>
                    <a:lnTo>
                      <a:pt x="113120" y="3000114"/>
                    </a:lnTo>
                    <a:cubicBezTo>
                      <a:pt x="123024" y="3010021"/>
                      <a:pt x="133870" y="3018985"/>
                      <a:pt x="145513" y="3026859"/>
                    </a:cubicBezTo>
                    <a:lnTo>
                      <a:pt x="146474" y="3027381"/>
                    </a:lnTo>
                    <a:lnTo>
                      <a:pt x="150491" y="3030927"/>
                    </a:lnTo>
                    <a:lnTo>
                      <a:pt x="165233" y="3037576"/>
                    </a:lnTo>
                    <a:lnTo>
                      <a:pt x="182687" y="3047060"/>
                    </a:lnTo>
                    <a:cubicBezTo>
                      <a:pt x="208867" y="3058150"/>
                      <a:pt x="237648" y="3064290"/>
                      <a:pt x="267856" y="3064304"/>
                    </a:cubicBezTo>
                    <a:lnTo>
                      <a:pt x="3239429" y="3065743"/>
                    </a:lnTo>
                    <a:cubicBezTo>
                      <a:pt x="3269636" y="3065757"/>
                      <a:pt x="3298412" y="3059647"/>
                      <a:pt x="3324581" y="3048582"/>
                    </a:cubicBezTo>
                    <a:lnTo>
                      <a:pt x="3342032" y="3039110"/>
                    </a:lnTo>
                    <a:lnTo>
                      <a:pt x="3356762" y="3032479"/>
                    </a:lnTo>
                    <a:lnTo>
                      <a:pt x="3360774" y="3028938"/>
                    </a:lnTo>
                    <a:lnTo>
                      <a:pt x="3361736" y="3028417"/>
                    </a:lnTo>
                    <a:cubicBezTo>
                      <a:pt x="3373371" y="3020554"/>
                      <a:pt x="3384209" y="3011600"/>
                      <a:pt x="3394102" y="3001702"/>
                    </a:cubicBezTo>
                    <a:lnTo>
                      <a:pt x="3397710" y="2996344"/>
                    </a:lnTo>
                    <a:lnTo>
                      <a:pt x="3421889" y="2975008"/>
                    </a:lnTo>
                    <a:cubicBezTo>
                      <a:pt x="3473254" y="2906968"/>
                      <a:pt x="3482048" y="2812033"/>
                      <a:pt x="3436698" y="2733484"/>
                    </a:cubicBezTo>
                    <a:lnTo>
                      <a:pt x="1949666" y="157869"/>
                    </a:lnTo>
                    <a:cubicBezTo>
                      <a:pt x="1911875" y="92413"/>
                      <a:pt x="1845428" y="53827"/>
                      <a:pt x="1775365" y="48839"/>
                    </a:cubicBezTo>
                    <a:lnTo>
                      <a:pt x="1752165" y="49439"/>
                    </a:lnTo>
                    <a:close/>
                    <a:moveTo>
                      <a:pt x="1776204" y="0"/>
                    </a:moveTo>
                    <a:cubicBezTo>
                      <a:pt x="1847896" y="5066"/>
                      <a:pt x="1915873" y="44496"/>
                      <a:pt x="1954513" y="111422"/>
                    </a:cubicBezTo>
                    <a:lnTo>
                      <a:pt x="3474930" y="2744862"/>
                    </a:lnTo>
                    <a:cubicBezTo>
                      <a:pt x="3521298" y="2825174"/>
                      <a:pt x="3512253" y="2922273"/>
                      <a:pt x="3459656" y="2991885"/>
                    </a:cubicBezTo>
                    <a:lnTo>
                      <a:pt x="3434904" y="3013719"/>
                    </a:lnTo>
                    <a:lnTo>
                      <a:pt x="3431208" y="3019200"/>
                    </a:lnTo>
                    <a:cubicBezTo>
                      <a:pt x="3421079" y="3029328"/>
                      <a:pt x="3409985" y="3038491"/>
                      <a:pt x="3398074" y="3046538"/>
                    </a:cubicBezTo>
                    <a:lnTo>
                      <a:pt x="3397090" y="3047072"/>
                    </a:lnTo>
                    <a:lnTo>
                      <a:pt x="3392983" y="3050695"/>
                    </a:lnTo>
                    <a:lnTo>
                      <a:pt x="3377907" y="3057485"/>
                    </a:lnTo>
                    <a:lnTo>
                      <a:pt x="3360044" y="3067180"/>
                    </a:lnTo>
                    <a:cubicBezTo>
                      <a:pt x="3333259" y="3078509"/>
                      <a:pt x="3303810" y="3084774"/>
                      <a:pt x="3272899" y="3084774"/>
                    </a:cubicBezTo>
                    <a:lnTo>
                      <a:pt x="232063" y="3084774"/>
                    </a:lnTo>
                    <a:cubicBezTo>
                      <a:pt x="201150" y="3084774"/>
                      <a:pt x="171701" y="3078509"/>
                      <a:pt x="144916" y="3067180"/>
                    </a:cubicBezTo>
                    <a:lnTo>
                      <a:pt x="127062" y="3057489"/>
                    </a:lnTo>
                    <a:lnTo>
                      <a:pt x="111979" y="3050696"/>
                    </a:lnTo>
                    <a:lnTo>
                      <a:pt x="107870" y="3047071"/>
                    </a:lnTo>
                    <a:lnTo>
                      <a:pt x="106886" y="3046538"/>
                    </a:lnTo>
                    <a:cubicBezTo>
                      <a:pt x="94976" y="3038490"/>
                      <a:pt x="83881" y="3029328"/>
                      <a:pt x="73752" y="3019200"/>
                    </a:cubicBezTo>
                    <a:lnTo>
                      <a:pt x="70057" y="3013719"/>
                    </a:lnTo>
                    <a:lnTo>
                      <a:pt x="45305" y="2991886"/>
                    </a:lnTo>
                    <a:cubicBezTo>
                      <a:pt x="-7291" y="2922275"/>
                      <a:pt x="-16337" y="2825176"/>
                      <a:pt x="30032" y="2744864"/>
                    </a:cubicBezTo>
                    <a:lnTo>
                      <a:pt x="1550449" y="111423"/>
                    </a:lnTo>
                    <a:cubicBezTo>
                      <a:pt x="1589088" y="44497"/>
                      <a:pt x="1657066" y="5067"/>
                      <a:pt x="1728758" y="1"/>
                    </a:cubicBezTo>
                    <a:lnTo>
                      <a:pt x="1752461" y="625"/>
                    </a:lnTo>
                    <a:close/>
                  </a:path>
                </a:pathLst>
              </a:custGeom>
              <a:solidFill>
                <a:srgbClr val="43B390">
                  <a:alpha val="1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자유형: 도형 15">
                <a:extLst>
                  <a:ext uri="{FF2B5EF4-FFF2-40B4-BE49-F238E27FC236}">
                    <a16:creationId xmlns:a16="http://schemas.microsoft.com/office/drawing/2014/main" xmlns="" id="{2718E099-DB61-4EDD-426C-6010559FE5B2}"/>
                  </a:ext>
                </a:extLst>
              </p:cNvPr>
              <p:cNvSpPr/>
              <p:nvPr/>
            </p:nvSpPr>
            <p:spPr>
              <a:xfrm rot="5400000">
                <a:off x="5853350" y="391964"/>
                <a:ext cx="835941" cy="735725"/>
              </a:xfrm>
              <a:custGeom>
                <a:avLst/>
                <a:gdLst>
                  <a:gd name="connsiteX0" fmla="*/ 1729001 w 3504962"/>
                  <a:gd name="connsiteY0" fmla="*/ 48818 h 3084774"/>
                  <a:gd name="connsiteX1" fmla="*/ 1554806 w 3504962"/>
                  <a:gd name="connsiteY1" fmla="*/ 157678 h 3084774"/>
                  <a:gd name="connsiteX2" fmla="*/ 70266 w 3504962"/>
                  <a:gd name="connsiteY2" fmla="*/ 2731855 h 3084774"/>
                  <a:gd name="connsiteX3" fmla="*/ 85308 w 3504962"/>
                  <a:gd name="connsiteY3" fmla="*/ 2973394 h 3084774"/>
                  <a:gd name="connsiteX4" fmla="*/ 109506 w 3504962"/>
                  <a:gd name="connsiteY4" fmla="*/ 2994752 h 3084774"/>
                  <a:gd name="connsiteX5" fmla="*/ 113120 w 3504962"/>
                  <a:gd name="connsiteY5" fmla="*/ 3000114 h 3084774"/>
                  <a:gd name="connsiteX6" fmla="*/ 145513 w 3504962"/>
                  <a:gd name="connsiteY6" fmla="*/ 3026859 h 3084774"/>
                  <a:gd name="connsiteX7" fmla="*/ 146474 w 3504962"/>
                  <a:gd name="connsiteY7" fmla="*/ 3027381 h 3084774"/>
                  <a:gd name="connsiteX8" fmla="*/ 150491 w 3504962"/>
                  <a:gd name="connsiteY8" fmla="*/ 3030927 h 3084774"/>
                  <a:gd name="connsiteX9" fmla="*/ 165233 w 3504962"/>
                  <a:gd name="connsiteY9" fmla="*/ 3037576 h 3084774"/>
                  <a:gd name="connsiteX10" fmla="*/ 182687 w 3504962"/>
                  <a:gd name="connsiteY10" fmla="*/ 3047060 h 3084774"/>
                  <a:gd name="connsiteX11" fmla="*/ 267856 w 3504962"/>
                  <a:gd name="connsiteY11" fmla="*/ 3064304 h 3084774"/>
                  <a:gd name="connsiteX12" fmla="*/ 3239429 w 3504962"/>
                  <a:gd name="connsiteY12" fmla="*/ 3065743 h 3084774"/>
                  <a:gd name="connsiteX13" fmla="*/ 3324581 w 3504962"/>
                  <a:gd name="connsiteY13" fmla="*/ 3048582 h 3084774"/>
                  <a:gd name="connsiteX14" fmla="*/ 3342032 w 3504962"/>
                  <a:gd name="connsiteY14" fmla="*/ 3039110 h 3084774"/>
                  <a:gd name="connsiteX15" fmla="*/ 3356762 w 3504962"/>
                  <a:gd name="connsiteY15" fmla="*/ 3032479 h 3084774"/>
                  <a:gd name="connsiteX16" fmla="*/ 3360774 w 3504962"/>
                  <a:gd name="connsiteY16" fmla="*/ 3028938 h 3084774"/>
                  <a:gd name="connsiteX17" fmla="*/ 3361736 w 3504962"/>
                  <a:gd name="connsiteY17" fmla="*/ 3028417 h 3084774"/>
                  <a:gd name="connsiteX18" fmla="*/ 3394102 w 3504962"/>
                  <a:gd name="connsiteY18" fmla="*/ 3001702 h 3084774"/>
                  <a:gd name="connsiteX19" fmla="*/ 3397710 w 3504962"/>
                  <a:gd name="connsiteY19" fmla="*/ 2996344 h 3084774"/>
                  <a:gd name="connsiteX20" fmla="*/ 3421889 w 3504962"/>
                  <a:gd name="connsiteY20" fmla="*/ 2975008 h 3084774"/>
                  <a:gd name="connsiteX21" fmla="*/ 3436698 w 3504962"/>
                  <a:gd name="connsiteY21" fmla="*/ 2733484 h 3084774"/>
                  <a:gd name="connsiteX22" fmla="*/ 1949666 w 3504962"/>
                  <a:gd name="connsiteY22" fmla="*/ 157869 h 3084774"/>
                  <a:gd name="connsiteX23" fmla="*/ 1775365 w 3504962"/>
                  <a:gd name="connsiteY23" fmla="*/ 48839 h 3084774"/>
                  <a:gd name="connsiteX24" fmla="*/ 1752165 w 3504962"/>
                  <a:gd name="connsiteY24" fmla="*/ 49439 h 3084774"/>
                  <a:gd name="connsiteX25" fmla="*/ 1776204 w 3504962"/>
                  <a:gd name="connsiteY25" fmla="*/ 0 h 3084774"/>
                  <a:gd name="connsiteX26" fmla="*/ 1954513 w 3504962"/>
                  <a:gd name="connsiteY26" fmla="*/ 111422 h 3084774"/>
                  <a:gd name="connsiteX27" fmla="*/ 3474930 w 3504962"/>
                  <a:gd name="connsiteY27" fmla="*/ 2744862 h 3084774"/>
                  <a:gd name="connsiteX28" fmla="*/ 3459656 w 3504962"/>
                  <a:gd name="connsiteY28" fmla="*/ 2991885 h 3084774"/>
                  <a:gd name="connsiteX29" fmla="*/ 3434904 w 3504962"/>
                  <a:gd name="connsiteY29" fmla="*/ 3013719 h 3084774"/>
                  <a:gd name="connsiteX30" fmla="*/ 3431208 w 3504962"/>
                  <a:gd name="connsiteY30" fmla="*/ 3019200 h 3084774"/>
                  <a:gd name="connsiteX31" fmla="*/ 3398074 w 3504962"/>
                  <a:gd name="connsiteY31" fmla="*/ 3046538 h 3084774"/>
                  <a:gd name="connsiteX32" fmla="*/ 3397090 w 3504962"/>
                  <a:gd name="connsiteY32" fmla="*/ 3047072 h 3084774"/>
                  <a:gd name="connsiteX33" fmla="*/ 3392983 w 3504962"/>
                  <a:gd name="connsiteY33" fmla="*/ 3050695 h 3084774"/>
                  <a:gd name="connsiteX34" fmla="*/ 3377907 w 3504962"/>
                  <a:gd name="connsiteY34" fmla="*/ 3057485 h 3084774"/>
                  <a:gd name="connsiteX35" fmla="*/ 3360044 w 3504962"/>
                  <a:gd name="connsiteY35" fmla="*/ 3067180 h 3084774"/>
                  <a:gd name="connsiteX36" fmla="*/ 3272899 w 3504962"/>
                  <a:gd name="connsiteY36" fmla="*/ 3084774 h 3084774"/>
                  <a:gd name="connsiteX37" fmla="*/ 232063 w 3504962"/>
                  <a:gd name="connsiteY37" fmla="*/ 3084774 h 3084774"/>
                  <a:gd name="connsiteX38" fmla="*/ 144916 w 3504962"/>
                  <a:gd name="connsiteY38" fmla="*/ 3067180 h 3084774"/>
                  <a:gd name="connsiteX39" fmla="*/ 127062 w 3504962"/>
                  <a:gd name="connsiteY39" fmla="*/ 3057489 h 3084774"/>
                  <a:gd name="connsiteX40" fmla="*/ 111979 w 3504962"/>
                  <a:gd name="connsiteY40" fmla="*/ 3050696 h 3084774"/>
                  <a:gd name="connsiteX41" fmla="*/ 107870 w 3504962"/>
                  <a:gd name="connsiteY41" fmla="*/ 3047071 h 3084774"/>
                  <a:gd name="connsiteX42" fmla="*/ 106886 w 3504962"/>
                  <a:gd name="connsiteY42" fmla="*/ 3046538 h 3084774"/>
                  <a:gd name="connsiteX43" fmla="*/ 73752 w 3504962"/>
                  <a:gd name="connsiteY43" fmla="*/ 3019200 h 3084774"/>
                  <a:gd name="connsiteX44" fmla="*/ 70057 w 3504962"/>
                  <a:gd name="connsiteY44" fmla="*/ 3013719 h 3084774"/>
                  <a:gd name="connsiteX45" fmla="*/ 45305 w 3504962"/>
                  <a:gd name="connsiteY45" fmla="*/ 2991886 h 3084774"/>
                  <a:gd name="connsiteX46" fmla="*/ 30032 w 3504962"/>
                  <a:gd name="connsiteY46" fmla="*/ 2744864 h 3084774"/>
                  <a:gd name="connsiteX47" fmla="*/ 1550449 w 3504962"/>
                  <a:gd name="connsiteY47" fmla="*/ 111423 h 3084774"/>
                  <a:gd name="connsiteX48" fmla="*/ 1728758 w 3504962"/>
                  <a:gd name="connsiteY48" fmla="*/ 1 h 3084774"/>
                  <a:gd name="connsiteX49" fmla="*/ 1752461 w 3504962"/>
                  <a:gd name="connsiteY49" fmla="*/ 625 h 3084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504962" h="3084774">
                    <a:moveTo>
                      <a:pt x="1729001" y="48818"/>
                    </a:moveTo>
                    <a:cubicBezTo>
                      <a:pt x="1658944" y="53738"/>
                      <a:pt x="1592534" y="92259"/>
                      <a:pt x="1554806" y="157678"/>
                    </a:cubicBezTo>
                    <a:lnTo>
                      <a:pt x="70266" y="2731855"/>
                    </a:lnTo>
                    <a:cubicBezTo>
                      <a:pt x="24992" y="2810361"/>
                      <a:pt x="33877" y="2905305"/>
                      <a:pt x="85308" y="2973394"/>
                    </a:cubicBezTo>
                    <a:lnTo>
                      <a:pt x="109506" y="2994752"/>
                    </a:lnTo>
                    <a:lnTo>
                      <a:pt x="113120" y="3000114"/>
                    </a:lnTo>
                    <a:cubicBezTo>
                      <a:pt x="123024" y="3010021"/>
                      <a:pt x="133870" y="3018985"/>
                      <a:pt x="145513" y="3026859"/>
                    </a:cubicBezTo>
                    <a:lnTo>
                      <a:pt x="146474" y="3027381"/>
                    </a:lnTo>
                    <a:lnTo>
                      <a:pt x="150491" y="3030927"/>
                    </a:lnTo>
                    <a:lnTo>
                      <a:pt x="165233" y="3037576"/>
                    </a:lnTo>
                    <a:lnTo>
                      <a:pt x="182687" y="3047060"/>
                    </a:lnTo>
                    <a:cubicBezTo>
                      <a:pt x="208867" y="3058150"/>
                      <a:pt x="237648" y="3064290"/>
                      <a:pt x="267856" y="3064304"/>
                    </a:cubicBezTo>
                    <a:lnTo>
                      <a:pt x="3239429" y="3065743"/>
                    </a:lnTo>
                    <a:cubicBezTo>
                      <a:pt x="3269636" y="3065757"/>
                      <a:pt x="3298412" y="3059647"/>
                      <a:pt x="3324581" y="3048582"/>
                    </a:cubicBezTo>
                    <a:lnTo>
                      <a:pt x="3342032" y="3039110"/>
                    </a:lnTo>
                    <a:lnTo>
                      <a:pt x="3356762" y="3032479"/>
                    </a:lnTo>
                    <a:lnTo>
                      <a:pt x="3360774" y="3028938"/>
                    </a:lnTo>
                    <a:lnTo>
                      <a:pt x="3361736" y="3028417"/>
                    </a:lnTo>
                    <a:cubicBezTo>
                      <a:pt x="3373371" y="3020554"/>
                      <a:pt x="3384209" y="3011600"/>
                      <a:pt x="3394102" y="3001702"/>
                    </a:cubicBezTo>
                    <a:lnTo>
                      <a:pt x="3397710" y="2996344"/>
                    </a:lnTo>
                    <a:lnTo>
                      <a:pt x="3421889" y="2975008"/>
                    </a:lnTo>
                    <a:cubicBezTo>
                      <a:pt x="3473254" y="2906968"/>
                      <a:pt x="3482048" y="2812033"/>
                      <a:pt x="3436698" y="2733484"/>
                    </a:cubicBezTo>
                    <a:lnTo>
                      <a:pt x="1949666" y="157869"/>
                    </a:lnTo>
                    <a:cubicBezTo>
                      <a:pt x="1911875" y="92413"/>
                      <a:pt x="1845428" y="53827"/>
                      <a:pt x="1775365" y="48839"/>
                    </a:cubicBezTo>
                    <a:lnTo>
                      <a:pt x="1752165" y="49439"/>
                    </a:lnTo>
                    <a:close/>
                    <a:moveTo>
                      <a:pt x="1776204" y="0"/>
                    </a:moveTo>
                    <a:cubicBezTo>
                      <a:pt x="1847896" y="5066"/>
                      <a:pt x="1915873" y="44496"/>
                      <a:pt x="1954513" y="111422"/>
                    </a:cubicBezTo>
                    <a:lnTo>
                      <a:pt x="3474930" y="2744862"/>
                    </a:lnTo>
                    <a:cubicBezTo>
                      <a:pt x="3521298" y="2825174"/>
                      <a:pt x="3512253" y="2922273"/>
                      <a:pt x="3459656" y="2991885"/>
                    </a:cubicBezTo>
                    <a:lnTo>
                      <a:pt x="3434904" y="3013719"/>
                    </a:lnTo>
                    <a:lnTo>
                      <a:pt x="3431208" y="3019200"/>
                    </a:lnTo>
                    <a:cubicBezTo>
                      <a:pt x="3421079" y="3029328"/>
                      <a:pt x="3409985" y="3038491"/>
                      <a:pt x="3398074" y="3046538"/>
                    </a:cubicBezTo>
                    <a:lnTo>
                      <a:pt x="3397090" y="3047072"/>
                    </a:lnTo>
                    <a:lnTo>
                      <a:pt x="3392983" y="3050695"/>
                    </a:lnTo>
                    <a:lnTo>
                      <a:pt x="3377907" y="3057485"/>
                    </a:lnTo>
                    <a:lnTo>
                      <a:pt x="3360044" y="3067180"/>
                    </a:lnTo>
                    <a:cubicBezTo>
                      <a:pt x="3333259" y="3078509"/>
                      <a:pt x="3303810" y="3084774"/>
                      <a:pt x="3272899" y="3084774"/>
                    </a:cubicBezTo>
                    <a:lnTo>
                      <a:pt x="232063" y="3084774"/>
                    </a:lnTo>
                    <a:cubicBezTo>
                      <a:pt x="201150" y="3084774"/>
                      <a:pt x="171701" y="3078509"/>
                      <a:pt x="144916" y="3067180"/>
                    </a:cubicBezTo>
                    <a:lnTo>
                      <a:pt x="127062" y="3057489"/>
                    </a:lnTo>
                    <a:lnTo>
                      <a:pt x="111979" y="3050696"/>
                    </a:lnTo>
                    <a:lnTo>
                      <a:pt x="107870" y="3047071"/>
                    </a:lnTo>
                    <a:lnTo>
                      <a:pt x="106886" y="3046538"/>
                    </a:lnTo>
                    <a:cubicBezTo>
                      <a:pt x="94976" y="3038490"/>
                      <a:pt x="83881" y="3029328"/>
                      <a:pt x="73752" y="3019200"/>
                    </a:cubicBezTo>
                    <a:lnTo>
                      <a:pt x="70057" y="3013719"/>
                    </a:lnTo>
                    <a:lnTo>
                      <a:pt x="45305" y="2991886"/>
                    </a:lnTo>
                    <a:cubicBezTo>
                      <a:pt x="-7291" y="2922275"/>
                      <a:pt x="-16337" y="2825176"/>
                      <a:pt x="30032" y="2744864"/>
                    </a:cubicBezTo>
                    <a:lnTo>
                      <a:pt x="1550449" y="111423"/>
                    </a:lnTo>
                    <a:cubicBezTo>
                      <a:pt x="1589088" y="44497"/>
                      <a:pt x="1657066" y="5067"/>
                      <a:pt x="1728758" y="1"/>
                    </a:cubicBezTo>
                    <a:lnTo>
                      <a:pt x="1752461" y="625"/>
                    </a:lnTo>
                    <a:close/>
                  </a:path>
                </a:pathLst>
              </a:custGeom>
              <a:solidFill>
                <a:srgbClr val="43B390">
                  <a:alpha val="1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자유형: 도형 16">
                <a:extLst>
                  <a:ext uri="{FF2B5EF4-FFF2-40B4-BE49-F238E27FC236}">
                    <a16:creationId xmlns:a16="http://schemas.microsoft.com/office/drawing/2014/main" xmlns="" id="{92C75B33-7CC5-5F9E-0898-7A20B74CAEA8}"/>
                  </a:ext>
                </a:extLst>
              </p:cNvPr>
              <p:cNvSpPr/>
              <p:nvPr/>
            </p:nvSpPr>
            <p:spPr>
              <a:xfrm rot="5400000">
                <a:off x="6149388" y="391962"/>
                <a:ext cx="835941" cy="735725"/>
              </a:xfrm>
              <a:custGeom>
                <a:avLst/>
                <a:gdLst>
                  <a:gd name="connsiteX0" fmla="*/ 1729001 w 3504962"/>
                  <a:gd name="connsiteY0" fmla="*/ 48818 h 3084774"/>
                  <a:gd name="connsiteX1" fmla="*/ 1554806 w 3504962"/>
                  <a:gd name="connsiteY1" fmla="*/ 157678 h 3084774"/>
                  <a:gd name="connsiteX2" fmla="*/ 70266 w 3504962"/>
                  <a:gd name="connsiteY2" fmla="*/ 2731855 h 3084774"/>
                  <a:gd name="connsiteX3" fmla="*/ 85308 w 3504962"/>
                  <a:gd name="connsiteY3" fmla="*/ 2973394 h 3084774"/>
                  <a:gd name="connsiteX4" fmla="*/ 109506 w 3504962"/>
                  <a:gd name="connsiteY4" fmla="*/ 2994752 h 3084774"/>
                  <a:gd name="connsiteX5" fmla="*/ 113120 w 3504962"/>
                  <a:gd name="connsiteY5" fmla="*/ 3000114 h 3084774"/>
                  <a:gd name="connsiteX6" fmla="*/ 145513 w 3504962"/>
                  <a:gd name="connsiteY6" fmla="*/ 3026859 h 3084774"/>
                  <a:gd name="connsiteX7" fmla="*/ 146474 w 3504962"/>
                  <a:gd name="connsiteY7" fmla="*/ 3027381 h 3084774"/>
                  <a:gd name="connsiteX8" fmla="*/ 150491 w 3504962"/>
                  <a:gd name="connsiteY8" fmla="*/ 3030927 h 3084774"/>
                  <a:gd name="connsiteX9" fmla="*/ 165233 w 3504962"/>
                  <a:gd name="connsiteY9" fmla="*/ 3037576 h 3084774"/>
                  <a:gd name="connsiteX10" fmla="*/ 182687 w 3504962"/>
                  <a:gd name="connsiteY10" fmla="*/ 3047060 h 3084774"/>
                  <a:gd name="connsiteX11" fmla="*/ 267856 w 3504962"/>
                  <a:gd name="connsiteY11" fmla="*/ 3064304 h 3084774"/>
                  <a:gd name="connsiteX12" fmla="*/ 3239429 w 3504962"/>
                  <a:gd name="connsiteY12" fmla="*/ 3065743 h 3084774"/>
                  <a:gd name="connsiteX13" fmla="*/ 3324581 w 3504962"/>
                  <a:gd name="connsiteY13" fmla="*/ 3048582 h 3084774"/>
                  <a:gd name="connsiteX14" fmla="*/ 3342032 w 3504962"/>
                  <a:gd name="connsiteY14" fmla="*/ 3039110 h 3084774"/>
                  <a:gd name="connsiteX15" fmla="*/ 3356762 w 3504962"/>
                  <a:gd name="connsiteY15" fmla="*/ 3032479 h 3084774"/>
                  <a:gd name="connsiteX16" fmla="*/ 3360774 w 3504962"/>
                  <a:gd name="connsiteY16" fmla="*/ 3028938 h 3084774"/>
                  <a:gd name="connsiteX17" fmla="*/ 3361736 w 3504962"/>
                  <a:gd name="connsiteY17" fmla="*/ 3028417 h 3084774"/>
                  <a:gd name="connsiteX18" fmla="*/ 3394102 w 3504962"/>
                  <a:gd name="connsiteY18" fmla="*/ 3001702 h 3084774"/>
                  <a:gd name="connsiteX19" fmla="*/ 3397710 w 3504962"/>
                  <a:gd name="connsiteY19" fmla="*/ 2996344 h 3084774"/>
                  <a:gd name="connsiteX20" fmla="*/ 3421889 w 3504962"/>
                  <a:gd name="connsiteY20" fmla="*/ 2975008 h 3084774"/>
                  <a:gd name="connsiteX21" fmla="*/ 3436698 w 3504962"/>
                  <a:gd name="connsiteY21" fmla="*/ 2733484 h 3084774"/>
                  <a:gd name="connsiteX22" fmla="*/ 1949666 w 3504962"/>
                  <a:gd name="connsiteY22" fmla="*/ 157869 h 3084774"/>
                  <a:gd name="connsiteX23" fmla="*/ 1775365 w 3504962"/>
                  <a:gd name="connsiteY23" fmla="*/ 48839 h 3084774"/>
                  <a:gd name="connsiteX24" fmla="*/ 1752165 w 3504962"/>
                  <a:gd name="connsiteY24" fmla="*/ 49439 h 3084774"/>
                  <a:gd name="connsiteX25" fmla="*/ 1776204 w 3504962"/>
                  <a:gd name="connsiteY25" fmla="*/ 0 h 3084774"/>
                  <a:gd name="connsiteX26" fmla="*/ 1954513 w 3504962"/>
                  <a:gd name="connsiteY26" fmla="*/ 111422 h 3084774"/>
                  <a:gd name="connsiteX27" fmla="*/ 3474930 w 3504962"/>
                  <a:gd name="connsiteY27" fmla="*/ 2744862 h 3084774"/>
                  <a:gd name="connsiteX28" fmla="*/ 3459656 w 3504962"/>
                  <a:gd name="connsiteY28" fmla="*/ 2991885 h 3084774"/>
                  <a:gd name="connsiteX29" fmla="*/ 3434904 w 3504962"/>
                  <a:gd name="connsiteY29" fmla="*/ 3013719 h 3084774"/>
                  <a:gd name="connsiteX30" fmla="*/ 3431208 w 3504962"/>
                  <a:gd name="connsiteY30" fmla="*/ 3019200 h 3084774"/>
                  <a:gd name="connsiteX31" fmla="*/ 3398074 w 3504962"/>
                  <a:gd name="connsiteY31" fmla="*/ 3046538 h 3084774"/>
                  <a:gd name="connsiteX32" fmla="*/ 3397090 w 3504962"/>
                  <a:gd name="connsiteY32" fmla="*/ 3047072 h 3084774"/>
                  <a:gd name="connsiteX33" fmla="*/ 3392983 w 3504962"/>
                  <a:gd name="connsiteY33" fmla="*/ 3050695 h 3084774"/>
                  <a:gd name="connsiteX34" fmla="*/ 3377907 w 3504962"/>
                  <a:gd name="connsiteY34" fmla="*/ 3057485 h 3084774"/>
                  <a:gd name="connsiteX35" fmla="*/ 3360044 w 3504962"/>
                  <a:gd name="connsiteY35" fmla="*/ 3067180 h 3084774"/>
                  <a:gd name="connsiteX36" fmla="*/ 3272899 w 3504962"/>
                  <a:gd name="connsiteY36" fmla="*/ 3084774 h 3084774"/>
                  <a:gd name="connsiteX37" fmla="*/ 232063 w 3504962"/>
                  <a:gd name="connsiteY37" fmla="*/ 3084774 h 3084774"/>
                  <a:gd name="connsiteX38" fmla="*/ 144916 w 3504962"/>
                  <a:gd name="connsiteY38" fmla="*/ 3067180 h 3084774"/>
                  <a:gd name="connsiteX39" fmla="*/ 127062 w 3504962"/>
                  <a:gd name="connsiteY39" fmla="*/ 3057489 h 3084774"/>
                  <a:gd name="connsiteX40" fmla="*/ 111979 w 3504962"/>
                  <a:gd name="connsiteY40" fmla="*/ 3050696 h 3084774"/>
                  <a:gd name="connsiteX41" fmla="*/ 107870 w 3504962"/>
                  <a:gd name="connsiteY41" fmla="*/ 3047071 h 3084774"/>
                  <a:gd name="connsiteX42" fmla="*/ 106886 w 3504962"/>
                  <a:gd name="connsiteY42" fmla="*/ 3046538 h 3084774"/>
                  <a:gd name="connsiteX43" fmla="*/ 73752 w 3504962"/>
                  <a:gd name="connsiteY43" fmla="*/ 3019200 h 3084774"/>
                  <a:gd name="connsiteX44" fmla="*/ 70057 w 3504962"/>
                  <a:gd name="connsiteY44" fmla="*/ 3013719 h 3084774"/>
                  <a:gd name="connsiteX45" fmla="*/ 45305 w 3504962"/>
                  <a:gd name="connsiteY45" fmla="*/ 2991886 h 3084774"/>
                  <a:gd name="connsiteX46" fmla="*/ 30032 w 3504962"/>
                  <a:gd name="connsiteY46" fmla="*/ 2744864 h 3084774"/>
                  <a:gd name="connsiteX47" fmla="*/ 1550449 w 3504962"/>
                  <a:gd name="connsiteY47" fmla="*/ 111423 h 3084774"/>
                  <a:gd name="connsiteX48" fmla="*/ 1728758 w 3504962"/>
                  <a:gd name="connsiteY48" fmla="*/ 1 h 3084774"/>
                  <a:gd name="connsiteX49" fmla="*/ 1752461 w 3504962"/>
                  <a:gd name="connsiteY49" fmla="*/ 625 h 3084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504962" h="3084774">
                    <a:moveTo>
                      <a:pt x="1729001" y="48818"/>
                    </a:moveTo>
                    <a:cubicBezTo>
                      <a:pt x="1658944" y="53738"/>
                      <a:pt x="1592534" y="92259"/>
                      <a:pt x="1554806" y="157678"/>
                    </a:cubicBezTo>
                    <a:lnTo>
                      <a:pt x="70266" y="2731855"/>
                    </a:lnTo>
                    <a:cubicBezTo>
                      <a:pt x="24992" y="2810361"/>
                      <a:pt x="33877" y="2905305"/>
                      <a:pt x="85308" y="2973394"/>
                    </a:cubicBezTo>
                    <a:lnTo>
                      <a:pt x="109506" y="2994752"/>
                    </a:lnTo>
                    <a:lnTo>
                      <a:pt x="113120" y="3000114"/>
                    </a:lnTo>
                    <a:cubicBezTo>
                      <a:pt x="123024" y="3010021"/>
                      <a:pt x="133870" y="3018985"/>
                      <a:pt x="145513" y="3026859"/>
                    </a:cubicBezTo>
                    <a:lnTo>
                      <a:pt x="146474" y="3027381"/>
                    </a:lnTo>
                    <a:lnTo>
                      <a:pt x="150491" y="3030927"/>
                    </a:lnTo>
                    <a:lnTo>
                      <a:pt x="165233" y="3037576"/>
                    </a:lnTo>
                    <a:lnTo>
                      <a:pt x="182687" y="3047060"/>
                    </a:lnTo>
                    <a:cubicBezTo>
                      <a:pt x="208867" y="3058150"/>
                      <a:pt x="237648" y="3064290"/>
                      <a:pt x="267856" y="3064304"/>
                    </a:cubicBezTo>
                    <a:lnTo>
                      <a:pt x="3239429" y="3065743"/>
                    </a:lnTo>
                    <a:cubicBezTo>
                      <a:pt x="3269636" y="3065757"/>
                      <a:pt x="3298412" y="3059647"/>
                      <a:pt x="3324581" y="3048582"/>
                    </a:cubicBezTo>
                    <a:lnTo>
                      <a:pt x="3342032" y="3039110"/>
                    </a:lnTo>
                    <a:lnTo>
                      <a:pt x="3356762" y="3032479"/>
                    </a:lnTo>
                    <a:lnTo>
                      <a:pt x="3360774" y="3028938"/>
                    </a:lnTo>
                    <a:lnTo>
                      <a:pt x="3361736" y="3028417"/>
                    </a:lnTo>
                    <a:cubicBezTo>
                      <a:pt x="3373371" y="3020554"/>
                      <a:pt x="3384209" y="3011600"/>
                      <a:pt x="3394102" y="3001702"/>
                    </a:cubicBezTo>
                    <a:lnTo>
                      <a:pt x="3397710" y="2996344"/>
                    </a:lnTo>
                    <a:lnTo>
                      <a:pt x="3421889" y="2975008"/>
                    </a:lnTo>
                    <a:cubicBezTo>
                      <a:pt x="3473254" y="2906968"/>
                      <a:pt x="3482048" y="2812033"/>
                      <a:pt x="3436698" y="2733484"/>
                    </a:cubicBezTo>
                    <a:lnTo>
                      <a:pt x="1949666" y="157869"/>
                    </a:lnTo>
                    <a:cubicBezTo>
                      <a:pt x="1911875" y="92413"/>
                      <a:pt x="1845428" y="53827"/>
                      <a:pt x="1775365" y="48839"/>
                    </a:cubicBezTo>
                    <a:lnTo>
                      <a:pt x="1752165" y="49439"/>
                    </a:lnTo>
                    <a:close/>
                    <a:moveTo>
                      <a:pt x="1776204" y="0"/>
                    </a:moveTo>
                    <a:cubicBezTo>
                      <a:pt x="1847896" y="5066"/>
                      <a:pt x="1915873" y="44496"/>
                      <a:pt x="1954513" y="111422"/>
                    </a:cubicBezTo>
                    <a:lnTo>
                      <a:pt x="3474930" y="2744862"/>
                    </a:lnTo>
                    <a:cubicBezTo>
                      <a:pt x="3521298" y="2825174"/>
                      <a:pt x="3512253" y="2922273"/>
                      <a:pt x="3459656" y="2991885"/>
                    </a:cubicBezTo>
                    <a:lnTo>
                      <a:pt x="3434904" y="3013719"/>
                    </a:lnTo>
                    <a:lnTo>
                      <a:pt x="3431208" y="3019200"/>
                    </a:lnTo>
                    <a:cubicBezTo>
                      <a:pt x="3421079" y="3029328"/>
                      <a:pt x="3409985" y="3038491"/>
                      <a:pt x="3398074" y="3046538"/>
                    </a:cubicBezTo>
                    <a:lnTo>
                      <a:pt x="3397090" y="3047072"/>
                    </a:lnTo>
                    <a:lnTo>
                      <a:pt x="3392983" y="3050695"/>
                    </a:lnTo>
                    <a:lnTo>
                      <a:pt x="3377907" y="3057485"/>
                    </a:lnTo>
                    <a:lnTo>
                      <a:pt x="3360044" y="3067180"/>
                    </a:lnTo>
                    <a:cubicBezTo>
                      <a:pt x="3333259" y="3078509"/>
                      <a:pt x="3303810" y="3084774"/>
                      <a:pt x="3272899" y="3084774"/>
                    </a:cubicBezTo>
                    <a:lnTo>
                      <a:pt x="232063" y="3084774"/>
                    </a:lnTo>
                    <a:cubicBezTo>
                      <a:pt x="201150" y="3084774"/>
                      <a:pt x="171701" y="3078509"/>
                      <a:pt x="144916" y="3067180"/>
                    </a:cubicBezTo>
                    <a:lnTo>
                      <a:pt x="127062" y="3057489"/>
                    </a:lnTo>
                    <a:lnTo>
                      <a:pt x="111979" y="3050696"/>
                    </a:lnTo>
                    <a:lnTo>
                      <a:pt x="107870" y="3047071"/>
                    </a:lnTo>
                    <a:lnTo>
                      <a:pt x="106886" y="3046538"/>
                    </a:lnTo>
                    <a:cubicBezTo>
                      <a:pt x="94976" y="3038490"/>
                      <a:pt x="83881" y="3029328"/>
                      <a:pt x="73752" y="3019200"/>
                    </a:cubicBezTo>
                    <a:lnTo>
                      <a:pt x="70057" y="3013719"/>
                    </a:lnTo>
                    <a:lnTo>
                      <a:pt x="45305" y="2991886"/>
                    </a:lnTo>
                    <a:cubicBezTo>
                      <a:pt x="-7291" y="2922275"/>
                      <a:pt x="-16337" y="2825176"/>
                      <a:pt x="30032" y="2744864"/>
                    </a:cubicBezTo>
                    <a:lnTo>
                      <a:pt x="1550449" y="111423"/>
                    </a:lnTo>
                    <a:cubicBezTo>
                      <a:pt x="1589088" y="44497"/>
                      <a:pt x="1657066" y="5067"/>
                      <a:pt x="1728758" y="1"/>
                    </a:cubicBezTo>
                    <a:lnTo>
                      <a:pt x="1752461" y="625"/>
                    </a:lnTo>
                    <a:close/>
                  </a:path>
                </a:pathLst>
              </a:custGeom>
              <a:solidFill>
                <a:srgbClr val="43B390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2" name="자유형: 도형 21">
                <a:extLst>
                  <a:ext uri="{FF2B5EF4-FFF2-40B4-BE49-F238E27FC236}">
                    <a16:creationId xmlns:a16="http://schemas.microsoft.com/office/drawing/2014/main" xmlns="" id="{1D65A6A5-2DA3-DDEE-D703-1534E7A70308}"/>
                  </a:ext>
                </a:extLst>
              </p:cNvPr>
              <p:cNvSpPr/>
              <p:nvPr/>
            </p:nvSpPr>
            <p:spPr>
              <a:xfrm rot="5400000">
                <a:off x="6445426" y="391960"/>
                <a:ext cx="835941" cy="735725"/>
              </a:xfrm>
              <a:custGeom>
                <a:avLst/>
                <a:gdLst>
                  <a:gd name="connsiteX0" fmla="*/ 1729001 w 3504962"/>
                  <a:gd name="connsiteY0" fmla="*/ 48818 h 3084774"/>
                  <a:gd name="connsiteX1" fmla="*/ 1554806 w 3504962"/>
                  <a:gd name="connsiteY1" fmla="*/ 157678 h 3084774"/>
                  <a:gd name="connsiteX2" fmla="*/ 70266 w 3504962"/>
                  <a:gd name="connsiteY2" fmla="*/ 2731855 h 3084774"/>
                  <a:gd name="connsiteX3" fmla="*/ 85308 w 3504962"/>
                  <a:gd name="connsiteY3" fmla="*/ 2973394 h 3084774"/>
                  <a:gd name="connsiteX4" fmla="*/ 109506 w 3504962"/>
                  <a:gd name="connsiteY4" fmla="*/ 2994752 h 3084774"/>
                  <a:gd name="connsiteX5" fmla="*/ 113120 w 3504962"/>
                  <a:gd name="connsiteY5" fmla="*/ 3000114 h 3084774"/>
                  <a:gd name="connsiteX6" fmla="*/ 145513 w 3504962"/>
                  <a:gd name="connsiteY6" fmla="*/ 3026859 h 3084774"/>
                  <a:gd name="connsiteX7" fmla="*/ 146474 w 3504962"/>
                  <a:gd name="connsiteY7" fmla="*/ 3027381 h 3084774"/>
                  <a:gd name="connsiteX8" fmla="*/ 150491 w 3504962"/>
                  <a:gd name="connsiteY8" fmla="*/ 3030927 h 3084774"/>
                  <a:gd name="connsiteX9" fmla="*/ 165233 w 3504962"/>
                  <a:gd name="connsiteY9" fmla="*/ 3037576 h 3084774"/>
                  <a:gd name="connsiteX10" fmla="*/ 182687 w 3504962"/>
                  <a:gd name="connsiteY10" fmla="*/ 3047060 h 3084774"/>
                  <a:gd name="connsiteX11" fmla="*/ 267856 w 3504962"/>
                  <a:gd name="connsiteY11" fmla="*/ 3064304 h 3084774"/>
                  <a:gd name="connsiteX12" fmla="*/ 3239429 w 3504962"/>
                  <a:gd name="connsiteY12" fmla="*/ 3065743 h 3084774"/>
                  <a:gd name="connsiteX13" fmla="*/ 3324581 w 3504962"/>
                  <a:gd name="connsiteY13" fmla="*/ 3048582 h 3084774"/>
                  <a:gd name="connsiteX14" fmla="*/ 3342032 w 3504962"/>
                  <a:gd name="connsiteY14" fmla="*/ 3039110 h 3084774"/>
                  <a:gd name="connsiteX15" fmla="*/ 3356762 w 3504962"/>
                  <a:gd name="connsiteY15" fmla="*/ 3032479 h 3084774"/>
                  <a:gd name="connsiteX16" fmla="*/ 3360774 w 3504962"/>
                  <a:gd name="connsiteY16" fmla="*/ 3028938 h 3084774"/>
                  <a:gd name="connsiteX17" fmla="*/ 3361736 w 3504962"/>
                  <a:gd name="connsiteY17" fmla="*/ 3028417 h 3084774"/>
                  <a:gd name="connsiteX18" fmla="*/ 3394102 w 3504962"/>
                  <a:gd name="connsiteY18" fmla="*/ 3001702 h 3084774"/>
                  <a:gd name="connsiteX19" fmla="*/ 3397710 w 3504962"/>
                  <a:gd name="connsiteY19" fmla="*/ 2996344 h 3084774"/>
                  <a:gd name="connsiteX20" fmla="*/ 3421889 w 3504962"/>
                  <a:gd name="connsiteY20" fmla="*/ 2975008 h 3084774"/>
                  <a:gd name="connsiteX21" fmla="*/ 3436698 w 3504962"/>
                  <a:gd name="connsiteY21" fmla="*/ 2733484 h 3084774"/>
                  <a:gd name="connsiteX22" fmla="*/ 1949666 w 3504962"/>
                  <a:gd name="connsiteY22" fmla="*/ 157869 h 3084774"/>
                  <a:gd name="connsiteX23" fmla="*/ 1775365 w 3504962"/>
                  <a:gd name="connsiteY23" fmla="*/ 48839 h 3084774"/>
                  <a:gd name="connsiteX24" fmla="*/ 1752165 w 3504962"/>
                  <a:gd name="connsiteY24" fmla="*/ 49439 h 3084774"/>
                  <a:gd name="connsiteX25" fmla="*/ 1776204 w 3504962"/>
                  <a:gd name="connsiteY25" fmla="*/ 0 h 3084774"/>
                  <a:gd name="connsiteX26" fmla="*/ 1954513 w 3504962"/>
                  <a:gd name="connsiteY26" fmla="*/ 111422 h 3084774"/>
                  <a:gd name="connsiteX27" fmla="*/ 3474930 w 3504962"/>
                  <a:gd name="connsiteY27" fmla="*/ 2744862 h 3084774"/>
                  <a:gd name="connsiteX28" fmla="*/ 3459656 w 3504962"/>
                  <a:gd name="connsiteY28" fmla="*/ 2991885 h 3084774"/>
                  <a:gd name="connsiteX29" fmla="*/ 3434904 w 3504962"/>
                  <a:gd name="connsiteY29" fmla="*/ 3013719 h 3084774"/>
                  <a:gd name="connsiteX30" fmla="*/ 3431208 w 3504962"/>
                  <a:gd name="connsiteY30" fmla="*/ 3019200 h 3084774"/>
                  <a:gd name="connsiteX31" fmla="*/ 3398074 w 3504962"/>
                  <a:gd name="connsiteY31" fmla="*/ 3046538 h 3084774"/>
                  <a:gd name="connsiteX32" fmla="*/ 3397090 w 3504962"/>
                  <a:gd name="connsiteY32" fmla="*/ 3047072 h 3084774"/>
                  <a:gd name="connsiteX33" fmla="*/ 3392983 w 3504962"/>
                  <a:gd name="connsiteY33" fmla="*/ 3050695 h 3084774"/>
                  <a:gd name="connsiteX34" fmla="*/ 3377907 w 3504962"/>
                  <a:gd name="connsiteY34" fmla="*/ 3057485 h 3084774"/>
                  <a:gd name="connsiteX35" fmla="*/ 3360044 w 3504962"/>
                  <a:gd name="connsiteY35" fmla="*/ 3067180 h 3084774"/>
                  <a:gd name="connsiteX36" fmla="*/ 3272899 w 3504962"/>
                  <a:gd name="connsiteY36" fmla="*/ 3084774 h 3084774"/>
                  <a:gd name="connsiteX37" fmla="*/ 232063 w 3504962"/>
                  <a:gd name="connsiteY37" fmla="*/ 3084774 h 3084774"/>
                  <a:gd name="connsiteX38" fmla="*/ 144916 w 3504962"/>
                  <a:gd name="connsiteY38" fmla="*/ 3067180 h 3084774"/>
                  <a:gd name="connsiteX39" fmla="*/ 127062 w 3504962"/>
                  <a:gd name="connsiteY39" fmla="*/ 3057489 h 3084774"/>
                  <a:gd name="connsiteX40" fmla="*/ 111979 w 3504962"/>
                  <a:gd name="connsiteY40" fmla="*/ 3050696 h 3084774"/>
                  <a:gd name="connsiteX41" fmla="*/ 107870 w 3504962"/>
                  <a:gd name="connsiteY41" fmla="*/ 3047071 h 3084774"/>
                  <a:gd name="connsiteX42" fmla="*/ 106886 w 3504962"/>
                  <a:gd name="connsiteY42" fmla="*/ 3046538 h 3084774"/>
                  <a:gd name="connsiteX43" fmla="*/ 73752 w 3504962"/>
                  <a:gd name="connsiteY43" fmla="*/ 3019200 h 3084774"/>
                  <a:gd name="connsiteX44" fmla="*/ 70057 w 3504962"/>
                  <a:gd name="connsiteY44" fmla="*/ 3013719 h 3084774"/>
                  <a:gd name="connsiteX45" fmla="*/ 45305 w 3504962"/>
                  <a:gd name="connsiteY45" fmla="*/ 2991886 h 3084774"/>
                  <a:gd name="connsiteX46" fmla="*/ 30032 w 3504962"/>
                  <a:gd name="connsiteY46" fmla="*/ 2744864 h 3084774"/>
                  <a:gd name="connsiteX47" fmla="*/ 1550449 w 3504962"/>
                  <a:gd name="connsiteY47" fmla="*/ 111423 h 3084774"/>
                  <a:gd name="connsiteX48" fmla="*/ 1728758 w 3504962"/>
                  <a:gd name="connsiteY48" fmla="*/ 1 h 3084774"/>
                  <a:gd name="connsiteX49" fmla="*/ 1752461 w 3504962"/>
                  <a:gd name="connsiteY49" fmla="*/ 625 h 3084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504962" h="3084774">
                    <a:moveTo>
                      <a:pt x="1729001" y="48818"/>
                    </a:moveTo>
                    <a:cubicBezTo>
                      <a:pt x="1658944" y="53738"/>
                      <a:pt x="1592534" y="92259"/>
                      <a:pt x="1554806" y="157678"/>
                    </a:cubicBezTo>
                    <a:lnTo>
                      <a:pt x="70266" y="2731855"/>
                    </a:lnTo>
                    <a:cubicBezTo>
                      <a:pt x="24992" y="2810361"/>
                      <a:pt x="33877" y="2905305"/>
                      <a:pt x="85308" y="2973394"/>
                    </a:cubicBezTo>
                    <a:lnTo>
                      <a:pt x="109506" y="2994752"/>
                    </a:lnTo>
                    <a:lnTo>
                      <a:pt x="113120" y="3000114"/>
                    </a:lnTo>
                    <a:cubicBezTo>
                      <a:pt x="123024" y="3010021"/>
                      <a:pt x="133870" y="3018985"/>
                      <a:pt x="145513" y="3026859"/>
                    </a:cubicBezTo>
                    <a:lnTo>
                      <a:pt x="146474" y="3027381"/>
                    </a:lnTo>
                    <a:lnTo>
                      <a:pt x="150491" y="3030927"/>
                    </a:lnTo>
                    <a:lnTo>
                      <a:pt x="165233" y="3037576"/>
                    </a:lnTo>
                    <a:lnTo>
                      <a:pt x="182687" y="3047060"/>
                    </a:lnTo>
                    <a:cubicBezTo>
                      <a:pt x="208867" y="3058150"/>
                      <a:pt x="237648" y="3064290"/>
                      <a:pt x="267856" y="3064304"/>
                    </a:cubicBezTo>
                    <a:lnTo>
                      <a:pt x="3239429" y="3065743"/>
                    </a:lnTo>
                    <a:cubicBezTo>
                      <a:pt x="3269636" y="3065757"/>
                      <a:pt x="3298412" y="3059647"/>
                      <a:pt x="3324581" y="3048582"/>
                    </a:cubicBezTo>
                    <a:lnTo>
                      <a:pt x="3342032" y="3039110"/>
                    </a:lnTo>
                    <a:lnTo>
                      <a:pt x="3356762" y="3032479"/>
                    </a:lnTo>
                    <a:lnTo>
                      <a:pt x="3360774" y="3028938"/>
                    </a:lnTo>
                    <a:lnTo>
                      <a:pt x="3361736" y="3028417"/>
                    </a:lnTo>
                    <a:cubicBezTo>
                      <a:pt x="3373371" y="3020554"/>
                      <a:pt x="3384209" y="3011600"/>
                      <a:pt x="3394102" y="3001702"/>
                    </a:cubicBezTo>
                    <a:lnTo>
                      <a:pt x="3397710" y="2996344"/>
                    </a:lnTo>
                    <a:lnTo>
                      <a:pt x="3421889" y="2975008"/>
                    </a:lnTo>
                    <a:cubicBezTo>
                      <a:pt x="3473254" y="2906968"/>
                      <a:pt x="3482048" y="2812033"/>
                      <a:pt x="3436698" y="2733484"/>
                    </a:cubicBezTo>
                    <a:lnTo>
                      <a:pt x="1949666" y="157869"/>
                    </a:lnTo>
                    <a:cubicBezTo>
                      <a:pt x="1911875" y="92413"/>
                      <a:pt x="1845428" y="53827"/>
                      <a:pt x="1775365" y="48839"/>
                    </a:cubicBezTo>
                    <a:lnTo>
                      <a:pt x="1752165" y="49439"/>
                    </a:lnTo>
                    <a:close/>
                    <a:moveTo>
                      <a:pt x="1776204" y="0"/>
                    </a:moveTo>
                    <a:cubicBezTo>
                      <a:pt x="1847896" y="5066"/>
                      <a:pt x="1915873" y="44496"/>
                      <a:pt x="1954513" y="111422"/>
                    </a:cubicBezTo>
                    <a:lnTo>
                      <a:pt x="3474930" y="2744862"/>
                    </a:lnTo>
                    <a:cubicBezTo>
                      <a:pt x="3521298" y="2825174"/>
                      <a:pt x="3512253" y="2922273"/>
                      <a:pt x="3459656" y="2991885"/>
                    </a:cubicBezTo>
                    <a:lnTo>
                      <a:pt x="3434904" y="3013719"/>
                    </a:lnTo>
                    <a:lnTo>
                      <a:pt x="3431208" y="3019200"/>
                    </a:lnTo>
                    <a:cubicBezTo>
                      <a:pt x="3421079" y="3029328"/>
                      <a:pt x="3409985" y="3038491"/>
                      <a:pt x="3398074" y="3046538"/>
                    </a:cubicBezTo>
                    <a:lnTo>
                      <a:pt x="3397090" y="3047072"/>
                    </a:lnTo>
                    <a:lnTo>
                      <a:pt x="3392983" y="3050695"/>
                    </a:lnTo>
                    <a:lnTo>
                      <a:pt x="3377907" y="3057485"/>
                    </a:lnTo>
                    <a:lnTo>
                      <a:pt x="3360044" y="3067180"/>
                    </a:lnTo>
                    <a:cubicBezTo>
                      <a:pt x="3333259" y="3078509"/>
                      <a:pt x="3303810" y="3084774"/>
                      <a:pt x="3272899" y="3084774"/>
                    </a:cubicBezTo>
                    <a:lnTo>
                      <a:pt x="232063" y="3084774"/>
                    </a:lnTo>
                    <a:cubicBezTo>
                      <a:pt x="201150" y="3084774"/>
                      <a:pt x="171701" y="3078509"/>
                      <a:pt x="144916" y="3067180"/>
                    </a:cubicBezTo>
                    <a:lnTo>
                      <a:pt x="127062" y="3057489"/>
                    </a:lnTo>
                    <a:lnTo>
                      <a:pt x="111979" y="3050696"/>
                    </a:lnTo>
                    <a:lnTo>
                      <a:pt x="107870" y="3047071"/>
                    </a:lnTo>
                    <a:lnTo>
                      <a:pt x="106886" y="3046538"/>
                    </a:lnTo>
                    <a:cubicBezTo>
                      <a:pt x="94976" y="3038490"/>
                      <a:pt x="83881" y="3029328"/>
                      <a:pt x="73752" y="3019200"/>
                    </a:cubicBezTo>
                    <a:lnTo>
                      <a:pt x="70057" y="3013719"/>
                    </a:lnTo>
                    <a:lnTo>
                      <a:pt x="45305" y="2991886"/>
                    </a:lnTo>
                    <a:cubicBezTo>
                      <a:pt x="-7291" y="2922275"/>
                      <a:pt x="-16337" y="2825176"/>
                      <a:pt x="30032" y="2744864"/>
                    </a:cubicBezTo>
                    <a:lnTo>
                      <a:pt x="1550449" y="111423"/>
                    </a:lnTo>
                    <a:cubicBezTo>
                      <a:pt x="1589088" y="44497"/>
                      <a:pt x="1657066" y="5067"/>
                      <a:pt x="1728758" y="1"/>
                    </a:cubicBezTo>
                    <a:lnTo>
                      <a:pt x="1752461" y="625"/>
                    </a:lnTo>
                    <a:close/>
                  </a:path>
                </a:pathLst>
              </a:custGeom>
              <a:solidFill>
                <a:srgbClr val="43B39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0" name="자유형: 도형 29">
                <a:extLst>
                  <a:ext uri="{FF2B5EF4-FFF2-40B4-BE49-F238E27FC236}">
                    <a16:creationId xmlns:a16="http://schemas.microsoft.com/office/drawing/2014/main" xmlns="" id="{22C172F6-71B2-BD1F-7A56-789DA661C445}"/>
                  </a:ext>
                </a:extLst>
              </p:cNvPr>
              <p:cNvSpPr/>
              <p:nvPr/>
            </p:nvSpPr>
            <p:spPr>
              <a:xfrm rot="5400000">
                <a:off x="6741464" y="391958"/>
                <a:ext cx="835941" cy="735725"/>
              </a:xfrm>
              <a:custGeom>
                <a:avLst/>
                <a:gdLst>
                  <a:gd name="connsiteX0" fmla="*/ 1729001 w 3504962"/>
                  <a:gd name="connsiteY0" fmla="*/ 48818 h 3084774"/>
                  <a:gd name="connsiteX1" fmla="*/ 1554806 w 3504962"/>
                  <a:gd name="connsiteY1" fmla="*/ 157678 h 3084774"/>
                  <a:gd name="connsiteX2" fmla="*/ 70266 w 3504962"/>
                  <a:gd name="connsiteY2" fmla="*/ 2731855 h 3084774"/>
                  <a:gd name="connsiteX3" fmla="*/ 85308 w 3504962"/>
                  <a:gd name="connsiteY3" fmla="*/ 2973394 h 3084774"/>
                  <a:gd name="connsiteX4" fmla="*/ 109506 w 3504962"/>
                  <a:gd name="connsiteY4" fmla="*/ 2994752 h 3084774"/>
                  <a:gd name="connsiteX5" fmla="*/ 113120 w 3504962"/>
                  <a:gd name="connsiteY5" fmla="*/ 3000114 h 3084774"/>
                  <a:gd name="connsiteX6" fmla="*/ 145513 w 3504962"/>
                  <a:gd name="connsiteY6" fmla="*/ 3026859 h 3084774"/>
                  <a:gd name="connsiteX7" fmla="*/ 146474 w 3504962"/>
                  <a:gd name="connsiteY7" fmla="*/ 3027381 h 3084774"/>
                  <a:gd name="connsiteX8" fmla="*/ 150491 w 3504962"/>
                  <a:gd name="connsiteY8" fmla="*/ 3030927 h 3084774"/>
                  <a:gd name="connsiteX9" fmla="*/ 165233 w 3504962"/>
                  <a:gd name="connsiteY9" fmla="*/ 3037576 h 3084774"/>
                  <a:gd name="connsiteX10" fmla="*/ 182687 w 3504962"/>
                  <a:gd name="connsiteY10" fmla="*/ 3047060 h 3084774"/>
                  <a:gd name="connsiteX11" fmla="*/ 267856 w 3504962"/>
                  <a:gd name="connsiteY11" fmla="*/ 3064304 h 3084774"/>
                  <a:gd name="connsiteX12" fmla="*/ 3239429 w 3504962"/>
                  <a:gd name="connsiteY12" fmla="*/ 3065743 h 3084774"/>
                  <a:gd name="connsiteX13" fmla="*/ 3324581 w 3504962"/>
                  <a:gd name="connsiteY13" fmla="*/ 3048582 h 3084774"/>
                  <a:gd name="connsiteX14" fmla="*/ 3342032 w 3504962"/>
                  <a:gd name="connsiteY14" fmla="*/ 3039110 h 3084774"/>
                  <a:gd name="connsiteX15" fmla="*/ 3356762 w 3504962"/>
                  <a:gd name="connsiteY15" fmla="*/ 3032479 h 3084774"/>
                  <a:gd name="connsiteX16" fmla="*/ 3360774 w 3504962"/>
                  <a:gd name="connsiteY16" fmla="*/ 3028938 h 3084774"/>
                  <a:gd name="connsiteX17" fmla="*/ 3361736 w 3504962"/>
                  <a:gd name="connsiteY17" fmla="*/ 3028417 h 3084774"/>
                  <a:gd name="connsiteX18" fmla="*/ 3394102 w 3504962"/>
                  <a:gd name="connsiteY18" fmla="*/ 3001702 h 3084774"/>
                  <a:gd name="connsiteX19" fmla="*/ 3397710 w 3504962"/>
                  <a:gd name="connsiteY19" fmla="*/ 2996344 h 3084774"/>
                  <a:gd name="connsiteX20" fmla="*/ 3421889 w 3504962"/>
                  <a:gd name="connsiteY20" fmla="*/ 2975008 h 3084774"/>
                  <a:gd name="connsiteX21" fmla="*/ 3436698 w 3504962"/>
                  <a:gd name="connsiteY21" fmla="*/ 2733484 h 3084774"/>
                  <a:gd name="connsiteX22" fmla="*/ 1949666 w 3504962"/>
                  <a:gd name="connsiteY22" fmla="*/ 157869 h 3084774"/>
                  <a:gd name="connsiteX23" fmla="*/ 1775365 w 3504962"/>
                  <a:gd name="connsiteY23" fmla="*/ 48839 h 3084774"/>
                  <a:gd name="connsiteX24" fmla="*/ 1752165 w 3504962"/>
                  <a:gd name="connsiteY24" fmla="*/ 49439 h 3084774"/>
                  <a:gd name="connsiteX25" fmla="*/ 1776204 w 3504962"/>
                  <a:gd name="connsiteY25" fmla="*/ 0 h 3084774"/>
                  <a:gd name="connsiteX26" fmla="*/ 1954513 w 3504962"/>
                  <a:gd name="connsiteY26" fmla="*/ 111422 h 3084774"/>
                  <a:gd name="connsiteX27" fmla="*/ 3474930 w 3504962"/>
                  <a:gd name="connsiteY27" fmla="*/ 2744862 h 3084774"/>
                  <a:gd name="connsiteX28" fmla="*/ 3459656 w 3504962"/>
                  <a:gd name="connsiteY28" fmla="*/ 2991885 h 3084774"/>
                  <a:gd name="connsiteX29" fmla="*/ 3434904 w 3504962"/>
                  <a:gd name="connsiteY29" fmla="*/ 3013719 h 3084774"/>
                  <a:gd name="connsiteX30" fmla="*/ 3431208 w 3504962"/>
                  <a:gd name="connsiteY30" fmla="*/ 3019200 h 3084774"/>
                  <a:gd name="connsiteX31" fmla="*/ 3398074 w 3504962"/>
                  <a:gd name="connsiteY31" fmla="*/ 3046538 h 3084774"/>
                  <a:gd name="connsiteX32" fmla="*/ 3397090 w 3504962"/>
                  <a:gd name="connsiteY32" fmla="*/ 3047072 h 3084774"/>
                  <a:gd name="connsiteX33" fmla="*/ 3392983 w 3504962"/>
                  <a:gd name="connsiteY33" fmla="*/ 3050695 h 3084774"/>
                  <a:gd name="connsiteX34" fmla="*/ 3377907 w 3504962"/>
                  <a:gd name="connsiteY34" fmla="*/ 3057485 h 3084774"/>
                  <a:gd name="connsiteX35" fmla="*/ 3360044 w 3504962"/>
                  <a:gd name="connsiteY35" fmla="*/ 3067180 h 3084774"/>
                  <a:gd name="connsiteX36" fmla="*/ 3272899 w 3504962"/>
                  <a:gd name="connsiteY36" fmla="*/ 3084774 h 3084774"/>
                  <a:gd name="connsiteX37" fmla="*/ 232063 w 3504962"/>
                  <a:gd name="connsiteY37" fmla="*/ 3084774 h 3084774"/>
                  <a:gd name="connsiteX38" fmla="*/ 144916 w 3504962"/>
                  <a:gd name="connsiteY38" fmla="*/ 3067180 h 3084774"/>
                  <a:gd name="connsiteX39" fmla="*/ 127062 w 3504962"/>
                  <a:gd name="connsiteY39" fmla="*/ 3057489 h 3084774"/>
                  <a:gd name="connsiteX40" fmla="*/ 111979 w 3504962"/>
                  <a:gd name="connsiteY40" fmla="*/ 3050696 h 3084774"/>
                  <a:gd name="connsiteX41" fmla="*/ 107870 w 3504962"/>
                  <a:gd name="connsiteY41" fmla="*/ 3047071 h 3084774"/>
                  <a:gd name="connsiteX42" fmla="*/ 106886 w 3504962"/>
                  <a:gd name="connsiteY42" fmla="*/ 3046538 h 3084774"/>
                  <a:gd name="connsiteX43" fmla="*/ 73752 w 3504962"/>
                  <a:gd name="connsiteY43" fmla="*/ 3019200 h 3084774"/>
                  <a:gd name="connsiteX44" fmla="*/ 70057 w 3504962"/>
                  <a:gd name="connsiteY44" fmla="*/ 3013719 h 3084774"/>
                  <a:gd name="connsiteX45" fmla="*/ 45305 w 3504962"/>
                  <a:gd name="connsiteY45" fmla="*/ 2991886 h 3084774"/>
                  <a:gd name="connsiteX46" fmla="*/ 30032 w 3504962"/>
                  <a:gd name="connsiteY46" fmla="*/ 2744864 h 3084774"/>
                  <a:gd name="connsiteX47" fmla="*/ 1550449 w 3504962"/>
                  <a:gd name="connsiteY47" fmla="*/ 111423 h 3084774"/>
                  <a:gd name="connsiteX48" fmla="*/ 1728758 w 3504962"/>
                  <a:gd name="connsiteY48" fmla="*/ 1 h 3084774"/>
                  <a:gd name="connsiteX49" fmla="*/ 1752461 w 3504962"/>
                  <a:gd name="connsiteY49" fmla="*/ 625 h 3084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504962" h="3084774">
                    <a:moveTo>
                      <a:pt x="1729001" y="48818"/>
                    </a:moveTo>
                    <a:cubicBezTo>
                      <a:pt x="1658944" y="53738"/>
                      <a:pt x="1592534" y="92259"/>
                      <a:pt x="1554806" y="157678"/>
                    </a:cubicBezTo>
                    <a:lnTo>
                      <a:pt x="70266" y="2731855"/>
                    </a:lnTo>
                    <a:cubicBezTo>
                      <a:pt x="24992" y="2810361"/>
                      <a:pt x="33877" y="2905305"/>
                      <a:pt x="85308" y="2973394"/>
                    </a:cubicBezTo>
                    <a:lnTo>
                      <a:pt x="109506" y="2994752"/>
                    </a:lnTo>
                    <a:lnTo>
                      <a:pt x="113120" y="3000114"/>
                    </a:lnTo>
                    <a:cubicBezTo>
                      <a:pt x="123024" y="3010021"/>
                      <a:pt x="133870" y="3018985"/>
                      <a:pt x="145513" y="3026859"/>
                    </a:cubicBezTo>
                    <a:lnTo>
                      <a:pt x="146474" y="3027381"/>
                    </a:lnTo>
                    <a:lnTo>
                      <a:pt x="150491" y="3030927"/>
                    </a:lnTo>
                    <a:lnTo>
                      <a:pt x="165233" y="3037576"/>
                    </a:lnTo>
                    <a:lnTo>
                      <a:pt x="182687" y="3047060"/>
                    </a:lnTo>
                    <a:cubicBezTo>
                      <a:pt x="208867" y="3058150"/>
                      <a:pt x="237648" y="3064290"/>
                      <a:pt x="267856" y="3064304"/>
                    </a:cubicBezTo>
                    <a:lnTo>
                      <a:pt x="3239429" y="3065743"/>
                    </a:lnTo>
                    <a:cubicBezTo>
                      <a:pt x="3269636" y="3065757"/>
                      <a:pt x="3298412" y="3059647"/>
                      <a:pt x="3324581" y="3048582"/>
                    </a:cubicBezTo>
                    <a:lnTo>
                      <a:pt x="3342032" y="3039110"/>
                    </a:lnTo>
                    <a:lnTo>
                      <a:pt x="3356762" y="3032479"/>
                    </a:lnTo>
                    <a:lnTo>
                      <a:pt x="3360774" y="3028938"/>
                    </a:lnTo>
                    <a:lnTo>
                      <a:pt x="3361736" y="3028417"/>
                    </a:lnTo>
                    <a:cubicBezTo>
                      <a:pt x="3373371" y="3020554"/>
                      <a:pt x="3384209" y="3011600"/>
                      <a:pt x="3394102" y="3001702"/>
                    </a:cubicBezTo>
                    <a:lnTo>
                      <a:pt x="3397710" y="2996344"/>
                    </a:lnTo>
                    <a:lnTo>
                      <a:pt x="3421889" y="2975008"/>
                    </a:lnTo>
                    <a:cubicBezTo>
                      <a:pt x="3473254" y="2906968"/>
                      <a:pt x="3482048" y="2812033"/>
                      <a:pt x="3436698" y="2733484"/>
                    </a:cubicBezTo>
                    <a:lnTo>
                      <a:pt x="1949666" y="157869"/>
                    </a:lnTo>
                    <a:cubicBezTo>
                      <a:pt x="1911875" y="92413"/>
                      <a:pt x="1845428" y="53827"/>
                      <a:pt x="1775365" y="48839"/>
                    </a:cubicBezTo>
                    <a:lnTo>
                      <a:pt x="1752165" y="49439"/>
                    </a:lnTo>
                    <a:close/>
                    <a:moveTo>
                      <a:pt x="1776204" y="0"/>
                    </a:moveTo>
                    <a:cubicBezTo>
                      <a:pt x="1847896" y="5066"/>
                      <a:pt x="1915873" y="44496"/>
                      <a:pt x="1954513" y="111422"/>
                    </a:cubicBezTo>
                    <a:lnTo>
                      <a:pt x="3474930" y="2744862"/>
                    </a:lnTo>
                    <a:cubicBezTo>
                      <a:pt x="3521298" y="2825174"/>
                      <a:pt x="3512253" y="2922273"/>
                      <a:pt x="3459656" y="2991885"/>
                    </a:cubicBezTo>
                    <a:lnTo>
                      <a:pt x="3434904" y="3013719"/>
                    </a:lnTo>
                    <a:lnTo>
                      <a:pt x="3431208" y="3019200"/>
                    </a:lnTo>
                    <a:cubicBezTo>
                      <a:pt x="3421079" y="3029328"/>
                      <a:pt x="3409985" y="3038491"/>
                      <a:pt x="3398074" y="3046538"/>
                    </a:cubicBezTo>
                    <a:lnTo>
                      <a:pt x="3397090" y="3047072"/>
                    </a:lnTo>
                    <a:lnTo>
                      <a:pt x="3392983" y="3050695"/>
                    </a:lnTo>
                    <a:lnTo>
                      <a:pt x="3377907" y="3057485"/>
                    </a:lnTo>
                    <a:lnTo>
                      <a:pt x="3360044" y="3067180"/>
                    </a:lnTo>
                    <a:cubicBezTo>
                      <a:pt x="3333259" y="3078509"/>
                      <a:pt x="3303810" y="3084774"/>
                      <a:pt x="3272899" y="3084774"/>
                    </a:cubicBezTo>
                    <a:lnTo>
                      <a:pt x="232063" y="3084774"/>
                    </a:lnTo>
                    <a:cubicBezTo>
                      <a:pt x="201150" y="3084774"/>
                      <a:pt x="171701" y="3078509"/>
                      <a:pt x="144916" y="3067180"/>
                    </a:cubicBezTo>
                    <a:lnTo>
                      <a:pt x="127062" y="3057489"/>
                    </a:lnTo>
                    <a:lnTo>
                      <a:pt x="111979" y="3050696"/>
                    </a:lnTo>
                    <a:lnTo>
                      <a:pt x="107870" y="3047071"/>
                    </a:lnTo>
                    <a:lnTo>
                      <a:pt x="106886" y="3046538"/>
                    </a:lnTo>
                    <a:cubicBezTo>
                      <a:pt x="94976" y="3038490"/>
                      <a:pt x="83881" y="3029328"/>
                      <a:pt x="73752" y="3019200"/>
                    </a:cubicBezTo>
                    <a:lnTo>
                      <a:pt x="70057" y="3013719"/>
                    </a:lnTo>
                    <a:lnTo>
                      <a:pt x="45305" y="2991886"/>
                    </a:lnTo>
                    <a:cubicBezTo>
                      <a:pt x="-7291" y="2922275"/>
                      <a:pt x="-16337" y="2825176"/>
                      <a:pt x="30032" y="2744864"/>
                    </a:cubicBezTo>
                    <a:lnTo>
                      <a:pt x="1550449" y="111423"/>
                    </a:lnTo>
                    <a:cubicBezTo>
                      <a:pt x="1589088" y="44497"/>
                      <a:pt x="1657066" y="5067"/>
                      <a:pt x="1728758" y="1"/>
                    </a:cubicBezTo>
                    <a:lnTo>
                      <a:pt x="1752461" y="625"/>
                    </a:lnTo>
                    <a:close/>
                  </a:path>
                </a:pathLst>
              </a:custGeom>
              <a:solidFill>
                <a:srgbClr val="43B390">
                  <a:alpha val="3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8" name="자유형: 도형 37">
                <a:extLst>
                  <a:ext uri="{FF2B5EF4-FFF2-40B4-BE49-F238E27FC236}">
                    <a16:creationId xmlns:a16="http://schemas.microsoft.com/office/drawing/2014/main" xmlns="" id="{2016AB1D-4862-035A-B6D7-0A5BCDF15038}"/>
                  </a:ext>
                </a:extLst>
              </p:cNvPr>
              <p:cNvSpPr/>
              <p:nvPr/>
            </p:nvSpPr>
            <p:spPr>
              <a:xfrm rot="5400000">
                <a:off x="7037502" y="391956"/>
                <a:ext cx="835941" cy="735725"/>
              </a:xfrm>
              <a:custGeom>
                <a:avLst/>
                <a:gdLst>
                  <a:gd name="connsiteX0" fmla="*/ 1729001 w 3504962"/>
                  <a:gd name="connsiteY0" fmla="*/ 48818 h 3084774"/>
                  <a:gd name="connsiteX1" fmla="*/ 1554806 w 3504962"/>
                  <a:gd name="connsiteY1" fmla="*/ 157678 h 3084774"/>
                  <a:gd name="connsiteX2" fmla="*/ 70266 w 3504962"/>
                  <a:gd name="connsiteY2" fmla="*/ 2731855 h 3084774"/>
                  <a:gd name="connsiteX3" fmla="*/ 85308 w 3504962"/>
                  <a:gd name="connsiteY3" fmla="*/ 2973394 h 3084774"/>
                  <a:gd name="connsiteX4" fmla="*/ 109506 w 3504962"/>
                  <a:gd name="connsiteY4" fmla="*/ 2994752 h 3084774"/>
                  <a:gd name="connsiteX5" fmla="*/ 113120 w 3504962"/>
                  <a:gd name="connsiteY5" fmla="*/ 3000114 h 3084774"/>
                  <a:gd name="connsiteX6" fmla="*/ 145513 w 3504962"/>
                  <a:gd name="connsiteY6" fmla="*/ 3026859 h 3084774"/>
                  <a:gd name="connsiteX7" fmla="*/ 146474 w 3504962"/>
                  <a:gd name="connsiteY7" fmla="*/ 3027381 h 3084774"/>
                  <a:gd name="connsiteX8" fmla="*/ 150491 w 3504962"/>
                  <a:gd name="connsiteY8" fmla="*/ 3030927 h 3084774"/>
                  <a:gd name="connsiteX9" fmla="*/ 165233 w 3504962"/>
                  <a:gd name="connsiteY9" fmla="*/ 3037576 h 3084774"/>
                  <a:gd name="connsiteX10" fmla="*/ 182687 w 3504962"/>
                  <a:gd name="connsiteY10" fmla="*/ 3047060 h 3084774"/>
                  <a:gd name="connsiteX11" fmla="*/ 267856 w 3504962"/>
                  <a:gd name="connsiteY11" fmla="*/ 3064304 h 3084774"/>
                  <a:gd name="connsiteX12" fmla="*/ 3239429 w 3504962"/>
                  <a:gd name="connsiteY12" fmla="*/ 3065743 h 3084774"/>
                  <a:gd name="connsiteX13" fmla="*/ 3324581 w 3504962"/>
                  <a:gd name="connsiteY13" fmla="*/ 3048582 h 3084774"/>
                  <a:gd name="connsiteX14" fmla="*/ 3342032 w 3504962"/>
                  <a:gd name="connsiteY14" fmla="*/ 3039110 h 3084774"/>
                  <a:gd name="connsiteX15" fmla="*/ 3356762 w 3504962"/>
                  <a:gd name="connsiteY15" fmla="*/ 3032479 h 3084774"/>
                  <a:gd name="connsiteX16" fmla="*/ 3360774 w 3504962"/>
                  <a:gd name="connsiteY16" fmla="*/ 3028938 h 3084774"/>
                  <a:gd name="connsiteX17" fmla="*/ 3361736 w 3504962"/>
                  <a:gd name="connsiteY17" fmla="*/ 3028417 h 3084774"/>
                  <a:gd name="connsiteX18" fmla="*/ 3394102 w 3504962"/>
                  <a:gd name="connsiteY18" fmla="*/ 3001702 h 3084774"/>
                  <a:gd name="connsiteX19" fmla="*/ 3397710 w 3504962"/>
                  <a:gd name="connsiteY19" fmla="*/ 2996344 h 3084774"/>
                  <a:gd name="connsiteX20" fmla="*/ 3421889 w 3504962"/>
                  <a:gd name="connsiteY20" fmla="*/ 2975008 h 3084774"/>
                  <a:gd name="connsiteX21" fmla="*/ 3436698 w 3504962"/>
                  <a:gd name="connsiteY21" fmla="*/ 2733484 h 3084774"/>
                  <a:gd name="connsiteX22" fmla="*/ 1949666 w 3504962"/>
                  <a:gd name="connsiteY22" fmla="*/ 157869 h 3084774"/>
                  <a:gd name="connsiteX23" fmla="*/ 1775365 w 3504962"/>
                  <a:gd name="connsiteY23" fmla="*/ 48839 h 3084774"/>
                  <a:gd name="connsiteX24" fmla="*/ 1752165 w 3504962"/>
                  <a:gd name="connsiteY24" fmla="*/ 49439 h 3084774"/>
                  <a:gd name="connsiteX25" fmla="*/ 1776204 w 3504962"/>
                  <a:gd name="connsiteY25" fmla="*/ 0 h 3084774"/>
                  <a:gd name="connsiteX26" fmla="*/ 1954513 w 3504962"/>
                  <a:gd name="connsiteY26" fmla="*/ 111422 h 3084774"/>
                  <a:gd name="connsiteX27" fmla="*/ 3474930 w 3504962"/>
                  <a:gd name="connsiteY27" fmla="*/ 2744862 h 3084774"/>
                  <a:gd name="connsiteX28" fmla="*/ 3459656 w 3504962"/>
                  <a:gd name="connsiteY28" fmla="*/ 2991885 h 3084774"/>
                  <a:gd name="connsiteX29" fmla="*/ 3434904 w 3504962"/>
                  <a:gd name="connsiteY29" fmla="*/ 3013719 h 3084774"/>
                  <a:gd name="connsiteX30" fmla="*/ 3431208 w 3504962"/>
                  <a:gd name="connsiteY30" fmla="*/ 3019200 h 3084774"/>
                  <a:gd name="connsiteX31" fmla="*/ 3398074 w 3504962"/>
                  <a:gd name="connsiteY31" fmla="*/ 3046538 h 3084774"/>
                  <a:gd name="connsiteX32" fmla="*/ 3397090 w 3504962"/>
                  <a:gd name="connsiteY32" fmla="*/ 3047072 h 3084774"/>
                  <a:gd name="connsiteX33" fmla="*/ 3392983 w 3504962"/>
                  <a:gd name="connsiteY33" fmla="*/ 3050695 h 3084774"/>
                  <a:gd name="connsiteX34" fmla="*/ 3377907 w 3504962"/>
                  <a:gd name="connsiteY34" fmla="*/ 3057485 h 3084774"/>
                  <a:gd name="connsiteX35" fmla="*/ 3360044 w 3504962"/>
                  <a:gd name="connsiteY35" fmla="*/ 3067180 h 3084774"/>
                  <a:gd name="connsiteX36" fmla="*/ 3272899 w 3504962"/>
                  <a:gd name="connsiteY36" fmla="*/ 3084774 h 3084774"/>
                  <a:gd name="connsiteX37" fmla="*/ 232063 w 3504962"/>
                  <a:gd name="connsiteY37" fmla="*/ 3084774 h 3084774"/>
                  <a:gd name="connsiteX38" fmla="*/ 144916 w 3504962"/>
                  <a:gd name="connsiteY38" fmla="*/ 3067180 h 3084774"/>
                  <a:gd name="connsiteX39" fmla="*/ 127062 w 3504962"/>
                  <a:gd name="connsiteY39" fmla="*/ 3057489 h 3084774"/>
                  <a:gd name="connsiteX40" fmla="*/ 111979 w 3504962"/>
                  <a:gd name="connsiteY40" fmla="*/ 3050696 h 3084774"/>
                  <a:gd name="connsiteX41" fmla="*/ 107870 w 3504962"/>
                  <a:gd name="connsiteY41" fmla="*/ 3047071 h 3084774"/>
                  <a:gd name="connsiteX42" fmla="*/ 106886 w 3504962"/>
                  <a:gd name="connsiteY42" fmla="*/ 3046538 h 3084774"/>
                  <a:gd name="connsiteX43" fmla="*/ 73752 w 3504962"/>
                  <a:gd name="connsiteY43" fmla="*/ 3019200 h 3084774"/>
                  <a:gd name="connsiteX44" fmla="*/ 70057 w 3504962"/>
                  <a:gd name="connsiteY44" fmla="*/ 3013719 h 3084774"/>
                  <a:gd name="connsiteX45" fmla="*/ 45305 w 3504962"/>
                  <a:gd name="connsiteY45" fmla="*/ 2991886 h 3084774"/>
                  <a:gd name="connsiteX46" fmla="*/ 30032 w 3504962"/>
                  <a:gd name="connsiteY46" fmla="*/ 2744864 h 3084774"/>
                  <a:gd name="connsiteX47" fmla="*/ 1550449 w 3504962"/>
                  <a:gd name="connsiteY47" fmla="*/ 111423 h 3084774"/>
                  <a:gd name="connsiteX48" fmla="*/ 1728758 w 3504962"/>
                  <a:gd name="connsiteY48" fmla="*/ 1 h 3084774"/>
                  <a:gd name="connsiteX49" fmla="*/ 1752461 w 3504962"/>
                  <a:gd name="connsiteY49" fmla="*/ 625 h 3084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504962" h="3084774">
                    <a:moveTo>
                      <a:pt x="1729001" y="48818"/>
                    </a:moveTo>
                    <a:cubicBezTo>
                      <a:pt x="1658944" y="53738"/>
                      <a:pt x="1592534" y="92259"/>
                      <a:pt x="1554806" y="157678"/>
                    </a:cubicBezTo>
                    <a:lnTo>
                      <a:pt x="70266" y="2731855"/>
                    </a:lnTo>
                    <a:cubicBezTo>
                      <a:pt x="24992" y="2810361"/>
                      <a:pt x="33877" y="2905305"/>
                      <a:pt x="85308" y="2973394"/>
                    </a:cubicBezTo>
                    <a:lnTo>
                      <a:pt x="109506" y="2994752"/>
                    </a:lnTo>
                    <a:lnTo>
                      <a:pt x="113120" y="3000114"/>
                    </a:lnTo>
                    <a:cubicBezTo>
                      <a:pt x="123024" y="3010021"/>
                      <a:pt x="133870" y="3018985"/>
                      <a:pt x="145513" y="3026859"/>
                    </a:cubicBezTo>
                    <a:lnTo>
                      <a:pt x="146474" y="3027381"/>
                    </a:lnTo>
                    <a:lnTo>
                      <a:pt x="150491" y="3030927"/>
                    </a:lnTo>
                    <a:lnTo>
                      <a:pt x="165233" y="3037576"/>
                    </a:lnTo>
                    <a:lnTo>
                      <a:pt x="182687" y="3047060"/>
                    </a:lnTo>
                    <a:cubicBezTo>
                      <a:pt x="208867" y="3058150"/>
                      <a:pt x="237648" y="3064290"/>
                      <a:pt x="267856" y="3064304"/>
                    </a:cubicBezTo>
                    <a:lnTo>
                      <a:pt x="3239429" y="3065743"/>
                    </a:lnTo>
                    <a:cubicBezTo>
                      <a:pt x="3269636" y="3065757"/>
                      <a:pt x="3298412" y="3059647"/>
                      <a:pt x="3324581" y="3048582"/>
                    </a:cubicBezTo>
                    <a:lnTo>
                      <a:pt x="3342032" y="3039110"/>
                    </a:lnTo>
                    <a:lnTo>
                      <a:pt x="3356762" y="3032479"/>
                    </a:lnTo>
                    <a:lnTo>
                      <a:pt x="3360774" y="3028938"/>
                    </a:lnTo>
                    <a:lnTo>
                      <a:pt x="3361736" y="3028417"/>
                    </a:lnTo>
                    <a:cubicBezTo>
                      <a:pt x="3373371" y="3020554"/>
                      <a:pt x="3384209" y="3011600"/>
                      <a:pt x="3394102" y="3001702"/>
                    </a:cubicBezTo>
                    <a:lnTo>
                      <a:pt x="3397710" y="2996344"/>
                    </a:lnTo>
                    <a:lnTo>
                      <a:pt x="3421889" y="2975008"/>
                    </a:lnTo>
                    <a:cubicBezTo>
                      <a:pt x="3473254" y="2906968"/>
                      <a:pt x="3482048" y="2812033"/>
                      <a:pt x="3436698" y="2733484"/>
                    </a:cubicBezTo>
                    <a:lnTo>
                      <a:pt x="1949666" y="157869"/>
                    </a:lnTo>
                    <a:cubicBezTo>
                      <a:pt x="1911875" y="92413"/>
                      <a:pt x="1845428" y="53827"/>
                      <a:pt x="1775365" y="48839"/>
                    </a:cubicBezTo>
                    <a:lnTo>
                      <a:pt x="1752165" y="49439"/>
                    </a:lnTo>
                    <a:close/>
                    <a:moveTo>
                      <a:pt x="1776204" y="0"/>
                    </a:moveTo>
                    <a:cubicBezTo>
                      <a:pt x="1847896" y="5066"/>
                      <a:pt x="1915873" y="44496"/>
                      <a:pt x="1954513" y="111422"/>
                    </a:cubicBezTo>
                    <a:lnTo>
                      <a:pt x="3474930" y="2744862"/>
                    </a:lnTo>
                    <a:cubicBezTo>
                      <a:pt x="3521298" y="2825174"/>
                      <a:pt x="3512253" y="2922273"/>
                      <a:pt x="3459656" y="2991885"/>
                    </a:cubicBezTo>
                    <a:lnTo>
                      <a:pt x="3434904" y="3013719"/>
                    </a:lnTo>
                    <a:lnTo>
                      <a:pt x="3431208" y="3019200"/>
                    </a:lnTo>
                    <a:cubicBezTo>
                      <a:pt x="3421079" y="3029328"/>
                      <a:pt x="3409985" y="3038491"/>
                      <a:pt x="3398074" y="3046538"/>
                    </a:cubicBezTo>
                    <a:lnTo>
                      <a:pt x="3397090" y="3047072"/>
                    </a:lnTo>
                    <a:lnTo>
                      <a:pt x="3392983" y="3050695"/>
                    </a:lnTo>
                    <a:lnTo>
                      <a:pt x="3377907" y="3057485"/>
                    </a:lnTo>
                    <a:lnTo>
                      <a:pt x="3360044" y="3067180"/>
                    </a:lnTo>
                    <a:cubicBezTo>
                      <a:pt x="3333259" y="3078509"/>
                      <a:pt x="3303810" y="3084774"/>
                      <a:pt x="3272899" y="3084774"/>
                    </a:cubicBezTo>
                    <a:lnTo>
                      <a:pt x="232063" y="3084774"/>
                    </a:lnTo>
                    <a:cubicBezTo>
                      <a:pt x="201150" y="3084774"/>
                      <a:pt x="171701" y="3078509"/>
                      <a:pt x="144916" y="3067180"/>
                    </a:cubicBezTo>
                    <a:lnTo>
                      <a:pt x="127062" y="3057489"/>
                    </a:lnTo>
                    <a:lnTo>
                      <a:pt x="111979" y="3050696"/>
                    </a:lnTo>
                    <a:lnTo>
                      <a:pt x="107870" y="3047071"/>
                    </a:lnTo>
                    <a:lnTo>
                      <a:pt x="106886" y="3046538"/>
                    </a:lnTo>
                    <a:cubicBezTo>
                      <a:pt x="94976" y="3038490"/>
                      <a:pt x="83881" y="3029328"/>
                      <a:pt x="73752" y="3019200"/>
                    </a:cubicBezTo>
                    <a:lnTo>
                      <a:pt x="70057" y="3013719"/>
                    </a:lnTo>
                    <a:lnTo>
                      <a:pt x="45305" y="2991886"/>
                    </a:lnTo>
                    <a:cubicBezTo>
                      <a:pt x="-7291" y="2922275"/>
                      <a:pt x="-16337" y="2825176"/>
                      <a:pt x="30032" y="2744864"/>
                    </a:cubicBezTo>
                    <a:lnTo>
                      <a:pt x="1550449" y="111423"/>
                    </a:lnTo>
                    <a:cubicBezTo>
                      <a:pt x="1589088" y="44497"/>
                      <a:pt x="1657066" y="5067"/>
                      <a:pt x="1728758" y="1"/>
                    </a:cubicBezTo>
                    <a:lnTo>
                      <a:pt x="1752461" y="625"/>
                    </a:lnTo>
                    <a:close/>
                  </a:path>
                </a:pathLst>
              </a:custGeom>
              <a:solidFill>
                <a:srgbClr val="43B390">
                  <a:alpha val="3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9" name="자유형: 도형 38">
                <a:extLst>
                  <a:ext uri="{FF2B5EF4-FFF2-40B4-BE49-F238E27FC236}">
                    <a16:creationId xmlns:a16="http://schemas.microsoft.com/office/drawing/2014/main" xmlns="" id="{74574737-8C71-4D7D-9585-C4E0D8518822}"/>
                  </a:ext>
                </a:extLst>
              </p:cNvPr>
              <p:cNvSpPr/>
              <p:nvPr/>
            </p:nvSpPr>
            <p:spPr>
              <a:xfrm rot="5400000">
                <a:off x="7333540" y="391954"/>
                <a:ext cx="835941" cy="735725"/>
              </a:xfrm>
              <a:custGeom>
                <a:avLst/>
                <a:gdLst>
                  <a:gd name="connsiteX0" fmla="*/ 1729001 w 3504962"/>
                  <a:gd name="connsiteY0" fmla="*/ 48818 h 3084774"/>
                  <a:gd name="connsiteX1" fmla="*/ 1554806 w 3504962"/>
                  <a:gd name="connsiteY1" fmla="*/ 157678 h 3084774"/>
                  <a:gd name="connsiteX2" fmla="*/ 70266 w 3504962"/>
                  <a:gd name="connsiteY2" fmla="*/ 2731855 h 3084774"/>
                  <a:gd name="connsiteX3" fmla="*/ 85308 w 3504962"/>
                  <a:gd name="connsiteY3" fmla="*/ 2973394 h 3084774"/>
                  <a:gd name="connsiteX4" fmla="*/ 109506 w 3504962"/>
                  <a:gd name="connsiteY4" fmla="*/ 2994752 h 3084774"/>
                  <a:gd name="connsiteX5" fmla="*/ 113120 w 3504962"/>
                  <a:gd name="connsiteY5" fmla="*/ 3000114 h 3084774"/>
                  <a:gd name="connsiteX6" fmla="*/ 145513 w 3504962"/>
                  <a:gd name="connsiteY6" fmla="*/ 3026859 h 3084774"/>
                  <a:gd name="connsiteX7" fmla="*/ 146474 w 3504962"/>
                  <a:gd name="connsiteY7" fmla="*/ 3027381 h 3084774"/>
                  <a:gd name="connsiteX8" fmla="*/ 150491 w 3504962"/>
                  <a:gd name="connsiteY8" fmla="*/ 3030927 h 3084774"/>
                  <a:gd name="connsiteX9" fmla="*/ 165233 w 3504962"/>
                  <a:gd name="connsiteY9" fmla="*/ 3037576 h 3084774"/>
                  <a:gd name="connsiteX10" fmla="*/ 182687 w 3504962"/>
                  <a:gd name="connsiteY10" fmla="*/ 3047060 h 3084774"/>
                  <a:gd name="connsiteX11" fmla="*/ 267856 w 3504962"/>
                  <a:gd name="connsiteY11" fmla="*/ 3064304 h 3084774"/>
                  <a:gd name="connsiteX12" fmla="*/ 3239429 w 3504962"/>
                  <a:gd name="connsiteY12" fmla="*/ 3065743 h 3084774"/>
                  <a:gd name="connsiteX13" fmla="*/ 3324581 w 3504962"/>
                  <a:gd name="connsiteY13" fmla="*/ 3048582 h 3084774"/>
                  <a:gd name="connsiteX14" fmla="*/ 3342032 w 3504962"/>
                  <a:gd name="connsiteY14" fmla="*/ 3039110 h 3084774"/>
                  <a:gd name="connsiteX15" fmla="*/ 3356762 w 3504962"/>
                  <a:gd name="connsiteY15" fmla="*/ 3032479 h 3084774"/>
                  <a:gd name="connsiteX16" fmla="*/ 3360774 w 3504962"/>
                  <a:gd name="connsiteY16" fmla="*/ 3028938 h 3084774"/>
                  <a:gd name="connsiteX17" fmla="*/ 3361736 w 3504962"/>
                  <a:gd name="connsiteY17" fmla="*/ 3028417 h 3084774"/>
                  <a:gd name="connsiteX18" fmla="*/ 3394102 w 3504962"/>
                  <a:gd name="connsiteY18" fmla="*/ 3001702 h 3084774"/>
                  <a:gd name="connsiteX19" fmla="*/ 3397710 w 3504962"/>
                  <a:gd name="connsiteY19" fmla="*/ 2996344 h 3084774"/>
                  <a:gd name="connsiteX20" fmla="*/ 3421889 w 3504962"/>
                  <a:gd name="connsiteY20" fmla="*/ 2975008 h 3084774"/>
                  <a:gd name="connsiteX21" fmla="*/ 3436698 w 3504962"/>
                  <a:gd name="connsiteY21" fmla="*/ 2733484 h 3084774"/>
                  <a:gd name="connsiteX22" fmla="*/ 1949666 w 3504962"/>
                  <a:gd name="connsiteY22" fmla="*/ 157869 h 3084774"/>
                  <a:gd name="connsiteX23" fmla="*/ 1775365 w 3504962"/>
                  <a:gd name="connsiteY23" fmla="*/ 48839 h 3084774"/>
                  <a:gd name="connsiteX24" fmla="*/ 1752165 w 3504962"/>
                  <a:gd name="connsiteY24" fmla="*/ 49439 h 3084774"/>
                  <a:gd name="connsiteX25" fmla="*/ 1776204 w 3504962"/>
                  <a:gd name="connsiteY25" fmla="*/ 0 h 3084774"/>
                  <a:gd name="connsiteX26" fmla="*/ 1954513 w 3504962"/>
                  <a:gd name="connsiteY26" fmla="*/ 111422 h 3084774"/>
                  <a:gd name="connsiteX27" fmla="*/ 3474930 w 3504962"/>
                  <a:gd name="connsiteY27" fmla="*/ 2744862 h 3084774"/>
                  <a:gd name="connsiteX28" fmla="*/ 3459656 w 3504962"/>
                  <a:gd name="connsiteY28" fmla="*/ 2991885 h 3084774"/>
                  <a:gd name="connsiteX29" fmla="*/ 3434904 w 3504962"/>
                  <a:gd name="connsiteY29" fmla="*/ 3013719 h 3084774"/>
                  <a:gd name="connsiteX30" fmla="*/ 3431208 w 3504962"/>
                  <a:gd name="connsiteY30" fmla="*/ 3019200 h 3084774"/>
                  <a:gd name="connsiteX31" fmla="*/ 3398074 w 3504962"/>
                  <a:gd name="connsiteY31" fmla="*/ 3046538 h 3084774"/>
                  <a:gd name="connsiteX32" fmla="*/ 3397090 w 3504962"/>
                  <a:gd name="connsiteY32" fmla="*/ 3047072 h 3084774"/>
                  <a:gd name="connsiteX33" fmla="*/ 3392983 w 3504962"/>
                  <a:gd name="connsiteY33" fmla="*/ 3050695 h 3084774"/>
                  <a:gd name="connsiteX34" fmla="*/ 3377907 w 3504962"/>
                  <a:gd name="connsiteY34" fmla="*/ 3057485 h 3084774"/>
                  <a:gd name="connsiteX35" fmla="*/ 3360044 w 3504962"/>
                  <a:gd name="connsiteY35" fmla="*/ 3067180 h 3084774"/>
                  <a:gd name="connsiteX36" fmla="*/ 3272899 w 3504962"/>
                  <a:gd name="connsiteY36" fmla="*/ 3084774 h 3084774"/>
                  <a:gd name="connsiteX37" fmla="*/ 232063 w 3504962"/>
                  <a:gd name="connsiteY37" fmla="*/ 3084774 h 3084774"/>
                  <a:gd name="connsiteX38" fmla="*/ 144916 w 3504962"/>
                  <a:gd name="connsiteY38" fmla="*/ 3067180 h 3084774"/>
                  <a:gd name="connsiteX39" fmla="*/ 127062 w 3504962"/>
                  <a:gd name="connsiteY39" fmla="*/ 3057489 h 3084774"/>
                  <a:gd name="connsiteX40" fmla="*/ 111979 w 3504962"/>
                  <a:gd name="connsiteY40" fmla="*/ 3050696 h 3084774"/>
                  <a:gd name="connsiteX41" fmla="*/ 107870 w 3504962"/>
                  <a:gd name="connsiteY41" fmla="*/ 3047071 h 3084774"/>
                  <a:gd name="connsiteX42" fmla="*/ 106886 w 3504962"/>
                  <a:gd name="connsiteY42" fmla="*/ 3046538 h 3084774"/>
                  <a:gd name="connsiteX43" fmla="*/ 73752 w 3504962"/>
                  <a:gd name="connsiteY43" fmla="*/ 3019200 h 3084774"/>
                  <a:gd name="connsiteX44" fmla="*/ 70057 w 3504962"/>
                  <a:gd name="connsiteY44" fmla="*/ 3013719 h 3084774"/>
                  <a:gd name="connsiteX45" fmla="*/ 45305 w 3504962"/>
                  <a:gd name="connsiteY45" fmla="*/ 2991886 h 3084774"/>
                  <a:gd name="connsiteX46" fmla="*/ 30032 w 3504962"/>
                  <a:gd name="connsiteY46" fmla="*/ 2744864 h 3084774"/>
                  <a:gd name="connsiteX47" fmla="*/ 1550449 w 3504962"/>
                  <a:gd name="connsiteY47" fmla="*/ 111423 h 3084774"/>
                  <a:gd name="connsiteX48" fmla="*/ 1728758 w 3504962"/>
                  <a:gd name="connsiteY48" fmla="*/ 1 h 3084774"/>
                  <a:gd name="connsiteX49" fmla="*/ 1752461 w 3504962"/>
                  <a:gd name="connsiteY49" fmla="*/ 625 h 3084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504962" h="3084774">
                    <a:moveTo>
                      <a:pt x="1729001" y="48818"/>
                    </a:moveTo>
                    <a:cubicBezTo>
                      <a:pt x="1658944" y="53738"/>
                      <a:pt x="1592534" y="92259"/>
                      <a:pt x="1554806" y="157678"/>
                    </a:cubicBezTo>
                    <a:lnTo>
                      <a:pt x="70266" y="2731855"/>
                    </a:lnTo>
                    <a:cubicBezTo>
                      <a:pt x="24992" y="2810361"/>
                      <a:pt x="33877" y="2905305"/>
                      <a:pt x="85308" y="2973394"/>
                    </a:cubicBezTo>
                    <a:lnTo>
                      <a:pt x="109506" y="2994752"/>
                    </a:lnTo>
                    <a:lnTo>
                      <a:pt x="113120" y="3000114"/>
                    </a:lnTo>
                    <a:cubicBezTo>
                      <a:pt x="123024" y="3010021"/>
                      <a:pt x="133870" y="3018985"/>
                      <a:pt x="145513" y="3026859"/>
                    </a:cubicBezTo>
                    <a:lnTo>
                      <a:pt x="146474" y="3027381"/>
                    </a:lnTo>
                    <a:lnTo>
                      <a:pt x="150491" y="3030927"/>
                    </a:lnTo>
                    <a:lnTo>
                      <a:pt x="165233" y="3037576"/>
                    </a:lnTo>
                    <a:lnTo>
                      <a:pt x="182687" y="3047060"/>
                    </a:lnTo>
                    <a:cubicBezTo>
                      <a:pt x="208867" y="3058150"/>
                      <a:pt x="237648" y="3064290"/>
                      <a:pt x="267856" y="3064304"/>
                    </a:cubicBezTo>
                    <a:lnTo>
                      <a:pt x="3239429" y="3065743"/>
                    </a:lnTo>
                    <a:cubicBezTo>
                      <a:pt x="3269636" y="3065757"/>
                      <a:pt x="3298412" y="3059647"/>
                      <a:pt x="3324581" y="3048582"/>
                    </a:cubicBezTo>
                    <a:lnTo>
                      <a:pt x="3342032" y="3039110"/>
                    </a:lnTo>
                    <a:lnTo>
                      <a:pt x="3356762" y="3032479"/>
                    </a:lnTo>
                    <a:lnTo>
                      <a:pt x="3360774" y="3028938"/>
                    </a:lnTo>
                    <a:lnTo>
                      <a:pt x="3361736" y="3028417"/>
                    </a:lnTo>
                    <a:cubicBezTo>
                      <a:pt x="3373371" y="3020554"/>
                      <a:pt x="3384209" y="3011600"/>
                      <a:pt x="3394102" y="3001702"/>
                    </a:cubicBezTo>
                    <a:lnTo>
                      <a:pt x="3397710" y="2996344"/>
                    </a:lnTo>
                    <a:lnTo>
                      <a:pt x="3421889" y="2975008"/>
                    </a:lnTo>
                    <a:cubicBezTo>
                      <a:pt x="3473254" y="2906968"/>
                      <a:pt x="3482048" y="2812033"/>
                      <a:pt x="3436698" y="2733484"/>
                    </a:cubicBezTo>
                    <a:lnTo>
                      <a:pt x="1949666" y="157869"/>
                    </a:lnTo>
                    <a:cubicBezTo>
                      <a:pt x="1911875" y="92413"/>
                      <a:pt x="1845428" y="53827"/>
                      <a:pt x="1775365" y="48839"/>
                    </a:cubicBezTo>
                    <a:lnTo>
                      <a:pt x="1752165" y="49439"/>
                    </a:lnTo>
                    <a:close/>
                    <a:moveTo>
                      <a:pt x="1776204" y="0"/>
                    </a:moveTo>
                    <a:cubicBezTo>
                      <a:pt x="1847896" y="5066"/>
                      <a:pt x="1915873" y="44496"/>
                      <a:pt x="1954513" y="111422"/>
                    </a:cubicBezTo>
                    <a:lnTo>
                      <a:pt x="3474930" y="2744862"/>
                    </a:lnTo>
                    <a:cubicBezTo>
                      <a:pt x="3521298" y="2825174"/>
                      <a:pt x="3512253" y="2922273"/>
                      <a:pt x="3459656" y="2991885"/>
                    </a:cubicBezTo>
                    <a:lnTo>
                      <a:pt x="3434904" y="3013719"/>
                    </a:lnTo>
                    <a:lnTo>
                      <a:pt x="3431208" y="3019200"/>
                    </a:lnTo>
                    <a:cubicBezTo>
                      <a:pt x="3421079" y="3029328"/>
                      <a:pt x="3409985" y="3038491"/>
                      <a:pt x="3398074" y="3046538"/>
                    </a:cubicBezTo>
                    <a:lnTo>
                      <a:pt x="3397090" y="3047072"/>
                    </a:lnTo>
                    <a:lnTo>
                      <a:pt x="3392983" y="3050695"/>
                    </a:lnTo>
                    <a:lnTo>
                      <a:pt x="3377907" y="3057485"/>
                    </a:lnTo>
                    <a:lnTo>
                      <a:pt x="3360044" y="3067180"/>
                    </a:lnTo>
                    <a:cubicBezTo>
                      <a:pt x="3333259" y="3078509"/>
                      <a:pt x="3303810" y="3084774"/>
                      <a:pt x="3272899" y="3084774"/>
                    </a:cubicBezTo>
                    <a:lnTo>
                      <a:pt x="232063" y="3084774"/>
                    </a:lnTo>
                    <a:cubicBezTo>
                      <a:pt x="201150" y="3084774"/>
                      <a:pt x="171701" y="3078509"/>
                      <a:pt x="144916" y="3067180"/>
                    </a:cubicBezTo>
                    <a:lnTo>
                      <a:pt x="127062" y="3057489"/>
                    </a:lnTo>
                    <a:lnTo>
                      <a:pt x="111979" y="3050696"/>
                    </a:lnTo>
                    <a:lnTo>
                      <a:pt x="107870" y="3047071"/>
                    </a:lnTo>
                    <a:lnTo>
                      <a:pt x="106886" y="3046538"/>
                    </a:lnTo>
                    <a:cubicBezTo>
                      <a:pt x="94976" y="3038490"/>
                      <a:pt x="83881" y="3029328"/>
                      <a:pt x="73752" y="3019200"/>
                    </a:cubicBezTo>
                    <a:lnTo>
                      <a:pt x="70057" y="3013719"/>
                    </a:lnTo>
                    <a:lnTo>
                      <a:pt x="45305" y="2991886"/>
                    </a:lnTo>
                    <a:cubicBezTo>
                      <a:pt x="-7291" y="2922275"/>
                      <a:pt x="-16337" y="2825176"/>
                      <a:pt x="30032" y="2744864"/>
                    </a:cubicBezTo>
                    <a:lnTo>
                      <a:pt x="1550449" y="111423"/>
                    </a:lnTo>
                    <a:cubicBezTo>
                      <a:pt x="1589088" y="44497"/>
                      <a:pt x="1657066" y="5067"/>
                      <a:pt x="1728758" y="1"/>
                    </a:cubicBezTo>
                    <a:lnTo>
                      <a:pt x="1752461" y="625"/>
                    </a:lnTo>
                    <a:close/>
                  </a:path>
                </a:pathLst>
              </a:custGeom>
              <a:solidFill>
                <a:srgbClr val="43B390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0" name="자유형: 도형 39">
                <a:extLst>
                  <a:ext uri="{FF2B5EF4-FFF2-40B4-BE49-F238E27FC236}">
                    <a16:creationId xmlns:a16="http://schemas.microsoft.com/office/drawing/2014/main" xmlns="" id="{0CB605F2-D239-0A77-E59B-24B709719A7C}"/>
                  </a:ext>
                </a:extLst>
              </p:cNvPr>
              <p:cNvSpPr/>
              <p:nvPr/>
            </p:nvSpPr>
            <p:spPr>
              <a:xfrm rot="5400000">
                <a:off x="7629578" y="391952"/>
                <a:ext cx="835941" cy="735725"/>
              </a:xfrm>
              <a:custGeom>
                <a:avLst/>
                <a:gdLst>
                  <a:gd name="connsiteX0" fmla="*/ 1729001 w 3504962"/>
                  <a:gd name="connsiteY0" fmla="*/ 48818 h 3084774"/>
                  <a:gd name="connsiteX1" fmla="*/ 1554806 w 3504962"/>
                  <a:gd name="connsiteY1" fmla="*/ 157678 h 3084774"/>
                  <a:gd name="connsiteX2" fmla="*/ 70266 w 3504962"/>
                  <a:gd name="connsiteY2" fmla="*/ 2731855 h 3084774"/>
                  <a:gd name="connsiteX3" fmla="*/ 85308 w 3504962"/>
                  <a:gd name="connsiteY3" fmla="*/ 2973394 h 3084774"/>
                  <a:gd name="connsiteX4" fmla="*/ 109506 w 3504962"/>
                  <a:gd name="connsiteY4" fmla="*/ 2994752 h 3084774"/>
                  <a:gd name="connsiteX5" fmla="*/ 113120 w 3504962"/>
                  <a:gd name="connsiteY5" fmla="*/ 3000114 h 3084774"/>
                  <a:gd name="connsiteX6" fmla="*/ 145513 w 3504962"/>
                  <a:gd name="connsiteY6" fmla="*/ 3026859 h 3084774"/>
                  <a:gd name="connsiteX7" fmla="*/ 146474 w 3504962"/>
                  <a:gd name="connsiteY7" fmla="*/ 3027381 h 3084774"/>
                  <a:gd name="connsiteX8" fmla="*/ 150491 w 3504962"/>
                  <a:gd name="connsiteY8" fmla="*/ 3030927 h 3084774"/>
                  <a:gd name="connsiteX9" fmla="*/ 165233 w 3504962"/>
                  <a:gd name="connsiteY9" fmla="*/ 3037576 h 3084774"/>
                  <a:gd name="connsiteX10" fmla="*/ 182687 w 3504962"/>
                  <a:gd name="connsiteY10" fmla="*/ 3047060 h 3084774"/>
                  <a:gd name="connsiteX11" fmla="*/ 267856 w 3504962"/>
                  <a:gd name="connsiteY11" fmla="*/ 3064304 h 3084774"/>
                  <a:gd name="connsiteX12" fmla="*/ 3239429 w 3504962"/>
                  <a:gd name="connsiteY12" fmla="*/ 3065743 h 3084774"/>
                  <a:gd name="connsiteX13" fmla="*/ 3324581 w 3504962"/>
                  <a:gd name="connsiteY13" fmla="*/ 3048582 h 3084774"/>
                  <a:gd name="connsiteX14" fmla="*/ 3342032 w 3504962"/>
                  <a:gd name="connsiteY14" fmla="*/ 3039110 h 3084774"/>
                  <a:gd name="connsiteX15" fmla="*/ 3356762 w 3504962"/>
                  <a:gd name="connsiteY15" fmla="*/ 3032479 h 3084774"/>
                  <a:gd name="connsiteX16" fmla="*/ 3360774 w 3504962"/>
                  <a:gd name="connsiteY16" fmla="*/ 3028938 h 3084774"/>
                  <a:gd name="connsiteX17" fmla="*/ 3361736 w 3504962"/>
                  <a:gd name="connsiteY17" fmla="*/ 3028417 h 3084774"/>
                  <a:gd name="connsiteX18" fmla="*/ 3394102 w 3504962"/>
                  <a:gd name="connsiteY18" fmla="*/ 3001702 h 3084774"/>
                  <a:gd name="connsiteX19" fmla="*/ 3397710 w 3504962"/>
                  <a:gd name="connsiteY19" fmla="*/ 2996344 h 3084774"/>
                  <a:gd name="connsiteX20" fmla="*/ 3421889 w 3504962"/>
                  <a:gd name="connsiteY20" fmla="*/ 2975008 h 3084774"/>
                  <a:gd name="connsiteX21" fmla="*/ 3436698 w 3504962"/>
                  <a:gd name="connsiteY21" fmla="*/ 2733484 h 3084774"/>
                  <a:gd name="connsiteX22" fmla="*/ 1949666 w 3504962"/>
                  <a:gd name="connsiteY22" fmla="*/ 157869 h 3084774"/>
                  <a:gd name="connsiteX23" fmla="*/ 1775365 w 3504962"/>
                  <a:gd name="connsiteY23" fmla="*/ 48839 h 3084774"/>
                  <a:gd name="connsiteX24" fmla="*/ 1752165 w 3504962"/>
                  <a:gd name="connsiteY24" fmla="*/ 49439 h 3084774"/>
                  <a:gd name="connsiteX25" fmla="*/ 1776204 w 3504962"/>
                  <a:gd name="connsiteY25" fmla="*/ 0 h 3084774"/>
                  <a:gd name="connsiteX26" fmla="*/ 1954513 w 3504962"/>
                  <a:gd name="connsiteY26" fmla="*/ 111422 h 3084774"/>
                  <a:gd name="connsiteX27" fmla="*/ 3474930 w 3504962"/>
                  <a:gd name="connsiteY27" fmla="*/ 2744862 h 3084774"/>
                  <a:gd name="connsiteX28" fmla="*/ 3459656 w 3504962"/>
                  <a:gd name="connsiteY28" fmla="*/ 2991885 h 3084774"/>
                  <a:gd name="connsiteX29" fmla="*/ 3434904 w 3504962"/>
                  <a:gd name="connsiteY29" fmla="*/ 3013719 h 3084774"/>
                  <a:gd name="connsiteX30" fmla="*/ 3431208 w 3504962"/>
                  <a:gd name="connsiteY30" fmla="*/ 3019200 h 3084774"/>
                  <a:gd name="connsiteX31" fmla="*/ 3398074 w 3504962"/>
                  <a:gd name="connsiteY31" fmla="*/ 3046538 h 3084774"/>
                  <a:gd name="connsiteX32" fmla="*/ 3397090 w 3504962"/>
                  <a:gd name="connsiteY32" fmla="*/ 3047072 h 3084774"/>
                  <a:gd name="connsiteX33" fmla="*/ 3392983 w 3504962"/>
                  <a:gd name="connsiteY33" fmla="*/ 3050695 h 3084774"/>
                  <a:gd name="connsiteX34" fmla="*/ 3377907 w 3504962"/>
                  <a:gd name="connsiteY34" fmla="*/ 3057485 h 3084774"/>
                  <a:gd name="connsiteX35" fmla="*/ 3360044 w 3504962"/>
                  <a:gd name="connsiteY35" fmla="*/ 3067180 h 3084774"/>
                  <a:gd name="connsiteX36" fmla="*/ 3272899 w 3504962"/>
                  <a:gd name="connsiteY36" fmla="*/ 3084774 h 3084774"/>
                  <a:gd name="connsiteX37" fmla="*/ 232063 w 3504962"/>
                  <a:gd name="connsiteY37" fmla="*/ 3084774 h 3084774"/>
                  <a:gd name="connsiteX38" fmla="*/ 144916 w 3504962"/>
                  <a:gd name="connsiteY38" fmla="*/ 3067180 h 3084774"/>
                  <a:gd name="connsiteX39" fmla="*/ 127062 w 3504962"/>
                  <a:gd name="connsiteY39" fmla="*/ 3057489 h 3084774"/>
                  <a:gd name="connsiteX40" fmla="*/ 111979 w 3504962"/>
                  <a:gd name="connsiteY40" fmla="*/ 3050696 h 3084774"/>
                  <a:gd name="connsiteX41" fmla="*/ 107870 w 3504962"/>
                  <a:gd name="connsiteY41" fmla="*/ 3047071 h 3084774"/>
                  <a:gd name="connsiteX42" fmla="*/ 106886 w 3504962"/>
                  <a:gd name="connsiteY42" fmla="*/ 3046538 h 3084774"/>
                  <a:gd name="connsiteX43" fmla="*/ 73752 w 3504962"/>
                  <a:gd name="connsiteY43" fmla="*/ 3019200 h 3084774"/>
                  <a:gd name="connsiteX44" fmla="*/ 70057 w 3504962"/>
                  <a:gd name="connsiteY44" fmla="*/ 3013719 h 3084774"/>
                  <a:gd name="connsiteX45" fmla="*/ 45305 w 3504962"/>
                  <a:gd name="connsiteY45" fmla="*/ 2991886 h 3084774"/>
                  <a:gd name="connsiteX46" fmla="*/ 30032 w 3504962"/>
                  <a:gd name="connsiteY46" fmla="*/ 2744864 h 3084774"/>
                  <a:gd name="connsiteX47" fmla="*/ 1550449 w 3504962"/>
                  <a:gd name="connsiteY47" fmla="*/ 111423 h 3084774"/>
                  <a:gd name="connsiteX48" fmla="*/ 1728758 w 3504962"/>
                  <a:gd name="connsiteY48" fmla="*/ 1 h 3084774"/>
                  <a:gd name="connsiteX49" fmla="*/ 1752461 w 3504962"/>
                  <a:gd name="connsiteY49" fmla="*/ 625 h 3084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504962" h="3084774">
                    <a:moveTo>
                      <a:pt x="1729001" y="48818"/>
                    </a:moveTo>
                    <a:cubicBezTo>
                      <a:pt x="1658944" y="53738"/>
                      <a:pt x="1592534" y="92259"/>
                      <a:pt x="1554806" y="157678"/>
                    </a:cubicBezTo>
                    <a:lnTo>
                      <a:pt x="70266" y="2731855"/>
                    </a:lnTo>
                    <a:cubicBezTo>
                      <a:pt x="24992" y="2810361"/>
                      <a:pt x="33877" y="2905305"/>
                      <a:pt x="85308" y="2973394"/>
                    </a:cubicBezTo>
                    <a:lnTo>
                      <a:pt x="109506" y="2994752"/>
                    </a:lnTo>
                    <a:lnTo>
                      <a:pt x="113120" y="3000114"/>
                    </a:lnTo>
                    <a:cubicBezTo>
                      <a:pt x="123024" y="3010021"/>
                      <a:pt x="133870" y="3018985"/>
                      <a:pt x="145513" y="3026859"/>
                    </a:cubicBezTo>
                    <a:lnTo>
                      <a:pt x="146474" y="3027381"/>
                    </a:lnTo>
                    <a:lnTo>
                      <a:pt x="150491" y="3030927"/>
                    </a:lnTo>
                    <a:lnTo>
                      <a:pt x="165233" y="3037576"/>
                    </a:lnTo>
                    <a:lnTo>
                      <a:pt x="182687" y="3047060"/>
                    </a:lnTo>
                    <a:cubicBezTo>
                      <a:pt x="208867" y="3058150"/>
                      <a:pt x="237648" y="3064290"/>
                      <a:pt x="267856" y="3064304"/>
                    </a:cubicBezTo>
                    <a:lnTo>
                      <a:pt x="3239429" y="3065743"/>
                    </a:lnTo>
                    <a:cubicBezTo>
                      <a:pt x="3269636" y="3065757"/>
                      <a:pt x="3298412" y="3059647"/>
                      <a:pt x="3324581" y="3048582"/>
                    </a:cubicBezTo>
                    <a:lnTo>
                      <a:pt x="3342032" y="3039110"/>
                    </a:lnTo>
                    <a:lnTo>
                      <a:pt x="3356762" y="3032479"/>
                    </a:lnTo>
                    <a:lnTo>
                      <a:pt x="3360774" y="3028938"/>
                    </a:lnTo>
                    <a:lnTo>
                      <a:pt x="3361736" y="3028417"/>
                    </a:lnTo>
                    <a:cubicBezTo>
                      <a:pt x="3373371" y="3020554"/>
                      <a:pt x="3384209" y="3011600"/>
                      <a:pt x="3394102" y="3001702"/>
                    </a:cubicBezTo>
                    <a:lnTo>
                      <a:pt x="3397710" y="2996344"/>
                    </a:lnTo>
                    <a:lnTo>
                      <a:pt x="3421889" y="2975008"/>
                    </a:lnTo>
                    <a:cubicBezTo>
                      <a:pt x="3473254" y="2906968"/>
                      <a:pt x="3482048" y="2812033"/>
                      <a:pt x="3436698" y="2733484"/>
                    </a:cubicBezTo>
                    <a:lnTo>
                      <a:pt x="1949666" y="157869"/>
                    </a:lnTo>
                    <a:cubicBezTo>
                      <a:pt x="1911875" y="92413"/>
                      <a:pt x="1845428" y="53827"/>
                      <a:pt x="1775365" y="48839"/>
                    </a:cubicBezTo>
                    <a:lnTo>
                      <a:pt x="1752165" y="49439"/>
                    </a:lnTo>
                    <a:close/>
                    <a:moveTo>
                      <a:pt x="1776204" y="0"/>
                    </a:moveTo>
                    <a:cubicBezTo>
                      <a:pt x="1847896" y="5066"/>
                      <a:pt x="1915873" y="44496"/>
                      <a:pt x="1954513" y="111422"/>
                    </a:cubicBezTo>
                    <a:lnTo>
                      <a:pt x="3474930" y="2744862"/>
                    </a:lnTo>
                    <a:cubicBezTo>
                      <a:pt x="3521298" y="2825174"/>
                      <a:pt x="3512253" y="2922273"/>
                      <a:pt x="3459656" y="2991885"/>
                    </a:cubicBezTo>
                    <a:lnTo>
                      <a:pt x="3434904" y="3013719"/>
                    </a:lnTo>
                    <a:lnTo>
                      <a:pt x="3431208" y="3019200"/>
                    </a:lnTo>
                    <a:cubicBezTo>
                      <a:pt x="3421079" y="3029328"/>
                      <a:pt x="3409985" y="3038491"/>
                      <a:pt x="3398074" y="3046538"/>
                    </a:cubicBezTo>
                    <a:lnTo>
                      <a:pt x="3397090" y="3047072"/>
                    </a:lnTo>
                    <a:lnTo>
                      <a:pt x="3392983" y="3050695"/>
                    </a:lnTo>
                    <a:lnTo>
                      <a:pt x="3377907" y="3057485"/>
                    </a:lnTo>
                    <a:lnTo>
                      <a:pt x="3360044" y="3067180"/>
                    </a:lnTo>
                    <a:cubicBezTo>
                      <a:pt x="3333259" y="3078509"/>
                      <a:pt x="3303810" y="3084774"/>
                      <a:pt x="3272899" y="3084774"/>
                    </a:cubicBezTo>
                    <a:lnTo>
                      <a:pt x="232063" y="3084774"/>
                    </a:lnTo>
                    <a:cubicBezTo>
                      <a:pt x="201150" y="3084774"/>
                      <a:pt x="171701" y="3078509"/>
                      <a:pt x="144916" y="3067180"/>
                    </a:cubicBezTo>
                    <a:lnTo>
                      <a:pt x="127062" y="3057489"/>
                    </a:lnTo>
                    <a:lnTo>
                      <a:pt x="111979" y="3050696"/>
                    </a:lnTo>
                    <a:lnTo>
                      <a:pt x="107870" y="3047071"/>
                    </a:lnTo>
                    <a:lnTo>
                      <a:pt x="106886" y="3046538"/>
                    </a:lnTo>
                    <a:cubicBezTo>
                      <a:pt x="94976" y="3038490"/>
                      <a:pt x="83881" y="3029328"/>
                      <a:pt x="73752" y="3019200"/>
                    </a:cubicBezTo>
                    <a:lnTo>
                      <a:pt x="70057" y="3013719"/>
                    </a:lnTo>
                    <a:lnTo>
                      <a:pt x="45305" y="2991886"/>
                    </a:lnTo>
                    <a:cubicBezTo>
                      <a:pt x="-7291" y="2922275"/>
                      <a:pt x="-16337" y="2825176"/>
                      <a:pt x="30032" y="2744864"/>
                    </a:cubicBezTo>
                    <a:lnTo>
                      <a:pt x="1550449" y="111423"/>
                    </a:lnTo>
                    <a:cubicBezTo>
                      <a:pt x="1589088" y="44497"/>
                      <a:pt x="1657066" y="5067"/>
                      <a:pt x="1728758" y="1"/>
                    </a:cubicBezTo>
                    <a:lnTo>
                      <a:pt x="1752461" y="625"/>
                    </a:lnTo>
                    <a:close/>
                  </a:path>
                </a:pathLst>
              </a:custGeom>
              <a:solidFill>
                <a:srgbClr val="43B390">
                  <a:alpha val="4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1" name="자유형: 도형 40">
                <a:extLst>
                  <a:ext uri="{FF2B5EF4-FFF2-40B4-BE49-F238E27FC236}">
                    <a16:creationId xmlns:a16="http://schemas.microsoft.com/office/drawing/2014/main" xmlns="" id="{141B6AC9-713A-EFD9-7E2A-572518CB1021}"/>
                  </a:ext>
                </a:extLst>
              </p:cNvPr>
              <p:cNvSpPr/>
              <p:nvPr/>
            </p:nvSpPr>
            <p:spPr>
              <a:xfrm rot="5400000">
                <a:off x="7925616" y="391950"/>
                <a:ext cx="835941" cy="735725"/>
              </a:xfrm>
              <a:custGeom>
                <a:avLst/>
                <a:gdLst>
                  <a:gd name="connsiteX0" fmla="*/ 1729001 w 3504962"/>
                  <a:gd name="connsiteY0" fmla="*/ 48818 h 3084774"/>
                  <a:gd name="connsiteX1" fmla="*/ 1554806 w 3504962"/>
                  <a:gd name="connsiteY1" fmla="*/ 157678 h 3084774"/>
                  <a:gd name="connsiteX2" fmla="*/ 70266 w 3504962"/>
                  <a:gd name="connsiteY2" fmla="*/ 2731855 h 3084774"/>
                  <a:gd name="connsiteX3" fmla="*/ 85308 w 3504962"/>
                  <a:gd name="connsiteY3" fmla="*/ 2973394 h 3084774"/>
                  <a:gd name="connsiteX4" fmla="*/ 109506 w 3504962"/>
                  <a:gd name="connsiteY4" fmla="*/ 2994752 h 3084774"/>
                  <a:gd name="connsiteX5" fmla="*/ 113120 w 3504962"/>
                  <a:gd name="connsiteY5" fmla="*/ 3000114 h 3084774"/>
                  <a:gd name="connsiteX6" fmla="*/ 145513 w 3504962"/>
                  <a:gd name="connsiteY6" fmla="*/ 3026859 h 3084774"/>
                  <a:gd name="connsiteX7" fmla="*/ 146474 w 3504962"/>
                  <a:gd name="connsiteY7" fmla="*/ 3027381 h 3084774"/>
                  <a:gd name="connsiteX8" fmla="*/ 150491 w 3504962"/>
                  <a:gd name="connsiteY8" fmla="*/ 3030927 h 3084774"/>
                  <a:gd name="connsiteX9" fmla="*/ 165233 w 3504962"/>
                  <a:gd name="connsiteY9" fmla="*/ 3037576 h 3084774"/>
                  <a:gd name="connsiteX10" fmla="*/ 182687 w 3504962"/>
                  <a:gd name="connsiteY10" fmla="*/ 3047060 h 3084774"/>
                  <a:gd name="connsiteX11" fmla="*/ 267856 w 3504962"/>
                  <a:gd name="connsiteY11" fmla="*/ 3064304 h 3084774"/>
                  <a:gd name="connsiteX12" fmla="*/ 3239429 w 3504962"/>
                  <a:gd name="connsiteY12" fmla="*/ 3065743 h 3084774"/>
                  <a:gd name="connsiteX13" fmla="*/ 3324581 w 3504962"/>
                  <a:gd name="connsiteY13" fmla="*/ 3048582 h 3084774"/>
                  <a:gd name="connsiteX14" fmla="*/ 3342032 w 3504962"/>
                  <a:gd name="connsiteY14" fmla="*/ 3039110 h 3084774"/>
                  <a:gd name="connsiteX15" fmla="*/ 3356762 w 3504962"/>
                  <a:gd name="connsiteY15" fmla="*/ 3032479 h 3084774"/>
                  <a:gd name="connsiteX16" fmla="*/ 3360774 w 3504962"/>
                  <a:gd name="connsiteY16" fmla="*/ 3028938 h 3084774"/>
                  <a:gd name="connsiteX17" fmla="*/ 3361736 w 3504962"/>
                  <a:gd name="connsiteY17" fmla="*/ 3028417 h 3084774"/>
                  <a:gd name="connsiteX18" fmla="*/ 3394102 w 3504962"/>
                  <a:gd name="connsiteY18" fmla="*/ 3001702 h 3084774"/>
                  <a:gd name="connsiteX19" fmla="*/ 3397710 w 3504962"/>
                  <a:gd name="connsiteY19" fmla="*/ 2996344 h 3084774"/>
                  <a:gd name="connsiteX20" fmla="*/ 3421889 w 3504962"/>
                  <a:gd name="connsiteY20" fmla="*/ 2975008 h 3084774"/>
                  <a:gd name="connsiteX21" fmla="*/ 3436698 w 3504962"/>
                  <a:gd name="connsiteY21" fmla="*/ 2733484 h 3084774"/>
                  <a:gd name="connsiteX22" fmla="*/ 1949666 w 3504962"/>
                  <a:gd name="connsiteY22" fmla="*/ 157869 h 3084774"/>
                  <a:gd name="connsiteX23" fmla="*/ 1775365 w 3504962"/>
                  <a:gd name="connsiteY23" fmla="*/ 48839 h 3084774"/>
                  <a:gd name="connsiteX24" fmla="*/ 1752165 w 3504962"/>
                  <a:gd name="connsiteY24" fmla="*/ 49439 h 3084774"/>
                  <a:gd name="connsiteX25" fmla="*/ 1776204 w 3504962"/>
                  <a:gd name="connsiteY25" fmla="*/ 0 h 3084774"/>
                  <a:gd name="connsiteX26" fmla="*/ 1954513 w 3504962"/>
                  <a:gd name="connsiteY26" fmla="*/ 111422 h 3084774"/>
                  <a:gd name="connsiteX27" fmla="*/ 3474930 w 3504962"/>
                  <a:gd name="connsiteY27" fmla="*/ 2744862 h 3084774"/>
                  <a:gd name="connsiteX28" fmla="*/ 3459656 w 3504962"/>
                  <a:gd name="connsiteY28" fmla="*/ 2991885 h 3084774"/>
                  <a:gd name="connsiteX29" fmla="*/ 3434904 w 3504962"/>
                  <a:gd name="connsiteY29" fmla="*/ 3013719 h 3084774"/>
                  <a:gd name="connsiteX30" fmla="*/ 3431208 w 3504962"/>
                  <a:gd name="connsiteY30" fmla="*/ 3019200 h 3084774"/>
                  <a:gd name="connsiteX31" fmla="*/ 3398074 w 3504962"/>
                  <a:gd name="connsiteY31" fmla="*/ 3046538 h 3084774"/>
                  <a:gd name="connsiteX32" fmla="*/ 3397090 w 3504962"/>
                  <a:gd name="connsiteY32" fmla="*/ 3047072 h 3084774"/>
                  <a:gd name="connsiteX33" fmla="*/ 3392983 w 3504962"/>
                  <a:gd name="connsiteY33" fmla="*/ 3050695 h 3084774"/>
                  <a:gd name="connsiteX34" fmla="*/ 3377907 w 3504962"/>
                  <a:gd name="connsiteY34" fmla="*/ 3057485 h 3084774"/>
                  <a:gd name="connsiteX35" fmla="*/ 3360044 w 3504962"/>
                  <a:gd name="connsiteY35" fmla="*/ 3067180 h 3084774"/>
                  <a:gd name="connsiteX36" fmla="*/ 3272899 w 3504962"/>
                  <a:gd name="connsiteY36" fmla="*/ 3084774 h 3084774"/>
                  <a:gd name="connsiteX37" fmla="*/ 232063 w 3504962"/>
                  <a:gd name="connsiteY37" fmla="*/ 3084774 h 3084774"/>
                  <a:gd name="connsiteX38" fmla="*/ 144916 w 3504962"/>
                  <a:gd name="connsiteY38" fmla="*/ 3067180 h 3084774"/>
                  <a:gd name="connsiteX39" fmla="*/ 127062 w 3504962"/>
                  <a:gd name="connsiteY39" fmla="*/ 3057489 h 3084774"/>
                  <a:gd name="connsiteX40" fmla="*/ 111979 w 3504962"/>
                  <a:gd name="connsiteY40" fmla="*/ 3050696 h 3084774"/>
                  <a:gd name="connsiteX41" fmla="*/ 107870 w 3504962"/>
                  <a:gd name="connsiteY41" fmla="*/ 3047071 h 3084774"/>
                  <a:gd name="connsiteX42" fmla="*/ 106886 w 3504962"/>
                  <a:gd name="connsiteY42" fmla="*/ 3046538 h 3084774"/>
                  <a:gd name="connsiteX43" fmla="*/ 73752 w 3504962"/>
                  <a:gd name="connsiteY43" fmla="*/ 3019200 h 3084774"/>
                  <a:gd name="connsiteX44" fmla="*/ 70057 w 3504962"/>
                  <a:gd name="connsiteY44" fmla="*/ 3013719 h 3084774"/>
                  <a:gd name="connsiteX45" fmla="*/ 45305 w 3504962"/>
                  <a:gd name="connsiteY45" fmla="*/ 2991886 h 3084774"/>
                  <a:gd name="connsiteX46" fmla="*/ 30032 w 3504962"/>
                  <a:gd name="connsiteY46" fmla="*/ 2744864 h 3084774"/>
                  <a:gd name="connsiteX47" fmla="*/ 1550449 w 3504962"/>
                  <a:gd name="connsiteY47" fmla="*/ 111423 h 3084774"/>
                  <a:gd name="connsiteX48" fmla="*/ 1728758 w 3504962"/>
                  <a:gd name="connsiteY48" fmla="*/ 1 h 3084774"/>
                  <a:gd name="connsiteX49" fmla="*/ 1752461 w 3504962"/>
                  <a:gd name="connsiteY49" fmla="*/ 625 h 3084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504962" h="3084774">
                    <a:moveTo>
                      <a:pt x="1729001" y="48818"/>
                    </a:moveTo>
                    <a:cubicBezTo>
                      <a:pt x="1658944" y="53738"/>
                      <a:pt x="1592534" y="92259"/>
                      <a:pt x="1554806" y="157678"/>
                    </a:cubicBezTo>
                    <a:lnTo>
                      <a:pt x="70266" y="2731855"/>
                    </a:lnTo>
                    <a:cubicBezTo>
                      <a:pt x="24992" y="2810361"/>
                      <a:pt x="33877" y="2905305"/>
                      <a:pt x="85308" y="2973394"/>
                    </a:cubicBezTo>
                    <a:lnTo>
                      <a:pt x="109506" y="2994752"/>
                    </a:lnTo>
                    <a:lnTo>
                      <a:pt x="113120" y="3000114"/>
                    </a:lnTo>
                    <a:cubicBezTo>
                      <a:pt x="123024" y="3010021"/>
                      <a:pt x="133870" y="3018985"/>
                      <a:pt x="145513" y="3026859"/>
                    </a:cubicBezTo>
                    <a:lnTo>
                      <a:pt x="146474" y="3027381"/>
                    </a:lnTo>
                    <a:lnTo>
                      <a:pt x="150491" y="3030927"/>
                    </a:lnTo>
                    <a:lnTo>
                      <a:pt x="165233" y="3037576"/>
                    </a:lnTo>
                    <a:lnTo>
                      <a:pt x="182687" y="3047060"/>
                    </a:lnTo>
                    <a:cubicBezTo>
                      <a:pt x="208867" y="3058150"/>
                      <a:pt x="237648" y="3064290"/>
                      <a:pt x="267856" y="3064304"/>
                    </a:cubicBezTo>
                    <a:lnTo>
                      <a:pt x="3239429" y="3065743"/>
                    </a:lnTo>
                    <a:cubicBezTo>
                      <a:pt x="3269636" y="3065757"/>
                      <a:pt x="3298412" y="3059647"/>
                      <a:pt x="3324581" y="3048582"/>
                    </a:cubicBezTo>
                    <a:lnTo>
                      <a:pt x="3342032" y="3039110"/>
                    </a:lnTo>
                    <a:lnTo>
                      <a:pt x="3356762" y="3032479"/>
                    </a:lnTo>
                    <a:lnTo>
                      <a:pt x="3360774" y="3028938"/>
                    </a:lnTo>
                    <a:lnTo>
                      <a:pt x="3361736" y="3028417"/>
                    </a:lnTo>
                    <a:cubicBezTo>
                      <a:pt x="3373371" y="3020554"/>
                      <a:pt x="3384209" y="3011600"/>
                      <a:pt x="3394102" y="3001702"/>
                    </a:cubicBezTo>
                    <a:lnTo>
                      <a:pt x="3397710" y="2996344"/>
                    </a:lnTo>
                    <a:lnTo>
                      <a:pt x="3421889" y="2975008"/>
                    </a:lnTo>
                    <a:cubicBezTo>
                      <a:pt x="3473254" y="2906968"/>
                      <a:pt x="3482048" y="2812033"/>
                      <a:pt x="3436698" y="2733484"/>
                    </a:cubicBezTo>
                    <a:lnTo>
                      <a:pt x="1949666" y="157869"/>
                    </a:lnTo>
                    <a:cubicBezTo>
                      <a:pt x="1911875" y="92413"/>
                      <a:pt x="1845428" y="53827"/>
                      <a:pt x="1775365" y="48839"/>
                    </a:cubicBezTo>
                    <a:lnTo>
                      <a:pt x="1752165" y="49439"/>
                    </a:lnTo>
                    <a:close/>
                    <a:moveTo>
                      <a:pt x="1776204" y="0"/>
                    </a:moveTo>
                    <a:cubicBezTo>
                      <a:pt x="1847896" y="5066"/>
                      <a:pt x="1915873" y="44496"/>
                      <a:pt x="1954513" y="111422"/>
                    </a:cubicBezTo>
                    <a:lnTo>
                      <a:pt x="3474930" y="2744862"/>
                    </a:lnTo>
                    <a:cubicBezTo>
                      <a:pt x="3521298" y="2825174"/>
                      <a:pt x="3512253" y="2922273"/>
                      <a:pt x="3459656" y="2991885"/>
                    </a:cubicBezTo>
                    <a:lnTo>
                      <a:pt x="3434904" y="3013719"/>
                    </a:lnTo>
                    <a:lnTo>
                      <a:pt x="3431208" y="3019200"/>
                    </a:lnTo>
                    <a:cubicBezTo>
                      <a:pt x="3421079" y="3029328"/>
                      <a:pt x="3409985" y="3038491"/>
                      <a:pt x="3398074" y="3046538"/>
                    </a:cubicBezTo>
                    <a:lnTo>
                      <a:pt x="3397090" y="3047072"/>
                    </a:lnTo>
                    <a:lnTo>
                      <a:pt x="3392983" y="3050695"/>
                    </a:lnTo>
                    <a:lnTo>
                      <a:pt x="3377907" y="3057485"/>
                    </a:lnTo>
                    <a:lnTo>
                      <a:pt x="3360044" y="3067180"/>
                    </a:lnTo>
                    <a:cubicBezTo>
                      <a:pt x="3333259" y="3078509"/>
                      <a:pt x="3303810" y="3084774"/>
                      <a:pt x="3272899" y="3084774"/>
                    </a:cubicBezTo>
                    <a:lnTo>
                      <a:pt x="232063" y="3084774"/>
                    </a:lnTo>
                    <a:cubicBezTo>
                      <a:pt x="201150" y="3084774"/>
                      <a:pt x="171701" y="3078509"/>
                      <a:pt x="144916" y="3067180"/>
                    </a:cubicBezTo>
                    <a:lnTo>
                      <a:pt x="127062" y="3057489"/>
                    </a:lnTo>
                    <a:lnTo>
                      <a:pt x="111979" y="3050696"/>
                    </a:lnTo>
                    <a:lnTo>
                      <a:pt x="107870" y="3047071"/>
                    </a:lnTo>
                    <a:lnTo>
                      <a:pt x="106886" y="3046538"/>
                    </a:lnTo>
                    <a:cubicBezTo>
                      <a:pt x="94976" y="3038490"/>
                      <a:pt x="83881" y="3029328"/>
                      <a:pt x="73752" y="3019200"/>
                    </a:cubicBezTo>
                    <a:lnTo>
                      <a:pt x="70057" y="3013719"/>
                    </a:lnTo>
                    <a:lnTo>
                      <a:pt x="45305" y="2991886"/>
                    </a:lnTo>
                    <a:cubicBezTo>
                      <a:pt x="-7291" y="2922275"/>
                      <a:pt x="-16337" y="2825176"/>
                      <a:pt x="30032" y="2744864"/>
                    </a:cubicBezTo>
                    <a:lnTo>
                      <a:pt x="1550449" y="111423"/>
                    </a:lnTo>
                    <a:cubicBezTo>
                      <a:pt x="1589088" y="44497"/>
                      <a:pt x="1657066" y="5067"/>
                      <a:pt x="1728758" y="1"/>
                    </a:cubicBezTo>
                    <a:lnTo>
                      <a:pt x="1752461" y="625"/>
                    </a:lnTo>
                    <a:close/>
                  </a:path>
                </a:pathLst>
              </a:custGeom>
              <a:solidFill>
                <a:srgbClr val="43B390">
                  <a:alpha val="5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2" name="자유형: 도형 41">
                <a:extLst>
                  <a:ext uri="{FF2B5EF4-FFF2-40B4-BE49-F238E27FC236}">
                    <a16:creationId xmlns:a16="http://schemas.microsoft.com/office/drawing/2014/main" xmlns="" id="{4B79C6EC-365A-E7D6-245C-9A1169797857}"/>
                  </a:ext>
                </a:extLst>
              </p:cNvPr>
              <p:cNvSpPr/>
              <p:nvPr/>
            </p:nvSpPr>
            <p:spPr>
              <a:xfrm rot="5400000">
                <a:off x="8221654" y="391948"/>
                <a:ext cx="835941" cy="735725"/>
              </a:xfrm>
              <a:custGeom>
                <a:avLst/>
                <a:gdLst>
                  <a:gd name="connsiteX0" fmla="*/ 1729001 w 3504962"/>
                  <a:gd name="connsiteY0" fmla="*/ 48818 h 3084774"/>
                  <a:gd name="connsiteX1" fmla="*/ 1554806 w 3504962"/>
                  <a:gd name="connsiteY1" fmla="*/ 157678 h 3084774"/>
                  <a:gd name="connsiteX2" fmla="*/ 70266 w 3504962"/>
                  <a:gd name="connsiteY2" fmla="*/ 2731855 h 3084774"/>
                  <a:gd name="connsiteX3" fmla="*/ 85308 w 3504962"/>
                  <a:gd name="connsiteY3" fmla="*/ 2973394 h 3084774"/>
                  <a:gd name="connsiteX4" fmla="*/ 109506 w 3504962"/>
                  <a:gd name="connsiteY4" fmla="*/ 2994752 h 3084774"/>
                  <a:gd name="connsiteX5" fmla="*/ 113120 w 3504962"/>
                  <a:gd name="connsiteY5" fmla="*/ 3000114 h 3084774"/>
                  <a:gd name="connsiteX6" fmla="*/ 145513 w 3504962"/>
                  <a:gd name="connsiteY6" fmla="*/ 3026859 h 3084774"/>
                  <a:gd name="connsiteX7" fmla="*/ 146474 w 3504962"/>
                  <a:gd name="connsiteY7" fmla="*/ 3027381 h 3084774"/>
                  <a:gd name="connsiteX8" fmla="*/ 150491 w 3504962"/>
                  <a:gd name="connsiteY8" fmla="*/ 3030927 h 3084774"/>
                  <a:gd name="connsiteX9" fmla="*/ 165233 w 3504962"/>
                  <a:gd name="connsiteY9" fmla="*/ 3037576 h 3084774"/>
                  <a:gd name="connsiteX10" fmla="*/ 182687 w 3504962"/>
                  <a:gd name="connsiteY10" fmla="*/ 3047060 h 3084774"/>
                  <a:gd name="connsiteX11" fmla="*/ 267856 w 3504962"/>
                  <a:gd name="connsiteY11" fmla="*/ 3064304 h 3084774"/>
                  <a:gd name="connsiteX12" fmla="*/ 3239429 w 3504962"/>
                  <a:gd name="connsiteY12" fmla="*/ 3065743 h 3084774"/>
                  <a:gd name="connsiteX13" fmla="*/ 3324581 w 3504962"/>
                  <a:gd name="connsiteY13" fmla="*/ 3048582 h 3084774"/>
                  <a:gd name="connsiteX14" fmla="*/ 3342032 w 3504962"/>
                  <a:gd name="connsiteY14" fmla="*/ 3039110 h 3084774"/>
                  <a:gd name="connsiteX15" fmla="*/ 3356762 w 3504962"/>
                  <a:gd name="connsiteY15" fmla="*/ 3032479 h 3084774"/>
                  <a:gd name="connsiteX16" fmla="*/ 3360774 w 3504962"/>
                  <a:gd name="connsiteY16" fmla="*/ 3028938 h 3084774"/>
                  <a:gd name="connsiteX17" fmla="*/ 3361736 w 3504962"/>
                  <a:gd name="connsiteY17" fmla="*/ 3028417 h 3084774"/>
                  <a:gd name="connsiteX18" fmla="*/ 3394102 w 3504962"/>
                  <a:gd name="connsiteY18" fmla="*/ 3001702 h 3084774"/>
                  <a:gd name="connsiteX19" fmla="*/ 3397710 w 3504962"/>
                  <a:gd name="connsiteY19" fmla="*/ 2996344 h 3084774"/>
                  <a:gd name="connsiteX20" fmla="*/ 3421889 w 3504962"/>
                  <a:gd name="connsiteY20" fmla="*/ 2975008 h 3084774"/>
                  <a:gd name="connsiteX21" fmla="*/ 3436698 w 3504962"/>
                  <a:gd name="connsiteY21" fmla="*/ 2733484 h 3084774"/>
                  <a:gd name="connsiteX22" fmla="*/ 1949666 w 3504962"/>
                  <a:gd name="connsiteY22" fmla="*/ 157869 h 3084774"/>
                  <a:gd name="connsiteX23" fmla="*/ 1775365 w 3504962"/>
                  <a:gd name="connsiteY23" fmla="*/ 48839 h 3084774"/>
                  <a:gd name="connsiteX24" fmla="*/ 1752165 w 3504962"/>
                  <a:gd name="connsiteY24" fmla="*/ 49439 h 3084774"/>
                  <a:gd name="connsiteX25" fmla="*/ 1776204 w 3504962"/>
                  <a:gd name="connsiteY25" fmla="*/ 0 h 3084774"/>
                  <a:gd name="connsiteX26" fmla="*/ 1954513 w 3504962"/>
                  <a:gd name="connsiteY26" fmla="*/ 111422 h 3084774"/>
                  <a:gd name="connsiteX27" fmla="*/ 3474930 w 3504962"/>
                  <a:gd name="connsiteY27" fmla="*/ 2744862 h 3084774"/>
                  <a:gd name="connsiteX28" fmla="*/ 3459656 w 3504962"/>
                  <a:gd name="connsiteY28" fmla="*/ 2991885 h 3084774"/>
                  <a:gd name="connsiteX29" fmla="*/ 3434904 w 3504962"/>
                  <a:gd name="connsiteY29" fmla="*/ 3013719 h 3084774"/>
                  <a:gd name="connsiteX30" fmla="*/ 3431208 w 3504962"/>
                  <a:gd name="connsiteY30" fmla="*/ 3019200 h 3084774"/>
                  <a:gd name="connsiteX31" fmla="*/ 3398074 w 3504962"/>
                  <a:gd name="connsiteY31" fmla="*/ 3046538 h 3084774"/>
                  <a:gd name="connsiteX32" fmla="*/ 3397090 w 3504962"/>
                  <a:gd name="connsiteY32" fmla="*/ 3047072 h 3084774"/>
                  <a:gd name="connsiteX33" fmla="*/ 3392983 w 3504962"/>
                  <a:gd name="connsiteY33" fmla="*/ 3050695 h 3084774"/>
                  <a:gd name="connsiteX34" fmla="*/ 3377907 w 3504962"/>
                  <a:gd name="connsiteY34" fmla="*/ 3057485 h 3084774"/>
                  <a:gd name="connsiteX35" fmla="*/ 3360044 w 3504962"/>
                  <a:gd name="connsiteY35" fmla="*/ 3067180 h 3084774"/>
                  <a:gd name="connsiteX36" fmla="*/ 3272899 w 3504962"/>
                  <a:gd name="connsiteY36" fmla="*/ 3084774 h 3084774"/>
                  <a:gd name="connsiteX37" fmla="*/ 232063 w 3504962"/>
                  <a:gd name="connsiteY37" fmla="*/ 3084774 h 3084774"/>
                  <a:gd name="connsiteX38" fmla="*/ 144916 w 3504962"/>
                  <a:gd name="connsiteY38" fmla="*/ 3067180 h 3084774"/>
                  <a:gd name="connsiteX39" fmla="*/ 127062 w 3504962"/>
                  <a:gd name="connsiteY39" fmla="*/ 3057489 h 3084774"/>
                  <a:gd name="connsiteX40" fmla="*/ 111979 w 3504962"/>
                  <a:gd name="connsiteY40" fmla="*/ 3050696 h 3084774"/>
                  <a:gd name="connsiteX41" fmla="*/ 107870 w 3504962"/>
                  <a:gd name="connsiteY41" fmla="*/ 3047071 h 3084774"/>
                  <a:gd name="connsiteX42" fmla="*/ 106886 w 3504962"/>
                  <a:gd name="connsiteY42" fmla="*/ 3046538 h 3084774"/>
                  <a:gd name="connsiteX43" fmla="*/ 73752 w 3504962"/>
                  <a:gd name="connsiteY43" fmla="*/ 3019200 h 3084774"/>
                  <a:gd name="connsiteX44" fmla="*/ 70057 w 3504962"/>
                  <a:gd name="connsiteY44" fmla="*/ 3013719 h 3084774"/>
                  <a:gd name="connsiteX45" fmla="*/ 45305 w 3504962"/>
                  <a:gd name="connsiteY45" fmla="*/ 2991886 h 3084774"/>
                  <a:gd name="connsiteX46" fmla="*/ 30032 w 3504962"/>
                  <a:gd name="connsiteY46" fmla="*/ 2744864 h 3084774"/>
                  <a:gd name="connsiteX47" fmla="*/ 1550449 w 3504962"/>
                  <a:gd name="connsiteY47" fmla="*/ 111423 h 3084774"/>
                  <a:gd name="connsiteX48" fmla="*/ 1728758 w 3504962"/>
                  <a:gd name="connsiteY48" fmla="*/ 1 h 3084774"/>
                  <a:gd name="connsiteX49" fmla="*/ 1752461 w 3504962"/>
                  <a:gd name="connsiteY49" fmla="*/ 625 h 3084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504962" h="3084774">
                    <a:moveTo>
                      <a:pt x="1729001" y="48818"/>
                    </a:moveTo>
                    <a:cubicBezTo>
                      <a:pt x="1658944" y="53738"/>
                      <a:pt x="1592534" y="92259"/>
                      <a:pt x="1554806" y="157678"/>
                    </a:cubicBezTo>
                    <a:lnTo>
                      <a:pt x="70266" y="2731855"/>
                    </a:lnTo>
                    <a:cubicBezTo>
                      <a:pt x="24992" y="2810361"/>
                      <a:pt x="33877" y="2905305"/>
                      <a:pt x="85308" y="2973394"/>
                    </a:cubicBezTo>
                    <a:lnTo>
                      <a:pt x="109506" y="2994752"/>
                    </a:lnTo>
                    <a:lnTo>
                      <a:pt x="113120" y="3000114"/>
                    </a:lnTo>
                    <a:cubicBezTo>
                      <a:pt x="123024" y="3010021"/>
                      <a:pt x="133870" y="3018985"/>
                      <a:pt x="145513" y="3026859"/>
                    </a:cubicBezTo>
                    <a:lnTo>
                      <a:pt x="146474" y="3027381"/>
                    </a:lnTo>
                    <a:lnTo>
                      <a:pt x="150491" y="3030927"/>
                    </a:lnTo>
                    <a:lnTo>
                      <a:pt x="165233" y="3037576"/>
                    </a:lnTo>
                    <a:lnTo>
                      <a:pt x="182687" y="3047060"/>
                    </a:lnTo>
                    <a:cubicBezTo>
                      <a:pt x="208867" y="3058150"/>
                      <a:pt x="237648" y="3064290"/>
                      <a:pt x="267856" y="3064304"/>
                    </a:cubicBezTo>
                    <a:lnTo>
                      <a:pt x="3239429" y="3065743"/>
                    </a:lnTo>
                    <a:cubicBezTo>
                      <a:pt x="3269636" y="3065757"/>
                      <a:pt x="3298412" y="3059647"/>
                      <a:pt x="3324581" y="3048582"/>
                    </a:cubicBezTo>
                    <a:lnTo>
                      <a:pt x="3342032" y="3039110"/>
                    </a:lnTo>
                    <a:lnTo>
                      <a:pt x="3356762" y="3032479"/>
                    </a:lnTo>
                    <a:lnTo>
                      <a:pt x="3360774" y="3028938"/>
                    </a:lnTo>
                    <a:lnTo>
                      <a:pt x="3361736" y="3028417"/>
                    </a:lnTo>
                    <a:cubicBezTo>
                      <a:pt x="3373371" y="3020554"/>
                      <a:pt x="3384209" y="3011600"/>
                      <a:pt x="3394102" y="3001702"/>
                    </a:cubicBezTo>
                    <a:lnTo>
                      <a:pt x="3397710" y="2996344"/>
                    </a:lnTo>
                    <a:lnTo>
                      <a:pt x="3421889" y="2975008"/>
                    </a:lnTo>
                    <a:cubicBezTo>
                      <a:pt x="3473254" y="2906968"/>
                      <a:pt x="3482048" y="2812033"/>
                      <a:pt x="3436698" y="2733484"/>
                    </a:cubicBezTo>
                    <a:lnTo>
                      <a:pt x="1949666" y="157869"/>
                    </a:lnTo>
                    <a:cubicBezTo>
                      <a:pt x="1911875" y="92413"/>
                      <a:pt x="1845428" y="53827"/>
                      <a:pt x="1775365" y="48839"/>
                    </a:cubicBezTo>
                    <a:lnTo>
                      <a:pt x="1752165" y="49439"/>
                    </a:lnTo>
                    <a:close/>
                    <a:moveTo>
                      <a:pt x="1776204" y="0"/>
                    </a:moveTo>
                    <a:cubicBezTo>
                      <a:pt x="1847896" y="5066"/>
                      <a:pt x="1915873" y="44496"/>
                      <a:pt x="1954513" y="111422"/>
                    </a:cubicBezTo>
                    <a:lnTo>
                      <a:pt x="3474930" y="2744862"/>
                    </a:lnTo>
                    <a:cubicBezTo>
                      <a:pt x="3521298" y="2825174"/>
                      <a:pt x="3512253" y="2922273"/>
                      <a:pt x="3459656" y="2991885"/>
                    </a:cubicBezTo>
                    <a:lnTo>
                      <a:pt x="3434904" y="3013719"/>
                    </a:lnTo>
                    <a:lnTo>
                      <a:pt x="3431208" y="3019200"/>
                    </a:lnTo>
                    <a:cubicBezTo>
                      <a:pt x="3421079" y="3029328"/>
                      <a:pt x="3409985" y="3038491"/>
                      <a:pt x="3398074" y="3046538"/>
                    </a:cubicBezTo>
                    <a:lnTo>
                      <a:pt x="3397090" y="3047072"/>
                    </a:lnTo>
                    <a:lnTo>
                      <a:pt x="3392983" y="3050695"/>
                    </a:lnTo>
                    <a:lnTo>
                      <a:pt x="3377907" y="3057485"/>
                    </a:lnTo>
                    <a:lnTo>
                      <a:pt x="3360044" y="3067180"/>
                    </a:lnTo>
                    <a:cubicBezTo>
                      <a:pt x="3333259" y="3078509"/>
                      <a:pt x="3303810" y="3084774"/>
                      <a:pt x="3272899" y="3084774"/>
                    </a:cubicBezTo>
                    <a:lnTo>
                      <a:pt x="232063" y="3084774"/>
                    </a:lnTo>
                    <a:cubicBezTo>
                      <a:pt x="201150" y="3084774"/>
                      <a:pt x="171701" y="3078509"/>
                      <a:pt x="144916" y="3067180"/>
                    </a:cubicBezTo>
                    <a:lnTo>
                      <a:pt x="127062" y="3057489"/>
                    </a:lnTo>
                    <a:lnTo>
                      <a:pt x="111979" y="3050696"/>
                    </a:lnTo>
                    <a:lnTo>
                      <a:pt x="107870" y="3047071"/>
                    </a:lnTo>
                    <a:lnTo>
                      <a:pt x="106886" y="3046538"/>
                    </a:lnTo>
                    <a:cubicBezTo>
                      <a:pt x="94976" y="3038490"/>
                      <a:pt x="83881" y="3029328"/>
                      <a:pt x="73752" y="3019200"/>
                    </a:cubicBezTo>
                    <a:lnTo>
                      <a:pt x="70057" y="3013719"/>
                    </a:lnTo>
                    <a:lnTo>
                      <a:pt x="45305" y="2991886"/>
                    </a:lnTo>
                    <a:cubicBezTo>
                      <a:pt x="-7291" y="2922275"/>
                      <a:pt x="-16337" y="2825176"/>
                      <a:pt x="30032" y="2744864"/>
                    </a:cubicBezTo>
                    <a:lnTo>
                      <a:pt x="1550449" y="111423"/>
                    </a:lnTo>
                    <a:cubicBezTo>
                      <a:pt x="1589088" y="44497"/>
                      <a:pt x="1657066" y="5067"/>
                      <a:pt x="1728758" y="1"/>
                    </a:cubicBezTo>
                    <a:lnTo>
                      <a:pt x="1752461" y="625"/>
                    </a:lnTo>
                    <a:close/>
                  </a:path>
                </a:pathLst>
              </a:custGeom>
              <a:solidFill>
                <a:srgbClr val="43B390">
                  <a:alpha val="5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3" name="자유형: 도형 42">
                <a:extLst>
                  <a:ext uri="{FF2B5EF4-FFF2-40B4-BE49-F238E27FC236}">
                    <a16:creationId xmlns:a16="http://schemas.microsoft.com/office/drawing/2014/main" xmlns="" id="{05BC2B51-47B0-FC67-BE65-812DD964FEDE}"/>
                  </a:ext>
                </a:extLst>
              </p:cNvPr>
              <p:cNvSpPr/>
              <p:nvPr/>
            </p:nvSpPr>
            <p:spPr>
              <a:xfrm rot="5400000">
                <a:off x="8517692" y="391946"/>
                <a:ext cx="835941" cy="735725"/>
              </a:xfrm>
              <a:custGeom>
                <a:avLst/>
                <a:gdLst>
                  <a:gd name="connsiteX0" fmla="*/ 1729001 w 3504962"/>
                  <a:gd name="connsiteY0" fmla="*/ 48818 h 3084774"/>
                  <a:gd name="connsiteX1" fmla="*/ 1554806 w 3504962"/>
                  <a:gd name="connsiteY1" fmla="*/ 157678 h 3084774"/>
                  <a:gd name="connsiteX2" fmla="*/ 70266 w 3504962"/>
                  <a:gd name="connsiteY2" fmla="*/ 2731855 h 3084774"/>
                  <a:gd name="connsiteX3" fmla="*/ 85308 w 3504962"/>
                  <a:gd name="connsiteY3" fmla="*/ 2973394 h 3084774"/>
                  <a:gd name="connsiteX4" fmla="*/ 109506 w 3504962"/>
                  <a:gd name="connsiteY4" fmla="*/ 2994752 h 3084774"/>
                  <a:gd name="connsiteX5" fmla="*/ 113120 w 3504962"/>
                  <a:gd name="connsiteY5" fmla="*/ 3000114 h 3084774"/>
                  <a:gd name="connsiteX6" fmla="*/ 145513 w 3504962"/>
                  <a:gd name="connsiteY6" fmla="*/ 3026859 h 3084774"/>
                  <a:gd name="connsiteX7" fmla="*/ 146474 w 3504962"/>
                  <a:gd name="connsiteY7" fmla="*/ 3027381 h 3084774"/>
                  <a:gd name="connsiteX8" fmla="*/ 150491 w 3504962"/>
                  <a:gd name="connsiteY8" fmla="*/ 3030927 h 3084774"/>
                  <a:gd name="connsiteX9" fmla="*/ 165233 w 3504962"/>
                  <a:gd name="connsiteY9" fmla="*/ 3037576 h 3084774"/>
                  <a:gd name="connsiteX10" fmla="*/ 182687 w 3504962"/>
                  <a:gd name="connsiteY10" fmla="*/ 3047060 h 3084774"/>
                  <a:gd name="connsiteX11" fmla="*/ 267856 w 3504962"/>
                  <a:gd name="connsiteY11" fmla="*/ 3064304 h 3084774"/>
                  <a:gd name="connsiteX12" fmla="*/ 3239429 w 3504962"/>
                  <a:gd name="connsiteY12" fmla="*/ 3065743 h 3084774"/>
                  <a:gd name="connsiteX13" fmla="*/ 3324581 w 3504962"/>
                  <a:gd name="connsiteY13" fmla="*/ 3048582 h 3084774"/>
                  <a:gd name="connsiteX14" fmla="*/ 3342032 w 3504962"/>
                  <a:gd name="connsiteY14" fmla="*/ 3039110 h 3084774"/>
                  <a:gd name="connsiteX15" fmla="*/ 3356762 w 3504962"/>
                  <a:gd name="connsiteY15" fmla="*/ 3032479 h 3084774"/>
                  <a:gd name="connsiteX16" fmla="*/ 3360774 w 3504962"/>
                  <a:gd name="connsiteY16" fmla="*/ 3028938 h 3084774"/>
                  <a:gd name="connsiteX17" fmla="*/ 3361736 w 3504962"/>
                  <a:gd name="connsiteY17" fmla="*/ 3028417 h 3084774"/>
                  <a:gd name="connsiteX18" fmla="*/ 3394102 w 3504962"/>
                  <a:gd name="connsiteY18" fmla="*/ 3001702 h 3084774"/>
                  <a:gd name="connsiteX19" fmla="*/ 3397710 w 3504962"/>
                  <a:gd name="connsiteY19" fmla="*/ 2996344 h 3084774"/>
                  <a:gd name="connsiteX20" fmla="*/ 3421889 w 3504962"/>
                  <a:gd name="connsiteY20" fmla="*/ 2975008 h 3084774"/>
                  <a:gd name="connsiteX21" fmla="*/ 3436698 w 3504962"/>
                  <a:gd name="connsiteY21" fmla="*/ 2733484 h 3084774"/>
                  <a:gd name="connsiteX22" fmla="*/ 1949666 w 3504962"/>
                  <a:gd name="connsiteY22" fmla="*/ 157869 h 3084774"/>
                  <a:gd name="connsiteX23" fmla="*/ 1775365 w 3504962"/>
                  <a:gd name="connsiteY23" fmla="*/ 48839 h 3084774"/>
                  <a:gd name="connsiteX24" fmla="*/ 1752165 w 3504962"/>
                  <a:gd name="connsiteY24" fmla="*/ 49439 h 3084774"/>
                  <a:gd name="connsiteX25" fmla="*/ 1776204 w 3504962"/>
                  <a:gd name="connsiteY25" fmla="*/ 0 h 3084774"/>
                  <a:gd name="connsiteX26" fmla="*/ 1954513 w 3504962"/>
                  <a:gd name="connsiteY26" fmla="*/ 111422 h 3084774"/>
                  <a:gd name="connsiteX27" fmla="*/ 3474930 w 3504962"/>
                  <a:gd name="connsiteY27" fmla="*/ 2744862 h 3084774"/>
                  <a:gd name="connsiteX28" fmla="*/ 3459656 w 3504962"/>
                  <a:gd name="connsiteY28" fmla="*/ 2991885 h 3084774"/>
                  <a:gd name="connsiteX29" fmla="*/ 3434904 w 3504962"/>
                  <a:gd name="connsiteY29" fmla="*/ 3013719 h 3084774"/>
                  <a:gd name="connsiteX30" fmla="*/ 3431208 w 3504962"/>
                  <a:gd name="connsiteY30" fmla="*/ 3019200 h 3084774"/>
                  <a:gd name="connsiteX31" fmla="*/ 3398074 w 3504962"/>
                  <a:gd name="connsiteY31" fmla="*/ 3046538 h 3084774"/>
                  <a:gd name="connsiteX32" fmla="*/ 3397090 w 3504962"/>
                  <a:gd name="connsiteY32" fmla="*/ 3047072 h 3084774"/>
                  <a:gd name="connsiteX33" fmla="*/ 3392983 w 3504962"/>
                  <a:gd name="connsiteY33" fmla="*/ 3050695 h 3084774"/>
                  <a:gd name="connsiteX34" fmla="*/ 3377907 w 3504962"/>
                  <a:gd name="connsiteY34" fmla="*/ 3057485 h 3084774"/>
                  <a:gd name="connsiteX35" fmla="*/ 3360044 w 3504962"/>
                  <a:gd name="connsiteY35" fmla="*/ 3067180 h 3084774"/>
                  <a:gd name="connsiteX36" fmla="*/ 3272899 w 3504962"/>
                  <a:gd name="connsiteY36" fmla="*/ 3084774 h 3084774"/>
                  <a:gd name="connsiteX37" fmla="*/ 232063 w 3504962"/>
                  <a:gd name="connsiteY37" fmla="*/ 3084774 h 3084774"/>
                  <a:gd name="connsiteX38" fmla="*/ 144916 w 3504962"/>
                  <a:gd name="connsiteY38" fmla="*/ 3067180 h 3084774"/>
                  <a:gd name="connsiteX39" fmla="*/ 127062 w 3504962"/>
                  <a:gd name="connsiteY39" fmla="*/ 3057489 h 3084774"/>
                  <a:gd name="connsiteX40" fmla="*/ 111979 w 3504962"/>
                  <a:gd name="connsiteY40" fmla="*/ 3050696 h 3084774"/>
                  <a:gd name="connsiteX41" fmla="*/ 107870 w 3504962"/>
                  <a:gd name="connsiteY41" fmla="*/ 3047071 h 3084774"/>
                  <a:gd name="connsiteX42" fmla="*/ 106886 w 3504962"/>
                  <a:gd name="connsiteY42" fmla="*/ 3046538 h 3084774"/>
                  <a:gd name="connsiteX43" fmla="*/ 73752 w 3504962"/>
                  <a:gd name="connsiteY43" fmla="*/ 3019200 h 3084774"/>
                  <a:gd name="connsiteX44" fmla="*/ 70057 w 3504962"/>
                  <a:gd name="connsiteY44" fmla="*/ 3013719 h 3084774"/>
                  <a:gd name="connsiteX45" fmla="*/ 45305 w 3504962"/>
                  <a:gd name="connsiteY45" fmla="*/ 2991886 h 3084774"/>
                  <a:gd name="connsiteX46" fmla="*/ 30032 w 3504962"/>
                  <a:gd name="connsiteY46" fmla="*/ 2744864 h 3084774"/>
                  <a:gd name="connsiteX47" fmla="*/ 1550449 w 3504962"/>
                  <a:gd name="connsiteY47" fmla="*/ 111423 h 3084774"/>
                  <a:gd name="connsiteX48" fmla="*/ 1728758 w 3504962"/>
                  <a:gd name="connsiteY48" fmla="*/ 1 h 3084774"/>
                  <a:gd name="connsiteX49" fmla="*/ 1752461 w 3504962"/>
                  <a:gd name="connsiteY49" fmla="*/ 625 h 3084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504962" h="3084774">
                    <a:moveTo>
                      <a:pt x="1729001" y="48818"/>
                    </a:moveTo>
                    <a:cubicBezTo>
                      <a:pt x="1658944" y="53738"/>
                      <a:pt x="1592534" y="92259"/>
                      <a:pt x="1554806" y="157678"/>
                    </a:cubicBezTo>
                    <a:lnTo>
                      <a:pt x="70266" y="2731855"/>
                    </a:lnTo>
                    <a:cubicBezTo>
                      <a:pt x="24992" y="2810361"/>
                      <a:pt x="33877" y="2905305"/>
                      <a:pt x="85308" y="2973394"/>
                    </a:cubicBezTo>
                    <a:lnTo>
                      <a:pt x="109506" y="2994752"/>
                    </a:lnTo>
                    <a:lnTo>
                      <a:pt x="113120" y="3000114"/>
                    </a:lnTo>
                    <a:cubicBezTo>
                      <a:pt x="123024" y="3010021"/>
                      <a:pt x="133870" y="3018985"/>
                      <a:pt x="145513" y="3026859"/>
                    </a:cubicBezTo>
                    <a:lnTo>
                      <a:pt x="146474" y="3027381"/>
                    </a:lnTo>
                    <a:lnTo>
                      <a:pt x="150491" y="3030927"/>
                    </a:lnTo>
                    <a:lnTo>
                      <a:pt x="165233" y="3037576"/>
                    </a:lnTo>
                    <a:lnTo>
                      <a:pt x="182687" y="3047060"/>
                    </a:lnTo>
                    <a:cubicBezTo>
                      <a:pt x="208867" y="3058150"/>
                      <a:pt x="237648" y="3064290"/>
                      <a:pt x="267856" y="3064304"/>
                    </a:cubicBezTo>
                    <a:lnTo>
                      <a:pt x="3239429" y="3065743"/>
                    </a:lnTo>
                    <a:cubicBezTo>
                      <a:pt x="3269636" y="3065757"/>
                      <a:pt x="3298412" y="3059647"/>
                      <a:pt x="3324581" y="3048582"/>
                    </a:cubicBezTo>
                    <a:lnTo>
                      <a:pt x="3342032" y="3039110"/>
                    </a:lnTo>
                    <a:lnTo>
                      <a:pt x="3356762" y="3032479"/>
                    </a:lnTo>
                    <a:lnTo>
                      <a:pt x="3360774" y="3028938"/>
                    </a:lnTo>
                    <a:lnTo>
                      <a:pt x="3361736" y="3028417"/>
                    </a:lnTo>
                    <a:cubicBezTo>
                      <a:pt x="3373371" y="3020554"/>
                      <a:pt x="3384209" y="3011600"/>
                      <a:pt x="3394102" y="3001702"/>
                    </a:cubicBezTo>
                    <a:lnTo>
                      <a:pt x="3397710" y="2996344"/>
                    </a:lnTo>
                    <a:lnTo>
                      <a:pt x="3421889" y="2975008"/>
                    </a:lnTo>
                    <a:cubicBezTo>
                      <a:pt x="3473254" y="2906968"/>
                      <a:pt x="3482048" y="2812033"/>
                      <a:pt x="3436698" y="2733484"/>
                    </a:cubicBezTo>
                    <a:lnTo>
                      <a:pt x="1949666" y="157869"/>
                    </a:lnTo>
                    <a:cubicBezTo>
                      <a:pt x="1911875" y="92413"/>
                      <a:pt x="1845428" y="53827"/>
                      <a:pt x="1775365" y="48839"/>
                    </a:cubicBezTo>
                    <a:lnTo>
                      <a:pt x="1752165" y="49439"/>
                    </a:lnTo>
                    <a:close/>
                    <a:moveTo>
                      <a:pt x="1776204" y="0"/>
                    </a:moveTo>
                    <a:cubicBezTo>
                      <a:pt x="1847896" y="5066"/>
                      <a:pt x="1915873" y="44496"/>
                      <a:pt x="1954513" y="111422"/>
                    </a:cubicBezTo>
                    <a:lnTo>
                      <a:pt x="3474930" y="2744862"/>
                    </a:lnTo>
                    <a:cubicBezTo>
                      <a:pt x="3521298" y="2825174"/>
                      <a:pt x="3512253" y="2922273"/>
                      <a:pt x="3459656" y="2991885"/>
                    </a:cubicBezTo>
                    <a:lnTo>
                      <a:pt x="3434904" y="3013719"/>
                    </a:lnTo>
                    <a:lnTo>
                      <a:pt x="3431208" y="3019200"/>
                    </a:lnTo>
                    <a:cubicBezTo>
                      <a:pt x="3421079" y="3029328"/>
                      <a:pt x="3409985" y="3038491"/>
                      <a:pt x="3398074" y="3046538"/>
                    </a:cubicBezTo>
                    <a:lnTo>
                      <a:pt x="3397090" y="3047072"/>
                    </a:lnTo>
                    <a:lnTo>
                      <a:pt x="3392983" y="3050695"/>
                    </a:lnTo>
                    <a:lnTo>
                      <a:pt x="3377907" y="3057485"/>
                    </a:lnTo>
                    <a:lnTo>
                      <a:pt x="3360044" y="3067180"/>
                    </a:lnTo>
                    <a:cubicBezTo>
                      <a:pt x="3333259" y="3078509"/>
                      <a:pt x="3303810" y="3084774"/>
                      <a:pt x="3272899" y="3084774"/>
                    </a:cubicBezTo>
                    <a:lnTo>
                      <a:pt x="232063" y="3084774"/>
                    </a:lnTo>
                    <a:cubicBezTo>
                      <a:pt x="201150" y="3084774"/>
                      <a:pt x="171701" y="3078509"/>
                      <a:pt x="144916" y="3067180"/>
                    </a:cubicBezTo>
                    <a:lnTo>
                      <a:pt x="127062" y="3057489"/>
                    </a:lnTo>
                    <a:lnTo>
                      <a:pt x="111979" y="3050696"/>
                    </a:lnTo>
                    <a:lnTo>
                      <a:pt x="107870" y="3047071"/>
                    </a:lnTo>
                    <a:lnTo>
                      <a:pt x="106886" y="3046538"/>
                    </a:lnTo>
                    <a:cubicBezTo>
                      <a:pt x="94976" y="3038490"/>
                      <a:pt x="83881" y="3029328"/>
                      <a:pt x="73752" y="3019200"/>
                    </a:cubicBezTo>
                    <a:lnTo>
                      <a:pt x="70057" y="3013719"/>
                    </a:lnTo>
                    <a:lnTo>
                      <a:pt x="45305" y="2991886"/>
                    </a:lnTo>
                    <a:cubicBezTo>
                      <a:pt x="-7291" y="2922275"/>
                      <a:pt x="-16337" y="2825176"/>
                      <a:pt x="30032" y="2744864"/>
                    </a:cubicBezTo>
                    <a:lnTo>
                      <a:pt x="1550449" y="111423"/>
                    </a:lnTo>
                    <a:cubicBezTo>
                      <a:pt x="1589088" y="44497"/>
                      <a:pt x="1657066" y="5067"/>
                      <a:pt x="1728758" y="1"/>
                    </a:cubicBezTo>
                    <a:lnTo>
                      <a:pt x="1752461" y="625"/>
                    </a:lnTo>
                    <a:close/>
                  </a:path>
                </a:pathLst>
              </a:custGeom>
              <a:solidFill>
                <a:srgbClr val="43B390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4" name="자유형: 도형 43">
                <a:extLst>
                  <a:ext uri="{FF2B5EF4-FFF2-40B4-BE49-F238E27FC236}">
                    <a16:creationId xmlns:a16="http://schemas.microsoft.com/office/drawing/2014/main" xmlns="" id="{236D26EF-462D-13B8-4A8C-9BE9D19D3084}"/>
                  </a:ext>
                </a:extLst>
              </p:cNvPr>
              <p:cNvSpPr/>
              <p:nvPr/>
            </p:nvSpPr>
            <p:spPr>
              <a:xfrm rot="5400000">
                <a:off x="8813730" y="391944"/>
                <a:ext cx="835941" cy="735725"/>
              </a:xfrm>
              <a:custGeom>
                <a:avLst/>
                <a:gdLst>
                  <a:gd name="connsiteX0" fmla="*/ 1729001 w 3504962"/>
                  <a:gd name="connsiteY0" fmla="*/ 48818 h 3084774"/>
                  <a:gd name="connsiteX1" fmla="*/ 1554806 w 3504962"/>
                  <a:gd name="connsiteY1" fmla="*/ 157678 h 3084774"/>
                  <a:gd name="connsiteX2" fmla="*/ 70266 w 3504962"/>
                  <a:gd name="connsiteY2" fmla="*/ 2731855 h 3084774"/>
                  <a:gd name="connsiteX3" fmla="*/ 85308 w 3504962"/>
                  <a:gd name="connsiteY3" fmla="*/ 2973394 h 3084774"/>
                  <a:gd name="connsiteX4" fmla="*/ 109506 w 3504962"/>
                  <a:gd name="connsiteY4" fmla="*/ 2994752 h 3084774"/>
                  <a:gd name="connsiteX5" fmla="*/ 113120 w 3504962"/>
                  <a:gd name="connsiteY5" fmla="*/ 3000114 h 3084774"/>
                  <a:gd name="connsiteX6" fmla="*/ 145513 w 3504962"/>
                  <a:gd name="connsiteY6" fmla="*/ 3026859 h 3084774"/>
                  <a:gd name="connsiteX7" fmla="*/ 146474 w 3504962"/>
                  <a:gd name="connsiteY7" fmla="*/ 3027381 h 3084774"/>
                  <a:gd name="connsiteX8" fmla="*/ 150491 w 3504962"/>
                  <a:gd name="connsiteY8" fmla="*/ 3030927 h 3084774"/>
                  <a:gd name="connsiteX9" fmla="*/ 165233 w 3504962"/>
                  <a:gd name="connsiteY9" fmla="*/ 3037576 h 3084774"/>
                  <a:gd name="connsiteX10" fmla="*/ 182687 w 3504962"/>
                  <a:gd name="connsiteY10" fmla="*/ 3047060 h 3084774"/>
                  <a:gd name="connsiteX11" fmla="*/ 267856 w 3504962"/>
                  <a:gd name="connsiteY11" fmla="*/ 3064304 h 3084774"/>
                  <a:gd name="connsiteX12" fmla="*/ 3239429 w 3504962"/>
                  <a:gd name="connsiteY12" fmla="*/ 3065743 h 3084774"/>
                  <a:gd name="connsiteX13" fmla="*/ 3324581 w 3504962"/>
                  <a:gd name="connsiteY13" fmla="*/ 3048582 h 3084774"/>
                  <a:gd name="connsiteX14" fmla="*/ 3342032 w 3504962"/>
                  <a:gd name="connsiteY14" fmla="*/ 3039110 h 3084774"/>
                  <a:gd name="connsiteX15" fmla="*/ 3356762 w 3504962"/>
                  <a:gd name="connsiteY15" fmla="*/ 3032479 h 3084774"/>
                  <a:gd name="connsiteX16" fmla="*/ 3360774 w 3504962"/>
                  <a:gd name="connsiteY16" fmla="*/ 3028938 h 3084774"/>
                  <a:gd name="connsiteX17" fmla="*/ 3361736 w 3504962"/>
                  <a:gd name="connsiteY17" fmla="*/ 3028417 h 3084774"/>
                  <a:gd name="connsiteX18" fmla="*/ 3394102 w 3504962"/>
                  <a:gd name="connsiteY18" fmla="*/ 3001702 h 3084774"/>
                  <a:gd name="connsiteX19" fmla="*/ 3397710 w 3504962"/>
                  <a:gd name="connsiteY19" fmla="*/ 2996344 h 3084774"/>
                  <a:gd name="connsiteX20" fmla="*/ 3421889 w 3504962"/>
                  <a:gd name="connsiteY20" fmla="*/ 2975008 h 3084774"/>
                  <a:gd name="connsiteX21" fmla="*/ 3436698 w 3504962"/>
                  <a:gd name="connsiteY21" fmla="*/ 2733484 h 3084774"/>
                  <a:gd name="connsiteX22" fmla="*/ 1949666 w 3504962"/>
                  <a:gd name="connsiteY22" fmla="*/ 157869 h 3084774"/>
                  <a:gd name="connsiteX23" fmla="*/ 1775365 w 3504962"/>
                  <a:gd name="connsiteY23" fmla="*/ 48839 h 3084774"/>
                  <a:gd name="connsiteX24" fmla="*/ 1752165 w 3504962"/>
                  <a:gd name="connsiteY24" fmla="*/ 49439 h 3084774"/>
                  <a:gd name="connsiteX25" fmla="*/ 1776204 w 3504962"/>
                  <a:gd name="connsiteY25" fmla="*/ 0 h 3084774"/>
                  <a:gd name="connsiteX26" fmla="*/ 1954513 w 3504962"/>
                  <a:gd name="connsiteY26" fmla="*/ 111422 h 3084774"/>
                  <a:gd name="connsiteX27" fmla="*/ 3474930 w 3504962"/>
                  <a:gd name="connsiteY27" fmla="*/ 2744862 h 3084774"/>
                  <a:gd name="connsiteX28" fmla="*/ 3459656 w 3504962"/>
                  <a:gd name="connsiteY28" fmla="*/ 2991885 h 3084774"/>
                  <a:gd name="connsiteX29" fmla="*/ 3434904 w 3504962"/>
                  <a:gd name="connsiteY29" fmla="*/ 3013719 h 3084774"/>
                  <a:gd name="connsiteX30" fmla="*/ 3431208 w 3504962"/>
                  <a:gd name="connsiteY30" fmla="*/ 3019200 h 3084774"/>
                  <a:gd name="connsiteX31" fmla="*/ 3398074 w 3504962"/>
                  <a:gd name="connsiteY31" fmla="*/ 3046538 h 3084774"/>
                  <a:gd name="connsiteX32" fmla="*/ 3397090 w 3504962"/>
                  <a:gd name="connsiteY32" fmla="*/ 3047072 h 3084774"/>
                  <a:gd name="connsiteX33" fmla="*/ 3392983 w 3504962"/>
                  <a:gd name="connsiteY33" fmla="*/ 3050695 h 3084774"/>
                  <a:gd name="connsiteX34" fmla="*/ 3377907 w 3504962"/>
                  <a:gd name="connsiteY34" fmla="*/ 3057485 h 3084774"/>
                  <a:gd name="connsiteX35" fmla="*/ 3360044 w 3504962"/>
                  <a:gd name="connsiteY35" fmla="*/ 3067180 h 3084774"/>
                  <a:gd name="connsiteX36" fmla="*/ 3272899 w 3504962"/>
                  <a:gd name="connsiteY36" fmla="*/ 3084774 h 3084774"/>
                  <a:gd name="connsiteX37" fmla="*/ 232063 w 3504962"/>
                  <a:gd name="connsiteY37" fmla="*/ 3084774 h 3084774"/>
                  <a:gd name="connsiteX38" fmla="*/ 144916 w 3504962"/>
                  <a:gd name="connsiteY38" fmla="*/ 3067180 h 3084774"/>
                  <a:gd name="connsiteX39" fmla="*/ 127062 w 3504962"/>
                  <a:gd name="connsiteY39" fmla="*/ 3057489 h 3084774"/>
                  <a:gd name="connsiteX40" fmla="*/ 111979 w 3504962"/>
                  <a:gd name="connsiteY40" fmla="*/ 3050696 h 3084774"/>
                  <a:gd name="connsiteX41" fmla="*/ 107870 w 3504962"/>
                  <a:gd name="connsiteY41" fmla="*/ 3047071 h 3084774"/>
                  <a:gd name="connsiteX42" fmla="*/ 106886 w 3504962"/>
                  <a:gd name="connsiteY42" fmla="*/ 3046538 h 3084774"/>
                  <a:gd name="connsiteX43" fmla="*/ 73752 w 3504962"/>
                  <a:gd name="connsiteY43" fmla="*/ 3019200 h 3084774"/>
                  <a:gd name="connsiteX44" fmla="*/ 70057 w 3504962"/>
                  <a:gd name="connsiteY44" fmla="*/ 3013719 h 3084774"/>
                  <a:gd name="connsiteX45" fmla="*/ 45305 w 3504962"/>
                  <a:gd name="connsiteY45" fmla="*/ 2991886 h 3084774"/>
                  <a:gd name="connsiteX46" fmla="*/ 30032 w 3504962"/>
                  <a:gd name="connsiteY46" fmla="*/ 2744864 h 3084774"/>
                  <a:gd name="connsiteX47" fmla="*/ 1550449 w 3504962"/>
                  <a:gd name="connsiteY47" fmla="*/ 111423 h 3084774"/>
                  <a:gd name="connsiteX48" fmla="*/ 1728758 w 3504962"/>
                  <a:gd name="connsiteY48" fmla="*/ 1 h 3084774"/>
                  <a:gd name="connsiteX49" fmla="*/ 1752461 w 3504962"/>
                  <a:gd name="connsiteY49" fmla="*/ 625 h 3084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504962" h="3084774">
                    <a:moveTo>
                      <a:pt x="1729001" y="48818"/>
                    </a:moveTo>
                    <a:cubicBezTo>
                      <a:pt x="1658944" y="53738"/>
                      <a:pt x="1592534" y="92259"/>
                      <a:pt x="1554806" y="157678"/>
                    </a:cubicBezTo>
                    <a:lnTo>
                      <a:pt x="70266" y="2731855"/>
                    </a:lnTo>
                    <a:cubicBezTo>
                      <a:pt x="24992" y="2810361"/>
                      <a:pt x="33877" y="2905305"/>
                      <a:pt x="85308" y="2973394"/>
                    </a:cubicBezTo>
                    <a:lnTo>
                      <a:pt x="109506" y="2994752"/>
                    </a:lnTo>
                    <a:lnTo>
                      <a:pt x="113120" y="3000114"/>
                    </a:lnTo>
                    <a:cubicBezTo>
                      <a:pt x="123024" y="3010021"/>
                      <a:pt x="133870" y="3018985"/>
                      <a:pt x="145513" y="3026859"/>
                    </a:cubicBezTo>
                    <a:lnTo>
                      <a:pt x="146474" y="3027381"/>
                    </a:lnTo>
                    <a:lnTo>
                      <a:pt x="150491" y="3030927"/>
                    </a:lnTo>
                    <a:lnTo>
                      <a:pt x="165233" y="3037576"/>
                    </a:lnTo>
                    <a:lnTo>
                      <a:pt x="182687" y="3047060"/>
                    </a:lnTo>
                    <a:cubicBezTo>
                      <a:pt x="208867" y="3058150"/>
                      <a:pt x="237648" y="3064290"/>
                      <a:pt x="267856" y="3064304"/>
                    </a:cubicBezTo>
                    <a:lnTo>
                      <a:pt x="3239429" y="3065743"/>
                    </a:lnTo>
                    <a:cubicBezTo>
                      <a:pt x="3269636" y="3065757"/>
                      <a:pt x="3298412" y="3059647"/>
                      <a:pt x="3324581" y="3048582"/>
                    </a:cubicBezTo>
                    <a:lnTo>
                      <a:pt x="3342032" y="3039110"/>
                    </a:lnTo>
                    <a:lnTo>
                      <a:pt x="3356762" y="3032479"/>
                    </a:lnTo>
                    <a:lnTo>
                      <a:pt x="3360774" y="3028938"/>
                    </a:lnTo>
                    <a:lnTo>
                      <a:pt x="3361736" y="3028417"/>
                    </a:lnTo>
                    <a:cubicBezTo>
                      <a:pt x="3373371" y="3020554"/>
                      <a:pt x="3384209" y="3011600"/>
                      <a:pt x="3394102" y="3001702"/>
                    </a:cubicBezTo>
                    <a:lnTo>
                      <a:pt x="3397710" y="2996344"/>
                    </a:lnTo>
                    <a:lnTo>
                      <a:pt x="3421889" y="2975008"/>
                    </a:lnTo>
                    <a:cubicBezTo>
                      <a:pt x="3473254" y="2906968"/>
                      <a:pt x="3482048" y="2812033"/>
                      <a:pt x="3436698" y="2733484"/>
                    </a:cubicBezTo>
                    <a:lnTo>
                      <a:pt x="1949666" y="157869"/>
                    </a:lnTo>
                    <a:cubicBezTo>
                      <a:pt x="1911875" y="92413"/>
                      <a:pt x="1845428" y="53827"/>
                      <a:pt x="1775365" y="48839"/>
                    </a:cubicBezTo>
                    <a:lnTo>
                      <a:pt x="1752165" y="49439"/>
                    </a:lnTo>
                    <a:close/>
                    <a:moveTo>
                      <a:pt x="1776204" y="0"/>
                    </a:moveTo>
                    <a:cubicBezTo>
                      <a:pt x="1847896" y="5066"/>
                      <a:pt x="1915873" y="44496"/>
                      <a:pt x="1954513" y="111422"/>
                    </a:cubicBezTo>
                    <a:lnTo>
                      <a:pt x="3474930" y="2744862"/>
                    </a:lnTo>
                    <a:cubicBezTo>
                      <a:pt x="3521298" y="2825174"/>
                      <a:pt x="3512253" y="2922273"/>
                      <a:pt x="3459656" y="2991885"/>
                    </a:cubicBezTo>
                    <a:lnTo>
                      <a:pt x="3434904" y="3013719"/>
                    </a:lnTo>
                    <a:lnTo>
                      <a:pt x="3431208" y="3019200"/>
                    </a:lnTo>
                    <a:cubicBezTo>
                      <a:pt x="3421079" y="3029328"/>
                      <a:pt x="3409985" y="3038491"/>
                      <a:pt x="3398074" y="3046538"/>
                    </a:cubicBezTo>
                    <a:lnTo>
                      <a:pt x="3397090" y="3047072"/>
                    </a:lnTo>
                    <a:lnTo>
                      <a:pt x="3392983" y="3050695"/>
                    </a:lnTo>
                    <a:lnTo>
                      <a:pt x="3377907" y="3057485"/>
                    </a:lnTo>
                    <a:lnTo>
                      <a:pt x="3360044" y="3067180"/>
                    </a:lnTo>
                    <a:cubicBezTo>
                      <a:pt x="3333259" y="3078509"/>
                      <a:pt x="3303810" y="3084774"/>
                      <a:pt x="3272899" y="3084774"/>
                    </a:cubicBezTo>
                    <a:lnTo>
                      <a:pt x="232063" y="3084774"/>
                    </a:lnTo>
                    <a:cubicBezTo>
                      <a:pt x="201150" y="3084774"/>
                      <a:pt x="171701" y="3078509"/>
                      <a:pt x="144916" y="3067180"/>
                    </a:cubicBezTo>
                    <a:lnTo>
                      <a:pt x="127062" y="3057489"/>
                    </a:lnTo>
                    <a:lnTo>
                      <a:pt x="111979" y="3050696"/>
                    </a:lnTo>
                    <a:lnTo>
                      <a:pt x="107870" y="3047071"/>
                    </a:lnTo>
                    <a:lnTo>
                      <a:pt x="106886" y="3046538"/>
                    </a:lnTo>
                    <a:cubicBezTo>
                      <a:pt x="94976" y="3038490"/>
                      <a:pt x="83881" y="3029328"/>
                      <a:pt x="73752" y="3019200"/>
                    </a:cubicBezTo>
                    <a:lnTo>
                      <a:pt x="70057" y="3013719"/>
                    </a:lnTo>
                    <a:lnTo>
                      <a:pt x="45305" y="2991886"/>
                    </a:lnTo>
                    <a:cubicBezTo>
                      <a:pt x="-7291" y="2922275"/>
                      <a:pt x="-16337" y="2825176"/>
                      <a:pt x="30032" y="2744864"/>
                    </a:cubicBezTo>
                    <a:lnTo>
                      <a:pt x="1550449" y="111423"/>
                    </a:lnTo>
                    <a:cubicBezTo>
                      <a:pt x="1589088" y="44497"/>
                      <a:pt x="1657066" y="5067"/>
                      <a:pt x="1728758" y="1"/>
                    </a:cubicBezTo>
                    <a:lnTo>
                      <a:pt x="1752461" y="625"/>
                    </a:lnTo>
                    <a:close/>
                  </a:path>
                </a:pathLst>
              </a:custGeom>
              <a:solidFill>
                <a:srgbClr val="43B390">
                  <a:alpha val="6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5" name="자유형: 도형 44">
                <a:extLst>
                  <a:ext uri="{FF2B5EF4-FFF2-40B4-BE49-F238E27FC236}">
                    <a16:creationId xmlns:a16="http://schemas.microsoft.com/office/drawing/2014/main" xmlns="" id="{DB42C5CA-707D-D971-EDED-50CBBA2BBB2E}"/>
                  </a:ext>
                </a:extLst>
              </p:cNvPr>
              <p:cNvSpPr/>
              <p:nvPr/>
            </p:nvSpPr>
            <p:spPr>
              <a:xfrm rot="5400000">
                <a:off x="9109768" y="391942"/>
                <a:ext cx="835941" cy="735725"/>
              </a:xfrm>
              <a:custGeom>
                <a:avLst/>
                <a:gdLst>
                  <a:gd name="connsiteX0" fmla="*/ 1729001 w 3504962"/>
                  <a:gd name="connsiteY0" fmla="*/ 48818 h 3084774"/>
                  <a:gd name="connsiteX1" fmla="*/ 1554806 w 3504962"/>
                  <a:gd name="connsiteY1" fmla="*/ 157678 h 3084774"/>
                  <a:gd name="connsiteX2" fmla="*/ 70266 w 3504962"/>
                  <a:gd name="connsiteY2" fmla="*/ 2731855 h 3084774"/>
                  <a:gd name="connsiteX3" fmla="*/ 85308 w 3504962"/>
                  <a:gd name="connsiteY3" fmla="*/ 2973394 h 3084774"/>
                  <a:gd name="connsiteX4" fmla="*/ 109506 w 3504962"/>
                  <a:gd name="connsiteY4" fmla="*/ 2994752 h 3084774"/>
                  <a:gd name="connsiteX5" fmla="*/ 113120 w 3504962"/>
                  <a:gd name="connsiteY5" fmla="*/ 3000114 h 3084774"/>
                  <a:gd name="connsiteX6" fmla="*/ 145513 w 3504962"/>
                  <a:gd name="connsiteY6" fmla="*/ 3026859 h 3084774"/>
                  <a:gd name="connsiteX7" fmla="*/ 146474 w 3504962"/>
                  <a:gd name="connsiteY7" fmla="*/ 3027381 h 3084774"/>
                  <a:gd name="connsiteX8" fmla="*/ 150491 w 3504962"/>
                  <a:gd name="connsiteY8" fmla="*/ 3030927 h 3084774"/>
                  <a:gd name="connsiteX9" fmla="*/ 165233 w 3504962"/>
                  <a:gd name="connsiteY9" fmla="*/ 3037576 h 3084774"/>
                  <a:gd name="connsiteX10" fmla="*/ 182687 w 3504962"/>
                  <a:gd name="connsiteY10" fmla="*/ 3047060 h 3084774"/>
                  <a:gd name="connsiteX11" fmla="*/ 267856 w 3504962"/>
                  <a:gd name="connsiteY11" fmla="*/ 3064304 h 3084774"/>
                  <a:gd name="connsiteX12" fmla="*/ 3239429 w 3504962"/>
                  <a:gd name="connsiteY12" fmla="*/ 3065743 h 3084774"/>
                  <a:gd name="connsiteX13" fmla="*/ 3324581 w 3504962"/>
                  <a:gd name="connsiteY13" fmla="*/ 3048582 h 3084774"/>
                  <a:gd name="connsiteX14" fmla="*/ 3342032 w 3504962"/>
                  <a:gd name="connsiteY14" fmla="*/ 3039110 h 3084774"/>
                  <a:gd name="connsiteX15" fmla="*/ 3356762 w 3504962"/>
                  <a:gd name="connsiteY15" fmla="*/ 3032479 h 3084774"/>
                  <a:gd name="connsiteX16" fmla="*/ 3360774 w 3504962"/>
                  <a:gd name="connsiteY16" fmla="*/ 3028938 h 3084774"/>
                  <a:gd name="connsiteX17" fmla="*/ 3361736 w 3504962"/>
                  <a:gd name="connsiteY17" fmla="*/ 3028417 h 3084774"/>
                  <a:gd name="connsiteX18" fmla="*/ 3394102 w 3504962"/>
                  <a:gd name="connsiteY18" fmla="*/ 3001702 h 3084774"/>
                  <a:gd name="connsiteX19" fmla="*/ 3397710 w 3504962"/>
                  <a:gd name="connsiteY19" fmla="*/ 2996344 h 3084774"/>
                  <a:gd name="connsiteX20" fmla="*/ 3421889 w 3504962"/>
                  <a:gd name="connsiteY20" fmla="*/ 2975008 h 3084774"/>
                  <a:gd name="connsiteX21" fmla="*/ 3436698 w 3504962"/>
                  <a:gd name="connsiteY21" fmla="*/ 2733484 h 3084774"/>
                  <a:gd name="connsiteX22" fmla="*/ 1949666 w 3504962"/>
                  <a:gd name="connsiteY22" fmla="*/ 157869 h 3084774"/>
                  <a:gd name="connsiteX23" fmla="*/ 1775365 w 3504962"/>
                  <a:gd name="connsiteY23" fmla="*/ 48839 h 3084774"/>
                  <a:gd name="connsiteX24" fmla="*/ 1752165 w 3504962"/>
                  <a:gd name="connsiteY24" fmla="*/ 49439 h 3084774"/>
                  <a:gd name="connsiteX25" fmla="*/ 1776204 w 3504962"/>
                  <a:gd name="connsiteY25" fmla="*/ 0 h 3084774"/>
                  <a:gd name="connsiteX26" fmla="*/ 1954513 w 3504962"/>
                  <a:gd name="connsiteY26" fmla="*/ 111422 h 3084774"/>
                  <a:gd name="connsiteX27" fmla="*/ 3474930 w 3504962"/>
                  <a:gd name="connsiteY27" fmla="*/ 2744862 h 3084774"/>
                  <a:gd name="connsiteX28" fmla="*/ 3459656 w 3504962"/>
                  <a:gd name="connsiteY28" fmla="*/ 2991885 h 3084774"/>
                  <a:gd name="connsiteX29" fmla="*/ 3434904 w 3504962"/>
                  <a:gd name="connsiteY29" fmla="*/ 3013719 h 3084774"/>
                  <a:gd name="connsiteX30" fmla="*/ 3431208 w 3504962"/>
                  <a:gd name="connsiteY30" fmla="*/ 3019200 h 3084774"/>
                  <a:gd name="connsiteX31" fmla="*/ 3398074 w 3504962"/>
                  <a:gd name="connsiteY31" fmla="*/ 3046538 h 3084774"/>
                  <a:gd name="connsiteX32" fmla="*/ 3397090 w 3504962"/>
                  <a:gd name="connsiteY32" fmla="*/ 3047072 h 3084774"/>
                  <a:gd name="connsiteX33" fmla="*/ 3392983 w 3504962"/>
                  <a:gd name="connsiteY33" fmla="*/ 3050695 h 3084774"/>
                  <a:gd name="connsiteX34" fmla="*/ 3377907 w 3504962"/>
                  <a:gd name="connsiteY34" fmla="*/ 3057485 h 3084774"/>
                  <a:gd name="connsiteX35" fmla="*/ 3360044 w 3504962"/>
                  <a:gd name="connsiteY35" fmla="*/ 3067180 h 3084774"/>
                  <a:gd name="connsiteX36" fmla="*/ 3272899 w 3504962"/>
                  <a:gd name="connsiteY36" fmla="*/ 3084774 h 3084774"/>
                  <a:gd name="connsiteX37" fmla="*/ 232063 w 3504962"/>
                  <a:gd name="connsiteY37" fmla="*/ 3084774 h 3084774"/>
                  <a:gd name="connsiteX38" fmla="*/ 144916 w 3504962"/>
                  <a:gd name="connsiteY38" fmla="*/ 3067180 h 3084774"/>
                  <a:gd name="connsiteX39" fmla="*/ 127062 w 3504962"/>
                  <a:gd name="connsiteY39" fmla="*/ 3057489 h 3084774"/>
                  <a:gd name="connsiteX40" fmla="*/ 111979 w 3504962"/>
                  <a:gd name="connsiteY40" fmla="*/ 3050696 h 3084774"/>
                  <a:gd name="connsiteX41" fmla="*/ 107870 w 3504962"/>
                  <a:gd name="connsiteY41" fmla="*/ 3047071 h 3084774"/>
                  <a:gd name="connsiteX42" fmla="*/ 106886 w 3504962"/>
                  <a:gd name="connsiteY42" fmla="*/ 3046538 h 3084774"/>
                  <a:gd name="connsiteX43" fmla="*/ 73752 w 3504962"/>
                  <a:gd name="connsiteY43" fmla="*/ 3019200 h 3084774"/>
                  <a:gd name="connsiteX44" fmla="*/ 70057 w 3504962"/>
                  <a:gd name="connsiteY44" fmla="*/ 3013719 h 3084774"/>
                  <a:gd name="connsiteX45" fmla="*/ 45305 w 3504962"/>
                  <a:gd name="connsiteY45" fmla="*/ 2991886 h 3084774"/>
                  <a:gd name="connsiteX46" fmla="*/ 30032 w 3504962"/>
                  <a:gd name="connsiteY46" fmla="*/ 2744864 h 3084774"/>
                  <a:gd name="connsiteX47" fmla="*/ 1550449 w 3504962"/>
                  <a:gd name="connsiteY47" fmla="*/ 111423 h 3084774"/>
                  <a:gd name="connsiteX48" fmla="*/ 1728758 w 3504962"/>
                  <a:gd name="connsiteY48" fmla="*/ 1 h 3084774"/>
                  <a:gd name="connsiteX49" fmla="*/ 1752461 w 3504962"/>
                  <a:gd name="connsiteY49" fmla="*/ 625 h 3084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504962" h="3084774">
                    <a:moveTo>
                      <a:pt x="1729001" y="48818"/>
                    </a:moveTo>
                    <a:cubicBezTo>
                      <a:pt x="1658944" y="53738"/>
                      <a:pt x="1592534" y="92259"/>
                      <a:pt x="1554806" y="157678"/>
                    </a:cubicBezTo>
                    <a:lnTo>
                      <a:pt x="70266" y="2731855"/>
                    </a:lnTo>
                    <a:cubicBezTo>
                      <a:pt x="24992" y="2810361"/>
                      <a:pt x="33877" y="2905305"/>
                      <a:pt x="85308" y="2973394"/>
                    </a:cubicBezTo>
                    <a:lnTo>
                      <a:pt x="109506" y="2994752"/>
                    </a:lnTo>
                    <a:lnTo>
                      <a:pt x="113120" y="3000114"/>
                    </a:lnTo>
                    <a:cubicBezTo>
                      <a:pt x="123024" y="3010021"/>
                      <a:pt x="133870" y="3018985"/>
                      <a:pt x="145513" y="3026859"/>
                    </a:cubicBezTo>
                    <a:lnTo>
                      <a:pt x="146474" y="3027381"/>
                    </a:lnTo>
                    <a:lnTo>
                      <a:pt x="150491" y="3030927"/>
                    </a:lnTo>
                    <a:lnTo>
                      <a:pt x="165233" y="3037576"/>
                    </a:lnTo>
                    <a:lnTo>
                      <a:pt x="182687" y="3047060"/>
                    </a:lnTo>
                    <a:cubicBezTo>
                      <a:pt x="208867" y="3058150"/>
                      <a:pt x="237648" y="3064290"/>
                      <a:pt x="267856" y="3064304"/>
                    </a:cubicBezTo>
                    <a:lnTo>
                      <a:pt x="3239429" y="3065743"/>
                    </a:lnTo>
                    <a:cubicBezTo>
                      <a:pt x="3269636" y="3065757"/>
                      <a:pt x="3298412" y="3059647"/>
                      <a:pt x="3324581" y="3048582"/>
                    </a:cubicBezTo>
                    <a:lnTo>
                      <a:pt x="3342032" y="3039110"/>
                    </a:lnTo>
                    <a:lnTo>
                      <a:pt x="3356762" y="3032479"/>
                    </a:lnTo>
                    <a:lnTo>
                      <a:pt x="3360774" y="3028938"/>
                    </a:lnTo>
                    <a:lnTo>
                      <a:pt x="3361736" y="3028417"/>
                    </a:lnTo>
                    <a:cubicBezTo>
                      <a:pt x="3373371" y="3020554"/>
                      <a:pt x="3384209" y="3011600"/>
                      <a:pt x="3394102" y="3001702"/>
                    </a:cubicBezTo>
                    <a:lnTo>
                      <a:pt x="3397710" y="2996344"/>
                    </a:lnTo>
                    <a:lnTo>
                      <a:pt x="3421889" y="2975008"/>
                    </a:lnTo>
                    <a:cubicBezTo>
                      <a:pt x="3473254" y="2906968"/>
                      <a:pt x="3482048" y="2812033"/>
                      <a:pt x="3436698" y="2733484"/>
                    </a:cubicBezTo>
                    <a:lnTo>
                      <a:pt x="1949666" y="157869"/>
                    </a:lnTo>
                    <a:cubicBezTo>
                      <a:pt x="1911875" y="92413"/>
                      <a:pt x="1845428" y="53827"/>
                      <a:pt x="1775365" y="48839"/>
                    </a:cubicBezTo>
                    <a:lnTo>
                      <a:pt x="1752165" y="49439"/>
                    </a:lnTo>
                    <a:close/>
                    <a:moveTo>
                      <a:pt x="1776204" y="0"/>
                    </a:moveTo>
                    <a:cubicBezTo>
                      <a:pt x="1847896" y="5066"/>
                      <a:pt x="1915873" y="44496"/>
                      <a:pt x="1954513" y="111422"/>
                    </a:cubicBezTo>
                    <a:lnTo>
                      <a:pt x="3474930" y="2744862"/>
                    </a:lnTo>
                    <a:cubicBezTo>
                      <a:pt x="3521298" y="2825174"/>
                      <a:pt x="3512253" y="2922273"/>
                      <a:pt x="3459656" y="2991885"/>
                    </a:cubicBezTo>
                    <a:lnTo>
                      <a:pt x="3434904" y="3013719"/>
                    </a:lnTo>
                    <a:lnTo>
                      <a:pt x="3431208" y="3019200"/>
                    </a:lnTo>
                    <a:cubicBezTo>
                      <a:pt x="3421079" y="3029328"/>
                      <a:pt x="3409985" y="3038491"/>
                      <a:pt x="3398074" y="3046538"/>
                    </a:cubicBezTo>
                    <a:lnTo>
                      <a:pt x="3397090" y="3047072"/>
                    </a:lnTo>
                    <a:lnTo>
                      <a:pt x="3392983" y="3050695"/>
                    </a:lnTo>
                    <a:lnTo>
                      <a:pt x="3377907" y="3057485"/>
                    </a:lnTo>
                    <a:lnTo>
                      <a:pt x="3360044" y="3067180"/>
                    </a:lnTo>
                    <a:cubicBezTo>
                      <a:pt x="3333259" y="3078509"/>
                      <a:pt x="3303810" y="3084774"/>
                      <a:pt x="3272899" y="3084774"/>
                    </a:cubicBezTo>
                    <a:lnTo>
                      <a:pt x="232063" y="3084774"/>
                    </a:lnTo>
                    <a:cubicBezTo>
                      <a:pt x="201150" y="3084774"/>
                      <a:pt x="171701" y="3078509"/>
                      <a:pt x="144916" y="3067180"/>
                    </a:cubicBezTo>
                    <a:lnTo>
                      <a:pt x="127062" y="3057489"/>
                    </a:lnTo>
                    <a:lnTo>
                      <a:pt x="111979" y="3050696"/>
                    </a:lnTo>
                    <a:lnTo>
                      <a:pt x="107870" y="3047071"/>
                    </a:lnTo>
                    <a:lnTo>
                      <a:pt x="106886" y="3046538"/>
                    </a:lnTo>
                    <a:cubicBezTo>
                      <a:pt x="94976" y="3038490"/>
                      <a:pt x="83881" y="3029328"/>
                      <a:pt x="73752" y="3019200"/>
                    </a:cubicBezTo>
                    <a:lnTo>
                      <a:pt x="70057" y="3013719"/>
                    </a:lnTo>
                    <a:lnTo>
                      <a:pt x="45305" y="2991886"/>
                    </a:lnTo>
                    <a:cubicBezTo>
                      <a:pt x="-7291" y="2922275"/>
                      <a:pt x="-16337" y="2825176"/>
                      <a:pt x="30032" y="2744864"/>
                    </a:cubicBezTo>
                    <a:lnTo>
                      <a:pt x="1550449" y="111423"/>
                    </a:lnTo>
                    <a:cubicBezTo>
                      <a:pt x="1589088" y="44497"/>
                      <a:pt x="1657066" y="5067"/>
                      <a:pt x="1728758" y="1"/>
                    </a:cubicBezTo>
                    <a:lnTo>
                      <a:pt x="1752461" y="625"/>
                    </a:lnTo>
                    <a:close/>
                  </a:path>
                </a:pathLst>
              </a:custGeom>
              <a:solidFill>
                <a:srgbClr val="43B39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6" name="자유형: 도형 45">
                <a:extLst>
                  <a:ext uri="{FF2B5EF4-FFF2-40B4-BE49-F238E27FC236}">
                    <a16:creationId xmlns:a16="http://schemas.microsoft.com/office/drawing/2014/main" xmlns="" id="{F3F3642D-85B7-B983-85CE-5CE2022BEE92}"/>
                  </a:ext>
                </a:extLst>
              </p:cNvPr>
              <p:cNvSpPr/>
              <p:nvPr/>
            </p:nvSpPr>
            <p:spPr>
              <a:xfrm rot="5400000">
                <a:off x="9405806" y="391940"/>
                <a:ext cx="835941" cy="735725"/>
              </a:xfrm>
              <a:custGeom>
                <a:avLst/>
                <a:gdLst>
                  <a:gd name="connsiteX0" fmla="*/ 1729001 w 3504962"/>
                  <a:gd name="connsiteY0" fmla="*/ 48818 h 3084774"/>
                  <a:gd name="connsiteX1" fmla="*/ 1554806 w 3504962"/>
                  <a:gd name="connsiteY1" fmla="*/ 157678 h 3084774"/>
                  <a:gd name="connsiteX2" fmla="*/ 70266 w 3504962"/>
                  <a:gd name="connsiteY2" fmla="*/ 2731855 h 3084774"/>
                  <a:gd name="connsiteX3" fmla="*/ 85308 w 3504962"/>
                  <a:gd name="connsiteY3" fmla="*/ 2973394 h 3084774"/>
                  <a:gd name="connsiteX4" fmla="*/ 109506 w 3504962"/>
                  <a:gd name="connsiteY4" fmla="*/ 2994752 h 3084774"/>
                  <a:gd name="connsiteX5" fmla="*/ 113120 w 3504962"/>
                  <a:gd name="connsiteY5" fmla="*/ 3000114 h 3084774"/>
                  <a:gd name="connsiteX6" fmla="*/ 145513 w 3504962"/>
                  <a:gd name="connsiteY6" fmla="*/ 3026859 h 3084774"/>
                  <a:gd name="connsiteX7" fmla="*/ 146474 w 3504962"/>
                  <a:gd name="connsiteY7" fmla="*/ 3027381 h 3084774"/>
                  <a:gd name="connsiteX8" fmla="*/ 150491 w 3504962"/>
                  <a:gd name="connsiteY8" fmla="*/ 3030927 h 3084774"/>
                  <a:gd name="connsiteX9" fmla="*/ 165233 w 3504962"/>
                  <a:gd name="connsiteY9" fmla="*/ 3037576 h 3084774"/>
                  <a:gd name="connsiteX10" fmla="*/ 182687 w 3504962"/>
                  <a:gd name="connsiteY10" fmla="*/ 3047060 h 3084774"/>
                  <a:gd name="connsiteX11" fmla="*/ 267856 w 3504962"/>
                  <a:gd name="connsiteY11" fmla="*/ 3064304 h 3084774"/>
                  <a:gd name="connsiteX12" fmla="*/ 3239429 w 3504962"/>
                  <a:gd name="connsiteY12" fmla="*/ 3065743 h 3084774"/>
                  <a:gd name="connsiteX13" fmla="*/ 3324581 w 3504962"/>
                  <a:gd name="connsiteY13" fmla="*/ 3048582 h 3084774"/>
                  <a:gd name="connsiteX14" fmla="*/ 3342032 w 3504962"/>
                  <a:gd name="connsiteY14" fmla="*/ 3039110 h 3084774"/>
                  <a:gd name="connsiteX15" fmla="*/ 3356762 w 3504962"/>
                  <a:gd name="connsiteY15" fmla="*/ 3032479 h 3084774"/>
                  <a:gd name="connsiteX16" fmla="*/ 3360774 w 3504962"/>
                  <a:gd name="connsiteY16" fmla="*/ 3028938 h 3084774"/>
                  <a:gd name="connsiteX17" fmla="*/ 3361736 w 3504962"/>
                  <a:gd name="connsiteY17" fmla="*/ 3028417 h 3084774"/>
                  <a:gd name="connsiteX18" fmla="*/ 3394102 w 3504962"/>
                  <a:gd name="connsiteY18" fmla="*/ 3001702 h 3084774"/>
                  <a:gd name="connsiteX19" fmla="*/ 3397710 w 3504962"/>
                  <a:gd name="connsiteY19" fmla="*/ 2996344 h 3084774"/>
                  <a:gd name="connsiteX20" fmla="*/ 3421889 w 3504962"/>
                  <a:gd name="connsiteY20" fmla="*/ 2975008 h 3084774"/>
                  <a:gd name="connsiteX21" fmla="*/ 3436698 w 3504962"/>
                  <a:gd name="connsiteY21" fmla="*/ 2733484 h 3084774"/>
                  <a:gd name="connsiteX22" fmla="*/ 1949666 w 3504962"/>
                  <a:gd name="connsiteY22" fmla="*/ 157869 h 3084774"/>
                  <a:gd name="connsiteX23" fmla="*/ 1775365 w 3504962"/>
                  <a:gd name="connsiteY23" fmla="*/ 48839 h 3084774"/>
                  <a:gd name="connsiteX24" fmla="*/ 1752165 w 3504962"/>
                  <a:gd name="connsiteY24" fmla="*/ 49439 h 3084774"/>
                  <a:gd name="connsiteX25" fmla="*/ 1776204 w 3504962"/>
                  <a:gd name="connsiteY25" fmla="*/ 0 h 3084774"/>
                  <a:gd name="connsiteX26" fmla="*/ 1954513 w 3504962"/>
                  <a:gd name="connsiteY26" fmla="*/ 111422 h 3084774"/>
                  <a:gd name="connsiteX27" fmla="*/ 3474930 w 3504962"/>
                  <a:gd name="connsiteY27" fmla="*/ 2744862 h 3084774"/>
                  <a:gd name="connsiteX28" fmla="*/ 3459656 w 3504962"/>
                  <a:gd name="connsiteY28" fmla="*/ 2991885 h 3084774"/>
                  <a:gd name="connsiteX29" fmla="*/ 3434904 w 3504962"/>
                  <a:gd name="connsiteY29" fmla="*/ 3013719 h 3084774"/>
                  <a:gd name="connsiteX30" fmla="*/ 3431208 w 3504962"/>
                  <a:gd name="connsiteY30" fmla="*/ 3019200 h 3084774"/>
                  <a:gd name="connsiteX31" fmla="*/ 3398074 w 3504962"/>
                  <a:gd name="connsiteY31" fmla="*/ 3046538 h 3084774"/>
                  <a:gd name="connsiteX32" fmla="*/ 3397090 w 3504962"/>
                  <a:gd name="connsiteY32" fmla="*/ 3047072 h 3084774"/>
                  <a:gd name="connsiteX33" fmla="*/ 3392983 w 3504962"/>
                  <a:gd name="connsiteY33" fmla="*/ 3050695 h 3084774"/>
                  <a:gd name="connsiteX34" fmla="*/ 3377907 w 3504962"/>
                  <a:gd name="connsiteY34" fmla="*/ 3057485 h 3084774"/>
                  <a:gd name="connsiteX35" fmla="*/ 3360044 w 3504962"/>
                  <a:gd name="connsiteY35" fmla="*/ 3067180 h 3084774"/>
                  <a:gd name="connsiteX36" fmla="*/ 3272899 w 3504962"/>
                  <a:gd name="connsiteY36" fmla="*/ 3084774 h 3084774"/>
                  <a:gd name="connsiteX37" fmla="*/ 232063 w 3504962"/>
                  <a:gd name="connsiteY37" fmla="*/ 3084774 h 3084774"/>
                  <a:gd name="connsiteX38" fmla="*/ 144916 w 3504962"/>
                  <a:gd name="connsiteY38" fmla="*/ 3067180 h 3084774"/>
                  <a:gd name="connsiteX39" fmla="*/ 127062 w 3504962"/>
                  <a:gd name="connsiteY39" fmla="*/ 3057489 h 3084774"/>
                  <a:gd name="connsiteX40" fmla="*/ 111979 w 3504962"/>
                  <a:gd name="connsiteY40" fmla="*/ 3050696 h 3084774"/>
                  <a:gd name="connsiteX41" fmla="*/ 107870 w 3504962"/>
                  <a:gd name="connsiteY41" fmla="*/ 3047071 h 3084774"/>
                  <a:gd name="connsiteX42" fmla="*/ 106886 w 3504962"/>
                  <a:gd name="connsiteY42" fmla="*/ 3046538 h 3084774"/>
                  <a:gd name="connsiteX43" fmla="*/ 73752 w 3504962"/>
                  <a:gd name="connsiteY43" fmla="*/ 3019200 h 3084774"/>
                  <a:gd name="connsiteX44" fmla="*/ 70057 w 3504962"/>
                  <a:gd name="connsiteY44" fmla="*/ 3013719 h 3084774"/>
                  <a:gd name="connsiteX45" fmla="*/ 45305 w 3504962"/>
                  <a:gd name="connsiteY45" fmla="*/ 2991886 h 3084774"/>
                  <a:gd name="connsiteX46" fmla="*/ 30032 w 3504962"/>
                  <a:gd name="connsiteY46" fmla="*/ 2744864 h 3084774"/>
                  <a:gd name="connsiteX47" fmla="*/ 1550449 w 3504962"/>
                  <a:gd name="connsiteY47" fmla="*/ 111423 h 3084774"/>
                  <a:gd name="connsiteX48" fmla="*/ 1728758 w 3504962"/>
                  <a:gd name="connsiteY48" fmla="*/ 1 h 3084774"/>
                  <a:gd name="connsiteX49" fmla="*/ 1752461 w 3504962"/>
                  <a:gd name="connsiteY49" fmla="*/ 625 h 3084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504962" h="3084774">
                    <a:moveTo>
                      <a:pt x="1729001" y="48818"/>
                    </a:moveTo>
                    <a:cubicBezTo>
                      <a:pt x="1658944" y="53738"/>
                      <a:pt x="1592534" y="92259"/>
                      <a:pt x="1554806" y="157678"/>
                    </a:cubicBezTo>
                    <a:lnTo>
                      <a:pt x="70266" y="2731855"/>
                    </a:lnTo>
                    <a:cubicBezTo>
                      <a:pt x="24992" y="2810361"/>
                      <a:pt x="33877" y="2905305"/>
                      <a:pt x="85308" y="2973394"/>
                    </a:cubicBezTo>
                    <a:lnTo>
                      <a:pt x="109506" y="2994752"/>
                    </a:lnTo>
                    <a:lnTo>
                      <a:pt x="113120" y="3000114"/>
                    </a:lnTo>
                    <a:cubicBezTo>
                      <a:pt x="123024" y="3010021"/>
                      <a:pt x="133870" y="3018985"/>
                      <a:pt x="145513" y="3026859"/>
                    </a:cubicBezTo>
                    <a:lnTo>
                      <a:pt x="146474" y="3027381"/>
                    </a:lnTo>
                    <a:lnTo>
                      <a:pt x="150491" y="3030927"/>
                    </a:lnTo>
                    <a:lnTo>
                      <a:pt x="165233" y="3037576"/>
                    </a:lnTo>
                    <a:lnTo>
                      <a:pt x="182687" y="3047060"/>
                    </a:lnTo>
                    <a:cubicBezTo>
                      <a:pt x="208867" y="3058150"/>
                      <a:pt x="237648" y="3064290"/>
                      <a:pt x="267856" y="3064304"/>
                    </a:cubicBezTo>
                    <a:lnTo>
                      <a:pt x="3239429" y="3065743"/>
                    </a:lnTo>
                    <a:cubicBezTo>
                      <a:pt x="3269636" y="3065757"/>
                      <a:pt x="3298412" y="3059647"/>
                      <a:pt x="3324581" y="3048582"/>
                    </a:cubicBezTo>
                    <a:lnTo>
                      <a:pt x="3342032" y="3039110"/>
                    </a:lnTo>
                    <a:lnTo>
                      <a:pt x="3356762" y="3032479"/>
                    </a:lnTo>
                    <a:lnTo>
                      <a:pt x="3360774" y="3028938"/>
                    </a:lnTo>
                    <a:lnTo>
                      <a:pt x="3361736" y="3028417"/>
                    </a:lnTo>
                    <a:cubicBezTo>
                      <a:pt x="3373371" y="3020554"/>
                      <a:pt x="3384209" y="3011600"/>
                      <a:pt x="3394102" y="3001702"/>
                    </a:cubicBezTo>
                    <a:lnTo>
                      <a:pt x="3397710" y="2996344"/>
                    </a:lnTo>
                    <a:lnTo>
                      <a:pt x="3421889" y="2975008"/>
                    </a:lnTo>
                    <a:cubicBezTo>
                      <a:pt x="3473254" y="2906968"/>
                      <a:pt x="3482048" y="2812033"/>
                      <a:pt x="3436698" y="2733484"/>
                    </a:cubicBezTo>
                    <a:lnTo>
                      <a:pt x="1949666" y="157869"/>
                    </a:lnTo>
                    <a:cubicBezTo>
                      <a:pt x="1911875" y="92413"/>
                      <a:pt x="1845428" y="53827"/>
                      <a:pt x="1775365" y="48839"/>
                    </a:cubicBezTo>
                    <a:lnTo>
                      <a:pt x="1752165" y="49439"/>
                    </a:lnTo>
                    <a:close/>
                    <a:moveTo>
                      <a:pt x="1776204" y="0"/>
                    </a:moveTo>
                    <a:cubicBezTo>
                      <a:pt x="1847896" y="5066"/>
                      <a:pt x="1915873" y="44496"/>
                      <a:pt x="1954513" y="111422"/>
                    </a:cubicBezTo>
                    <a:lnTo>
                      <a:pt x="3474930" y="2744862"/>
                    </a:lnTo>
                    <a:cubicBezTo>
                      <a:pt x="3521298" y="2825174"/>
                      <a:pt x="3512253" y="2922273"/>
                      <a:pt x="3459656" y="2991885"/>
                    </a:cubicBezTo>
                    <a:lnTo>
                      <a:pt x="3434904" y="3013719"/>
                    </a:lnTo>
                    <a:lnTo>
                      <a:pt x="3431208" y="3019200"/>
                    </a:lnTo>
                    <a:cubicBezTo>
                      <a:pt x="3421079" y="3029328"/>
                      <a:pt x="3409985" y="3038491"/>
                      <a:pt x="3398074" y="3046538"/>
                    </a:cubicBezTo>
                    <a:lnTo>
                      <a:pt x="3397090" y="3047072"/>
                    </a:lnTo>
                    <a:lnTo>
                      <a:pt x="3392983" y="3050695"/>
                    </a:lnTo>
                    <a:lnTo>
                      <a:pt x="3377907" y="3057485"/>
                    </a:lnTo>
                    <a:lnTo>
                      <a:pt x="3360044" y="3067180"/>
                    </a:lnTo>
                    <a:cubicBezTo>
                      <a:pt x="3333259" y="3078509"/>
                      <a:pt x="3303810" y="3084774"/>
                      <a:pt x="3272899" y="3084774"/>
                    </a:cubicBezTo>
                    <a:lnTo>
                      <a:pt x="232063" y="3084774"/>
                    </a:lnTo>
                    <a:cubicBezTo>
                      <a:pt x="201150" y="3084774"/>
                      <a:pt x="171701" y="3078509"/>
                      <a:pt x="144916" y="3067180"/>
                    </a:cubicBezTo>
                    <a:lnTo>
                      <a:pt x="127062" y="3057489"/>
                    </a:lnTo>
                    <a:lnTo>
                      <a:pt x="111979" y="3050696"/>
                    </a:lnTo>
                    <a:lnTo>
                      <a:pt x="107870" y="3047071"/>
                    </a:lnTo>
                    <a:lnTo>
                      <a:pt x="106886" y="3046538"/>
                    </a:lnTo>
                    <a:cubicBezTo>
                      <a:pt x="94976" y="3038490"/>
                      <a:pt x="83881" y="3029328"/>
                      <a:pt x="73752" y="3019200"/>
                    </a:cubicBezTo>
                    <a:lnTo>
                      <a:pt x="70057" y="3013719"/>
                    </a:lnTo>
                    <a:lnTo>
                      <a:pt x="45305" y="2991886"/>
                    </a:lnTo>
                    <a:cubicBezTo>
                      <a:pt x="-7291" y="2922275"/>
                      <a:pt x="-16337" y="2825176"/>
                      <a:pt x="30032" y="2744864"/>
                    </a:cubicBezTo>
                    <a:lnTo>
                      <a:pt x="1550449" y="111423"/>
                    </a:lnTo>
                    <a:cubicBezTo>
                      <a:pt x="1589088" y="44497"/>
                      <a:pt x="1657066" y="5067"/>
                      <a:pt x="1728758" y="1"/>
                    </a:cubicBezTo>
                    <a:lnTo>
                      <a:pt x="1752461" y="625"/>
                    </a:lnTo>
                    <a:close/>
                  </a:path>
                </a:pathLst>
              </a:custGeom>
              <a:solidFill>
                <a:srgbClr val="43B390">
                  <a:alpha val="7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7" name="자유형: 도형 46">
                <a:extLst>
                  <a:ext uri="{FF2B5EF4-FFF2-40B4-BE49-F238E27FC236}">
                    <a16:creationId xmlns:a16="http://schemas.microsoft.com/office/drawing/2014/main" xmlns="" id="{C991EBB0-49D7-D731-DA03-4226C409C305}"/>
                  </a:ext>
                </a:extLst>
              </p:cNvPr>
              <p:cNvSpPr/>
              <p:nvPr/>
            </p:nvSpPr>
            <p:spPr>
              <a:xfrm rot="5400000">
                <a:off x="9701844" y="391938"/>
                <a:ext cx="835941" cy="735725"/>
              </a:xfrm>
              <a:custGeom>
                <a:avLst/>
                <a:gdLst>
                  <a:gd name="connsiteX0" fmla="*/ 1729001 w 3504962"/>
                  <a:gd name="connsiteY0" fmla="*/ 48818 h 3084774"/>
                  <a:gd name="connsiteX1" fmla="*/ 1554806 w 3504962"/>
                  <a:gd name="connsiteY1" fmla="*/ 157678 h 3084774"/>
                  <a:gd name="connsiteX2" fmla="*/ 70266 w 3504962"/>
                  <a:gd name="connsiteY2" fmla="*/ 2731855 h 3084774"/>
                  <a:gd name="connsiteX3" fmla="*/ 85308 w 3504962"/>
                  <a:gd name="connsiteY3" fmla="*/ 2973394 h 3084774"/>
                  <a:gd name="connsiteX4" fmla="*/ 109506 w 3504962"/>
                  <a:gd name="connsiteY4" fmla="*/ 2994752 h 3084774"/>
                  <a:gd name="connsiteX5" fmla="*/ 113120 w 3504962"/>
                  <a:gd name="connsiteY5" fmla="*/ 3000114 h 3084774"/>
                  <a:gd name="connsiteX6" fmla="*/ 145513 w 3504962"/>
                  <a:gd name="connsiteY6" fmla="*/ 3026859 h 3084774"/>
                  <a:gd name="connsiteX7" fmla="*/ 146474 w 3504962"/>
                  <a:gd name="connsiteY7" fmla="*/ 3027381 h 3084774"/>
                  <a:gd name="connsiteX8" fmla="*/ 150491 w 3504962"/>
                  <a:gd name="connsiteY8" fmla="*/ 3030927 h 3084774"/>
                  <a:gd name="connsiteX9" fmla="*/ 165233 w 3504962"/>
                  <a:gd name="connsiteY9" fmla="*/ 3037576 h 3084774"/>
                  <a:gd name="connsiteX10" fmla="*/ 182687 w 3504962"/>
                  <a:gd name="connsiteY10" fmla="*/ 3047060 h 3084774"/>
                  <a:gd name="connsiteX11" fmla="*/ 267856 w 3504962"/>
                  <a:gd name="connsiteY11" fmla="*/ 3064304 h 3084774"/>
                  <a:gd name="connsiteX12" fmla="*/ 3239429 w 3504962"/>
                  <a:gd name="connsiteY12" fmla="*/ 3065743 h 3084774"/>
                  <a:gd name="connsiteX13" fmla="*/ 3324581 w 3504962"/>
                  <a:gd name="connsiteY13" fmla="*/ 3048582 h 3084774"/>
                  <a:gd name="connsiteX14" fmla="*/ 3342032 w 3504962"/>
                  <a:gd name="connsiteY14" fmla="*/ 3039110 h 3084774"/>
                  <a:gd name="connsiteX15" fmla="*/ 3356762 w 3504962"/>
                  <a:gd name="connsiteY15" fmla="*/ 3032479 h 3084774"/>
                  <a:gd name="connsiteX16" fmla="*/ 3360774 w 3504962"/>
                  <a:gd name="connsiteY16" fmla="*/ 3028938 h 3084774"/>
                  <a:gd name="connsiteX17" fmla="*/ 3361736 w 3504962"/>
                  <a:gd name="connsiteY17" fmla="*/ 3028417 h 3084774"/>
                  <a:gd name="connsiteX18" fmla="*/ 3394102 w 3504962"/>
                  <a:gd name="connsiteY18" fmla="*/ 3001702 h 3084774"/>
                  <a:gd name="connsiteX19" fmla="*/ 3397710 w 3504962"/>
                  <a:gd name="connsiteY19" fmla="*/ 2996344 h 3084774"/>
                  <a:gd name="connsiteX20" fmla="*/ 3421889 w 3504962"/>
                  <a:gd name="connsiteY20" fmla="*/ 2975008 h 3084774"/>
                  <a:gd name="connsiteX21" fmla="*/ 3436698 w 3504962"/>
                  <a:gd name="connsiteY21" fmla="*/ 2733484 h 3084774"/>
                  <a:gd name="connsiteX22" fmla="*/ 1949666 w 3504962"/>
                  <a:gd name="connsiteY22" fmla="*/ 157869 h 3084774"/>
                  <a:gd name="connsiteX23" fmla="*/ 1775365 w 3504962"/>
                  <a:gd name="connsiteY23" fmla="*/ 48839 h 3084774"/>
                  <a:gd name="connsiteX24" fmla="*/ 1752165 w 3504962"/>
                  <a:gd name="connsiteY24" fmla="*/ 49439 h 3084774"/>
                  <a:gd name="connsiteX25" fmla="*/ 1776204 w 3504962"/>
                  <a:gd name="connsiteY25" fmla="*/ 0 h 3084774"/>
                  <a:gd name="connsiteX26" fmla="*/ 1954513 w 3504962"/>
                  <a:gd name="connsiteY26" fmla="*/ 111422 h 3084774"/>
                  <a:gd name="connsiteX27" fmla="*/ 3474930 w 3504962"/>
                  <a:gd name="connsiteY27" fmla="*/ 2744862 h 3084774"/>
                  <a:gd name="connsiteX28" fmla="*/ 3459656 w 3504962"/>
                  <a:gd name="connsiteY28" fmla="*/ 2991885 h 3084774"/>
                  <a:gd name="connsiteX29" fmla="*/ 3434904 w 3504962"/>
                  <a:gd name="connsiteY29" fmla="*/ 3013719 h 3084774"/>
                  <a:gd name="connsiteX30" fmla="*/ 3431208 w 3504962"/>
                  <a:gd name="connsiteY30" fmla="*/ 3019200 h 3084774"/>
                  <a:gd name="connsiteX31" fmla="*/ 3398074 w 3504962"/>
                  <a:gd name="connsiteY31" fmla="*/ 3046538 h 3084774"/>
                  <a:gd name="connsiteX32" fmla="*/ 3397090 w 3504962"/>
                  <a:gd name="connsiteY32" fmla="*/ 3047072 h 3084774"/>
                  <a:gd name="connsiteX33" fmla="*/ 3392983 w 3504962"/>
                  <a:gd name="connsiteY33" fmla="*/ 3050695 h 3084774"/>
                  <a:gd name="connsiteX34" fmla="*/ 3377907 w 3504962"/>
                  <a:gd name="connsiteY34" fmla="*/ 3057485 h 3084774"/>
                  <a:gd name="connsiteX35" fmla="*/ 3360044 w 3504962"/>
                  <a:gd name="connsiteY35" fmla="*/ 3067180 h 3084774"/>
                  <a:gd name="connsiteX36" fmla="*/ 3272899 w 3504962"/>
                  <a:gd name="connsiteY36" fmla="*/ 3084774 h 3084774"/>
                  <a:gd name="connsiteX37" fmla="*/ 232063 w 3504962"/>
                  <a:gd name="connsiteY37" fmla="*/ 3084774 h 3084774"/>
                  <a:gd name="connsiteX38" fmla="*/ 144916 w 3504962"/>
                  <a:gd name="connsiteY38" fmla="*/ 3067180 h 3084774"/>
                  <a:gd name="connsiteX39" fmla="*/ 127062 w 3504962"/>
                  <a:gd name="connsiteY39" fmla="*/ 3057489 h 3084774"/>
                  <a:gd name="connsiteX40" fmla="*/ 111979 w 3504962"/>
                  <a:gd name="connsiteY40" fmla="*/ 3050696 h 3084774"/>
                  <a:gd name="connsiteX41" fmla="*/ 107870 w 3504962"/>
                  <a:gd name="connsiteY41" fmla="*/ 3047071 h 3084774"/>
                  <a:gd name="connsiteX42" fmla="*/ 106886 w 3504962"/>
                  <a:gd name="connsiteY42" fmla="*/ 3046538 h 3084774"/>
                  <a:gd name="connsiteX43" fmla="*/ 73752 w 3504962"/>
                  <a:gd name="connsiteY43" fmla="*/ 3019200 h 3084774"/>
                  <a:gd name="connsiteX44" fmla="*/ 70057 w 3504962"/>
                  <a:gd name="connsiteY44" fmla="*/ 3013719 h 3084774"/>
                  <a:gd name="connsiteX45" fmla="*/ 45305 w 3504962"/>
                  <a:gd name="connsiteY45" fmla="*/ 2991886 h 3084774"/>
                  <a:gd name="connsiteX46" fmla="*/ 30032 w 3504962"/>
                  <a:gd name="connsiteY46" fmla="*/ 2744864 h 3084774"/>
                  <a:gd name="connsiteX47" fmla="*/ 1550449 w 3504962"/>
                  <a:gd name="connsiteY47" fmla="*/ 111423 h 3084774"/>
                  <a:gd name="connsiteX48" fmla="*/ 1728758 w 3504962"/>
                  <a:gd name="connsiteY48" fmla="*/ 1 h 3084774"/>
                  <a:gd name="connsiteX49" fmla="*/ 1752461 w 3504962"/>
                  <a:gd name="connsiteY49" fmla="*/ 625 h 3084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504962" h="3084774">
                    <a:moveTo>
                      <a:pt x="1729001" y="48818"/>
                    </a:moveTo>
                    <a:cubicBezTo>
                      <a:pt x="1658944" y="53738"/>
                      <a:pt x="1592534" y="92259"/>
                      <a:pt x="1554806" y="157678"/>
                    </a:cubicBezTo>
                    <a:lnTo>
                      <a:pt x="70266" y="2731855"/>
                    </a:lnTo>
                    <a:cubicBezTo>
                      <a:pt x="24992" y="2810361"/>
                      <a:pt x="33877" y="2905305"/>
                      <a:pt x="85308" y="2973394"/>
                    </a:cubicBezTo>
                    <a:lnTo>
                      <a:pt x="109506" y="2994752"/>
                    </a:lnTo>
                    <a:lnTo>
                      <a:pt x="113120" y="3000114"/>
                    </a:lnTo>
                    <a:cubicBezTo>
                      <a:pt x="123024" y="3010021"/>
                      <a:pt x="133870" y="3018985"/>
                      <a:pt x="145513" y="3026859"/>
                    </a:cubicBezTo>
                    <a:lnTo>
                      <a:pt x="146474" y="3027381"/>
                    </a:lnTo>
                    <a:lnTo>
                      <a:pt x="150491" y="3030927"/>
                    </a:lnTo>
                    <a:lnTo>
                      <a:pt x="165233" y="3037576"/>
                    </a:lnTo>
                    <a:lnTo>
                      <a:pt x="182687" y="3047060"/>
                    </a:lnTo>
                    <a:cubicBezTo>
                      <a:pt x="208867" y="3058150"/>
                      <a:pt x="237648" y="3064290"/>
                      <a:pt x="267856" y="3064304"/>
                    </a:cubicBezTo>
                    <a:lnTo>
                      <a:pt x="3239429" y="3065743"/>
                    </a:lnTo>
                    <a:cubicBezTo>
                      <a:pt x="3269636" y="3065757"/>
                      <a:pt x="3298412" y="3059647"/>
                      <a:pt x="3324581" y="3048582"/>
                    </a:cubicBezTo>
                    <a:lnTo>
                      <a:pt x="3342032" y="3039110"/>
                    </a:lnTo>
                    <a:lnTo>
                      <a:pt x="3356762" y="3032479"/>
                    </a:lnTo>
                    <a:lnTo>
                      <a:pt x="3360774" y="3028938"/>
                    </a:lnTo>
                    <a:lnTo>
                      <a:pt x="3361736" y="3028417"/>
                    </a:lnTo>
                    <a:cubicBezTo>
                      <a:pt x="3373371" y="3020554"/>
                      <a:pt x="3384209" y="3011600"/>
                      <a:pt x="3394102" y="3001702"/>
                    </a:cubicBezTo>
                    <a:lnTo>
                      <a:pt x="3397710" y="2996344"/>
                    </a:lnTo>
                    <a:lnTo>
                      <a:pt x="3421889" y="2975008"/>
                    </a:lnTo>
                    <a:cubicBezTo>
                      <a:pt x="3473254" y="2906968"/>
                      <a:pt x="3482048" y="2812033"/>
                      <a:pt x="3436698" y="2733484"/>
                    </a:cubicBezTo>
                    <a:lnTo>
                      <a:pt x="1949666" y="157869"/>
                    </a:lnTo>
                    <a:cubicBezTo>
                      <a:pt x="1911875" y="92413"/>
                      <a:pt x="1845428" y="53827"/>
                      <a:pt x="1775365" y="48839"/>
                    </a:cubicBezTo>
                    <a:lnTo>
                      <a:pt x="1752165" y="49439"/>
                    </a:lnTo>
                    <a:close/>
                    <a:moveTo>
                      <a:pt x="1776204" y="0"/>
                    </a:moveTo>
                    <a:cubicBezTo>
                      <a:pt x="1847896" y="5066"/>
                      <a:pt x="1915873" y="44496"/>
                      <a:pt x="1954513" y="111422"/>
                    </a:cubicBezTo>
                    <a:lnTo>
                      <a:pt x="3474930" y="2744862"/>
                    </a:lnTo>
                    <a:cubicBezTo>
                      <a:pt x="3521298" y="2825174"/>
                      <a:pt x="3512253" y="2922273"/>
                      <a:pt x="3459656" y="2991885"/>
                    </a:cubicBezTo>
                    <a:lnTo>
                      <a:pt x="3434904" y="3013719"/>
                    </a:lnTo>
                    <a:lnTo>
                      <a:pt x="3431208" y="3019200"/>
                    </a:lnTo>
                    <a:cubicBezTo>
                      <a:pt x="3421079" y="3029328"/>
                      <a:pt x="3409985" y="3038491"/>
                      <a:pt x="3398074" y="3046538"/>
                    </a:cubicBezTo>
                    <a:lnTo>
                      <a:pt x="3397090" y="3047072"/>
                    </a:lnTo>
                    <a:lnTo>
                      <a:pt x="3392983" y="3050695"/>
                    </a:lnTo>
                    <a:lnTo>
                      <a:pt x="3377907" y="3057485"/>
                    </a:lnTo>
                    <a:lnTo>
                      <a:pt x="3360044" y="3067180"/>
                    </a:lnTo>
                    <a:cubicBezTo>
                      <a:pt x="3333259" y="3078509"/>
                      <a:pt x="3303810" y="3084774"/>
                      <a:pt x="3272899" y="3084774"/>
                    </a:cubicBezTo>
                    <a:lnTo>
                      <a:pt x="232063" y="3084774"/>
                    </a:lnTo>
                    <a:cubicBezTo>
                      <a:pt x="201150" y="3084774"/>
                      <a:pt x="171701" y="3078509"/>
                      <a:pt x="144916" y="3067180"/>
                    </a:cubicBezTo>
                    <a:lnTo>
                      <a:pt x="127062" y="3057489"/>
                    </a:lnTo>
                    <a:lnTo>
                      <a:pt x="111979" y="3050696"/>
                    </a:lnTo>
                    <a:lnTo>
                      <a:pt x="107870" y="3047071"/>
                    </a:lnTo>
                    <a:lnTo>
                      <a:pt x="106886" y="3046538"/>
                    </a:lnTo>
                    <a:cubicBezTo>
                      <a:pt x="94976" y="3038490"/>
                      <a:pt x="83881" y="3029328"/>
                      <a:pt x="73752" y="3019200"/>
                    </a:cubicBezTo>
                    <a:lnTo>
                      <a:pt x="70057" y="3013719"/>
                    </a:lnTo>
                    <a:lnTo>
                      <a:pt x="45305" y="2991886"/>
                    </a:lnTo>
                    <a:cubicBezTo>
                      <a:pt x="-7291" y="2922275"/>
                      <a:pt x="-16337" y="2825176"/>
                      <a:pt x="30032" y="2744864"/>
                    </a:cubicBezTo>
                    <a:lnTo>
                      <a:pt x="1550449" y="111423"/>
                    </a:lnTo>
                    <a:cubicBezTo>
                      <a:pt x="1589088" y="44497"/>
                      <a:pt x="1657066" y="5067"/>
                      <a:pt x="1728758" y="1"/>
                    </a:cubicBezTo>
                    <a:lnTo>
                      <a:pt x="1752461" y="625"/>
                    </a:lnTo>
                    <a:close/>
                  </a:path>
                </a:pathLst>
              </a:custGeom>
              <a:solidFill>
                <a:srgbClr val="43B390">
                  <a:alpha val="8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8" name="자유형: 도형 47">
                <a:extLst>
                  <a:ext uri="{FF2B5EF4-FFF2-40B4-BE49-F238E27FC236}">
                    <a16:creationId xmlns:a16="http://schemas.microsoft.com/office/drawing/2014/main" xmlns="" id="{B008CD6F-99E8-6D73-2D08-E9CF23A13FCB}"/>
                  </a:ext>
                </a:extLst>
              </p:cNvPr>
              <p:cNvSpPr/>
              <p:nvPr/>
            </p:nvSpPr>
            <p:spPr>
              <a:xfrm rot="5400000">
                <a:off x="9997882" y="391936"/>
                <a:ext cx="835941" cy="735725"/>
              </a:xfrm>
              <a:custGeom>
                <a:avLst/>
                <a:gdLst>
                  <a:gd name="connsiteX0" fmla="*/ 1729001 w 3504962"/>
                  <a:gd name="connsiteY0" fmla="*/ 48818 h 3084774"/>
                  <a:gd name="connsiteX1" fmla="*/ 1554806 w 3504962"/>
                  <a:gd name="connsiteY1" fmla="*/ 157678 h 3084774"/>
                  <a:gd name="connsiteX2" fmla="*/ 70266 w 3504962"/>
                  <a:gd name="connsiteY2" fmla="*/ 2731855 h 3084774"/>
                  <a:gd name="connsiteX3" fmla="*/ 85308 w 3504962"/>
                  <a:gd name="connsiteY3" fmla="*/ 2973394 h 3084774"/>
                  <a:gd name="connsiteX4" fmla="*/ 109506 w 3504962"/>
                  <a:gd name="connsiteY4" fmla="*/ 2994752 h 3084774"/>
                  <a:gd name="connsiteX5" fmla="*/ 113120 w 3504962"/>
                  <a:gd name="connsiteY5" fmla="*/ 3000114 h 3084774"/>
                  <a:gd name="connsiteX6" fmla="*/ 145513 w 3504962"/>
                  <a:gd name="connsiteY6" fmla="*/ 3026859 h 3084774"/>
                  <a:gd name="connsiteX7" fmla="*/ 146474 w 3504962"/>
                  <a:gd name="connsiteY7" fmla="*/ 3027381 h 3084774"/>
                  <a:gd name="connsiteX8" fmla="*/ 150491 w 3504962"/>
                  <a:gd name="connsiteY8" fmla="*/ 3030927 h 3084774"/>
                  <a:gd name="connsiteX9" fmla="*/ 165233 w 3504962"/>
                  <a:gd name="connsiteY9" fmla="*/ 3037576 h 3084774"/>
                  <a:gd name="connsiteX10" fmla="*/ 182687 w 3504962"/>
                  <a:gd name="connsiteY10" fmla="*/ 3047060 h 3084774"/>
                  <a:gd name="connsiteX11" fmla="*/ 267856 w 3504962"/>
                  <a:gd name="connsiteY11" fmla="*/ 3064304 h 3084774"/>
                  <a:gd name="connsiteX12" fmla="*/ 3239429 w 3504962"/>
                  <a:gd name="connsiteY12" fmla="*/ 3065743 h 3084774"/>
                  <a:gd name="connsiteX13" fmla="*/ 3324581 w 3504962"/>
                  <a:gd name="connsiteY13" fmla="*/ 3048582 h 3084774"/>
                  <a:gd name="connsiteX14" fmla="*/ 3342032 w 3504962"/>
                  <a:gd name="connsiteY14" fmla="*/ 3039110 h 3084774"/>
                  <a:gd name="connsiteX15" fmla="*/ 3356762 w 3504962"/>
                  <a:gd name="connsiteY15" fmla="*/ 3032479 h 3084774"/>
                  <a:gd name="connsiteX16" fmla="*/ 3360774 w 3504962"/>
                  <a:gd name="connsiteY16" fmla="*/ 3028938 h 3084774"/>
                  <a:gd name="connsiteX17" fmla="*/ 3361736 w 3504962"/>
                  <a:gd name="connsiteY17" fmla="*/ 3028417 h 3084774"/>
                  <a:gd name="connsiteX18" fmla="*/ 3394102 w 3504962"/>
                  <a:gd name="connsiteY18" fmla="*/ 3001702 h 3084774"/>
                  <a:gd name="connsiteX19" fmla="*/ 3397710 w 3504962"/>
                  <a:gd name="connsiteY19" fmla="*/ 2996344 h 3084774"/>
                  <a:gd name="connsiteX20" fmla="*/ 3421889 w 3504962"/>
                  <a:gd name="connsiteY20" fmla="*/ 2975008 h 3084774"/>
                  <a:gd name="connsiteX21" fmla="*/ 3436698 w 3504962"/>
                  <a:gd name="connsiteY21" fmla="*/ 2733484 h 3084774"/>
                  <a:gd name="connsiteX22" fmla="*/ 1949666 w 3504962"/>
                  <a:gd name="connsiteY22" fmla="*/ 157869 h 3084774"/>
                  <a:gd name="connsiteX23" fmla="*/ 1775365 w 3504962"/>
                  <a:gd name="connsiteY23" fmla="*/ 48839 h 3084774"/>
                  <a:gd name="connsiteX24" fmla="*/ 1752165 w 3504962"/>
                  <a:gd name="connsiteY24" fmla="*/ 49439 h 3084774"/>
                  <a:gd name="connsiteX25" fmla="*/ 1776204 w 3504962"/>
                  <a:gd name="connsiteY25" fmla="*/ 0 h 3084774"/>
                  <a:gd name="connsiteX26" fmla="*/ 1954513 w 3504962"/>
                  <a:gd name="connsiteY26" fmla="*/ 111422 h 3084774"/>
                  <a:gd name="connsiteX27" fmla="*/ 3474930 w 3504962"/>
                  <a:gd name="connsiteY27" fmla="*/ 2744862 h 3084774"/>
                  <a:gd name="connsiteX28" fmla="*/ 3459656 w 3504962"/>
                  <a:gd name="connsiteY28" fmla="*/ 2991885 h 3084774"/>
                  <a:gd name="connsiteX29" fmla="*/ 3434904 w 3504962"/>
                  <a:gd name="connsiteY29" fmla="*/ 3013719 h 3084774"/>
                  <a:gd name="connsiteX30" fmla="*/ 3431208 w 3504962"/>
                  <a:gd name="connsiteY30" fmla="*/ 3019200 h 3084774"/>
                  <a:gd name="connsiteX31" fmla="*/ 3398074 w 3504962"/>
                  <a:gd name="connsiteY31" fmla="*/ 3046538 h 3084774"/>
                  <a:gd name="connsiteX32" fmla="*/ 3397090 w 3504962"/>
                  <a:gd name="connsiteY32" fmla="*/ 3047072 h 3084774"/>
                  <a:gd name="connsiteX33" fmla="*/ 3392983 w 3504962"/>
                  <a:gd name="connsiteY33" fmla="*/ 3050695 h 3084774"/>
                  <a:gd name="connsiteX34" fmla="*/ 3377907 w 3504962"/>
                  <a:gd name="connsiteY34" fmla="*/ 3057485 h 3084774"/>
                  <a:gd name="connsiteX35" fmla="*/ 3360044 w 3504962"/>
                  <a:gd name="connsiteY35" fmla="*/ 3067180 h 3084774"/>
                  <a:gd name="connsiteX36" fmla="*/ 3272899 w 3504962"/>
                  <a:gd name="connsiteY36" fmla="*/ 3084774 h 3084774"/>
                  <a:gd name="connsiteX37" fmla="*/ 232063 w 3504962"/>
                  <a:gd name="connsiteY37" fmla="*/ 3084774 h 3084774"/>
                  <a:gd name="connsiteX38" fmla="*/ 144916 w 3504962"/>
                  <a:gd name="connsiteY38" fmla="*/ 3067180 h 3084774"/>
                  <a:gd name="connsiteX39" fmla="*/ 127062 w 3504962"/>
                  <a:gd name="connsiteY39" fmla="*/ 3057489 h 3084774"/>
                  <a:gd name="connsiteX40" fmla="*/ 111979 w 3504962"/>
                  <a:gd name="connsiteY40" fmla="*/ 3050696 h 3084774"/>
                  <a:gd name="connsiteX41" fmla="*/ 107870 w 3504962"/>
                  <a:gd name="connsiteY41" fmla="*/ 3047071 h 3084774"/>
                  <a:gd name="connsiteX42" fmla="*/ 106886 w 3504962"/>
                  <a:gd name="connsiteY42" fmla="*/ 3046538 h 3084774"/>
                  <a:gd name="connsiteX43" fmla="*/ 73752 w 3504962"/>
                  <a:gd name="connsiteY43" fmla="*/ 3019200 h 3084774"/>
                  <a:gd name="connsiteX44" fmla="*/ 70057 w 3504962"/>
                  <a:gd name="connsiteY44" fmla="*/ 3013719 h 3084774"/>
                  <a:gd name="connsiteX45" fmla="*/ 45305 w 3504962"/>
                  <a:gd name="connsiteY45" fmla="*/ 2991886 h 3084774"/>
                  <a:gd name="connsiteX46" fmla="*/ 30032 w 3504962"/>
                  <a:gd name="connsiteY46" fmla="*/ 2744864 h 3084774"/>
                  <a:gd name="connsiteX47" fmla="*/ 1550449 w 3504962"/>
                  <a:gd name="connsiteY47" fmla="*/ 111423 h 3084774"/>
                  <a:gd name="connsiteX48" fmla="*/ 1728758 w 3504962"/>
                  <a:gd name="connsiteY48" fmla="*/ 1 h 3084774"/>
                  <a:gd name="connsiteX49" fmla="*/ 1752461 w 3504962"/>
                  <a:gd name="connsiteY49" fmla="*/ 625 h 3084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504962" h="3084774">
                    <a:moveTo>
                      <a:pt x="1729001" y="48818"/>
                    </a:moveTo>
                    <a:cubicBezTo>
                      <a:pt x="1658944" y="53738"/>
                      <a:pt x="1592534" y="92259"/>
                      <a:pt x="1554806" y="157678"/>
                    </a:cubicBezTo>
                    <a:lnTo>
                      <a:pt x="70266" y="2731855"/>
                    </a:lnTo>
                    <a:cubicBezTo>
                      <a:pt x="24992" y="2810361"/>
                      <a:pt x="33877" y="2905305"/>
                      <a:pt x="85308" y="2973394"/>
                    </a:cubicBezTo>
                    <a:lnTo>
                      <a:pt x="109506" y="2994752"/>
                    </a:lnTo>
                    <a:lnTo>
                      <a:pt x="113120" y="3000114"/>
                    </a:lnTo>
                    <a:cubicBezTo>
                      <a:pt x="123024" y="3010021"/>
                      <a:pt x="133870" y="3018985"/>
                      <a:pt x="145513" y="3026859"/>
                    </a:cubicBezTo>
                    <a:lnTo>
                      <a:pt x="146474" y="3027381"/>
                    </a:lnTo>
                    <a:lnTo>
                      <a:pt x="150491" y="3030927"/>
                    </a:lnTo>
                    <a:lnTo>
                      <a:pt x="165233" y="3037576"/>
                    </a:lnTo>
                    <a:lnTo>
                      <a:pt x="182687" y="3047060"/>
                    </a:lnTo>
                    <a:cubicBezTo>
                      <a:pt x="208867" y="3058150"/>
                      <a:pt x="237648" y="3064290"/>
                      <a:pt x="267856" y="3064304"/>
                    </a:cubicBezTo>
                    <a:lnTo>
                      <a:pt x="3239429" y="3065743"/>
                    </a:lnTo>
                    <a:cubicBezTo>
                      <a:pt x="3269636" y="3065757"/>
                      <a:pt x="3298412" y="3059647"/>
                      <a:pt x="3324581" y="3048582"/>
                    </a:cubicBezTo>
                    <a:lnTo>
                      <a:pt x="3342032" y="3039110"/>
                    </a:lnTo>
                    <a:lnTo>
                      <a:pt x="3356762" y="3032479"/>
                    </a:lnTo>
                    <a:lnTo>
                      <a:pt x="3360774" y="3028938"/>
                    </a:lnTo>
                    <a:lnTo>
                      <a:pt x="3361736" y="3028417"/>
                    </a:lnTo>
                    <a:cubicBezTo>
                      <a:pt x="3373371" y="3020554"/>
                      <a:pt x="3384209" y="3011600"/>
                      <a:pt x="3394102" y="3001702"/>
                    </a:cubicBezTo>
                    <a:lnTo>
                      <a:pt x="3397710" y="2996344"/>
                    </a:lnTo>
                    <a:lnTo>
                      <a:pt x="3421889" y="2975008"/>
                    </a:lnTo>
                    <a:cubicBezTo>
                      <a:pt x="3473254" y="2906968"/>
                      <a:pt x="3482048" y="2812033"/>
                      <a:pt x="3436698" y="2733484"/>
                    </a:cubicBezTo>
                    <a:lnTo>
                      <a:pt x="1949666" y="157869"/>
                    </a:lnTo>
                    <a:cubicBezTo>
                      <a:pt x="1911875" y="92413"/>
                      <a:pt x="1845428" y="53827"/>
                      <a:pt x="1775365" y="48839"/>
                    </a:cubicBezTo>
                    <a:lnTo>
                      <a:pt x="1752165" y="49439"/>
                    </a:lnTo>
                    <a:close/>
                    <a:moveTo>
                      <a:pt x="1776204" y="0"/>
                    </a:moveTo>
                    <a:cubicBezTo>
                      <a:pt x="1847896" y="5066"/>
                      <a:pt x="1915873" y="44496"/>
                      <a:pt x="1954513" y="111422"/>
                    </a:cubicBezTo>
                    <a:lnTo>
                      <a:pt x="3474930" y="2744862"/>
                    </a:lnTo>
                    <a:cubicBezTo>
                      <a:pt x="3521298" y="2825174"/>
                      <a:pt x="3512253" y="2922273"/>
                      <a:pt x="3459656" y="2991885"/>
                    </a:cubicBezTo>
                    <a:lnTo>
                      <a:pt x="3434904" y="3013719"/>
                    </a:lnTo>
                    <a:lnTo>
                      <a:pt x="3431208" y="3019200"/>
                    </a:lnTo>
                    <a:cubicBezTo>
                      <a:pt x="3421079" y="3029328"/>
                      <a:pt x="3409985" y="3038491"/>
                      <a:pt x="3398074" y="3046538"/>
                    </a:cubicBezTo>
                    <a:lnTo>
                      <a:pt x="3397090" y="3047072"/>
                    </a:lnTo>
                    <a:lnTo>
                      <a:pt x="3392983" y="3050695"/>
                    </a:lnTo>
                    <a:lnTo>
                      <a:pt x="3377907" y="3057485"/>
                    </a:lnTo>
                    <a:lnTo>
                      <a:pt x="3360044" y="3067180"/>
                    </a:lnTo>
                    <a:cubicBezTo>
                      <a:pt x="3333259" y="3078509"/>
                      <a:pt x="3303810" y="3084774"/>
                      <a:pt x="3272899" y="3084774"/>
                    </a:cubicBezTo>
                    <a:lnTo>
                      <a:pt x="232063" y="3084774"/>
                    </a:lnTo>
                    <a:cubicBezTo>
                      <a:pt x="201150" y="3084774"/>
                      <a:pt x="171701" y="3078509"/>
                      <a:pt x="144916" y="3067180"/>
                    </a:cubicBezTo>
                    <a:lnTo>
                      <a:pt x="127062" y="3057489"/>
                    </a:lnTo>
                    <a:lnTo>
                      <a:pt x="111979" y="3050696"/>
                    </a:lnTo>
                    <a:lnTo>
                      <a:pt x="107870" y="3047071"/>
                    </a:lnTo>
                    <a:lnTo>
                      <a:pt x="106886" y="3046538"/>
                    </a:lnTo>
                    <a:cubicBezTo>
                      <a:pt x="94976" y="3038490"/>
                      <a:pt x="83881" y="3029328"/>
                      <a:pt x="73752" y="3019200"/>
                    </a:cubicBezTo>
                    <a:lnTo>
                      <a:pt x="70057" y="3013719"/>
                    </a:lnTo>
                    <a:lnTo>
                      <a:pt x="45305" y="2991886"/>
                    </a:lnTo>
                    <a:cubicBezTo>
                      <a:pt x="-7291" y="2922275"/>
                      <a:pt x="-16337" y="2825176"/>
                      <a:pt x="30032" y="2744864"/>
                    </a:cubicBezTo>
                    <a:lnTo>
                      <a:pt x="1550449" y="111423"/>
                    </a:lnTo>
                    <a:cubicBezTo>
                      <a:pt x="1589088" y="44497"/>
                      <a:pt x="1657066" y="5067"/>
                      <a:pt x="1728758" y="1"/>
                    </a:cubicBezTo>
                    <a:lnTo>
                      <a:pt x="1752461" y="625"/>
                    </a:lnTo>
                    <a:close/>
                  </a:path>
                </a:pathLst>
              </a:custGeom>
              <a:solidFill>
                <a:srgbClr val="43B390">
                  <a:alpha val="8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9" name="자유형: 도형 48">
                <a:extLst>
                  <a:ext uri="{FF2B5EF4-FFF2-40B4-BE49-F238E27FC236}">
                    <a16:creationId xmlns:a16="http://schemas.microsoft.com/office/drawing/2014/main" xmlns="" id="{C4BEAB35-12C6-2FA3-AB5A-3CF1446F3A30}"/>
                  </a:ext>
                </a:extLst>
              </p:cNvPr>
              <p:cNvSpPr/>
              <p:nvPr/>
            </p:nvSpPr>
            <p:spPr>
              <a:xfrm rot="5400000">
                <a:off x="10886004" y="391934"/>
                <a:ext cx="835941" cy="735725"/>
              </a:xfrm>
              <a:custGeom>
                <a:avLst/>
                <a:gdLst>
                  <a:gd name="connsiteX0" fmla="*/ 1729001 w 3504962"/>
                  <a:gd name="connsiteY0" fmla="*/ 48818 h 3084774"/>
                  <a:gd name="connsiteX1" fmla="*/ 1554806 w 3504962"/>
                  <a:gd name="connsiteY1" fmla="*/ 157678 h 3084774"/>
                  <a:gd name="connsiteX2" fmla="*/ 70266 w 3504962"/>
                  <a:gd name="connsiteY2" fmla="*/ 2731855 h 3084774"/>
                  <a:gd name="connsiteX3" fmla="*/ 85308 w 3504962"/>
                  <a:gd name="connsiteY3" fmla="*/ 2973394 h 3084774"/>
                  <a:gd name="connsiteX4" fmla="*/ 109506 w 3504962"/>
                  <a:gd name="connsiteY4" fmla="*/ 2994752 h 3084774"/>
                  <a:gd name="connsiteX5" fmla="*/ 113120 w 3504962"/>
                  <a:gd name="connsiteY5" fmla="*/ 3000114 h 3084774"/>
                  <a:gd name="connsiteX6" fmla="*/ 145513 w 3504962"/>
                  <a:gd name="connsiteY6" fmla="*/ 3026859 h 3084774"/>
                  <a:gd name="connsiteX7" fmla="*/ 146474 w 3504962"/>
                  <a:gd name="connsiteY7" fmla="*/ 3027381 h 3084774"/>
                  <a:gd name="connsiteX8" fmla="*/ 150491 w 3504962"/>
                  <a:gd name="connsiteY8" fmla="*/ 3030927 h 3084774"/>
                  <a:gd name="connsiteX9" fmla="*/ 165233 w 3504962"/>
                  <a:gd name="connsiteY9" fmla="*/ 3037576 h 3084774"/>
                  <a:gd name="connsiteX10" fmla="*/ 182687 w 3504962"/>
                  <a:gd name="connsiteY10" fmla="*/ 3047060 h 3084774"/>
                  <a:gd name="connsiteX11" fmla="*/ 267856 w 3504962"/>
                  <a:gd name="connsiteY11" fmla="*/ 3064304 h 3084774"/>
                  <a:gd name="connsiteX12" fmla="*/ 3239429 w 3504962"/>
                  <a:gd name="connsiteY12" fmla="*/ 3065743 h 3084774"/>
                  <a:gd name="connsiteX13" fmla="*/ 3324581 w 3504962"/>
                  <a:gd name="connsiteY13" fmla="*/ 3048582 h 3084774"/>
                  <a:gd name="connsiteX14" fmla="*/ 3342032 w 3504962"/>
                  <a:gd name="connsiteY14" fmla="*/ 3039110 h 3084774"/>
                  <a:gd name="connsiteX15" fmla="*/ 3356762 w 3504962"/>
                  <a:gd name="connsiteY15" fmla="*/ 3032479 h 3084774"/>
                  <a:gd name="connsiteX16" fmla="*/ 3360774 w 3504962"/>
                  <a:gd name="connsiteY16" fmla="*/ 3028938 h 3084774"/>
                  <a:gd name="connsiteX17" fmla="*/ 3361736 w 3504962"/>
                  <a:gd name="connsiteY17" fmla="*/ 3028417 h 3084774"/>
                  <a:gd name="connsiteX18" fmla="*/ 3394102 w 3504962"/>
                  <a:gd name="connsiteY18" fmla="*/ 3001702 h 3084774"/>
                  <a:gd name="connsiteX19" fmla="*/ 3397710 w 3504962"/>
                  <a:gd name="connsiteY19" fmla="*/ 2996344 h 3084774"/>
                  <a:gd name="connsiteX20" fmla="*/ 3421889 w 3504962"/>
                  <a:gd name="connsiteY20" fmla="*/ 2975008 h 3084774"/>
                  <a:gd name="connsiteX21" fmla="*/ 3436698 w 3504962"/>
                  <a:gd name="connsiteY21" fmla="*/ 2733484 h 3084774"/>
                  <a:gd name="connsiteX22" fmla="*/ 1949666 w 3504962"/>
                  <a:gd name="connsiteY22" fmla="*/ 157869 h 3084774"/>
                  <a:gd name="connsiteX23" fmla="*/ 1775365 w 3504962"/>
                  <a:gd name="connsiteY23" fmla="*/ 48839 h 3084774"/>
                  <a:gd name="connsiteX24" fmla="*/ 1752165 w 3504962"/>
                  <a:gd name="connsiteY24" fmla="*/ 49439 h 3084774"/>
                  <a:gd name="connsiteX25" fmla="*/ 1776204 w 3504962"/>
                  <a:gd name="connsiteY25" fmla="*/ 0 h 3084774"/>
                  <a:gd name="connsiteX26" fmla="*/ 1954513 w 3504962"/>
                  <a:gd name="connsiteY26" fmla="*/ 111422 h 3084774"/>
                  <a:gd name="connsiteX27" fmla="*/ 3474930 w 3504962"/>
                  <a:gd name="connsiteY27" fmla="*/ 2744862 h 3084774"/>
                  <a:gd name="connsiteX28" fmla="*/ 3459656 w 3504962"/>
                  <a:gd name="connsiteY28" fmla="*/ 2991885 h 3084774"/>
                  <a:gd name="connsiteX29" fmla="*/ 3434904 w 3504962"/>
                  <a:gd name="connsiteY29" fmla="*/ 3013719 h 3084774"/>
                  <a:gd name="connsiteX30" fmla="*/ 3431208 w 3504962"/>
                  <a:gd name="connsiteY30" fmla="*/ 3019200 h 3084774"/>
                  <a:gd name="connsiteX31" fmla="*/ 3398074 w 3504962"/>
                  <a:gd name="connsiteY31" fmla="*/ 3046538 h 3084774"/>
                  <a:gd name="connsiteX32" fmla="*/ 3397090 w 3504962"/>
                  <a:gd name="connsiteY32" fmla="*/ 3047072 h 3084774"/>
                  <a:gd name="connsiteX33" fmla="*/ 3392983 w 3504962"/>
                  <a:gd name="connsiteY33" fmla="*/ 3050695 h 3084774"/>
                  <a:gd name="connsiteX34" fmla="*/ 3377907 w 3504962"/>
                  <a:gd name="connsiteY34" fmla="*/ 3057485 h 3084774"/>
                  <a:gd name="connsiteX35" fmla="*/ 3360044 w 3504962"/>
                  <a:gd name="connsiteY35" fmla="*/ 3067180 h 3084774"/>
                  <a:gd name="connsiteX36" fmla="*/ 3272899 w 3504962"/>
                  <a:gd name="connsiteY36" fmla="*/ 3084774 h 3084774"/>
                  <a:gd name="connsiteX37" fmla="*/ 232063 w 3504962"/>
                  <a:gd name="connsiteY37" fmla="*/ 3084774 h 3084774"/>
                  <a:gd name="connsiteX38" fmla="*/ 144916 w 3504962"/>
                  <a:gd name="connsiteY38" fmla="*/ 3067180 h 3084774"/>
                  <a:gd name="connsiteX39" fmla="*/ 127062 w 3504962"/>
                  <a:gd name="connsiteY39" fmla="*/ 3057489 h 3084774"/>
                  <a:gd name="connsiteX40" fmla="*/ 111979 w 3504962"/>
                  <a:gd name="connsiteY40" fmla="*/ 3050696 h 3084774"/>
                  <a:gd name="connsiteX41" fmla="*/ 107870 w 3504962"/>
                  <a:gd name="connsiteY41" fmla="*/ 3047071 h 3084774"/>
                  <a:gd name="connsiteX42" fmla="*/ 106886 w 3504962"/>
                  <a:gd name="connsiteY42" fmla="*/ 3046538 h 3084774"/>
                  <a:gd name="connsiteX43" fmla="*/ 73752 w 3504962"/>
                  <a:gd name="connsiteY43" fmla="*/ 3019200 h 3084774"/>
                  <a:gd name="connsiteX44" fmla="*/ 70057 w 3504962"/>
                  <a:gd name="connsiteY44" fmla="*/ 3013719 h 3084774"/>
                  <a:gd name="connsiteX45" fmla="*/ 45305 w 3504962"/>
                  <a:gd name="connsiteY45" fmla="*/ 2991886 h 3084774"/>
                  <a:gd name="connsiteX46" fmla="*/ 30032 w 3504962"/>
                  <a:gd name="connsiteY46" fmla="*/ 2744864 h 3084774"/>
                  <a:gd name="connsiteX47" fmla="*/ 1550449 w 3504962"/>
                  <a:gd name="connsiteY47" fmla="*/ 111423 h 3084774"/>
                  <a:gd name="connsiteX48" fmla="*/ 1728758 w 3504962"/>
                  <a:gd name="connsiteY48" fmla="*/ 1 h 3084774"/>
                  <a:gd name="connsiteX49" fmla="*/ 1752461 w 3504962"/>
                  <a:gd name="connsiteY49" fmla="*/ 625 h 3084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504962" h="3084774">
                    <a:moveTo>
                      <a:pt x="1729001" y="48818"/>
                    </a:moveTo>
                    <a:cubicBezTo>
                      <a:pt x="1658944" y="53738"/>
                      <a:pt x="1592534" y="92259"/>
                      <a:pt x="1554806" y="157678"/>
                    </a:cubicBezTo>
                    <a:lnTo>
                      <a:pt x="70266" y="2731855"/>
                    </a:lnTo>
                    <a:cubicBezTo>
                      <a:pt x="24992" y="2810361"/>
                      <a:pt x="33877" y="2905305"/>
                      <a:pt x="85308" y="2973394"/>
                    </a:cubicBezTo>
                    <a:lnTo>
                      <a:pt x="109506" y="2994752"/>
                    </a:lnTo>
                    <a:lnTo>
                      <a:pt x="113120" y="3000114"/>
                    </a:lnTo>
                    <a:cubicBezTo>
                      <a:pt x="123024" y="3010021"/>
                      <a:pt x="133870" y="3018985"/>
                      <a:pt x="145513" y="3026859"/>
                    </a:cubicBezTo>
                    <a:lnTo>
                      <a:pt x="146474" y="3027381"/>
                    </a:lnTo>
                    <a:lnTo>
                      <a:pt x="150491" y="3030927"/>
                    </a:lnTo>
                    <a:lnTo>
                      <a:pt x="165233" y="3037576"/>
                    </a:lnTo>
                    <a:lnTo>
                      <a:pt x="182687" y="3047060"/>
                    </a:lnTo>
                    <a:cubicBezTo>
                      <a:pt x="208867" y="3058150"/>
                      <a:pt x="237648" y="3064290"/>
                      <a:pt x="267856" y="3064304"/>
                    </a:cubicBezTo>
                    <a:lnTo>
                      <a:pt x="3239429" y="3065743"/>
                    </a:lnTo>
                    <a:cubicBezTo>
                      <a:pt x="3269636" y="3065757"/>
                      <a:pt x="3298412" y="3059647"/>
                      <a:pt x="3324581" y="3048582"/>
                    </a:cubicBezTo>
                    <a:lnTo>
                      <a:pt x="3342032" y="3039110"/>
                    </a:lnTo>
                    <a:lnTo>
                      <a:pt x="3356762" y="3032479"/>
                    </a:lnTo>
                    <a:lnTo>
                      <a:pt x="3360774" y="3028938"/>
                    </a:lnTo>
                    <a:lnTo>
                      <a:pt x="3361736" y="3028417"/>
                    </a:lnTo>
                    <a:cubicBezTo>
                      <a:pt x="3373371" y="3020554"/>
                      <a:pt x="3384209" y="3011600"/>
                      <a:pt x="3394102" y="3001702"/>
                    </a:cubicBezTo>
                    <a:lnTo>
                      <a:pt x="3397710" y="2996344"/>
                    </a:lnTo>
                    <a:lnTo>
                      <a:pt x="3421889" y="2975008"/>
                    </a:lnTo>
                    <a:cubicBezTo>
                      <a:pt x="3473254" y="2906968"/>
                      <a:pt x="3482048" y="2812033"/>
                      <a:pt x="3436698" y="2733484"/>
                    </a:cubicBezTo>
                    <a:lnTo>
                      <a:pt x="1949666" y="157869"/>
                    </a:lnTo>
                    <a:cubicBezTo>
                      <a:pt x="1911875" y="92413"/>
                      <a:pt x="1845428" y="53827"/>
                      <a:pt x="1775365" y="48839"/>
                    </a:cubicBezTo>
                    <a:lnTo>
                      <a:pt x="1752165" y="49439"/>
                    </a:lnTo>
                    <a:close/>
                    <a:moveTo>
                      <a:pt x="1776204" y="0"/>
                    </a:moveTo>
                    <a:cubicBezTo>
                      <a:pt x="1847896" y="5066"/>
                      <a:pt x="1915873" y="44496"/>
                      <a:pt x="1954513" y="111422"/>
                    </a:cubicBezTo>
                    <a:lnTo>
                      <a:pt x="3474930" y="2744862"/>
                    </a:lnTo>
                    <a:cubicBezTo>
                      <a:pt x="3521298" y="2825174"/>
                      <a:pt x="3512253" y="2922273"/>
                      <a:pt x="3459656" y="2991885"/>
                    </a:cubicBezTo>
                    <a:lnTo>
                      <a:pt x="3434904" y="3013719"/>
                    </a:lnTo>
                    <a:lnTo>
                      <a:pt x="3431208" y="3019200"/>
                    </a:lnTo>
                    <a:cubicBezTo>
                      <a:pt x="3421079" y="3029328"/>
                      <a:pt x="3409985" y="3038491"/>
                      <a:pt x="3398074" y="3046538"/>
                    </a:cubicBezTo>
                    <a:lnTo>
                      <a:pt x="3397090" y="3047072"/>
                    </a:lnTo>
                    <a:lnTo>
                      <a:pt x="3392983" y="3050695"/>
                    </a:lnTo>
                    <a:lnTo>
                      <a:pt x="3377907" y="3057485"/>
                    </a:lnTo>
                    <a:lnTo>
                      <a:pt x="3360044" y="3067180"/>
                    </a:lnTo>
                    <a:cubicBezTo>
                      <a:pt x="3333259" y="3078509"/>
                      <a:pt x="3303810" y="3084774"/>
                      <a:pt x="3272899" y="3084774"/>
                    </a:cubicBezTo>
                    <a:lnTo>
                      <a:pt x="232063" y="3084774"/>
                    </a:lnTo>
                    <a:cubicBezTo>
                      <a:pt x="201150" y="3084774"/>
                      <a:pt x="171701" y="3078509"/>
                      <a:pt x="144916" y="3067180"/>
                    </a:cubicBezTo>
                    <a:lnTo>
                      <a:pt x="127062" y="3057489"/>
                    </a:lnTo>
                    <a:lnTo>
                      <a:pt x="111979" y="3050696"/>
                    </a:lnTo>
                    <a:lnTo>
                      <a:pt x="107870" y="3047071"/>
                    </a:lnTo>
                    <a:lnTo>
                      <a:pt x="106886" y="3046538"/>
                    </a:lnTo>
                    <a:cubicBezTo>
                      <a:pt x="94976" y="3038490"/>
                      <a:pt x="83881" y="3029328"/>
                      <a:pt x="73752" y="3019200"/>
                    </a:cubicBezTo>
                    <a:lnTo>
                      <a:pt x="70057" y="3013719"/>
                    </a:lnTo>
                    <a:lnTo>
                      <a:pt x="45305" y="2991886"/>
                    </a:lnTo>
                    <a:cubicBezTo>
                      <a:pt x="-7291" y="2922275"/>
                      <a:pt x="-16337" y="2825176"/>
                      <a:pt x="30032" y="2744864"/>
                    </a:cubicBezTo>
                    <a:lnTo>
                      <a:pt x="1550449" y="111423"/>
                    </a:lnTo>
                    <a:cubicBezTo>
                      <a:pt x="1589088" y="44497"/>
                      <a:pt x="1657066" y="5067"/>
                      <a:pt x="1728758" y="1"/>
                    </a:cubicBezTo>
                    <a:lnTo>
                      <a:pt x="1752461" y="625"/>
                    </a:lnTo>
                    <a:close/>
                  </a:path>
                </a:pathLst>
              </a:custGeom>
              <a:solidFill>
                <a:srgbClr val="43B390">
                  <a:alpha val="9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0" name="자유형: 도형 49">
                <a:extLst>
                  <a:ext uri="{FF2B5EF4-FFF2-40B4-BE49-F238E27FC236}">
                    <a16:creationId xmlns:a16="http://schemas.microsoft.com/office/drawing/2014/main" xmlns="" id="{2808BBC8-4138-A56B-EC17-520FAE6A9B8F}"/>
                  </a:ext>
                </a:extLst>
              </p:cNvPr>
              <p:cNvSpPr/>
              <p:nvPr/>
            </p:nvSpPr>
            <p:spPr>
              <a:xfrm rot="5400000">
                <a:off x="10293920" y="391932"/>
                <a:ext cx="835941" cy="735725"/>
              </a:xfrm>
              <a:custGeom>
                <a:avLst/>
                <a:gdLst>
                  <a:gd name="connsiteX0" fmla="*/ 1729001 w 3504962"/>
                  <a:gd name="connsiteY0" fmla="*/ 48818 h 3084774"/>
                  <a:gd name="connsiteX1" fmla="*/ 1554806 w 3504962"/>
                  <a:gd name="connsiteY1" fmla="*/ 157678 h 3084774"/>
                  <a:gd name="connsiteX2" fmla="*/ 70266 w 3504962"/>
                  <a:gd name="connsiteY2" fmla="*/ 2731855 h 3084774"/>
                  <a:gd name="connsiteX3" fmla="*/ 85308 w 3504962"/>
                  <a:gd name="connsiteY3" fmla="*/ 2973394 h 3084774"/>
                  <a:gd name="connsiteX4" fmla="*/ 109506 w 3504962"/>
                  <a:gd name="connsiteY4" fmla="*/ 2994752 h 3084774"/>
                  <a:gd name="connsiteX5" fmla="*/ 113120 w 3504962"/>
                  <a:gd name="connsiteY5" fmla="*/ 3000114 h 3084774"/>
                  <a:gd name="connsiteX6" fmla="*/ 145513 w 3504962"/>
                  <a:gd name="connsiteY6" fmla="*/ 3026859 h 3084774"/>
                  <a:gd name="connsiteX7" fmla="*/ 146474 w 3504962"/>
                  <a:gd name="connsiteY7" fmla="*/ 3027381 h 3084774"/>
                  <a:gd name="connsiteX8" fmla="*/ 150491 w 3504962"/>
                  <a:gd name="connsiteY8" fmla="*/ 3030927 h 3084774"/>
                  <a:gd name="connsiteX9" fmla="*/ 165233 w 3504962"/>
                  <a:gd name="connsiteY9" fmla="*/ 3037576 h 3084774"/>
                  <a:gd name="connsiteX10" fmla="*/ 182687 w 3504962"/>
                  <a:gd name="connsiteY10" fmla="*/ 3047060 h 3084774"/>
                  <a:gd name="connsiteX11" fmla="*/ 267856 w 3504962"/>
                  <a:gd name="connsiteY11" fmla="*/ 3064304 h 3084774"/>
                  <a:gd name="connsiteX12" fmla="*/ 3239429 w 3504962"/>
                  <a:gd name="connsiteY12" fmla="*/ 3065743 h 3084774"/>
                  <a:gd name="connsiteX13" fmla="*/ 3324581 w 3504962"/>
                  <a:gd name="connsiteY13" fmla="*/ 3048582 h 3084774"/>
                  <a:gd name="connsiteX14" fmla="*/ 3342032 w 3504962"/>
                  <a:gd name="connsiteY14" fmla="*/ 3039110 h 3084774"/>
                  <a:gd name="connsiteX15" fmla="*/ 3356762 w 3504962"/>
                  <a:gd name="connsiteY15" fmla="*/ 3032479 h 3084774"/>
                  <a:gd name="connsiteX16" fmla="*/ 3360774 w 3504962"/>
                  <a:gd name="connsiteY16" fmla="*/ 3028938 h 3084774"/>
                  <a:gd name="connsiteX17" fmla="*/ 3361736 w 3504962"/>
                  <a:gd name="connsiteY17" fmla="*/ 3028417 h 3084774"/>
                  <a:gd name="connsiteX18" fmla="*/ 3394102 w 3504962"/>
                  <a:gd name="connsiteY18" fmla="*/ 3001702 h 3084774"/>
                  <a:gd name="connsiteX19" fmla="*/ 3397710 w 3504962"/>
                  <a:gd name="connsiteY19" fmla="*/ 2996344 h 3084774"/>
                  <a:gd name="connsiteX20" fmla="*/ 3421889 w 3504962"/>
                  <a:gd name="connsiteY20" fmla="*/ 2975008 h 3084774"/>
                  <a:gd name="connsiteX21" fmla="*/ 3436698 w 3504962"/>
                  <a:gd name="connsiteY21" fmla="*/ 2733484 h 3084774"/>
                  <a:gd name="connsiteX22" fmla="*/ 1949666 w 3504962"/>
                  <a:gd name="connsiteY22" fmla="*/ 157869 h 3084774"/>
                  <a:gd name="connsiteX23" fmla="*/ 1775365 w 3504962"/>
                  <a:gd name="connsiteY23" fmla="*/ 48839 h 3084774"/>
                  <a:gd name="connsiteX24" fmla="*/ 1752165 w 3504962"/>
                  <a:gd name="connsiteY24" fmla="*/ 49439 h 3084774"/>
                  <a:gd name="connsiteX25" fmla="*/ 1776204 w 3504962"/>
                  <a:gd name="connsiteY25" fmla="*/ 0 h 3084774"/>
                  <a:gd name="connsiteX26" fmla="*/ 1954513 w 3504962"/>
                  <a:gd name="connsiteY26" fmla="*/ 111422 h 3084774"/>
                  <a:gd name="connsiteX27" fmla="*/ 3474930 w 3504962"/>
                  <a:gd name="connsiteY27" fmla="*/ 2744862 h 3084774"/>
                  <a:gd name="connsiteX28" fmla="*/ 3459656 w 3504962"/>
                  <a:gd name="connsiteY28" fmla="*/ 2991885 h 3084774"/>
                  <a:gd name="connsiteX29" fmla="*/ 3434904 w 3504962"/>
                  <a:gd name="connsiteY29" fmla="*/ 3013719 h 3084774"/>
                  <a:gd name="connsiteX30" fmla="*/ 3431208 w 3504962"/>
                  <a:gd name="connsiteY30" fmla="*/ 3019200 h 3084774"/>
                  <a:gd name="connsiteX31" fmla="*/ 3398074 w 3504962"/>
                  <a:gd name="connsiteY31" fmla="*/ 3046538 h 3084774"/>
                  <a:gd name="connsiteX32" fmla="*/ 3397090 w 3504962"/>
                  <a:gd name="connsiteY32" fmla="*/ 3047072 h 3084774"/>
                  <a:gd name="connsiteX33" fmla="*/ 3392983 w 3504962"/>
                  <a:gd name="connsiteY33" fmla="*/ 3050695 h 3084774"/>
                  <a:gd name="connsiteX34" fmla="*/ 3377907 w 3504962"/>
                  <a:gd name="connsiteY34" fmla="*/ 3057485 h 3084774"/>
                  <a:gd name="connsiteX35" fmla="*/ 3360044 w 3504962"/>
                  <a:gd name="connsiteY35" fmla="*/ 3067180 h 3084774"/>
                  <a:gd name="connsiteX36" fmla="*/ 3272899 w 3504962"/>
                  <a:gd name="connsiteY36" fmla="*/ 3084774 h 3084774"/>
                  <a:gd name="connsiteX37" fmla="*/ 232063 w 3504962"/>
                  <a:gd name="connsiteY37" fmla="*/ 3084774 h 3084774"/>
                  <a:gd name="connsiteX38" fmla="*/ 144916 w 3504962"/>
                  <a:gd name="connsiteY38" fmla="*/ 3067180 h 3084774"/>
                  <a:gd name="connsiteX39" fmla="*/ 127062 w 3504962"/>
                  <a:gd name="connsiteY39" fmla="*/ 3057489 h 3084774"/>
                  <a:gd name="connsiteX40" fmla="*/ 111979 w 3504962"/>
                  <a:gd name="connsiteY40" fmla="*/ 3050696 h 3084774"/>
                  <a:gd name="connsiteX41" fmla="*/ 107870 w 3504962"/>
                  <a:gd name="connsiteY41" fmla="*/ 3047071 h 3084774"/>
                  <a:gd name="connsiteX42" fmla="*/ 106886 w 3504962"/>
                  <a:gd name="connsiteY42" fmla="*/ 3046538 h 3084774"/>
                  <a:gd name="connsiteX43" fmla="*/ 73752 w 3504962"/>
                  <a:gd name="connsiteY43" fmla="*/ 3019200 h 3084774"/>
                  <a:gd name="connsiteX44" fmla="*/ 70057 w 3504962"/>
                  <a:gd name="connsiteY44" fmla="*/ 3013719 h 3084774"/>
                  <a:gd name="connsiteX45" fmla="*/ 45305 w 3504962"/>
                  <a:gd name="connsiteY45" fmla="*/ 2991886 h 3084774"/>
                  <a:gd name="connsiteX46" fmla="*/ 30032 w 3504962"/>
                  <a:gd name="connsiteY46" fmla="*/ 2744864 h 3084774"/>
                  <a:gd name="connsiteX47" fmla="*/ 1550449 w 3504962"/>
                  <a:gd name="connsiteY47" fmla="*/ 111423 h 3084774"/>
                  <a:gd name="connsiteX48" fmla="*/ 1728758 w 3504962"/>
                  <a:gd name="connsiteY48" fmla="*/ 1 h 3084774"/>
                  <a:gd name="connsiteX49" fmla="*/ 1752461 w 3504962"/>
                  <a:gd name="connsiteY49" fmla="*/ 625 h 3084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504962" h="3084774">
                    <a:moveTo>
                      <a:pt x="1729001" y="48818"/>
                    </a:moveTo>
                    <a:cubicBezTo>
                      <a:pt x="1658944" y="53738"/>
                      <a:pt x="1592534" y="92259"/>
                      <a:pt x="1554806" y="157678"/>
                    </a:cubicBezTo>
                    <a:lnTo>
                      <a:pt x="70266" y="2731855"/>
                    </a:lnTo>
                    <a:cubicBezTo>
                      <a:pt x="24992" y="2810361"/>
                      <a:pt x="33877" y="2905305"/>
                      <a:pt x="85308" y="2973394"/>
                    </a:cubicBezTo>
                    <a:lnTo>
                      <a:pt x="109506" y="2994752"/>
                    </a:lnTo>
                    <a:lnTo>
                      <a:pt x="113120" y="3000114"/>
                    </a:lnTo>
                    <a:cubicBezTo>
                      <a:pt x="123024" y="3010021"/>
                      <a:pt x="133870" y="3018985"/>
                      <a:pt x="145513" y="3026859"/>
                    </a:cubicBezTo>
                    <a:lnTo>
                      <a:pt x="146474" y="3027381"/>
                    </a:lnTo>
                    <a:lnTo>
                      <a:pt x="150491" y="3030927"/>
                    </a:lnTo>
                    <a:lnTo>
                      <a:pt x="165233" y="3037576"/>
                    </a:lnTo>
                    <a:lnTo>
                      <a:pt x="182687" y="3047060"/>
                    </a:lnTo>
                    <a:cubicBezTo>
                      <a:pt x="208867" y="3058150"/>
                      <a:pt x="237648" y="3064290"/>
                      <a:pt x="267856" y="3064304"/>
                    </a:cubicBezTo>
                    <a:lnTo>
                      <a:pt x="3239429" y="3065743"/>
                    </a:lnTo>
                    <a:cubicBezTo>
                      <a:pt x="3269636" y="3065757"/>
                      <a:pt x="3298412" y="3059647"/>
                      <a:pt x="3324581" y="3048582"/>
                    </a:cubicBezTo>
                    <a:lnTo>
                      <a:pt x="3342032" y="3039110"/>
                    </a:lnTo>
                    <a:lnTo>
                      <a:pt x="3356762" y="3032479"/>
                    </a:lnTo>
                    <a:lnTo>
                      <a:pt x="3360774" y="3028938"/>
                    </a:lnTo>
                    <a:lnTo>
                      <a:pt x="3361736" y="3028417"/>
                    </a:lnTo>
                    <a:cubicBezTo>
                      <a:pt x="3373371" y="3020554"/>
                      <a:pt x="3384209" y="3011600"/>
                      <a:pt x="3394102" y="3001702"/>
                    </a:cubicBezTo>
                    <a:lnTo>
                      <a:pt x="3397710" y="2996344"/>
                    </a:lnTo>
                    <a:lnTo>
                      <a:pt x="3421889" y="2975008"/>
                    </a:lnTo>
                    <a:cubicBezTo>
                      <a:pt x="3473254" y="2906968"/>
                      <a:pt x="3482048" y="2812033"/>
                      <a:pt x="3436698" y="2733484"/>
                    </a:cubicBezTo>
                    <a:lnTo>
                      <a:pt x="1949666" y="157869"/>
                    </a:lnTo>
                    <a:cubicBezTo>
                      <a:pt x="1911875" y="92413"/>
                      <a:pt x="1845428" y="53827"/>
                      <a:pt x="1775365" y="48839"/>
                    </a:cubicBezTo>
                    <a:lnTo>
                      <a:pt x="1752165" y="49439"/>
                    </a:lnTo>
                    <a:close/>
                    <a:moveTo>
                      <a:pt x="1776204" y="0"/>
                    </a:moveTo>
                    <a:cubicBezTo>
                      <a:pt x="1847896" y="5066"/>
                      <a:pt x="1915873" y="44496"/>
                      <a:pt x="1954513" y="111422"/>
                    </a:cubicBezTo>
                    <a:lnTo>
                      <a:pt x="3474930" y="2744862"/>
                    </a:lnTo>
                    <a:cubicBezTo>
                      <a:pt x="3521298" y="2825174"/>
                      <a:pt x="3512253" y="2922273"/>
                      <a:pt x="3459656" y="2991885"/>
                    </a:cubicBezTo>
                    <a:lnTo>
                      <a:pt x="3434904" y="3013719"/>
                    </a:lnTo>
                    <a:lnTo>
                      <a:pt x="3431208" y="3019200"/>
                    </a:lnTo>
                    <a:cubicBezTo>
                      <a:pt x="3421079" y="3029328"/>
                      <a:pt x="3409985" y="3038491"/>
                      <a:pt x="3398074" y="3046538"/>
                    </a:cubicBezTo>
                    <a:lnTo>
                      <a:pt x="3397090" y="3047072"/>
                    </a:lnTo>
                    <a:lnTo>
                      <a:pt x="3392983" y="3050695"/>
                    </a:lnTo>
                    <a:lnTo>
                      <a:pt x="3377907" y="3057485"/>
                    </a:lnTo>
                    <a:lnTo>
                      <a:pt x="3360044" y="3067180"/>
                    </a:lnTo>
                    <a:cubicBezTo>
                      <a:pt x="3333259" y="3078509"/>
                      <a:pt x="3303810" y="3084774"/>
                      <a:pt x="3272899" y="3084774"/>
                    </a:cubicBezTo>
                    <a:lnTo>
                      <a:pt x="232063" y="3084774"/>
                    </a:lnTo>
                    <a:cubicBezTo>
                      <a:pt x="201150" y="3084774"/>
                      <a:pt x="171701" y="3078509"/>
                      <a:pt x="144916" y="3067180"/>
                    </a:cubicBezTo>
                    <a:lnTo>
                      <a:pt x="127062" y="3057489"/>
                    </a:lnTo>
                    <a:lnTo>
                      <a:pt x="111979" y="3050696"/>
                    </a:lnTo>
                    <a:lnTo>
                      <a:pt x="107870" y="3047071"/>
                    </a:lnTo>
                    <a:lnTo>
                      <a:pt x="106886" y="3046538"/>
                    </a:lnTo>
                    <a:cubicBezTo>
                      <a:pt x="94976" y="3038490"/>
                      <a:pt x="83881" y="3029328"/>
                      <a:pt x="73752" y="3019200"/>
                    </a:cubicBezTo>
                    <a:lnTo>
                      <a:pt x="70057" y="3013719"/>
                    </a:lnTo>
                    <a:lnTo>
                      <a:pt x="45305" y="2991886"/>
                    </a:lnTo>
                    <a:cubicBezTo>
                      <a:pt x="-7291" y="2922275"/>
                      <a:pt x="-16337" y="2825176"/>
                      <a:pt x="30032" y="2744864"/>
                    </a:cubicBezTo>
                    <a:lnTo>
                      <a:pt x="1550449" y="111423"/>
                    </a:lnTo>
                    <a:cubicBezTo>
                      <a:pt x="1589088" y="44497"/>
                      <a:pt x="1657066" y="5067"/>
                      <a:pt x="1728758" y="1"/>
                    </a:cubicBezTo>
                    <a:lnTo>
                      <a:pt x="1752461" y="625"/>
                    </a:lnTo>
                    <a:close/>
                  </a:path>
                </a:pathLst>
              </a:custGeom>
              <a:solidFill>
                <a:srgbClr val="43B390">
                  <a:alpha val="9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1" name="자유형: 도형 50">
                <a:extLst>
                  <a:ext uri="{FF2B5EF4-FFF2-40B4-BE49-F238E27FC236}">
                    <a16:creationId xmlns:a16="http://schemas.microsoft.com/office/drawing/2014/main" xmlns="" id="{CFC147EA-E93D-985B-8930-8104C41958C1}"/>
                  </a:ext>
                </a:extLst>
              </p:cNvPr>
              <p:cNvSpPr/>
              <p:nvPr/>
            </p:nvSpPr>
            <p:spPr>
              <a:xfrm rot="5400000">
                <a:off x="10589958" y="391930"/>
                <a:ext cx="835941" cy="735725"/>
              </a:xfrm>
              <a:custGeom>
                <a:avLst/>
                <a:gdLst>
                  <a:gd name="connsiteX0" fmla="*/ 1729001 w 3504962"/>
                  <a:gd name="connsiteY0" fmla="*/ 48818 h 3084774"/>
                  <a:gd name="connsiteX1" fmla="*/ 1554806 w 3504962"/>
                  <a:gd name="connsiteY1" fmla="*/ 157678 h 3084774"/>
                  <a:gd name="connsiteX2" fmla="*/ 70266 w 3504962"/>
                  <a:gd name="connsiteY2" fmla="*/ 2731855 h 3084774"/>
                  <a:gd name="connsiteX3" fmla="*/ 85308 w 3504962"/>
                  <a:gd name="connsiteY3" fmla="*/ 2973394 h 3084774"/>
                  <a:gd name="connsiteX4" fmla="*/ 109506 w 3504962"/>
                  <a:gd name="connsiteY4" fmla="*/ 2994752 h 3084774"/>
                  <a:gd name="connsiteX5" fmla="*/ 113120 w 3504962"/>
                  <a:gd name="connsiteY5" fmla="*/ 3000114 h 3084774"/>
                  <a:gd name="connsiteX6" fmla="*/ 145513 w 3504962"/>
                  <a:gd name="connsiteY6" fmla="*/ 3026859 h 3084774"/>
                  <a:gd name="connsiteX7" fmla="*/ 146474 w 3504962"/>
                  <a:gd name="connsiteY7" fmla="*/ 3027381 h 3084774"/>
                  <a:gd name="connsiteX8" fmla="*/ 150491 w 3504962"/>
                  <a:gd name="connsiteY8" fmla="*/ 3030927 h 3084774"/>
                  <a:gd name="connsiteX9" fmla="*/ 165233 w 3504962"/>
                  <a:gd name="connsiteY9" fmla="*/ 3037576 h 3084774"/>
                  <a:gd name="connsiteX10" fmla="*/ 182687 w 3504962"/>
                  <a:gd name="connsiteY10" fmla="*/ 3047060 h 3084774"/>
                  <a:gd name="connsiteX11" fmla="*/ 267856 w 3504962"/>
                  <a:gd name="connsiteY11" fmla="*/ 3064304 h 3084774"/>
                  <a:gd name="connsiteX12" fmla="*/ 3239429 w 3504962"/>
                  <a:gd name="connsiteY12" fmla="*/ 3065743 h 3084774"/>
                  <a:gd name="connsiteX13" fmla="*/ 3324581 w 3504962"/>
                  <a:gd name="connsiteY13" fmla="*/ 3048582 h 3084774"/>
                  <a:gd name="connsiteX14" fmla="*/ 3342032 w 3504962"/>
                  <a:gd name="connsiteY14" fmla="*/ 3039110 h 3084774"/>
                  <a:gd name="connsiteX15" fmla="*/ 3356762 w 3504962"/>
                  <a:gd name="connsiteY15" fmla="*/ 3032479 h 3084774"/>
                  <a:gd name="connsiteX16" fmla="*/ 3360774 w 3504962"/>
                  <a:gd name="connsiteY16" fmla="*/ 3028938 h 3084774"/>
                  <a:gd name="connsiteX17" fmla="*/ 3361736 w 3504962"/>
                  <a:gd name="connsiteY17" fmla="*/ 3028417 h 3084774"/>
                  <a:gd name="connsiteX18" fmla="*/ 3394102 w 3504962"/>
                  <a:gd name="connsiteY18" fmla="*/ 3001702 h 3084774"/>
                  <a:gd name="connsiteX19" fmla="*/ 3397710 w 3504962"/>
                  <a:gd name="connsiteY19" fmla="*/ 2996344 h 3084774"/>
                  <a:gd name="connsiteX20" fmla="*/ 3421889 w 3504962"/>
                  <a:gd name="connsiteY20" fmla="*/ 2975008 h 3084774"/>
                  <a:gd name="connsiteX21" fmla="*/ 3436698 w 3504962"/>
                  <a:gd name="connsiteY21" fmla="*/ 2733484 h 3084774"/>
                  <a:gd name="connsiteX22" fmla="*/ 1949666 w 3504962"/>
                  <a:gd name="connsiteY22" fmla="*/ 157869 h 3084774"/>
                  <a:gd name="connsiteX23" fmla="*/ 1775365 w 3504962"/>
                  <a:gd name="connsiteY23" fmla="*/ 48839 h 3084774"/>
                  <a:gd name="connsiteX24" fmla="*/ 1752165 w 3504962"/>
                  <a:gd name="connsiteY24" fmla="*/ 49439 h 3084774"/>
                  <a:gd name="connsiteX25" fmla="*/ 1776204 w 3504962"/>
                  <a:gd name="connsiteY25" fmla="*/ 0 h 3084774"/>
                  <a:gd name="connsiteX26" fmla="*/ 1954513 w 3504962"/>
                  <a:gd name="connsiteY26" fmla="*/ 111422 h 3084774"/>
                  <a:gd name="connsiteX27" fmla="*/ 3474930 w 3504962"/>
                  <a:gd name="connsiteY27" fmla="*/ 2744862 h 3084774"/>
                  <a:gd name="connsiteX28" fmla="*/ 3459656 w 3504962"/>
                  <a:gd name="connsiteY28" fmla="*/ 2991885 h 3084774"/>
                  <a:gd name="connsiteX29" fmla="*/ 3434904 w 3504962"/>
                  <a:gd name="connsiteY29" fmla="*/ 3013719 h 3084774"/>
                  <a:gd name="connsiteX30" fmla="*/ 3431208 w 3504962"/>
                  <a:gd name="connsiteY30" fmla="*/ 3019200 h 3084774"/>
                  <a:gd name="connsiteX31" fmla="*/ 3398074 w 3504962"/>
                  <a:gd name="connsiteY31" fmla="*/ 3046538 h 3084774"/>
                  <a:gd name="connsiteX32" fmla="*/ 3397090 w 3504962"/>
                  <a:gd name="connsiteY32" fmla="*/ 3047072 h 3084774"/>
                  <a:gd name="connsiteX33" fmla="*/ 3392983 w 3504962"/>
                  <a:gd name="connsiteY33" fmla="*/ 3050695 h 3084774"/>
                  <a:gd name="connsiteX34" fmla="*/ 3377907 w 3504962"/>
                  <a:gd name="connsiteY34" fmla="*/ 3057485 h 3084774"/>
                  <a:gd name="connsiteX35" fmla="*/ 3360044 w 3504962"/>
                  <a:gd name="connsiteY35" fmla="*/ 3067180 h 3084774"/>
                  <a:gd name="connsiteX36" fmla="*/ 3272899 w 3504962"/>
                  <a:gd name="connsiteY36" fmla="*/ 3084774 h 3084774"/>
                  <a:gd name="connsiteX37" fmla="*/ 232063 w 3504962"/>
                  <a:gd name="connsiteY37" fmla="*/ 3084774 h 3084774"/>
                  <a:gd name="connsiteX38" fmla="*/ 144916 w 3504962"/>
                  <a:gd name="connsiteY38" fmla="*/ 3067180 h 3084774"/>
                  <a:gd name="connsiteX39" fmla="*/ 127062 w 3504962"/>
                  <a:gd name="connsiteY39" fmla="*/ 3057489 h 3084774"/>
                  <a:gd name="connsiteX40" fmla="*/ 111979 w 3504962"/>
                  <a:gd name="connsiteY40" fmla="*/ 3050696 h 3084774"/>
                  <a:gd name="connsiteX41" fmla="*/ 107870 w 3504962"/>
                  <a:gd name="connsiteY41" fmla="*/ 3047071 h 3084774"/>
                  <a:gd name="connsiteX42" fmla="*/ 106886 w 3504962"/>
                  <a:gd name="connsiteY42" fmla="*/ 3046538 h 3084774"/>
                  <a:gd name="connsiteX43" fmla="*/ 73752 w 3504962"/>
                  <a:gd name="connsiteY43" fmla="*/ 3019200 h 3084774"/>
                  <a:gd name="connsiteX44" fmla="*/ 70057 w 3504962"/>
                  <a:gd name="connsiteY44" fmla="*/ 3013719 h 3084774"/>
                  <a:gd name="connsiteX45" fmla="*/ 45305 w 3504962"/>
                  <a:gd name="connsiteY45" fmla="*/ 2991886 h 3084774"/>
                  <a:gd name="connsiteX46" fmla="*/ 30032 w 3504962"/>
                  <a:gd name="connsiteY46" fmla="*/ 2744864 h 3084774"/>
                  <a:gd name="connsiteX47" fmla="*/ 1550449 w 3504962"/>
                  <a:gd name="connsiteY47" fmla="*/ 111423 h 3084774"/>
                  <a:gd name="connsiteX48" fmla="*/ 1728758 w 3504962"/>
                  <a:gd name="connsiteY48" fmla="*/ 1 h 3084774"/>
                  <a:gd name="connsiteX49" fmla="*/ 1752461 w 3504962"/>
                  <a:gd name="connsiteY49" fmla="*/ 625 h 3084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504962" h="3084774">
                    <a:moveTo>
                      <a:pt x="1729001" y="48818"/>
                    </a:moveTo>
                    <a:cubicBezTo>
                      <a:pt x="1658944" y="53738"/>
                      <a:pt x="1592534" y="92259"/>
                      <a:pt x="1554806" y="157678"/>
                    </a:cubicBezTo>
                    <a:lnTo>
                      <a:pt x="70266" y="2731855"/>
                    </a:lnTo>
                    <a:cubicBezTo>
                      <a:pt x="24992" y="2810361"/>
                      <a:pt x="33877" y="2905305"/>
                      <a:pt x="85308" y="2973394"/>
                    </a:cubicBezTo>
                    <a:lnTo>
                      <a:pt x="109506" y="2994752"/>
                    </a:lnTo>
                    <a:lnTo>
                      <a:pt x="113120" y="3000114"/>
                    </a:lnTo>
                    <a:cubicBezTo>
                      <a:pt x="123024" y="3010021"/>
                      <a:pt x="133870" y="3018985"/>
                      <a:pt x="145513" y="3026859"/>
                    </a:cubicBezTo>
                    <a:lnTo>
                      <a:pt x="146474" y="3027381"/>
                    </a:lnTo>
                    <a:lnTo>
                      <a:pt x="150491" y="3030927"/>
                    </a:lnTo>
                    <a:lnTo>
                      <a:pt x="165233" y="3037576"/>
                    </a:lnTo>
                    <a:lnTo>
                      <a:pt x="182687" y="3047060"/>
                    </a:lnTo>
                    <a:cubicBezTo>
                      <a:pt x="208867" y="3058150"/>
                      <a:pt x="237648" y="3064290"/>
                      <a:pt x="267856" y="3064304"/>
                    </a:cubicBezTo>
                    <a:lnTo>
                      <a:pt x="3239429" y="3065743"/>
                    </a:lnTo>
                    <a:cubicBezTo>
                      <a:pt x="3269636" y="3065757"/>
                      <a:pt x="3298412" y="3059647"/>
                      <a:pt x="3324581" y="3048582"/>
                    </a:cubicBezTo>
                    <a:lnTo>
                      <a:pt x="3342032" y="3039110"/>
                    </a:lnTo>
                    <a:lnTo>
                      <a:pt x="3356762" y="3032479"/>
                    </a:lnTo>
                    <a:lnTo>
                      <a:pt x="3360774" y="3028938"/>
                    </a:lnTo>
                    <a:lnTo>
                      <a:pt x="3361736" y="3028417"/>
                    </a:lnTo>
                    <a:cubicBezTo>
                      <a:pt x="3373371" y="3020554"/>
                      <a:pt x="3384209" y="3011600"/>
                      <a:pt x="3394102" y="3001702"/>
                    </a:cubicBezTo>
                    <a:lnTo>
                      <a:pt x="3397710" y="2996344"/>
                    </a:lnTo>
                    <a:lnTo>
                      <a:pt x="3421889" y="2975008"/>
                    </a:lnTo>
                    <a:cubicBezTo>
                      <a:pt x="3473254" y="2906968"/>
                      <a:pt x="3482048" y="2812033"/>
                      <a:pt x="3436698" y="2733484"/>
                    </a:cubicBezTo>
                    <a:lnTo>
                      <a:pt x="1949666" y="157869"/>
                    </a:lnTo>
                    <a:cubicBezTo>
                      <a:pt x="1911875" y="92413"/>
                      <a:pt x="1845428" y="53827"/>
                      <a:pt x="1775365" y="48839"/>
                    </a:cubicBezTo>
                    <a:lnTo>
                      <a:pt x="1752165" y="49439"/>
                    </a:lnTo>
                    <a:close/>
                    <a:moveTo>
                      <a:pt x="1776204" y="0"/>
                    </a:moveTo>
                    <a:cubicBezTo>
                      <a:pt x="1847896" y="5066"/>
                      <a:pt x="1915873" y="44496"/>
                      <a:pt x="1954513" y="111422"/>
                    </a:cubicBezTo>
                    <a:lnTo>
                      <a:pt x="3474930" y="2744862"/>
                    </a:lnTo>
                    <a:cubicBezTo>
                      <a:pt x="3521298" y="2825174"/>
                      <a:pt x="3512253" y="2922273"/>
                      <a:pt x="3459656" y="2991885"/>
                    </a:cubicBezTo>
                    <a:lnTo>
                      <a:pt x="3434904" y="3013719"/>
                    </a:lnTo>
                    <a:lnTo>
                      <a:pt x="3431208" y="3019200"/>
                    </a:lnTo>
                    <a:cubicBezTo>
                      <a:pt x="3421079" y="3029328"/>
                      <a:pt x="3409985" y="3038491"/>
                      <a:pt x="3398074" y="3046538"/>
                    </a:cubicBezTo>
                    <a:lnTo>
                      <a:pt x="3397090" y="3047072"/>
                    </a:lnTo>
                    <a:lnTo>
                      <a:pt x="3392983" y="3050695"/>
                    </a:lnTo>
                    <a:lnTo>
                      <a:pt x="3377907" y="3057485"/>
                    </a:lnTo>
                    <a:lnTo>
                      <a:pt x="3360044" y="3067180"/>
                    </a:lnTo>
                    <a:cubicBezTo>
                      <a:pt x="3333259" y="3078509"/>
                      <a:pt x="3303810" y="3084774"/>
                      <a:pt x="3272899" y="3084774"/>
                    </a:cubicBezTo>
                    <a:lnTo>
                      <a:pt x="232063" y="3084774"/>
                    </a:lnTo>
                    <a:cubicBezTo>
                      <a:pt x="201150" y="3084774"/>
                      <a:pt x="171701" y="3078509"/>
                      <a:pt x="144916" y="3067180"/>
                    </a:cubicBezTo>
                    <a:lnTo>
                      <a:pt x="127062" y="3057489"/>
                    </a:lnTo>
                    <a:lnTo>
                      <a:pt x="111979" y="3050696"/>
                    </a:lnTo>
                    <a:lnTo>
                      <a:pt x="107870" y="3047071"/>
                    </a:lnTo>
                    <a:lnTo>
                      <a:pt x="106886" y="3046538"/>
                    </a:lnTo>
                    <a:cubicBezTo>
                      <a:pt x="94976" y="3038490"/>
                      <a:pt x="83881" y="3029328"/>
                      <a:pt x="73752" y="3019200"/>
                    </a:cubicBezTo>
                    <a:lnTo>
                      <a:pt x="70057" y="3013719"/>
                    </a:lnTo>
                    <a:lnTo>
                      <a:pt x="45305" y="2991886"/>
                    </a:lnTo>
                    <a:cubicBezTo>
                      <a:pt x="-7291" y="2922275"/>
                      <a:pt x="-16337" y="2825176"/>
                      <a:pt x="30032" y="2744864"/>
                    </a:cubicBezTo>
                    <a:lnTo>
                      <a:pt x="1550449" y="111423"/>
                    </a:lnTo>
                    <a:cubicBezTo>
                      <a:pt x="1589088" y="44497"/>
                      <a:pt x="1657066" y="5067"/>
                      <a:pt x="1728758" y="1"/>
                    </a:cubicBezTo>
                    <a:lnTo>
                      <a:pt x="1752461" y="625"/>
                    </a:lnTo>
                    <a:close/>
                  </a:path>
                </a:pathLst>
              </a:custGeom>
              <a:solidFill>
                <a:srgbClr val="43B39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53" name="타원 52">
            <a:extLst>
              <a:ext uri="{FF2B5EF4-FFF2-40B4-BE49-F238E27FC236}">
                <a16:creationId xmlns:a16="http://schemas.microsoft.com/office/drawing/2014/main" xmlns="" id="{993279DC-F09B-EA0A-2AE8-37E633DC27B9}"/>
              </a:ext>
            </a:extLst>
          </p:cNvPr>
          <p:cNvSpPr/>
          <p:nvPr/>
        </p:nvSpPr>
        <p:spPr>
          <a:xfrm>
            <a:off x="6226054" y="1663252"/>
            <a:ext cx="1788062" cy="1788062"/>
          </a:xfrm>
          <a:prstGeom prst="ellipse">
            <a:avLst/>
          </a:prstGeom>
          <a:noFill/>
          <a:ln w="53975"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defRPr/>
            </a:pPr>
            <a:endParaRPr lang="en-US" altLang="ko-KR" sz="800" dirty="0">
              <a:solidFill>
                <a:srgbClr val="44546A">
                  <a:lumMod val="75000"/>
                </a:srgbClr>
              </a:solidFill>
            </a:endParaRPr>
          </a:p>
        </p:txBody>
      </p:sp>
      <p:sp>
        <p:nvSpPr>
          <p:cNvPr id="54" name="원호 53">
            <a:extLst>
              <a:ext uri="{FF2B5EF4-FFF2-40B4-BE49-F238E27FC236}">
                <a16:creationId xmlns:a16="http://schemas.microsoft.com/office/drawing/2014/main" xmlns="" id="{CD9D094C-8D9B-DD1A-D8C0-6EC6211D00EF}"/>
              </a:ext>
            </a:extLst>
          </p:cNvPr>
          <p:cNvSpPr/>
          <p:nvPr/>
        </p:nvSpPr>
        <p:spPr>
          <a:xfrm>
            <a:off x="6234556" y="1663252"/>
            <a:ext cx="1788062" cy="1788062"/>
          </a:xfrm>
          <a:prstGeom prst="arc">
            <a:avLst>
              <a:gd name="adj1" fmla="val 16200000"/>
              <a:gd name="adj2" fmla="val 10663117"/>
            </a:avLst>
          </a:prstGeom>
          <a:noFill/>
          <a:ln w="53975">
            <a:solidFill>
              <a:srgbClr val="34D1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defRPr/>
            </a:pPr>
            <a:r>
              <a:rPr lang="en-US" altLang="ko-KR" sz="2800" b="1" dirty="0">
                <a:solidFill>
                  <a:prstClr val="white"/>
                </a:solidFill>
              </a:rPr>
              <a:t>75</a:t>
            </a:r>
            <a:r>
              <a:rPr lang="en-US" altLang="ko-KR" sz="1600" b="1" dirty="0">
                <a:solidFill>
                  <a:prstClr val="white"/>
                </a:solidFill>
              </a:rPr>
              <a:t>%</a:t>
            </a:r>
            <a:endParaRPr lang="en-US" altLang="ko-KR" sz="800" dirty="0"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  <a:defRPr/>
            </a:pPr>
            <a:r>
              <a:rPr lang="en-US" altLang="ko-KR" sz="800" dirty="0">
                <a:solidFill>
                  <a:prstClr val="white"/>
                </a:solidFill>
              </a:rPr>
              <a:t>CONTENTS A</a:t>
            </a:r>
          </a:p>
        </p:txBody>
      </p:sp>
      <p:sp>
        <p:nvSpPr>
          <p:cNvPr id="55" name="직사각형 54">
            <a:extLst>
              <a:ext uri="{FF2B5EF4-FFF2-40B4-BE49-F238E27FC236}">
                <a16:creationId xmlns:a16="http://schemas.microsoft.com/office/drawing/2014/main" xmlns="" id="{EC452684-D61A-5699-8A5A-E2558093437E}"/>
              </a:ext>
            </a:extLst>
          </p:cNvPr>
          <p:cNvSpPr/>
          <p:nvPr/>
        </p:nvSpPr>
        <p:spPr>
          <a:xfrm>
            <a:off x="8304111" y="1920758"/>
            <a:ext cx="2949012" cy="1216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1600" b="1" dirty="0">
                <a:solidFill>
                  <a:prstClr val="white"/>
                </a:solidFill>
              </a:rPr>
              <a:t>CONTENTS A</a:t>
            </a:r>
          </a:p>
          <a:p>
            <a:pPr>
              <a:lnSpc>
                <a:spcPct val="150000"/>
              </a:lnSpc>
              <a:defRPr/>
            </a:pPr>
            <a:r>
              <a:rPr lang="ko-KR" altLang="en-US" sz="1400" dirty="0">
                <a:solidFill>
                  <a:prstClr val="white"/>
                </a:solidFill>
              </a:rPr>
              <a:t>컨텐츠에 대한 내용을 적어요</a:t>
            </a:r>
            <a:endParaRPr lang="en-US" altLang="ko-KR" sz="1400" dirty="0">
              <a:solidFill>
                <a:prstClr val="white"/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ko-KR" altLang="en-US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Enjoy your stylish business and campus life with BIZCAM </a:t>
            </a:r>
          </a:p>
        </p:txBody>
      </p:sp>
      <p:sp>
        <p:nvSpPr>
          <p:cNvPr id="56" name="직사각형 55">
            <a:extLst>
              <a:ext uri="{FF2B5EF4-FFF2-40B4-BE49-F238E27FC236}">
                <a16:creationId xmlns:a16="http://schemas.microsoft.com/office/drawing/2014/main" xmlns="" id="{7733E032-A007-5812-B533-FE745A718782}"/>
              </a:ext>
            </a:extLst>
          </p:cNvPr>
          <p:cNvSpPr/>
          <p:nvPr/>
        </p:nvSpPr>
        <p:spPr>
          <a:xfrm>
            <a:off x="779983" y="1968140"/>
            <a:ext cx="2949012" cy="1216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en-US" altLang="ko-KR" sz="1600" b="1" dirty="0">
                <a:solidFill>
                  <a:prstClr val="white"/>
                </a:solidFill>
              </a:rPr>
              <a:t>CONTENTS A</a:t>
            </a:r>
          </a:p>
          <a:p>
            <a:pPr algn="r">
              <a:lnSpc>
                <a:spcPct val="150000"/>
              </a:lnSpc>
              <a:defRPr/>
            </a:pPr>
            <a:r>
              <a:rPr lang="ko-KR" altLang="en-US" sz="1400" dirty="0">
                <a:solidFill>
                  <a:prstClr val="white"/>
                </a:solidFill>
              </a:rPr>
              <a:t>컨텐츠에 대한 내용을 적어요</a:t>
            </a:r>
            <a:endParaRPr lang="en-US" altLang="ko-KR" sz="1400" dirty="0">
              <a:solidFill>
                <a:prstClr val="white"/>
              </a:solidFill>
            </a:endParaRPr>
          </a:p>
          <a:p>
            <a:pPr algn="r">
              <a:lnSpc>
                <a:spcPct val="150000"/>
              </a:lnSpc>
              <a:defRPr/>
            </a:pPr>
            <a:r>
              <a:rPr lang="ko-KR" altLang="en-US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Enjoy your stylish business and campus life with BIZCAM </a:t>
            </a:r>
          </a:p>
        </p:txBody>
      </p:sp>
      <p:cxnSp>
        <p:nvCxnSpPr>
          <p:cNvPr id="57" name="직선 연결선 56">
            <a:extLst>
              <a:ext uri="{FF2B5EF4-FFF2-40B4-BE49-F238E27FC236}">
                <a16:creationId xmlns:a16="http://schemas.microsoft.com/office/drawing/2014/main" xmlns="" id="{0CE69C3A-170F-0AE0-BA85-E3389BE62B1B}"/>
              </a:ext>
            </a:extLst>
          </p:cNvPr>
          <p:cNvCxnSpPr>
            <a:cxnSpLocks/>
          </p:cNvCxnSpPr>
          <p:nvPr/>
        </p:nvCxnSpPr>
        <p:spPr>
          <a:xfrm>
            <a:off x="6022191" y="2569813"/>
            <a:ext cx="720000" cy="0"/>
          </a:xfrm>
          <a:prstGeom prst="line">
            <a:avLst/>
          </a:prstGeom>
          <a:ln w="2540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타원 57">
            <a:extLst>
              <a:ext uri="{FF2B5EF4-FFF2-40B4-BE49-F238E27FC236}">
                <a16:creationId xmlns:a16="http://schemas.microsoft.com/office/drawing/2014/main" xmlns="" id="{6FFB46D5-4AA9-286A-0910-13293127C719}"/>
              </a:ext>
            </a:extLst>
          </p:cNvPr>
          <p:cNvSpPr/>
          <p:nvPr/>
        </p:nvSpPr>
        <p:spPr>
          <a:xfrm>
            <a:off x="4023562" y="1663252"/>
            <a:ext cx="1788062" cy="1788062"/>
          </a:xfrm>
          <a:prstGeom prst="ellipse">
            <a:avLst/>
          </a:prstGeom>
          <a:noFill/>
          <a:ln w="53975"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defRPr/>
            </a:pPr>
            <a:endParaRPr lang="en-US" altLang="ko-KR" sz="800" dirty="0">
              <a:solidFill>
                <a:prstClr val="white"/>
              </a:solidFill>
            </a:endParaRPr>
          </a:p>
        </p:txBody>
      </p:sp>
      <p:sp>
        <p:nvSpPr>
          <p:cNvPr id="59" name="원호 58">
            <a:extLst>
              <a:ext uri="{FF2B5EF4-FFF2-40B4-BE49-F238E27FC236}">
                <a16:creationId xmlns:a16="http://schemas.microsoft.com/office/drawing/2014/main" xmlns="" id="{76405CAC-C2E8-5DCD-E643-2DF3AE4787BF}"/>
              </a:ext>
            </a:extLst>
          </p:cNvPr>
          <p:cNvSpPr/>
          <p:nvPr/>
        </p:nvSpPr>
        <p:spPr>
          <a:xfrm>
            <a:off x="4032064" y="1663252"/>
            <a:ext cx="1788062" cy="1788062"/>
          </a:xfrm>
          <a:prstGeom prst="arc">
            <a:avLst>
              <a:gd name="adj1" fmla="val 16200000"/>
              <a:gd name="adj2" fmla="val 10663117"/>
            </a:avLst>
          </a:prstGeom>
          <a:noFill/>
          <a:ln w="53975">
            <a:solidFill>
              <a:srgbClr val="34D1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defRPr/>
            </a:pPr>
            <a:r>
              <a:rPr lang="en-US" altLang="ko-KR" sz="2800" b="1" dirty="0">
                <a:solidFill>
                  <a:prstClr val="white"/>
                </a:solidFill>
              </a:rPr>
              <a:t>75</a:t>
            </a:r>
            <a:r>
              <a:rPr lang="en-US" altLang="ko-KR" sz="1600" b="1" dirty="0">
                <a:solidFill>
                  <a:prstClr val="white"/>
                </a:solidFill>
              </a:rPr>
              <a:t>%</a:t>
            </a:r>
            <a:endParaRPr lang="en-US" altLang="ko-KR" sz="800" dirty="0"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  <a:defRPr/>
            </a:pPr>
            <a:r>
              <a:rPr lang="en-US" altLang="ko-KR" sz="800" dirty="0">
                <a:solidFill>
                  <a:prstClr val="white"/>
                </a:solidFill>
              </a:rPr>
              <a:t>CONTENTS A</a:t>
            </a:r>
          </a:p>
        </p:txBody>
      </p:sp>
      <p:cxnSp>
        <p:nvCxnSpPr>
          <p:cNvPr id="60" name="직선 연결선 59">
            <a:extLst>
              <a:ext uri="{FF2B5EF4-FFF2-40B4-BE49-F238E27FC236}">
                <a16:creationId xmlns:a16="http://schemas.microsoft.com/office/drawing/2014/main" xmlns="" id="{89437A63-C1E8-A2B1-C752-3780452188CB}"/>
              </a:ext>
            </a:extLst>
          </p:cNvPr>
          <p:cNvCxnSpPr>
            <a:cxnSpLocks/>
          </p:cNvCxnSpPr>
          <p:nvPr/>
        </p:nvCxnSpPr>
        <p:spPr>
          <a:xfrm>
            <a:off x="3783163" y="2576512"/>
            <a:ext cx="720000" cy="0"/>
          </a:xfrm>
          <a:prstGeom prst="line">
            <a:avLst/>
          </a:prstGeom>
          <a:ln w="2540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타원 60">
            <a:extLst>
              <a:ext uri="{FF2B5EF4-FFF2-40B4-BE49-F238E27FC236}">
                <a16:creationId xmlns:a16="http://schemas.microsoft.com/office/drawing/2014/main" xmlns="" id="{DD8CFEE8-11C6-834F-6DA8-165D69586067}"/>
              </a:ext>
            </a:extLst>
          </p:cNvPr>
          <p:cNvSpPr/>
          <p:nvPr/>
        </p:nvSpPr>
        <p:spPr>
          <a:xfrm>
            <a:off x="6226054" y="4158362"/>
            <a:ext cx="1788062" cy="1788062"/>
          </a:xfrm>
          <a:prstGeom prst="ellipse">
            <a:avLst/>
          </a:prstGeom>
          <a:noFill/>
          <a:ln w="53975"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defRPr/>
            </a:pPr>
            <a:endParaRPr lang="en-US" altLang="ko-KR" sz="800" dirty="0">
              <a:solidFill>
                <a:srgbClr val="44546A">
                  <a:lumMod val="75000"/>
                </a:srgbClr>
              </a:solidFill>
            </a:endParaRPr>
          </a:p>
        </p:txBody>
      </p:sp>
      <p:sp>
        <p:nvSpPr>
          <p:cNvPr id="62" name="원호 61">
            <a:extLst>
              <a:ext uri="{FF2B5EF4-FFF2-40B4-BE49-F238E27FC236}">
                <a16:creationId xmlns:a16="http://schemas.microsoft.com/office/drawing/2014/main" xmlns="" id="{FC381FB0-9E6B-C079-0DD6-B721E3341244}"/>
              </a:ext>
            </a:extLst>
          </p:cNvPr>
          <p:cNvSpPr/>
          <p:nvPr/>
        </p:nvSpPr>
        <p:spPr>
          <a:xfrm>
            <a:off x="6234556" y="4158362"/>
            <a:ext cx="1788062" cy="1788062"/>
          </a:xfrm>
          <a:prstGeom prst="arc">
            <a:avLst>
              <a:gd name="adj1" fmla="val 16200000"/>
              <a:gd name="adj2" fmla="val 10663117"/>
            </a:avLst>
          </a:prstGeom>
          <a:noFill/>
          <a:ln w="53975">
            <a:solidFill>
              <a:srgbClr val="34D1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defRPr/>
            </a:pPr>
            <a:r>
              <a:rPr lang="en-US" altLang="ko-KR" sz="2800" b="1" dirty="0">
                <a:solidFill>
                  <a:prstClr val="white"/>
                </a:solidFill>
              </a:rPr>
              <a:t>75</a:t>
            </a:r>
            <a:r>
              <a:rPr lang="en-US" altLang="ko-KR" sz="1600" b="1" dirty="0">
                <a:solidFill>
                  <a:prstClr val="white"/>
                </a:solidFill>
              </a:rPr>
              <a:t>%</a:t>
            </a:r>
            <a:endParaRPr lang="en-US" altLang="ko-KR" sz="800" dirty="0"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  <a:defRPr/>
            </a:pPr>
            <a:r>
              <a:rPr lang="en-US" altLang="ko-KR" sz="800" dirty="0">
                <a:solidFill>
                  <a:prstClr val="white"/>
                </a:solidFill>
              </a:rPr>
              <a:t>CONTENTS A</a:t>
            </a:r>
          </a:p>
        </p:txBody>
      </p:sp>
      <p:sp>
        <p:nvSpPr>
          <p:cNvPr id="63" name="직사각형 62">
            <a:extLst>
              <a:ext uri="{FF2B5EF4-FFF2-40B4-BE49-F238E27FC236}">
                <a16:creationId xmlns:a16="http://schemas.microsoft.com/office/drawing/2014/main" xmlns="" id="{BA45936C-134C-DF6D-6403-D231B63FBD2B}"/>
              </a:ext>
            </a:extLst>
          </p:cNvPr>
          <p:cNvSpPr/>
          <p:nvPr/>
        </p:nvSpPr>
        <p:spPr>
          <a:xfrm>
            <a:off x="8304111" y="4415868"/>
            <a:ext cx="2949012" cy="1216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1600" b="1" dirty="0">
                <a:solidFill>
                  <a:prstClr val="white"/>
                </a:solidFill>
              </a:rPr>
              <a:t>CONTENTS A</a:t>
            </a:r>
          </a:p>
          <a:p>
            <a:pPr>
              <a:lnSpc>
                <a:spcPct val="150000"/>
              </a:lnSpc>
              <a:defRPr/>
            </a:pPr>
            <a:r>
              <a:rPr lang="ko-KR" altLang="en-US" sz="1400" dirty="0">
                <a:solidFill>
                  <a:prstClr val="white"/>
                </a:solidFill>
              </a:rPr>
              <a:t>컨텐츠에 대한 내용을 적어요</a:t>
            </a:r>
            <a:endParaRPr lang="en-US" altLang="ko-KR" sz="1400" dirty="0">
              <a:solidFill>
                <a:prstClr val="white"/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ko-KR" altLang="en-US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Enjoy your stylish business and campus life with BIZCAM </a:t>
            </a:r>
          </a:p>
        </p:txBody>
      </p:sp>
      <p:sp>
        <p:nvSpPr>
          <p:cNvPr id="64" name="직사각형 63">
            <a:extLst>
              <a:ext uri="{FF2B5EF4-FFF2-40B4-BE49-F238E27FC236}">
                <a16:creationId xmlns:a16="http://schemas.microsoft.com/office/drawing/2014/main" xmlns="" id="{AEEBA00B-B025-3E3E-C121-BCF8E9282E64}"/>
              </a:ext>
            </a:extLst>
          </p:cNvPr>
          <p:cNvSpPr/>
          <p:nvPr/>
        </p:nvSpPr>
        <p:spPr>
          <a:xfrm>
            <a:off x="779983" y="4463250"/>
            <a:ext cx="2949012" cy="1216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en-US" altLang="ko-KR" sz="1600" b="1" dirty="0">
                <a:solidFill>
                  <a:prstClr val="white"/>
                </a:solidFill>
              </a:rPr>
              <a:t>CONTENTS A</a:t>
            </a:r>
          </a:p>
          <a:p>
            <a:pPr algn="r">
              <a:lnSpc>
                <a:spcPct val="150000"/>
              </a:lnSpc>
              <a:defRPr/>
            </a:pPr>
            <a:r>
              <a:rPr lang="ko-KR" altLang="en-US" sz="1400" dirty="0">
                <a:solidFill>
                  <a:prstClr val="white"/>
                </a:solidFill>
              </a:rPr>
              <a:t>컨텐츠에 대한 내용을 적어요</a:t>
            </a:r>
            <a:endParaRPr lang="en-US" altLang="ko-KR" sz="1400" dirty="0">
              <a:solidFill>
                <a:prstClr val="white"/>
              </a:solidFill>
            </a:endParaRPr>
          </a:p>
          <a:p>
            <a:pPr algn="r">
              <a:lnSpc>
                <a:spcPct val="150000"/>
              </a:lnSpc>
              <a:defRPr/>
            </a:pPr>
            <a:r>
              <a:rPr lang="ko-KR" altLang="en-US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Enjoy your stylish business and campus life with BIZCAM </a:t>
            </a:r>
          </a:p>
        </p:txBody>
      </p:sp>
      <p:cxnSp>
        <p:nvCxnSpPr>
          <p:cNvPr id="65" name="직선 연결선 64">
            <a:extLst>
              <a:ext uri="{FF2B5EF4-FFF2-40B4-BE49-F238E27FC236}">
                <a16:creationId xmlns:a16="http://schemas.microsoft.com/office/drawing/2014/main" xmlns="" id="{A8E8D6D0-B2A8-B6E8-2A97-4C6C6C0D92A0}"/>
              </a:ext>
            </a:extLst>
          </p:cNvPr>
          <p:cNvCxnSpPr>
            <a:cxnSpLocks/>
          </p:cNvCxnSpPr>
          <p:nvPr/>
        </p:nvCxnSpPr>
        <p:spPr>
          <a:xfrm>
            <a:off x="6022191" y="5064923"/>
            <a:ext cx="720000" cy="0"/>
          </a:xfrm>
          <a:prstGeom prst="line">
            <a:avLst/>
          </a:prstGeom>
          <a:ln w="2540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타원 65">
            <a:extLst>
              <a:ext uri="{FF2B5EF4-FFF2-40B4-BE49-F238E27FC236}">
                <a16:creationId xmlns:a16="http://schemas.microsoft.com/office/drawing/2014/main" xmlns="" id="{F1A540C3-FA54-24CC-5957-517E4B932431}"/>
              </a:ext>
            </a:extLst>
          </p:cNvPr>
          <p:cNvSpPr/>
          <p:nvPr/>
        </p:nvSpPr>
        <p:spPr>
          <a:xfrm>
            <a:off x="4023562" y="4158362"/>
            <a:ext cx="1788062" cy="1788062"/>
          </a:xfrm>
          <a:prstGeom prst="ellipse">
            <a:avLst/>
          </a:prstGeom>
          <a:noFill/>
          <a:ln w="53975"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defRPr/>
            </a:pPr>
            <a:endParaRPr lang="en-US" altLang="ko-KR" sz="800" dirty="0">
              <a:solidFill>
                <a:srgbClr val="44546A">
                  <a:lumMod val="75000"/>
                </a:srgbClr>
              </a:solidFill>
            </a:endParaRPr>
          </a:p>
        </p:txBody>
      </p:sp>
      <p:sp>
        <p:nvSpPr>
          <p:cNvPr id="67" name="원호 66">
            <a:extLst>
              <a:ext uri="{FF2B5EF4-FFF2-40B4-BE49-F238E27FC236}">
                <a16:creationId xmlns:a16="http://schemas.microsoft.com/office/drawing/2014/main" xmlns="" id="{494DD1BB-8D38-A6A9-2D38-57A260014ACC}"/>
              </a:ext>
            </a:extLst>
          </p:cNvPr>
          <p:cNvSpPr/>
          <p:nvPr/>
        </p:nvSpPr>
        <p:spPr>
          <a:xfrm>
            <a:off x="4032064" y="4158362"/>
            <a:ext cx="1788062" cy="1788062"/>
          </a:xfrm>
          <a:prstGeom prst="arc">
            <a:avLst>
              <a:gd name="adj1" fmla="val 16200000"/>
              <a:gd name="adj2" fmla="val 10663117"/>
            </a:avLst>
          </a:prstGeom>
          <a:noFill/>
          <a:ln w="53975">
            <a:solidFill>
              <a:srgbClr val="34D1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defRPr/>
            </a:pPr>
            <a:r>
              <a:rPr lang="en-US" altLang="ko-KR" sz="2800" b="1" dirty="0">
                <a:solidFill>
                  <a:prstClr val="white"/>
                </a:solidFill>
              </a:rPr>
              <a:t>75</a:t>
            </a:r>
            <a:r>
              <a:rPr lang="en-US" altLang="ko-KR" sz="1600" b="1" dirty="0">
                <a:solidFill>
                  <a:prstClr val="white"/>
                </a:solidFill>
              </a:rPr>
              <a:t>%</a:t>
            </a:r>
            <a:endParaRPr lang="en-US" altLang="ko-KR" sz="800" dirty="0"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  <a:defRPr/>
            </a:pPr>
            <a:r>
              <a:rPr lang="en-US" altLang="ko-KR" sz="800" dirty="0">
                <a:solidFill>
                  <a:prstClr val="white"/>
                </a:solidFill>
              </a:rPr>
              <a:t>CONTENTS A</a:t>
            </a:r>
          </a:p>
        </p:txBody>
      </p:sp>
      <p:cxnSp>
        <p:nvCxnSpPr>
          <p:cNvPr id="68" name="직선 연결선 67">
            <a:extLst>
              <a:ext uri="{FF2B5EF4-FFF2-40B4-BE49-F238E27FC236}">
                <a16:creationId xmlns:a16="http://schemas.microsoft.com/office/drawing/2014/main" xmlns="" id="{B09A4C42-EBA2-C99C-4502-4BFAC4A45A8E}"/>
              </a:ext>
            </a:extLst>
          </p:cNvPr>
          <p:cNvCxnSpPr>
            <a:cxnSpLocks/>
          </p:cNvCxnSpPr>
          <p:nvPr/>
        </p:nvCxnSpPr>
        <p:spPr>
          <a:xfrm>
            <a:off x="3783163" y="5071622"/>
            <a:ext cx="720000" cy="0"/>
          </a:xfrm>
          <a:prstGeom prst="line">
            <a:avLst/>
          </a:prstGeom>
          <a:ln w="2540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17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27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그룹 51">
            <a:extLst>
              <a:ext uri="{FF2B5EF4-FFF2-40B4-BE49-F238E27FC236}">
                <a16:creationId xmlns:a16="http://schemas.microsoft.com/office/drawing/2014/main" xmlns="" id="{5F3E2403-4D86-1017-DCD4-1D18D854CD77}"/>
              </a:ext>
            </a:extLst>
          </p:cNvPr>
          <p:cNvGrpSpPr/>
          <p:nvPr/>
        </p:nvGrpSpPr>
        <p:grpSpPr>
          <a:xfrm>
            <a:off x="265663" y="233809"/>
            <a:ext cx="13092558" cy="6376542"/>
            <a:chOff x="265663" y="233809"/>
            <a:chExt cx="13092558" cy="6376542"/>
          </a:xfrm>
        </p:grpSpPr>
        <p:sp>
          <p:nvSpPr>
            <p:cNvPr id="6" name="직사각형 5">
              <a:extLst>
                <a:ext uri="{FF2B5EF4-FFF2-40B4-BE49-F238E27FC236}">
                  <a16:creationId xmlns:a16="http://schemas.microsoft.com/office/drawing/2014/main" xmlns="" id="{223BA55A-C715-E65B-C678-65B1F095369D}"/>
                </a:ext>
              </a:extLst>
            </p:cNvPr>
            <p:cNvSpPr/>
            <p:nvPr/>
          </p:nvSpPr>
          <p:spPr>
            <a:xfrm>
              <a:off x="276225" y="247650"/>
              <a:ext cx="11639550" cy="6362700"/>
            </a:xfrm>
            <a:prstGeom prst="rect">
              <a:avLst/>
            </a:prstGeom>
            <a:solidFill>
              <a:srgbClr val="323546"/>
            </a:solidFill>
            <a:ln>
              <a:noFill/>
            </a:ln>
            <a:effectLst>
              <a:outerShdw blurRad="2921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177800">
                <a:lnSpc>
                  <a:spcPct val="150000"/>
                </a:lnSpc>
                <a:defRPr/>
              </a:pPr>
              <a:endParaRPr lang="ko-KR" altLang="en-US" dirty="0">
                <a:solidFill>
                  <a:srgbClr val="43B390"/>
                </a:solidFill>
              </a:endParaRPr>
            </a:p>
          </p:txBody>
        </p:sp>
        <p:grpSp>
          <p:nvGrpSpPr>
            <p:cNvPr id="34" name="그룹 33">
              <a:extLst>
                <a:ext uri="{FF2B5EF4-FFF2-40B4-BE49-F238E27FC236}">
                  <a16:creationId xmlns:a16="http://schemas.microsoft.com/office/drawing/2014/main" xmlns="" id="{DD44C8E3-3085-75CE-9987-8FF8524B0D65}"/>
                </a:ext>
              </a:extLst>
            </p:cNvPr>
            <p:cNvGrpSpPr/>
            <p:nvPr/>
          </p:nvGrpSpPr>
          <p:grpSpPr>
            <a:xfrm rot="10800000">
              <a:off x="11185213" y="5890351"/>
              <a:ext cx="720000" cy="720000"/>
              <a:chOff x="276225" y="238570"/>
              <a:chExt cx="720000" cy="720000"/>
            </a:xfrm>
          </p:grpSpPr>
          <p:cxnSp>
            <p:nvCxnSpPr>
              <p:cNvPr id="35" name="직선 연결선 34">
                <a:extLst>
                  <a:ext uri="{FF2B5EF4-FFF2-40B4-BE49-F238E27FC236}">
                    <a16:creationId xmlns:a16="http://schemas.microsoft.com/office/drawing/2014/main" xmlns="" id="{A631B37F-A34A-8007-1263-0EBBE1E98BD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6225" y="243332"/>
                <a:ext cx="720000" cy="0"/>
              </a:xfrm>
              <a:prstGeom prst="line">
                <a:avLst/>
              </a:prstGeom>
              <a:ln w="9525">
                <a:solidFill>
                  <a:srgbClr val="43B39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직선 연결선 35">
                <a:extLst>
                  <a:ext uri="{FF2B5EF4-FFF2-40B4-BE49-F238E27FC236}">
                    <a16:creationId xmlns:a16="http://schemas.microsoft.com/office/drawing/2014/main" xmlns="" id="{0333694A-8BFC-9CDD-C563-202E2BB2E6E3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-83775" y="598570"/>
                <a:ext cx="720000" cy="0"/>
              </a:xfrm>
              <a:prstGeom prst="line">
                <a:avLst/>
              </a:prstGeom>
              <a:ln w="9525">
                <a:solidFill>
                  <a:srgbClr val="43B39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" name="직사각형 36">
              <a:extLst>
                <a:ext uri="{FF2B5EF4-FFF2-40B4-BE49-F238E27FC236}">
                  <a16:creationId xmlns:a16="http://schemas.microsoft.com/office/drawing/2014/main" xmlns="" id="{247E8EB6-66D9-FB9B-ED20-2751B81E8403}"/>
                </a:ext>
              </a:extLst>
            </p:cNvPr>
            <p:cNvSpPr/>
            <p:nvPr/>
          </p:nvSpPr>
          <p:spPr>
            <a:xfrm>
              <a:off x="265663" y="233809"/>
              <a:ext cx="11650112" cy="719998"/>
            </a:xfrm>
            <a:prstGeom prst="rect">
              <a:avLst/>
            </a:prstGeom>
            <a:solidFill>
              <a:schemeClr val="tx1">
                <a:alpha val="12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7800">
                <a:defRPr/>
              </a:pPr>
              <a:r>
                <a:rPr lang="en-US" altLang="ko-KR" sz="2400" i="1" kern="0" dirty="0">
                  <a:ln w="9525">
                    <a:noFill/>
                  </a:ln>
                  <a:solidFill>
                    <a:prstClr val="white"/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PPT PRESENTATION </a:t>
              </a:r>
              <a:r>
                <a:rPr lang="en-US" altLang="ko-KR" sz="800" kern="0" dirty="0">
                  <a:solidFill>
                    <a:srgbClr val="43B390"/>
                  </a:solidFill>
                </a:rPr>
                <a:t>Enjoy your stylish business and campus life with BIZCAM</a:t>
              </a:r>
              <a:endParaRPr lang="ko-KR" altLang="en-US" dirty="0">
                <a:solidFill>
                  <a:srgbClr val="43B390"/>
                </a:solidFill>
              </a:endParaRPr>
            </a:p>
          </p:txBody>
        </p:sp>
        <p:grpSp>
          <p:nvGrpSpPr>
            <p:cNvPr id="33" name="그룹 32">
              <a:extLst>
                <a:ext uri="{FF2B5EF4-FFF2-40B4-BE49-F238E27FC236}">
                  <a16:creationId xmlns:a16="http://schemas.microsoft.com/office/drawing/2014/main" xmlns="" id="{BEB191F6-B825-197E-8A36-27A8BE0F4BAE}"/>
                </a:ext>
              </a:extLst>
            </p:cNvPr>
            <p:cNvGrpSpPr/>
            <p:nvPr/>
          </p:nvGrpSpPr>
          <p:grpSpPr>
            <a:xfrm>
              <a:off x="276225" y="238570"/>
              <a:ext cx="720000" cy="720000"/>
              <a:chOff x="276225" y="238570"/>
              <a:chExt cx="720000" cy="720000"/>
            </a:xfrm>
          </p:grpSpPr>
          <p:cxnSp>
            <p:nvCxnSpPr>
              <p:cNvPr id="31" name="직선 연결선 30">
                <a:extLst>
                  <a:ext uri="{FF2B5EF4-FFF2-40B4-BE49-F238E27FC236}">
                    <a16:creationId xmlns:a16="http://schemas.microsoft.com/office/drawing/2014/main" xmlns="" id="{F6CEBD5C-CB9D-3200-E3E6-527B0901059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6225" y="243332"/>
                <a:ext cx="720000" cy="0"/>
              </a:xfrm>
              <a:prstGeom prst="line">
                <a:avLst/>
              </a:prstGeom>
              <a:ln w="9525">
                <a:solidFill>
                  <a:srgbClr val="43B39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직선 연결선 31">
                <a:extLst>
                  <a:ext uri="{FF2B5EF4-FFF2-40B4-BE49-F238E27FC236}">
                    <a16:creationId xmlns:a16="http://schemas.microsoft.com/office/drawing/2014/main" xmlns="" id="{68D0657F-265B-24F4-0D8D-8C66F664ADA1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-83775" y="598570"/>
                <a:ext cx="720000" cy="0"/>
              </a:xfrm>
              <a:prstGeom prst="line">
                <a:avLst/>
              </a:prstGeom>
              <a:ln w="9525">
                <a:solidFill>
                  <a:srgbClr val="43B39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" name="그룹 4">
              <a:extLst>
                <a:ext uri="{FF2B5EF4-FFF2-40B4-BE49-F238E27FC236}">
                  <a16:creationId xmlns:a16="http://schemas.microsoft.com/office/drawing/2014/main" xmlns="" id="{7C1D510B-83AC-F6CC-46E5-E0F87469CE53}"/>
                </a:ext>
              </a:extLst>
            </p:cNvPr>
            <p:cNvGrpSpPr/>
            <p:nvPr/>
          </p:nvGrpSpPr>
          <p:grpSpPr>
            <a:xfrm>
              <a:off x="7880172" y="247649"/>
              <a:ext cx="5478049" cy="720001"/>
              <a:chOff x="5311382" y="341822"/>
              <a:chExt cx="6360455" cy="835979"/>
            </a:xfrm>
            <a:scene3d>
              <a:camera prst="perspectiveLeft" fov="3300000">
                <a:rot lat="0" lon="3900000" rev="0"/>
              </a:camera>
              <a:lightRig rig="threePt" dir="t"/>
            </a:scene3d>
          </p:grpSpPr>
          <p:sp>
            <p:nvSpPr>
              <p:cNvPr id="7" name="자유형: 도형 6">
                <a:extLst>
                  <a:ext uri="{FF2B5EF4-FFF2-40B4-BE49-F238E27FC236}">
                    <a16:creationId xmlns:a16="http://schemas.microsoft.com/office/drawing/2014/main" xmlns="" id="{322943D7-EE6D-41DD-F6FB-11256B848F5A}"/>
                  </a:ext>
                </a:extLst>
              </p:cNvPr>
              <p:cNvSpPr/>
              <p:nvPr/>
            </p:nvSpPr>
            <p:spPr>
              <a:xfrm rot="5400000">
                <a:off x="5261274" y="391968"/>
                <a:ext cx="835941" cy="735725"/>
              </a:xfrm>
              <a:custGeom>
                <a:avLst/>
                <a:gdLst>
                  <a:gd name="connsiteX0" fmla="*/ 1729001 w 3504962"/>
                  <a:gd name="connsiteY0" fmla="*/ 48818 h 3084774"/>
                  <a:gd name="connsiteX1" fmla="*/ 1554806 w 3504962"/>
                  <a:gd name="connsiteY1" fmla="*/ 157678 h 3084774"/>
                  <a:gd name="connsiteX2" fmla="*/ 70266 w 3504962"/>
                  <a:gd name="connsiteY2" fmla="*/ 2731855 h 3084774"/>
                  <a:gd name="connsiteX3" fmla="*/ 85308 w 3504962"/>
                  <a:gd name="connsiteY3" fmla="*/ 2973394 h 3084774"/>
                  <a:gd name="connsiteX4" fmla="*/ 109506 w 3504962"/>
                  <a:gd name="connsiteY4" fmla="*/ 2994752 h 3084774"/>
                  <a:gd name="connsiteX5" fmla="*/ 113120 w 3504962"/>
                  <a:gd name="connsiteY5" fmla="*/ 3000114 h 3084774"/>
                  <a:gd name="connsiteX6" fmla="*/ 145513 w 3504962"/>
                  <a:gd name="connsiteY6" fmla="*/ 3026859 h 3084774"/>
                  <a:gd name="connsiteX7" fmla="*/ 146474 w 3504962"/>
                  <a:gd name="connsiteY7" fmla="*/ 3027381 h 3084774"/>
                  <a:gd name="connsiteX8" fmla="*/ 150491 w 3504962"/>
                  <a:gd name="connsiteY8" fmla="*/ 3030927 h 3084774"/>
                  <a:gd name="connsiteX9" fmla="*/ 165233 w 3504962"/>
                  <a:gd name="connsiteY9" fmla="*/ 3037576 h 3084774"/>
                  <a:gd name="connsiteX10" fmla="*/ 182687 w 3504962"/>
                  <a:gd name="connsiteY10" fmla="*/ 3047060 h 3084774"/>
                  <a:gd name="connsiteX11" fmla="*/ 267856 w 3504962"/>
                  <a:gd name="connsiteY11" fmla="*/ 3064304 h 3084774"/>
                  <a:gd name="connsiteX12" fmla="*/ 3239429 w 3504962"/>
                  <a:gd name="connsiteY12" fmla="*/ 3065743 h 3084774"/>
                  <a:gd name="connsiteX13" fmla="*/ 3324581 w 3504962"/>
                  <a:gd name="connsiteY13" fmla="*/ 3048582 h 3084774"/>
                  <a:gd name="connsiteX14" fmla="*/ 3342032 w 3504962"/>
                  <a:gd name="connsiteY14" fmla="*/ 3039110 h 3084774"/>
                  <a:gd name="connsiteX15" fmla="*/ 3356762 w 3504962"/>
                  <a:gd name="connsiteY15" fmla="*/ 3032479 h 3084774"/>
                  <a:gd name="connsiteX16" fmla="*/ 3360774 w 3504962"/>
                  <a:gd name="connsiteY16" fmla="*/ 3028938 h 3084774"/>
                  <a:gd name="connsiteX17" fmla="*/ 3361736 w 3504962"/>
                  <a:gd name="connsiteY17" fmla="*/ 3028417 h 3084774"/>
                  <a:gd name="connsiteX18" fmla="*/ 3394102 w 3504962"/>
                  <a:gd name="connsiteY18" fmla="*/ 3001702 h 3084774"/>
                  <a:gd name="connsiteX19" fmla="*/ 3397710 w 3504962"/>
                  <a:gd name="connsiteY19" fmla="*/ 2996344 h 3084774"/>
                  <a:gd name="connsiteX20" fmla="*/ 3421889 w 3504962"/>
                  <a:gd name="connsiteY20" fmla="*/ 2975008 h 3084774"/>
                  <a:gd name="connsiteX21" fmla="*/ 3436698 w 3504962"/>
                  <a:gd name="connsiteY21" fmla="*/ 2733484 h 3084774"/>
                  <a:gd name="connsiteX22" fmla="*/ 1949666 w 3504962"/>
                  <a:gd name="connsiteY22" fmla="*/ 157869 h 3084774"/>
                  <a:gd name="connsiteX23" fmla="*/ 1775365 w 3504962"/>
                  <a:gd name="connsiteY23" fmla="*/ 48839 h 3084774"/>
                  <a:gd name="connsiteX24" fmla="*/ 1752165 w 3504962"/>
                  <a:gd name="connsiteY24" fmla="*/ 49439 h 3084774"/>
                  <a:gd name="connsiteX25" fmla="*/ 1776204 w 3504962"/>
                  <a:gd name="connsiteY25" fmla="*/ 0 h 3084774"/>
                  <a:gd name="connsiteX26" fmla="*/ 1954513 w 3504962"/>
                  <a:gd name="connsiteY26" fmla="*/ 111422 h 3084774"/>
                  <a:gd name="connsiteX27" fmla="*/ 3474930 w 3504962"/>
                  <a:gd name="connsiteY27" fmla="*/ 2744862 h 3084774"/>
                  <a:gd name="connsiteX28" fmla="*/ 3459656 w 3504962"/>
                  <a:gd name="connsiteY28" fmla="*/ 2991885 h 3084774"/>
                  <a:gd name="connsiteX29" fmla="*/ 3434904 w 3504962"/>
                  <a:gd name="connsiteY29" fmla="*/ 3013719 h 3084774"/>
                  <a:gd name="connsiteX30" fmla="*/ 3431208 w 3504962"/>
                  <a:gd name="connsiteY30" fmla="*/ 3019200 h 3084774"/>
                  <a:gd name="connsiteX31" fmla="*/ 3398074 w 3504962"/>
                  <a:gd name="connsiteY31" fmla="*/ 3046538 h 3084774"/>
                  <a:gd name="connsiteX32" fmla="*/ 3397090 w 3504962"/>
                  <a:gd name="connsiteY32" fmla="*/ 3047072 h 3084774"/>
                  <a:gd name="connsiteX33" fmla="*/ 3392983 w 3504962"/>
                  <a:gd name="connsiteY33" fmla="*/ 3050695 h 3084774"/>
                  <a:gd name="connsiteX34" fmla="*/ 3377907 w 3504962"/>
                  <a:gd name="connsiteY34" fmla="*/ 3057485 h 3084774"/>
                  <a:gd name="connsiteX35" fmla="*/ 3360044 w 3504962"/>
                  <a:gd name="connsiteY35" fmla="*/ 3067180 h 3084774"/>
                  <a:gd name="connsiteX36" fmla="*/ 3272899 w 3504962"/>
                  <a:gd name="connsiteY36" fmla="*/ 3084774 h 3084774"/>
                  <a:gd name="connsiteX37" fmla="*/ 232063 w 3504962"/>
                  <a:gd name="connsiteY37" fmla="*/ 3084774 h 3084774"/>
                  <a:gd name="connsiteX38" fmla="*/ 144916 w 3504962"/>
                  <a:gd name="connsiteY38" fmla="*/ 3067180 h 3084774"/>
                  <a:gd name="connsiteX39" fmla="*/ 127062 w 3504962"/>
                  <a:gd name="connsiteY39" fmla="*/ 3057489 h 3084774"/>
                  <a:gd name="connsiteX40" fmla="*/ 111979 w 3504962"/>
                  <a:gd name="connsiteY40" fmla="*/ 3050696 h 3084774"/>
                  <a:gd name="connsiteX41" fmla="*/ 107870 w 3504962"/>
                  <a:gd name="connsiteY41" fmla="*/ 3047071 h 3084774"/>
                  <a:gd name="connsiteX42" fmla="*/ 106886 w 3504962"/>
                  <a:gd name="connsiteY42" fmla="*/ 3046538 h 3084774"/>
                  <a:gd name="connsiteX43" fmla="*/ 73752 w 3504962"/>
                  <a:gd name="connsiteY43" fmla="*/ 3019200 h 3084774"/>
                  <a:gd name="connsiteX44" fmla="*/ 70057 w 3504962"/>
                  <a:gd name="connsiteY44" fmla="*/ 3013719 h 3084774"/>
                  <a:gd name="connsiteX45" fmla="*/ 45305 w 3504962"/>
                  <a:gd name="connsiteY45" fmla="*/ 2991886 h 3084774"/>
                  <a:gd name="connsiteX46" fmla="*/ 30032 w 3504962"/>
                  <a:gd name="connsiteY46" fmla="*/ 2744864 h 3084774"/>
                  <a:gd name="connsiteX47" fmla="*/ 1550449 w 3504962"/>
                  <a:gd name="connsiteY47" fmla="*/ 111423 h 3084774"/>
                  <a:gd name="connsiteX48" fmla="*/ 1728758 w 3504962"/>
                  <a:gd name="connsiteY48" fmla="*/ 1 h 3084774"/>
                  <a:gd name="connsiteX49" fmla="*/ 1752461 w 3504962"/>
                  <a:gd name="connsiteY49" fmla="*/ 625 h 3084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504962" h="3084774">
                    <a:moveTo>
                      <a:pt x="1729001" y="48818"/>
                    </a:moveTo>
                    <a:cubicBezTo>
                      <a:pt x="1658944" y="53738"/>
                      <a:pt x="1592534" y="92259"/>
                      <a:pt x="1554806" y="157678"/>
                    </a:cubicBezTo>
                    <a:lnTo>
                      <a:pt x="70266" y="2731855"/>
                    </a:lnTo>
                    <a:cubicBezTo>
                      <a:pt x="24992" y="2810361"/>
                      <a:pt x="33877" y="2905305"/>
                      <a:pt x="85308" y="2973394"/>
                    </a:cubicBezTo>
                    <a:lnTo>
                      <a:pt x="109506" y="2994752"/>
                    </a:lnTo>
                    <a:lnTo>
                      <a:pt x="113120" y="3000114"/>
                    </a:lnTo>
                    <a:cubicBezTo>
                      <a:pt x="123024" y="3010021"/>
                      <a:pt x="133870" y="3018985"/>
                      <a:pt x="145513" y="3026859"/>
                    </a:cubicBezTo>
                    <a:lnTo>
                      <a:pt x="146474" y="3027381"/>
                    </a:lnTo>
                    <a:lnTo>
                      <a:pt x="150491" y="3030927"/>
                    </a:lnTo>
                    <a:lnTo>
                      <a:pt x="165233" y="3037576"/>
                    </a:lnTo>
                    <a:lnTo>
                      <a:pt x="182687" y="3047060"/>
                    </a:lnTo>
                    <a:cubicBezTo>
                      <a:pt x="208867" y="3058150"/>
                      <a:pt x="237648" y="3064290"/>
                      <a:pt x="267856" y="3064304"/>
                    </a:cubicBezTo>
                    <a:lnTo>
                      <a:pt x="3239429" y="3065743"/>
                    </a:lnTo>
                    <a:cubicBezTo>
                      <a:pt x="3269636" y="3065757"/>
                      <a:pt x="3298412" y="3059647"/>
                      <a:pt x="3324581" y="3048582"/>
                    </a:cubicBezTo>
                    <a:lnTo>
                      <a:pt x="3342032" y="3039110"/>
                    </a:lnTo>
                    <a:lnTo>
                      <a:pt x="3356762" y="3032479"/>
                    </a:lnTo>
                    <a:lnTo>
                      <a:pt x="3360774" y="3028938"/>
                    </a:lnTo>
                    <a:lnTo>
                      <a:pt x="3361736" y="3028417"/>
                    </a:lnTo>
                    <a:cubicBezTo>
                      <a:pt x="3373371" y="3020554"/>
                      <a:pt x="3384209" y="3011600"/>
                      <a:pt x="3394102" y="3001702"/>
                    </a:cubicBezTo>
                    <a:lnTo>
                      <a:pt x="3397710" y="2996344"/>
                    </a:lnTo>
                    <a:lnTo>
                      <a:pt x="3421889" y="2975008"/>
                    </a:lnTo>
                    <a:cubicBezTo>
                      <a:pt x="3473254" y="2906968"/>
                      <a:pt x="3482048" y="2812033"/>
                      <a:pt x="3436698" y="2733484"/>
                    </a:cubicBezTo>
                    <a:lnTo>
                      <a:pt x="1949666" y="157869"/>
                    </a:lnTo>
                    <a:cubicBezTo>
                      <a:pt x="1911875" y="92413"/>
                      <a:pt x="1845428" y="53827"/>
                      <a:pt x="1775365" y="48839"/>
                    </a:cubicBezTo>
                    <a:lnTo>
                      <a:pt x="1752165" y="49439"/>
                    </a:lnTo>
                    <a:close/>
                    <a:moveTo>
                      <a:pt x="1776204" y="0"/>
                    </a:moveTo>
                    <a:cubicBezTo>
                      <a:pt x="1847896" y="5066"/>
                      <a:pt x="1915873" y="44496"/>
                      <a:pt x="1954513" y="111422"/>
                    </a:cubicBezTo>
                    <a:lnTo>
                      <a:pt x="3474930" y="2744862"/>
                    </a:lnTo>
                    <a:cubicBezTo>
                      <a:pt x="3521298" y="2825174"/>
                      <a:pt x="3512253" y="2922273"/>
                      <a:pt x="3459656" y="2991885"/>
                    </a:cubicBezTo>
                    <a:lnTo>
                      <a:pt x="3434904" y="3013719"/>
                    </a:lnTo>
                    <a:lnTo>
                      <a:pt x="3431208" y="3019200"/>
                    </a:lnTo>
                    <a:cubicBezTo>
                      <a:pt x="3421079" y="3029328"/>
                      <a:pt x="3409985" y="3038491"/>
                      <a:pt x="3398074" y="3046538"/>
                    </a:cubicBezTo>
                    <a:lnTo>
                      <a:pt x="3397090" y="3047072"/>
                    </a:lnTo>
                    <a:lnTo>
                      <a:pt x="3392983" y="3050695"/>
                    </a:lnTo>
                    <a:lnTo>
                      <a:pt x="3377907" y="3057485"/>
                    </a:lnTo>
                    <a:lnTo>
                      <a:pt x="3360044" y="3067180"/>
                    </a:lnTo>
                    <a:cubicBezTo>
                      <a:pt x="3333259" y="3078509"/>
                      <a:pt x="3303810" y="3084774"/>
                      <a:pt x="3272899" y="3084774"/>
                    </a:cubicBezTo>
                    <a:lnTo>
                      <a:pt x="232063" y="3084774"/>
                    </a:lnTo>
                    <a:cubicBezTo>
                      <a:pt x="201150" y="3084774"/>
                      <a:pt x="171701" y="3078509"/>
                      <a:pt x="144916" y="3067180"/>
                    </a:cubicBezTo>
                    <a:lnTo>
                      <a:pt x="127062" y="3057489"/>
                    </a:lnTo>
                    <a:lnTo>
                      <a:pt x="111979" y="3050696"/>
                    </a:lnTo>
                    <a:lnTo>
                      <a:pt x="107870" y="3047071"/>
                    </a:lnTo>
                    <a:lnTo>
                      <a:pt x="106886" y="3046538"/>
                    </a:lnTo>
                    <a:cubicBezTo>
                      <a:pt x="94976" y="3038490"/>
                      <a:pt x="83881" y="3029328"/>
                      <a:pt x="73752" y="3019200"/>
                    </a:cubicBezTo>
                    <a:lnTo>
                      <a:pt x="70057" y="3013719"/>
                    </a:lnTo>
                    <a:lnTo>
                      <a:pt x="45305" y="2991886"/>
                    </a:lnTo>
                    <a:cubicBezTo>
                      <a:pt x="-7291" y="2922275"/>
                      <a:pt x="-16337" y="2825176"/>
                      <a:pt x="30032" y="2744864"/>
                    </a:cubicBezTo>
                    <a:lnTo>
                      <a:pt x="1550449" y="111423"/>
                    </a:lnTo>
                    <a:cubicBezTo>
                      <a:pt x="1589088" y="44497"/>
                      <a:pt x="1657066" y="5067"/>
                      <a:pt x="1728758" y="1"/>
                    </a:cubicBezTo>
                    <a:lnTo>
                      <a:pt x="1752461" y="625"/>
                    </a:lnTo>
                    <a:close/>
                  </a:path>
                </a:pathLst>
              </a:custGeom>
              <a:solidFill>
                <a:srgbClr val="43B390">
                  <a:alpha val="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5" name="자유형: 도형 14">
                <a:extLst>
                  <a:ext uri="{FF2B5EF4-FFF2-40B4-BE49-F238E27FC236}">
                    <a16:creationId xmlns:a16="http://schemas.microsoft.com/office/drawing/2014/main" xmlns="" id="{CACE228C-0B12-1879-7C71-90004AD234E5}"/>
                  </a:ext>
                </a:extLst>
              </p:cNvPr>
              <p:cNvSpPr/>
              <p:nvPr/>
            </p:nvSpPr>
            <p:spPr>
              <a:xfrm rot="5400000">
                <a:off x="5557312" y="391966"/>
                <a:ext cx="835941" cy="735725"/>
              </a:xfrm>
              <a:custGeom>
                <a:avLst/>
                <a:gdLst>
                  <a:gd name="connsiteX0" fmla="*/ 1729001 w 3504962"/>
                  <a:gd name="connsiteY0" fmla="*/ 48818 h 3084774"/>
                  <a:gd name="connsiteX1" fmla="*/ 1554806 w 3504962"/>
                  <a:gd name="connsiteY1" fmla="*/ 157678 h 3084774"/>
                  <a:gd name="connsiteX2" fmla="*/ 70266 w 3504962"/>
                  <a:gd name="connsiteY2" fmla="*/ 2731855 h 3084774"/>
                  <a:gd name="connsiteX3" fmla="*/ 85308 w 3504962"/>
                  <a:gd name="connsiteY3" fmla="*/ 2973394 h 3084774"/>
                  <a:gd name="connsiteX4" fmla="*/ 109506 w 3504962"/>
                  <a:gd name="connsiteY4" fmla="*/ 2994752 h 3084774"/>
                  <a:gd name="connsiteX5" fmla="*/ 113120 w 3504962"/>
                  <a:gd name="connsiteY5" fmla="*/ 3000114 h 3084774"/>
                  <a:gd name="connsiteX6" fmla="*/ 145513 w 3504962"/>
                  <a:gd name="connsiteY6" fmla="*/ 3026859 h 3084774"/>
                  <a:gd name="connsiteX7" fmla="*/ 146474 w 3504962"/>
                  <a:gd name="connsiteY7" fmla="*/ 3027381 h 3084774"/>
                  <a:gd name="connsiteX8" fmla="*/ 150491 w 3504962"/>
                  <a:gd name="connsiteY8" fmla="*/ 3030927 h 3084774"/>
                  <a:gd name="connsiteX9" fmla="*/ 165233 w 3504962"/>
                  <a:gd name="connsiteY9" fmla="*/ 3037576 h 3084774"/>
                  <a:gd name="connsiteX10" fmla="*/ 182687 w 3504962"/>
                  <a:gd name="connsiteY10" fmla="*/ 3047060 h 3084774"/>
                  <a:gd name="connsiteX11" fmla="*/ 267856 w 3504962"/>
                  <a:gd name="connsiteY11" fmla="*/ 3064304 h 3084774"/>
                  <a:gd name="connsiteX12" fmla="*/ 3239429 w 3504962"/>
                  <a:gd name="connsiteY12" fmla="*/ 3065743 h 3084774"/>
                  <a:gd name="connsiteX13" fmla="*/ 3324581 w 3504962"/>
                  <a:gd name="connsiteY13" fmla="*/ 3048582 h 3084774"/>
                  <a:gd name="connsiteX14" fmla="*/ 3342032 w 3504962"/>
                  <a:gd name="connsiteY14" fmla="*/ 3039110 h 3084774"/>
                  <a:gd name="connsiteX15" fmla="*/ 3356762 w 3504962"/>
                  <a:gd name="connsiteY15" fmla="*/ 3032479 h 3084774"/>
                  <a:gd name="connsiteX16" fmla="*/ 3360774 w 3504962"/>
                  <a:gd name="connsiteY16" fmla="*/ 3028938 h 3084774"/>
                  <a:gd name="connsiteX17" fmla="*/ 3361736 w 3504962"/>
                  <a:gd name="connsiteY17" fmla="*/ 3028417 h 3084774"/>
                  <a:gd name="connsiteX18" fmla="*/ 3394102 w 3504962"/>
                  <a:gd name="connsiteY18" fmla="*/ 3001702 h 3084774"/>
                  <a:gd name="connsiteX19" fmla="*/ 3397710 w 3504962"/>
                  <a:gd name="connsiteY19" fmla="*/ 2996344 h 3084774"/>
                  <a:gd name="connsiteX20" fmla="*/ 3421889 w 3504962"/>
                  <a:gd name="connsiteY20" fmla="*/ 2975008 h 3084774"/>
                  <a:gd name="connsiteX21" fmla="*/ 3436698 w 3504962"/>
                  <a:gd name="connsiteY21" fmla="*/ 2733484 h 3084774"/>
                  <a:gd name="connsiteX22" fmla="*/ 1949666 w 3504962"/>
                  <a:gd name="connsiteY22" fmla="*/ 157869 h 3084774"/>
                  <a:gd name="connsiteX23" fmla="*/ 1775365 w 3504962"/>
                  <a:gd name="connsiteY23" fmla="*/ 48839 h 3084774"/>
                  <a:gd name="connsiteX24" fmla="*/ 1752165 w 3504962"/>
                  <a:gd name="connsiteY24" fmla="*/ 49439 h 3084774"/>
                  <a:gd name="connsiteX25" fmla="*/ 1776204 w 3504962"/>
                  <a:gd name="connsiteY25" fmla="*/ 0 h 3084774"/>
                  <a:gd name="connsiteX26" fmla="*/ 1954513 w 3504962"/>
                  <a:gd name="connsiteY26" fmla="*/ 111422 h 3084774"/>
                  <a:gd name="connsiteX27" fmla="*/ 3474930 w 3504962"/>
                  <a:gd name="connsiteY27" fmla="*/ 2744862 h 3084774"/>
                  <a:gd name="connsiteX28" fmla="*/ 3459656 w 3504962"/>
                  <a:gd name="connsiteY28" fmla="*/ 2991885 h 3084774"/>
                  <a:gd name="connsiteX29" fmla="*/ 3434904 w 3504962"/>
                  <a:gd name="connsiteY29" fmla="*/ 3013719 h 3084774"/>
                  <a:gd name="connsiteX30" fmla="*/ 3431208 w 3504962"/>
                  <a:gd name="connsiteY30" fmla="*/ 3019200 h 3084774"/>
                  <a:gd name="connsiteX31" fmla="*/ 3398074 w 3504962"/>
                  <a:gd name="connsiteY31" fmla="*/ 3046538 h 3084774"/>
                  <a:gd name="connsiteX32" fmla="*/ 3397090 w 3504962"/>
                  <a:gd name="connsiteY32" fmla="*/ 3047072 h 3084774"/>
                  <a:gd name="connsiteX33" fmla="*/ 3392983 w 3504962"/>
                  <a:gd name="connsiteY33" fmla="*/ 3050695 h 3084774"/>
                  <a:gd name="connsiteX34" fmla="*/ 3377907 w 3504962"/>
                  <a:gd name="connsiteY34" fmla="*/ 3057485 h 3084774"/>
                  <a:gd name="connsiteX35" fmla="*/ 3360044 w 3504962"/>
                  <a:gd name="connsiteY35" fmla="*/ 3067180 h 3084774"/>
                  <a:gd name="connsiteX36" fmla="*/ 3272899 w 3504962"/>
                  <a:gd name="connsiteY36" fmla="*/ 3084774 h 3084774"/>
                  <a:gd name="connsiteX37" fmla="*/ 232063 w 3504962"/>
                  <a:gd name="connsiteY37" fmla="*/ 3084774 h 3084774"/>
                  <a:gd name="connsiteX38" fmla="*/ 144916 w 3504962"/>
                  <a:gd name="connsiteY38" fmla="*/ 3067180 h 3084774"/>
                  <a:gd name="connsiteX39" fmla="*/ 127062 w 3504962"/>
                  <a:gd name="connsiteY39" fmla="*/ 3057489 h 3084774"/>
                  <a:gd name="connsiteX40" fmla="*/ 111979 w 3504962"/>
                  <a:gd name="connsiteY40" fmla="*/ 3050696 h 3084774"/>
                  <a:gd name="connsiteX41" fmla="*/ 107870 w 3504962"/>
                  <a:gd name="connsiteY41" fmla="*/ 3047071 h 3084774"/>
                  <a:gd name="connsiteX42" fmla="*/ 106886 w 3504962"/>
                  <a:gd name="connsiteY42" fmla="*/ 3046538 h 3084774"/>
                  <a:gd name="connsiteX43" fmla="*/ 73752 w 3504962"/>
                  <a:gd name="connsiteY43" fmla="*/ 3019200 h 3084774"/>
                  <a:gd name="connsiteX44" fmla="*/ 70057 w 3504962"/>
                  <a:gd name="connsiteY44" fmla="*/ 3013719 h 3084774"/>
                  <a:gd name="connsiteX45" fmla="*/ 45305 w 3504962"/>
                  <a:gd name="connsiteY45" fmla="*/ 2991886 h 3084774"/>
                  <a:gd name="connsiteX46" fmla="*/ 30032 w 3504962"/>
                  <a:gd name="connsiteY46" fmla="*/ 2744864 h 3084774"/>
                  <a:gd name="connsiteX47" fmla="*/ 1550449 w 3504962"/>
                  <a:gd name="connsiteY47" fmla="*/ 111423 h 3084774"/>
                  <a:gd name="connsiteX48" fmla="*/ 1728758 w 3504962"/>
                  <a:gd name="connsiteY48" fmla="*/ 1 h 3084774"/>
                  <a:gd name="connsiteX49" fmla="*/ 1752461 w 3504962"/>
                  <a:gd name="connsiteY49" fmla="*/ 625 h 3084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504962" h="3084774">
                    <a:moveTo>
                      <a:pt x="1729001" y="48818"/>
                    </a:moveTo>
                    <a:cubicBezTo>
                      <a:pt x="1658944" y="53738"/>
                      <a:pt x="1592534" y="92259"/>
                      <a:pt x="1554806" y="157678"/>
                    </a:cubicBezTo>
                    <a:lnTo>
                      <a:pt x="70266" y="2731855"/>
                    </a:lnTo>
                    <a:cubicBezTo>
                      <a:pt x="24992" y="2810361"/>
                      <a:pt x="33877" y="2905305"/>
                      <a:pt x="85308" y="2973394"/>
                    </a:cubicBezTo>
                    <a:lnTo>
                      <a:pt x="109506" y="2994752"/>
                    </a:lnTo>
                    <a:lnTo>
                      <a:pt x="113120" y="3000114"/>
                    </a:lnTo>
                    <a:cubicBezTo>
                      <a:pt x="123024" y="3010021"/>
                      <a:pt x="133870" y="3018985"/>
                      <a:pt x="145513" y="3026859"/>
                    </a:cubicBezTo>
                    <a:lnTo>
                      <a:pt x="146474" y="3027381"/>
                    </a:lnTo>
                    <a:lnTo>
                      <a:pt x="150491" y="3030927"/>
                    </a:lnTo>
                    <a:lnTo>
                      <a:pt x="165233" y="3037576"/>
                    </a:lnTo>
                    <a:lnTo>
                      <a:pt x="182687" y="3047060"/>
                    </a:lnTo>
                    <a:cubicBezTo>
                      <a:pt x="208867" y="3058150"/>
                      <a:pt x="237648" y="3064290"/>
                      <a:pt x="267856" y="3064304"/>
                    </a:cubicBezTo>
                    <a:lnTo>
                      <a:pt x="3239429" y="3065743"/>
                    </a:lnTo>
                    <a:cubicBezTo>
                      <a:pt x="3269636" y="3065757"/>
                      <a:pt x="3298412" y="3059647"/>
                      <a:pt x="3324581" y="3048582"/>
                    </a:cubicBezTo>
                    <a:lnTo>
                      <a:pt x="3342032" y="3039110"/>
                    </a:lnTo>
                    <a:lnTo>
                      <a:pt x="3356762" y="3032479"/>
                    </a:lnTo>
                    <a:lnTo>
                      <a:pt x="3360774" y="3028938"/>
                    </a:lnTo>
                    <a:lnTo>
                      <a:pt x="3361736" y="3028417"/>
                    </a:lnTo>
                    <a:cubicBezTo>
                      <a:pt x="3373371" y="3020554"/>
                      <a:pt x="3384209" y="3011600"/>
                      <a:pt x="3394102" y="3001702"/>
                    </a:cubicBezTo>
                    <a:lnTo>
                      <a:pt x="3397710" y="2996344"/>
                    </a:lnTo>
                    <a:lnTo>
                      <a:pt x="3421889" y="2975008"/>
                    </a:lnTo>
                    <a:cubicBezTo>
                      <a:pt x="3473254" y="2906968"/>
                      <a:pt x="3482048" y="2812033"/>
                      <a:pt x="3436698" y="2733484"/>
                    </a:cubicBezTo>
                    <a:lnTo>
                      <a:pt x="1949666" y="157869"/>
                    </a:lnTo>
                    <a:cubicBezTo>
                      <a:pt x="1911875" y="92413"/>
                      <a:pt x="1845428" y="53827"/>
                      <a:pt x="1775365" y="48839"/>
                    </a:cubicBezTo>
                    <a:lnTo>
                      <a:pt x="1752165" y="49439"/>
                    </a:lnTo>
                    <a:close/>
                    <a:moveTo>
                      <a:pt x="1776204" y="0"/>
                    </a:moveTo>
                    <a:cubicBezTo>
                      <a:pt x="1847896" y="5066"/>
                      <a:pt x="1915873" y="44496"/>
                      <a:pt x="1954513" y="111422"/>
                    </a:cubicBezTo>
                    <a:lnTo>
                      <a:pt x="3474930" y="2744862"/>
                    </a:lnTo>
                    <a:cubicBezTo>
                      <a:pt x="3521298" y="2825174"/>
                      <a:pt x="3512253" y="2922273"/>
                      <a:pt x="3459656" y="2991885"/>
                    </a:cubicBezTo>
                    <a:lnTo>
                      <a:pt x="3434904" y="3013719"/>
                    </a:lnTo>
                    <a:lnTo>
                      <a:pt x="3431208" y="3019200"/>
                    </a:lnTo>
                    <a:cubicBezTo>
                      <a:pt x="3421079" y="3029328"/>
                      <a:pt x="3409985" y="3038491"/>
                      <a:pt x="3398074" y="3046538"/>
                    </a:cubicBezTo>
                    <a:lnTo>
                      <a:pt x="3397090" y="3047072"/>
                    </a:lnTo>
                    <a:lnTo>
                      <a:pt x="3392983" y="3050695"/>
                    </a:lnTo>
                    <a:lnTo>
                      <a:pt x="3377907" y="3057485"/>
                    </a:lnTo>
                    <a:lnTo>
                      <a:pt x="3360044" y="3067180"/>
                    </a:lnTo>
                    <a:cubicBezTo>
                      <a:pt x="3333259" y="3078509"/>
                      <a:pt x="3303810" y="3084774"/>
                      <a:pt x="3272899" y="3084774"/>
                    </a:cubicBezTo>
                    <a:lnTo>
                      <a:pt x="232063" y="3084774"/>
                    </a:lnTo>
                    <a:cubicBezTo>
                      <a:pt x="201150" y="3084774"/>
                      <a:pt x="171701" y="3078509"/>
                      <a:pt x="144916" y="3067180"/>
                    </a:cubicBezTo>
                    <a:lnTo>
                      <a:pt x="127062" y="3057489"/>
                    </a:lnTo>
                    <a:lnTo>
                      <a:pt x="111979" y="3050696"/>
                    </a:lnTo>
                    <a:lnTo>
                      <a:pt x="107870" y="3047071"/>
                    </a:lnTo>
                    <a:lnTo>
                      <a:pt x="106886" y="3046538"/>
                    </a:lnTo>
                    <a:cubicBezTo>
                      <a:pt x="94976" y="3038490"/>
                      <a:pt x="83881" y="3029328"/>
                      <a:pt x="73752" y="3019200"/>
                    </a:cubicBezTo>
                    <a:lnTo>
                      <a:pt x="70057" y="3013719"/>
                    </a:lnTo>
                    <a:lnTo>
                      <a:pt x="45305" y="2991886"/>
                    </a:lnTo>
                    <a:cubicBezTo>
                      <a:pt x="-7291" y="2922275"/>
                      <a:pt x="-16337" y="2825176"/>
                      <a:pt x="30032" y="2744864"/>
                    </a:cubicBezTo>
                    <a:lnTo>
                      <a:pt x="1550449" y="111423"/>
                    </a:lnTo>
                    <a:cubicBezTo>
                      <a:pt x="1589088" y="44497"/>
                      <a:pt x="1657066" y="5067"/>
                      <a:pt x="1728758" y="1"/>
                    </a:cubicBezTo>
                    <a:lnTo>
                      <a:pt x="1752461" y="625"/>
                    </a:lnTo>
                    <a:close/>
                  </a:path>
                </a:pathLst>
              </a:custGeom>
              <a:solidFill>
                <a:srgbClr val="43B390">
                  <a:alpha val="1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자유형: 도형 15">
                <a:extLst>
                  <a:ext uri="{FF2B5EF4-FFF2-40B4-BE49-F238E27FC236}">
                    <a16:creationId xmlns:a16="http://schemas.microsoft.com/office/drawing/2014/main" xmlns="" id="{2718E099-DB61-4EDD-426C-6010559FE5B2}"/>
                  </a:ext>
                </a:extLst>
              </p:cNvPr>
              <p:cNvSpPr/>
              <p:nvPr/>
            </p:nvSpPr>
            <p:spPr>
              <a:xfrm rot="5400000">
                <a:off x="5853350" y="391964"/>
                <a:ext cx="835941" cy="735725"/>
              </a:xfrm>
              <a:custGeom>
                <a:avLst/>
                <a:gdLst>
                  <a:gd name="connsiteX0" fmla="*/ 1729001 w 3504962"/>
                  <a:gd name="connsiteY0" fmla="*/ 48818 h 3084774"/>
                  <a:gd name="connsiteX1" fmla="*/ 1554806 w 3504962"/>
                  <a:gd name="connsiteY1" fmla="*/ 157678 h 3084774"/>
                  <a:gd name="connsiteX2" fmla="*/ 70266 w 3504962"/>
                  <a:gd name="connsiteY2" fmla="*/ 2731855 h 3084774"/>
                  <a:gd name="connsiteX3" fmla="*/ 85308 w 3504962"/>
                  <a:gd name="connsiteY3" fmla="*/ 2973394 h 3084774"/>
                  <a:gd name="connsiteX4" fmla="*/ 109506 w 3504962"/>
                  <a:gd name="connsiteY4" fmla="*/ 2994752 h 3084774"/>
                  <a:gd name="connsiteX5" fmla="*/ 113120 w 3504962"/>
                  <a:gd name="connsiteY5" fmla="*/ 3000114 h 3084774"/>
                  <a:gd name="connsiteX6" fmla="*/ 145513 w 3504962"/>
                  <a:gd name="connsiteY6" fmla="*/ 3026859 h 3084774"/>
                  <a:gd name="connsiteX7" fmla="*/ 146474 w 3504962"/>
                  <a:gd name="connsiteY7" fmla="*/ 3027381 h 3084774"/>
                  <a:gd name="connsiteX8" fmla="*/ 150491 w 3504962"/>
                  <a:gd name="connsiteY8" fmla="*/ 3030927 h 3084774"/>
                  <a:gd name="connsiteX9" fmla="*/ 165233 w 3504962"/>
                  <a:gd name="connsiteY9" fmla="*/ 3037576 h 3084774"/>
                  <a:gd name="connsiteX10" fmla="*/ 182687 w 3504962"/>
                  <a:gd name="connsiteY10" fmla="*/ 3047060 h 3084774"/>
                  <a:gd name="connsiteX11" fmla="*/ 267856 w 3504962"/>
                  <a:gd name="connsiteY11" fmla="*/ 3064304 h 3084774"/>
                  <a:gd name="connsiteX12" fmla="*/ 3239429 w 3504962"/>
                  <a:gd name="connsiteY12" fmla="*/ 3065743 h 3084774"/>
                  <a:gd name="connsiteX13" fmla="*/ 3324581 w 3504962"/>
                  <a:gd name="connsiteY13" fmla="*/ 3048582 h 3084774"/>
                  <a:gd name="connsiteX14" fmla="*/ 3342032 w 3504962"/>
                  <a:gd name="connsiteY14" fmla="*/ 3039110 h 3084774"/>
                  <a:gd name="connsiteX15" fmla="*/ 3356762 w 3504962"/>
                  <a:gd name="connsiteY15" fmla="*/ 3032479 h 3084774"/>
                  <a:gd name="connsiteX16" fmla="*/ 3360774 w 3504962"/>
                  <a:gd name="connsiteY16" fmla="*/ 3028938 h 3084774"/>
                  <a:gd name="connsiteX17" fmla="*/ 3361736 w 3504962"/>
                  <a:gd name="connsiteY17" fmla="*/ 3028417 h 3084774"/>
                  <a:gd name="connsiteX18" fmla="*/ 3394102 w 3504962"/>
                  <a:gd name="connsiteY18" fmla="*/ 3001702 h 3084774"/>
                  <a:gd name="connsiteX19" fmla="*/ 3397710 w 3504962"/>
                  <a:gd name="connsiteY19" fmla="*/ 2996344 h 3084774"/>
                  <a:gd name="connsiteX20" fmla="*/ 3421889 w 3504962"/>
                  <a:gd name="connsiteY20" fmla="*/ 2975008 h 3084774"/>
                  <a:gd name="connsiteX21" fmla="*/ 3436698 w 3504962"/>
                  <a:gd name="connsiteY21" fmla="*/ 2733484 h 3084774"/>
                  <a:gd name="connsiteX22" fmla="*/ 1949666 w 3504962"/>
                  <a:gd name="connsiteY22" fmla="*/ 157869 h 3084774"/>
                  <a:gd name="connsiteX23" fmla="*/ 1775365 w 3504962"/>
                  <a:gd name="connsiteY23" fmla="*/ 48839 h 3084774"/>
                  <a:gd name="connsiteX24" fmla="*/ 1752165 w 3504962"/>
                  <a:gd name="connsiteY24" fmla="*/ 49439 h 3084774"/>
                  <a:gd name="connsiteX25" fmla="*/ 1776204 w 3504962"/>
                  <a:gd name="connsiteY25" fmla="*/ 0 h 3084774"/>
                  <a:gd name="connsiteX26" fmla="*/ 1954513 w 3504962"/>
                  <a:gd name="connsiteY26" fmla="*/ 111422 h 3084774"/>
                  <a:gd name="connsiteX27" fmla="*/ 3474930 w 3504962"/>
                  <a:gd name="connsiteY27" fmla="*/ 2744862 h 3084774"/>
                  <a:gd name="connsiteX28" fmla="*/ 3459656 w 3504962"/>
                  <a:gd name="connsiteY28" fmla="*/ 2991885 h 3084774"/>
                  <a:gd name="connsiteX29" fmla="*/ 3434904 w 3504962"/>
                  <a:gd name="connsiteY29" fmla="*/ 3013719 h 3084774"/>
                  <a:gd name="connsiteX30" fmla="*/ 3431208 w 3504962"/>
                  <a:gd name="connsiteY30" fmla="*/ 3019200 h 3084774"/>
                  <a:gd name="connsiteX31" fmla="*/ 3398074 w 3504962"/>
                  <a:gd name="connsiteY31" fmla="*/ 3046538 h 3084774"/>
                  <a:gd name="connsiteX32" fmla="*/ 3397090 w 3504962"/>
                  <a:gd name="connsiteY32" fmla="*/ 3047072 h 3084774"/>
                  <a:gd name="connsiteX33" fmla="*/ 3392983 w 3504962"/>
                  <a:gd name="connsiteY33" fmla="*/ 3050695 h 3084774"/>
                  <a:gd name="connsiteX34" fmla="*/ 3377907 w 3504962"/>
                  <a:gd name="connsiteY34" fmla="*/ 3057485 h 3084774"/>
                  <a:gd name="connsiteX35" fmla="*/ 3360044 w 3504962"/>
                  <a:gd name="connsiteY35" fmla="*/ 3067180 h 3084774"/>
                  <a:gd name="connsiteX36" fmla="*/ 3272899 w 3504962"/>
                  <a:gd name="connsiteY36" fmla="*/ 3084774 h 3084774"/>
                  <a:gd name="connsiteX37" fmla="*/ 232063 w 3504962"/>
                  <a:gd name="connsiteY37" fmla="*/ 3084774 h 3084774"/>
                  <a:gd name="connsiteX38" fmla="*/ 144916 w 3504962"/>
                  <a:gd name="connsiteY38" fmla="*/ 3067180 h 3084774"/>
                  <a:gd name="connsiteX39" fmla="*/ 127062 w 3504962"/>
                  <a:gd name="connsiteY39" fmla="*/ 3057489 h 3084774"/>
                  <a:gd name="connsiteX40" fmla="*/ 111979 w 3504962"/>
                  <a:gd name="connsiteY40" fmla="*/ 3050696 h 3084774"/>
                  <a:gd name="connsiteX41" fmla="*/ 107870 w 3504962"/>
                  <a:gd name="connsiteY41" fmla="*/ 3047071 h 3084774"/>
                  <a:gd name="connsiteX42" fmla="*/ 106886 w 3504962"/>
                  <a:gd name="connsiteY42" fmla="*/ 3046538 h 3084774"/>
                  <a:gd name="connsiteX43" fmla="*/ 73752 w 3504962"/>
                  <a:gd name="connsiteY43" fmla="*/ 3019200 h 3084774"/>
                  <a:gd name="connsiteX44" fmla="*/ 70057 w 3504962"/>
                  <a:gd name="connsiteY44" fmla="*/ 3013719 h 3084774"/>
                  <a:gd name="connsiteX45" fmla="*/ 45305 w 3504962"/>
                  <a:gd name="connsiteY45" fmla="*/ 2991886 h 3084774"/>
                  <a:gd name="connsiteX46" fmla="*/ 30032 w 3504962"/>
                  <a:gd name="connsiteY46" fmla="*/ 2744864 h 3084774"/>
                  <a:gd name="connsiteX47" fmla="*/ 1550449 w 3504962"/>
                  <a:gd name="connsiteY47" fmla="*/ 111423 h 3084774"/>
                  <a:gd name="connsiteX48" fmla="*/ 1728758 w 3504962"/>
                  <a:gd name="connsiteY48" fmla="*/ 1 h 3084774"/>
                  <a:gd name="connsiteX49" fmla="*/ 1752461 w 3504962"/>
                  <a:gd name="connsiteY49" fmla="*/ 625 h 3084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504962" h="3084774">
                    <a:moveTo>
                      <a:pt x="1729001" y="48818"/>
                    </a:moveTo>
                    <a:cubicBezTo>
                      <a:pt x="1658944" y="53738"/>
                      <a:pt x="1592534" y="92259"/>
                      <a:pt x="1554806" y="157678"/>
                    </a:cubicBezTo>
                    <a:lnTo>
                      <a:pt x="70266" y="2731855"/>
                    </a:lnTo>
                    <a:cubicBezTo>
                      <a:pt x="24992" y="2810361"/>
                      <a:pt x="33877" y="2905305"/>
                      <a:pt x="85308" y="2973394"/>
                    </a:cubicBezTo>
                    <a:lnTo>
                      <a:pt x="109506" y="2994752"/>
                    </a:lnTo>
                    <a:lnTo>
                      <a:pt x="113120" y="3000114"/>
                    </a:lnTo>
                    <a:cubicBezTo>
                      <a:pt x="123024" y="3010021"/>
                      <a:pt x="133870" y="3018985"/>
                      <a:pt x="145513" y="3026859"/>
                    </a:cubicBezTo>
                    <a:lnTo>
                      <a:pt x="146474" y="3027381"/>
                    </a:lnTo>
                    <a:lnTo>
                      <a:pt x="150491" y="3030927"/>
                    </a:lnTo>
                    <a:lnTo>
                      <a:pt x="165233" y="3037576"/>
                    </a:lnTo>
                    <a:lnTo>
                      <a:pt x="182687" y="3047060"/>
                    </a:lnTo>
                    <a:cubicBezTo>
                      <a:pt x="208867" y="3058150"/>
                      <a:pt x="237648" y="3064290"/>
                      <a:pt x="267856" y="3064304"/>
                    </a:cubicBezTo>
                    <a:lnTo>
                      <a:pt x="3239429" y="3065743"/>
                    </a:lnTo>
                    <a:cubicBezTo>
                      <a:pt x="3269636" y="3065757"/>
                      <a:pt x="3298412" y="3059647"/>
                      <a:pt x="3324581" y="3048582"/>
                    </a:cubicBezTo>
                    <a:lnTo>
                      <a:pt x="3342032" y="3039110"/>
                    </a:lnTo>
                    <a:lnTo>
                      <a:pt x="3356762" y="3032479"/>
                    </a:lnTo>
                    <a:lnTo>
                      <a:pt x="3360774" y="3028938"/>
                    </a:lnTo>
                    <a:lnTo>
                      <a:pt x="3361736" y="3028417"/>
                    </a:lnTo>
                    <a:cubicBezTo>
                      <a:pt x="3373371" y="3020554"/>
                      <a:pt x="3384209" y="3011600"/>
                      <a:pt x="3394102" y="3001702"/>
                    </a:cubicBezTo>
                    <a:lnTo>
                      <a:pt x="3397710" y="2996344"/>
                    </a:lnTo>
                    <a:lnTo>
                      <a:pt x="3421889" y="2975008"/>
                    </a:lnTo>
                    <a:cubicBezTo>
                      <a:pt x="3473254" y="2906968"/>
                      <a:pt x="3482048" y="2812033"/>
                      <a:pt x="3436698" y="2733484"/>
                    </a:cubicBezTo>
                    <a:lnTo>
                      <a:pt x="1949666" y="157869"/>
                    </a:lnTo>
                    <a:cubicBezTo>
                      <a:pt x="1911875" y="92413"/>
                      <a:pt x="1845428" y="53827"/>
                      <a:pt x="1775365" y="48839"/>
                    </a:cubicBezTo>
                    <a:lnTo>
                      <a:pt x="1752165" y="49439"/>
                    </a:lnTo>
                    <a:close/>
                    <a:moveTo>
                      <a:pt x="1776204" y="0"/>
                    </a:moveTo>
                    <a:cubicBezTo>
                      <a:pt x="1847896" y="5066"/>
                      <a:pt x="1915873" y="44496"/>
                      <a:pt x="1954513" y="111422"/>
                    </a:cubicBezTo>
                    <a:lnTo>
                      <a:pt x="3474930" y="2744862"/>
                    </a:lnTo>
                    <a:cubicBezTo>
                      <a:pt x="3521298" y="2825174"/>
                      <a:pt x="3512253" y="2922273"/>
                      <a:pt x="3459656" y="2991885"/>
                    </a:cubicBezTo>
                    <a:lnTo>
                      <a:pt x="3434904" y="3013719"/>
                    </a:lnTo>
                    <a:lnTo>
                      <a:pt x="3431208" y="3019200"/>
                    </a:lnTo>
                    <a:cubicBezTo>
                      <a:pt x="3421079" y="3029328"/>
                      <a:pt x="3409985" y="3038491"/>
                      <a:pt x="3398074" y="3046538"/>
                    </a:cubicBezTo>
                    <a:lnTo>
                      <a:pt x="3397090" y="3047072"/>
                    </a:lnTo>
                    <a:lnTo>
                      <a:pt x="3392983" y="3050695"/>
                    </a:lnTo>
                    <a:lnTo>
                      <a:pt x="3377907" y="3057485"/>
                    </a:lnTo>
                    <a:lnTo>
                      <a:pt x="3360044" y="3067180"/>
                    </a:lnTo>
                    <a:cubicBezTo>
                      <a:pt x="3333259" y="3078509"/>
                      <a:pt x="3303810" y="3084774"/>
                      <a:pt x="3272899" y="3084774"/>
                    </a:cubicBezTo>
                    <a:lnTo>
                      <a:pt x="232063" y="3084774"/>
                    </a:lnTo>
                    <a:cubicBezTo>
                      <a:pt x="201150" y="3084774"/>
                      <a:pt x="171701" y="3078509"/>
                      <a:pt x="144916" y="3067180"/>
                    </a:cubicBezTo>
                    <a:lnTo>
                      <a:pt x="127062" y="3057489"/>
                    </a:lnTo>
                    <a:lnTo>
                      <a:pt x="111979" y="3050696"/>
                    </a:lnTo>
                    <a:lnTo>
                      <a:pt x="107870" y="3047071"/>
                    </a:lnTo>
                    <a:lnTo>
                      <a:pt x="106886" y="3046538"/>
                    </a:lnTo>
                    <a:cubicBezTo>
                      <a:pt x="94976" y="3038490"/>
                      <a:pt x="83881" y="3029328"/>
                      <a:pt x="73752" y="3019200"/>
                    </a:cubicBezTo>
                    <a:lnTo>
                      <a:pt x="70057" y="3013719"/>
                    </a:lnTo>
                    <a:lnTo>
                      <a:pt x="45305" y="2991886"/>
                    </a:lnTo>
                    <a:cubicBezTo>
                      <a:pt x="-7291" y="2922275"/>
                      <a:pt x="-16337" y="2825176"/>
                      <a:pt x="30032" y="2744864"/>
                    </a:cubicBezTo>
                    <a:lnTo>
                      <a:pt x="1550449" y="111423"/>
                    </a:lnTo>
                    <a:cubicBezTo>
                      <a:pt x="1589088" y="44497"/>
                      <a:pt x="1657066" y="5067"/>
                      <a:pt x="1728758" y="1"/>
                    </a:cubicBezTo>
                    <a:lnTo>
                      <a:pt x="1752461" y="625"/>
                    </a:lnTo>
                    <a:close/>
                  </a:path>
                </a:pathLst>
              </a:custGeom>
              <a:solidFill>
                <a:srgbClr val="43B390">
                  <a:alpha val="1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자유형: 도형 16">
                <a:extLst>
                  <a:ext uri="{FF2B5EF4-FFF2-40B4-BE49-F238E27FC236}">
                    <a16:creationId xmlns:a16="http://schemas.microsoft.com/office/drawing/2014/main" xmlns="" id="{92C75B33-7CC5-5F9E-0898-7A20B74CAEA8}"/>
                  </a:ext>
                </a:extLst>
              </p:cNvPr>
              <p:cNvSpPr/>
              <p:nvPr/>
            </p:nvSpPr>
            <p:spPr>
              <a:xfrm rot="5400000">
                <a:off x="6149388" y="391962"/>
                <a:ext cx="835941" cy="735725"/>
              </a:xfrm>
              <a:custGeom>
                <a:avLst/>
                <a:gdLst>
                  <a:gd name="connsiteX0" fmla="*/ 1729001 w 3504962"/>
                  <a:gd name="connsiteY0" fmla="*/ 48818 h 3084774"/>
                  <a:gd name="connsiteX1" fmla="*/ 1554806 w 3504962"/>
                  <a:gd name="connsiteY1" fmla="*/ 157678 h 3084774"/>
                  <a:gd name="connsiteX2" fmla="*/ 70266 w 3504962"/>
                  <a:gd name="connsiteY2" fmla="*/ 2731855 h 3084774"/>
                  <a:gd name="connsiteX3" fmla="*/ 85308 w 3504962"/>
                  <a:gd name="connsiteY3" fmla="*/ 2973394 h 3084774"/>
                  <a:gd name="connsiteX4" fmla="*/ 109506 w 3504962"/>
                  <a:gd name="connsiteY4" fmla="*/ 2994752 h 3084774"/>
                  <a:gd name="connsiteX5" fmla="*/ 113120 w 3504962"/>
                  <a:gd name="connsiteY5" fmla="*/ 3000114 h 3084774"/>
                  <a:gd name="connsiteX6" fmla="*/ 145513 w 3504962"/>
                  <a:gd name="connsiteY6" fmla="*/ 3026859 h 3084774"/>
                  <a:gd name="connsiteX7" fmla="*/ 146474 w 3504962"/>
                  <a:gd name="connsiteY7" fmla="*/ 3027381 h 3084774"/>
                  <a:gd name="connsiteX8" fmla="*/ 150491 w 3504962"/>
                  <a:gd name="connsiteY8" fmla="*/ 3030927 h 3084774"/>
                  <a:gd name="connsiteX9" fmla="*/ 165233 w 3504962"/>
                  <a:gd name="connsiteY9" fmla="*/ 3037576 h 3084774"/>
                  <a:gd name="connsiteX10" fmla="*/ 182687 w 3504962"/>
                  <a:gd name="connsiteY10" fmla="*/ 3047060 h 3084774"/>
                  <a:gd name="connsiteX11" fmla="*/ 267856 w 3504962"/>
                  <a:gd name="connsiteY11" fmla="*/ 3064304 h 3084774"/>
                  <a:gd name="connsiteX12" fmla="*/ 3239429 w 3504962"/>
                  <a:gd name="connsiteY12" fmla="*/ 3065743 h 3084774"/>
                  <a:gd name="connsiteX13" fmla="*/ 3324581 w 3504962"/>
                  <a:gd name="connsiteY13" fmla="*/ 3048582 h 3084774"/>
                  <a:gd name="connsiteX14" fmla="*/ 3342032 w 3504962"/>
                  <a:gd name="connsiteY14" fmla="*/ 3039110 h 3084774"/>
                  <a:gd name="connsiteX15" fmla="*/ 3356762 w 3504962"/>
                  <a:gd name="connsiteY15" fmla="*/ 3032479 h 3084774"/>
                  <a:gd name="connsiteX16" fmla="*/ 3360774 w 3504962"/>
                  <a:gd name="connsiteY16" fmla="*/ 3028938 h 3084774"/>
                  <a:gd name="connsiteX17" fmla="*/ 3361736 w 3504962"/>
                  <a:gd name="connsiteY17" fmla="*/ 3028417 h 3084774"/>
                  <a:gd name="connsiteX18" fmla="*/ 3394102 w 3504962"/>
                  <a:gd name="connsiteY18" fmla="*/ 3001702 h 3084774"/>
                  <a:gd name="connsiteX19" fmla="*/ 3397710 w 3504962"/>
                  <a:gd name="connsiteY19" fmla="*/ 2996344 h 3084774"/>
                  <a:gd name="connsiteX20" fmla="*/ 3421889 w 3504962"/>
                  <a:gd name="connsiteY20" fmla="*/ 2975008 h 3084774"/>
                  <a:gd name="connsiteX21" fmla="*/ 3436698 w 3504962"/>
                  <a:gd name="connsiteY21" fmla="*/ 2733484 h 3084774"/>
                  <a:gd name="connsiteX22" fmla="*/ 1949666 w 3504962"/>
                  <a:gd name="connsiteY22" fmla="*/ 157869 h 3084774"/>
                  <a:gd name="connsiteX23" fmla="*/ 1775365 w 3504962"/>
                  <a:gd name="connsiteY23" fmla="*/ 48839 h 3084774"/>
                  <a:gd name="connsiteX24" fmla="*/ 1752165 w 3504962"/>
                  <a:gd name="connsiteY24" fmla="*/ 49439 h 3084774"/>
                  <a:gd name="connsiteX25" fmla="*/ 1776204 w 3504962"/>
                  <a:gd name="connsiteY25" fmla="*/ 0 h 3084774"/>
                  <a:gd name="connsiteX26" fmla="*/ 1954513 w 3504962"/>
                  <a:gd name="connsiteY26" fmla="*/ 111422 h 3084774"/>
                  <a:gd name="connsiteX27" fmla="*/ 3474930 w 3504962"/>
                  <a:gd name="connsiteY27" fmla="*/ 2744862 h 3084774"/>
                  <a:gd name="connsiteX28" fmla="*/ 3459656 w 3504962"/>
                  <a:gd name="connsiteY28" fmla="*/ 2991885 h 3084774"/>
                  <a:gd name="connsiteX29" fmla="*/ 3434904 w 3504962"/>
                  <a:gd name="connsiteY29" fmla="*/ 3013719 h 3084774"/>
                  <a:gd name="connsiteX30" fmla="*/ 3431208 w 3504962"/>
                  <a:gd name="connsiteY30" fmla="*/ 3019200 h 3084774"/>
                  <a:gd name="connsiteX31" fmla="*/ 3398074 w 3504962"/>
                  <a:gd name="connsiteY31" fmla="*/ 3046538 h 3084774"/>
                  <a:gd name="connsiteX32" fmla="*/ 3397090 w 3504962"/>
                  <a:gd name="connsiteY32" fmla="*/ 3047072 h 3084774"/>
                  <a:gd name="connsiteX33" fmla="*/ 3392983 w 3504962"/>
                  <a:gd name="connsiteY33" fmla="*/ 3050695 h 3084774"/>
                  <a:gd name="connsiteX34" fmla="*/ 3377907 w 3504962"/>
                  <a:gd name="connsiteY34" fmla="*/ 3057485 h 3084774"/>
                  <a:gd name="connsiteX35" fmla="*/ 3360044 w 3504962"/>
                  <a:gd name="connsiteY35" fmla="*/ 3067180 h 3084774"/>
                  <a:gd name="connsiteX36" fmla="*/ 3272899 w 3504962"/>
                  <a:gd name="connsiteY36" fmla="*/ 3084774 h 3084774"/>
                  <a:gd name="connsiteX37" fmla="*/ 232063 w 3504962"/>
                  <a:gd name="connsiteY37" fmla="*/ 3084774 h 3084774"/>
                  <a:gd name="connsiteX38" fmla="*/ 144916 w 3504962"/>
                  <a:gd name="connsiteY38" fmla="*/ 3067180 h 3084774"/>
                  <a:gd name="connsiteX39" fmla="*/ 127062 w 3504962"/>
                  <a:gd name="connsiteY39" fmla="*/ 3057489 h 3084774"/>
                  <a:gd name="connsiteX40" fmla="*/ 111979 w 3504962"/>
                  <a:gd name="connsiteY40" fmla="*/ 3050696 h 3084774"/>
                  <a:gd name="connsiteX41" fmla="*/ 107870 w 3504962"/>
                  <a:gd name="connsiteY41" fmla="*/ 3047071 h 3084774"/>
                  <a:gd name="connsiteX42" fmla="*/ 106886 w 3504962"/>
                  <a:gd name="connsiteY42" fmla="*/ 3046538 h 3084774"/>
                  <a:gd name="connsiteX43" fmla="*/ 73752 w 3504962"/>
                  <a:gd name="connsiteY43" fmla="*/ 3019200 h 3084774"/>
                  <a:gd name="connsiteX44" fmla="*/ 70057 w 3504962"/>
                  <a:gd name="connsiteY44" fmla="*/ 3013719 h 3084774"/>
                  <a:gd name="connsiteX45" fmla="*/ 45305 w 3504962"/>
                  <a:gd name="connsiteY45" fmla="*/ 2991886 h 3084774"/>
                  <a:gd name="connsiteX46" fmla="*/ 30032 w 3504962"/>
                  <a:gd name="connsiteY46" fmla="*/ 2744864 h 3084774"/>
                  <a:gd name="connsiteX47" fmla="*/ 1550449 w 3504962"/>
                  <a:gd name="connsiteY47" fmla="*/ 111423 h 3084774"/>
                  <a:gd name="connsiteX48" fmla="*/ 1728758 w 3504962"/>
                  <a:gd name="connsiteY48" fmla="*/ 1 h 3084774"/>
                  <a:gd name="connsiteX49" fmla="*/ 1752461 w 3504962"/>
                  <a:gd name="connsiteY49" fmla="*/ 625 h 3084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504962" h="3084774">
                    <a:moveTo>
                      <a:pt x="1729001" y="48818"/>
                    </a:moveTo>
                    <a:cubicBezTo>
                      <a:pt x="1658944" y="53738"/>
                      <a:pt x="1592534" y="92259"/>
                      <a:pt x="1554806" y="157678"/>
                    </a:cubicBezTo>
                    <a:lnTo>
                      <a:pt x="70266" y="2731855"/>
                    </a:lnTo>
                    <a:cubicBezTo>
                      <a:pt x="24992" y="2810361"/>
                      <a:pt x="33877" y="2905305"/>
                      <a:pt x="85308" y="2973394"/>
                    </a:cubicBezTo>
                    <a:lnTo>
                      <a:pt x="109506" y="2994752"/>
                    </a:lnTo>
                    <a:lnTo>
                      <a:pt x="113120" y="3000114"/>
                    </a:lnTo>
                    <a:cubicBezTo>
                      <a:pt x="123024" y="3010021"/>
                      <a:pt x="133870" y="3018985"/>
                      <a:pt x="145513" y="3026859"/>
                    </a:cubicBezTo>
                    <a:lnTo>
                      <a:pt x="146474" y="3027381"/>
                    </a:lnTo>
                    <a:lnTo>
                      <a:pt x="150491" y="3030927"/>
                    </a:lnTo>
                    <a:lnTo>
                      <a:pt x="165233" y="3037576"/>
                    </a:lnTo>
                    <a:lnTo>
                      <a:pt x="182687" y="3047060"/>
                    </a:lnTo>
                    <a:cubicBezTo>
                      <a:pt x="208867" y="3058150"/>
                      <a:pt x="237648" y="3064290"/>
                      <a:pt x="267856" y="3064304"/>
                    </a:cubicBezTo>
                    <a:lnTo>
                      <a:pt x="3239429" y="3065743"/>
                    </a:lnTo>
                    <a:cubicBezTo>
                      <a:pt x="3269636" y="3065757"/>
                      <a:pt x="3298412" y="3059647"/>
                      <a:pt x="3324581" y="3048582"/>
                    </a:cubicBezTo>
                    <a:lnTo>
                      <a:pt x="3342032" y="3039110"/>
                    </a:lnTo>
                    <a:lnTo>
                      <a:pt x="3356762" y="3032479"/>
                    </a:lnTo>
                    <a:lnTo>
                      <a:pt x="3360774" y="3028938"/>
                    </a:lnTo>
                    <a:lnTo>
                      <a:pt x="3361736" y="3028417"/>
                    </a:lnTo>
                    <a:cubicBezTo>
                      <a:pt x="3373371" y="3020554"/>
                      <a:pt x="3384209" y="3011600"/>
                      <a:pt x="3394102" y="3001702"/>
                    </a:cubicBezTo>
                    <a:lnTo>
                      <a:pt x="3397710" y="2996344"/>
                    </a:lnTo>
                    <a:lnTo>
                      <a:pt x="3421889" y="2975008"/>
                    </a:lnTo>
                    <a:cubicBezTo>
                      <a:pt x="3473254" y="2906968"/>
                      <a:pt x="3482048" y="2812033"/>
                      <a:pt x="3436698" y="2733484"/>
                    </a:cubicBezTo>
                    <a:lnTo>
                      <a:pt x="1949666" y="157869"/>
                    </a:lnTo>
                    <a:cubicBezTo>
                      <a:pt x="1911875" y="92413"/>
                      <a:pt x="1845428" y="53827"/>
                      <a:pt x="1775365" y="48839"/>
                    </a:cubicBezTo>
                    <a:lnTo>
                      <a:pt x="1752165" y="49439"/>
                    </a:lnTo>
                    <a:close/>
                    <a:moveTo>
                      <a:pt x="1776204" y="0"/>
                    </a:moveTo>
                    <a:cubicBezTo>
                      <a:pt x="1847896" y="5066"/>
                      <a:pt x="1915873" y="44496"/>
                      <a:pt x="1954513" y="111422"/>
                    </a:cubicBezTo>
                    <a:lnTo>
                      <a:pt x="3474930" y="2744862"/>
                    </a:lnTo>
                    <a:cubicBezTo>
                      <a:pt x="3521298" y="2825174"/>
                      <a:pt x="3512253" y="2922273"/>
                      <a:pt x="3459656" y="2991885"/>
                    </a:cubicBezTo>
                    <a:lnTo>
                      <a:pt x="3434904" y="3013719"/>
                    </a:lnTo>
                    <a:lnTo>
                      <a:pt x="3431208" y="3019200"/>
                    </a:lnTo>
                    <a:cubicBezTo>
                      <a:pt x="3421079" y="3029328"/>
                      <a:pt x="3409985" y="3038491"/>
                      <a:pt x="3398074" y="3046538"/>
                    </a:cubicBezTo>
                    <a:lnTo>
                      <a:pt x="3397090" y="3047072"/>
                    </a:lnTo>
                    <a:lnTo>
                      <a:pt x="3392983" y="3050695"/>
                    </a:lnTo>
                    <a:lnTo>
                      <a:pt x="3377907" y="3057485"/>
                    </a:lnTo>
                    <a:lnTo>
                      <a:pt x="3360044" y="3067180"/>
                    </a:lnTo>
                    <a:cubicBezTo>
                      <a:pt x="3333259" y="3078509"/>
                      <a:pt x="3303810" y="3084774"/>
                      <a:pt x="3272899" y="3084774"/>
                    </a:cubicBezTo>
                    <a:lnTo>
                      <a:pt x="232063" y="3084774"/>
                    </a:lnTo>
                    <a:cubicBezTo>
                      <a:pt x="201150" y="3084774"/>
                      <a:pt x="171701" y="3078509"/>
                      <a:pt x="144916" y="3067180"/>
                    </a:cubicBezTo>
                    <a:lnTo>
                      <a:pt x="127062" y="3057489"/>
                    </a:lnTo>
                    <a:lnTo>
                      <a:pt x="111979" y="3050696"/>
                    </a:lnTo>
                    <a:lnTo>
                      <a:pt x="107870" y="3047071"/>
                    </a:lnTo>
                    <a:lnTo>
                      <a:pt x="106886" y="3046538"/>
                    </a:lnTo>
                    <a:cubicBezTo>
                      <a:pt x="94976" y="3038490"/>
                      <a:pt x="83881" y="3029328"/>
                      <a:pt x="73752" y="3019200"/>
                    </a:cubicBezTo>
                    <a:lnTo>
                      <a:pt x="70057" y="3013719"/>
                    </a:lnTo>
                    <a:lnTo>
                      <a:pt x="45305" y="2991886"/>
                    </a:lnTo>
                    <a:cubicBezTo>
                      <a:pt x="-7291" y="2922275"/>
                      <a:pt x="-16337" y="2825176"/>
                      <a:pt x="30032" y="2744864"/>
                    </a:cubicBezTo>
                    <a:lnTo>
                      <a:pt x="1550449" y="111423"/>
                    </a:lnTo>
                    <a:cubicBezTo>
                      <a:pt x="1589088" y="44497"/>
                      <a:pt x="1657066" y="5067"/>
                      <a:pt x="1728758" y="1"/>
                    </a:cubicBezTo>
                    <a:lnTo>
                      <a:pt x="1752461" y="625"/>
                    </a:lnTo>
                    <a:close/>
                  </a:path>
                </a:pathLst>
              </a:custGeom>
              <a:solidFill>
                <a:srgbClr val="43B390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2" name="자유형: 도형 21">
                <a:extLst>
                  <a:ext uri="{FF2B5EF4-FFF2-40B4-BE49-F238E27FC236}">
                    <a16:creationId xmlns:a16="http://schemas.microsoft.com/office/drawing/2014/main" xmlns="" id="{1D65A6A5-2DA3-DDEE-D703-1534E7A70308}"/>
                  </a:ext>
                </a:extLst>
              </p:cNvPr>
              <p:cNvSpPr/>
              <p:nvPr/>
            </p:nvSpPr>
            <p:spPr>
              <a:xfrm rot="5400000">
                <a:off x="6445426" y="391960"/>
                <a:ext cx="835941" cy="735725"/>
              </a:xfrm>
              <a:custGeom>
                <a:avLst/>
                <a:gdLst>
                  <a:gd name="connsiteX0" fmla="*/ 1729001 w 3504962"/>
                  <a:gd name="connsiteY0" fmla="*/ 48818 h 3084774"/>
                  <a:gd name="connsiteX1" fmla="*/ 1554806 w 3504962"/>
                  <a:gd name="connsiteY1" fmla="*/ 157678 h 3084774"/>
                  <a:gd name="connsiteX2" fmla="*/ 70266 w 3504962"/>
                  <a:gd name="connsiteY2" fmla="*/ 2731855 h 3084774"/>
                  <a:gd name="connsiteX3" fmla="*/ 85308 w 3504962"/>
                  <a:gd name="connsiteY3" fmla="*/ 2973394 h 3084774"/>
                  <a:gd name="connsiteX4" fmla="*/ 109506 w 3504962"/>
                  <a:gd name="connsiteY4" fmla="*/ 2994752 h 3084774"/>
                  <a:gd name="connsiteX5" fmla="*/ 113120 w 3504962"/>
                  <a:gd name="connsiteY5" fmla="*/ 3000114 h 3084774"/>
                  <a:gd name="connsiteX6" fmla="*/ 145513 w 3504962"/>
                  <a:gd name="connsiteY6" fmla="*/ 3026859 h 3084774"/>
                  <a:gd name="connsiteX7" fmla="*/ 146474 w 3504962"/>
                  <a:gd name="connsiteY7" fmla="*/ 3027381 h 3084774"/>
                  <a:gd name="connsiteX8" fmla="*/ 150491 w 3504962"/>
                  <a:gd name="connsiteY8" fmla="*/ 3030927 h 3084774"/>
                  <a:gd name="connsiteX9" fmla="*/ 165233 w 3504962"/>
                  <a:gd name="connsiteY9" fmla="*/ 3037576 h 3084774"/>
                  <a:gd name="connsiteX10" fmla="*/ 182687 w 3504962"/>
                  <a:gd name="connsiteY10" fmla="*/ 3047060 h 3084774"/>
                  <a:gd name="connsiteX11" fmla="*/ 267856 w 3504962"/>
                  <a:gd name="connsiteY11" fmla="*/ 3064304 h 3084774"/>
                  <a:gd name="connsiteX12" fmla="*/ 3239429 w 3504962"/>
                  <a:gd name="connsiteY12" fmla="*/ 3065743 h 3084774"/>
                  <a:gd name="connsiteX13" fmla="*/ 3324581 w 3504962"/>
                  <a:gd name="connsiteY13" fmla="*/ 3048582 h 3084774"/>
                  <a:gd name="connsiteX14" fmla="*/ 3342032 w 3504962"/>
                  <a:gd name="connsiteY14" fmla="*/ 3039110 h 3084774"/>
                  <a:gd name="connsiteX15" fmla="*/ 3356762 w 3504962"/>
                  <a:gd name="connsiteY15" fmla="*/ 3032479 h 3084774"/>
                  <a:gd name="connsiteX16" fmla="*/ 3360774 w 3504962"/>
                  <a:gd name="connsiteY16" fmla="*/ 3028938 h 3084774"/>
                  <a:gd name="connsiteX17" fmla="*/ 3361736 w 3504962"/>
                  <a:gd name="connsiteY17" fmla="*/ 3028417 h 3084774"/>
                  <a:gd name="connsiteX18" fmla="*/ 3394102 w 3504962"/>
                  <a:gd name="connsiteY18" fmla="*/ 3001702 h 3084774"/>
                  <a:gd name="connsiteX19" fmla="*/ 3397710 w 3504962"/>
                  <a:gd name="connsiteY19" fmla="*/ 2996344 h 3084774"/>
                  <a:gd name="connsiteX20" fmla="*/ 3421889 w 3504962"/>
                  <a:gd name="connsiteY20" fmla="*/ 2975008 h 3084774"/>
                  <a:gd name="connsiteX21" fmla="*/ 3436698 w 3504962"/>
                  <a:gd name="connsiteY21" fmla="*/ 2733484 h 3084774"/>
                  <a:gd name="connsiteX22" fmla="*/ 1949666 w 3504962"/>
                  <a:gd name="connsiteY22" fmla="*/ 157869 h 3084774"/>
                  <a:gd name="connsiteX23" fmla="*/ 1775365 w 3504962"/>
                  <a:gd name="connsiteY23" fmla="*/ 48839 h 3084774"/>
                  <a:gd name="connsiteX24" fmla="*/ 1752165 w 3504962"/>
                  <a:gd name="connsiteY24" fmla="*/ 49439 h 3084774"/>
                  <a:gd name="connsiteX25" fmla="*/ 1776204 w 3504962"/>
                  <a:gd name="connsiteY25" fmla="*/ 0 h 3084774"/>
                  <a:gd name="connsiteX26" fmla="*/ 1954513 w 3504962"/>
                  <a:gd name="connsiteY26" fmla="*/ 111422 h 3084774"/>
                  <a:gd name="connsiteX27" fmla="*/ 3474930 w 3504962"/>
                  <a:gd name="connsiteY27" fmla="*/ 2744862 h 3084774"/>
                  <a:gd name="connsiteX28" fmla="*/ 3459656 w 3504962"/>
                  <a:gd name="connsiteY28" fmla="*/ 2991885 h 3084774"/>
                  <a:gd name="connsiteX29" fmla="*/ 3434904 w 3504962"/>
                  <a:gd name="connsiteY29" fmla="*/ 3013719 h 3084774"/>
                  <a:gd name="connsiteX30" fmla="*/ 3431208 w 3504962"/>
                  <a:gd name="connsiteY30" fmla="*/ 3019200 h 3084774"/>
                  <a:gd name="connsiteX31" fmla="*/ 3398074 w 3504962"/>
                  <a:gd name="connsiteY31" fmla="*/ 3046538 h 3084774"/>
                  <a:gd name="connsiteX32" fmla="*/ 3397090 w 3504962"/>
                  <a:gd name="connsiteY32" fmla="*/ 3047072 h 3084774"/>
                  <a:gd name="connsiteX33" fmla="*/ 3392983 w 3504962"/>
                  <a:gd name="connsiteY33" fmla="*/ 3050695 h 3084774"/>
                  <a:gd name="connsiteX34" fmla="*/ 3377907 w 3504962"/>
                  <a:gd name="connsiteY34" fmla="*/ 3057485 h 3084774"/>
                  <a:gd name="connsiteX35" fmla="*/ 3360044 w 3504962"/>
                  <a:gd name="connsiteY35" fmla="*/ 3067180 h 3084774"/>
                  <a:gd name="connsiteX36" fmla="*/ 3272899 w 3504962"/>
                  <a:gd name="connsiteY36" fmla="*/ 3084774 h 3084774"/>
                  <a:gd name="connsiteX37" fmla="*/ 232063 w 3504962"/>
                  <a:gd name="connsiteY37" fmla="*/ 3084774 h 3084774"/>
                  <a:gd name="connsiteX38" fmla="*/ 144916 w 3504962"/>
                  <a:gd name="connsiteY38" fmla="*/ 3067180 h 3084774"/>
                  <a:gd name="connsiteX39" fmla="*/ 127062 w 3504962"/>
                  <a:gd name="connsiteY39" fmla="*/ 3057489 h 3084774"/>
                  <a:gd name="connsiteX40" fmla="*/ 111979 w 3504962"/>
                  <a:gd name="connsiteY40" fmla="*/ 3050696 h 3084774"/>
                  <a:gd name="connsiteX41" fmla="*/ 107870 w 3504962"/>
                  <a:gd name="connsiteY41" fmla="*/ 3047071 h 3084774"/>
                  <a:gd name="connsiteX42" fmla="*/ 106886 w 3504962"/>
                  <a:gd name="connsiteY42" fmla="*/ 3046538 h 3084774"/>
                  <a:gd name="connsiteX43" fmla="*/ 73752 w 3504962"/>
                  <a:gd name="connsiteY43" fmla="*/ 3019200 h 3084774"/>
                  <a:gd name="connsiteX44" fmla="*/ 70057 w 3504962"/>
                  <a:gd name="connsiteY44" fmla="*/ 3013719 h 3084774"/>
                  <a:gd name="connsiteX45" fmla="*/ 45305 w 3504962"/>
                  <a:gd name="connsiteY45" fmla="*/ 2991886 h 3084774"/>
                  <a:gd name="connsiteX46" fmla="*/ 30032 w 3504962"/>
                  <a:gd name="connsiteY46" fmla="*/ 2744864 h 3084774"/>
                  <a:gd name="connsiteX47" fmla="*/ 1550449 w 3504962"/>
                  <a:gd name="connsiteY47" fmla="*/ 111423 h 3084774"/>
                  <a:gd name="connsiteX48" fmla="*/ 1728758 w 3504962"/>
                  <a:gd name="connsiteY48" fmla="*/ 1 h 3084774"/>
                  <a:gd name="connsiteX49" fmla="*/ 1752461 w 3504962"/>
                  <a:gd name="connsiteY49" fmla="*/ 625 h 3084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504962" h="3084774">
                    <a:moveTo>
                      <a:pt x="1729001" y="48818"/>
                    </a:moveTo>
                    <a:cubicBezTo>
                      <a:pt x="1658944" y="53738"/>
                      <a:pt x="1592534" y="92259"/>
                      <a:pt x="1554806" y="157678"/>
                    </a:cubicBezTo>
                    <a:lnTo>
                      <a:pt x="70266" y="2731855"/>
                    </a:lnTo>
                    <a:cubicBezTo>
                      <a:pt x="24992" y="2810361"/>
                      <a:pt x="33877" y="2905305"/>
                      <a:pt x="85308" y="2973394"/>
                    </a:cubicBezTo>
                    <a:lnTo>
                      <a:pt x="109506" y="2994752"/>
                    </a:lnTo>
                    <a:lnTo>
                      <a:pt x="113120" y="3000114"/>
                    </a:lnTo>
                    <a:cubicBezTo>
                      <a:pt x="123024" y="3010021"/>
                      <a:pt x="133870" y="3018985"/>
                      <a:pt x="145513" y="3026859"/>
                    </a:cubicBezTo>
                    <a:lnTo>
                      <a:pt x="146474" y="3027381"/>
                    </a:lnTo>
                    <a:lnTo>
                      <a:pt x="150491" y="3030927"/>
                    </a:lnTo>
                    <a:lnTo>
                      <a:pt x="165233" y="3037576"/>
                    </a:lnTo>
                    <a:lnTo>
                      <a:pt x="182687" y="3047060"/>
                    </a:lnTo>
                    <a:cubicBezTo>
                      <a:pt x="208867" y="3058150"/>
                      <a:pt x="237648" y="3064290"/>
                      <a:pt x="267856" y="3064304"/>
                    </a:cubicBezTo>
                    <a:lnTo>
                      <a:pt x="3239429" y="3065743"/>
                    </a:lnTo>
                    <a:cubicBezTo>
                      <a:pt x="3269636" y="3065757"/>
                      <a:pt x="3298412" y="3059647"/>
                      <a:pt x="3324581" y="3048582"/>
                    </a:cubicBezTo>
                    <a:lnTo>
                      <a:pt x="3342032" y="3039110"/>
                    </a:lnTo>
                    <a:lnTo>
                      <a:pt x="3356762" y="3032479"/>
                    </a:lnTo>
                    <a:lnTo>
                      <a:pt x="3360774" y="3028938"/>
                    </a:lnTo>
                    <a:lnTo>
                      <a:pt x="3361736" y="3028417"/>
                    </a:lnTo>
                    <a:cubicBezTo>
                      <a:pt x="3373371" y="3020554"/>
                      <a:pt x="3384209" y="3011600"/>
                      <a:pt x="3394102" y="3001702"/>
                    </a:cubicBezTo>
                    <a:lnTo>
                      <a:pt x="3397710" y="2996344"/>
                    </a:lnTo>
                    <a:lnTo>
                      <a:pt x="3421889" y="2975008"/>
                    </a:lnTo>
                    <a:cubicBezTo>
                      <a:pt x="3473254" y="2906968"/>
                      <a:pt x="3482048" y="2812033"/>
                      <a:pt x="3436698" y="2733484"/>
                    </a:cubicBezTo>
                    <a:lnTo>
                      <a:pt x="1949666" y="157869"/>
                    </a:lnTo>
                    <a:cubicBezTo>
                      <a:pt x="1911875" y="92413"/>
                      <a:pt x="1845428" y="53827"/>
                      <a:pt x="1775365" y="48839"/>
                    </a:cubicBezTo>
                    <a:lnTo>
                      <a:pt x="1752165" y="49439"/>
                    </a:lnTo>
                    <a:close/>
                    <a:moveTo>
                      <a:pt x="1776204" y="0"/>
                    </a:moveTo>
                    <a:cubicBezTo>
                      <a:pt x="1847896" y="5066"/>
                      <a:pt x="1915873" y="44496"/>
                      <a:pt x="1954513" y="111422"/>
                    </a:cubicBezTo>
                    <a:lnTo>
                      <a:pt x="3474930" y="2744862"/>
                    </a:lnTo>
                    <a:cubicBezTo>
                      <a:pt x="3521298" y="2825174"/>
                      <a:pt x="3512253" y="2922273"/>
                      <a:pt x="3459656" y="2991885"/>
                    </a:cubicBezTo>
                    <a:lnTo>
                      <a:pt x="3434904" y="3013719"/>
                    </a:lnTo>
                    <a:lnTo>
                      <a:pt x="3431208" y="3019200"/>
                    </a:lnTo>
                    <a:cubicBezTo>
                      <a:pt x="3421079" y="3029328"/>
                      <a:pt x="3409985" y="3038491"/>
                      <a:pt x="3398074" y="3046538"/>
                    </a:cubicBezTo>
                    <a:lnTo>
                      <a:pt x="3397090" y="3047072"/>
                    </a:lnTo>
                    <a:lnTo>
                      <a:pt x="3392983" y="3050695"/>
                    </a:lnTo>
                    <a:lnTo>
                      <a:pt x="3377907" y="3057485"/>
                    </a:lnTo>
                    <a:lnTo>
                      <a:pt x="3360044" y="3067180"/>
                    </a:lnTo>
                    <a:cubicBezTo>
                      <a:pt x="3333259" y="3078509"/>
                      <a:pt x="3303810" y="3084774"/>
                      <a:pt x="3272899" y="3084774"/>
                    </a:cubicBezTo>
                    <a:lnTo>
                      <a:pt x="232063" y="3084774"/>
                    </a:lnTo>
                    <a:cubicBezTo>
                      <a:pt x="201150" y="3084774"/>
                      <a:pt x="171701" y="3078509"/>
                      <a:pt x="144916" y="3067180"/>
                    </a:cubicBezTo>
                    <a:lnTo>
                      <a:pt x="127062" y="3057489"/>
                    </a:lnTo>
                    <a:lnTo>
                      <a:pt x="111979" y="3050696"/>
                    </a:lnTo>
                    <a:lnTo>
                      <a:pt x="107870" y="3047071"/>
                    </a:lnTo>
                    <a:lnTo>
                      <a:pt x="106886" y="3046538"/>
                    </a:lnTo>
                    <a:cubicBezTo>
                      <a:pt x="94976" y="3038490"/>
                      <a:pt x="83881" y="3029328"/>
                      <a:pt x="73752" y="3019200"/>
                    </a:cubicBezTo>
                    <a:lnTo>
                      <a:pt x="70057" y="3013719"/>
                    </a:lnTo>
                    <a:lnTo>
                      <a:pt x="45305" y="2991886"/>
                    </a:lnTo>
                    <a:cubicBezTo>
                      <a:pt x="-7291" y="2922275"/>
                      <a:pt x="-16337" y="2825176"/>
                      <a:pt x="30032" y="2744864"/>
                    </a:cubicBezTo>
                    <a:lnTo>
                      <a:pt x="1550449" y="111423"/>
                    </a:lnTo>
                    <a:cubicBezTo>
                      <a:pt x="1589088" y="44497"/>
                      <a:pt x="1657066" y="5067"/>
                      <a:pt x="1728758" y="1"/>
                    </a:cubicBezTo>
                    <a:lnTo>
                      <a:pt x="1752461" y="625"/>
                    </a:lnTo>
                    <a:close/>
                  </a:path>
                </a:pathLst>
              </a:custGeom>
              <a:solidFill>
                <a:srgbClr val="43B390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0" name="자유형: 도형 29">
                <a:extLst>
                  <a:ext uri="{FF2B5EF4-FFF2-40B4-BE49-F238E27FC236}">
                    <a16:creationId xmlns:a16="http://schemas.microsoft.com/office/drawing/2014/main" xmlns="" id="{22C172F6-71B2-BD1F-7A56-789DA661C445}"/>
                  </a:ext>
                </a:extLst>
              </p:cNvPr>
              <p:cNvSpPr/>
              <p:nvPr/>
            </p:nvSpPr>
            <p:spPr>
              <a:xfrm rot="5400000">
                <a:off x="6741464" y="391958"/>
                <a:ext cx="835941" cy="735725"/>
              </a:xfrm>
              <a:custGeom>
                <a:avLst/>
                <a:gdLst>
                  <a:gd name="connsiteX0" fmla="*/ 1729001 w 3504962"/>
                  <a:gd name="connsiteY0" fmla="*/ 48818 h 3084774"/>
                  <a:gd name="connsiteX1" fmla="*/ 1554806 w 3504962"/>
                  <a:gd name="connsiteY1" fmla="*/ 157678 h 3084774"/>
                  <a:gd name="connsiteX2" fmla="*/ 70266 w 3504962"/>
                  <a:gd name="connsiteY2" fmla="*/ 2731855 h 3084774"/>
                  <a:gd name="connsiteX3" fmla="*/ 85308 w 3504962"/>
                  <a:gd name="connsiteY3" fmla="*/ 2973394 h 3084774"/>
                  <a:gd name="connsiteX4" fmla="*/ 109506 w 3504962"/>
                  <a:gd name="connsiteY4" fmla="*/ 2994752 h 3084774"/>
                  <a:gd name="connsiteX5" fmla="*/ 113120 w 3504962"/>
                  <a:gd name="connsiteY5" fmla="*/ 3000114 h 3084774"/>
                  <a:gd name="connsiteX6" fmla="*/ 145513 w 3504962"/>
                  <a:gd name="connsiteY6" fmla="*/ 3026859 h 3084774"/>
                  <a:gd name="connsiteX7" fmla="*/ 146474 w 3504962"/>
                  <a:gd name="connsiteY7" fmla="*/ 3027381 h 3084774"/>
                  <a:gd name="connsiteX8" fmla="*/ 150491 w 3504962"/>
                  <a:gd name="connsiteY8" fmla="*/ 3030927 h 3084774"/>
                  <a:gd name="connsiteX9" fmla="*/ 165233 w 3504962"/>
                  <a:gd name="connsiteY9" fmla="*/ 3037576 h 3084774"/>
                  <a:gd name="connsiteX10" fmla="*/ 182687 w 3504962"/>
                  <a:gd name="connsiteY10" fmla="*/ 3047060 h 3084774"/>
                  <a:gd name="connsiteX11" fmla="*/ 267856 w 3504962"/>
                  <a:gd name="connsiteY11" fmla="*/ 3064304 h 3084774"/>
                  <a:gd name="connsiteX12" fmla="*/ 3239429 w 3504962"/>
                  <a:gd name="connsiteY12" fmla="*/ 3065743 h 3084774"/>
                  <a:gd name="connsiteX13" fmla="*/ 3324581 w 3504962"/>
                  <a:gd name="connsiteY13" fmla="*/ 3048582 h 3084774"/>
                  <a:gd name="connsiteX14" fmla="*/ 3342032 w 3504962"/>
                  <a:gd name="connsiteY14" fmla="*/ 3039110 h 3084774"/>
                  <a:gd name="connsiteX15" fmla="*/ 3356762 w 3504962"/>
                  <a:gd name="connsiteY15" fmla="*/ 3032479 h 3084774"/>
                  <a:gd name="connsiteX16" fmla="*/ 3360774 w 3504962"/>
                  <a:gd name="connsiteY16" fmla="*/ 3028938 h 3084774"/>
                  <a:gd name="connsiteX17" fmla="*/ 3361736 w 3504962"/>
                  <a:gd name="connsiteY17" fmla="*/ 3028417 h 3084774"/>
                  <a:gd name="connsiteX18" fmla="*/ 3394102 w 3504962"/>
                  <a:gd name="connsiteY18" fmla="*/ 3001702 h 3084774"/>
                  <a:gd name="connsiteX19" fmla="*/ 3397710 w 3504962"/>
                  <a:gd name="connsiteY19" fmla="*/ 2996344 h 3084774"/>
                  <a:gd name="connsiteX20" fmla="*/ 3421889 w 3504962"/>
                  <a:gd name="connsiteY20" fmla="*/ 2975008 h 3084774"/>
                  <a:gd name="connsiteX21" fmla="*/ 3436698 w 3504962"/>
                  <a:gd name="connsiteY21" fmla="*/ 2733484 h 3084774"/>
                  <a:gd name="connsiteX22" fmla="*/ 1949666 w 3504962"/>
                  <a:gd name="connsiteY22" fmla="*/ 157869 h 3084774"/>
                  <a:gd name="connsiteX23" fmla="*/ 1775365 w 3504962"/>
                  <a:gd name="connsiteY23" fmla="*/ 48839 h 3084774"/>
                  <a:gd name="connsiteX24" fmla="*/ 1752165 w 3504962"/>
                  <a:gd name="connsiteY24" fmla="*/ 49439 h 3084774"/>
                  <a:gd name="connsiteX25" fmla="*/ 1776204 w 3504962"/>
                  <a:gd name="connsiteY25" fmla="*/ 0 h 3084774"/>
                  <a:gd name="connsiteX26" fmla="*/ 1954513 w 3504962"/>
                  <a:gd name="connsiteY26" fmla="*/ 111422 h 3084774"/>
                  <a:gd name="connsiteX27" fmla="*/ 3474930 w 3504962"/>
                  <a:gd name="connsiteY27" fmla="*/ 2744862 h 3084774"/>
                  <a:gd name="connsiteX28" fmla="*/ 3459656 w 3504962"/>
                  <a:gd name="connsiteY28" fmla="*/ 2991885 h 3084774"/>
                  <a:gd name="connsiteX29" fmla="*/ 3434904 w 3504962"/>
                  <a:gd name="connsiteY29" fmla="*/ 3013719 h 3084774"/>
                  <a:gd name="connsiteX30" fmla="*/ 3431208 w 3504962"/>
                  <a:gd name="connsiteY30" fmla="*/ 3019200 h 3084774"/>
                  <a:gd name="connsiteX31" fmla="*/ 3398074 w 3504962"/>
                  <a:gd name="connsiteY31" fmla="*/ 3046538 h 3084774"/>
                  <a:gd name="connsiteX32" fmla="*/ 3397090 w 3504962"/>
                  <a:gd name="connsiteY32" fmla="*/ 3047072 h 3084774"/>
                  <a:gd name="connsiteX33" fmla="*/ 3392983 w 3504962"/>
                  <a:gd name="connsiteY33" fmla="*/ 3050695 h 3084774"/>
                  <a:gd name="connsiteX34" fmla="*/ 3377907 w 3504962"/>
                  <a:gd name="connsiteY34" fmla="*/ 3057485 h 3084774"/>
                  <a:gd name="connsiteX35" fmla="*/ 3360044 w 3504962"/>
                  <a:gd name="connsiteY35" fmla="*/ 3067180 h 3084774"/>
                  <a:gd name="connsiteX36" fmla="*/ 3272899 w 3504962"/>
                  <a:gd name="connsiteY36" fmla="*/ 3084774 h 3084774"/>
                  <a:gd name="connsiteX37" fmla="*/ 232063 w 3504962"/>
                  <a:gd name="connsiteY37" fmla="*/ 3084774 h 3084774"/>
                  <a:gd name="connsiteX38" fmla="*/ 144916 w 3504962"/>
                  <a:gd name="connsiteY38" fmla="*/ 3067180 h 3084774"/>
                  <a:gd name="connsiteX39" fmla="*/ 127062 w 3504962"/>
                  <a:gd name="connsiteY39" fmla="*/ 3057489 h 3084774"/>
                  <a:gd name="connsiteX40" fmla="*/ 111979 w 3504962"/>
                  <a:gd name="connsiteY40" fmla="*/ 3050696 h 3084774"/>
                  <a:gd name="connsiteX41" fmla="*/ 107870 w 3504962"/>
                  <a:gd name="connsiteY41" fmla="*/ 3047071 h 3084774"/>
                  <a:gd name="connsiteX42" fmla="*/ 106886 w 3504962"/>
                  <a:gd name="connsiteY42" fmla="*/ 3046538 h 3084774"/>
                  <a:gd name="connsiteX43" fmla="*/ 73752 w 3504962"/>
                  <a:gd name="connsiteY43" fmla="*/ 3019200 h 3084774"/>
                  <a:gd name="connsiteX44" fmla="*/ 70057 w 3504962"/>
                  <a:gd name="connsiteY44" fmla="*/ 3013719 h 3084774"/>
                  <a:gd name="connsiteX45" fmla="*/ 45305 w 3504962"/>
                  <a:gd name="connsiteY45" fmla="*/ 2991886 h 3084774"/>
                  <a:gd name="connsiteX46" fmla="*/ 30032 w 3504962"/>
                  <a:gd name="connsiteY46" fmla="*/ 2744864 h 3084774"/>
                  <a:gd name="connsiteX47" fmla="*/ 1550449 w 3504962"/>
                  <a:gd name="connsiteY47" fmla="*/ 111423 h 3084774"/>
                  <a:gd name="connsiteX48" fmla="*/ 1728758 w 3504962"/>
                  <a:gd name="connsiteY48" fmla="*/ 1 h 3084774"/>
                  <a:gd name="connsiteX49" fmla="*/ 1752461 w 3504962"/>
                  <a:gd name="connsiteY49" fmla="*/ 625 h 3084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504962" h="3084774">
                    <a:moveTo>
                      <a:pt x="1729001" y="48818"/>
                    </a:moveTo>
                    <a:cubicBezTo>
                      <a:pt x="1658944" y="53738"/>
                      <a:pt x="1592534" y="92259"/>
                      <a:pt x="1554806" y="157678"/>
                    </a:cubicBezTo>
                    <a:lnTo>
                      <a:pt x="70266" y="2731855"/>
                    </a:lnTo>
                    <a:cubicBezTo>
                      <a:pt x="24992" y="2810361"/>
                      <a:pt x="33877" y="2905305"/>
                      <a:pt x="85308" y="2973394"/>
                    </a:cubicBezTo>
                    <a:lnTo>
                      <a:pt x="109506" y="2994752"/>
                    </a:lnTo>
                    <a:lnTo>
                      <a:pt x="113120" y="3000114"/>
                    </a:lnTo>
                    <a:cubicBezTo>
                      <a:pt x="123024" y="3010021"/>
                      <a:pt x="133870" y="3018985"/>
                      <a:pt x="145513" y="3026859"/>
                    </a:cubicBezTo>
                    <a:lnTo>
                      <a:pt x="146474" y="3027381"/>
                    </a:lnTo>
                    <a:lnTo>
                      <a:pt x="150491" y="3030927"/>
                    </a:lnTo>
                    <a:lnTo>
                      <a:pt x="165233" y="3037576"/>
                    </a:lnTo>
                    <a:lnTo>
                      <a:pt x="182687" y="3047060"/>
                    </a:lnTo>
                    <a:cubicBezTo>
                      <a:pt x="208867" y="3058150"/>
                      <a:pt x="237648" y="3064290"/>
                      <a:pt x="267856" y="3064304"/>
                    </a:cubicBezTo>
                    <a:lnTo>
                      <a:pt x="3239429" y="3065743"/>
                    </a:lnTo>
                    <a:cubicBezTo>
                      <a:pt x="3269636" y="3065757"/>
                      <a:pt x="3298412" y="3059647"/>
                      <a:pt x="3324581" y="3048582"/>
                    </a:cubicBezTo>
                    <a:lnTo>
                      <a:pt x="3342032" y="3039110"/>
                    </a:lnTo>
                    <a:lnTo>
                      <a:pt x="3356762" y="3032479"/>
                    </a:lnTo>
                    <a:lnTo>
                      <a:pt x="3360774" y="3028938"/>
                    </a:lnTo>
                    <a:lnTo>
                      <a:pt x="3361736" y="3028417"/>
                    </a:lnTo>
                    <a:cubicBezTo>
                      <a:pt x="3373371" y="3020554"/>
                      <a:pt x="3384209" y="3011600"/>
                      <a:pt x="3394102" y="3001702"/>
                    </a:cubicBezTo>
                    <a:lnTo>
                      <a:pt x="3397710" y="2996344"/>
                    </a:lnTo>
                    <a:lnTo>
                      <a:pt x="3421889" y="2975008"/>
                    </a:lnTo>
                    <a:cubicBezTo>
                      <a:pt x="3473254" y="2906968"/>
                      <a:pt x="3482048" y="2812033"/>
                      <a:pt x="3436698" y="2733484"/>
                    </a:cubicBezTo>
                    <a:lnTo>
                      <a:pt x="1949666" y="157869"/>
                    </a:lnTo>
                    <a:cubicBezTo>
                      <a:pt x="1911875" y="92413"/>
                      <a:pt x="1845428" y="53827"/>
                      <a:pt x="1775365" y="48839"/>
                    </a:cubicBezTo>
                    <a:lnTo>
                      <a:pt x="1752165" y="49439"/>
                    </a:lnTo>
                    <a:close/>
                    <a:moveTo>
                      <a:pt x="1776204" y="0"/>
                    </a:moveTo>
                    <a:cubicBezTo>
                      <a:pt x="1847896" y="5066"/>
                      <a:pt x="1915873" y="44496"/>
                      <a:pt x="1954513" y="111422"/>
                    </a:cubicBezTo>
                    <a:lnTo>
                      <a:pt x="3474930" y="2744862"/>
                    </a:lnTo>
                    <a:cubicBezTo>
                      <a:pt x="3521298" y="2825174"/>
                      <a:pt x="3512253" y="2922273"/>
                      <a:pt x="3459656" y="2991885"/>
                    </a:cubicBezTo>
                    <a:lnTo>
                      <a:pt x="3434904" y="3013719"/>
                    </a:lnTo>
                    <a:lnTo>
                      <a:pt x="3431208" y="3019200"/>
                    </a:lnTo>
                    <a:cubicBezTo>
                      <a:pt x="3421079" y="3029328"/>
                      <a:pt x="3409985" y="3038491"/>
                      <a:pt x="3398074" y="3046538"/>
                    </a:cubicBezTo>
                    <a:lnTo>
                      <a:pt x="3397090" y="3047072"/>
                    </a:lnTo>
                    <a:lnTo>
                      <a:pt x="3392983" y="3050695"/>
                    </a:lnTo>
                    <a:lnTo>
                      <a:pt x="3377907" y="3057485"/>
                    </a:lnTo>
                    <a:lnTo>
                      <a:pt x="3360044" y="3067180"/>
                    </a:lnTo>
                    <a:cubicBezTo>
                      <a:pt x="3333259" y="3078509"/>
                      <a:pt x="3303810" y="3084774"/>
                      <a:pt x="3272899" y="3084774"/>
                    </a:cubicBezTo>
                    <a:lnTo>
                      <a:pt x="232063" y="3084774"/>
                    </a:lnTo>
                    <a:cubicBezTo>
                      <a:pt x="201150" y="3084774"/>
                      <a:pt x="171701" y="3078509"/>
                      <a:pt x="144916" y="3067180"/>
                    </a:cubicBezTo>
                    <a:lnTo>
                      <a:pt x="127062" y="3057489"/>
                    </a:lnTo>
                    <a:lnTo>
                      <a:pt x="111979" y="3050696"/>
                    </a:lnTo>
                    <a:lnTo>
                      <a:pt x="107870" y="3047071"/>
                    </a:lnTo>
                    <a:lnTo>
                      <a:pt x="106886" y="3046538"/>
                    </a:lnTo>
                    <a:cubicBezTo>
                      <a:pt x="94976" y="3038490"/>
                      <a:pt x="83881" y="3029328"/>
                      <a:pt x="73752" y="3019200"/>
                    </a:cubicBezTo>
                    <a:lnTo>
                      <a:pt x="70057" y="3013719"/>
                    </a:lnTo>
                    <a:lnTo>
                      <a:pt x="45305" y="2991886"/>
                    </a:lnTo>
                    <a:cubicBezTo>
                      <a:pt x="-7291" y="2922275"/>
                      <a:pt x="-16337" y="2825176"/>
                      <a:pt x="30032" y="2744864"/>
                    </a:cubicBezTo>
                    <a:lnTo>
                      <a:pt x="1550449" y="111423"/>
                    </a:lnTo>
                    <a:cubicBezTo>
                      <a:pt x="1589088" y="44497"/>
                      <a:pt x="1657066" y="5067"/>
                      <a:pt x="1728758" y="1"/>
                    </a:cubicBezTo>
                    <a:lnTo>
                      <a:pt x="1752461" y="625"/>
                    </a:lnTo>
                    <a:close/>
                  </a:path>
                </a:pathLst>
              </a:custGeom>
              <a:solidFill>
                <a:srgbClr val="43B390">
                  <a:alpha val="3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8" name="자유형: 도형 37">
                <a:extLst>
                  <a:ext uri="{FF2B5EF4-FFF2-40B4-BE49-F238E27FC236}">
                    <a16:creationId xmlns:a16="http://schemas.microsoft.com/office/drawing/2014/main" xmlns="" id="{2016AB1D-4862-035A-B6D7-0A5BCDF15038}"/>
                  </a:ext>
                </a:extLst>
              </p:cNvPr>
              <p:cNvSpPr/>
              <p:nvPr/>
            </p:nvSpPr>
            <p:spPr>
              <a:xfrm rot="5400000">
                <a:off x="7037502" y="391956"/>
                <a:ext cx="835941" cy="735725"/>
              </a:xfrm>
              <a:custGeom>
                <a:avLst/>
                <a:gdLst>
                  <a:gd name="connsiteX0" fmla="*/ 1729001 w 3504962"/>
                  <a:gd name="connsiteY0" fmla="*/ 48818 h 3084774"/>
                  <a:gd name="connsiteX1" fmla="*/ 1554806 w 3504962"/>
                  <a:gd name="connsiteY1" fmla="*/ 157678 h 3084774"/>
                  <a:gd name="connsiteX2" fmla="*/ 70266 w 3504962"/>
                  <a:gd name="connsiteY2" fmla="*/ 2731855 h 3084774"/>
                  <a:gd name="connsiteX3" fmla="*/ 85308 w 3504962"/>
                  <a:gd name="connsiteY3" fmla="*/ 2973394 h 3084774"/>
                  <a:gd name="connsiteX4" fmla="*/ 109506 w 3504962"/>
                  <a:gd name="connsiteY4" fmla="*/ 2994752 h 3084774"/>
                  <a:gd name="connsiteX5" fmla="*/ 113120 w 3504962"/>
                  <a:gd name="connsiteY5" fmla="*/ 3000114 h 3084774"/>
                  <a:gd name="connsiteX6" fmla="*/ 145513 w 3504962"/>
                  <a:gd name="connsiteY6" fmla="*/ 3026859 h 3084774"/>
                  <a:gd name="connsiteX7" fmla="*/ 146474 w 3504962"/>
                  <a:gd name="connsiteY7" fmla="*/ 3027381 h 3084774"/>
                  <a:gd name="connsiteX8" fmla="*/ 150491 w 3504962"/>
                  <a:gd name="connsiteY8" fmla="*/ 3030927 h 3084774"/>
                  <a:gd name="connsiteX9" fmla="*/ 165233 w 3504962"/>
                  <a:gd name="connsiteY9" fmla="*/ 3037576 h 3084774"/>
                  <a:gd name="connsiteX10" fmla="*/ 182687 w 3504962"/>
                  <a:gd name="connsiteY10" fmla="*/ 3047060 h 3084774"/>
                  <a:gd name="connsiteX11" fmla="*/ 267856 w 3504962"/>
                  <a:gd name="connsiteY11" fmla="*/ 3064304 h 3084774"/>
                  <a:gd name="connsiteX12" fmla="*/ 3239429 w 3504962"/>
                  <a:gd name="connsiteY12" fmla="*/ 3065743 h 3084774"/>
                  <a:gd name="connsiteX13" fmla="*/ 3324581 w 3504962"/>
                  <a:gd name="connsiteY13" fmla="*/ 3048582 h 3084774"/>
                  <a:gd name="connsiteX14" fmla="*/ 3342032 w 3504962"/>
                  <a:gd name="connsiteY14" fmla="*/ 3039110 h 3084774"/>
                  <a:gd name="connsiteX15" fmla="*/ 3356762 w 3504962"/>
                  <a:gd name="connsiteY15" fmla="*/ 3032479 h 3084774"/>
                  <a:gd name="connsiteX16" fmla="*/ 3360774 w 3504962"/>
                  <a:gd name="connsiteY16" fmla="*/ 3028938 h 3084774"/>
                  <a:gd name="connsiteX17" fmla="*/ 3361736 w 3504962"/>
                  <a:gd name="connsiteY17" fmla="*/ 3028417 h 3084774"/>
                  <a:gd name="connsiteX18" fmla="*/ 3394102 w 3504962"/>
                  <a:gd name="connsiteY18" fmla="*/ 3001702 h 3084774"/>
                  <a:gd name="connsiteX19" fmla="*/ 3397710 w 3504962"/>
                  <a:gd name="connsiteY19" fmla="*/ 2996344 h 3084774"/>
                  <a:gd name="connsiteX20" fmla="*/ 3421889 w 3504962"/>
                  <a:gd name="connsiteY20" fmla="*/ 2975008 h 3084774"/>
                  <a:gd name="connsiteX21" fmla="*/ 3436698 w 3504962"/>
                  <a:gd name="connsiteY21" fmla="*/ 2733484 h 3084774"/>
                  <a:gd name="connsiteX22" fmla="*/ 1949666 w 3504962"/>
                  <a:gd name="connsiteY22" fmla="*/ 157869 h 3084774"/>
                  <a:gd name="connsiteX23" fmla="*/ 1775365 w 3504962"/>
                  <a:gd name="connsiteY23" fmla="*/ 48839 h 3084774"/>
                  <a:gd name="connsiteX24" fmla="*/ 1752165 w 3504962"/>
                  <a:gd name="connsiteY24" fmla="*/ 49439 h 3084774"/>
                  <a:gd name="connsiteX25" fmla="*/ 1776204 w 3504962"/>
                  <a:gd name="connsiteY25" fmla="*/ 0 h 3084774"/>
                  <a:gd name="connsiteX26" fmla="*/ 1954513 w 3504962"/>
                  <a:gd name="connsiteY26" fmla="*/ 111422 h 3084774"/>
                  <a:gd name="connsiteX27" fmla="*/ 3474930 w 3504962"/>
                  <a:gd name="connsiteY27" fmla="*/ 2744862 h 3084774"/>
                  <a:gd name="connsiteX28" fmla="*/ 3459656 w 3504962"/>
                  <a:gd name="connsiteY28" fmla="*/ 2991885 h 3084774"/>
                  <a:gd name="connsiteX29" fmla="*/ 3434904 w 3504962"/>
                  <a:gd name="connsiteY29" fmla="*/ 3013719 h 3084774"/>
                  <a:gd name="connsiteX30" fmla="*/ 3431208 w 3504962"/>
                  <a:gd name="connsiteY30" fmla="*/ 3019200 h 3084774"/>
                  <a:gd name="connsiteX31" fmla="*/ 3398074 w 3504962"/>
                  <a:gd name="connsiteY31" fmla="*/ 3046538 h 3084774"/>
                  <a:gd name="connsiteX32" fmla="*/ 3397090 w 3504962"/>
                  <a:gd name="connsiteY32" fmla="*/ 3047072 h 3084774"/>
                  <a:gd name="connsiteX33" fmla="*/ 3392983 w 3504962"/>
                  <a:gd name="connsiteY33" fmla="*/ 3050695 h 3084774"/>
                  <a:gd name="connsiteX34" fmla="*/ 3377907 w 3504962"/>
                  <a:gd name="connsiteY34" fmla="*/ 3057485 h 3084774"/>
                  <a:gd name="connsiteX35" fmla="*/ 3360044 w 3504962"/>
                  <a:gd name="connsiteY35" fmla="*/ 3067180 h 3084774"/>
                  <a:gd name="connsiteX36" fmla="*/ 3272899 w 3504962"/>
                  <a:gd name="connsiteY36" fmla="*/ 3084774 h 3084774"/>
                  <a:gd name="connsiteX37" fmla="*/ 232063 w 3504962"/>
                  <a:gd name="connsiteY37" fmla="*/ 3084774 h 3084774"/>
                  <a:gd name="connsiteX38" fmla="*/ 144916 w 3504962"/>
                  <a:gd name="connsiteY38" fmla="*/ 3067180 h 3084774"/>
                  <a:gd name="connsiteX39" fmla="*/ 127062 w 3504962"/>
                  <a:gd name="connsiteY39" fmla="*/ 3057489 h 3084774"/>
                  <a:gd name="connsiteX40" fmla="*/ 111979 w 3504962"/>
                  <a:gd name="connsiteY40" fmla="*/ 3050696 h 3084774"/>
                  <a:gd name="connsiteX41" fmla="*/ 107870 w 3504962"/>
                  <a:gd name="connsiteY41" fmla="*/ 3047071 h 3084774"/>
                  <a:gd name="connsiteX42" fmla="*/ 106886 w 3504962"/>
                  <a:gd name="connsiteY42" fmla="*/ 3046538 h 3084774"/>
                  <a:gd name="connsiteX43" fmla="*/ 73752 w 3504962"/>
                  <a:gd name="connsiteY43" fmla="*/ 3019200 h 3084774"/>
                  <a:gd name="connsiteX44" fmla="*/ 70057 w 3504962"/>
                  <a:gd name="connsiteY44" fmla="*/ 3013719 h 3084774"/>
                  <a:gd name="connsiteX45" fmla="*/ 45305 w 3504962"/>
                  <a:gd name="connsiteY45" fmla="*/ 2991886 h 3084774"/>
                  <a:gd name="connsiteX46" fmla="*/ 30032 w 3504962"/>
                  <a:gd name="connsiteY46" fmla="*/ 2744864 h 3084774"/>
                  <a:gd name="connsiteX47" fmla="*/ 1550449 w 3504962"/>
                  <a:gd name="connsiteY47" fmla="*/ 111423 h 3084774"/>
                  <a:gd name="connsiteX48" fmla="*/ 1728758 w 3504962"/>
                  <a:gd name="connsiteY48" fmla="*/ 1 h 3084774"/>
                  <a:gd name="connsiteX49" fmla="*/ 1752461 w 3504962"/>
                  <a:gd name="connsiteY49" fmla="*/ 625 h 3084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504962" h="3084774">
                    <a:moveTo>
                      <a:pt x="1729001" y="48818"/>
                    </a:moveTo>
                    <a:cubicBezTo>
                      <a:pt x="1658944" y="53738"/>
                      <a:pt x="1592534" y="92259"/>
                      <a:pt x="1554806" y="157678"/>
                    </a:cubicBezTo>
                    <a:lnTo>
                      <a:pt x="70266" y="2731855"/>
                    </a:lnTo>
                    <a:cubicBezTo>
                      <a:pt x="24992" y="2810361"/>
                      <a:pt x="33877" y="2905305"/>
                      <a:pt x="85308" y="2973394"/>
                    </a:cubicBezTo>
                    <a:lnTo>
                      <a:pt x="109506" y="2994752"/>
                    </a:lnTo>
                    <a:lnTo>
                      <a:pt x="113120" y="3000114"/>
                    </a:lnTo>
                    <a:cubicBezTo>
                      <a:pt x="123024" y="3010021"/>
                      <a:pt x="133870" y="3018985"/>
                      <a:pt x="145513" y="3026859"/>
                    </a:cubicBezTo>
                    <a:lnTo>
                      <a:pt x="146474" y="3027381"/>
                    </a:lnTo>
                    <a:lnTo>
                      <a:pt x="150491" y="3030927"/>
                    </a:lnTo>
                    <a:lnTo>
                      <a:pt x="165233" y="3037576"/>
                    </a:lnTo>
                    <a:lnTo>
                      <a:pt x="182687" y="3047060"/>
                    </a:lnTo>
                    <a:cubicBezTo>
                      <a:pt x="208867" y="3058150"/>
                      <a:pt x="237648" y="3064290"/>
                      <a:pt x="267856" y="3064304"/>
                    </a:cubicBezTo>
                    <a:lnTo>
                      <a:pt x="3239429" y="3065743"/>
                    </a:lnTo>
                    <a:cubicBezTo>
                      <a:pt x="3269636" y="3065757"/>
                      <a:pt x="3298412" y="3059647"/>
                      <a:pt x="3324581" y="3048582"/>
                    </a:cubicBezTo>
                    <a:lnTo>
                      <a:pt x="3342032" y="3039110"/>
                    </a:lnTo>
                    <a:lnTo>
                      <a:pt x="3356762" y="3032479"/>
                    </a:lnTo>
                    <a:lnTo>
                      <a:pt x="3360774" y="3028938"/>
                    </a:lnTo>
                    <a:lnTo>
                      <a:pt x="3361736" y="3028417"/>
                    </a:lnTo>
                    <a:cubicBezTo>
                      <a:pt x="3373371" y="3020554"/>
                      <a:pt x="3384209" y="3011600"/>
                      <a:pt x="3394102" y="3001702"/>
                    </a:cubicBezTo>
                    <a:lnTo>
                      <a:pt x="3397710" y="2996344"/>
                    </a:lnTo>
                    <a:lnTo>
                      <a:pt x="3421889" y="2975008"/>
                    </a:lnTo>
                    <a:cubicBezTo>
                      <a:pt x="3473254" y="2906968"/>
                      <a:pt x="3482048" y="2812033"/>
                      <a:pt x="3436698" y="2733484"/>
                    </a:cubicBezTo>
                    <a:lnTo>
                      <a:pt x="1949666" y="157869"/>
                    </a:lnTo>
                    <a:cubicBezTo>
                      <a:pt x="1911875" y="92413"/>
                      <a:pt x="1845428" y="53827"/>
                      <a:pt x="1775365" y="48839"/>
                    </a:cubicBezTo>
                    <a:lnTo>
                      <a:pt x="1752165" y="49439"/>
                    </a:lnTo>
                    <a:close/>
                    <a:moveTo>
                      <a:pt x="1776204" y="0"/>
                    </a:moveTo>
                    <a:cubicBezTo>
                      <a:pt x="1847896" y="5066"/>
                      <a:pt x="1915873" y="44496"/>
                      <a:pt x="1954513" y="111422"/>
                    </a:cubicBezTo>
                    <a:lnTo>
                      <a:pt x="3474930" y="2744862"/>
                    </a:lnTo>
                    <a:cubicBezTo>
                      <a:pt x="3521298" y="2825174"/>
                      <a:pt x="3512253" y="2922273"/>
                      <a:pt x="3459656" y="2991885"/>
                    </a:cubicBezTo>
                    <a:lnTo>
                      <a:pt x="3434904" y="3013719"/>
                    </a:lnTo>
                    <a:lnTo>
                      <a:pt x="3431208" y="3019200"/>
                    </a:lnTo>
                    <a:cubicBezTo>
                      <a:pt x="3421079" y="3029328"/>
                      <a:pt x="3409985" y="3038491"/>
                      <a:pt x="3398074" y="3046538"/>
                    </a:cubicBezTo>
                    <a:lnTo>
                      <a:pt x="3397090" y="3047072"/>
                    </a:lnTo>
                    <a:lnTo>
                      <a:pt x="3392983" y="3050695"/>
                    </a:lnTo>
                    <a:lnTo>
                      <a:pt x="3377907" y="3057485"/>
                    </a:lnTo>
                    <a:lnTo>
                      <a:pt x="3360044" y="3067180"/>
                    </a:lnTo>
                    <a:cubicBezTo>
                      <a:pt x="3333259" y="3078509"/>
                      <a:pt x="3303810" y="3084774"/>
                      <a:pt x="3272899" y="3084774"/>
                    </a:cubicBezTo>
                    <a:lnTo>
                      <a:pt x="232063" y="3084774"/>
                    </a:lnTo>
                    <a:cubicBezTo>
                      <a:pt x="201150" y="3084774"/>
                      <a:pt x="171701" y="3078509"/>
                      <a:pt x="144916" y="3067180"/>
                    </a:cubicBezTo>
                    <a:lnTo>
                      <a:pt x="127062" y="3057489"/>
                    </a:lnTo>
                    <a:lnTo>
                      <a:pt x="111979" y="3050696"/>
                    </a:lnTo>
                    <a:lnTo>
                      <a:pt x="107870" y="3047071"/>
                    </a:lnTo>
                    <a:lnTo>
                      <a:pt x="106886" y="3046538"/>
                    </a:lnTo>
                    <a:cubicBezTo>
                      <a:pt x="94976" y="3038490"/>
                      <a:pt x="83881" y="3029328"/>
                      <a:pt x="73752" y="3019200"/>
                    </a:cubicBezTo>
                    <a:lnTo>
                      <a:pt x="70057" y="3013719"/>
                    </a:lnTo>
                    <a:lnTo>
                      <a:pt x="45305" y="2991886"/>
                    </a:lnTo>
                    <a:cubicBezTo>
                      <a:pt x="-7291" y="2922275"/>
                      <a:pt x="-16337" y="2825176"/>
                      <a:pt x="30032" y="2744864"/>
                    </a:cubicBezTo>
                    <a:lnTo>
                      <a:pt x="1550449" y="111423"/>
                    </a:lnTo>
                    <a:cubicBezTo>
                      <a:pt x="1589088" y="44497"/>
                      <a:pt x="1657066" y="5067"/>
                      <a:pt x="1728758" y="1"/>
                    </a:cubicBezTo>
                    <a:lnTo>
                      <a:pt x="1752461" y="625"/>
                    </a:lnTo>
                    <a:close/>
                  </a:path>
                </a:pathLst>
              </a:custGeom>
              <a:solidFill>
                <a:srgbClr val="43B390">
                  <a:alpha val="3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9" name="자유형: 도형 38">
                <a:extLst>
                  <a:ext uri="{FF2B5EF4-FFF2-40B4-BE49-F238E27FC236}">
                    <a16:creationId xmlns:a16="http://schemas.microsoft.com/office/drawing/2014/main" xmlns="" id="{74574737-8C71-4D7D-9585-C4E0D8518822}"/>
                  </a:ext>
                </a:extLst>
              </p:cNvPr>
              <p:cNvSpPr/>
              <p:nvPr/>
            </p:nvSpPr>
            <p:spPr>
              <a:xfrm rot="5400000">
                <a:off x="7333540" y="391954"/>
                <a:ext cx="835941" cy="735725"/>
              </a:xfrm>
              <a:custGeom>
                <a:avLst/>
                <a:gdLst>
                  <a:gd name="connsiteX0" fmla="*/ 1729001 w 3504962"/>
                  <a:gd name="connsiteY0" fmla="*/ 48818 h 3084774"/>
                  <a:gd name="connsiteX1" fmla="*/ 1554806 w 3504962"/>
                  <a:gd name="connsiteY1" fmla="*/ 157678 h 3084774"/>
                  <a:gd name="connsiteX2" fmla="*/ 70266 w 3504962"/>
                  <a:gd name="connsiteY2" fmla="*/ 2731855 h 3084774"/>
                  <a:gd name="connsiteX3" fmla="*/ 85308 w 3504962"/>
                  <a:gd name="connsiteY3" fmla="*/ 2973394 h 3084774"/>
                  <a:gd name="connsiteX4" fmla="*/ 109506 w 3504962"/>
                  <a:gd name="connsiteY4" fmla="*/ 2994752 h 3084774"/>
                  <a:gd name="connsiteX5" fmla="*/ 113120 w 3504962"/>
                  <a:gd name="connsiteY5" fmla="*/ 3000114 h 3084774"/>
                  <a:gd name="connsiteX6" fmla="*/ 145513 w 3504962"/>
                  <a:gd name="connsiteY6" fmla="*/ 3026859 h 3084774"/>
                  <a:gd name="connsiteX7" fmla="*/ 146474 w 3504962"/>
                  <a:gd name="connsiteY7" fmla="*/ 3027381 h 3084774"/>
                  <a:gd name="connsiteX8" fmla="*/ 150491 w 3504962"/>
                  <a:gd name="connsiteY8" fmla="*/ 3030927 h 3084774"/>
                  <a:gd name="connsiteX9" fmla="*/ 165233 w 3504962"/>
                  <a:gd name="connsiteY9" fmla="*/ 3037576 h 3084774"/>
                  <a:gd name="connsiteX10" fmla="*/ 182687 w 3504962"/>
                  <a:gd name="connsiteY10" fmla="*/ 3047060 h 3084774"/>
                  <a:gd name="connsiteX11" fmla="*/ 267856 w 3504962"/>
                  <a:gd name="connsiteY11" fmla="*/ 3064304 h 3084774"/>
                  <a:gd name="connsiteX12" fmla="*/ 3239429 w 3504962"/>
                  <a:gd name="connsiteY12" fmla="*/ 3065743 h 3084774"/>
                  <a:gd name="connsiteX13" fmla="*/ 3324581 w 3504962"/>
                  <a:gd name="connsiteY13" fmla="*/ 3048582 h 3084774"/>
                  <a:gd name="connsiteX14" fmla="*/ 3342032 w 3504962"/>
                  <a:gd name="connsiteY14" fmla="*/ 3039110 h 3084774"/>
                  <a:gd name="connsiteX15" fmla="*/ 3356762 w 3504962"/>
                  <a:gd name="connsiteY15" fmla="*/ 3032479 h 3084774"/>
                  <a:gd name="connsiteX16" fmla="*/ 3360774 w 3504962"/>
                  <a:gd name="connsiteY16" fmla="*/ 3028938 h 3084774"/>
                  <a:gd name="connsiteX17" fmla="*/ 3361736 w 3504962"/>
                  <a:gd name="connsiteY17" fmla="*/ 3028417 h 3084774"/>
                  <a:gd name="connsiteX18" fmla="*/ 3394102 w 3504962"/>
                  <a:gd name="connsiteY18" fmla="*/ 3001702 h 3084774"/>
                  <a:gd name="connsiteX19" fmla="*/ 3397710 w 3504962"/>
                  <a:gd name="connsiteY19" fmla="*/ 2996344 h 3084774"/>
                  <a:gd name="connsiteX20" fmla="*/ 3421889 w 3504962"/>
                  <a:gd name="connsiteY20" fmla="*/ 2975008 h 3084774"/>
                  <a:gd name="connsiteX21" fmla="*/ 3436698 w 3504962"/>
                  <a:gd name="connsiteY21" fmla="*/ 2733484 h 3084774"/>
                  <a:gd name="connsiteX22" fmla="*/ 1949666 w 3504962"/>
                  <a:gd name="connsiteY22" fmla="*/ 157869 h 3084774"/>
                  <a:gd name="connsiteX23" fmla="*/ 1775365 w 3504962"/>
                  <a:gd name="connsiteY23" fmla="*/ 48839 h 3084774"/>
                  <a:gd name="connsiteX24" fmla="*/ 1752165 w 3504962"/>
                  <a:gd name="connsiteY24" fmla="*/ 49439 h 3084774"/>
                  <a:gd name="connsiteX25" fmla="*/ 1776204 w 3504962"/>
                  <a:gd name="connsiteY25" fmla="*/ 0 h 3084774"/>
                  <a:gd name="connsiteX26" fmla="*/ 1954513 w 3504962"/>
                  <a:gd name="connsiteY26" fmla="*/ 111422 h 3084774"/>
                  <a:gd name="connsiteX27" fmla="*/ 3474930 w 3504962"/>
                  <a:gd name="connsiteY27" fmla="*/ 2744862 h 3084774"/>
                  <a:gd name="connsiteX28" fmla="*/ 3459656 w 3504962"/>
                  <a:gd name="connsiteY28" fmla="*/ 2991885 h 3084774"/>
                  <a:gd name="connsiteX29" fmla="*/ 3434904 w 3504962"/>
                  <a:gd name="connsiteY29" fmla="*/ 3013719 h 3084774"/>
                  <a:gd name="connsiteX30" fmla="*/ 3431208 w 3504962"/>
                  <a:gd name="connsiteY30" fmla="*/ 3019200 h 3084774"/>
                  <a:gd name="connsiteX31" fmla="*/ 3398074 w 3504962"/>
                  <a:gd name="connsiteY31" fmla="*/ 3046538 h 3084774"/>
                  <a:gd name="connsiteX32" fmla="*/ 3397090 w 3504962"/>
                  <a:gd name="connsiteY32" fmla="*/ 3047072 h 3084774"/>
                  <a:gd name="connsiteX33" fmla="*/ 3392983 w 3504962"/>
                  <a:gd name="connsiteY33" fmla="*/ 3050695 h 3084774"/>
                  <a:gd name="connsiteX34" fmla="*/ 3377907 w 3504962"/>
                  <a:gd name="connsiteY34" fmla="*/ 3057485 h 3084774"/>
                  <a:gd name="connsiteX35" fmla="*/ 3360044 w 3504962"/>
                  <a:gd name="connsiteY35" fmla="*/ 3067180 h 3084774"/>
                  <a:gd name="connsiteX36" fmla="*/ 3272899 w 3504962"/>
                  <a:gd name="connsiteY36" fmla="*/ 3084774 h 3084774"/>
                  <a:gd name="connsiteX37" fmla="*/ 232063 w 3504962"/>
                  <a:gd name="connsiteY37" fmla="*/ 3084774 h 3084774"/>
                  <a:gd name="connsiteX38" fmla="*/ 144916 w 3504962"/>
                  <a:gd name="connsiteY38" fmla="*/ 3067180 h 3084774"/>
                  <a:gd name="connsiteX39" fmla="*/ 127062 w 3504962"/>
                  <a:gd name="connsiteY39" fmla="*/ 3057489 h 3084774"/>
                  <a:gd name="connsiteX40" fmla="*/ 111979 w 3504962"/>
                  <a:gd name="connsiteY40" fmla="*/ 3050696 h 3084774"/>
                  <a:gd name="connsiteX41" fmla="*/ 107870 w 3504962"/>
                  <a:gd name="connsiteY41" fmla="*/ 3047071 h 3084774"/>
                  <a:gd name="connsiteX42" fmla="*/ 106886 w 3504962"/>
                  <a:gd name="connsiteY42" fmla="*/ 3046538 h 3084774"/>
                  <a:gd name="connsiteX43" fmla="*/ 73752 w 3504962"/>
                  <a:gd name="connsiteY43" fmla="*/ 3019200 h 3084774"/>
                  <a:gd name="connsiteX44" fmla="*/ 70057 w 3504962"/>
                  <a:gd name="connsiteY44" fmla="*/ 3013719 h 3084774"/>
                  <a:gd name="connsiteX45" fmla="*/ 45305 w 3504962"/>
                  <a:gd name="connsiteY45" fmla="*/ 2991886 h 3084774"/>
                  <a:gd name="connsiteX46" fmla="*/ 30032 w 3504962"/>
                  <a:gd name="connsiteY46" fmla="*/ 2744864 h 3084774"/>
                  <a:gd name="connsiteX47" fmla="*/ 1550449 w 3504962"/>
                  <a:gd name="connsiteY47" fmla="*/ 111423 h 3084774"/>
                  <a:gd name="connsiteX48" fmla="*/ 1728758 w 3504962"/>
                  <a:gd name="connsiteY48" fmla="*/ 1 h 3084774"/>
                  <a:gd name="connsiteX49" fmla="*/ 1752461 w 3504962"/>
                  <a:gd name="connsiteY49" fmla="*/ 625 h 3084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504962" h="3084774">
                    <a:moveTo>
                      <a:pt x="1729001" y="48818"/>
                    </a:moveTo>
                    <a:cubicBezTo>
                      <a:pt x="1658944" y="53738"/>
                      <a:pt x="1592534" y="92259"/>
                      <a:pt x="1554806" y="157678"/>
                    </a:cubicBezTo>
                    <a:lnTo>
                      <a:pt x="70266" y="2731855"/>
                    </a:lnTo>
                    <a:cubicBezTo>
                      <a:pt x="24992" y="2810361"/>
                      <a:pt x="33877" y="2905305"/>
                      <a:pt x="85308" y="2973394"/>
                    </a:cubicBezTo>
                    <a:lnTo>
                      <a:pt x="109506" y="2994752"/>
                    </a:lnTo>
                    <a:lnTo>
                      <a:pt x="113120" y="3000114"/>
                    </a:lnTo>
                    <a:cubicBezTo>
                      <a:pt x="123024" y="3010021"/>
                      <a:pt x="133870" y="3018985"/>
                      <a:pt x="145513" y="3026859"/>
                    </a:cubicBezTo>
                    <a:lnTo>
                      <a:pt x="146474" y="3027381"/>
                    </a:lnTo>
                    <a:lnTo>
                      <a:pt x="150491" y="3030927"/>
                    </a:lnTo>
                    <a:lnTo>
                      <a:pt x="165233" y="3037576"/>
                    </a:lnTo>
                    <a:lnTo>
                      <a:pt x="182687" y="3047060"/>
                    </a:lnTo>
                    <a:cubicBezTo>
                      <a:pt x="208867" y="3058150"/>
                      <a:pt x="237648" y="3064290"/>
                      <a:pt x="267856" y="3064304"/>
                    </a:cubicBezTo>
                    <a:lnTo>
                      <a:pt x="3239429" y="3065743"/>
                    </a:lnTo>
                    <a:cubicBezTo>
                      <a:pt x="3269636" y="3065757"/>
                      <a:pt x="3298412" y="3059647"/>
                      <a:pt x="3324581" y="3048582"/>
                    </a:cubicBezTo>
                    <a:lnTo>
                      <a:pt x="3342032" y="3039110"/>
                    </a:lnTo>
                    <a:lnTo>
                      <a:pt x="3356762" y="3032479"/>
                    </a:lnTo>
                    <a:lnTo>
                      <a:pt x="3360774" y="3028938"/>
                    </a:lnTo>
                    <a:lnTo>
                      <a:pt x="3361736" y="3028417"/>
                    </a:lnTo>
                    <a:cubicBezTo>
                      <a:pt x="3373371" y="3020554"/>
                      <a:pt x="3384209" y="3011600"/>
                      <a:pt x="3394102" y="3001702"/>
                    </a:cubicBezTo>
                    <a:lnTo>
                      <a:pt x="3397710" y="2996344"/>
                    </a:lnTo>
                    <a:lnTo>
                      <a:pt x="3421889" y="2975008"/>
                    </a:lnTo>
                    <a:cubicBezTo>
                      <a:pt x="3473254" y="2906968"/>
                      <a:pt x="3482048" y="2812033"/>
                      <a:pt x="3436698" y="2733484"/>
                    </a:cubicBezTo>
                    <a:lnTo>
                      <a:pt x="1949666" y="157869"/>
                    </a:lnTo>
                    <a:cubicBezTo>
                      <a:pt x="1911875" y="92413"/>
                      <a:pt x="1845428" y="53827"/>
                      <a:pt x="1775365" y="48839"/>
                    </a:cubicBezTo>
                    <a:lnTo>
                      <a:pt x="1752165" y="49439"/>
                    </a:lnTo>
                    <a:close/>
                    <a:moveTo>
                      <a:pt x="1776204" y="0"/>
                    </a:moveTo>
                    <a:cubicBezTo>
                      <a:pt x="1847896" y="5066"/>
                      <a:pt x="1915873" y="44496"/>
                      <a:pt x="1954513" y="111422"/>
                    </a:cubicBezTo>
                    <a:lnTo>
                      <a:pt x="3474930" y="2744862"/>
                    </a:lnTo>
                    <a:cubicBezTo>
                      <a:pt x="3521298" y="2825174"/>
                      <a:pt x="3512253" y="2922273"/>
                      <a:pt x="3459656" y="2991885"/>
                    </a:cubicBezTo>
                    <a:lnTo>
                      <a:pt x="3434904" y="3013719"/>
                    </a:lnTo>
                    <a:lnTo>
                      <a:pt x="3431208" y="3019200"/>
                    </a:lnTo>
                    <a:cubicBezTo>
                      <a:pt x="3421079" y="3029328"/>
                      <a:pt x="3409985" y="3038491"/>
                      <a:pt x="3398074" y="3046538"/>
                    </a:cubicBezTo>
                    <a:lnTo>
                      <a:pt x="3397090" y="3047072"/>
                    </a:lnTo>
                    <a:lnTo>
                      <a:pt x="3392983" y="3050695"/>
                    </a:lnTo>
                    <a:lnTo>
                      <a:pt x="3377907" y="3057485"/>
                    </a:lnTo>
                    <a:lnTo>
                      <a:pt x="3360044" y="3067180"/>
                    </a:lnTo>
                    <a:cubicBezTo>
                      <a:pt x="3333259" y="3078509"/>
                      <a:pt x="3303810" y="3084774"/>
                      <a:pt x="3272899" y="3084774"/>
                    </a:cubicBezTo>
                    <a:lnTo>
                      <a:pt x="232063" y="3084774"/>
                    </a:lnTo>
                    <a:cubicBezTo>
                      <a:pt x="201150" y="3084774"/>
                      <a:pt x="171701" y="3078509"/>
                      <a:pt x="144916" y="3067180"/>
                    </a:cubicBezTo>
                    <a:lnTo>
                      <a:pt x="127062" y="3057489"/>
                    </a:lnTo>
                    <a:lnTo>
                      <a:pt x="111979" y="3050696"/>
                    </a:lnTo>
                    <a:lnTo>
                      <a:pt x="107870" y="3047071"/>
                    </a:lnTo>
                    <a:lnTo>
                      <a:pt x="106886" y="3046538"/>
                    </a:lnTo>
                    <a:cubicBezTo>
                      <a:pt x="94976" y="3038490"/>
                      <a:pt x="83881" y="3029328"/>
                      <a:pt x="73752" y="3019200"/>
                    </a:cubicBezTo>
                    <a:lnTo>
                      <a:pt x="70057" y="3013719"/>
                    </a:lnTo>
                    <a:lnTo>
                      <a:pt x="45305" y="2991886"/>
                    </a:lnTo>
                    <a:cubicBezTo>
                      <a:pt x="-7291" y="2922275"/>
                      <a:pt x="-16337" y="2825176"/>
                      <a:pt x="30032" y="2744864"/>
                    </a:cubicBezTo>
                    <a:lnTo>
                      <a:pt x="1550449" y="111423"/>
                    </a:lnTo>
                    <a:cubicBezTo>
                      <a:pt x="1589088" y="44497"/>
                      <a:pt x="1657066" y="5067"/>
                      <a:pt x="1728758" y="1"/>
                    </a:cubicBezTo>
                    <a:lnTo>
                      <a:pt x="1752461" y="625"/>
                    </a:lnTo>
                    <a:close/>
                  </a:path>
                </a:pathLst>
              </a:custGeom>
              <a:solidFill>
                <a:srgbClr val="43B390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0" name="자유형: 도형 39">
                <a:extLst>
                  <a:ext uri="{FF2B5EF4-FFF2-40B4-BE49-F238E27FC236}">
                    <a16:creationId xmlns:a16="http://schemas.microsoft.com/office/drawing/2014/main" xmlns="" id="{0CB605F2-D239-0A77-E59B-24B709719A7C}"/>
                  </a:ext>
                </a:extLst>
              </p:cNvPr>
              <p:cNvSpPr/>
              <p:nvPr/>
            </p:nvSpPr>
            <p:spPr>
              <a:xfrm rot="5400000">
                <a:off x="7629578" y="391952"/>
                <a:ext cx="835941" cy="735725"/>
              </a:xfrm>
              <a:custGeom>
                <a:avLst/>
                <a:gdLst>
                  <a:gd name="connsiteX0" fmla="*/ 1729001 w 3504962"/>
                  <a:gd name="connsiteY0" fmla="*/ 48818 h 3084774"/>
                  <a:gd name="connsiteX1" fmla="*/ 1554806 w 3504962"/>
                  <a:gd name="connsiteY1" fmla="*/ 157678 h 3084774"/>
                  <a:gd name="connsiteX2" fmla="*/ 70266 w 3504962"/>
                  <a:gd name="connsiteY2" fmla="*/ 2731855 h 3084774"/>
                  <a:gd name="connsiteX3" fmla="*/ 85308 w 3504962"/>
                  <a:gd name="connsiteY3" fmla="*/ 2973394 h 3084774"/>
                  <a:gd name="connsiteX4" fmla="*/ 109506 w 3504962"/>
                  <a:gd name="connsiteY4" fmla="*/ 2994752 h 3084774"/>
                  <a:gd name="connsiteX5" fmla="*/ 113120 w 3504962"/>
                  <a:gd name="connsiteY5" fmla="*/ 3000114 h 3084774"/>
                  <a:gd name="connsiteX6" fmla="*/ 145513 w 3504962"/>
                  <a:gd name="connsiteY6" fmla="*/ 3026859 h 3084774"/>
                  <a:gd name="connsiteX7" fmla="*/ 146474 w 3504962"/>
                  <a:gd name="connsiteY7" fmla="*/ 3027381 h 3084774"/>
                  <a:gd name="connsiteX8" fmla="*/ 150491 w 3504962"/>
                  <a:gd name="connsiteY8" fmla="*/ 3030927 h 3084774"/>
                  <a:gd name="connsiteX9" fmla="*/ 165233 w 3504962"/>
                  <a:gd name="connsiteY9" fmla="*/ 3037576 h 3084774"/>
                  <a:gd name="connsiteX10" fmla="*/ 182687 w 3504962"/>
                  <a:gd name="connsiteY10" fmla="*/ 3047060 h 3084774"/>
                  <a:gd name="connsiteX11" fmla="*/ 267856 w 3504962"/>
                  <a:gd name="connsiteY11" fmla="*/ 3064304 h 3084774"/>
                  <a:gd name="connsiteX12" fmla="*/ 3239429 w 3504962"/>
                  <a:gd name="connsiteY12" fmla="*/ 3065743 h 3084774"/>
                  <a:gd name="connsiteX13" fmla="*/ 3324581 w 3504962"/>
                  <a:gd name="connsiteY13" fmla="*/ 3048582 h 3084774"/>
                  <a:gd name="connsiteX14" fmla="*/ 3342032 w 3504962"/>
                  <a:gd name="connsiteY14" fmla="*/ 3039110 h 3084774"/>
                  <a:gd name="connsiteX15" fmla="*/ 3356762 w 3504962"/>
                  <a:gd name="connsiteY15" fmla="*/ 3032479 h 3084774"/>
                  <a:gd name="connsiteX16" fmla="*/ 3360774 w 3504962"/>
                  <a:gd name="connsiteY16" fmla="*/ 3028938 h 3084774"/>
                  <a:gd name="connsiteX17" fmla="*/ 3361736 w 3504962"/>
                  <a:gd name="connsiteY17" fmla="*/ 3028417 h 3084774"/>
                  <a:gd name="connsiteX18" fmla="*/ 3394102 w 3504962"/>
                  <a:gd name="connsiteY18" fmla="*/ 3001702 h 3084774"/>
                  <a:gd name="connsiteX19" fmla="*/ 3397710 w 3504962"/>
                  <a:gd name="connsiteY19" fmla="*/ 2996344 h 3084774"/>
                  <a:gd name="connsiteX20" fmla="*/ 3421889 w 3504962"/>
                  <a:gd name="connsiteY20" fmla="*/ 2975008 h 3084774"/>
                  <a:gd name="connsiteX21" fmla="*/ 3436698 w 3504962"/>
                  <a:gd name="connsiteY21" fmla="*/ 2733484 h 3084774"/>
                  <a:gd name="connsiteX22" fmla="*/ 1949666 w 3504962"/>
                  <a:gd name="connsiteY22" fmla="*/ 157869 h 3084774"/>
                  <a:gd name="connsiteX23" fmla="*/ 1775365 w 3504962"/>
                  <a:gd name="connsiteY23" fmla="*/ 48839 h 3084774"/>
                  <a:gd name="connsiteX24" fmla="*/ 1752165 w 3504962"/>
                  <a:gd name="connsiteY24" fmla="*/ 49439 h 3084774"/>
                  <a:gd name="connsiteX25" fmla="*/ 1776204 w 3504962"/>
                  <a:gd name="connsiteY25" fmla="*/ 0 h 3084774"/>
                  <a:gd name="connsiteX26" fmla="*/ 1954513 w 3504962"/>
                  <a:gd name="connsiteY26" fmla="*/ 111422 h 3084774"/>
                  <a:gd name="connsiteX27" fmla="*/ 3474930 w 3504962"/>
                  <a:gd name="connsiteY27" fmla="*/ 2744862 h 3084774"/>
                  <a:gd name="connsiteX28" fmla="*/ 3459656 w 3504962"/>
                  <a:gd name="connsiteY28" fmla="*/ 2991885 h 3084774"/>
                  <a:gd name="connsiteX29" fmla="*/ 3434904 w 3504962"/>
                  <a:gd name="connsiteY29" fmla="*/ 3013719 h 3084774"/>
                  <a:gd name="connsiteX30" fmla="*/ 3431208 w 3504962"/>
                  <a:gd name="connsiteY30" fmla="*/ 3019200 h 3084774"/>
                  <a:gd name="connsiteX31" fmla="*/ 3398074 w 3504962"/>
                  <a:gd name="connsiteY31" fmla="*/ 3046538 h 3084774"/>
                  <a:gd name="connsiteX32" fmla="*/ 3397090 w 3504962"/>
                  <a:gd name="connsiteY32" fmla="*/ 3047072 h 3084774"/>
                  <a:gd name="connsiteX33" fmla="*/ 3392983 w 3504962"/>
                  <a:gd name="connsiteY33" fmla="*/ 3050695 h 3084774"/>
                  <a:gd name="connsiteX34" fmla="*/ 3377907 w 3504962"/>
                  <a:gd name="connsiteY34" fmla="*/ 3057485 h 3084774"/>
                  <a:gd name="connsiteX35" fmla="*/ 3360044 w 3504962"/>
                  <a:gd name="connsiteY35" fmla="*/ 3067180 h 3084774"/>
                  <a:gd name="connsiteX36" fmla="*/ 3272899 w 3504962"/>
                  <a:gd name="connsiteY36" fmla="*/ 3084774 h 3084774"/>
                  <a:gd name="connsiteX37" fmla="*/ 232063 w 3504962"/>
                  <a:gd name="connsiteY37" fmla="*/ 3084774 h 3084774"/>
                  <a:gd name="connsiteX38" fmla="*/ 144916 w 3504962"/>
                  <a:gd name="connsiteY38" fmla="*/ 3067180 h 3084774"/>
                  <a:gd name="connsiteX39" fmla="*/ 127062 w 3504962"/>
                  <a:gd name="connsiteY39" fmla="*/ 3057489 h 3084774"/>
                  <a:gd name="connsiteX40" fmla="*/ 111979 w 3504962"/>
                  <a:gd name="connsiteY40" fmla="*/ 3050696 h 3084774"/>
                  <a:gd name="connsiteX41" fmla="*/ 107870 w 3504962"/>
                  <a:gd name="connsiteY41" fmla="*/ 3047071 h 3084774"/>
                  <a:gd name="connsiteX42" fmla="*/ 106886 w 3504962"/>
                  <a:gd name="connsiteY42" fmla="*/ 3046538 h 3084774"/>
                  <a:gd name="connsiteX43" fmla="*/ 73752 w 3504962"/>
                  <a:gd name="connsiteY43" fmla="*/ 3019200 h 3084774"/>
                  <a:gd name="connsiteX44" fmla="*/ 70057 w 3504962"/>
                  <a:gd name="connsiteY44" fmla="*/ 3013719 h 3084774"/>
                  <a:gd name="connsiteX45" fmla="*/ 45305 w 3504962"/>
                  <a:gd name="connsiteY45" fmla="*/ 2991886 h 3084774"/>
                  <a:gd name="connsiteX46" fmla="*/ 30032 w 3504962"/>
                  <a:gd name="connsiteY46" fmla="*/ 2744864 h 3084774"/>
                  <a:gd name="connsiteX47" fmla="*/ 1550449 w 3504962"/>
                  <a:gd name="connsiteY47" fmla="*/ 111423 h 3084774"/>
                  <a:gd name="connsiteX48" fmla="*/ 1728758 w 3504962"/>
                  <a:gd name="connsiteY48" fmla="*/ 1 h 3084774"/>
                  <a:gd name="connsiteX49" fmla="*/ 1752461 w 3504962"/>
                  <a:gd name="connsiteY49" fmla="*/ 625 h 3084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504962" h="3084774">
                    <a:moveTo>
                      <a:pt x="1729001" y="48818"/>
                    </a:moveTo>
                    <a:cubicBezTo>
                      <a:pt x="1658944" y="53738"/>
                      <a:pt x="1592534" y="92259"/>
                      <a:pt x="1554806" y="157678"/>
                    </a:cubicBezTo>
                    <a:lnTo>
                      <a:pt x="70266" y="2731855"/>
                    </a:lnTo>
                    <a:cubicBezTo>
                      <a:pt x="24992" y="2810361"/>
                      <a:pt x="33877" y="2905305"/>
                      <a:pt x="85308" y="2973394"/>
                    </a:cubicBezTo>
                    <a:lnTo>
                      <a:pt x="109506" y="2994752"/>
                    </a:lnTo>
                    <a:lnTo>
                      <a:pt x="113120" y="3000114"/>
                    </a:lnTo>
                    <a:cubicBezTo>
                      <a:pt x="123024" y="3010021"/>
                      <a:pt x="133870" y="3018985"/>
                      <a:pt x="145513" y="3026859"/>
                    </a:cubicBezTo>
                    <a:lnTo>
                      <a:pt x="146474" y="3027381"/>
                    </a:lnTo>
                    <a:lnTo>
                      <a:pt x="150491" y="3030927"/>
                    </a:lnTo>
                    <a:lnTo>
                      <a:pt x="165233" y="3037576"/>
                    </a:lnTo>
                    <a:lnTo>
                      <a:pt x="182687" y="3047060"/>
                    </a:lnTo>
                    <a:cubicBezTo>
                      <a:pt x="208867" y="3058150"/>
                      <a:pt x="237648" y="3064290"/>
                      <a:pt x="267856" y="3064304"/>
                    </a:cubicBezTo>
                    <a:lnTo>
                      <a:pt x="3239429" y="3065743"/>
                    </a:lnTo>
                    <a:cubicBezTo>
                      <a:pt x="3269636" y="3065757"/>
                      <a:pt x="3298412" y="3059647"/>
                      <a:pt x="3324581" y="3048582"/>
                    </a:cubicBezTo>
                    <a:lnTo>
                      <a:pt x="3342032" y="3039110"/>
                    </a:lnTo>
                    <a:lnTo>
                      <a:pt x="3356762" y="3032479"/>
                    </a:lnTo>
                    <a:lnTo>
                      <a:pt x="3360774" y="3028938"/>
                    </a:lnTo>
                    <a:lnTo>
                      <a:pt x="3361736" y="3028417"/>
                    </a:lnTo>
                    <a:cubicBezTo>
                      <a:pt x="3373371" y="3020554"/>
                      <a:pt x="3384209" y="3011600"/>
                      <a:pt x="3394102" y="3001702"/>
                    </a:cubicBezTo>
                    <a:lnTo>
                      <a:pt x="3397710" y="2996344"/>
                    </a:lnTo>
                    <a:lnTo>
                      <a:pt x="3421889" y="2975008"/>
                    </a:lnTo>
                    <a:cubicBezTo>
                      <a:pt x="3473254" y="2906968"/>
                      <a:pt x="3482048" y="2812033"/>
                      <a:pt x="3436698" y="2733484"/>
                    </a:cubicBezTo>
                    <a:lnTo>
                      <a:pt x="1949666" y="157869"/>
                    </a:lnTo>
                    <a:cubicBezTo>
                      <a:pt x="1911875" y="92413"/>
                      <a:pt x="1845428" y="53827"/>
                      <a:pt x="1775365" y="48839"/>
                    </a:cubicBezTo>
                    <a:lnTo>
                      <a:pt x="1752165" y="49439"/>
                    </a:lnTo>
                    <a:close/>
                    <a:moveTo>
                      <a:pt x="1776204" y="0"/>
                    </a:moveTo>
                    <a:cubicBezTo>
                      <a:pt x="1847896" y="5066"/>
                      <a:pt x="1915873" y="44496"/>
                      <a:pt x="1954513" y="111422"/>
                    </a:cubicBezTo>
                    <a:lnTo>
                      <a:pt x="3474930" y="2744862"/>
                    </a:lnTo>
                    <a:cubicBezTo>
                      <a:pt x="3521298" y="2825174"/>
                      <a:pt x="3512253" y="2922273"/>
                      <a:pt x="3459656" y="2991885"/>
                    </a:cubicBezTo>
                    <a:lnTo>
                      <a:pt x="3434904" y="3013719"/>
                    </a:lnTo>
                    <a:lnTo>
                      <a:pt x="3431208" y="3019200"/>
                    </a:lnTo>
                    <a:cubicBezTo>
                      <a:pt x="3421079" y="3029328"/>
                      <a:pt x="3409985" y="3038491"/>
                      <a:pt x="3398074" y="3046538"/>
                    </a:cubicBezTo>
                    <a:lnTo>
                      <a:pt x="3397090" y="3047072"/>
                    </a:lnTo>
                    <a:lnTo>
                      <a:pt x="3392983" y="3050695"/>
                    </a:lnTo>
                    <a:lnTo>
                      <a:pt x="3377907" y="3057485"/>
                    </a:lnTo>
                    <a:lnTo>
                      <a:pt x="3360044" y="3067180"/>
                    </a:lnTo>
                    <a:cubicBezTo>
                      <a:pt x="3333259" y="3078509"/>
                      <a:pt x="3303810" y="3084774"/>
                      <a:pt x="3272899" y="3084774"/>
                    </a:cubicBezTo>
                    <a:lnTo>
                      <a:pt x="232063" y="3084774"/>
                    </a:lnTo>
                    <a:cubicBezTo>
                      <a:pt x="201150" y="3084774"/>
                      <a:pt x="171701" y="3078509"/>
                      <a:pt x="144916" y="3067180"/>
                    </a:cubicBezTo>
                    <a:lnTo>
                      <a:pt x="127062" y="3057489"/>
                    </a:lnTo>
                    <a:lnTo>
                      <a:pt x="111979" y="3050696"/>
                    </a:lnTo>
                    <a:lnTo>
                      <a:pt x="107870" y="3047071"/>
                    </a:lnTo>
                    <a:lnTo>
                      <a:pt x="106886" y="3046538"/>
                    </a:lnTo>
                    <a:cubicBezTo>
                      <a:pt x="94976" y="3038490"/>
                      <a:pt x="83881" y="3029328"/>
                      <a:pt x="73752" y="3019200"/>
                    </a:cubicBezTo>
                    <a:lnTo>
                      <a:pt x="70057" y="3013719"/>
                    </a:lnTo>
                    <a:lnTo>
                      <a:pt x="45305" y="2991886"/>
                    </a:lnTo>
                    <a:cubicBezTo>
                      <a:pt x="-7291" y="2922275"/>
                      <a:pt x="-16337" y="2825176"/>
                      <a:pt x="30032" y="2744864"/>
                    </a:cubicBezTo>
                    <a:lnTo>
                      <a:pt x="1550449" y="111423"/>
                    </a:lnTo>
                    <a:cubicBezTo>
                      <a:pt x="1589088" y="44497"/>
                      <a:pt x="1657066" y="5067"/>
                      <a:pt x="1728758" y="1"/>
                    </a:cubicBezTo>
                    <a:lnTo>
                      <a:pt x="1752461" y="625"/>
                    </a:lnTo>
                    <a:close/>
                  </a:path>
                </a:pathLst>
              </a:custGeom>
              <a:solidFill>
                <a:srgbClr val="43B390">
                  <a:alpha val="4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1" name="자유형: 도형 40">
                <a:extLst>
                  <a:ext uri="{FF2B5EF4-FFF2-40B4-BE49-F238E27FC236}">
                    <a16:creationId xmlns:a16="http://schemas.microsoft.com/office/drawing/2014/main" xmlns="" id="{141B6AC9-713A-EFD9-7E2A-572518CB1021}"/>
                  </a:ext>
                </a:extLst>
              </p:cNvPr>
              <p:cNvSpPr/>
              <p:nvPr/>
            </p:nvSpPr>
            <p:spPr>
              <a:xfrm rot="5400000">
                <a:off x="7925616" y="391950"/>
                <a:ext cx="835941" cy="735725"/>
              </a:xfrm>
              <a:custGeom>
                <a:avLst/>
                <a:gdLst>
                  <a:gd name="connsiteX0" fmla="*/ 1729001 w 3504962"/>
                  <a:gd name="connsiteY0" fmla="*/ 48818 h 3084774"/>
                  <a:gd name="connsiteX1" fmla="*/ 1554806 w 3504962"/>
                  <a:gd name="connsiteY1" fmla="*/ 157678 h 3084774"/>
                  <a:gd name="connsiteX2" fmla="*/ 70266 w 3504962"/>
                  <a:gd name="connsiteY2" fmla="*/ 2731855 h 3084774"/>
                  <a:gd name="connsiteX3" fmla="*/ 85308 w 3504962"/>
                  <a:gd name="connsiteY3" fmla="*/ 2973394 h 3084774"/>
                  <a:gd name="connsiteX4" fmla="*/ 109506 w 3504962"/>
                  <a:gd name="connsiteY4" fmla="*/ 2994752 h 3084774"/>
                  <a:gd name="connsiteX5" fmla="*/ 113120 w 3504962"/>
                  <a:gd name="connsiteY5" fmla="*/ 3000114 h 3084774"/>
                  <a:gd name="connsiteX6" fmla="*/ 145513 w 3504962"/>
                  <a:gd name="connsiteY6" fmla="*/ 3026859 h 3084774"/>
                  <a:gd name="connsiteX7" fmla="*/ 146474 w 3504962"/>
                  <a:gd name="connsiteY7" fmla="*/ 3027381 h 3084774"/>
                  <a:gd name="connsiteX8" fmla="*/ 150491 w 3504962"/>
                  <a:gd name="connsiteY8" fmla="*/ 3030927 h 3084774"/>
                  <a:gd name="connsiteX9" fmla="*/ 165233 w 3504962"/>
                  <a:gd name="connsiteY9" fmla="*/ 3037576 h 3084774"/>
                  <a:gd name="connsiteX10" fmla="*/ 182687 w 3504962"/>
                  <a:gd name="connsiteY10" fmla="*/ 3047060 h 3084774"/>
                  <a:gd name="connsiteX11" fmla="*/ 267856 w 3504962"/>
                  <a:gd name="connsiteY11" fmla="*/ 3064304 h 3084774"/>
                  <a:gd name="connsiteX12" fmla="*/ 3239429 w 3504962"/>
                  <a:gd name="connsiteY12" fmla="*/ 3065743 h 3084774"/>
                  <a:gd name="connsiteX13" fmla="*/ 3324581 w 3504962"/>
                  <a:gd name="connsiteY13" fmla="*/ 3048582 h 3084774"/>
                  <a:gd name="connsiteX14" fmla="*/ 3342032 w 3504962"/>
                  <a:gd name="connsiteY14" fmla="*/ 3039110 h 3084774"/>
                  <a:gd name="connsiteX15" fmla="*/ 3356762 w 3504962"/>
                  <a:gd name="connsiteY15" fmla="*/ 3032479 h 3084774"/>
                  <a:gd name="connsiteX16" fmla="*/ 3360774 w 3504962"/>
                  <a:gd name="connsiteY16" fmla="*/ 3028938 h 3084774"/>
                  <a:gd name="connsiteX17" fmla="*/ 3361736 w 3504962"/>
                  <a:gd name="connsiteY17" fmla="*/ 3028417 h 3084774"/>
                  <a:gd name="connsiteX18" fmla="*/ 3394102 w 3504962"/>
                  <a:gd name="connsiteY18" fmla="*/ 3001702 h 3084774"/>
                  <a:gd name="connsiteX19" fmla="*/ 3397710 w 3504962"/>
                  <a:gd name="connsiteY19" fmla="*/ 2996344 h 3084774"/>
                  <a:gd name="connsiteX20" fmla="*/ 3421889 w 3504962"/>
                  <a:gd name="connsiteY20" fmla="*/ 2975008 h 3084774"/>
                  <a:gd name="connsiteX21" fmla="*/ 3436698 w 3504962"/>
                  <a:gd name="connsiteY21" fmla="*/ 2733484 h 3084774"/>
                  <a:gd name="connsiteX22" fmla="*/ 1949666 w 3504962"/>
                  <a:gd name="connsiteY22" fmla="*/ 157869 h 3084774"/>
                  <a:gd name="connsiteX23" fmla="*/ 1775365 w 3504962"/>
                  <a:gd name="connsiteY23" fmla="*/ 48839 h 3084774"/>
                  <a:gd name="connsiteX24" fmla="*/ 1752165 w 3504962"/>
                  <a:gd name="connsiteY24" fmla="*/ 49439 h 3084774"/>
                  <a:gd name="connsiteX25" fmla="*/ 1776204 w 3504962"/>
                  <a:gd name="connsiteY25" fmla="*/ 0 h 3084774"/>
                  <a:gd name="connsiteX26" fmla="*/ 1954513 w 3504962"/>
                  <a:gd name="connsiteY26" fmla="*/ 111422 h 3084774"/>
                  <a:gd name="connsiteX27" fmla="*/ 3474930 w 3504962"/>
                  <a:gd name="connsiteY27" fmla="*/ 2744862 h 3084774"/>
                  <a:gd name="connsiteX28" fmla="*/ 3459656 w 3504962"/>
                  <a:gd name="connsiteY28" fmla="*/ 2991885 h 3084774"/>
                  <a:gd name="connsiteX29" fmla="*/ 3434904 w 3504962"/>
                  <a:gd name="connsiteY29" fmla="*/ 3013719 h 3084774"/>
                  <a:gd name="connsiteX30" fmla="*/ 3431208 w 3504962"/>
                  <a:gd name="connsiteY30" fmla="*/ 3019200 h 3084774"/>
                  <a:gd name="connsiteX31" fmla="*/ 3398074 w 3504962"/>
                  <a:gd name="connsiteY31" fmla="*/ 3046538 h 3084774"/>
                  <a:gd name="connsiteX32" fmla="*/ 3397090 w 3504962"/>
                  <a:gd name="connsiteY32" fmla="*/ 3047072 h 3084774"/>
                  <a:gd name="connsiteX33" fmla="*/ 3392983 w 3504962"/>
                  <a:gd name="connsiteY33" fmla="*/ 3050695 h 3084774"/>
                  <a:gd name="connsiteX34" fmla="*/ 3377907 w 3504962"/>
                  <a:gd name="connsiteY34" fmla="*/ 3057485 h 3084774"/>
                  <a:gd name="connsiteX35" fmla="*/ 3360044 w 3504962"/>
                  <a:gd name="connsiteY35" fmla="*/ 3067180 h 3084774"/>
                  <a:gd name="connsiteX36" fmla="*/ 3272899 w 3504962"/>
                  <a:gd name="connsiteY36" fmla="*/ 3084774 h 3084774"/>
                  <a:gd name="connsiteX37" fmla="*/ 232063 w 3504962"/>
                  <a:gd name="connsiteY37" fmla="*/ 3084774 h 3084774"/>
                  <a:gd name="connsiteX38" fmla="*/ 144916 w 3504962"/>
                  <a:gd name="connsiteY38" fmla="*/ 3067180 h 3084774"/>
                  <a:gd name="connsiteX39" fmla="*/ 127062 w 3504962"/>
                  <a:gd name="connsiteY39" fmla="*/ 3057489 h 3084774"/>
                  <a:gd name="connsiteX40" fmla="*/ 111979 w 3504962"/>
                  <a:gd name="connsiteY40" fmla="*/ 3050696 h 3084774"/>
                  <a:gd name="connsiteX41" fmla="*/ 107870 w 3504962"/>
                  <a:gd name="connsiteY41" fmla="*/ 3047071 h 3084774"/>
                  <a:gd name="connsiteX42" fmla="*/ 106886 w 3504962"/>
                  <a:gd name="connsiteY42" fmla="*/ 3046538 h 3084774"/>
                  <a:gd name="connsiteX43" fmla="*/ 73752 w 3504962"/>
                  <a:gd name="connsiteY43" fmla="*/ 3019200 h 3084774"/>
                  <a:gd name="connsiteX44" fmla="*/ 70057 w 3504962"/>
                  <a:gd name="connsiteY44" fmla="*/ 3013719 h 3084774"/>
                  <a:gd name="connsiteX45" fmla="*/ 45305 w 3504962"/>
                  <a:gd name="connsiteY45" fmla="*/ 2991886 h 3084774"/>
                  <a:gd name="connsiteX46" fmla="*/ 30032 w 3504962"/>
                  <a:gd name="connsiteY46" fmla="*/ 2744864 h 3084774"/>
                  <a:gd name="connsiteX47" fmla="*/ 1550449 w 3504962"/>
                  <a:gd name="connsiteY47" fmla="*/ 111423 h 3084774"/>
                  <a:gd name="connsiteX48" fmla="*/ 1728758 w 3504962"/>
                  <a:gd name="connsiteY48" fmla="*/ 1 h 3084774"/>
                  <a:gd name="connsiteX49" fmla="*/ 1752461 w 3504962"/>
                  <a:gd name="connsiteY49" fmla="*/ 625 h 3084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504962" h="3084774">
                    <a:moveTo>
                      <a:pt x="1729001" y="48818"/>
                    </a:moveTo>
                    <a:cubicBezTo>
                      <a:pt x="1658944" y="53738"/>
                      <a:pt x="1592534" y="92259"/>
                      <a:pt x="1554806" y="157678"/>
                    </a:cubicBezTo>
                    <a:lnTo>
                      <a:pt x="70266" y="2731855"/>
                    </a:lnTo>
                    <a:cubicBezTo>
                      <a:pt x="24992" y="2810361"/>
                      <a:pt x="33877" y="2905305"/>
                      <a:pt x="85308" y="2973394"/>
                    </a:cubicBezTo>
                    <a:lnTo>
                      <a:pt x="109506" y="2994752"/>
                    </a:lnTo>
                    <a:lnTo>
                      <a:pt x="113120" y="3000114"/>
                    </a:lnTo>
                    <a:cubicBezTo>
                      <a:pt x="123024" y="3010021"/>
                      <a:pt x="133870" y="3018985"/>
                      <a:pt x="145513" y="3026859"/>
                    </a:cubicBezTo>
                    <a:lnTo>
                      <a:pt x="146474" y="3027381"/>
                    </a:lnTo>
                    <a:lnTo>
                      <a:pt x="150491" y="3030927"/>
                    </a:lnTo>
                    <a:lnTo>
                      <a:pt x="165233" y="3037576"/>
                    </a:lnTo>
                    <a:lnTo>
                      <a:pt x="182687" y="3047060"/>
                    </a:lnTo>
                    <a:cubicBezTo>
                      <a:pt x="208867" y="3058150"/>
                      <a:pt x="237648" y="3064290"/>
                      <a:pt x="267856" y="3064304"/>
                    </a:cubicBezTo>
                    <a:lnTo>
                      <a:pt x="3239429" y="3065743"/>
                    </a:lnTo>
                    <a:cubicBezTo>
                      <a:pt x="3269636" y="3065757"/>
                      <a:pt x="3298412" y="3059647"/>
                      <a:pt x="3324581" y="3048582"/>
                    </a:cubicBezTo>
                    <a:lnTo>
                      <a:pt x="3342032" y="3039110"/>
                    </a:lnTo>
                    <a:lnTo>
                      <a:pt x="3356762" y="3032479"/>
                    </a:lnTo>
                    <a:lnTo>
                      <a:pt x="3360774" y="3028938"/>
                    </a:lnTo>
                    <a:lnTo>
                      <a:pt x="3361736" y="3028417"/>
                    </a:lnTo>
                    <a:cubicBezTo>
                      <a:pt x="3373371" y="3020554"/>
                      <a:pt x="3384209" y="3011600"/>
                      <a:pt x="3394102" y="3001702"/>
                    </a:cubicBezTo>
                    <a:lnTo>
                      <a:pt x="3397710" y="2996344"/>
                    </a:lnTo>
                    <a:lnTo>
                      <a:pt x="3421889" y="2975008"/>
                    </a:lnTo>
                    <a:cubicBezTo>
                      <a:pt x="3473254" y="2906968"/>
                      <a:pt x="3482048" y="2812033"/>
                      <a:pt x="3436698" y="2733484"/>
                    </a:cubicBezTo>
                    <a:lnTo>
                      <a:pt x="1949666" y="157869"/>
                    </a:lnTo>
                    <a:cubicBezTo>
                      <a:pt x="1911875" y="92413"/>
                      <a:pt x="1845428" y="53827"/>
                      <a:pt x="1775365" y="48839"/>
                    </a:cubicBezTo>
                    <a:lnTo>
                      <a:pt x="1752165" y="49439"/>
                    </a:lnTo>
                    <a:close/>
                    <a:moveTo>
                      <a:pt x="1776204" y="0"/>
                    </a:moveTo>
                    <a:cubicBezTo>
                      <a:pt x="1847896" y="5066"/>
                      <a:pt x="1915873" y="44496"/>
                      <a:pt x="1954513" y="111422"/>
                    </a:cubicBezTo>
                    <a:lnTo>
                      <a:pt x="3474930" y="2744862"/>
                    </a:lnTo>
                    <a:cubicBezTo>
                      <a:pt x="3521298" y="2825174"/>
                      <a:pt x="3512253" y="2922273"/>
                      <a:pt x="3459656" y="2991885"/>
                    </a:cubicBezTo>
                    <a:lnTo>
                      <a:pt x="3434904" y="3013719"/>
                    </a:lnTo>
                    <a:lnTo>
                      <a:pt x="3431208" y="3019200"/>
                    </a:lnTo>
                    <a:cubicBezTo>
                      <a:pt x="3421079" y="3029328"/>
                      <a:pt x="3409985" y="3038491"/>
                      <a:pt x="3398074" y="3046538"/>
                    </a:cubicBezTo>
                    <a:lnTo>
                      <a:pt x="3397090" y="3047072"/>
                    </a:lnTo>
                    <a:lnTo>
                      <a:pt x="3392983" y="3050695"/>
                    </a:lnTo>
                    <a:lnTo>
                      <a:pt x="3377907" y="3057485"/>
                    </a:lnTo>
                    <a:lnTo>
                      <a:pt x="3360044" y="3067180"/>
                    </a:lnTo>
                    <a:cubicBezTo>
                      <a:pt x="3333259" y="3078509"/>
                      <a:pt x="3303810" y="3084774"/>
                      <a:pt x="3272899" y="3084774"/>
                    </a:cubicBezTo>
                    <a:lnTo>
                      <a:pt x="232063" y="3084774"/>
                    </a:lnTo>
                    <a:cubicBezTo>
                      <a:pt x="201150" y="3084774"/>
                      <a:pt x="171701" y="3078509"/>
                      <a:pt x="144916" y="3067180"/>
                    </a:cubicBezTo>
                    <a:lnTo>
                      <a:pt x="127062" y="3057489"/>
                    </a:lnTo>
                    <a:lnTo>
                      <a:pt x="111979" y="3050696"/>
                    </a:lnTo>
                    <a:lnTo>
                      <a:pt x="107870" y="3047071"/>
                    </a:lnTo>
                    <a:lnTo>
                      <a:pt x="106886" y="3046538"/>
                    </a:lnTo>
                    <a:cubicBezTo>
                      <a:pt x="94976" y="3038490"/>
                      <a:pt x="83881" y="3029328"/>
                      <a:pt x="73752" y="3019200"/>
                    </a:cubicBezTo>
                    <a:lnTo>
                      <a:pt x="70057" y="3013719"/>
                    </a:lnTo>
                    <a:lnTo>
                      <a:pt x="45305" y="2991886"/>
                    </a:lnTo>
                    <a:cubicBezTo>
                      <a:pt x="-7291" y="2922275"/>
                      <a:pt x="-16337" y="2825176"/>
                      <a:pt x="30032" y="2744864"/>
                    </a:cubicBezTo>
                    <a:lnTo>
                      <a:pt x="1550449" y="111423"/>
                    </a:lnTo>
                    <a:cubicBezTo>
                      <a:pt x="1589088" y="44497"/>
                      <a:pt x="1657066" y="5067"/>
                      <a:pt x="1728758" y="1"/>
                    </a:cubicBezTo>
                    <a:lnTo>
                      <a:pt x="1752461" y="625"/>
                    </a:lnTo>
                    <a:close/>
                  </a:path>
                </a:pathLst>
              </a:custGeom>
              <a:solidFill>
                <a:srgbClr val="43B390">
                  <a:alpha val="5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2" name="자유형: 도형 41">
                <a:extLst>
                  <a:ext uri="{FF2B5EF4-FFF2-40B4-BE49-F238E27FC236}">
                    <a16:creationId xmlns:a16="http://schemas.microsoft.com/office/drawing/2014/main" xmlns="" id="{4B79C6EC-365A-E7D6-245C-9A1169797857}"/>
                  </a:ext>
                </a:extLst>
              </p:cNvPr>
              <p:cNvSpPr/>
              <p:nvPr/>
            </p:nvSpPr>
            <p:spPr>
              <a:xfrm rot="5400000">
                <a:off x="8221654" y="391948"/>
                <a:ext cx="835941" cy="735725"/>
              </a:xfrm>
              <a:custGeom>
                <a:avLst/>
                <a:gdLst>
                  <a:gd name="connsiteX0" fmla="*/ 1729001 w 3504962"/>
                  <a:gd name="connsiteY0" fmla="*/ 48818 h 3084774"/>
                  <a:gd name="connsiteX1" fmla="*/ 1554806 w 3504962"/>
                  <a:gd name="connsiteY1" fmla="*/ 157678 h 3084774"/>
                  <a:gd name="connsiteX2" fmla="*/ 70266 w 3504962"/>
                  <a:gd name="connsiteY2" fmla="*/ 2731855 h 3084774"/>
                  <a:gd name="connsiteX3" fmla="*/ 85308 w 3504962"/>
                  <a:gd name="connsiteY3" fmla="*/ 2973394 h 3084774"/>
                  <a:gd name="connsiteX4" fmla="*/ 109506 w 3504962"/>
                  <a:gd name="connsiteY4" fmla="*/ 2994752 h 3084774"/>
                  <a:gd name="connsiteX5" fmla="*/ 113120 w 3504962"/>
                  <a:gd name="connsiteY5" fmla="*/ 3000114 h 3084774"/>
                  <a:gd name="connsiteX6" fmla="*/ 145513 w 3504962"/>
                  <a:gd name="connsiteY6" fmla="*/ 3026859 h 3084774"/>
                  <a:gd name="connsiteX7" fmla="*/ 146474 w 3504962"/>
                  <a:gd name="connsiteY7" fmla="*/ 3027381 h 3084774"/>
                  <a:gd name="connsiteX8" fmla="*/ 150491 w 3504962"/>
                  <a:gd name="connsiteY8" fmla="*/ 3030927 h 3084774"/>
                  <a:gd name="connsiteX9" fmla="*/ 165233 w 3504962"/>
                  <a:gd name="connsiteY9" fmla="*/ 3037576 h 3084774"/>
                  <a:gd name="connsiteX10" fmla="*/ 182687 w 3504962"/>
                  <a:gd name="connsiteY10" fmla="*/ 3047060 h 3084774"/>
                  <a:gd name="connsiteX11" fmla="*/ 267856 w 3504962"/>
                  <a:gd name="connsiteY11" fmla="*/ 3064304 h 3084774"/>
                  <a:gd name="connsiteX12" fmla="*/ 3239429 w 3504962"/>
                  <a:gd name="connsiteY12" fmla="*/ 3065743 h 3084774"/>
                  <a:gd name="connsiteX13" fmla="*/ 3324581 w 3504962"/>
                  <a:gd name="connsiteY13" fmla="*/ 3048582 h 3084774"/>
                  <a:gd name="connsiteX14" fmla="*/ 3342032 w 3504962"/>
                  <a:gd name="connsiteY14" fmla="*/ 3039110 h 3084774"/>
                  <a:gd name="connsiteX15" fmla="*/ 3356762 w 3504962"/>
                  <a:gd name="connsiteY15" fmla="*/ 3032479 h 3084774"/>
                  <a:gd name="connsiteX16" fmla="*/ 3360774 w 3504962"/>
                  <a:gd name="connsiteY16" fmla="*/ 3028938 h 3084774"/>
                  <a:gd name="connsiteX17" fmla="*/ 3361736 w 3504962"/>
                  <a:gd name="connsiteY17" fmla="*/ 3028417 h 3084774"/>
                  <a:gd name="connsiteX18" fmla="*/ 3394102 w 3504962"/>
                  <a:gd name="connsiteY18" fmla="*/ 3001702 h 3084774"/>
                  <a:gd name="connsiteX19" fmla="*/ 3397710 w 3504962"/>
                  <a:gd name="connsiteY19" fmla="*/ 2996344 h 3084774"/>
                  <a:gd name="connsiteX20" fmla="*/ 3421889 w 3504962"/>
                  <a:gd name="connsiteY20" fmla="*/ 2975008 h 3084774"/>
                  <a:gd name="connsiteX21" fmla="*/ 3436698 w 3504962"/>
                  <a:gd name="connsiteY21" fmla="*/ 2733484 h 3084774"/>
                  <a:gd name="connsiteX22" fmla="*/ 1949666 w 3504962"/>
                  <a:gd name="connsiteY22" fmla="*/ 157869 h 3084774"/>
                  <a:gd name="connsiteX23" fmla="*/ 1775365 w 3504962"/>
                  <a:gd name="connsiteY23" fmla="*/ 48839 h 3084774"/>
                  <a:gd name="connsiteX24" fmla="*/ 1752165 w 3504962"/>
                  <a:gd name="connsiteY24" fmla="*/ 49439 h 3084774"/>
                  <a:gd name="connsiteX25" fmla="*/ 1776204 w 3504962"/>
                  <a:gd name="connsiteY25" fmla="*/ 0 h 3084774"/>
                  <a:gd name="connsiteX26" fmla="*/ 1954513 w 3504962"/>
                  <a:gd name="connsiteY26" fmla="*/ 111422 h 3084774"/>
                  <a:gd name="connsiteX27" fmla="*/ 3474930 w 3504962"/>
                  <a:gd name="connsiteY27" fmla="*/ 2744862 h 3084774"/>
                  <a:gd name="connsiteX28" fmla="*/ 3459656 w 3504962"/>
                  <a:gd name="connsiteY28" fmla="*/ 2991885 h 3084774"/>
                  <a:gd name="connsiteX29" fmla="*/ 3434904 w 3504962"/>
                  <a:gd name="connsiteY29" fmla="*/ 3013719 h 3084774"/>
                  <a:gd name="connsiteX30" fmla="*/ 3431208 w 3504962"/>
                  <a:gd name="connsiteY30" fmla="*/ 3019200 h 3084774"/>
                  <a:gd name="connsiteX31" fmla="*/ 3398074 w 3504962"/>
                  <a:gd name="connsiteY31" fmla="*/ 3046538 h 3084774"/>
                  <a:gd name="connsiteX32" fmla="*/ 3397090 w 3504962"/>
                  <a:gd name="connsiteY32" fmla="*/ 3047072 h 3084774"/>
                  <a:gd name="connsiteX33" fmla="*/ 3392983 w 3504962"/>
                  <a:gd name="connsiteY33" fmla="*/ 3050695 h 3084774"/>
                  <a:gd name="connsiteX34" fmla="*/ 3377907 w 3504962"/>
                  <a:gd name="connsiteY34" fmla="*/ 3057485 h 3084774"/>
                  <a:gd name="connsiteX35" fmla="*/ 3360044 w 3504962"/>
                  <a:gd name="connsiteY35" fmla="*/ 3067180 h 3084774"/>
                  <a:gd name="connsiteX36" fmla="*/ 3272899 w 3504962"/>
                  <a:gd name="connsiteY36" fmla="*/ 3084774 h 3084774"/>
                  <a:gd name="connsiteX37" fmla="*/ 232063 w 3504962"/>
                  <a:gd name="connsiteY37" fmla="*/ 3084774 h 3084774"/>
                  <a:gd name="connsiteX38" fmla="*/ 144916 w 3504962"/>
                  <a:gd name="connsiteY38" fmla="*/ 3067180 h 3084774"/>
                  <a:gd name="connsiteX39" fmla="*/ 127062 w 3504962"/>
                  <a:gd name="connsiteY39" fmla="*/ 3057489 h 3084774"/>
                  <a:gd name="connsiteX40" fmla="*/ 111979 w 3504962"/>
                  <a:gd name="connsiteY40" fmla="*/ 3050696 h 3084774"/>
                  <a:gd name="connsiteX41" fmla="*/ 107870 w 3504962"/>
                  <a:gd name="connsiteY41" fmla="*/ 3047071 h 3084774"/>
                  <a:gd name="connsiteX42" fmla="*/ 106886 w 3504962"/>
                  <a:gd name="connsiteY42" fmla="*/ 3046538 h 3084774"/>
                  <a:gd name="connsiteX43" fmla="*/ 73752 w 3504962"/>
                  <a:gd name="connsiteY43" fmla="*/ 3019200 h 3084774"/>
                  <a:gd name="connsiteX44" fmla="*/ 70057 w 3504962"/>
                  <a:gd name="connsiteY44" fmla="*/ 3013719 h 3084774"/>
                  <a:gd name="connsiteX45" fmla="*/ 45305 w 3504962"/>
                  <a:gd name="connsiteY45" fmla="*/ 2991886 h 3084774"/>
                  <a:gd name="connsiteX46" fmla="*/ 30032 w 3504962"/>
                  <a:gd name="connsiteY46" fmla="*/ 2744864 h 3084774"/>
                  <a:gd name="connsiteX47" fmla="*/ 1550449 w 3504962"/>
                  <a:gd name="connsiteY47" fmla="*/ 111423 h 3084774"/>
                  <a:gd name="connsiteX48" fmla="*/ 1728758 w 3504962"/>
                  <a:gd name="connsiteY48" fmla="*/ 1 h 3084774"/>
                  <a:gd name="connsiteX49" fmla="*/ 1752461 w 3504962"/>
                  <a:gd name="connsiteY49" fmla="*/ 625 h 3084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504962" h="3084774">
                    <a:moveTo>
                      <a:pt x="1729001" y="48818"/>
                    </a:moveTo>
                    <a:cubicBezTo>
                      <a:pt x="1658944" y="53738"/>
                      <a:pt x="1592534" y="92259"/>
                      <a:pt x="1554806" y="157678"/>
                    </a:cubicBezTo>
                    <a:lnTo>
                      <a:pt x="70266" y="2731855"/>
                    </a:lnTo>
                    <a:cubicBezTo>
                      <a:pt x="24992" y="2810361"/>
                      <a:pt x="33877" y="2905305"/>
                      <a:pt x="85308" y="2973394"/>
                    </a:cubicBezTo>
                    <a:lnTo>
                      <a:pt x="109506" y="2994752"/>
                    </a:lnTo>
                    <a:lnTo>
                      <a:pt x="113120" y="3000114"/>
                    </a:lnTo>
                    <a:cubicBezTo>
                      <a:pt x="123024" y="3010021"/>
                      <a:pt x="133870" y="3018985"/>
                      <a:pt x="145513" y="3026859"/>
                    </a:cubicBezTo>
                    <a:lnTo>
                      <a:pt x="146474" y="3027381"/>
                    </a:lnTo>
                    <a:lnTo>
                      <a:pt x="150491" y="3030927"/>
                    </a:lnTo>
                    <a:lnTo>
                      <a:pt x="165233" y="3037576"/>
                    </a:lnTo>
                    <a:lnTo>
                      <a:pt x="182687" y="3047060"/>
                    </a:lnTo>
                    <a:cubicBezTo>
                      <a:pt x="208867" y="3058150"/>
                      <a:pt x="237648" y="3064290"/>
                      <a:pt x="267856" y="3064304"/>
                    </a:cubicBezTo>
                    <a:lnTo>
                      <a:pt x="3239429" y="3065743"/>
                    </a:lnTo>
                    <a:cubicBezTo>
                      <a:pt x="3269636" y="3065757"/>
                      <a:pt x="3298412" y="3059647"/>
                      <a:pt x="3324581" y="3048582"/>
                    </a:cubicBezTo>
                    <a:lnTo>
                      <a:pt x="3342032" y="3039110"/>
                    </a:lnTo>
                    <a:lnTo>
                      <a:pt x="3356762" y="3032479"/>
                    </a:lnTo>
                    <a:lnTo>
                      <a:pt x="3360774" y="3028938"/>
                    </a:lnTo>
                    <a:lnTo>
                      <a:pt x="3361736" y="3028417"/>
                    </a:lnTo>
                    <a:cubicBezTo>
                      <a:pt x="3373371" y="3020554"/>
                      <a:pt x="3384209" y="3011600"/>
                      <a:pt x="3394102" y="3001702"/>
                    </a:cubicBezTo>
                    <a:lnTo>
                      <a:pt x="3397710" y="2996344"/>
                    </a:lnTo>
                    <a:lnTo>
                      <a:pt x="3421889" y="2975008"/>
                    </a:lnTo>
                    <a:cubicBezTo>
                      <a:pt x="3473254" y="2906968"/>
                      <a:pt x="3482048" y="2812033"/>
                      <a:pt x="3436698" y="2733484"/>
                    </a:cubicBezTo>
                    <a:lnTo>
                      <a:pt x="1949666" y="157869"/>
                    </a:lnTo>
                    <a:cubicBezTo>
                      <a:pt x="1911875" y="92413"/>
                      <a:pt x="1845428" y="53827"/>
                      <a:pt x="1775365" y="48839"/>
                    </a:cubicBezTo>
                    <a:lnTo>
                      <a:pt x="1752165" y="49439"/>
                    </a:lnTo>
                    <a:close/>
                    <a:moveTo>
                      <a:pt x="1776204" y="0"/>
                    </a:moveTo>
                    <a:cubicBezTo>
                      <a:pt x="1847896" y="5066"/>
                      <a:pt x="1915873" y="44496"/>
                      <a:pt x="1954513" y="111422"/>
                    </a:cubicBezTo>
                    <a:lnTo>
                      <a:pt x="3474930" y="2744862"/>
                    </a:lnTo>
                    <a:cubicBezTo>
                      <a:pt x="3521298" y="2825174"/>
                      <a:pt x="3512253" y="2922273"/>
                      <a:pt x="3459656" y="2991885"/>
                    </a:cubicBezTo>
                    <a:lnTo>
                      <a:pt x="3434904" y="3013719"/>
                    </a:lnTo>
                    <a:lnTo>
                      <a:pt x="3431208" y="3019200"/>
                    </a:lnTo>
                    <a:cubicBezTo>
                      <a:pt x="3421079" y="3029328"/>
                      <a:pt x="3409985" y="3038491"/>
                      <a:pt x="3398074" y="3046538"/>
                    </a:cubicBezTo>
                    <a:lnTo>
                      <a:pt x="3397090" y="3047072"/>
                    </a:lnTo>
                    <a:lnTo>
                      <a:pt x="3392983" y="3050695"/>
                    </a:lnTo>
                    <a:lnTo>
                      <a:pt x="3377907" y="3057485"/>
                    </a:lnTo>
                    <a:lnTo>
                      <a:pt x="3360044" y="3067180"/>
                    </a:lnTo>
                    <a:cubicBezTo>
                      <a:pt x="3333259" y="3078509"/>
                      <a:pt x="3303810" y="3084774"/>
                      <a:pt x="3272899" y="3084774"/>
                    </a:cubicBezTo>
                    <a:lnTo>
                      <a:pt x="232063" y="3084774"/>
                    </a:lnTo>
                    <a:cubicBezTo>
                      <a:pt x="201150" y="3084774"/>
                      <a:pt x="171701" y="3078509"/>
                      <a:pt x="144916" y="3067180"/>
                    </a:cubicBezTo>
                    <a:lnTo>
                      <a:pt x="127062" y="3057489"/>
                    </a:lnTo>
                    <a:lnTo>
                      <a:pt x="111979" y="3050696"/>
                    </a:lnTo>
                    <a:lnTo>
                      <a:pt x="107870" y="3047071"/>
                    </a:lnTo>
                    <a:lnTo>
                      <a:pt x="106886" y="3046538"/>
                    </a:lnTo>
                    <a:cubicBezTo>
                      <a:pt x="94976" y="3038490"/>
                      <a:pt x="83881" y="3029328"/>
                      <a:pt x="73752" y="3019200"/>
                    </a:cubicBezTo>
                    <a:lnTo>
                      <a:pt x="70057" y="3013719"/>
                    </a:lnTo>
                    <a:lnTo>
                      <a:pt x="45305" y="2991886"/>
                    </a:lnTo>
                    <a:cubicBezTo>
                      <a:pt x="-7291" y="2922275"/>
                      <a:pt x="-16337" y="2825176"/>
                      <a:pt x="30032" y="2744864"/>
                    </a:cubicBezTo>
                    <a:lnTo>
                      <a:pt x="1550449" y="111423"/>
                    </a:lnTo>
                    <a:cubicBezTo>
                      <a:pt x="1589088" y="44497"/>
                      <a:pt x="1657066" y="5067"/>
                      <a:pt x="1728758" y="1"/>
                    </a:cubicBezTo>
                    <a:lnTo>
                      <a:pt x="1752461" y="625"/>
                    </a:lnTo>
                    <a:close/>
                  </a:path>
                </a:pathLst>
              </a:custGeom>
              <a:solidFill>
                <a:srgbClr val="43B390">
                  <a:alpha val="5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3" name="자유형: 도형 42">
                <a:extLst>
                  <a:ext uri="{FF2B5EF4-FFF2-40B4-BE49-F238E27FC236}">
                    <a16:creationId xmlns:a16="http://schemas.microsoft.com/office/drawing/2014/main" xmlns="" id="{05BC2B51-47B0-FC67-BE65-812DD964FEDE}"/>
                  </a:ext>
                </a:extLst>
              </p:cNvPr>
              <p:cNvSpPr/>
              <p:nvPr/>
            </p:nvSpPr>
            <p:spPr>
              <a:xfrm rot="5400000">
                <a:off x="8517692" y="391946"/>
                <a:ext cx="835941" cy="735725"/>
              </a:xfrm>
              <a:custGeom>
                <a:avLst/>
                <a:gdLst>
                  <a:gd name="connsiteX0" fmla="*/ 1729001 w 3504962"/>
                  <a:gd name="connsiteY0" fmla="*/ 48818 h 3084774"/>
                  <a:gd name="connsiteX1" fmla="*/ 1554806 w 3504962"/>
                  <a:gd name="connsiteY1" fmla="*/ 157678 h 3084774"/>
                  <a:gd name="connsiteX2" fmla="*/ 70266 w 3504962"/>
                  <a:gd name="connsiteY2" fmla="*/ 2731855 h 3084774"/>
                  <a:gd name="connsiteX3" fmla="*/ 85308 w 3504962"/>
                  <a:gd name="connsiteY3" fmla="*/ 2973394 h 3084774"/>
                  <a:gd name="connsiteX4" fmla="*/ 109506 w 3504962"/>
                  <a:gd name="connsiteY4" fmla="*/ 2994752 h 3084774"/>
                  <a:gd name="connsiteX5" fmla="*/ 113120 w 3504962"/>
                  <a:gd name="connsiteY5" fmla="*/ 3000114 h 3084774"/>
                  <a:gd name="connsiteX6" fmla="*/ 145513 w 3504962"/>
                  <a:gd name="connsiteY6" fmla="*/ 3026859 h 3084774"/>
                  <a:gd name="connsiteX7" fmla="*/ 146474 w 3504962"/>
                  <a:gd name="connsiteY7" fmla="*/ 3027381 h 3084774"/>
                  <a:gd name="connsiteX8" fmla="*/ 150491 w 3504962"/>
                  <a:gd name="connsiteY8" fmla="*/ 3030927 h 3084774"/>
                  <a:gd name="connsiteX9" fmla="*/ 165233 w 3504962"/>
                  <a:gd name="connsiteY9" fmla="*/ 3037576 h 3084774"/>
                  <a:gd name="connsiteX10" fmla="*/ 182687 w 3504962"/>
                  <a:gd name="connsiteY10" fmla="*/ 3047060 h 3084774"/>
                  <a:gd name="connsiteX11" fmla="*/ 267856 w 3504962"/>
                  <a:gd name="connsiteY11" fmla="*/ 3064304 h 3084774"/>
                  <a:gd name="connsiteX12" fmla="*/ 3239429 w 3504962"/>
                  <a:gd name="connsiteY12" fmla="*/ 3065743 h 3084774"/>
                  <a:gd name="connsiteX13" fmla="*/ 3324581 w 3504962"/>
                  <a:gd name="connsiteY13" fmla="*/ 3048582 h 3084774"/>
                  <a:gd name="connsiteX14" fmla="*/ 3342032 w 3504962"/>
                  <a:gd name="connsiteY14" fmla="*/ 3039110 h 3084774"/>
                  <a:gd name="connsiteX15" fmla="*/ 3356762 w 3504962"/>
                  <a:gd name="connsiteY15" fmla="*/ 3032479 h 3084774"/>
                  <a:gd name="connsiteX16" fmla="*/ 3360774 w 3504962"/>
                  <a:gd name="connsiteY16" fmla="*/ 3028938 h 3084774"/>
                  <a:gd name="connsiteX17" fmla="*/ 3361736 w 3504962"/>
                  <a:gd name="connsiteY17" fmla="*/ 3028417 h 3084774"/>
                  <a:gd name="connsiteX18" fmla="*/ 3394102 w 3504962"/>
                  <a:gd name="connsiteY18" fmla="*/ 3001702 h 3084774"/>
                  <a:gd name="connsiteX19" fmla="*/ 3397710 w 3504962"/>
                  <a:gd name="connsiteY19" fmla="*/ 2996344 h 3084774"/>
                  <a:gd name="connsiteX20" fmla="*/ 3421889 w 3504962"/>
                  <a:gd name="connsiteY20" fmla="*/ 2975008 h 3084774"/>
                  <a:gd name="connsiteX21" fmla="*/ 3436698 w 3504962"/>
                  <a:gd name="connsiteY21" fmla="*/ 2733484 h 3084774"/>
                  <a:gd name="connsiteX22" fmla="*/ 1949666 w 3504962"/>
                  <a:gd name="connsiteY22" fmla="*/ 157869 h 3084774"/>
                  <a:gd name="connsiteX23" fmla="*/ 1775365 w 3504962"/>
                  <a:gd name="connsiteY23" fmla="*/ 48839 h 3084774"/>
                  <a:gd name="connsiteX24" fmla="*/ 1752165 w 3504962"/>
                  <a:gd name="connsiteY24" fmla="*/ 49439 h 3084774"/>
                  <a:gd name="connsiteX25" fmla="*/ 1776204 w 3504962"/>
                  <a:gd name="connsiteY25" fmla="*/ 0 h 3084774"/>
                  <a:gd name="connsiteX26" fmla="*/ 1954513 w 3504962"/>
                  <a:gd name="connsiteY26" fmla="*/ 111422 h 3084774"/>
                  <a:gd name="connsiteX27" fmla="*/ 3474930 w 3504962"/>
                  <a:gd name="connsiteY27" fmla="*/ 2744862 h 3084774"/>
                  <a:gd name="connsiteX28" fmla="*/ 3459656 w 3504962"/>
                  <a:gd name="connsiteY28" fmla="*/ 2991885 h 3084774"/>
                  <a:gd name="connsiteX29" fmla="*/ 3434904 w 3504962"/>
                  <a:gd name="connsiteY29" fmla="*/ 3013719 h 3084774"/>
                  <a:gd name="connsiteX30" fmla="*/ 3431208 w 3504962"/>
                  <a:gd name="connsiteY30" fmla="*/ 3019200 h 3084774"/>
                  <a:gd name="connsiteX31" fmla="*/ 3398074 w 3504962"/>
                  <a:gd name="connsiteY31" fmla="*/ 3046538 h 3084774"/>
                  <a:gd name="connsiteX32" fmla="*/ 3397090 w 3504962"/>
                  <a:gd name="connsiteY32" fmla="*/ 3047072 h 3084774"/>
                  <a:gd name="connsiteX33" fmla="*/ 3392983 w 3504962"/>
                  <a:gd name="connsiteY33" fmla="*/ 3050695 h 3084774"/>
                  <a:gd name="connsiteX34" fmla="*/ 3377907 w 3504962"/>
                  <a:gd name="connsiteY34" fmla="*/ 3057485 h 3084774"/>
                  <a:gd name="connsiteX35" fmla="*/ 3360044 w 3504962"/>
                  <a:gd name="connsiteY35" fmla="*/ 3067180 h 3084774"/>
                  <a:gd name="connsiteX36" fmla="*/ 3272899 w 3504962"/>
                  <a:gd name="connsiteY36" fmla="*/ 3084774 h 3084774"/>
                  <a:gd name="connsiteX37" fmla="*/ 232063 w 3504962"/>
                  <a:gd name="connsiteY37" fmla="*/ 3084774 h 3084774"/>
                  <a:gd name="connsiteX38" fmla="*/ 144916 w 3504962"/>
                  <a:gd name="connsiteY38" fmla="*/ 3067180 h 3084774"/>
                  <a:gd name="connsiteX39" fmla="*/ 127062 w 3504962"/>
                  <a:gd name="connsiteY39" fmla="*/ 3057489 h 3084774"/>
                  <a:gd name="connsiteX40" fmla="*/ 111979 w 3504962"/>
                  <a:gd name="connsiteY40" fmla="*/ 3050696 h 3084774"/>
                  <a:gd name="connsiteX41" fmla="*/ 107870 w 3504962"/>
                  <a:gd name="connsiteY41" fmla="*/ 3047071 h 3084774"/>
                  <a:gd name="connsiteX42" fmla="*/ 106886 w 3504962"/>
                  <a:gd name="connsiteY42" fmla="*/ 3046538 h 3084774"/>
                  <a:gd name="connsiteX43" fmla="*/ 73752 w 3504962"/>
                  <a:gd name="connsiteY43" fmla="*/ 3019200 h 3084774"/>
                  <a:gd name="connsiteX44" fmla="*/ 70057 w 3504962"/>
                  <a:gd name="connsiteY44" fmla="*/ 3013719 h 3084774"/>
                  <a:gd name="connsiteX45" fmla="*/ 45305 w 3504962"/>
                  <a:gd name="connsiteY45" fmla="*/ 2991886 h 3084774"/>
                  <a:gd name="connsiteX46" fmla="*/ 30032 w 3504962"/>
                  <a:gd name="connsiteY46" fmla="*/ 2744864 h 3084774"/>
                  <a:gd name="connsiteX47" fmla="*/ 1550449 w 3504962"/>
                  <a:gd name="connsiteY47" fmla="*/ 111423 h 3084774"/>
                  <a:gd name="connsiteX48" fmla="*/ 1728758 w 3504962"/>
                  <a:gd name="connsiteY48" fmla="*/ 1 h 3084774"/>
                  <a:gd name="connsiteX49" fmla="*/ 1752461 w 3504962"/>
                  <a:gd name="connsiteY49" fmla="*/ 625 h 3084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504962" h="3084774">
                    <a:moveTo>
                      <a:pt x="1729001" y="48818"/>
                    </a:moveTo>
                    <a:cubicBezTo>
                      <a:pt x="1658944" y="53738"/>
                      <a:pt x="1592534" y="92259"/>
                      <a:pt x="1554806" y="157678"/>
                    </a:cubicBezTo>
                    <a:lnTo>
                      <a:pt x="70266" y="2731855"/>
                    </a:lnTo>
                    <a:cubicBezTo>
                      <a:pt x="24992" y="2810361"/>
                      <a:pt x="33877" y="2905305"/>
                      <a:pt x="85308" y="2973394"/>
                    </a:cubicBezTo>
                    <a:lnTo>
                      <a:pt x="109506" y="2994752"/>
                    </a:lnTo>
                    <a:lnTo>
                      <a:pt x="113120" y="3000114"/>
                    </a:lnTo>
                    <a:cubicBezTo>
                      <a:pt x="123024" y="3010021"/>
                      <a:pt x="133870" y="3018985"/>
                      <a:pt x="145513" y="3026859"/>
                    </a:cubicBezTo>
                    <a:lnTo>
                      <a:pt x="146474" y="3027381"/>
                    </a:lnTo>
                    <a:lnTo>
                      <a:pt x="150491" y="3030927"/>
                    </a:lnTo>
                    <a:lnTo>
                      <a:pt x="165233" y="3037576"/>
                    </a:lnTo>
                    <a:lnTo>
                      <a:pt x="182687" y="3047060"/>
                    </a:lnTo>
                    <a:cubicBezTo>
                      <a:pt x="208867" y="3058150"/>
                      <a:pt x="237648" y="3064290"/>
                      <a:pt x="267856" y="3064304"/>
                    </a:cubicBezTo>
                    <a:lnTo>
                      <a:pt x="3239429" y="3065743"/>
                    </a:lnTo>
                    <a:cubicBezTo>
                      <a:pt x="3269636" y="3065757"/>
                      <a:pt x="3298412" y="3059647"/>
                      <a:pt x="3324581" y="3048582"/>
                    </a:cubicBezTo>
                    <a:lnTo>
                      <a:pt x="3342032" y="3039110"/>
                    </a:lnTo>
                    <a:lnTo>
                      <a:pt x="3356762" y="3032479"/>
                    </a:lnTo>
                    <a:lnTo>
                      <a:pt x="3360774" y="3028938"/>
                    </a:lnTo>
                    <a:lnTo>
                      <a:pt x="3361736" y="3028417"/>
                    </a:lnTo>
                    <a:cubicBezTo>
                      <a:pt x="3373371" y="3020554"/>
                      <a:pt x="3384209" y="3011600"/>
                      <a:pt x="3394102" y="3001702"/>
                    </a:cubicBezTo>
                    <a:lnTo>
                      <a:pt x="3397710" y="2996344"/>
                    </a:lnTo>
                    <a:lnTo>
                      <a:pt x="3421889" y="2975008"/>
                    </a:lnTo>
                    <a:cubicBezTo>
                      <a:pt x="3473254" y="2906968"/>
                      <a:pt x="3482048" y="2812033"/>
                      <a:pt x="3436698" y="2733484"/>
                    </a:cubicBezTo>
                    <a:lnTo>
                      <a:pt x="1949666" y="157869"/>
                    </a:lnTo>
                    <a:cubicBezTo>
                      <a:pt x="1911875" y="92413"/>
                      <a:pt x="1845428" y="53827"/>
                      <a:pt x="1775365" y="48839"/>
                    </a:cubicBezTo>
                    <a:lnTo>
                      <a:pt x="1752165" y="49439"/>
                    </a:lnTo>
                    <a:close/>
                    <a:moveTo>
                      <a:pt x="1776204" y="0"/>
                    </a:moveTo>
                    <a:cubicBezTo>
                      <a:pt x="1847896" y="5066"/>
                      <a:pt x="1915873" y="44496"/>
                      <a:pt x="1954513" y="111422"/>
                    </a:cubicBezTo>
                    <a:lnTo>
                      <a:pt x="3474930" y="2744862"/>
                    </a:lnTo>
                    <a:cubicBezTo>
                      <a:pt x="3521298" y="2825174"/>
                      <a:pt x="3512253" y="2922273"/>
                      <a:pt x="3459656" y="2991885"/>
                    </a:cubicBezTo>
                    <a:lnTo>
                      <a:pt x="3434904" y="3013719"/>
                    </a:lnTo>
                    <a:lnTo>
                      <a:pt x="3431208" y="3019200"/>
                    </a:lnTo>
                    <a:cubicBezTo>
                      <a:pt x="3421079" y="3029328"/>
                      <a:pt x="3409985" y="3038491"/>
                      <a:pt x="3398074" y="3046538"/>
                    </a:cubicBezTo>
                    <a:lnTo>
                      <a:pt x="3397090" y="3047072"/>
                    </a:lnTo>
                    <a:lnTo>
                      <a:pt x="3392983" y="3050695"/>
                    </a:lnTo>
                    <a:lnTo>
                      <a:pt x="3377907" y="3057485"/>
                    </a:lnTo>
                    <a:lnTo>
                      <a:pt x="3360044" y="3067180"/>
                    </a:lnTo>
                    <a:cubicBezTo>
                      <a:pt x="3333259" y="3078509"/>
                      <a:pt x="3303810" y="3084774"/>
                      <a:pt x="3272899" y="3084774"/>
                    </a:cubicBezTo>
                    <a:lnTo>
                      <a:pt x="232063" y="3084774"/>
                    </a:lnTo>
                    <a:cubicBezTo>
                      <a:pt x="201150" y="3084774"/>
                      <a:pt x="171701" y="3078509"/>
                      <a:pt x="144916" y="3067180"/>
                    </a:cubicBezTo>
                    <a:lnTo>
                      <a:pt x="127062" y="3057489"/>
                    </a:lnTo>
                    <a:lnTo>
                      <a:pt x="111979" y="3050696"/>
                    </a:lnTo>
                    <a:lnTo>
                      <a:pt x="107870" y="3047071"/>
                    </a:lnTo>
                    <a:lnTo>
                      <a:pt x="106886" y="3046538"/>
                    </a:lnTo>
                    <a:cubicBezTo>
                      <a:pt x="94976" y="3038490"/>
                      <a:pt x="83881" y="3029328"/>
                      <a:pt x="73752" y="3019200"/>
                    </a:cubicBezTo>
                    <a:lnTo>
                      <a:pt x="70057" y="3013719"/>
                    </a:lnTo>
                    <a:lnTo>
                      <a:pt x="45305" y="2991886"/>
                    </a:lnTo>
                    <a:cubicBezTo>
                      <a:pt x="-7291" y="2922275"/>
                      <a:pt x="-16337" y="2825176"/>
                      <a:pt x="30032" y="2744864"/>
                    </a:cubicBezTo>
                    <a:lnTo>
                      <a:pt x="1550449" y="111423"/>
                    </a:lnTo>
                    <a:cubicBezTo>
                      <a:pt x="1589088" y="44497"/>
                      <a:pt x="1657066" y="5067"/>
                      <a:pt x="1728758" y="1"/>
                    </a:cubicBezTo>
                    <a:lnTo>
                      <a:pt x="1752461" y="625"/>
                    </a:lnTo>
                    <a:close/>
                  </a:path>
                </a:pathLst>
              </a:custGeom>
              <a:solidFill>
                <a:srgbClr val="43B390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4" name="자유형: 도형 43">
                <a:extLst>
                  <a:ext uri="{FF2B5EF4-FFF2-40B4-BE49-F238E27FC236}">
                    <a16:creationId xmlns:a16="http://schemas.microsoft.com/office/drawing/2014/main" xmlns="" id="{236D26EF-462D-13B8-4A8C-9BE9D19D3084}"/>
                  </a:ext>
                </a:extLst>
              </p:cNvPr>
              <p:cNvSpPr/>
              <p:nvPr/>
            </p:nvSpPr>
            <p:spPr>
              <a:xfrm rot="5400000">
                <a:off x="8813730" y="391944"/>
                <a:ext cx="835941" cy="735725"/>
              </a:xfrm>
              <a:custGeom>
                <a:avLst/>
                <a:gdLst>
                  <a:gd name="connsiteX0" fmla="*/ 1729001 w 3504962"/>
                  <a:gd name="connsiteY0" fmla="*/ 48818 h 3084774"/>
                  <a:gd name="connsiteX1" fmla="*/ 1554806 w 3504962"/>
                  <a:gd name="connsiteY1" fmla="*/ 157678 h 3084774"/>
                  <a:gd name="connsiteX2" fmla="*/ 70266 w 3504962"/>
                  <a:gd name="connsiteY2" fmla="*/ 2731855 h 3084774"/>
                  <a:gd name="connsiteX3" fmla="*/ 85308 w 3504962"/>
                  <a:gd name="connsiteY3" fmla="*/ 2973394 h 3084774"/>
                  <a:gd name="connsiteX4" fmla="*/ 109506 w 3504962"/>
                  <a:gd name="connsiteY4" fmla="*/ 2994752 h 3084774"/>
                  <a:gd name="connsiteX5" fmla="*/ 113120 w 3504962"/>
                  <a:gd name="connsiteY5" fmla="*/ 3000114 h 3084774"/>
                  <a:gd name="connsiteX6" fmla="*/ 145513 w 3504962"/>
                  <a:gd name="connsiteY6" fmla="*/ 3026859 h 3084774"/>
                  <a:gd name="connsiteX7" fmla="*/ 146474 w 3504962"/>
                  <a:gd name="connsiteY7" fmla="*/ 3027381 h 3084774"/>
                  <a:gd name="connsiteX8" fmla="*/ 150491 w 3504962"/>
                  <a:gd name="connsiteY8" fmla="*/ 3030927 h 3084774"/>
                  <a:gd name="connsiteX9" fmla="*/ 165233 w 3504962"/>
                  <a:gd name="connsiteY9" fmla="*/ 3037576 h 3084774"/>
                  <a:gd name="connsiteX10" fmla="*/ 182687 w 3504962"/>
                  <a:gd name="connsiteY10" fmla="*/ 3047060 h 3084774"/>
                  <a:gd name="connsiteX11" fmla="*/ 267856 w 3504962"/>
                  <a:gd name="connsiteY11" fmla="*/ 3064304 h 3084774"/>
                  <a:gd name="connsiteX12" fmla="*/ 3239429 w 3504962"/>
                  <a:gd name="connsiteY12" fmla="*/ 3065743 h 3084774"/>
                  <a:gd name="connsiteX13" fmla="*/ 3324581 w 3504962"/>
                  <a:gd name="connsiteY13" fmla="*/ 3048582 h 3084774"/>
                  <a:gd name="connsiteX14" fmla="*/ 3342032 w 3504962"/>
                  <a:gd name="connsiteY14" fmla="*/ 3039110 h 3084774"/>
                  <a:gd name="connsiteX15" fmla="*/ 3356762 w 3504962"/>
                  <a:gd name="connsiteY15" fmla="*/ 3032479 h 3084774"/>
                  <a:gd name="connsiteX16" fmla="*/ 3360774 w 3504962"/>
                  <a:gd name="connsiteY16" fmla="*/ 3028938 h 3084774"/>
                  <a:gd name="connsiteX17" fmla="*/ 3361736 w 3504962"/>
                  <a:gd name="connsiteY17" fmla="*/ 3028417 h 3084774"/>
                  <a:gd name="connsiteX18" fmla="*/ 3394102 w 3504962"/>
                  <a:gd name="connsiteY18" fmla="*/ 3001702 h 3084774"/>
                  <a:gd name="connsiteX19" fmla="*/ 3397710 w 3504962"/>
                  <a:gd name="connsiteY19" fmla="*/ 2996344 h 3084774"/>
                  <a:gd name="connsiteX20" fmla="*/ 3421889 w 3504962"/>
                  <a:gd name="connsiteY20" fmla="*/ 2975008 h 3084774"/>
                  <a:gd name="connsiteX21" fmla="*/ 3436698 w 3504962"/>
                  <a:gd name="connsiteY21" fmla="*/ 2733484 h 3084774"/>
                  <a:gd name="connsiteX22" fmla="*/ 1949666 w 3504962"/>
                  <a:gd name="connsiteY22" fmla="*/ 157869 h 3084774"/>
                  <a:gd name="connsiteX23" fmla="*/ 1775365 w 3504962"/>
                  <a:gd name="connsiteY23" fmla="*/ 48839 h 3084774"/>
                  <a:gd name="connsiteX24" fmla="*/ 1752165 w 3504962"/>
                  <a:gd name="connsiteY24" fmla="*/ 49439 h 3084774"/>
                  <a:gd name="connsiteX25" fmla="*/ 1776204 w 3504962"/>
                  <a:gd name="connsiteY25" fmla="*/ 0 h 3084774"/>
                  <a:gd name="connsiteX26" fmla="*/ 1954513 w 3504962"/>
                  <a:gd name="connsiteY26" fmla="*/ 111422 h 3084774"/>
                  <a:gd name="connsiteX27" fmla="*/ 3474930 w 3504962"/>
                  <a:gd name="connsiteY27" fmla="*/ 2744862 h 3084774"/>
                  <a:gd name="connsiteX28" fmla="*/ 3459656 w 3504962"/>
                  <a:gd name="connsiteY28" fmla="*/ 2991885 h 3084774"/>
                  <a:gd name="connsiteX29" fmla="*/ 3434904 w 3504962"/>
                  <a:gd name="connsiteY29" fmla="*/ 3013719 h 3084774"/>
                  <a:gd name="connsiteX30" fmla="*/ 3431208 w 3504962"/>
                  <a:gd name="connsiteY30" fmla="*/ 3019200 h 3084774"/>
                  <a:gd name="connsiteX31" fmla="*/ 3398074 w 3504962"/>
                  <a:gd name="connsiteY31" fmla="*/ 3046538 h 3084774"/>
                  <a:gd name="connsiteX32" fmla="*/ 3397090 w 3504962"/>
                  <a:gd name="connsiteY32" fmla="*/ 3047072 h 3084774"/>
                  <a:gd name="connsiteX33" fmla="*/ 3392983 w 3504962"/>
                  <a:gd name="connsiteY33" fmla="*/ 3050695 h 3084774"/>
                  <a:gd name="connsiteX34" fmla="*/ 3377907 w 3504962"/>
                  <a:gd name="connsiteY34" fmla="*/ 3057485 h 3084774"/>
                  <a:gd name="connsiteX35" fmla="*/ 3360044 w 3504962"/>
                  <a:gd name="connsiteY35" fmla="*/ 3067180 h 3084774"/>
                  <a:gd name="connsiteX36" fmla="*/ 3272899 w 3504962"/>
                  <a:gd name="connsiteY36" fmla="*/ 3084774 h 3084774"/>
                  <a:gd name="connsiteX37" fmla="*/ 232063 w 3504962"/>
                  <a:gd name="connsiteY37" fmla="*/ 3084774 h 3084774"/>
                  <a:gd name="connsiteX38" fmla="*/ 144916 w 3504962"/>
                  <a:gd name="connsiteY38" fmla="*/ 3067180 h 3084774"/>
                  <a:gd name="connsiteX39" fmla="*/ 127062 w 3504962"/>
                  <a:gd name="connsiteY39" fmla="*/ 3057489 h 3084774"/>
                  <a:gd name="connsiteX40" fmla="*/ 111979 w 3504962"/>
                  <a:gd name="connsiteY40" fmla="*/ 3050696 h 3084774"/>
                  <a:gd name="connsiteX41" fmla="*/ 107870 w 3504962"/>
                  <a:gd name="connsiteY41" fmla="*/ 3047071 h 3084774"/>
                  <a:gd name="connsiteX42" fmla="*/ 106886 w 3504962"/>
                  <a:gd name="connsiteY42" fmla="*/ 3046538 h 3084774"/>
                  <a:gd name="connsiteX43" fmla="*/ 73752 w 3504962"/>
                  <a:gd name="connsiteY43" fmla="*/ 3019200 h 3084774"/>
                  <a:gd name="connsiteX44" fmla="*/ 70057 w 3504962"/>
                  <a:gd name="connsiteY44" fmla="*/ 3013719 h 3084774"/>
                  <a:gd name="connsiteX45" fmla="*/ 45305 w 3504962"/>
                  <a:gd name="connsiteY45" fmla="*/ 2991886 h 3084774"/>
                  <a:gd name="connsiteX46" fmla="*/ 30032 w 3504962"/>
                  <a:gd name="connsiteY46" fmla="*/ 2744864 h 3084774"/>
                  <a:gd name="connsiteX47" fmla="*/ 1550449 w 3504962"/>
                  <a:gd name="connsiteY47" fmla="*/ 111423 h 3084774"/>
                  <a:gd name="connsiteX48" fmla="*/ 1728758 w 3504962"/>
                  <a:gd name="connsiteY48" fmla="*/ 1 h 3084774"/>
                  <a:gd name="connsiteX49" fmla="*/ 1752461 w 3504962"/>
                  <a:gd name="connsiteY49" fmla="*/ 625 h 3084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504962" h="3084774">
                    <a:moveTo>
                      <a:pt x="1729001" y="48818"/>
                    </a:moveTo>
                    <a:cubicBezTo>
                      <a:pt x="1658944" y="53738"/>
                      <a:pt x="1592534" y="92259"/>
                      <a:pt x="1554806" y="157678"/>
                    </a:cubicBezTo>
                    <a:lnTo>
                      <a:pt x="70266" y="2731855"/>
                    </a:lnTo>
                    <a:cubicBezTo>
                      <a:pt x="24992" y="2810361"/>
                      <a:pt x="33877" y="2905305"/>
                      <a:pt x="85308" y="2973394"/>
                    </a:cubicBezTo>
                    <a:lnTo>
                      <a:pt x="109506" y="2994752"/>
                    </a:lnTo>
                    <a:lnTo>
                      <a:pt x="113120" y="3000114"/>
                    </a:lnTo>
                    <a:cubicBezTo>
                      <a:pt x="123024" y="3010021"/>
                      <a:pt x="133870" y="3018985"/>
                      <a:pt x="145513" y="3026859"/>
                    </a:cubicBezTo>
                    <a:lnTo>
                      <a:pt x="146474" y="3027381"/>
                    </a:lnTo>
                    <a:lnTo>
                      <a:pt x="150491" y="3030927"/>
                    </a:lnTo>
                    <a:lnTo>
                      <a:pt x="165233" y="3037576"/>
                    </a:lnTo>
                    <a:lnTo>
                      <a:pt x="182687" y="3047060"/>
                    </a:lnTo>
                    <a:cubicBezTo>
                      <a:pt x="208867" y="3058150"/>
                      <a:pt x="237648" y="3064290"/>
                      <a:pt x="267856" y="3064304"/>
                    </a:cubicBezTo>
                    <a:lnTo>
                      <a:pt x="3239429" y="3065743"/>
                    </a:lnTo>
                    <a:cubicBezTo>
                      <a:pt x="3269636" y="3065757"/>
                      <a:pt x="3298412" y="3059647"/>
                      <a:pt x="3324581" y="3048582"/>
                    </a:cubicBezTo>
                    <a:lnTo>
                      <a:pt x="3342032" y="3039110"/>
                    </a:lnTo>
                    <a:lnTo>
                      <a:pt x="3356762" y="3032479"/>
                    </a:lnTo>
                    <a:lnTo>
                      <a:pt x="3360774" y="3028938"/>
                    </a:lnTo>
                    <a:lnTo>
                      <a:pt x="3361736" y="3028417"/>
                    </a:lnTo>
                    <a:cubicBezTo>
                      <a:pt x="3373371" y="3020554"/>
                      <a:pt x="3384209" y="3011600"/>
                      <a:pt x="3394102" y="3001702"/>
                    </a:cubicBezTo>
                    <a:lnTo>
                      <a:pt x="3397710" y="2996344"/>
                    </a:lnTo>
                    <a:lnTo>
                      <a:pt x="3421889" y="2975008"/>
                    </a:lnTo>
                    <a:cubicBezTo>
                      <a:pt x="3473254" y="2906968"/>
                      <a:pt x="3482048" y="2812033"/>
                      <a:pt x="3436698" y="2733484"/>
                    </a:cubicBezTo>
                    <a:lnTo>
                      <a:pt x="1949666" y="157869"/>
                    </a:lnTo>
                    <a:cubicBezTo>
                      <a:pt x="1911875" y="92413"/>
                      <a:pt x="1845428" y="53827"/>
                      <a:pt x="1775365" y="48839"/>
                    </a:cubicBezTo>
                    <a:lnTo>
                      <a:pt x="1752165" y="49439"/>
                    </a:lnTo>
                    <a:close/>
                    <a:moveTo>
                      <a:pt x="1776204" y="0"/>
                    </a:moveTo>
                    <a:cubicBezTo>
                      <a:pt x="1847896" y="5066"/>
                      <a:pt x="1915873" y="44496"/>
                      <a:pt x="1954513" y="111422"/>
                    </a:cubicBezTo>
                    <a:lnTo>
                      <a:pt x="3474930" y="2744862"/>
                    </a:lnTo>
                    <a:cubicBezTo>
                      <a:pt x="3521298" y="2825174"/>
                      <a:pt x="3512253" y="2922273"/>
                      <a:pt x="3459656" y="2991885"/>
                    </a:cubicBezTo>
                    <a:lnTo>
                      <a:pt x="3434904" y="3013719"/>
                    </a:lnTo>
                    <a:lnTo>
                      <a:pt x="3431208" y="3019200"/>
                    </a:lnTo>
                    <a:cubicBezTo>
                      <a:pt x="3421079" y="3029328"/>
                      <a:pt x="3409985" y="3038491"/>
                      <a:pt x="3398074" y="3046538"/>
                    </a:cubicBezTo>
                    <a:lnTo>
                      <a:pt x="3397090" y="3047072"/>
                    </a:lnTo>
                    <a:lnTo>
                      <a:pt x="3392983" y="3050695"/>
                    </a:lnTo>
                    <a:lnTo>
                      <a:pt x="3377907" y="3057485"/>
                    </a:lnTo>
                    <a:lnTo>
                      <a:pt x="3360044" y="3067180"/>
                    </a:lnTo>
                    <a:cubicBezTo>
                      <a:pt x="3333259" y="3078509"/>
                      <a:pt x="3303810" y="3084774"/>
                      <a:pt x="3272899" y="3084774"/>
                    </a:cubicBezTo>
                    <a:lnTo>
                      <a:pt x="232063" y="3084774"/>
                    </a:lnTo>
                    <a:cubicBezTo>
                      <a:pt x="201150" y="3084774"/>
                      <a:pt x="171701" y="3078509"/>
                      <a:pt x="144916" y="3067180"/>
                    </a:cubicBezTo>
                    <a:lnTo>
                      <a:pt x="127062" y="3057489"/>
                    </a:lnTo>
                    <a:lnTo>
                      <a:pt x="111979" y="3050696"/>
                    </a:lnTo>
                    <a:lnTo>
                      <a:pt x="107870" y="3047071"/>
                    </a:lnTo>
                    <a:lnTo>
                      <a:pt x="106886" y="3046538"/>
                    </a:lnTo>
                    <a:cubicBezTo>
                      <a:pt x="94976" y="3038490"/>
                      <a:pt x="83881" y="3029328"/>
                      <a:pt x="73752" y="3019200"/>
                    </a:cubicBezTo>
                    <a:lnTo>
                      <a:pt x="70057" y="3013719"/>
                    </a:lnTo>
                    <a:lnTo>
                      <a:pt x="45305" y="2991886"/>
                    </a:lnTo>
                    <a:cubicBezTo>
                      <a:pt x="-7291" y="2922275"/>
                      <a:pt x="-16337" y="2825176"/>
                      <a:pt x="30032" y="2744864"/>
                    </a:cubicBezTo>
                    <a:lnTo>
                      <a:pt x="1550449" y="111423"/>
                    </a:lnTo>
                    <a:cubicBezTo>
                      <a:pt x="1589088" y="44497"/>
                      <a:pt x="1657066" y="5067"/>
                      <a:pt x="1728758" y="1"/>
                    </a:cubicBezTo>
                    <a:lnTo>
                      <a:pt x="1752461" y="625"/>
                    </a:lnTo>
                    <a:close/>
                  </a:path>
                </a:pathLst>
              </a:custGeom>
              <a:solidFill>
                <a:srgbClr val="43B390">
                  <a:alpha val="6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5" name="자유형: 도형 44">
                <a:extLst>
                  <a:ext uri="{FF2B5EF4-FFF2-40B4-BE49-F238E27FC236}">
                    <a16:creationId xmlns:a16="http://schemas.microsoft.com/office/drawing/2014/main" xmlns="" id="{DB42C5CA-707D-D971-EDED-50CBBA2BBB2E}"/>
                  </a:ext>
                </a:extLst>
              </p:cNvPr>
              <p:cNvSpPr/>
              <p:nvPr/>
            </p:nvSpPr>
            <p:spPr>
              <a:xfrm rot="5400000">
                <a:off x="9109768" y="391942"/>
                <a:ext cx="835941" cy="735725"/>
              </a:xfrm>
              <a:custGeom>
                <a:avLst/>
                <a:gdLst>
                  <a:gd name="connsiteX0" fmla="*/ 1729001 w 3504962"/>
                  <a:gd name="connsiteY0" fmla="*/ 48818 h 3084774"/>
                  <a:gd name="connsiteX1" fmla="*/ 1554806 w 3504962"/>
                  <a:gd name="connsiteY1" fmla="*/ 157678 h 3084774"/>
                  <a:gd name="connsiteX2" fmla="*/ 70266 w 3504962"/>
                  <a:gd name="connsiteY2" fmla="*/ 2731855 h 3084774"/>
                  <a:gd name="connsiteX3" fmla="*/ 85308 w 3504962"/>
                  <a:gd name="connsiteY3" fmla="*/ 2973394 h 3084774"/>
                  <a:gd name="connsiteX4" fmla="*/ 109506 w 3504962"/>
                  <a:gd name="connsiteY4" fmla="*/ 2994752 h 3084774"/>
                  <a:gd name="connsiteX5" fmla="*/ 113120 w 3504962"/>
                  <a:gd name="connsiteY5" fmla="*/ 3000114 h 3084774"/>
                  <a:gd name="connsiteX6" fmla="*/ 145513 w 3504962"/>
                  <a:gd name="connsiteY6" fmla="*/ 3026859 h 3084774"/>
                  <a:gd name="connsiteX7" fmla="*/ 146474 w 3504962"/>
                  <a:gd name="connsiteY7" fmla="*/ 3027381 h 3084774"/>
                  <a:gd name="connsiteX8" fmla="*/ 150491 w 3504962"/>
                  <a:gd name="connsiteY8" fmla="*/ 3030927 h 3084774"/>
                  <a:gd name="connsiteX9" fmla="*/ 165233 w 3504962"/>
                  <a:gd name="connsiteY9" fmla="*/ 3037576 h 3084774"/>
                  <a:gd name="connsiteX10" fmla="*/ 182687 w 3504962"/>
                  <a:gd name="connsiteY10" fmla="*/ 3047060 h 3084774"/>
                  <a:gd name="connsiteX11" fmla="*/ 267856 w 3504962"/>
                  <a:gd name="connsiteY11" fmla="*/ 3064304 h 3084774"/>
                  <a:gd name="connsiteX12" fmla="*/ 3239429 w 3504962"/>
                  <a:gd name="connsiteY12" fmla="*/ 3065743 h 3084774"/>
                  <a:gd name="connsiteX13" fmla="*/ 3324581 w 3504962"/>
                  <a:gd name="connsiteY13" fmla="*/ 3048582 h 3084774"/>
                  <a:gd name="connsiteX14" fmla="*/ 3342032 w 3504962"/>
                  <a:gd name="connsiteY14" fmla="*/ 3039110 h 3084774"/>
                  <a:gd name="connsiteX15" fmla="*/ 3356762 w 3504962"/>
                  <a:gd name="connsiteY15" fmla="*/ 3032479 h 3084774"/>
                  <a:gd name="connsiteX16" fmla="*/ 3360774 w 3504962"/>
                  <a:gd name="connsiteY16" fmla="*/ 3028938 h 3084774"/>
                  <a:gd name="connsiteX17" fmla="*/ 3361736 w 3504962"/>
                  <a:gd name="connsiteY17" fmla="*/ 3028417 h 3084774"/>
                  <a:gd name="connsiteX18" fmla="*/ 3394102 w 3504962"/>
                  <a:gd name="connsiteY18" fmla="*/ 3001702 h 3084774"/>
                  <a:gd name="connsiteX19" fmla="*/ 3397710 w 3504962"/>
                  <a:gd name="connsiteY19" fmla="*/ 2996344 h 3084774"/>
                  <a:gd name="connsiteX20" fmla="*/ 3421889 w 3504962"/>
                  <a:gd name="connsiteY20" fmla="*/ 2975008 h 3084774"/>
                  <a:gd name="connsiteX21" fmla="*/ 3436698 w 3504962"/>
                  <a:gd name="connsiteY21" fmla="*/ 2733484 h 3084774"/>
                  <a:gd name="connsiteX22" fmla="*/ 1949666 w 3504962"/>
                  <a:gd name="connsiteY22" fmla="*/ 157869 h 3084774"/>
                  <a:gd name="connsiteX23" fmla="*/ 1775365 w 3504962"/>
                  <a:gd name="connsiteY23" fmla="*/ 48839 h 3084774"/>
                  <a:gd name="connsiteX24" fmla="*/ 1752165 w 3504962"/>
                  <a:gd name="connsiteY24" fmla="*/ 49439 h 3084774"/>
                  <a:gd name="connsiteX25" fmla="*/ 1776204 w 3504962"/>
                  <a:gd name="connsiteY25" fmla="*/ 0 h 3084774"/>
                  <a:gd name="connsiteX26" fmla="*/ 1954513 w 3504962"/>
                  <a:gd name="connsiteY26" fmla="*/ 111422 h 3084774"/>
                  <a:gd name="connsiteX27" fmla="*/ 3474930 w 3504962"/>
                  <a:gd name="connsiteY27" fmla="*/ 2744862 h 3084774"/>
                  <a:gd name="connsiteX28" fmla="*/ 3459656 w 3504962"/>
                  <a:gd name="connsiteY28" fmla="*/ 2991885 h 3084774"/>
                  <a:gd name="connsiteX29" fmla="*/ 3434904 w 3504962"/>
                  <a:gd name="connsiteY29" fmla="*/ 3013719 h 3084774"/>
                  <a:gd name="connsiteX30" fmla="*/ 3431208 w 3504962"/>
                  <a:gd name="connsiteY30" fmla="*/ 3019200 h 3084774"/>
                  <a:gd name="connsiteX31" fmla="*/ 3398074 w 3504962"/>
                  <a:gd name="connsiteY31" fmla="*/ 3046538 h 3084774"/>
                  <a:gd name="connsiteX32" fmla="*/ 3397090 w 3504962"/>
                  <a:gd name="connsiteY32" fmla="*/ 3047072 h 3084774"/>
                  <a:gd name="connsiteX33" fmla="*/ 3392983 w 3504962"/>
                  <a:gd name="connsiteY33" fmla="*/ 3050695 h 3084774"/>
                  <a:gd name="connsiteX34" fmla="*/ 3377907 w 3504962"/>
                  <a:gd name="connsiteY34" fmla="*/ 3057485 h 3084774"/>
                  <a:gd name="connsiteX35" fmla="*/ 3360044 w 3504962"/>
                  <a:gd name="connsiteY35" fmla="*/ 3067180 h 3084774"/>
                  <a:gd name="connsiteX36" fmla="*/ 3272899 w 3504962"/>
                  <a:gd name="connsiteY36" fmla="*/ 3084774 h 3084774"/>
                  <a:gd name="connsiteX37" fmla="*/ 232063 w 3504962"/>
                  <a:gd name="connsiteY37" fmla="*/ 3084774 h 3084774"/>
                  <a:gd name="connsiteX38" fmla="*/ 144916 w 3504962"/>
                  <a:gd name="connsiteY38" fmla="*/ 3067180 h 3084774"/>
                  <a:gd name="connsiteX39" fmla="*/ 127062 w 3504962"/>
                  <a:gd name="connsiteY39" fmla="*/ 3057489 h 3084774"/>
                  <a:gd name="connsiteX40" fmla="*/ 111979 w 3504962"/>
                  <a:gd name="connsiteY40" fmla="*/ 3050696 h 3084774"/>
                  <a:gd name="connsiteX41" fmla="*/ 107870 w 3504962"/>
                  <a:gd name="connsiteY41" fmla="*/ 3047071 h 3084774"/>
                  <a:gd name="connsiteX42" fmla="*/ 106886 w 3504962"/>
                  <a:gd name="connsiteY42" fmla="*/ 3046538 h 3084774"/>
                  <a:gd name="connsiteX43" fmla="*/ 73752 w 3504962"/>
                  <a:gd name="connsiteY43" fmla="*/ 3019200 h 3084774"/>
                  <a:gd name="connsiteX44" fmla="*/ 70057 w 3504962"/>
                  <a:gd name="connsiteY44" fmla="*/ 3013719 h 3084774"/>
                  <a:gd name="connsiteX45" fmla="*/ 45305 w 3504962"/>
                  <a:gd name="connsiteY45" fmla="*/ 2991886 h 3084774"/>
                  <a:gd name="connsiteX46" fmla="*/ 30032 w 3504962"/>
                  <a:gd name="connsiteY46" fmla="*/ 2744864 h 3084774"/>
                  <a:gd name="connsiteX47" fmla="*/ 1550449 w 3504962"/>
                  <a:gd name="connsiteY47" fmla="*/ 111423 h 3084774"/>
                  <a:gd name="connsiteX48" fmla="*/ 1728758 w 3504962"/>
                  <a:gd name="connsiteY48" fmla="*/ 1 h 3084774"/>
                  <a:gd name="connsiteX49" fmla="*/ 1752461 w 3504962"/>
                  <a:gd name="connsiteY49" fmla="*/ 625 h 3084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504962" h="3084774">
                    <a:moveTo>
                      <a:pt x="1729001" y="48818"/>
                    </a:moveTo>
                    <a:cubicBezTo>
                      <a:pt x="1658944" y="53738"/>
                      <a:pt x="1592534" y="92259"/>
                      <a:pt x="1554806" y="157678"/>
                    </a:cubicBezTo>
                    <a:lnTo>
                      <a:pt x="70266" y="2731855"/>
                    </a:lnTo>
                    <a:cubicBezTo>
                      <a:pt x="24992" y="2810361"/>
                      <a:pt x="33877" y="2905305"/>
                      <a:pt x="85308" y="2973394"/>
                    </a:cubicBezTo>
                    <a:lnTo>
                      <a:pt x="109506" y="2994752"/>
                    </a:lnTo>
                    <a:lnTo>
                      <a:pt x="113120" y="3000114"/>
                    </a:lnTo>
                    <a:cubicBezTo>
                      <a:pt x="123024" y="3010021"/>
                      <a:pt x="133870" y="3018985"/>
                      <a:pt x="145513" y="3026859"/>
                    </a:cubicBezTo>
                    <a:lnTo>
                      <a:pt x="146474" y="3027381"/>
                    </a:lnTo>
                    <a:lnTo>
                      <a:pt x="150491" y="3030927"/>
                    </a:lnTo>
                    <a:lnTo>
                      <a:pt x="165233" y="3037576"/>
                    </a:lnTo>
                    <a:lnTo>
                      <a:pt x="182687" y="3047060"/>
                    </a:lnTo>
                    <a:cubicBezTo>
                      <a:pt x="208867" y="3058150"/>
                      <a:pt x="237648" y="3064290"/>
                      <a:pt x="267856" y="3064304"/>
                    </a:cubicBezTo>
                    <a:lnTo>
                      <a:pt x="3239429" y="3065743"/>
                    </a:lnTo>
                    <a:cubicBezTo>
                      <a:pt x="3269636" y="3065757"/>
                      <a:pt x="3298412" y="3059647"/>
                      <a:pt x="3324581" y="3048582"/>
                    </a:cubicBezTo>
                    <a:lnTo>
                      <a:pt x="3342032" y="3039110"/>
                    </a:lnTo>
                    <a:lnTo>
                      <a:pt x="3356762" y="3032479"/>
                    </a:lnTo>
                    <a:lnTo>
                      <a:pt x="3360774" y="3028938"/>
                    </a:lnTo>
                    <a:lnTo>
                      <a:pt x="3361736" y="3028417"/>
                    </a:lnTo>
                    <a:cubicBezTo>
                      <a:pt x="3373371" y="3020554"/>
                      <a:pt x="3384209" y="3011600"/>
                      <a:pt x="3394102" y="3001702"/>
                    </a:cubicBezTo>
                    <a:lnTo>
                      <a:pt x="3397710" y="2996344"/>
                    </a:lnTo>
                    <a:lnTo>
                      <a:pt x="3421889" y="2975008"/>
                    </a:lnTo>
                    <a:cubicBezTo>
                      <a:pt x="3473254" y="2906968"/>
                      <a:pt x="3482048" y="2812033"/>
                      <a:pt x="3436698" y="2733484"/>
                    </a:cubicBezTo>
                    <a:lnTo>
                      <a:pt x="1949666" y="157869"/>
                    </a:lnTo>
                    <a:cubicBezTo>
                      <a:pt x="1911875" y="92413"/>
                      <a:pt x="1845428" y="53827"/>
                      <a:pt x="1775365" y="48839"/>
                    </a:cubicBezTo>
                    <a:lnTo>
                      <a:pt x="1752165" y="49439"/>
                    </a:lnTo>
                    <a:close/>
                    <a:moveTo>
                      <a:pt x="1776204" y="0"/>
                    </a:moveTo>
                    <a:cubicBezTo>
                      <a:pt x="1847896" y="5066"/>
                      <a:pt x="1915873" y="44496"/>
                      <a:pt x="1954513" y="111422"/>
                    </a:cubicBezTo>
                    <a:lnTo>
                      <a:pt x="3474930" y="2744862"/>
                    </a:lnTo>
                    <a:cubicBezTo>
                      <a:pt x="3521298" y="2825174"/>
                      <a:pt x="3512253" y="2922273"/>
                      <a:pt x="3459656" y="2991885"/>
                    </a:cubicBezTo>
                    <a:lnTo>
                      <a:pt x="3434904" y="3013719"/>
                    </a:lnTo>
                    <a:lnTo>
                      <a:pt x="3431208" y="3019200"/>
                    </a:lnTo>
                    <a:cubicBezTo>
                      <a:pt x="3421079" y="3029328"/>
                      <a:pt x="3409985" y="3038491"/>
                      <a:pt x="3398074" y="3046538"/>
                    </a:cubicBezTo>
                    <a:lnTo>
                      <a:pt x="3397090" y="3047072"/>
                    </a:lnTo>
                    <a:lnTo>
                      <a:pt x="3392983" y="3050695"/>
                    </a:lnTo>
                    <a:lnTo>
                      <a:pt x="3377907" y="3057485"/>
                    </a:lnTo>
                    <a:lnTo>
                      <a:pt x="3360044" y="3067180"/>
                    </a:lnTo>
                    <a:cubicBezTo>
                      <a:pt x="3333259" y="3078509"/>
                      <a:pt x="3303810" y="3084774"/>
                      <a:pt x="3272899" y="3084774"/>
                    </a:cubicBezTo>
                    <a:lnTo>
                      <a:pt x="232063" y="3084774"/>
                    </a:lnTo>
                    <a:cubicBezTo>
                      <a:pt x="201150" y="3084774"/>
                      <a:pt x="171701" y="3078509"/>
                      <a:pt x="144916" y="3067180"/>
                    </a:cubicBezTo>
                    <a:lnTo>
                      <a:pt x="127062" y="3057489"/>
                    </a:lnTo>
                    <a:lnTo>
                      <a:pt x="111979" y="3050696"/>
                    </a:lnTo>
                    <a:lnTo>
                      <a:pt x="107870" y="3047071"/>
                    </a:lnTo>
                    <a:lnTo>
                      <a:pt x="106886" y="3046538"/>
                    </a:lnTo>
                    <a:cubicBezTo>
                      <a:pt x="94976" y="3038490"/>
                      <a:pt x="83881" y="3029328"/>
                      <a:pt x="73752" y="3019200"/>
                    </a:cubicBezTo>
                    <a:lnTo>
                      <a:pt x="70057" y="3013719"/>
                    </a:lnTo>
                    <a:lnTo>
                      <a:pt x="45305" y="2991886"/>
                    </a:lnTo>
                    <a:cubicBezTo>
                      <a:pt x="-7291" y="2922275"/>
                      <a:pt x="-16337" y="2825176"/>
                      <a:pt x="30032" y="2744864"/>
                    </a:cubicBezTo>
                    <a:lnTo>
                      <a:pt x="1550449" y="111423"/>
                    </a:lnTo>
                    <a:cubicBezTo>
                      <a:pt x="1589088" y="44497"/>
                      <a:pt x="1657066" y="5067"/>
                      <a:pt x="1728758" y="1"/>
                    </a:cubicBezTo>
                    <a:lnTo>
                      <a:pt x="1752461" y="625"/>
                    </a:lnTo>
                    <a:close/>
                  </a:path>
                </a:pathLst>
              </a:custGeom>
              <a:solidFill>
                <a:srgbClr val="43B390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6" name="자유형: 도형 45">
                <a:extLst>
                  <a:ext uri="{FF2B5EF4-FFF2-40B4-BE49-F238E27FC236}">
                    <a16:creationId xmlns:a16="http://schemas.microsoft.com/office/drawing/2014/main" xmlns="" id="{F3F3642D-85B7-B983-85CE-5CE2022BEE92}"/>
                  </a:ext>
                </a:extLst>
              </p:cNvPr>
              <p:cNvSpPr/>
              <p:nvPr/>
            </p:nvSpPr>
            <p:spPr>
              <a:xfrm rot="5400000">
                <a:off x="9405806" y="391940"/>
                <a:ext cx="835941" cy="735725"/>
              </a:xfrm>
              <a:custGeom>
                <a:avLst/>
                <a:gdLst>
                  <a:gd name="connsiteX0" fmla="*/ 1729001 w 3504962"/>
                  <a:gd name="connsiteY0" fmla="*/ 48818 h 3084774"/>
                  <a:gd name="connsiteX1" fmla="*/ 1554806 w 3504962"/>
                  <a:gd name="connsiteY1" fmla="*/ 157678 h 3084774"/>
                  <a:gd name="connsiteX2" fmla="*/ 70266 w 3504962"/>
                  <a:gd name="connsiteY2" fmla="*/ 2731855 h 3084774"/>
                  <a:gd name="connsiteX3" fmla="*/ 85308 w 3504962"/>
                  <a:gd name="connsiteY3" fmla="*/ 2973394 h 3084774"/>
                  <a:gd name="connsiteX4" fmla="*/ 109506 w 3504962"/>
                  <a:gd name="connsiteY4" fmla="*/ 2994752 h 3084774"/>
                  <a:gd name="connsiteX5" fmla="*/ 113120 w 3504962"/>
                  <a:gd name="connsiteY5" fmla="*/ 3000114 h 3084774"/>
                  <a:gd name="connsiteX6" fmla="*/ 145513 w 3504962"/>
                  <a:gd name="connsiteY6" fmla="*/ 3026859 h 3084774"/>
                  <a:gd name="connsiteX7" fmla="*/ 146474 w 3504962"/>
                  <a:gd name="connsiteY7" fmla="*/ 3027381 h 3084774"/>
                  <a:gd name="connsiteX8" fmla="*/ 150491 w 3504962"/>
                  <a:gd name="connsiteY8" fmla="*/ 3030927 h 3084774"/>
                  <a:gd name="connsiteX9" fmla="*/ 165233 w 3504962"/>
                  <a:gd name="connsiteY9" fmla="*/ 3037576 h 3084774"/>
                  <a:gd name="connsiteX10" fmla="*/ 182687 w 3504962"/>
                  <a:gd name="connsiteY10" fmla="*/ 3047060 h 3084774"/>
                  <a:gd name="connsiteX11" fmla="*/ 267856 w 3504962"/>
                  <a:gd name="connsiteY11" fmla="*/ 3064304 h 3084774"/>
                  <a:gd name="connsiteX12" fmla="*/ 3239429 w 3504962"/>
                  <a:gd name="connsiteY12" fmla="*/ 3065743 h 3084774"/>
                  <a:gd name="connsiteX13" fmla="*/ 3324581 w 3504962"/>
                  <a:gd name="connsiteY13" fmla="*/ 3048582 h 3084774"/>
                  <a:gd name="connsiteX14" fmla="*/ 3342032 w 3504962"/>
                  <a:gd name="connsiteY14" fmla="*/ 3039110 h 3084774"/>
                  <a:gd name="connsiteX15" fmla="*/ 3356762 w 3504962"/>
                  <a:gd name="connsiteY15" fmla="*/ 3032479 h 3084774"/>
                  <a:gd name="connsiteX16" fmla="*/ 3360774 w 3504962"/>
                  <a:gd name="connsiteY16" fmla="*/ 3028938 h 3084774"/>
                  <a:gd name="connsiteX17" fmla="*/ 3361736 w 3504962"/>
                  <a:gd name="connsiteY17" fmla="*/ 3028417 h 3084774"/>
                  <a:gd name="connsiteX18" fmla="*/ 3394102 w 3504962"/>
                  <a:gd name="connsiteY18" fmla="*/ 3001702 h 3084774"/>
                  <a:gd name="connsiteX19" fmla="*/ 3397710 w 3504962"/>
                  <a:gd name="connsiteY19" fmla="*/ 2996344 h 3084774"/>
                  <a:gd name="connsiteX20" fmla="*/ 3421889 w 3504962"/>
                  <a:gd name="connsiteY20" fmla="*/ 2975008 h 3084774"/>
                  <a:gd name="connsiteX21" fmla="*/ 3436698 w 3504962"/>
                  <a:gd name="connsiteY21" fmla="*/ 2733484 h 3084774"/>
                  <a:gd name="connsiteX22" fmla="*/ 1949666 w 3504962"/>
                  <a:gd name="connsiteY22" fmla="*/ 157869 h 3084774"/>
                  <a:gd name="connsiteX23" fmla="*/ 1775365 w 3504962"/>
                  <a:gd name="connsiteY23" fmla="*/ 48839 h 3084774"/>
                  <a:gd name="connsiteX24" fmla="*/ 1752165 w 3504962"/>
                  <a:gd name="connsiteY24" fmla="*/ 49439 h 3084774"/>
                  <a:gd name="connsiteX25" fmla="*/ 1776204 w 3504962"/>
                  <a:gd name="connsiteY25" fmla="*/ 0 h 3084774"/>
                  <a:gd name="connsiteX26" fmla="*/ 1954513 w 3504962"/>
                  <a:gd name="connsiteY26" fmla="*/ 111422 h 3084774"/>
                  <a:gd name="connsiteX27" fmla="*/ 3474930 w 3504962"/>
                  <a:gd name="connsiteY27" fmla="*/ 2744862 h 3084774"/>
                  <a:gd name="connsiteX28" fmla="*/ 3459656 w 3504962"/>
                  <a:gd name="connsiteY28" fmla="*/ 2991885 h 3084774"/>
                  <a:gd name="connsiteX29" fmla="*/ 3434904 w 3504962"/>
                  <a:gd name="connsiteY29" fmla="*/ 3013719 h 3084774"/>
                  <a:gd name="connsiteX30" fmla="*/ 3431208 w 3504962"/>
                  <a:gd name="connsiteY30" fmla="*/ 3019200 h 3084774"/>
                  <a:gd name="connsiteX31" fmla="*/ 3398074 w 3504962"/>
                  <a:gd name="connsiteY31" fmla="*/ 3046538 h 3084774"/>
                  <a:gd name="connsiteX32" fmla="*/ 3397090 w 3504962"/>
                  <a:gd name="connsiteY32" fmla="*/ 3047072 h 3084774"/>
                  <a:gd name="connsiteX33" fmla="*/ 3392983 w 3504962"/>
                  <a:gd name="connsiteY33" fmla="*/ 3050695 h 3084774"/>
                  <a:gd name="connsiteX34" fmla="*/ 3377907 w 3504962"/>
                  <a:gd name="connsiteY34" fmla="*/ 3057485 h 3084774"/>
                  <a:gd name="connsiteX35" fmla="*/ 3360044 w 3504962"/>
                  <a:gd name="connsiteY35" fmla="*/ 3067180 h 3084774"/>
                  <a:gd name="connsiteX36" fmla="*/ 3272899 w 3504962"/>
                  <a:gd name="connsiteY36" fmla="*/ 3084774 h 3084774"/>
                  <a:gd name="connsiteX37" fmla="*/ 232063 w 3504962"/>
                  <a:gd name="connsiteY37" fmla="*/ 3084774 h 3084774"/>
                  <a:gd name="connsiteX38" fmla="*/ 144916 w 3504962"/>
                  <a:gd name="connsiteY38" fmla="*/ 3067180 h 3084774"/>
                  <a:gd name="connsiteX39" fmla="*/ 127062 w 3504962"/>
                  <a:gd name="connsiteY39" fmla="*/ 3057489 h 3084774"/>
                  <a:gd name="connsiteX40" fmla="*/ 111979 w 3504962"/>
                  <a:gd name="connsiteY40" fmla="*/ 3050696 h 3084774"/>
                  <a:gd name="connsiteX41" fmla="*/ 107870 w 3504962"/>
                  <a:gd name="connsiteY41" fmla="*/ 3047071 h 3084774"/>
                  <a:gd name="connsiteX42" fmla="*/ 106886 w 3504962"/>
                  <a:gd name="connsiteY42" fmla="*/ 3046538 h 3084774"/>
                  <a:gd name="connsiteX43" fmla="*/ 73752 w 3504962"/>
                  <a:gd name="connsiteY43" fmla="*/ 3019200 h 3084774"/>
                  <a:gd name="connsiteX44" fmla="*/ 70057 w 3504962"/>
                  <a:gd name="connsiteY44" fmla="*/ 3013719 h 3084774"/>
                  <a:gd name="connsiteX45" fmla="*/ 45305 w 3504962"/>
                  <a:gd name="connsiteY45" fmla="*/ 2991886 h 3084774"/>
                  <a:gd name="connsiteX46" fmla="*/ 30032 w 3504962"/>
                  <a:gd name="connsiteY46" fmla="*/ 2744864 h 3084774"/>
                  <a:gd name="connsiteX47" fmla="*/ 1550449 w 3504962"/>
                  <a:gd name="connsiteY47" fmla="*/ 111423 h 3084774"/>
                  <a:gd name="connsiteX48" fmla="*/ 1728758 w 3504962"/>
                  <a:gd name="connsiteY48" fmla="*/ 1 h 3084774"/>
                  <a:gd name="connsiteX49" fmla="*/ 1752461 w 3504962"/>
                  <a:gd name="connsiteY49" fmla="*/ 625 h 3084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504962" h="3084774">
                    <a:moveTo>
                      <a:pt x="1729001" y="48818"/>
                    </a:moveTo>
                    <a:cubicBezTo>
                      <a:pt x="1658944" y="53738"/>
                      <a:pt x="1592534" y="92259"/>
                      <a:pt x="1554806" y="157678"/>
                    </a:cubicBezTo>
                    <a:lnTo>
                      <a:pt x="70266" y="2731855"/>
                    </a:lnTo>
                    <a:cubicBezTo>
                      <a:pt x="24992" y="2810361"/>
                      <a:pt x="33877" y="2905305"/>
                      <a:pt x="85308" y="2973394"/>
                    </a:cubicBezTo>
                    <a:lnTo>
                      <a:pt x="109506" y="2994752"/>
                    </a:lnTo>
                    <a:lnTo>
                      <a:pt x="113120" y="3000114"/>
                    </a:lnTo>
                    <a:cubicBezTo>
                      <a:pt x="123024" y="3010021"/>
                      <a:pt x="133870" y="3018985"/>
                      <a:pt x="145513" y="3026859"/>
                    </a:cubicBezTo>
                    <a:lnTo>
                      <a:pt x="146474" y="3027381"/>
                    </a:lnTo>
                    <a:lnTo>
                      <a:pt x="150491" y="3030927"/>
                    </a:lnTo>
                    <a:lnTo>
                      <a:pt x="165233" y="3037576"/>
                    </a:lnTo>
                    <a:lnTo>
                      <a:pt x="182687" y="3047060"/>
                    </a:lnTo>
                    <a:cubicBezTo>
                      <a:pt x="208867" y="3058150"/>
                      <a:pt x="237648" y="3064290"/>
                      <a:pt x="267856" y="3064304"/>
                    </a:cubicBezTo>
                    <a:lnTo>
                      <a:pt x="3239429" y="3065743"/>
                    </a:lnTo>
                    <a:cubicBezTo>
                      <a:pt x="3269636" y="3065757"/>
                      <a:pt x="3298412" y="3059647"/>
                      <a:pt x="3324581" y="3048582"/>
                    </a:cubicBezTo>
                    <a:lnTo>
                      <a:pt x="3342032" y="3039110"/>
                    </a:lnTo>
                    <a:lnTo>
                      <a:pt x="3356762" y="3032479"/>
                    </a:lnTo>
                    <a:lnTo>
                      <a:pt x="3360774" y="3028938"/>
                    </a:lnTo>
                    <a:lnTo>
                      <a:pt x="3361736" y="3028417"/>
                    </a:lnTo>
                    <a:cubicBezTo>
                      <a:pt x="3373371" y="3020554"/>
                      <a:pt x="3384209" y="3011600"/>
                      <a:pt x="3394102" y="3001702"/>
                    </a:cubicBezTo>
                    <a:lnTo>
                      <a:pt x="3397710" y="2996344"/>
                    </a:lnTo>
                    <a:lnTo>
                      <a:pt x="3421889" y="2975008"/>
                    </a:lnTo>
                    <a:cubicBezTo>
                      <a:pt x="3473254" y="2906968"/>
                      <a:pt x="3482048" y="2812033"/>
                      <a:pt x="3436698" y="2733484"/>
                    </a:cubicBezTo>
                    <a:lnTo>
                      <a:pt x="1949666" y="157869"/>
                    </a:lnTo>
                    <a:cubicBezTo>
                      <a:pt x="1911875" y="92413"/>
                      <a:pt x="1845428" y="53827"/>
                      <a:pt x="1775365" y="48839"/>
                    </a:cubicBezTo>
                    <a:lnTo>
                      <a:pt x="1752165" y="49439"/>
                    </a:lnTo>
                    <a:close/>
                    <a:moveTo>
                      <a:pt x="1776204" y="0"/>
                    </a:moveTo>
                    <a:cubicBezTo>
                      <a:pt x="1847896" y="5066"/>
                      <a:pt x="1915873" y="44496"/>
                      <a:pt x="1954513" y="111422"/>
                    </a:cubicBezTo>
                    <a:lnTo>
                      <a:pt x="3474930" y="2744862"/>
                    </a:lnTo>
                    <a:cubicBezTo>
                      <a:pt x="3521298" y="2825174"/>
                      <a:pt x="3512253" y="2922273"/>
                      <a:pt x="3459656" y="2991885"/>
                    </a:cubicBezTo>
                    <a:lnTo>
                      <a:pt x="3434904" y="3013719"/>
                    </a:lnTo>
                    <a:lnTo>
                      <a:pt x="3431208" y="3019200"/>
                    </a:lnTo>
                    <a:cubicBezTo>
                      <a:pt x="3421079" y="3029328"/>
                      <a:pt x="3409985" y="3038491"/>
                      <a:pt x="3398074" y="3046538"/>
                    </a:cubicBezTo>
                    <a:lnTo>
                      <a:pt x="3397090" y="3047072"/>
                    </a:lnTo>
                    <a:lnTo>
                      <a:pt x="3392983" y="3050695"/>
                    </a:lnTo>
                    <a:lnTo>
                      <a:pt x="3377907" y="3057485"/>
                    </a:lnTo>
                    <a:lnTo>
                      <a:pt x="3360044" y="3067180"/>
                    </a:lnTo>
                    <a:cubicBezTo>
                      <a:pt x="3333259" y="3078509"/>
                      <a:pt x="3303810" y="3084774"/>
                      <a:pt x="3272899" y="3084774"/>
                    </a:cubicBezTo>
                    <a:lnTo>
                      <a:pt x="232063" y="3084774"/>
                    </a:lnTo>
                    <a:cubicBezTo>
                      <a:pt x="201150" y="3084774"/>
                      <a:pt x="171701" y="3078509"/>
                      <a:pt x="144916" y="3067180"/>
                    </a:cubicBezTo>
                    <a:lnTo>
                      <a:pt x="127062" y="3057489"/>
                    </a:lnTo>
                    <a:lnTo>
                      <a:pt x="111979" y="3050696"/>
                    </a:lnTo>
                    <a:lnTo>
                      <a:pt x="107870" y="3047071"/>
                    </a:lnTo>
                    <a:lnTo>
                      <a:pt x="106886" y="3046538"/>
                    </a:lnTo>
                    <a:cubicBezTo>
                      <a:pt x="94976" y="3038490"/>
                      <a:pt x="83881" y="3029328"/>
                      <a:pt x="73752" y="3019200"/>
                    </a:cubicBezTo>
                    <a:lnTo>
                      <a:pt x="70057" y="3013719"/>
                    </a:lnTo>
                    <a:lnTo>
                      <a:pt x="45305" y="2991886"/>
                    </a:lnTo>
                    <a:cubicBezTo>
                      <a:pt x="-7291" y="2922275"/>
                      <a:pt x="-16337" y="2825176"/>
                      <a:pt x="30032" y="2744864"/>
                    </a:cubicBezTo>
                    <a:lnTo>
                      <a:pt x="1550449" y="111423"/>
                    </a:lnTo>
                    <a:cubicBezTo>
                      <a:pt x="1589088" y="44497"/>
                      <a:pt x="1657066" y="5067"/>
                      <a:pt x="1728758" y="1"/>
                    </a:cubicBezTo>
                    <a:lnTo>
                      <a:pt x="1752461" y="625"/>
                    </a:lnTo>
                    <a:close/>
                  </a:path>
                </a:pathLst>
              </a:custGeom>
              <a:solidFill>
                <a:srgbClr val="43B390">
                  <a:alpha val="7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7" name="자유형: 도형 46">
                <a:extLst>
                  <a:ext uri="{FF2B5EF4-FFF2-40B4-BE49-F238E27FC236}">
                    <a16:creationId xmlns:a16="http://schemas.microsoft.com/office/drawing/2014/main" xmlns="" id="{C991EBB0-49D7-D731-DA03-4226C409C305}"/>
                  </a:ext>
                </a:extLst>
              </p:cNvPr>
              <p:cNvSpPr/>
              <p:nvPr/>
            </p:nvSpPr>
            <p:spPr>
              <a:xfrm rot="5400000">
                <a:off x="9701844" y="391938"/>
                <a:ext cx="835941" cy="735725"/>
              </a:xfrm>
              <a:custGeom>
                <a:avLst/>
                <a:gdLst>
                  <a:gd name="connsiteX0" fmla="*/ 1729001 w 3504962"/>
                  <a:gd name="connsiteY0" fmla="*/ 48818 h 3084774"/>
                  <a:gd name="connsiteX1" fmla="*/ 1554806 w 3504962"/>
                  <a:gd name="connsiteY1" fmla="*/ 157678 h 3084774"/>
                  <a:gd name="connsiteX2" fmla="*/ 70266 w 3504962"/>
                  <a:gd name="connsiteY2" fmla="*/ 2731855 h 3084774"/>
                  <a:gd name="connsiteX3" fmla="*/ 85308 w 3504962"/>
                  <a:gd name="connsiteY3" fmla="*/ 2973394 h 3084774"/>
                  <a:gd name="connsiteX4" fmla="*/ 109506 w 3504962"/>
                  <a:gd name="connsiteY4" fmla="*/ 2994752 h 3084774"/>
                  <a:gd name="connsiteX5" fmla="*/ 113120 w 3504962"/>
                  <a:gd name="connsiteY5" fmla="*/ 3000114 h 3084774"/>
                  <a:gd name="connsiteX6" fmla="*/ 145513 w 3504962"/>
                  <a:gd name="connsiteY6" fmla="*/ 3026859 h 3084774"/>
                  <a:gd name="connsiteX7" fmla="*/ 146474 w 3504962"/>
                  <a:gd name="connsiteY7" fmla="*/ 3027381 h 3084774"/>
                  <a:gd name="connsiteX8" fmla="*/ 150491 w 3504962"/>
                  <a:gd name="connsiteY8" fmla="*/ 3030927 h 3084774"/>
                  <a:gd name="connsiteX9" fmla="*/ 165233 w 3504962"/>
                  <a:gd name="connsiteY9" fmla="*/ 3037576 h 3084774"/>
                  <a:gd name="connsiteX10" fmla="*/ 182687 w 3504962"/>
                  <a:gd name="connsiteY10" fmla="*/ 3047060 h 3084774"/>
                  <a:gd name="connsiteX11" fmla="*/ 267856 w 3504962"/>
                  <a:gd name="connsiteY11" fmla="*/ 3064304 h 3084774"/>
                  <a:gd name="connsiteX12" fmla="*/ 3239429 w 3504962"/>
                  <a:gd name="connsiteY12" fmla="*/ 3065743 h 3084774"/>
                  <a:gd name="connsiteX13" fmla="*/ 3324581 w 3504962"/>
                  <a:gd name="connsiteY13" fmla="*/ 3048582 h 3084774"/>
                  <a:gd name="connsiteX14" fmla="*/ 3342032 w 3504962"/>
                  <a:gd name="connsiteY14" fmla="*/ 3039110 h 3084774"/>
                  <a:gd name="connsiteX15" fmla="*/ 3356762 w 3504962"/>
                  <a:gd name="connsiteY15" fmla="*/ 3032479 h 3084774"/>
                  <a:gd name="connsiteX16" fmla="*/ 3360774 w 3504962"/>
                  <a:gd name="connsiteY16" fmla="*/ 3028938 h 3084774"/>
                  <a:gd name="connsiteX17" fmla="*/ 3361736 w 3504962"/>
                  <a:gd name="connsiteY17" fmla="*/ 3028417 h 3084774"/>
                  <a:gd name="connsiteX18" fmla="*/ 3394102 w 3504962"/>
                  <a:gd name="connsiteY18" fmla="*/ 3001702 h 3084774"/>
                  <a:gd name="connsiteX19" fmla="*/ 3397710 w 3504962"/>
                  <a:gd name="connsiteY19" fmla="*/ 2996344 h 3084774"/>
                  <a:gd name="connsiteX20" fmla="*/ 3421889 w 3504962"/>
                  <a:gd name="connsiteY20" fmla="*/ 2975008 h 3084774"/>
                  <a:gd name="connsiteX21" fmla="*/ 3436698 w 3504962"/>
                  <a:gd name="connsiteY21" fmla="*/ 2733484 h 3084774"/>
                  <a:gd name="connsiteX22" fmla="*/ 1949666 w 3504962"/>
                  <a:gd name="connsiteY22" fmla="*/ 157869 h 3084774"/>
                  <a:gd name="connsiteX23" fmla="*/ 1775365 w 3504962"/>
                  <a:gd name="connsiteY23" fmla="*/ 48839 h 3084774"/>
                  <a:gd name="connsiteX24" fmla="*/ 1752165 w 3504962"/>
                  <a:gd name="connsiteY24" fmla="*/ 49439 h 3084774"/>
                  <a:gd name="connsiteX25" fmla="*/ 1776204 w 3504962"/>
                  <a:gd name="connsiteY25" fmla="*/ 0 h 3084774"/>
                  <a:gd name="connsiteX26" fmla="*/ 1954513 w 3504962"/>
                  <a:gd name="connsiteY26" fmla="*/ 111422 h 3084774"/>
                  <a:gd name="connsiteX27" fmla="*/ 3474930 w 3504962"/>
                  <a:gd name="connsiteY27" fmla="*/ 2744862 h 3084774"/>
                  <a:gd name="connsiteX28" fmla="*/ 3459656 w 3504962"/>
                  <a:gd name="connsiteY28" fmla="*/ 2991885 h 3084774"/>
                  <a:gd name="connsiteX29" fmla="*/ 3434904 w 3504962"/>
                  <a:gd name="connsiteY29" fmla="*/ 3013719 h 3084774"/>
                  <a:gd name="connsiteX30" fmla="*/ 3431208 w 3504962"/>
                  <a:gd name="connsiteY30" fmla="*/ 3019200 h 3084774"/>
                  <a:gd name="connsiteX31" fmla="*/ 3398074 w 3504962"/>
                  <a:gd name="connsiteY31" fmla="*/ 3046538 h 3084774"/>
                  <a:gd name="connsiteX32" fmla="*/ 3397090 w 3504962"/>
                  <a:gd name="connsiteY32" fmla="*/ 3047072 h 3084774"/>
                  <a:gd name="connsiteX33" fmla="*/ 3392983 w 3504962"/>
                  <a:gd name="connsiteY33" fmla="*/ 3050695 h 3084774"/>
                  <a:gd name="connsiteX34" fmla="*/ 3377907 w 3504962"/>
                  <a:gd name="connsiteY34" fmla="*/ 3057485 h 3084774"/>
                  <a:gd name="connsiteX35" fmla="*/ 3360044 w 3504962"/>
                  <a:gd name="connsiteY35" fmla="*/ 3067180 h 3084774"/>
                  <a:gd name="connsiteX36" fmla="*/ 3272899 w 3504962"/>
                  <a:gd name="connsiteY36" fmla="*/ 3084774 h 3084774"/>
                  <a:gd name="connsiteX37" fmla="*/ 232063 w 3504962"/>
                  <a:gd name="connsiteY37" fmla="*/ 3084774 h 3084774"/>
                  <a:gd name="connsiteX38" fmla="*/ 144916 w 3504962"/>
                  <a:gd name="connsiteY38" fmla="*/ 3067180 h 3084774"/>
                  <a:gd name="connsiteX39" fmla="*/ 127062 w 3504962"/>
                  <a:gd name="connsiteY39" fmla="*/ 3057489 h 3084774"/>
                  <a:gd name="connsiteX40" fmla="*/ 111979 w 3504962"/>
                  <a:gd name="connsiteY40" fmla="*/ 3050696 h 3084774"/>
                  <a:gd name="connsiteX41" fmla="*/ 107870 w 3504962"/>
                  <a:gd name="connsiteY41" fmla="*/ 3047071 h 3084774"/>
                  <a:gd name="connsiteX42" fmla="*/ 106886 w 3504962"/>
                  <a:gd name="connsiteY42" fmla="*/ 3046538 h 3084774"/>
                  <a:gd name="connsiteX43" fmla="*/ 73752 w 3504962"/>
                  <a:gd name="connsiteY43" fmla="*/ 3019200 h 3084774"/>
                  <a:gd name="connsiteX44" fmla="*/ 70057 w 3504962"/>
                  <a:gd name="connsiteY44" fmla="*/ 3013719 h 3084774"/>
                  <a:gd name="connsiteX45" fmla="*/ 45305 w 3504962"/>
                  <a:gd name="connsiteY45" fmla="*/ 2991886 h 3084774"/>
                  <a:gd name="connsiteX46" fmla="*/ 30032 w 3504962"/>
                  <a:gd name="connsiteY46" fmla="*/ 2744864 h 3084774"/>
                  <a:gd name="connsiteX47" fmla="*/ 1550449 w 3504962"/>
                  <a:gd name="connsiteY47" fmla="*/ 111423 h 3084774"/>
                  <a:gd name="connsiteX48" fmla="*/ 1728758 w 3504962"/>
                  <a:gd name="connsiteY48" fmla="*/ 1 h 3084774"/>
                  <a:gd name="connsiteX49" fmla="*/ 1752461 w 3504962"/>
                  <a:gd name="connsiteY49" fmla="*/ 625 h 3084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504962" h="3084774">
                    <a:moveTo>
                      <a:pt x="1729001" y="48818"/>
                    </a:moveTo>
                    <a:cubicBezTo>
                      <a:pt x="1658944" y="53738"/>
                      <a:pt x="1592534" y="92259"/>
                      <a:pt x="1554806" y="157678"/>
                    </a:cubicBezTo>
                    <a:lnTo>
                      <a:pt x="70266" y="2731855"/>
                    </a:lnTo>
                    <a:cubicBezTo>
                      <a:pt x="24992" y="2810361"/>
                      <a:pt x="33877" y="2905305"/>
                      <a:pt x="85308" y="2973394"/>
                    </a:cubicBezTo>
                    <a:lnTo>
                      <a:pt x="109506" y="2994752"/>
                    </a:lnTo>
                    <a:lnTo>
                      <a:pt x="113120" y="3000114"/>
                    </a:lnTo>
                    <a:cubicBezTo>
                      <a:pt x="123024" y="3010021"/>
                      <a:pt x="133870" y="3018985"/>
                      <a:pt x="145513" y="3026859"/>
                    </a:cubicBezTo>
                    <a:lnTo>
                      <a:pt x="146474" y="3027381"/>
                    </a:lnTo>
                    <a:lnTo>
                      <a:pt x="150491" y="3030927"/>
                    </a:lnTo>
                    <a:lnTo>
                      <a:pt x="165233" y="3037576"/>
                    </a:lnTo>
                    <a:lnTo>
                      <a:pt x="182687" y="3047060"/>
                    </a:lnTo>
                    <a:cubicBezTo>
                      <a:pt x="208867" y="3058150"/>
                      <a:pt x="237648" y="3064290"/>
                      <a:pt x="267856" y="3064304"/>
                    </a:cubicBezTo>
                    <a:lnTo>
                      <a:pt x="3239429" y="3065743"/>
                    </a:lnTo>
                    <a:cubicBezTo>
                      <a:pt x="3269636" y="3065757"/>
                      <a:pt x="3298412" y="3059647"/>
                      <a:pt x="3324581" y="3048582"/>
                    </a:cubicBezTo>
                    <a:lnTo>
                      <a:pt x="3342032" y="3039110"/>
                    </a:lnTo>
                    <a:lnTo>
                      <a:pt x="3356762" y="3032479"/>
                    </a:lnTo>
                    <a:lnTo>
                      <a:pt x="3360774" y="3028938"/>
                    </a:lnTo>
                    <a:lnTo>
                      <a:pt x="3361736" y="3028417"/>
                    </a:lnTo>
                    <a:cubicBezTo>
                      <a:pt x="3373371" y="3020554"/>
                      <a:pt x="3384209" y="3011600"/>
                      <a:pt x="3394102" y="3001702"/>
                    </a:cubicBezTo>
                    <a:lnTo>
                      <a:pt x="3397710" y="2996344"/>
                    </a:lnTo>
                    <a:lnTo>
                      <a:pt x="3421889" y="2975008"/>
                    </a:lnTo>
                    <a:cubicBezTo>
                      <a:pt x="3473254" y="2906968"/>
                      <a:pt x="3482048" y="2812033"/>
                      <a:pt x="3436698" y="2733484"/>
                    </a:cubicBezTo>
                    <a:lnTo>
                      <a:pt x="1949666" y="157869"/>
                    </a:lnTo>
                    <a:cubicBezTo>
                      <a:pt x="1911875" y="92413"/>
                      <a:pt x="1845428" y="53827"/>
                      <a:pt x="1775365" y="48839"/>
                    </a:cubicBezTo>
                    <a:lnTo>
                      <a:pt x="1752165" y="49439"/>
                    </a:lnTo>
                    <a:close/>
                    <a:moveTo>
                      <a:pt x="1776204" y="0"/>
                    </a:moveTo>
                    <a:cubicBezTo>
                      <a:pt x="1847896" y="5066"/>
                      <a:pt x="1915873" y="44496"/>
                      <a:pt x="1954513" y="111422"/>
                    </a:cubicBezTo>
                    <a:lnTo>
                      <a:pt x="3474930" y="2744862"/>
                    </a:lnTo>
                    <a:cubicBezTo>
                      <a:pt x="3521298" y="2825174"/>
                      <a:pt x="3512253" y="2922273"/>
                      <a:pt x="3459656" y="2991885"/>
                    </a:cubicBezTo>
                    <a:lnTo>
                      <a:pt x="3434904" y="3013719"/>
                    </a:lnTo>
                    <a:lnTo>
                      <a:pt x="3431208" y="3019200"/>
                    </a:lnTo>
                    <a:cubicBezTo>
                      <a:pt x="3421079" y="3029328"/>
                      <a:pt x="3409985" y="3038491"/>
                      <a:pt x="3398074" y="3046538"/>
                    </a:cubicBezTo>
                    <a:lnTo>
                      <a:pt x="3397090" y="3047072"/>
                    </a:lnTo>
                    <a:lnTo>
                      <a:pt x="3392983" y="3050695"/>
                    </a:lnTo>
                    <a:lnTo>
                      <a:pt x="3377907" y="3057485"/>
                    </a:lnTo>
                    <a:lnTo>
                      <a:pt x="3360044" y="3067180"/>
                    </a:lnTo>
                    <a:cubicBezTo>
                      <a:pt x="3333259" y="3078509"/>
                      <a:pt x="3303810" y="3084774"/>
                      <a:pt x="3272899" y="3084774"/>
                    </a:cubicBezTo>
                    <a:lnTo>
                      <a:pt x="232063" y="3084774"/>
                    </a:lnTo>
                    <a:cubicBezTo>
                      <a:pt x="201150" y="3084774"/>
                      <a:pt x="171701" y="3078509"/>
                      <a:pt x="144916" y="3067180"/>
                    </a:cubicBezTo>
                    <a:lnTo>
                      <a:pt x="127062" y="3057489"/>
                    </a:lnTo>
                    <a:lnTo>
                      <a:pt x="111979" y="3050696"/>
                    </a:lnTo>
                    <a:lnTo>
                      <a:pt x="107870" y="3047071"/>
                    </a:lnTo>
                    <a:lnTo>
                      <a:pt x="106886" y="3046538"/>
                    </a:lnTo>
                    <a:cubicBezTo>
                      <a:pt x="94976" y="3038490"/>
                      <a:pt x="83881" y="3029328"/>
                      <a:pt x="73752" y="3019200"/>
                    </a:cubicBezTo>
                    <a:lnTo>
                      <a:pt x="70057" y="3013719"/>
                    </a:lnTo>
                    <a:lnTo>
                      <a:pt x="45305" y="2991886"/>
                    </a:lnTo>
                    <a:cubicBezTo>
                      <a:pt x="-7291" y="2922275"/>
                      <a:pt x="-16337" y="2825176"/>
                      <a:pt x="30032" y="2744864"/>
                    </a:cubicBezTo>
                    <a:lnTo>
                      <a:pt x="1550449" y="111423"/>
                    </a:lnTo>
                    <a:cubicBezTo>
                      <a:pt x="1589088" y="44497"/>
                      <a:pt x="1657066" y="5067"/>
                      <a:pt x="1728758" y="1"/>
                    </a:cubicBezTo>
                    <a:lnTo>
                      <a:pt x="1752461" y="625"/>
                    </a:lnTo>
                    <a:close/>
                  </a:path>
                </a:pathLst>
              </a:custGeom>
              <a:solidFill>
                <a:srgbClr val="43B390">
                  <a:alpha val="8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8" name="자유형: 도형 47">
                <a:extLst>
                  <a:ext uri="{FF2B5EF4-FFF2-40B4-BE49-F238E27FC236}">
                    <a16:creationId xmlns:a16="http://schemas.microsoft.com/office/drawing/2014/main" xmlns="" id="{B008CD6F-99E8-6D73-2D08-E9CF23A13FCB}"/>
                  </a:ext>
                </a:extLst>
              </p:cNvPr>
              <p:cNvSpPr/>
              <p:nvPr/>
            </p:nvSpPr>
            <p:spPr>
              <a:xfrm rot="5400000">
                <a:off x="9997882" y="391936"/>
                <a:ext cx="835941" cy="735725"/>
              </a:xfrm>
              <a:custGeom>
                <a:avLst/>
                <a:gdLst>
                  <a:gd name="connsiteX0" fmla="*/ 1729001 w 3504962"/>
                  <a:gd name="connsiteY0" fmla="*/ 48818 h 3084774"/>
                  <a:gd name="connsiteX1" fmla="*/ 1554806 w 3504962"/>
                  <a:gd name="connsiteY1" fmla="*/ 157678 h 3084774"/>
                  <a:gd name="connsiteX2" fmla="*/ 70266 w 3504962"/>
                  <a:gd name="connsiteY2" fmla="*/ 2731855 h 3084774"/>
                  <a:gd name="connsiteX3" fmla="*/ 85308 w 3504962"/>
                  <a:gd name="connsiteY3" fmla="*/ 2973394 h 3084774"/>
                  <a:gd name="connsiteX4" fmla="*/ 109506 w 3504962"/>
                  <a:gd name="connsiteY4" fmla="*/ 2994752 h 3084774"/>
                  <a:gd name="connsiteX5" fmla="*/ 113120 w 3504962"/>
                  <a:gd name="connsiteY5" fmla="*/ 3000114 h 3084774"/>
                  <a:gd name="connsiteX6" fmla="*/ 145513 w 3504962"/>
                  <a:gd name="connsiteY6" fmla="*/ 3026859 h 3084774"/>
                  <a:gd name="connsiteX7" fmla="*/ 146474 w 3504962"/>
                  <a:gd name="connsiteY7" fmla="*/ 3027381 h 3084774"/>
                  <a:gd name="connsiteX8" fmla="*/ 150491 w 3504962"/>
                  <a:gd name="connsiteY8" fmla="*/ 3030927 h 3084774"/>
                  <a:gd name="connsiteX9" fmla="*/ 165233 w 3504962"/>
                  <a:gd name="connsiteY9" fmla="*/ 3037576 h 3084774"/>
                  <a:gd name="connsiteX10" fmla="*/ 182687 w 3504962"/>
                  <a:gd name="connsiteY10" fmla="*/ 3047060 h 3084774"/>
                  <a:gd name="connsiteX11" fmla="*/ 267856 w 3504962"/>
                  <a:gd name="connsiteY11" fmla="*/ 3064304 h 3084774"/>
                  <a:gd name="connsiteX12" fmla="*/ 3239429 w 3504962"/>
                  <a:gd name="connsiteY12" fmla="*/ 3065743 h 3084774"/>
                  <a:gd name="connsiteX13" fmla="*/ 3324581 w 3504962"/>
                  <a:gd name="connsiteY13" fmla="*/ 3048582 h 3084774"/>
                  <a:gd name="connsiteX14" fmla="*/ 3342032 w 3504962"/>
                  <a:gd name="connsiteY14" fmla="*/ 3039110 h 3084774"/>
                  <a:gd name="connsiteX15" fmla="*/ 3356762 w 3504962"/>
                  <a:gd name="connsiteY15" fmla="*/ 3032479 h 3084774"/>
                  <a:gd name="connsiteX16" fmla="*/ 3360774 w 3504962"/>
                  <a:gd name="connsiteY16" fmla="*/ 3028938 h 3084774"/>
                  <a:gd name="connsiteX17" fmla="*/ 3361736 w 3504962"/>
                  <a:gd name="connsiteY17" fmla="*/ 3028417 h 3084774"/>
                  <a:gd name="connsiteX18" fmla="*/ 3394102 w 3504962"/>
                  <a:gd name="connsiteY18" fmla="*/ 3001702 h 3084774"/>
                  <a:gd name="connsiteX19" fmla="*/ 3397710 w 3504962"/>
                  <a:gd name="connsiteY19" fmla="*/ 2996344 h 3084774"/>
                  <a:gd name="connsiteX20" fmla="*/ 3421889 w 3504962"/>
                  <a:gd name="connsiteY20" fmla="*/ 2975008 h 3084774"/>
                  <a:gd name="connsiteX21" fmla="*/ 3436698 w 3504962"/>
                  <a:gd name="connsiteY21" fmla="*/ 2733484 h 3084774"/>
                  <a:gd name="connsiteX22" fmla="*/ 1949666 w 3504962"/>
                  <a:gd name="connsiteY22" fmla="*/ 157869 h 3084774"/>
                  <a:gd name="connsiteX23" fmla="*/ 1775365 w 3504962"/>
                  <a:gd name="connsiteY23" fmla="*/ 48839 h 3084774"/>
                  <a:gd name="connsiteX24" fmla="*/ 1752165 w 3504962"/>
                  <a:gd name="connsiteY24" fmla="*/ 49439 h 3084774"/>
                  <a:gd name="connsiteX25" fmla="*/ 1776204 w 3504962"/>
                  <a:gd name="connsiteY25" fmla="*/ 0 h 3084774"/>
                  <a:gd name="connsiteX26" fmla="*/ 1954513 w 3504962"/>
                  <a:gd name="connsiteY26" fmla="*/ 111422 h 3084774"/>
                  <a:gd name="connsiteX27" fmla="*/ 3474930 w 3504962"/>
                  <a:gd name="connsiteY27" fmla="*/ 2744862 h 3084774"/>
                  <a:gd name="connsiteX28" fmla="*/ 3459656 w 3504962"/>
                  <a:gd name="connsiteY28" fmla="*/ 2991885 h 3084774"/>
                  <a:gd name="connsiteX29" fmla="*/ 3434904 w 3504962"/>
                  <a:gd name="connsiteY29" fmla="*/ 3013719 h 3084774"/>
                  <a:gd name="connsiteX30" fmla="*/ 3431208 w 3504962"/>
                  <a:gd name="connsiteY30" fmla="*/ 3019200 h 3084774"/>
                  <a:gd name="connsiteX31" fmla="*/ 3398074 w 3504962"/>
                  <a:gd name="connsiteY31" fmla="*/ 3046538 h 3084774"/>
                  <a:gd name="connsiteX32" fmla="*/ 3397090 w 3504962"/>
                  <a:gd name="connsiteY32" fmla="*/ 3047072 h 3084774"/>
                  <a:gd name="connsiteX33" fmla="*/ 3392983 w 3504962"/>
                  <a:gd name="connsiteY33" fmla="*/ 3050695 h 3084774"/>
                  <a:gd name="connsiteX34" fmla="*/ 3377907 w 3504962"/>
                  <a:gd name="connsiteY34" fmla="*/ 3057485 h 3084774"/>
                  <a:gd name="connsiteX35" fmla="*/ 3360044 w 3504962"/>
                  <a:gd name="connsiteY35" fmla="*/ 3067180 h 3084774"/>
                  <a:gd name="connsiteX36" fmla="*/ 3272899 w 3504962"/>
                  <a:gd name="connsiteY36" fmla="*/ 3084774 h 3084774"/>
                  <a:gd name="connsiteX37" fmla="*/ 232063 w 3504962"/>
                  <a:gd name="connsiteY37" fmla="*/ 3084774 h 3084774"/>
                  <a:gd name="connsiteX38" fmla="*/ 144916 w 3504962"/>
                  <a:gd name="connsiteY38" fmla="*/ 3067180 h 3084774"/>
                  <a:gd name="connsiteX39" fmla="*/ 127062 w 3504962"/>
                  <a:gd name="connsiteY39" fmla="*/ 3057489 h 3084774"/>
                  <a:gd name="connsiteX40" fmla="*/ 111979 w 3504962"/>
                  <a:gd name="connsiteY40" fmla="*/ 3050696 h 3084774"/>
                  <a:gd name="connsiteX41" fmla="*/ 107870 w 3504962"/>
                  <a:gd name="connsiteY41" fmla="*/ 3047071 h 3084774"/>
                  <a:gd name="connsiteX42" fmla="*/ 106886 w 3504962"/>
                  <a:gd name="connsiteY42" fmla="*/ 3046538 h 3084774"/>
                  <a:gd name="connsiteX43" fmla="*/ 73752 w 3504962"/>
                  <a:gd name="connsiteY43" fmla="*/ 3019200 h 3084774"/>
                  <a:gd name="connsiteX44" fmla="*/ 70057 w 3504962"/>
                  <a:gd name="connsiteY44" fmla="*/ 3013719 h 3084774"/>
                  <a:gd name="connsiteX45" fmla="*/ 45305 w 3504962"/>
                  <a:gd name="connsiteY45" fmla="*/ 2991886 h 3084774"/>
                  <a:gd name="connsiteX46" fmla="*/ 30032 w 3504962"/>
                  <a:gd name="connsiteY46" fmla="*/ 2744864 h 3084774"/>
                  <a:gd name="connsiteX47" fmla="*/ 1550449 w 3504962"/>
                  <a:gd name="connsiteY47" fmla="*/ 111423 h 3084774"/>
                  <a:gd name="connsiteX48" fmla="*/ 1728758 w 3504962"/>
                  <a:gd name="connsiteY48" fmla="*/ 1 h 3084774"/>
                  <a:gd name="connsiteX49" fmla="*/ 1752461 w 3504962"/>
                  <a:gd name="connsiteY49" fmla="*/ 625 h 3084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504962" h="3084774">
                    <a:moveTo>
                      <a:pt x="1729001" y="48818"/>
                    </a:moveTo>
                    <a:cubicBezTo>
                      <a:pt x="1658944" y="53738"/>
                      <a:pt x="1592534" y="92259"/>
                      <a:pt x="1554806" y="157678"/>
                    </a:cubicBezTo>
                    <a:lnTo>
                      <a:pt x="70266" y="2731855"/>
                    </a:lnTo>
                    <a:cubicBezTo>
                      <a:pt x="24992" y="2810361"/>
                      <a:pt x="33877" y="2905305"/>
                      <a:pt x="85308" y="2973394"/>
                    </a:cubicBezTo>
                    <a:lnTo>
                      <a:pt x="109506" y="2994752"/>
                    </a:lnTo>
                    <a:lnTo>
                      <a:pt x="113120" y="3000114"/>
                    </a:lnTo>
                    <a:cubicBezTo>
                      <a:pt x="123024" y="3010021"/>
                      <a:pt x="133870" y="3018985"/>
                      <a:pt x="145513" y="3026859"/>
                    </a:cubicBezTo>
                    <a:lnTo>
                      <a:pt x="146474" y="3027381"/>
                    </a:lnTo>
                    <a:lnTo>
                      <a:pt x="150491" y="3030927"/>
                    </a:lnTo>
                    <a:lnTo>
                      <a:pt x="165233" y="3037576"/>
                    </a:lnTo>
                    <a:lnTo>
                      <a:pt x="182687" y="3047060"/>
                    </a:lnTo>
                    <a:cubicBezTo>
                      <a:pt x="208867" y="3058150"/>
                      <a:pt x="237648" y="3064290"/>
                      <a:pt x="267856" y="3064304"/>
                    </a:cubicBezTo>
                    <a:lnTo>
                      <a:pt x="3239429" y="3065743"/>
                    </a:lnTo>
                    <a:cubicBezTo>
                      <a:pt x="3269636" y="3065757"/>
                      <a:pt x="3298412" y="3059647"/>
                      <a:pt x="3324581" y="3048582"/>
                    </a:cubicBezTo>
                    <a:lnTo>
                      <a:pt x="3342032" y="3039110"/>
                    </a:lnTo>
                    <a:lnTo>
                      <a:pt x="3356762" y="3032479"/>
                    </a:lnTo>
                    <a:lnTo>
                      <a:pt x="3360774" y="3028938"/>
                    </a:lnTo>
                    <a:lnTo>
                      <a:pt x="3361736" y="3028417"/>
                    </a:lnTo>
                    <a:cubicBezTo>
                      <a:pt x="3373371" y="3020554"/>
                      <a:pt x="3384209" y="3011600"/>
                      <a:pt x="3394102" y="3001702"/>
                    </a:cubicBezTo>
                    <a:lnTo>
                      <a:pt x="3397710" y="2996344"/>
                    </a:lnTo>
                    <a:lnTo>
                      <a:pt x="3421889" y="2975008"/>
                    </a:lnTo>
                    <a:cubicBezTo>
                      <a:pt x="3473254" y="2906968"/>
                      <a:pt x="3482048" y="2812033"/>
                      <a:pt x="3436698" y="2733484"/>
                    </a:cubicBezTo>
                    <a:lnTo>
                      <a:pt x="1949666" y="157869"/>
                    </a:lnTo>
                    <a:cubicBezTo>
                      <a:pt x="1911875" y="92413"/>
                      <a:pt x="1845428" y="53827"/>
                      <a:pt x="1775365" y="48839"/>
                    </a:cubicBezTo>
                    <a:lnTo>
                      <a:pt x="1752165" y="49439"/>
                    </a:lnTo>
                    <a:close/>
                    <a:moveTo>
                      <a:pt x="1776204" y="0"/>
                    </a:moveTo>
                    <a:cubicBezTo>
                      <a:pt x="1847896" y="5066"/>
                      <a:pt x="1915873" y="44496"/>
                      <a:pt x="1954513" y="111422"/>
                    </a:cubicBezTo>
                    <a:lnTo>
                      <a:pt x="3474930" y="2744862"/>
                    </a:lnTo>
                    <a:cubicBezTo>
                      <a:pt x="3521298" y="2825174"/>
                      <a:pt x="3512253" y="2922273"/>
                      <a:pt x="3459656" y="2991885"/>
                    </a:cubicBezTo>
                    <a:lnTo>
                      <a:pt x="3434904" y="3013719"/>
                    </a:lnTo>
                    <a:lnTo>
                      <a:pt x="3431208" y="3019200"/>
                    </a:lnTo>
                    <a:cubicBezTo>
                      <a:pt x="3421079" y="3029328"/>
                      <a:pt x="3409985" y="3038491"/>
                      <a:pt x="3398074" y="3046538"/>
                    </a:cubicBezTo>
                    <a:lnTo>
                      <a:pt x="3397090" y="3047072"/>
                    </a:lnTo>
                    <a:lnTo>
                      <a:pt x="3392983" y="3050695"/>
                    </a:lnTo>
                    <a:lnTo>
                      <a:pt x="3377907" y="3057485"/>
                    </a:lnTo>
                    <a:lnTo>
                      <a:pt x="3360044" y="3067180"/>
                    </a:lnTo>
                    <a:cubicBezTo>
                      <a:pt x="3333259" y="3078509"/>
                      <a:pt x="3303810" y="3084774"/>
                      <a:pt x="3272899" y="3084774"/>
                    </a:cubicBezTo>
                    <a:lnTo>
                      <a:pt x="232063" y="3084774"/>
                    </a:lnTo>
                    <a:cubicBezTo>
                      <a:pt x="201150" y="3084774"/>
                      <a:pt x="171701" y="3078509"/>
                      <a:pt x="144916" y="3067180"/>
                    </a:cubicBezTo>
                    <a:lnTo>
                      <a:pt x="127062" y="3057489"/>
                    </a:lnTo>
                    <a:lnTo>
                      <a:pt x="111979" y="3050696"/>
                    </a:lnTo>
                    <a:lnTo>
                      <a:pt x="107870" y="3047071"/>
                    </a:lnTo>
                    <a:lnTo>
                      <a:pt x="106886" y="3046538"/>
                    </a:lnTo>
                    <a:cubicBezTo>
                      <a:pt x="94976" y="3038490"/>
                      <a:pt x="83881" y="3029328"/>
                      <a:pt x="73752" y="3019200"/>
                    </a:cubicBezTo>
                    <a:lnTo>
                      <a:pt x="70057" y="3013719"/>
                    </a:lnTo>
                    <a:lnTo>
                      <a:pt x="45305" y="2991886"/>
                    </a:lnTo>
                    <a:cubicBezTo>
                      <a:pt x="-7291" y="2922275"/>
                      <a:pt x="-16337" y="2825176"/>
                      <a:pt x="30032" y="2744864"/>
                    </a:cubicBezTo>
                    <a:lnTo>
                      <a:pt x="1550449" y="111423"/>
                    </a:lnTo>
                    <a:cubicBezTo>
                      <a:pt x="1589088" y="44497"/>
                      <a:pt x="1657066" y="5067"/>
                      <a:pt x="1728758" y="1"/>
                    </a:cubicBezTo>
                    <a:lnTo>
                      <a:pt x="1752461" y="625"/>
                    </a:lnTo>
                    <a:close/>
                  </a:path>
                </a:pathLst>
              </a:custGeom>
              <a:solidFill>
                <a:srgbClr val="43B390">
                  <a:alpha val="8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9" name="자유형: 도형 48">
                <a:extLst>
                  <a:ext uri="{FF2B5EF4-FFF2-40B4-BE49-F238E27FC236}">
                    <a16:creationId xmlns:a16="http://schemas.microsoft.com/office/drawing/2014/main" xmlns="" id="{C4BEAB35-12C6-2FA3-AB5A-3CF1446F3A30}"/>
                  </a:ext>
                </a:extLst>
              </p:cNvPr>
              <p:cNvSpPr/>
              <p:nvPr/>
            </p:nvSpPr>
            <p:spPr>
              <a:xfrm rot="5400000">
                <a:off x="10886004" y="391934"/>
                <a:ext cx="835941" cy="735725"/>
              </a:xfrm>
              <a:custGeom>
                <a:avLst/>
                <a:gdLst>
                  <a:gd name="connsiteX0" fmla="*/ 1729001 w 3504962"/>
                  <a:gd name="connsiteY0" fmla="*/ 48818 h 3084774"/>
                  <a:gd name="connsiteX1" fmla="*/ 1554806 w 3504962"/>
                  <a:gd name="connsiteY1" fmla="*/ 157678 h 3084774"/>
                  <a:gd name="connsiteX2" fmla="*/ 70266 w 3504962"/>
                  <a:gd name="connsiteY2" fmla="*/ 2731855 h 3084774"/>
                  <a:gd name="connsiteX3" fmla="*/ 85308 w 3504962"/>
                  <a:gd name="connsiteY3" fmla="*/ 2973394 h 3084774"/>
                  <a:gd name="connsiteX4" fmla="*/ 109506 w 3504962"/>
                  <a:gd name="connsiteY4" fmla="*/ 2994752 h 3084774"/>
                  <a:gd name="connsiteX5" fmla="*/ 113120 w 3504962"/>
                  <a:gd name="connsiteY5" fmla="*/ 3000114 h 3084774"/>
                  <a:gd name="connsiteX6" fmla="*/ 145513 w 3504962"/>
                  <a:gd name="connsiteY6" fmla="*/ 3026859 h 3084774"/>
                  <a:gd name="connsiteX7" fmla="*/ 146474 w 3504962"/>
                  <a:gd name="connsiteY7" fmla="*/ 3027381 h 3084774"/>
                  <a:gd name="connsiteX8" fmla="*/ 150491 w 3504962"/>
                  <a:gd name="connsiteY8" fmla="*/ 3030927 h 3084774"/>
                  <a:gd name="connsiteX9" fmla="*/ 165233 w 3504962"/>
                  <a:gd name="connsiteY9" fmla="*/ 3037576 h 3084774"/>
                  <a:gd name="connsiteX10" fmla="*/ 182687 w 3504962"/>
                  <a:gd name="connsiteY10" fmla="*/ 3047060 h 3084774"/>
                  <a:gd name="connsiteX11" fmla="*/ 267856 w 3504962"/>
                  <a:gd name="connsiteY11" fmla="*/ 3064304 h 3084774"/>
                  <a:gd name="connsiteX12" fmla="*/ 3239429 w 3504962"/>
                  <a:gd name="connsiteY12" fmla="*/ 3065743 h 3084774"/>
                  <a:gd name="connsiteX13" fmla="*/ 3324581 w 3504962"/>
                  <a:gd name="connsiteY13" fmla="*/ 3048582 h 3084774"/>
                  <a:gd name="connsiteX14" fmla="*/ 3342032 w 3504962"/>
                  <a:gd name="connsiteY14" fmla="*/ 3039110 h 3084774"/>
                  <a:gd name="connsiteX15" fmla="*/ 3356762 w 3504962"/>
                  <a:gd name="connsiteY15" fmla="*/ 3032479 h 3084774"/>
                  <a:gd name="connsiteX16" fmla="*/ 3360774 w 3504962"/>
                  <a:gd name="connsiteY16" fmla="*/ 3028938 h 3084774"/>
                  <a:gd name="connsiteX17" fmla="*/ 3361736 w 3504962"/>
                  <a:gd name="connsiteY17" fmla="*/ 3028417 h 3084774"/>
                  <a:gd name="connsiteX18" fmla="*/ 3394102 w 3504962"/>
                  <a:gd name="connsiteY18" fmla="*/ 3001702 h 3084774"/>
                  <a:gd name="connsiteX19" fmla="*/ 3397710 w 3504962"/>
                  <a:gd name="connsiteY19" fmla="*/ 2996344 h 3084774"/>
                  <a:gd name="connsiteX20" fmla="*/ 3421889 w 3504962"/>
                  <a:gd name="connsiteY20" fmla="*/ 2975008 h 3084774"/>
                  <a:gd name="connsiteX21" fmla="*/ 3436698 w 3504962"/>
                  <a:gd name="connsiteY21" fmla="*/ 2733484 h 3084774"/>
                  <a:gd name="connsiteX22" fmla="*/ 1949666 w 3504962"/>
                  <a:gd name="connsiteY22" fmla="*/ 157869 h 3084774"/>
                  <a:gd name="connsiteX23" fmla="*/ 1775365 w 3504962"/>
                  <a:gd name="connsiteY23" fmla="*/ 48839 h 3084774"/>
                  <a:gd name="connsiteX24" fmla="*/ 1752165 w 3504962"/>
                  <a:gd name="connsiteY24" fmla="*/ 49439 h 3084774"/>
                  <a:gd name="connsiteX25" fmla="*/ 1776204 w 3504962"/>
                  <a:gd name="connsiteY25" fmla="*/ 0 h 3084774"/>
                  <a:gd name="connsiteX26" fmla="*/ 1954513 w 3504962"/>
                  <a:gd name="connsiteY26" fmla="*/ 111422 h 3084774"/>
                  <a:gd name="connsiteX27" fmla="*/ 3474930 w 3504962"/>
                  <a:gd name="connsiteY27" fmla="*/ 2744862 h 3084774"/>
                  <a:gd name="connsiteX28" fmla="*/ 3459656 w 3504962"/>
                  <a:gd name="connsiteY28" fmla="*/ 2991885 h 3084774"/>
                  <a:gd name="connsiteX29" fmla="*/ 3434904 w 3504962"/>
                  <a:gd name="connsiteY29" fmla="*/ 3013719 h 3084774"/>
                  <a:gd name="connsiteX30" fmla="*/ 3431208 w 3504962"/>
                  <a:gd name="connsiteY30" fmla="*/ 3019200 h 3084774"/>
                  <a:gd name="connsiteX31" fmla="*/ 3398074 w 3504962"/>
                  <a:gd name="connsiteY31" fmla="*/ 3046538 h 3084774"/>
                  <a:gd name="connsiteX32" fmla="*/ 3397090 w 3504962"/>
                  <a:gd name="connsiteY32" fmla="*/ 3047072 h 3084774"/>
                  <a:gd name="connsiteX33" fmla="*/ 3392983 w 3504962"/>
                  <a:gd name="connsiteY33" fmla="*/ 3050695 h 3084774"/>
                  <a:gd name="connsiteX34" fmla="*/ 3377907 w 3504962"/>
                  <a:gd name="connsiteY34" fmla="*/ 3057485 h 3084774"/>
                  <a:gd name="connsiteX35" fmla="*/ 3360044 w 3504962"/>
                  <a:gd name="connsiteY35" fmla="*/ 3067180 h 3084774"/>
                  <a:gd name="connsiteX36" fmla="*/ 3272899 w 3504962"/>
                  <a:gd name="connsiteY36" fmla="*/ 3084774 h 3084774"/>
                  <a:gd name="connsiteX37" fmla="*/ 232063 w 3504962"/>
                  <a:gd name="connsiteY37" fmla="*/ 3084774 h 3084774"/>
                  <a:gd name="connsiteX38" fmla="*/ 144916 w 3504962"/>
                  <a:gd name="connsiteY38" fmla="*/ 3067180 h 3084774"/>
                  <a:gd name="connsiteX39" fmla="*/ 127062 w 3504962"/>
                  <a:gd name="connsiteY39" fmla="*/ 3057489 h 3084774"/>
                  <a:gd name="connsiteX40" fmla="*/ 111979 w 3504962"/>
                  <a:gd name="connsiteY40" fmla="*/ 3050696 h 3084774"/>
                  <a:gd name="connsiteX41" fmla="*/ 107870 w 3504962"/>
                  <a:gd name="connsiteY41" fmla="*/ 3047071 h 3084774"/>
                  <a:gd name="connsiteX42" fmla="*/ 106886 w 3504962"/>
                  <a:gd name="connsiteY42" fmla="*/ 3046538 h 3084774"/>
                  <a:gd name="connsiteX43" fmla="*/ 73752 w 3504962"/>
                  <a:gd name="connsiteY43" fmla="*/ 3019200 h 3084774"/>
                  <a:gd name="connsiteX44" fmla="*/ 70057 w 3504962"/>
                  <a:gd name="connsiteY44" fmla="*/ 3013719 h 3084774"/>
                  <a:gd name="connsiteX45" fmla="*/ 45305 w 3504962"/>
                  <a:gd name="connsiteY45" fmla="*/ 2991886 h 3084774"/>
                  <a:gd name="connsiteX46" fmla="*/ 30032 w 3504962"/>
                  <a:gd name="connsiteY46" fmla="*/ 2744864 h 3084774"/>
                  <a:gd name="connsiteX47" fmla="*/ 1550449 w 3504962"/>
                  <a:gd name="connsiteY47" fmla="*/ 111423 h 3084774"/>
                  <a:gd name="connsiteX48" fmla="*/ 1728758 w 3504962"/>
                  <a:gd name="connsiteY48" fmla="*/ 1 h 3084774"/>
                  <a:gd name="connsiteX49" fmla="*/ 1752461 w 3504962"/>
                  <a:gd name="connsiteY49" fmla="*/ 625 h 3084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504962" h="3084774">
                    <a:moveTo>
                      <a:pt x="1729001" y="48818"/>
                    </a:moveTo>
                    <a:cubicBezTo>
                      <a:pt x="1658944" y="53738"/>
                      <a:pt x="1592534" y="92259"/>
                      <a:pt x="1554806" y="157678"/>
                    </a:cubicBezTo>
                    <a:lnTo>
                      <a:pt x="70266" y="2731855"/>
                    </a:lnTo>
                    <a:cubicBezTo>
                      <a:pt x="24992" y="2810361"/>
                      <a:pt x="33877" y="2905305"/>
                      <a:pt x="85308" y="2973394"/>
                    </a:cubicBezTo>
                    <a:lnTo>
                      <a:pt x="109506" y="2994752"/>
                    </a:lnTo>
                    <a:lnTo>
                      <a:pt x="113120" y="3000114"/>
                    </a:lnTo>
                    <a:cubicBezTo>
                      <a:pt x="123024" y="3010021"/>
                      <a:pt x="133870" y="3018985"/>
                      <a:pt x="145513" y="3026859"/>
                    </a:cubicBezTo>
                    <a:lnTo>
                      <a:pt x="146474" y="3027381"/>
                    </a:lnTo>
                    <a:lnTo>
                      <a:pt x="150491" y="3030927"/>
                    </a:lnTo>
                    <a:lnTo>
                      <a:pt x="165233" y="3037576"/>
                    </a:lnTo>
                    <a:lnTo>
                      <a:pt x="182687" y="3047060"/>
                    </a:lnTo>
                    <a:cubicBezTo>
                      <a:pt x="208867" y="3058150"/>
                      <a:pt x="237648" y="3064290"/>
                      <a:pt x="267856" y="3064304"/>
                    </a:cubicBezTo>
                    <a:lnTo>
                      <a:pt x="3239429" y="3065743"/>
                    </a:lnTo>
                    <a:cubicBezTo>
                      <a:pt x="3269636" y="3065757"/>
                      <a:pt x="3298412" y="3059647"/>
                      <a:pt x="3324581" y="3048582"/>
                    </a:cubicBezTo>
                    <a:lnTo>
                      <a:pt x="3342032" y="3039110"/>
                    </a:lnTo>
                    <a:lnTo>
                      <a:pt x="3356762" y="3032479"/>
                    </a:lnTo>
                    <a:lnTo>
                      <a:pt x="3360774" y="3028938"/>
                    </a:lnTo>
                    <a:lnTo>
                      <a:pt x="3361736" y="3028417"/>
                    </a:lnTo>
                    <a:cubicBezTo>
                      <a:pt x="3373371" y="3020554"/>
                      <a:pt x="3384209" y="3011600"/>
                      <a:pt x="3394102" y="3001702"/>
                    </a:cubicBezTo>
                    <a:lnTo>
                      <a:pt x="3397710" y="2996344"/>
                    </a:lnTo>
                    <a:lnTo>
                      <a:pt x="3421889" y="2975008"/>
                    </a:lnTo>
                    <a:cubicBezTo>
                      <a:pt x="3473254" y="2906968"/>
                      <a:pt x="3482048" y="2812033"/>
                      <a:pt x="3436698" y="2733484"/>
                    </a:cubicBezTo>
                    <a:lnTo>
                      <a:pt x="1949666" y="157869"/>
                    </a:lnTo>
                    <a:cubicBezTo>
                      <a:pt x="1911875" y="92413"/>
                      <a:pt x="1845428" y="53827"/>
                      <a:pt x="1775365" y="48839"/>
                    </a:cubicBezTo>
                    <a:lnTo>
                      <a:pt x="1752165" y="49439"/>
                    </a:lnTo>
                    <a:close/>
                    <a:moveTo>
                      <a:pt x="1776204" y="0"/>
                    </a:moveTo>
                    <a:cubicBezTo>
                      <a:pt x="1847896" y="5066"/>
                      <a:pt x="1915873" y="44496"/>
                      <a:pt x="1954513" y="111422"/>
                    </a:cubicBezTo>
                    <a:lnTo>
                      <a:pt x="3474930" y="2744862"/>
                    </a:lnTo>
                    <a:cubicBezTo>
                      <a:pt x="3521298" y="2825174"/>
                      <a:pt x="3512253" y="2922273"/>
                      <a:pt x="3459656" y="2991885"/>
                    </a:cubicBezTo>
                    <a:lnTo>
                      <a:pt x="3434904" y="3013719"/>
                    </a:lnTo>
                    <a:lnTo>
                      <a:pt x="3431208" y="3019200"/>
                    </a:lnTo>
                    <a:cubicBezTo>
                      <a:pt x="3421079" y="3029328"/>
                      <a:pt x="3409985" y="3038491"/>
                      <a:pt x="3398074" y="3046538"/>
                    </a:cubicBezTo>
                    <a:lnTo>
                      <a:pt x="3397090" y="3047072"/>
                    </a:lnTo>
                    <a:lnTo>
                      <a:pt x="3392983" y="3050695"/>
                    </a:lnTo>
                    <a:lnTo>
                      <a:pt x="3377907" y="3057485"/>
                    </a:lnTo>
                    <a:lnTo>
                      <a:pt x="3360044" y="3067180"/>
                    </a:lnTo>
                    <a:cubicBezTo>
                      <a:pt x="3333259" y="3078509"/>
                      <a:pt x="3303810" y="3084774"/>
                      <a:pt x="3272899" y="3084774"/>
                    </a:cubicBezTo>
                    <a:lnTo>
                      <a:pt x="232063" y="3084774"/>
                    </a:lnTo>
                    <a:cubicBezTo>
                      <a:pt x="201150" y="3084774"/>
                      <a:pt x="171701" y="3078509"/>
                      <a:pt x="144916" y="3067180"/>
                    </a:cubicBezTo>
                    <a:lnTo>
                      <a:pt x="127062" y="3057489"/>
                    </a:lnTo>
                    <a:lnTo>
                      <a:pt x="111979" y="3050696"/>
                    </a:lnTo>
                    <a:lnTo>
                      <a:pt x="107870" y="3047071"/>
                    </a:lnTo>
                    <a:lnTo>
                      <a:pt x="106886" y="3046538"/>
                    </a:lnTo>
                    <a:cubicBezTo>
                      <a:pt x="94976" y="3038490"/>
                      <a:pt x="83881" y="3029328"/>
                      <a:pt x="73752" y="3019200"/>
                    </a:cubicBezTo>
                    <a:lnTo>
                      <a:pt x="70057" y="3013719"/>
                    </a:lnTo>
                    <a:lnTo>
                      <a:pt x="45305" y="2991886"/>
                    </a:lnTo>
                    <a:cubicBezTo>
                      <a:pt x="-7291" y="2922275"/>
                      <a:pt x="-16337" y="2825176"/>
                      <a:pt x="30032" y="2744864"/>
                    </a:cubicBezTo>
                    <a:lnTo>
                      <a:pt x="1550449" y="111423"/>
                    </a:lnTo>
                    <a:cubicBezTo>
                      <a:pt x="1589088" y="44497"/>
                      <a:pt x="1657066" y="5067"/>
                      <a:pt x="1728758" y="1"/>
                    </a:cubicBezTo>
                    <a:lnTo>
                      <a:pt x="1752461" y="625"/>
                    </a:lnTo>
                    <a:close/>
                  </a:path>
                </a:pathLst>
              </a:custGeom>
              <a:solidFill>
                <a:srgbClr val="43B390">
                  <a:alpha val="9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0" name="자유형: 도형 49">
                <a:extLst>
                  <a:ext uri="{FF2B5EF4-FFF2-40B4-BE49-F238E27FC236}">
                    <a16:creationId xmlns:a16="http://schemas.microsoft.com/office/drawing/2014/main" xmlns="" id="{2808BBC8-4138-A56B-EC17-520FAE6A9B8F}"/>
                  </a:ext>
                </a:extLst>
              </p:cNvPr>
              <p:cNvSpPr/>
              <p:nvPr/>
            </p:nvSpPr>
            <p:spPr>
              <a:xfrm rot="5400000">
                <a:off x="10293920" y="391932"/>
                <a:ext cx="835941" cy="735725"/>
              </a:xfrm>
              <a:custGeom>
                <a:avLst/>
                <a:gdLst>
                  <a:gd name="connsiteX0" fmla="*/ 1729001 w 3504962"/>
                  <a:gd name="connsiteY0" fmla="*/ 48818 h 3084774"/>
                  <a:gd name="connsiteX1" fmla="*/ 1554806 w 3504962"/>
                  <a:gd name="connsiteY1" fmla="*/ 157678 h 3084774"/>
                  <a:gd name="connsiteX2" fmla="*/ 70266 w 3504962"/>
                  <a:gd name="connsiteY2" fmla="*/ 2731855 h 3084774"/>
                  <a:gd name="connsiteX3" fmla="*/ 85308 w 3504962"/>
                  <a:gd name="connsiteY3" fmla="*/ 2973394 h 3084774"/>
                  <a:gd name="connsiteX4" fmla="*/ 109506 w 3504962"/>
                  <a:gd name="connsiteY4" fmla="*/ 2994752 h 3084774"/>
                  <a:gd name="connsiteX5" fmla="*/ 113120 w 3504962"/>
                  <a:gd name="connsiteY5" fmla="*/ 3000114 h 3084774"/>
                  <a:gd name="connsiteX6" fmla="*/ 145513 w 3504962"/>
                  <a:gd name="connsiteY6" fmla="*/ 3026859 h 3084774"/>
                  <a:gd name="connsiteX7" fmla="*/ 146474 w 3504962"/>
                  <a:gd name="connsiteY7" fmla="*/ 3027381 h 3084774"/>
                  <a:gd name="connsiteX8" fmla="*/ 150491 w 3504962"/>
                  <a:gd name="connsiteY8" fmla="*/ 3030927 h 3084774"/>
                  <a:gd name="connsiteX9" fmla="*/ 165233 w 3504962"/>
                  <a:gd name="connsiteY9" fmla="*/ 3037576 h 3084774"/>
                  <a:gd name="connsiteX10" fmla="*/ 182687 w 3504962"/>
                  <a:gd name="connsiteY10" fmla="*/ 3047060 h 3084774"/>
                  <a:gd name="connsiteX11" fmla="*/ 267856 w 3504962"/>
                  <a:gd name="connsiteY11" fmla="*/ 3064304 h 3084774"/>
                  <a:gd name="connsiteX12" fmla="*/ 3239429 w 3504962"/>
                  <a:gd name="connsiteY12" fmla="*/ 3065743 h 3084774"/>
                  <a:gd name="connsiteX13" fmla="*/ 3324581 w 3504962"/>
                  <a:gd name="connsiteY13" fmla="*/ 3048582 h 3084774"/>
                  <a:gd name="connsiteX14" fmla="*/ 3342032 w 3504962"/>
                  <a:gd name="connsiteY14" fmla="*/ 3039110 h 3084774"/>
                  <a:gd name="connsiteX15" fmla="*/ 3356762 w 3504962"/>
                  <a:gd name="connsiteY15" fmla="*/ 3032479 h 3084774"/>
                  <a:gd name="connsiteX16" fmla="*/ 3360774 w 3504962"/>
                  <a:gd name="connsiteY16" fmla="*/ 3028938 h 3084774"/>
                  <a:gd name="connsiteX17" fmla="*/ 3361736 w 3504962"/>
                  <a:gd name="connsiteY17" fmla="*/ 3028417 h 3084774"/>
                  <a:gd name="connsiteX18" fmla="*/ 3394102 w 3504962"/>
                  <a:gd name="connsiteY18" fmla="*/ 3001702 h 3084774"/>
                  <a:gd name="connsiteX19" fmla="*/ 3397710 w 3504962"/>
                  <a:gd name="connsiteY19" fmla="*/ 2996344 h 3084774"/>
                  <a:gd name="connsiteX20" fmla="*/ 3421889 w 3504962"/>
                  <a:gd name="connsiteY20" fmla="*/ 2975008 h 3084774"/>
                  <a:gd name="connsiteX21" fmla="*/ 3436698 w 3504962"/>
                  <a:gd name="connsiteY21" fmla="*/ 2733484 h 3084774"/>
                  <a:gd name="connsiteX22" fmla="*/ 1949666 w 3504962"/>
                  <a:gd name="connsiteY22" fmla="*/ 157869 h 3084774"/>
                  <a:gd name="connsiteX23" fmla="*/ 1775365 w 3504962"/>
                  <a:gd name="connsiteY23" fmla="*/ 48839 h 3084774"/>
                  <a:gd name="connsiteX24" fmla="*/ 1752165 w 3504962"/>
                  <a:gd name="connsiteY24" fmla="*/ 49439 h 3084774"/>
                  <a:gd name="connsiteX25" fmla="*/ 1776204 w 3504962"/>
                  <a:gd name="connsiteY25" fmla="*/ 0 h 3084774"/>
                  <a:gd name="connsiteX26" fmla="*/ 1954513 w 3504962"/>
                  <a:gd name="connsiteY26" fmla="*/ 111422 h 3084774"/>
                  <a:gd name="connsiteX27" fmla="*/ 3474930 w 3504962"/>
                  <a:gd name="connsiteY27" fmla="*/ 2744862 h 3084774"/>
                  <a:gd name="connsiteX28" fmla="*/ 3459656 w 3504962"/>
                  <a:gd name="connsiteY28" fmla="*/ 2991885 h 3084774"/>
                  <a:gd name="connsiteX29" fmla="*/ 3434904 w 3504962"/>
                  <a:gd name="connsiteY29" fmla="*/ 3013719 h 3084774"/>
                  <a:gd name="connsiteX30" fmla="*/ 3431208 w 3504962"/>
                  <a:gd name="connsiteY30" fmla="*/ 3019200 h 3084774"/>
                  <a:gd name="connsiteX31" fmla="*/ 3398074 w 3504962"/>
                  <a:gd name="connsiteY31" fmla="*/ 3046538 h 3084774"/>
                  <a:gd name="connsiteX32" fmla="*/ 3397090 w 3504962"/>
                  <a:gd name="connsiteY32" fmla="*/ 3047072 h 3084774"/>
                  <a:gd name="connsiteX33" fmla="*/ 3392983 w 3504962"/>
                  <a:gd name="connsiteY33" fmla="*/ 3050695 h 3084774"/>
                  <a:gd name="connsiteX34" fmla="*/ 3377907 w 3504962"/>
                  <a:gd name="connsiteY34" fmla="*/ 3057485 h 3084774"/>
                  <a:gd name="connsiteX35" fmla="*/ 3360044 w 3504962"/>
                  <a:gd name="connsiteY35" fmla="*/ 3067180 h 3084774"/>
                  <a:gd name="connsiteX36" fmla="*/ 3272899 w 3504962"/>
                  <a:gd name="connsiteY36" fmla="*/ 3084774 h 3084774"/>
                  <a:gd name="connsiteX37" fmla="*/ 232063 w 3504962"/>
                  <a:gd name="connsiteY37" fmla="*/ 3084774 h 3084774"/>
                  <a:gd name="connsiteX38" fmla="*/ 144916 w 3504962"/>
                  <a:gd name="connsiteY38" fmla="*/ 3067180 h 3084774"/>
                  <a:gd name="connsiteX39" fmla="*/ 127062 w 3504962"/>
                  <a:gd name="connsiteY39" fmla="*/ 3057489 h 3084774"/>
                  <a:gd name="connsiteX40" fmla="*/ 111979 w 3504962"/>
                  <a:gd name="connsiteY40" fmla="*/ 3050696 h 3084774"/>
                  <a:gd name="connsiteX41" fmla="*/ 107870 w 3504962"/>
                  <a:gd name="connsiteY41" fmla="*/ 3047071 h 3084774"/>
                  <a:gd name="connsiteX42" fmla="*/ 106886 w 3504962"/>
                  <a:gd name="connsiteY42" fmla="*/ 3046538 h 3084774"/>
                  <a:gd name="connsiteX43" fmla="*/ 73752 w 3504962"/>
                  <a:gd name="connsiteY43" fmla="*/ 3019200 h 3084774"/>
                  <a:gd name="connsiteX44" fmla="*/ 70057 w 3504962"/>
                  <a:gd name="connsiteY44" fmla="*/ 3013719 h 3084774"/>
                  <a:gd name="connsiteX45" fmla="*/ 45305 w 3504962"/>
                  <a:gd name="connsiteY45" fmla="*/ 2991886 h 3084774"/>
                  <a:gd name="connsiteX46" fmla="*/ 30032 w 3504962"/>
                  <a:gd name="connsiteY46" fmla="*/ 2744864 h 3084774"/>
                  <a:gd name="connsiteX47" fmla="*/ 1550449 w 3504962"/>
                  <a:gd name="connsiteY47" fmla="*/ 111423 h 3084774"/>
                  <a:gd name="connsiteX48" fmla="*/ 1728758 w 3504962"/>
                  <a:gd name="connsiteY48" fmla="*/ 1 h 3084774"/>
                  <a:gd name="connsiteX49" fmla="*/ 1752461 w 3504962"/>
                  <a:gd name="connsiteY49" fmla="*/ 625 h 3084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504962" h="3084774">
                    <a:moveTo>
                      <a:pt x="1729001" y="48818"/>
                    </a:moveTo>
                    <a:cubicBezTo>
                      <a:pt x="1658944" y="53738"/>
                      <a:pt x="1592534" y="92259"/>
                      <a:pt x="1554806" y="157678"/>
                    </a:cubicBezTo>
                    <a:lnTo>
                      <a:pt x="70266" y="2731855"/>
                    </a:lnTo>
                    <a:cubicBezTo>
                      <a:pt x="24992" y="2810361"/>
                      <a:pt x="33877" y="2905305"/>
                      <a:pt x="85308" y="2973394"/>
                    </a:cubicBezTo>
                    <a:lnTo>
                      <a:pt x="109506" y="2994752"/>
                    </a:lnTo>
                    <a:lnTo>
                      <a:pt x="113120" y="3000114"/>
                    </a:lnTo>
                    <a:cubicBezTo>
                      <a:pt x="123024" y="3010021"/>
                      <a:pt x="133870" y="3018985"/>
                      <a:pt x="145513" y="3026859"/>
                    </a:cubicBezTo>
                    <a:lnTo>
                      <a:pt x="146474" y="3027381"/>
                    </a:lnTo>
                    <a:lnTo>
                      <a:pt x="150491" y="3030927"/>
                    </a:lnTo>
                    <a:lnTo>
                      <a:pt x="165233" y="3037576"/>
                    </a:lnTo>
                    <a:lnTo>
                      <a:pt x="182687" y="3047060"/>
                    </a:lnTo>
                    <a:cubicBezTo>
                      <a:pt x="208867" y="3058150"/>
                      <a:pt x="237648" y="3064290"/>
                      <a:pt x="267856" y="3064304"/>
                    </a:cubicBezTo>
                    <a:lnTo>
                      <a:pt x="3239429" y="3065743"/>
                    </a:lnTo>
                    <a:cubicBezTo>
                      <a:pt x="3269636" y="3065757"/>
                      <a:pt x="3298412" y="3059647"/>
                      <a:pt x="3324581" y="3048582"/>
                    </a:cubicBezTo>
                    <a:lnTo>
                      <a:pt x="3342032" y="3039110"/>
                    </a:lnTo>
                    <a:lnTo>
                      <a:pt x="3356762" y="3032479"/>
                    </a:lnTo>
                    <a:lnTo>
                      <a:pt x="3360774" y="3028938"/>
                    </a:lnTo>
                    <a:lnTo>
                      <a:pt x="3361736" y="3028417"/>
                    </a:lnTo>
                    <a:cubicBezTo>
                      <a:pt x="3373371" y="3020554"/>
                      <a:pt x="3384209" y="3011600"/>
                      <a:pt x="3394102" y="3001702"/>
                    </a:cubicBezTo>
                    <a:lnTo>
                      <a:pt x="3397710" y="2996344"/>
                    </a:lnTo>
                    <a:lnTo>
                      <a:pt x="3421889" y="2975008"/>
                    </a:lnTo>
                    <a:cubicBezTo>
                      <a:pt x="3473254" y="2906968"/>
                      <a:pt x="3482048" y="2812033"/>
                      <a:pt x="3436698" y="2733484"/>
                    </a:cubicBezTo>
                    <a:lnTo>
                      <a:pt x="1949666" y="157869"/>
                    </a:lnTo>
                    <a:cubicBezTo>
                      <a:pt x="1911875" y="92413"/>
                      <a:pt x="1845428" y="53827"/>
                      <a:pt x="1775365" y="48839"/>
                    </a:cubicBezTo>
                    <a:lnTo>
                      <a:pt x="1752165" y="49439"/>
                    </a:lnTo>
                    <a:close/>
                    <a:moveTo>
                      <a:pt x="1776204" y="0"/>
                    </a:moveTo>
                    <a:cubicBezTo>
                      <a:pt x="1847896" y="5066"/>
                      <a:pt x="1915873" y="44496"/>
                      <a:pt x="1954513" y="111422"/>
                    </a:cubicBezTo>
                    <a:lnTo>
                      <a:pt x="3474930" y="2744862"/>
                    </a:lnTo>
                    <a:cubicBezTo>
                      <a:pt x="3521298" y="2825174"/>
                      <a:pt x="3512253" y="2922273"/>
                      <a:pt x="3459656" y="2991885"/>
                    </a:cubicBezTo>
                    <a:lnTo>
                      <a:pt x="3434904" y="3013719"/>
                    </a:lnTo>
                    <a:lnTo>
                      <a:pt x="3431208" y="3019200"/>
                    </a:lnTo>
                    <a:cubicBezTo>
                      <a:pt x="3421079" y="3029328"/>
                      <a:pt x="3409985" y="3038491"/>
                      <a:pt x="3398074" y="3046538"/>
                    </a:cubicBezTo>
                    <a:lnTo>
                      <a:pt x="3397090" y="3047072"/>
                    </a:lnTo>
                    <a:lnTo>
                      <a:pt x="3392983" y="3050695"/>
                    </a:lnTo>
                    <a:lnTo>
                      <a:pt x="3377907" y="3057485"/>
                    </a:lnTo>
                    <a:lnTo>
                      <a:pt x="3360044" y="3067180"/>
                    </a:lnTo>
                    <a:cubicBezTo>
                      <a:pt x="3333259" y="3078509"/>
                      <a:pt x="3303810" y="3084774"/>
                      <a:pt x="3272899" y="3084774"/>
                    </a:cubicBezTo>
                    <a:lnTo>
                      <a:pt x="232063" y="3084774"/>
                    </a:lnTo>
                    <a:cubicBezTo>
                      <a:pt x="201150" y="3084774"/>
                      <a:pt x="171701" y="3078509"/>
                      <a:pt x="144916" y="3067180"/>
                    </a:cubicBezTo>
                    <a:lnTo>
                      <a:pt x="127062" y="3057489"/>
                    </a:lnTo>
                    <a:lnTo>
                      <a:pt x="111979" y="3050696"/>
                    </a:lnTo>
                    <a:lnTo>
                      <a:pt x="107870" y="3047071"/>
                    </a:lnTo>
                    <a:lnTo>
                      <a:pt x="106886" y="3046538"/>
                    </a:lnTo>
                    <a:cubicBezTo>
                      <a:pt x="94976" y="3038490"/>
                      <a:pt x="83881" y="3029328"/>
                      <a:pt x="73752" y="3019200"/>
                    </a:cubicBezTo>
                    <a:lnTo>
                      <a:pt x="70057" y="3013719"/>
                    </a:lnTo>
                    <a:lnTo>
                      <a:pt x="45305" y="2991886"/>
                    </a:lnTo>
                    <a:cubicBezTo>
                      <a:pt x="-7291" y="2922275"/>
                      <a:pt x="-16337" y="2825176"/>
                      <a:pt x="30032" y="2744864"/>
                    </a:cubicBezTo>
                    <a:lnTo>
                      <a:pt x="1550449" y="111423"/>
                    </a:lnTo>
                    <a:cubicBezTo>
                      <a:pt x="1589088" y="44497"/>
                      <a:pt x="1657066" y="5067"/>
                      <a:pt x="1728758" y="1"/>
                    </a:cubicBezTo>
                    <a:lnTo>
                      <a:pt x="1752461" y="625"/>
                    </a:lnTo>
                    <a:close/>
                  </a:path>
                </a:pathLst>
              </a:custGeom>
              <a:solidFill>
                <a:srgbClr val="43B390">
                  <a:alpha val="9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1" name="자유형: 도형 50">
                <a:extLst>
                  <a:ext uri="{FF2B5EF4-FFF2-40B4-BE49-F238E27FC236}">
                    <a16:creationId xmlns:a16="http://schemas.microsoft.com/office/drawing/2014/main" xmlns="" id="{CFC147EA-E93D-985B-8930-8104C41958C1}"/>
                  </a:ext>
                </a:extLst>
              </p:cNvPr>
              <p:cNvSpPr/>
              <p:nvPr/>
            </p:nvSpPr>
            <p:spPr>
              <a:xfrm rot="5400000">
                <a:off x="10589958" y="391930"/>
                <a:ext cx="835941" cy="735725"/>
              </a:xfrm>
              <a:custGeom>
                <a:avLst/>
                <a:gdLst>
                  <a:gd name="connsiteX0" fmla="*/ 1729001 w 3504962"/>
                  <a:gd name="connsiteY0" fmla="*/ 48818 h 3084774"/>
                  <a:gd name="connsiteX1" fmla="*/ 1554806 w 3504962"/>
                  <a:gd name="connsiteY1" fmla="*/ 157678 h 3084774"/>
                  <a:gd name="connsiteX2" fmla="*/ 70266 w 3504962"/>
                  <a:gd name="connsiteY2" fmla="*/ 2731855 h 3084774"/>
                  <a:gd name="connsiteX3" fmla="*/ 85308 w 3504962"/>
                  <a:gd name="connsiteY3" fmla="*/ 2973394 h 3084774"/>
                  <a:gd name="connsiteX4" fmla="*/ 109506 w 3504962"/>
                  <a:gd name="connsiteY4" fmla="*/ 2994752 h 3084774"/>
                  <a:gd name="connsiteX5" fmla="*/ 113120 w 3504962"/>
                  <a:gd name="connsiteY5" fmla="*/ 3000114 h 3084774"/>
                  <a:gd name="connsiteX6" fmla="*/ 145513 w 3504962"/>
                  <a:gd name="connsiteY6" fmla="*/ 3026859 h 3084774"/>
                  <a:gd name="connsiteX7" fmla="*/ 146474 w 3504962"/>
                  <a:gd name="connsiteY7" fmla="*/ 3027381 h 3084774"/>
                  <a:gd name="connsiteX8" fmla="*/ 150491 w 3504962"/>
                  <a:gd name="connsiteY8" fmla="*/ 3030927 h 3084774"/>
                  <a:gd name="connsiteX9" fmla="*/ 165233 w 3504962"/>
                  <a:gd name="connsiteY9" fmla="*/ 3037576 h 3084774"/>
                  <a:gd name="connsiteX10" fmla="*/ 182687 w 3504962"/>
                  <a:gd name="connsiteY10" fmla="*/ 3047060 h 3084774"/>
                  <a:gd name="connsiteX11" fmla="*/ 267856 w 3504962"/>
                  <a:gd name="connsiteY11" fmla="*/ 3064304 h 3084774"/>
                  <a:gd name="connsiteX12" fmla="*/ 3239429 w 3504962"/>
                  <a:gd name="connsiteY12" fmla="*/ 3065743 h 3084774"/>
                  <a:gd name="connsiteX13" fmla="*/ 3324581 w 3504962"/>
                  <a:gd name="connsiteY13" fmla="*/ 3048582 h 3084774"/>
                  <a:gd name="connsiteX14" fmla="*/ 3342032 w 3504962"/>
                  <a:gd name="connsiteY14" fmla="*/ 3039110 h 3084774"/>
                  <a:gd name="connsiteX15" fmla="*/ 3356762 w 3504962"/>
                  <a:gd name="connsiteY15" fmla="*/ 3032479 h 3084774"/>
                  <a:gd name="connsiteX16" fmla="*/ 3360774 w 3504962"/>
                  <a:gd name="connsiteY16" fmla="*/ 3028938 h 3084774"/>
                  <a:gd name="connsiteX17" fmla="*/ 3361736 w 3504962"/>
                  <a:gd name="connsiteY17" fmla="*/ 3028417 h 3084774"/>
                  <a:gd name="connsiteX18" fmla="*/ 3394102 w 3504962"/>
                  <a:gd name="connsiteY18" fmla="*/ 3001702 h 3084774"/>
                  <a:gd name="connsiteX19" fmla="*/ 3397710 w 3504962"/>
                  <a:gd name="connsiteY19" fmla="*/ 2996344 h 3084774"/>
                  <a:gd name="connsiteX20" fmla="*/ 3421889 w 3504962"/>
                  <a:gd name="connsiteY20" fmla="*/ 2975008 h 3084774"/>
                  <a:gd name="connsiteX21" fmla="*/ 3436698 w 3504962"/>
                  <a:gd name="connsiteY21" fmla="*/ 2733484 h 3084774"/>
                  <a:gd name="connsiteX22" fmla="*/ 1949666 w 3504962"/>
                  <a:gd name="connsiteY22" fmla="*/ 157869 h 3084774"/>
                  <a:gd name="connsiteX23" fmla="*/ 1775365 w 3504962"/>
                  <a:gd name="connsiteY23" fmla="*/ 48839 h 3084774"/>
                  <a:gd name="connsiteX24" fmla="*/ 1752165 w 3504962"/>
                  <a:gd name="connsiteY24" fmla="*/ 49439 h 3084774"/>
                  <a:gd name="connsiteX25" fmla="*/ 1776204 w 3504962"/>
                  <a:gd name="connsiteY25" fmla="*/ 0 h 3084774"/>
                  <a:gd name="connsiteX26" fmla="*/ 1954513 w 3504962"/>
                  <a:gd name="connsiteY26" fmla="*/ 111422 h 3084774"/>
                  <a:gd name="connsiteX27" fmla="*/ 3474930 w 3504962"/>
                  <a:gd name="connsiteY27" fmla="*/ 2744862 h 3084774"/>
                  <a:gd name="connsiteX28" fmla="*/ 3459656 w 3504962"/>
                  <a:gd name="connsiteY28" fmla="*/ 2991885 h 3084774"/>
                  <a:gd name="connsiteX29" fmla="*/ 3434904 w 3504962"/>
                  <a:gd name="connsiteY29" fmla="*/ 3013719 h 3084774"/>
                  <a:gd name="connsiteX30" fmla="*/ 3431208 w 3504962"/>
                  <a:gd name="connsiteY30" fmla="*/ 3019200 h 3084774"/>
                  <a:gd name="connsiteX31" fmla="*/ 3398074 w 3504962"/>
                  <a:gd name="connsiteY31" fmla="*/ 3046538 h 3084774"/>
                  <a:gd name="connsiteX32" fmla="*/ 3397090 w 3504962"/>
                  <a:gd name="connsiteY32" fmla="*/ 3047072 h 3084774"/>
                  <a:gd name="connsiteX33" fmla="*/ 3392983 w 3504962"/>
                  <a:gd name="connsiteY33" fmla="*/ 3050695 h 3084774"/>
                  <a:gd name="connsiteX34" fmla="*/ 3377907 w 3504962"/>
                  <a:gd name="connsiteY34" fmla="*/ 3057485 h 3084774"/>
                  <a:gd name="connsiteX35" fmla="*/ 3360044 w 3504962"/>
                  <a:gd name="connsiteY35" fmla="*/ 3067180 h 3084774"/>
                  <a:gd name="connsiteX36" fmla="*/ 3272899 w 3504962"/>
                  <a:gd name="connsiteY36" fmla="*/ 3084774 h 3084774"/>
                  <a:gd name="connsiteX37" fmla="*/ 232063 w 3504962"/>
                  <a:gd name="connsiteY37" fmla="*/ 3084774 h 3084774"/>
                  <a:gd name="connsiteX38" fmla="*/ 144916 w 3504962"/>
                  <a:gd name="connsiteY38" fmla="*/ 3067180 h 3084774"/>
                  <a:gd name="connsiteX39" fmla="*/ 127062 w 3504962"/>
                  <a:gd name="connsiteY39" fmla="*/ 3057489 h 3084774"/>
                  <a:gd name="connsiteX40" fmla="*/ 111979 w 3504962"/>
                  <a:gd name="connsiteY40" fmla="*/ 3050696 h 3084774"/>
                  <a:gd name="connsiteX41" fmla="*/ 107870 w 3504962"/>
                  <a:gd name="connsiteY41" fmla="*/ 3047071 h 3084774"/>
                  <a:gd name="connsiteX42" fmla="*/ 106886 w 3504962"/>
                  <a:gd name="connsiteY42" fmla="*/ 3046538 h 3084774"/>
                  <a:gd name="connsiteX43" fmla="*/ 73752 w 3504962"/>
                  <a:gd name="connsiteY43" fmla="*/ 3019200 h 3084774"/>
                  <a:gd name="connsiteX44" fmla="*/ 70057 w 3504962"/>
                  <a:gd name="connsiteY44" fmla="*/ 3013719 h 3084774"/>
                  <a:gd name="connsiteX45" fmla="*/ 45305 w 3504962"/>
                  <a:gd name="connsiteY45" fmla="*/ 2991886 h 3084774"/>
                  <a:gd name="connsiteX46" fmla="*/ 30032 w 3504962"/>
                  <a:gd name="connsiteY46" fmla="*/ 2744864 h 3084774"/>
                  <a:gd name="connsiteX47" fmla="*/ 1550449 w 3504962"/>
                  <a:gd name="connsiteY47" fmla="*/ 111423 h 3084774"/>
                  <a:gd name="connsiteX48" fmla="*/ 1728758 w 3504962"/>
                  <a:gd name="connsiteY48" fmla="*/ 1 h 3084774"/>
                  <a:gd name="connsiteX49" fmla="*/ 1752461 w 3504962"/>
                  <a:gd name="connsiteY49" fmla="*/ 625 h 3084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</a:cxnLst>
                <a:rect l="l" t="t" r="r" b="b"/>
                <a:pathLst>
                  <a:path w="3504962" h="3084774">
                    <a:moveTo>
                      <a:pt x="1729001" y="48818"/>
                    </a:moveTo>
                    <a:cubicBezTo>
                      <a:pt x="1658944" y="53738"/>
                      <a:pt x="1592534" y="92259"/>
                      <a:pt x="1554806" y="157678"/>
                    </a:cubicBezTo>
                    <a:lnTo>
                      <a:pt x="70266" y="2731855"/>
                    </a:lnTo>
                    <a:cubicBezTo>
                      <a:pt x="24992" y="2810361"/>
                      <a:pt x="33877" y="2905305"/>
                      <a:pt x="85308" y="2973394"/>
                    </a:cubicBezTo>
                    <a:lnTo>
                      <a:pt x="109506" y="2994752"/>
                    </a:lnTo>
                    <a:lnTo>
                      <a:pt x="113120" y="3000114"/>
                    </a:lnTo>
                    <a:cubicBezTo>
                      <a:pt x="123024" y="3010021"/>
                      <a:pt x="133870" y="3018985"/>
                      <a:pt x="145513" y="3026859"/>
                    </a:cubicBezTo>
                    <a:lnTo>
                      <a:pt x="146474" y="3027381"/>
                    </a:lnTo>
                    <a:lnTo>
                      <a:pt x="150491" y="3030927"/>
                    </a:lnTo>
                    <a:lnTo>
                      <a:pt x="165233" y="3037576"/>
                    </a:lnTo>
                    <a:lnTo>
                      <a:pt x="182687" y="3047060"/>
                    </a:lnTo>
                    <a:cubicBezTo>
                      <a:pt x="208867" y="3058150"/>
                      <a:pt x="237648" y="3064290"/>
                      <a:pt x="267856" y="3064304"/>
                    </a:cubicBezTo>
                    <a:lnTo>
                      <a:pt x="3239429" y="3065743"/>
                    </a:lnTo>
                    <a:cubicBezTo>
                      <a:pt x="3269636" y="3065757"/>
                      <a:pt x="3298412" y="3059647"/>
                      <a:pt x="3324581" y="3048582"/>
                    </a:cubicBezTo>
                    <a:lnTo>
                      <a:pt x="3342032" y="3039110"/>
                    </a:lnTo>
                    <a:lnTo>
                      <a:pt x="3356762" y="3032479"/>
                    </a:lnTo>
                    <a:lnTo>
                      <a:pt x="3360774" y="3028938"/>
                    </a:lnTo>
                    <a:lnTo>
                      <a:pt x="3361736" y="3028417"/>
                    </a:lnTo>
                    <a:cubicBezTo>
                      <a:pt x="3373371" y="3020554"/>
                      <a:pt x="3384209" y="3011600"/>
                      <a:pt x="3394102" y="3001702"/>
                    </a:cubicBezTo>
                    <a:lnTo>
                      <a:pt x="3397710" y="2996344"/>
                    </a:lnTo>
                    <a:lnTo>
                      <a:pt x="3421889" y="2975008"/>
                    </a:lnTo>
                    <a:cubicBezTo>
                      <a:pt x="3473254" y="2906968"/>
                      <a:pt x="3482048" y="2812033"/>
                      <a:pt x="3436698" y="2733484"/>
                    </a:cubicBezTo>
                    <a:lnTo>
                      <a:pt x="1949666" y="157869"/>
                    </a:lnTo>
                    <a:cubicBezTo>
                      <a:pt x="1911875" y="92413"/>
                      <a:pt x="1845428" y="53827"/>
                      <a:pt x="1775365" y="48839"/>
                    </a:cubicBezTo>
                    <a:lnTo>
                      <a:pt x="1752165" y="49439"/>
                    </a:lnTo>
                    <a:close/>
                    <a:moveTo>
                      <a:pt x="1776204" y="0"/>
                    </a:moveTo>
                    <a:cubicBezTo>
                      <a:pt x="1847896" y="5066"/>
                      <a:pt x="1915873" y="44496"/>
                      <a:pt x="1954513" y="111422"/>
                    </a:cubicBezTo>
                    <a:lnTo>
                      <a:pt x="3474930" y="2744862"/>
                    </a:lnTo>
                    <a:cubicBezTo>
                      <a:pt x="3521298" y="2825174"/>
                      <a:pt x="3512253" y="2922273"/>
                      <a:pt x="3459656" y="2991885"/>
                    </a:cubicBezTo>
                    <a:lnTo>
                      <a:pt x="3434904" y="3013719"/>
                    </a:lnTo>
                    <a:lnTo>
                      <a:pt x="3431208" y="3019200"/>
                    </a:lnTo>
                    <a:cubicBezTo>
                      <a:pt x="3421079" y="3029328"/>
                      <a:pt x="3409985" y="3038491"/>
                      <a:pt x="3398074" y="3046538"/>
                    </a:cubicBezTo>
                    <a:lnTo>
                      <a:pt x="3397090" y="3047072"/>
                    </a:lnTo>
                    <a:lnTo>
                      <a:pt x="3392983" y="3050695"/>
                    </a:lnTo>
                    <a:lnTo>
                      <a:pt x="3377907" y="3057485"/>
                    </a:lnTo>
                    <a:lnTo>
                      <a:pt x="3360044" y="3067180"/>
                    </a:lnTo>
                    <a:cubicBezTo>
                      <a:pt x="3333259" y="3078509"/>
                      <a:pt x="3303810" y="3084774"/>
                      <a:pt x="3272899" y="3084774"/>
                    </a:cubicBezTo>
                    <a:lnTo>
                      <a:pt x="232063" y="3084774"/>
                    </a:lnTo>
                    <a:cubicBezTo>
                      <a:pt x="201150" y="3084774"/>
                      <a:pt x="171701" y="3078509"/>
                      <a:pt x="144916" y="3067180"/>
                    </a:cubicBezTo>
                    <a:lnTo>
                      <a:pt x="127062" y="3057489"/>
                    </a:lnTo>
                    <a:lnTo>
                      <a:pt x="111979" y="3050696"/>
                    </a:lnTo>
                    <a:lnTo>
                      <a:pt x="107870" y="3047071"/>
                    </a:lnTo>
                    <a:lnTo>
                      <a:pt x="106886" y="3046538"/>
                    </a:lnTo>
                    <a:cubicBezTo>
                      <a:pt x="94976" y="3038490"/>
                      <a:pt x="83881" y="3029328"/>
                      <a:pt x="73752" y="3019200"/>
                    </a:cubicBezTo>
                    <a:lnTo>
                      <a:pt x="70057" y="3013719"/>
                    </a:lnTo>
                    <a:lnTo>
                      <a:pt x="45305" y="2991886"/>
                    </a:lnTo>
                    <a:cubicBezTo>
                      <a:pt x="-7291" y="2922275"/>
                      <a:pt x="-16337" y="2825176"/>
                      <a:pt x="30032" y="2744864"/>
                    </a:cubicBezTo>
                    <a:lnTo>
                      <a:pt x="1550449" y="111423"/>
                    </a:lnTo>
                    <a:cubicBezTo>
                      <a:pt x="1589088" y="44497"/>
                      <a:pt x="1657066" y="5067"/>
                      <a:pt x="1728758" y="1"/>
                    </a:cubicBezTo>
                    <a:lnTo>
                      <a:pt x="1752461" y="625"/>
                    </a:lnTo>
                    <a:close/>
                  </a:path>
                </a:pathLst>
              </a:custGeom>
              <a:solidFill>
                <a:srgbClr val="43B39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2" name="대각선 방향의 모서리가 둥근 사각형 31">
            <a:extLst>
              <a:ext uri="{FF2B5EF4-FFF2-40B4-BE49-F238E27FC236}">
                <a16:creationId xmlns:a16="http://schemas.microsoft.com/office/drawing/2014/main" xmlns="" id="{BFE21509-4326-4447-1AAA-37676DABCF9C}"/>
              </a:ext>
            </a:extLst>
          </p:cNvPr>
          <p:cNvSpPr/>
          <p:nvPr/>
        </p:nvSpPr>
        <p:spPr>
          <a:xfrm flipH="1">
            <a:off x="1069611" y="2118592"/>
            <a:ext cx="2859314" cy="1596571"/>
          </a:xfrm>
          <a:prstGeom prst="snipRoundRect">
            <a:avLst>
              <a:gd name="adj1" fmla="val 8568"/>
              <a:gd name="adj2" fmla="val 33444"/>
            </a:avLst>
          </a:prstGeom>
          <a:solidFill>
            <a:schemeClr val="bg1"/>
          </a:solidFill>
          <a:ln w="6350">
            <a:solidFill>
              <a:srgbClr val="34D1C6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" name="직각 삼각형 2">
            <a:extLst>
              <a:ext uri="{FF2B5EF4-FFF2-40B4-BE49-F238E27FC236}">
                <a16:creationId xmlns:a16="http://schemas.microsoft.com/office/drawing/2014/main" xmlns="" id="{A93AA888-D403-07C2-2E83-E0850CBB6CC6}"/>
              </a:ext>
            </a:extLst>
          </p:cNvPr>
          <p:cNvSpPr/>
          <p:nvPr/>
        </p:nvSpPr>
        <p:spPr>
          <a:xfrm rot="5400000">
            <a:off x="1063737" y="2112719"/>
            <a:ext cx="478721" cy="478721"/>
          </a:xfrm>
          <a:prstGeom prst="rtTriangle">
            <a:avLst/>
          </a:prstGeom>
          <a:solidFill>
            <a:srgbClr val="34D1C6"/>
          </a:solidFill>
          <a:ln>
            <a:solidFill>
              <a:srgbClr val="2DDB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>
              <a:defRPr/>
            </a:pPr>
            <a:r>
              <a:rPr lang="en-US" altLang="ko-KR" sz="1200" b="1" dirty="0">
                <a:solidFill>
                  <a:prstClr val="white"/>
                </a:solidFill>
              </a:rPr>
              <a:t>A</a:t>
            </a:r>
            <a:endParaRPr lang="ko-KR" altLang="en-US" sz="1200" b="1" dirty="0">
              <a:solidFill>
                <a:prstClr val="black"/>
              </a:solidFill>
            </a:endParaRPr>
          </a:p>
        </p:txBody>
      </p:sp>
      <p:sp>
        <p:nvSpPr>
          <p:cNvPr id="4" name="대각선 방향의 모서리가 둥근 사각형 31">
            <a:extLst>
              <a:ext uri="{FF2B5EF4-FFF2-40B4-BE49-F238E27FC236}">
                <a16:creationId xmlns:a16="http://schemas.microsoft.com/office/drawing/2014/main" xmlns="" id="{46920CD0-0AE1-ADBD-1BE7-0FB6FF56CA12}"/>
              </a:ext>
            </a:extLst>
          </p:cNvPr>
          <p:cNvSpPr/>
          <p:nvPr/>
        </p:nvSpPr>
        <p:spPr>
          <a:xfrm flipH="1">
            <a:off x="4666343" y="2118592"/>
            <a:ext cx="2859314" cy="1596571"/>
          </a:xfrm>
          <a:prstGeom prst="snipRoundRect">
            <a:avLst>
              <a:gd name="adj1" fmla="val 8568"/>
              <a:gd name="adj2" fmla="val 33444"/>
            </a:avLst>
          </a:prstGeom>
          <a:solidFill>
            <a:schemeClr val="bg1"/>
          </a:solidFill>
          <a:ln w="6350">
            <a:solidFill>
              <a:srgbClr val="34D1C6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8" name="직각 삼각형 7">
            <a:extLst>
              <a:ext uri="{FF2B5EF4-FFF2-40B4-BE49-F238E27FC236}">
                <a16:creationId xmlns:a16="http://schemas.microsoft.com/office/drawing/2014/main" xmlns="" id="{2FF9F275-A989-075F-1E82-B5BBA3C0F7AB}"/>
              </a:ext>
            </a:extLst>
          </p:cNvPr>
          <p:cNvSpPr/>
          <p:nvPr/>
        </p:nvSpPr>
        <p:spPr>
          <a:xfrm rot="5400000">
            <a:off x="4660469" y="2112719"/>
            <a:ext cx="478721" cy="478721"/>
          </a:xfrm>
          <a:prstGeom prst="rtTriangle">
            <a:avLst/>
          </a:prstGeom>
          <a:solidFill>
            <a:srgbClr val="34D1C6"/>
          </a:solidFill>
          <a:ln>
            <a:solidFill>
              <a:srgbClr val="2DDB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>
              <a:defRPr/>
            </a:pPr>
            <a:r>
              <a:rPr lang="en-US" altLang="ko-KR" sz="1200" b="1" dirty="0">
                <a:solidFill>
                  <a:prstClr val="white"/>
                </a:solidFill>
              </a:rPr>
              <a:t>B</a:t>
            </a:r>
            <a:endParaRPr lang="ko-KR" altLang="en-US" sz="1200" b="1" dirty="0">
              <a:solidFill>
                <a:prstClr val="white"/>
              </a:solidFill>
            </a:endParaRPr>
          </a:p>
        </p:txBody>
      </p:sp>
      <p:sp>
        <p:nvSpPr>
          <p:cNvPr id="9" name="대각선 방향의 모서리가 둥근 사각형 31">
            <a:extLst>
              <a:ext uri="{FF2B5EF4-FFF2-40B4-BE49-F238E27FC236}">
                <a16:creationId xmlns:a16="http://schemas.microsoft.com/office/drawing/2014/main" xmlns="" id="{DE629193-F858-9EC4-B961-8A2BB1322FE0}"/>
              </a:ext>
            </a:extLst>
          </p:cNvPr>
          <p:cNvSpPr/>
          <p:nvPr/>
        </p:nvSpPr>
        <p:spPr>
          <a:xfrm flipH="1">
            <a:off x="8263075" y="2118592"/>
            <a:ext cx="2859314" cy="1596571"/>
          </a:xfrm>
          <a:prstGeom prst="snipRoundRect">
            <a:avLst>
              <a:gd name="adj1" fmla="val 8568"/>
              <a:gd name="adj2" fmla="val 33444"/>
            </a:avLst>
          </a:prstGeom>
          <a:solidFill>
            <a:schemeClr val="bg1"/>
          </a:solidFill>
          <a:ln w="6350">
            <a:solidFill>
              <a:srgbClr val="34D1C6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0" name="직각 삼각형 9">
            <a:extLst>
              <a:ext uri="{FF2B5EF4-FFF2-40B4-BE49-F238E27FC236}">
                <a16:creationId xmlns:a16="http://schemas.microsoft.com/office/drawing/2014/main" xmlns="" id="{76150E72-692F-9AA2-C2A5-65DA8AA6CFD5}"/>
              </a:ext>
            </a:extLst>
          </p:cNvPr>
          <p:cNvSpPr/>
          <p:nvPr/>
        </p:nvSpPr>
        <p:spPr>
          <a:xfrm rot="5400000">
            <a:off x="8257201" y="2112719"/>
            <a:ext cx="478721" cy="478721"/>
          </a:xfrm>
          <a:prstGeom prst="rtTriangle">
            <a:avLst/>
          </a:prstGeom>
          <a:solidFill>
            <a:srgbClr val="34D1C6"/>
          </a:solidFill>
          <a:ln>
            <a:solidFill>
              <a:srgbClr val="2DDB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>
              <a:defRPr/>
            </a:pPr>
            <a:r>
              <a:rPr lang="en-US" altLang="ko-KR" sz="1200" b="1" dirty="0">
                <a:solidFill>
                  <a:prstClr val="white"/>
                </a:solidFill>
              </a:rPr>
              <a:t>C</a:t>
            </a:r>
            <a:endParaRPr lang="ko-KR" altLang="en-US" sz="1200" b="1" dirty="0">
              <a:solidFill>
                <a:prstClr val="black"/>
              </a:solidFill>
            </a:endParaRP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xmlns="" id="{21F75E8C-6854-7025-3B00-846548A3AEFA}"/>
              </a:ext>
            </a:extLst>
          </p:cNvPr>
          <p:cNvSpPr/>
          <p:nvPr/>
        </p:nvSpPr>
        <p:spPr>
          <a:xfrm>
            <a:off x="1063737" y="4028599"/>
            <a:ext cx="2865188" cy="1216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altLang="ko-KR" sz="1600" b="1" dirty="0">
                <a:solidFill>
                  <a:prstClr val="white"/>
                </a:solidFill>
              </a:rPr>
              <a:t>CONTENTS A</a:t>
            </a:r>
          </a:p>
          <a:p>
            <a:pPr algn="ctr">
              <a:lnSpc>
                <a:spcPct val="150000"/>
              </a:lnSpc>
              <a:defRPr/>
            </a:pPr>
            <a:r>
              <a:rPr lang="ko-KR" altLang="en-US" sz="1400" dirty="0">
                <a:solidFill>
                  <a:prstClr val="white"/>
                </a:solidFill>
              </a:rPr>
              <a:t>컨텐츠에 대한 내용을 적어요</a:t>
            </a:r>
            <a:endParaRPr lang="en-US" altLang="ko-KR" sz="1400" dirty="0"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  <a:defRPr/>
            </a:pPr>
            <a:r>
              <a:rPr lang="ko-KR" altLang="en-US" sz="1000" dirty="0">
                <a:solidFill>
                  <a:prstClr val="white"/>
                </a:solidFill>
              </a:rPr>
              <a:t>Enjoy your stylish business and campus life with BIZCAM </a:t>
            </a: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xmlns="" id="{B43022A4-2E78-8EB6-C80A-36194508010F}"/>
              </a:ext>
            </a:extLst>
          </p:cNvPr>
          <p:cNvSpPr/>
          <p:nvPr/>
        </p:nvSpPr>
        <p:spPr>
          <a:xfrm>
            <a:off x="4660469" y="4028599"/>
            <a:ext cx="2865188" cy="1216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altLang="ko-KR" sz="1600" b="1" dirty="0">
                <a:solidFill>
                  <a:prstClr val="white"/>
                </a:solidFill>
              </a:rPr>
              <a:t>CONTENTS A</a:t>
            </a:r>
          </a:p>
          <a:p>
            <a:pPr algn="ctr">
              <a:lnSpc>
                <a:spcPct val="150000"/>
              </a:lnSpc>
              <a:defRPr/>
            </a:pPr>
            <a:r>
              <a:rPr lang="ko-KR" altLang="en-US" sz="1400" dirty="0">
                <a:solidFill>
                  <a:prstClr val="white"/>
                </a:solidFill>
              </a:rPr>
              <a:t>컨텐츠에 대한 내용을 적어요</a:t>
            </a:r>
            <a:endParaRPr lang="en-US" altLang="ko-KR" sz="1400" dirty="0"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  <a:defRPr/>
            </a:pPr>
            <a:r>
              <a:rPr lang="ko-KR" altLang="en-US" sz="1000" dirty="0">
                <a:solidFill>
                  <a:prstClr val="white"/>
                </a:solidFill>
              </a:rPr>
              <a:t>Enjoy your stylish business and campus life with BIZCAM </a:t>
            </a: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xmlns="" id="{71B28DFE-0505-8B76-96CA-C0407344846D}"/>
              </a:ext>
            </a:extLst>
          </p:cNvPr>
          <p:cNvSpPr/>
          <p:nvPr/>
        </p:nvSpPr>
        <p:spPr>
          <a:xfrm>
            <a:off x="8257201" y="4028599"/>
            <a:ext cx="2865188" cy="1216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altLang="ko-KR" sz="1600" b="1" dirty="0">
                <a:solidFill>
                  <a:prstClr val="white"/>
                </a:solidFill>
              </a:rPr>
              <a:t>CONTENTS A</a:t>
            </a:r>
          </a:p>
          <a:p>
            <a:pPr algn="ctr">
              <a:lnSpc>
                <a:spcPct val="150000"/>
              </a:lnSpc>
              <a:defRPr/>
            </a:pPr>
            <a:r>
              <a:rPr lang="ko-KR" altLang="en-US" sz="1400" dirty="0">
                <a:solidFill>
                  <a:prstClr val="white"/>
                </a:solidFill>
              </a:rPr>
              <a:t>컨텐츠에 대한 내용을 적어요</a:t>
            </a:r>
            <a:endParaRPr lang="en-US" altLang="ko-KR" sz="1400" dirty="0"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  <a:defRPr/>
            </a:pPr>
            <a:r>
              <a:rPr lang="ko-KR" altLang="en-US" sz="1000" dirty="0">
                <a:solidFill>
                  <a:prstClr val="white"/>
                </a:solidFill>
              </a:rPr>
              <a:t>Enjoy your stylish business and campus life with BIZCAM </a:t>
            </a:r>
          </a:p>
        </p:txBody>
      </p:sp>
    </p:spTree>
    <p:extLst>
      <p:ext uri="{BB962C8B-B14F-4D97-AF65-F5344CB8AC3E}">
        <p14:creationId xmlns:p14="http://schemas.microsoft.com/office/powerpoint/2010/main" val="300567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589</Words>
  <Application>Microsoft Office PowerPoint</Application>
  <PresentationFormat>와이드스크린</PresentationFormat>
  <Paragraphs>144</Paragraphs>
  <Slides>16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1" baseType="lpstr">
      <vt:lpstr>HY견고딕</vt:lpstr>
      <vt:lpstr>Tmon몬소리 Black</vt:lpstr>
      <vt:lpstr>맑은 고딕</vt:lpstr>
      <vt:lpstr>Arial</vt:lpstr>
      <vt:lpstr>1_Office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Microsoft 계정</dc:creator>
  <cp:lastModifiedBy>Microsoft 계정</cp:lastModifiedBy>
  <cp:revision>2</cp:revision>
  <dcterms:created xsi:type="dcterms:W3CDTF">2024-01-08T05:30:31Z</dcterms:created>
  <dcterms:modified xsi:type="dcterms:W3CDTF">2024-01-08T05:39:45Z</dcterms:modified>
</cp:coreProperties>
</file>