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BF8D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-3</c:v>
                </c:pt>
                <c:pt idx="1">
                  <c:v>-2</c:v>
                </c:pt>
                <c:pt idx="2">
                  <c:v>-3.5</c:v>
                </c:pt>
                <c:pt idx="3">
                  <c:v>-10</c:v>
                </c:pt>
                <c:pt idx="4">
                  <c:v>-8</c:v>
                </c:pt>
                <c:pt idx="5">
                  <c:v>-6.2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99-4D8A-ADA3-4E4D2E1EDE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rgbClr val="5BBF8D"/>
            </a:solidFill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12</c:v>
                </c:pt>
                <c:pt idx="4">
                  <c:v>4</c:v>
                </c:pt>
                <c:pt idx="5">
                  <c:v>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799-4D8A-ADA3-4E4D2E1EDE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61868192"/>
        <c:axId val="1861872544"/>
      </c:barChart>
      <c:catAx>
        <c:axId val="186186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rgbClr val="484B5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61872544"/>
        <c:crosses val="autoZero"/>
        <c:auto val="1"/>
        <c:lblAlgn val="ctr"/>
        <c:lblOffset val="0"/>
        <c:tickMarkSkip val="1"/>
        <c:noMultiLvlLbl val="0"/>
      </c:catAx>
      <c:valAx>
        <c:axId val="1861872544"/>
        <c:scaling>
          <c:orientation val="minMax"/>
          <c:min val="-15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484B52"/>
            </a:solidFill>
          </a:ln>
        </c:spPr>
        <c:txPr>
          <a:bodyPr/>
          <a:lstStyle/>
          <a:p>
            <a:pPr>
              <a:defRPr sz="800">
                <a:solidFill>
                  <a:schemeClr val="bg1">
                    <a:lumMod val="85000"/>
                  </a:schemeClr>
                </a:solidFill>
              </a:defRPr>
            </a:pPr>
            <a:endParaRPr lang="ko-KR"/>
          </a:p>
        </c:txPr>
        <c:crossAx val="186186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72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08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1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67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7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70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26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30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55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48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08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17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ko/photo/140304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ko/photo/140304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ko/photo/140304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ko/photo/140304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ko/photo/140304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.naver.com/seok83062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BF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xmlns="" id="{CD4C5F3C-2EB1-FAF2-832B-E89DCE79C850}"/>
              </a:ext>
            </a:extLst>
          </p:cNvPr>
          <p:cNvSpPr/>
          <p:nvPr/>
        </p:nvSpPr>
        <p:spPr>
          <a:xfrm>
            <a:off x="0" y="2393938"/>
            <a:ext cx="12192000" cy="207012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ctr">
              <a:defRPr/>
            </a:pPr>
            <a:r>
              <a:rPr lang="en-US" altLang="ko-KR" sz="4400" i="1" kern="0" dirty="0">
                <a:ln w="9525">
                  <a:noFill/>
                </a:ln>
                <a:solidFill>
                  <a:srgbClr val="FFC000">
                    <a:lumMod val="60000"/>
                    <a:lumOff val="40000"/>
                  </a:srgb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en-US" altLang="ko-KR" sz="4400" i="1" kern="0" dirty="0">
                <a:ln w="9525">
                  <a:noFill/>
                </a:ln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</a:t>
            </a:r>
            <a:r>
              <a:rPr lang="en-US" altLang="ko-KR" sz="4400" i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PRESENTATION</a:t>
            </a:r>
          </a:p>
          <a:p>
            <a:pPr marL="266700" algn="ctr">
              <a:defRPr/>
            </a:pPr>
            <a:r>
              <a:rPr lang="en-US" altLang="ko-KR" sz="1200" kern="0" dirty="0">
                <a:solidFill>
                  <a:prstClr val="white">
                    <a:lumMod val="75000"/>
                  </a:prstClr>
                </a:solidFill>
              </a:rPr>
              <a:t>Enjoy your stylish business and campus life with BIZCAM</a:t>
            </a:r>
            <a:endParaRPr lang="ko-KR" altLang="en-US" sz="4400" dirty="0">
              <a:solidFill>
                <a:prstClr val="white">
                  <a:lumMod val="75000"/>
                </a:prstClr>
              </a:solidFill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xmlns="" id="{7C8199DD-F606-526F-667C-00DFA52C5FDB}"/>
              </a:ext>
            </a:extLst>
          </p:cNvPr>
          <p:cNvGrpSpPr/>
          <p:nvPr/>
        </p:nvGrpSpPr>
        <p:grpSpPr>
          <a:xfrm>
            <a:off x="10154403" y="4736207"/>
            <a:ext cx="285572" cy="285572"/>
            <a:chOff x="9914053" y="457591"/>
            <a:chExt cx="448255" cy="448255"/>
          </a:xfrm>
        </p:grpSpPr>
        <p:sp>
          <p:nvSpPr>
            <p:cNvPr id="8" name="타원 7">
              <a:extLst>
                <a:ext uri="{FF2B5EF4-FFF2-40B4-BE49-F238E27FC236}">
                  <a16:creationId xmlns:a16="http://schemas.microsoft.com/office/drawing/2014/main" xmlns="" id="{615D3EB0-3BF7-7D4E-4372-DE77A93698A2}"/>
                </a:ext>
              </a:extLst>
            </p:cNvPr>
            <p:cNvSpPr/>
            <p:nvPr/>
          </p:nvSpPr>
          <p:spPr>
            <a:xfrm>
              <a:off x="9914053" y="457591"/>
              <a:ext cx="448255" cy="448255"/>
            </a:xfrm>
            <a:prstGeom prst="ellipse">
              <a:avLst/>
            </a:prstGeom>
            <a:noFill/>
            <a:ln w="19050"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3600" b="1" kern="0" dirty="0">
                <a:ln w="3175">
                  <a:noFill/>
                </a:ln>
                <a:solidFill>
                  <a:prstClr val="white">
                    <a:lumMod val="85000"/>
                  </a:prstClr>
                </a:solidFill>
              </a:endParaRPr>
            </a:p>
          </p:txBody>
        </p:sp>
        <p:sp>
          <p:nvSpPr>
            <p:cNvPr id="9" name="타원 8">
              <a:extLst>
                <a:ext uri="{FF2B5EF4-FFF2-40B4-BE49-F238E27FC236}">
                  <a16:creationId xmlns:a16="http://schemas.microsoft.com/office/drawing/2014/main" xmlns="" id="{8225BBB2-02EA-7C36-8D06-DE0950D59F16}"/>
                </a:ext>
              </a:extLst>
            </p:cNvPr>
            <p:cNvSpPr/>
            <p:nvPr/>
          </p:nvSpPr>
          <p:spPr>
            <a:xfrm>
              <a:off x="9958484" y="497914"/>
              <a:ext cx="359391" cy="359391"/>
            </a:xfrm>
            <a:prstGeom prst="ellipse">
              <a:avLst/>
            </a:prstGeom>
            <a:blipFill>
              <a:blip r:embed="rId2">
                <a:extLst>
                  <a:ext uri="{837473B0-CC2E-450A-ABE3-18F120FF3D39}">
                    <a1611:picAttrSrcUrl xmlns:a1611="http://schemas.microsoft.com/office/drawing/2016/11/main" xmlns="" r:id="rId3"/>
                  </a:ext>
                </a:extLst>
              </a:blip>
              <a:stretch>
                <a:fillRect/>
              </a:stretch>
            </a:blip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3600" b="1" kern="0" dirty="0">
                <a:ln w="3175">
                  <a:noFill/>
                </a:ln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9F6FC7B-51AC-C8BB-2FE2-BF5D82558B15}"/>
              </a:ext>
            </a:extLst>
          </p:cNvPr>
          <p:cNvSpPr txBox="1"/>
          <p:nvPr/>
        </p:nvSpPr>
        <p:spPr>
          <a:xfrm>
            <a:off x="10404245" y="4691997"/>
            <a:ext cx="1312908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1200" b="1" kern="0" dirty="0">
                <a:solidFill>
                  <a:prstClr val="white"/>
                </a:solidFill>
              </a:rPr>
              <a:t>Cho</a:t>
            </a:r>
            <a:r>
              <a:rPr lang="ko-KR" altLang="en-US" sz="1200" b="1" kern="0" dirty="0">
                <a:solidFill>
                  <a:prstClr val="white"/>
                </a:solidFill>
              </a:rPr>
              <a:t> </a:t>
            </a:r>
            <a:r>
              <a:rPr lang="en-US" altLang="ko-KR" sz="1200" b="1" kern="0" dirty="0" err="1">
                <a:solidFill>
                  <a:prstClr val="white"/>
                </a:solidFill>
              </a:rPr>
              <a:t>HyunSeok</a:t>
            </a:r>
            <a:endParaRPr lang="en-US" altLang="ko-KR" sz="1200" b="1" kern="0" dirty="0">
              <a:solidFill>
                <a:prstClr val="white"/>
              </a:solidFill>
            </a:endParaRPr>
          </a:p>
          <a:p>
            <a:pPr latinLnBrk="0">
              <a:defRPr/>
            </a:pPr>
            <a:r>
              <a:rPr lang="en-US" altLang="ko-KR" sz="500" kern="0" dirty="0">
                <a:solidFill>
                  <a:prstClr val="white"/>
                </a:solidFill>
              </a:rPr>
              <a:t>www.pptbizcam.co.kr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xmlns="" id="{7C55CD02-55C8-70A4-C8ED-AEE35BEF0A05}"/>
              </a:ext>
            </a:extLst>
          </p:cNvPr>
          <p:cNvGrpSpPr/>
          <p:nvPr/>
        </p:nvGrpSpPr>
        <p:grpSpPr>
          <a:xfrm>
            <a:off x="11629505" y="4784153"/>
            <a:ext cx="125070" cy="125070"/>
            <a:chOff x="11165794" y="561294"/>
            <a:chExt cx="448253" cy="448253"/>
          </a:xfrm>
        </p:grpSpPr>
        <p:sp>
          <p:nvSpPr>
            <p:cNvPr id="12" name="별: 꼭짓점 16개 11">
              <a:extLst>
                <a:ext uri="{FF2B5EF4-FFF2-40B4-BE49-F238E27FC236}">
                  <a16:creationId xmlns:a16="http://schemas.microsoft.com/office/drawing/2014/main" xmlns="" id="{B6AED8E0-172B-499C-E6BC-673D739208FE}"/>
                </a:ext>
              </a:extLst>
            </p:cNvPr>
            <p:cNvSpPr/>
            <p:nvPr/>
          </p:nvSpPr>
          <p:spPr>
            <a:xfrm>
              <a:off x="11165794" y="561294"/>
              <a:ext cx="448253" cy="448253"/>
            </a:xfrm>
            <a:prstGeom prst="star16">
              <a:avLst>
                <a:gd name="adj" fmla="val 46029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xmlns="" id="{26BB1ACD-9943-7AB8-D38B-CB378D1D74C6}"/>
                </a:ext>
              </a:extLst>
            </p:cNvPr>
            <p:cNvSpPr/>
            <p:nvPr/>
          </p:nvSpPr>
          <p:spPr>
            <a:xfrm rot="1800000">
              <a:off x="11301639" y="631739"/>
              <a:ext cx="156262" cy="251916"/>
            </a:xfrm>
            <a:custGeom>
              <a:avLst/>
              <a:gdLst>
                <a:gd name="connsiteX0" fmla="*/ 104970 w 136208"/>
                <a:gd name="connsiteY0" fmla="*/ 5360 h 219586"/>
                <a:gd name="connsiteX1" fmla="*/ 117909 w 136208"/>
                <a:gd name="connsiteY1" fmla="*/ 0 h 219586"/>
                <a:gd name="connsiteX2" fmla="*/ 136208 w 136208"/>
                <a:gd name="connsiteY2" fmla="*/ 18299 h 219586"/>
                <a:gd name="connsiteX3" fmla="*/ 136208 w 136208"/>
                <a:gd name="connsiteY3" fmla="*/ 201287 h 219586"/>
                <a:gd name="connsiteX4" fmla="*/ 117909 w 136208"/>
                <a:gd name="connsiteY4" fmla="*/ 219586 h 219586"/>
                <a:gd name="connsiteX5" fmla="*/ 105060 w 136208"/>
                <a:gd name="connsiteY5" fmla="*/ 214263 h 219586"/>
                <a:gd name="connsiteX6" fmla="*/ 104236 w 136208"/>
                <a:gd name="connsiteY6" fmla="*/ 214155 h 219586"/>
                <a:gd name="connsiteX7" fmla="*/ 9152 w 136208"/>
                <a:gd name="connsiteY7" fmla="*/ 159259 h 219586"/>
                <a:gd name="connsiteX8" fmla="*/ 2454 w 136208"/>
                <a:gd name="connsiteY8" fmla="*/ 134262 h 219586"/>
                <a:gd name="connsiteX9" fmla="*/ 27451 w 136208"/>
                <a:gd name="connsiteY9" fmla="*/ 127564 h 219586"/>
                <a:gd name="connsiteX10" fmla="*/ 99610 w 136208"/>
                <a:gd name="connsiteY10" fmla="*/ 169225 h 219586"/>
                <a:gd name="connsiteX11" fmla="*/ 99610 w 136208"/>
                <a:gd name="connsiteY11" fmla="*/ 18299 h 219586"/>
                <a:gd name="connsiteX12" fmla="*/ 104970 w 136208"/>
                <a:gd name="connsiteY12" fmla="*/ 5360 h 219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6208" h="219586">
                  <a:moveTo>
                    <a:pt x="104970" y="5360"/>
                  </a:moveTo>
                  <a:cubicBezTo>
                    <a:pt x="108281" y="2049"/>
                    <a:pt x="112856" y="0"/>
                    <a:pt x="117909" y="0"/>
                  </a:cubicBezTo>
                  <a:cubicBezTo>
                    <a:pt x="128015" y="0"/>
                    <a:pt x="136208" y="8193"/>
                    <a:pt x="136208" y="18299"/>
                  </a:cubicBezTo>
                  <a:lnTo>
                    <a:pt x="136208" y="201287"/>
                  </a:lnTo>
                  <a:cubicBezTo>
                    <a:pt x="136208" y="211393"/>
                    <a:pt x="128015" y="219586"/>
                    <a:pt x="117909" y="219586"/>
                  </a:cubicBezTo>
                  <a:lnTo>
                    <a:pt x="105060" y="214263"/>
                  </a:lnTo>
                  <a:lnTo>
                    <a:pt x="104236" y="214155"/>
                  </a:lnTo>
                  <a:lnTo>
                    <a:pt x="9152" y="159259"/>
                  </a:lnTo>
                  <a:cubicBezTo>
                    <a:pt x="400" y="154206"/>
                    <a:pt x="-2599" y="143014"/>
                    <a:pt x="2454" y="134262"/>
                  </a:cubicBezTo>
                  <a:cubicBezTo>
                    <a:pt x="7507" y="125510"/>
                    <a:pt x="18699" y="122511"/>
                    <a:pt x="27451" y="127564"/>
                  </a:cubicBezTo>
                  <a:lnTo>
                    <a:pt x="99610" y="169225"/>
                  </a:lnTo>
                  <a:lnTo>
                    <a:pt x="99610" y="18299"/>
                  </a:lnTo>
                  <a:cubicBezTo>
                    <a:pt x="99611" y="13246"/>
                    <a:pt x="101658" y="8671"/>
                    <a:pt x="104970" y="53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xmlns="" id="{AD9D7566-1877-80AB-61F6-9ED9FA9BD747}"/>
              </a:ext>
            </a:extLst>
          </p:cNvPr>
          <p:cNvGrpSpPr/>
          <p:nvPr/>
        </p:nvGrpSpPr>
        <p:grpSpPr>
          <a:xfrm>
            <a:off x="617102" y="1906348"/>
            <a:ext cx="1320719" cy="215444"/>
            <a:chOff x="10152987" y="1926976"/>
            <a:chExt cx="1320719" cy="215444"/>
          </a:xfrm>
        </p:grpSpPr>
        <p:grpSp>
          <p:nvGrpSpPr>
            <p:cNvPr id="16" name="Group 8">
              <a:extLst>
                <a:ext uri="{FF2B5EF4-FFF2-40B4-BE49-F238E27FC236}">
                  <a16:creationId xmlns:a16="http://schemas.microsoft.com/office/drawing/2014/main" xmlns="" id="{D6897B53-F403-2C65-EA8A-4A00C8D583A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691755" y="1945386"/>
              <a:ext cx="132372" cy="140525"/>
              <a:chOff x="4594" y="900"/>
              <a:chExt cx="276" cy="293"/>
            </a:xfrm>
            <a:solidFill>
              <a:schemeClr val="bg1"/>
            </a:solidFill>
          </p:grpSpPr>
          <p:sp>
            <p:nvSpPr>
              <p:cNvPr id="24" name="Freeform 9">
                <a:extLst>
                  <a:ext uri="{FF2B5EF4-FFF2-40B4-BE49-F238E27FC236}">
                    <a16:creationId xmlns:a16="http://schemas.microsoft.com/office/drawing/2014/main" xmlns="" id="{594FEED1-E4DB-4C24-3C23-FAD27DB600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4" y="900"/>
                <a:ext cx="102" cy="91"/>
              </a:xfrm>
              <a:custGeom>
                <a:avLst/>
                <a:gdLst>
                  <a:gd name="T0" fmla="*/ 72 w 307"/>
                  <a:gd name="T1" fmla="*/ 263 h 273"/>
                  <a:gd name="T2" fmla="*/ 91 w 307"/>
                  <a:gd name="T3" fmla="*/ 236 h 273"/>
                  <a:gd name="T4" fmla="*/ 139 w 307"/>
                  <a:gd name="T5" fmla="*/ 187 h 273"/>
                  <a:gd name="T6" fmla="*/ 193 w 307"/>
                  <a:gd name="T7" fmla="*/ 148 h 273"/>
                  <a:gd name="T8" fmla="*/ 255 w 307"/>
                  <a:gd name="T9" fmla="*/ 119 h 273"/>
                  <a:gd name="T10" fmla="*/ 290 w 307"/>
                  <a:gd name="T11" fmla="*/ 110 h 273"/>
                  <a:gd name="T12" fmla="*/ 299 w 307"/>
                  <a:gd name="T13" fmla="*/ 106 h 273"/>
                  <a:gd name="T14" fmla="*/ 305 w 307"/>
                  <a:gd name="T15" fmla="*/ 97 h 273"/>
                  <a:gd name="T16" fmla="*/ 307 w 307"/>
                  <a:gd name="T17" fmla="*/ 87 h 273"/>
                  <a:gd name="T18" fmla="*/ 303 w 307"/>
                  <a:gd name="T19" fmla="*/ 77 h 273"/>
                  <a:gd name="T20" fmla="*/ 292 w 307"/>
                  <a:gd name="T21" fmla="*/ 60 h 273"/>
                  <a:gd name="T22" fmla="*/ 263 w 307"/>
                  <a:gd name="T23" fmla="*/ 33 h 273"/>
                  <a:gd name="T24" fmla="*/ 227 w 307"/>
                  <a:gd name="T25" fmla="*/ 13 h 273"/>
                  <a:gd name="T26" fmla="*/ 186 w 307"/>
                  <a:gd name="T27" fmla="*/ 1 h 273"/>
                  <a:gd name="T28" fmla="*/ 165 w 307"/>
                  <a:gd name="T29" fmla="*/ 0 h 273"/>
                  <a:gd name="T30" fmla="*/ 131 w 307"/>
                  <a:gd name="T31" fmla="*/ 3 h 273"/>
                  <a:gd name="T32" fmla="*/ 72 w 307"/>
                  <a:gd name="T33" fmla="*/ 27 h 273"/>
                  <a:gd name="T34" fmla="*/ 27 w 307"/>
                  <a:gd name="T35" fmla="*/ 72 h 273"/>
                  <a:gd name="T36" fmla="*/ 3 w 307"/>
                  <a:gd name="T37" fmla="*/ 131 h 273"/>
                  <a:gd name="T38" fmla="*/ 0 w 307"/>
                  <a:gd name="T39" fmla="*/ 164 h 273"/>
                  <a:gd name="T40" fmla="*/ 1 w 307"/>
                  <a:gd name="T41" fmla="*/ 192 h 273"/>
                  <a:gd name="T42" fmla="*/ 20 w 307"/>
                  <a:gd name="T43" fmla="*/ 243 h 273"/>
                  <a:gd name="T44" fmla="*/ 36 w 307"/>
                  <a:gd name="T45" fmla="*/ 266 h 273"/>
                  <a:gd name="T46" fmla="*/ 43 w 307"/>
                  <a:gd name="T47" fmla="*/ 273 h 273"/>
                  <a:gd name="T48" fmla="*/ 53 w 307"/>
                  <a:gd name="T49" fmla="*/ 273 h 273"/>
                  <a:gd name="T50" fmla="*/ 65 w 307"/>
                  <a:gd name="T51" fmla="*/ 271 h 273"/>
                  <a:gd name="T52" fmla="*/ 72 w 307"/>
                  <a:gd name="T53" fmla="*/ 26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07" h="273">
                    <a:moveTo>
                      <a:pt x="72" y="263"/>
                    </a:moveTo>
                    <a:lnTo>
                      <a:pt x="91" y="236"/>
                    </a:lnTo>
                    <a:lnTo>
                      <a:pt x="139" y="187"/>
                    </a:lnTo>
                    <a:lnTo>
                      <a:pt x="193" y="148"/>
                    </a:lnTo>
                    <a:lnTo>
                      <a:pt x="255" y="119"/>
                    </a:lnTo>
                    <a:lnTo>
                      <a:pt x="290" y="110"/>
                    </a:lnTo>
                    <a:lnTo>
                      <a:pt x="299" y="106"/>
                    </a:lnTo>
                    <a:lnTo>
                      <a:pt x="305" y="97"/>
                    </a:lnTo>
                    <a:lnTo>
                      <a:pt x="307" y="87"/>
                    </a:lnTo>
                    <a:lnTo>
                      <a:pt x="303" y="77"/>
                    </a:lnTo>
                    <a:lnTo>
                      <a:pt x="292" y="60"/>
                    </a:lnTo>
                    <a:lnTo>
                      <a:pt x="263" y="33"/>
                    </a:lnTo>
                    <a:lnTo>
                      <a:pt x="227" y="13"/>
                    </a:lnTo>
                    <a:lnTo>
                      <a:pt x="186" y="1"/>
                    </a:lnTo>
                    <a:lnTo>
                      <a:pt x="165" y="0"/>
                    </a:lnTo>
                    <a:lnTo>
                      <a:pt x="131" y="3"/>
                    </a:lnTo>
                    <a:lnTo>
                      <a:pt x="72" y="27"/>
                    </a:lnTo>
                    <a:lnTo>
                      <a:pt x="27" y="72"/>
                    </a:lnTo>
                    <a:lnTo>
                      <a:pt x="3" y="131"/>
                    </a:lnTo>
                    <a:lnTo>
                      <a:pt x="0" y="164"/>
                    </a:lnTo>
                    <a:lnTo>
                      <a:pt x="1" y="192"/>
                    </a:lnTo>
                    <a:lnTo>
                      <a:pt x="20" y="243"/>
                    </a:lnTo>
                    <a:lnTo>
                      <a:pt x="36" y="266"/>
                    </a:lnTo>
                    <a:lnTo>
                      <a:pt x="43" y="273"/>
                    </a:lnTo>
                    <a:lnTo>
                      <a:pt x="53" y="273"/>
                    </a:lnTo>
                    <a:lnTo>
                      <a:pt x="65" y="271"/>
                    </a:lnTo>
                    <a:lnTo>
                      <a:pt x="72" y="2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10">
                <a:extLst>
                  <a:ext uri="{FF2B5EF4-FFF2-40B4-BE49-F238E27FC236}">
                    <a16:creationId xmlns:a16="http://schemas.microsoft.com/office/drawing/2014/main" xmlns="" id="{9EC4800E-65C7-440B-D31E-4312957133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8" y="900"/>
                <a:ext cx="102" cy="90"/>
              </a:xfrm>
              <a:custGeom>
                <a:avLst/>
                <a:gdLst>
                  <a:gd name="T0" fmla="*/ 143 w 307"/>
                  <a:gd name="T1" fmla="*/ 0 h 271"/>
                  <a:gd name="T2" fmla="*/ 121 w 307"/>
                  <a:gd name="T3" fmla="*/ 1 h 271"/>
                  <a:gd name="T4" fmla="*/ 81 w 307"/>
                  <a:gd name="T5" fmla="*/ 11 h 271"/>
                  <a:gd name="T6" fmla="*/ 46 w 307"/>
                  <a:gd name="T7" fmla="*/ 31 h 271"/>
                  <a:gd name="T8" fmla="*/ 16 w 307"/>
                  <a:gd name="T9" fmla="*/ 60 h 271"/>
                  <a:gd name="T10" fmla="*/ 4 w 307"/>
                  <a:gd name="T11" fmla="*/ 76 h 271"/>
                  <a:gd name="T12" fmla="*/ 0 w 307"/>
                  <a:gd name="T13" fmla="*/ 86 h 271"/>
                  <a:gd name="T14" fmla="*/ 3 w 307"/>
                  <a:gd name="T15" fmla="*/ 96 h 271"/>
                  <a:gd name="T16" fmla="*/ 9 w 307"/>
                  <a:gd name="T17" fmla="*/ 106 h 271"/>
                  <a:gd name="T18" fmla="*/ 19 w 307"/>
                  <a:gd name="T19" fmla="*/ 110 h 271"/>
                  <a:gd name="T20" fmla="*/ 52 w 307"/>
                  <a:gd name="T21" fmla="*/ 119 h 271"/>
                  <a:gd name="T22" fmla="*/ 115 w 307"/>
                  <a:gd name="T23" fmla="*/ 148 h 271"/>
                  <a:gd name="T24" fmla="*/ 170 w 307"/>
                  <a:gd name="T25" fmla="*/ 187 h 271"/>
                  <a:gd name="T26" fmla="*/ 218 w 307"/>
                  <a:gd name="T27" fmla="*/ 234 h 271"/>
                  <a:gd name="T28" fmla="*/ 237 w 307"/>
                  <a:gd name="T29" fmla="*/ 261 h 271"/>
                  <a:gd name="T30" fmla="*/ 245 w 307"/>
                  <a:gd name="T31" fmla="*/ 270 h 271"/>
                  <a:gd name="T32" fmla="*/ 255 w 307"/>
                  <a:gd name="T33" fmla="*/ 271 h 271"/>
                  <a:gd name="T34" fmla="*/ 266 w 307"/>
                  <a:gd name="T35" fmla="*/ 270 h 271"/>
                  <a:gd name="T36" fmla="*/ 274 w 307"/>
                  <a:gd name="T37" fmla="*/ 263 h 271"/>
                  <a:gd name="T38" fmla="*/ 289 w 307"/>
                  <a:gd name="T39" fmla="*/ 241 h 271"/>
                  <a:gd name="T40" fmla="*/ 306 w 307"/>
                  <a:gd name="T41" fmla="*/ 191 h 271"/>
                  <a:gd name="T42" fmla="*/ 307 w 307"/>
                  <a:gd name="T43" fmla="*/ 164 h 271"/>
                  <a:gd name="T44" fmla="*/ 306 w 307"/>
                  <a:gd name="T45" fmla="*/ 131 h 271"/>
                  <a:gd name="T46" fmla="*/ 280 w 307"/>
                  <a:gd name="T47" fmla="*/ 72 h 271"/>
                  <a:gd name="T48" fmla="*/ 235 w 307"/>
                  <a:gd name="T49" fmla="*/ 27 h 271"/>
                  <a:gd name="T50" fmla="*/ 178 w 307"/>
                  <a:gd name="T51" fmla="*/ 3 h 271"/>
                  <a:gd name="T52" fmla="*/ 143 w 307"/>
                  <a:gd name="T53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07" h="271">
                    <a:moveTo>
                      <a:pt x="143" y="0"/>
                    </a:moveTo>
                    <a:lnTo>
                      <a:pt x="121" y="1"/>
                    </a:lnTo>
                    <a:lnTo>
                      <a:pt x="81" y="11"/>
                    </a:lnTo>
                    <a:lnTo>
                      <a:pt x="46" y="31"/>
                    </a:lnTo>
                    <a:lnTo>
                      <a:pt x="16" y="60"/>
                    </a:lnTo>
                    <a:lnTo>
                      <a:pt x="4" y="76"/>
                    </a:lnTo>
                    <a:lnTo>
                      <a:pt x="0" y="86"/>
                    </a:lnTo>
                    <a:lnTo>
                      <a:pt x="3" y="96"/>
                    </a:lnTo>
                    <a:lnTo>
                      <a:pt x="9" y="106"/>
                    </a:lnTo>
                    <a:lnTo>
                      <a:pt x="19" y="110"/>
                    </a:lnTo>
                    <a:lnTo>
                      <a:pt x="52" y="119"/>
                    </a:lnTo>
                    <a:lnTo>
                      <a:pt x="115" y="148"/>
                    </a:lnTo>
                    <a:lnTo>
                      <a:pt x="170" y="187"/>
                    </a:lnTo>
                    <a:lnTo>
                      <a:pt x="218" y="234"/>
                    </a:lnTo>
                    <a:lnTo>
                      <a:pt x="237" y="261"/>
                    </a:lnTo>
                    <a:lnTo>
                      <a:pt x="245" y="270"/>
                    </a:lnTo>
                    <a:lnTo>
                      <a:pt x="255" y="271"/>
                    </a:lnTo>
                    <a:lnTo>
                      <a:pt x="266" y="270"/>
                    </a:lnTo>
                    <a:lnTo>
                      <a:pt x="274" y="263"/>
                    </a:lnTo>
                    <a:lnTo>
                      <a:pt x="289" y="241"/>
                    </a:lnTo>
                    <a:lnTo>
                      <a:pt x="306" y="191"/>
                    </a:lnTo>
                    <a:lnTo>
                      <a:pt x="307" y="164"/>
                    </a:lnTo>
                    <a:lnTo>
                      <a:pt x="306" y="131"/>
                    </a:lnTo>
                    <a:lnTo>
                      <a:pt x="280" y="72"/>
                    </a:lnTo>
                    <a:lnTo>
                      <a:pt x="235" y="27"/>
                    </a:lnTo>
                    <a:lnTo>
                      <a:pt x="178" y="3"/>
                    </a:lnTo>
                    <a:lnTo>
                      <a:pt x="1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11">
                <a:extLst>
                  <a:ext uri="{FF2B5EF4-FFF2-40B4-BE49-F238E27FC236}">
                    <a16:creationId xmlns:a16="http://schemas.microsoft.com/office/drawing/2014/main" xmlns="" id="{D6F88354-EA98-6BC9-4583-60D035779ED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12" y="947"/>
                <a:ext cx="241" cy="246"/>
              </a:xfrm>
              <a:custGeom>
                <a:avLst/>
                <a:gdLst>
                  <a:gd name="T0" fmla="*/ 722 w 725"/>
                  <a:gd name="T1" fmla="*/ 313 h 737"/>
                  <a:gd name="T2" fmla="*/ 679 w 725"/>
                  <a:gd name="T3" fmla="*/ 187 h 737"/>
                  <a:gd name="T4" fmla="*/ 604 w 725"/>
                  <a:gd name="T5" fmla="*/ 90 h 737"/>
                  <a:gd name="T6" fmla="*/ 459 w 725"/>
                  <a:gd name="T7" fmla="*/ 13 h 737"/>
                  <a:gd name="T8" fmla="*/ 390 w 725"/>
                  <a:gd name="T9" fmla="*/ 1 h 737"/>
                  <a:gd name="T10" fmla="*/ 334 w 725"/>
                  <a:gd name="T11" fmla="*/ 1 h 737"/>
                  <a:gd name="T12" fmla="*/ 263 w 725"/>
                  <a:gd name="T13" fmla="*/ 13 h 737"/>
                  <a:gd name="T14" fmla="*/ 120 w 725"/>
                  <a:gd name="T15" fmla="*/ 92 h 737"/>
                  <a:gd name="T16" fmla="*/ 45 w 725"/>
                  <a:gd name="T17" fmla="*/ 188 h 737"/>
                  <a:gd name="T18" fmla="*/ 3 w 725"/>
                  <a:gd name="T19" fmla="*/ 313 h 737"/>
                  <a:gd name="T20" fmla="*/ 2 w 725"/>
                  <a:gd name="T21" fmla="*/ 399 h 737"/>
                  <a:gd name="T22" fmla="*/ 51 w 725"/>
                  <a:gd name="T23" fmla="*/ 543 h 737"/>
                  <a:gd name="T24" fmla="*/ 123 w 725"/>
                  <a:gd name="T25" fmla="*/ 630 h 737"/>
                  <a:gd name="T26" fmla="*/ 84 w 725"/>
                  <a:gd name="T27" fmla="*/ 687 h 737"/>
                  <a:gd name="T28" fmla="*/ 103 w 725"/>
                  <a:gd name="T29" fmla="*/ 729 h 737"/>
                  <a:gd name="T30" fmla="*/ 126 w 725"/>
                  <a:gd name="T31" fmla="*/ 737 h 737"/>
                  <a:gd name="T32" fmla="*/ 153 w 725"/>
                  <a:gd name="T33" fmla="*/ 727 h 737"/>
                  <a:gd name="T34" fmla="*/ 189 w 725"/>
                  <a:gd name="T35" fmla="*/ 677 h 737"/>
                  <a:gd name="T36" fmla="*/ 316 w 725"/>
                  <a:gd name="T37" fmla="*/ 719 h 737"/>
                  <a:gd name="T38" fmla="*/ 409 w 725"/>
                  <a:gd name="T39" fmla="*/ 719 h 737"/>
                  <a:gd name="T40" fmla="*/ 536 w 725"/>
                  <a:gd name="T41" fmla="*/ 677 h 737"/>
                  <a:gd name="T42" fmla="*/ 572 w 725"/>
                  <a:gd name="T43" fmla="*/ 727 h 737"/>
                  <a:gd name="T44" fmla="*/ 599 w 725"/>
                  <a:gd name="T45" fmla="*/ 737 h 737"/>
                  <a:gd name="T46" fmla="*/ 622 w 725"/>
                  <a:gd name="T47" fmla="*/ 729 h 737"/>
                  <a:gd name="T48" fmla="*/ 640 w 725"/>
                  <a:gd name="T49" fmla="*/ 687 h 737"/>
                  <a:gd name="T50" fmla="*/ 602 w 725"/>
                  <a:gd name="T51" fmla="*/ 630 h 737"/>
                  <a:gd name="T52" fmla="*/ 674 w 725"/>
                  <a:gd name="T53" fmla="*/ 543 h 737"/>
                  <a:gd name="T54" fmla="*/ 723 w 725"/>
                  <a:gd name="T55" fmla="*/ 399 h 737"/>
                  <a:gd name="T56" fmla="*/ 363 w 725"/>
                  <a:gd name="T57" fmla="*/ 619 h 737"/>
                  <a:gd name="T58" fmla="*/ 285 w 725"/>
                  <a:gd name="T59" fmla="*/ 608 h 737"/>
                  <a:gd name="T60" fmla="*/ 197 w 725"/>
                  <a:gd name="T61" fmla="*/ 561 h 737"/>
                  <a:gd name="T62" fmla="*/ 133 w 725"/>
                  <a:gd name="T63" fmla="*/ 484 h 737"/>
                  <a:gd name="T64" fmla="*/ 103 w 725"/>
                  <a:gd name="T65" fmla="*/ 386 h 737"/>
                  <a:gd name="T66" fmla="*/ 103 w 725"/>
                  <a:gd name="T67" fmla="*/ 328 h 737"/>
                  <a:gd name="T68" fmla="*/ 133 w 725"/>
                  <a:gd name="T69" fmla="*/ 237 h 737"/>
                  <a:gd name="T70" fmla="*/ 188 w 725"/>
                  <a:gd name="T71" fmla="*/ 166 h 737"/>
                  <a:gd name="T72" fmla="*/ 292 w 725"/>
                  <a:gd name="T73" fmla="*/ 110 h 737"/>
                  <a:gd name="T74" fmla="*/ 342 w 725"/>
                  <a:gd name="T75" fmla="*/ 102 h 737"/>
                  <a:gd name="T76" fmla="*/ 381 w 725"/>
                  <a:gd name="T77" fmla="*/ 102 h 737"/>
                  <a:gd name="T78" fmla="*/ 431 w 725"/>
                  <a:gd name="T79" fmla="*/ 109 h 737"/>
                  <a:gd name="T80" fmla="*/ 536 w 725"/>
                  <a:gd name="T81" fmla="*/ 166 h 737"/>
                  <a:gd name="T82" fmla="*/ 592 w 725"/>
                  <a:gd name="T83" fmla="*/ 237 h 737"/>
                  <a:gd name="T84" fmla="*/ 622 w 725"/>
                  <a:gd name="T85" fmla="*/ 328 h 737"/>
                  <a:gd name="T86" fmla="*/ 622 w 725"/>
                  <a:gd name="T87" fmla="*/ 386 h 737"/>
                  <a:gd name="T88" fmla="*/ 592 w 725"/>
                  <a:gd name="T89" fmla="*/ 484 h 737"/>
                  <a:gd name="T90" fmla="*/ 529 w 725"/>
                  <a:gd name="T91" fmla="*/ 561 h 737"/>
                  <a:gd name="T92" fmla="*/ 441 w 725"/>
                  <a:gd name="T93" fmla="*/ 608 h 737"/>
                  <a:gd name="T94" fmla="*/ 363 w 725"/>
                  <a:gd name="T95" fmla="*/ 619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25" h="737">
                    <a:moveTo>
                      <a:pt x="725" y="361"/>
                    </a:moveTo>
                    <a:lnTo>
                      <a:pt x="722" y="313"/>
                    </a:lnTo>
                    <a:lnTo>
                      <a:pt x="699" y="225"/>
                    </a:lnTo>
                    <a:lnTo>
                      <a:pt x="679" y="187"/>
                    </a:lnTo>
                    <a:lnTo>
                      <a:pt x="659" y="151"/>
                    </a:lnTo>
                    <a:lnTo>
                      <a:pt x="604" y="90"/>
                    </a:lnTo>
                    <a:lnTo>
                      <a:pt x="536" y="44"/>
                    </a:lnTo>
                    <a:lnTo>
                      <a:pt x="459" y="13"/>
                    </a:lnTo>
                    <a:lnTo>
                      <a:pt x="418" y="4"/>
                    </a:lnTo>
                    <a:lnTo>
                      <a:pt x="390" y="1"/>
                    </a:lnTo>
                    <a:lnTo>
                      <a:pt x="363" y="0"/>
                    </a:lnTo>
                    <a:lnTo>
                      <a:pt x="334" y="1"/>
                    </a:lnTo>
                    <a:lnTo>
                      <a:pt x="305" y="5"/>
                    </a:lnTo>
                    <a:lnTo>
                      <a:pt x="263" y="13"/>
                    </a:lnTo>
                    <a:lnTo>
                      <a:pt x="187" y="44"/>
                    </a:lnTo>
                    <a:lnTo>
                      <a:pt x="120" y="92"/>
                    </a:lnTo>
                    <a:lnTo>
                      <a:pt x="67" y="152"/>
                    </a:lnTo>
                    <a:lnTo>
                      <a:pt x="45" y="188"/>
                    </a:lnTo>
                    <a:lnTo>
                      <a:pt x="25" y="227"/>
                    </a:lnTo>
                    <a:lnTo>
                      <a:pt x="3" y="313"/>
                    </a:lnTo>
                    <a:lnTo>
                      <a:pt x="0" y="361"/>
                    </a:lnTo>
                    <a:lnTo>
                      <a:pt x="2" y="399"/>
                    </a:lnTo>
                    <a:lnTo>
                      <a:pt x="19" y="476"/>
                    </a:lnTo>
                    <a:lnTo>
                      <a:pt x="51" y="543"/>
                    </a:lnTo>
                    <a:lnTo>
                      <a:pt x="96" y="604"/>
                    </a:lnTo>
                    <a:lnTo>
                      <a:pt x="123" y="630"/>
                    </a:lnTo>
                    <a:lnTo>
                      <a:pt x="93" y="673"/>
                    </a:lnTo>
                    <a:lnTo>
                      <a:pt x="84" y="687"/>
                    </a:lnTo>
                    <a:lnTo>
                      <a:pt x="90" y="719"/>
                    </a:lnTo>
                    <a:lnTo>
                      <a:pt x="103" y="729"/>
                    </a:lnTo>
                    <a:lnTo>
                      <a:pt x="113" y="736"/>
                    </a:lnTo>
                    <a:lnTo>
                      <a:pt x="126" y="737"/>
                    </a:lnTo>
                    <a:lnTo>
                      <a:pt x="136" y="736"/>
                    </a:lnTo>
                    <a:lnTo>
                      <a:pt x="153" y="727"/>
                    </a:lnTo>
                    <a:lnTo>
                      <a:pt x="159" y="720"/>
                    </a:lnTo>
                    <a:lnTo>
                      <a:pt x="189" y="677"/>
                    </a:lnTo>
                    <a:lnTo>
                      <a:pt x="230" y="696"/>
                    </a:lnTo>
                    <a:lnTo>
                      <a:pt x="316" y="719"/>
                    </a:lnTo>
                    <a:lnTo>
                      <a:pt x="363" y="720"/>
                    </a:lnTo>
                    <a:lnTo>
                      <a:pt x="409" y="719"/>
                    </a:lnTo>
                    <a:lnTo>
                      <a:pt x="495" y="696"/>
                    </a:lnTo>
                    <a:lnTo>
                      <a:pt x="536" y="677"/>
                    </a:lnTo>
                    <a:lnTo>
                      <a:pt x="566" y="720"/>
                    </a:lnTo>
                    <a:lnTo>
                      <a:pt x="572" y="727"/>
                    </a:lnTo>
                    <a:lnTo>
                      <a:pt x="589" y="736"/>
                    </a:lnTo>
                    <a:lnTo>
                      <a:pt x="599" y="737"/>
                    </a:lnTo>
                    <a:lnTo>
                      <a:pt x="612" y="736"/>
                    </a:lnTo>
                    <a:lnTo>
                      <a:pt x="622" y="729"/>
                    </a:lnTo>
                    <a:lnTo>
                      <a:pt x="635" y="719"/>
                    </a:lnTo>
                    <a:lnTo>
                      <a:pt x="640" y="687"/>
                    </a:lnTo>
                    <a:lnTo>
                      <a:pt x="633" y="673"/>
                    </a:lnTo>
                    <a:lnTo>
                      <a:pt x="602" y="630"/>
                    </a:lnTo>
                    <a:lnTo>
                      <a:pt x="630" y="604"/>
                    </a:lnTo>
                    <a:lnTo>
                      <a:pt x="674" y="543"/>
                    </a:lnTo>
                    <a:lnTo>
                      <a:pt x="706" y="476"/>
                    </a:lnTo>
                    <a:lnTo>
                      <a:pt x="723" y="399"/>
                    </a:lnTo>
                    <a:lnTo>
                      <a:pt x="725" y="361"/>
                    </a:lnTo>
                    <a:close/>
                    <a:moveTo>
                      <a:pt x="363" y="619"/>
                    </a:moveTo>
                    <a:lnTo>
                      <a:pt x="335" y="619"/>
                    </a:lnTo>
                    <a:lnTo>
                      <a:pt x="285" y="608"/>
                    </a:lnTo>
                    <a:lnTo>
                      <a:pt x="239" y="589"/>
                    </a:lnTo>
                    <a:lnTo>
                      <a:pt x="197" y="561"/>
                    </a:lnTo>
                    <a:lnTo>
                      <a:pt x="161" y="526"/>
                    </a:lnTo>
                    <a:lnTo>
                      <a:pt x="133" y="484"/>
                    </a:lnTo>
                    <a:lnTo>
                      <a:pt x="113" y="438"/>
                    </a:lnTo>
                    <a:lnTo>
                      <a:pt x="103" y="386"/>
                    </a:lnTo>
                    <a:lnTo>
                      <a:pt x="101" y="361"/>
                    </a:lnTo>
                    <a:lnTo>
                      <a:pt x="103" y="328"/>
                    </a:lnTo>
                    <a:lnTo>
                      <a:pt x="120" y="266"/>
                    </a:lnTo>
                    <a:lnTo>
                      <a:pt x="133" y="237"/>
                    </a:lnTo>
                    <a:lnTo>
                      <a:pt x="149" y="211"/>
                    </a:lnTo>
                    <a:lnTo>
                      <a:pt x="188" y="166"/>
                    </a:lnTo>
                    <a:lnTo>
                      <a:pt x="237" y="133"/>
                    </a:lnTo>
                    <a:lnTo>
                      <a:pt x="292" y="110"/>
                    </a:lnTo>
                    <a:lnTo>
                      <a:pt x="322" y="105"/>
                    </a:lnTo>
                    <a:lnTo>
                      <a:pt x="342" y="102"/>
                    </a:lnTo>
                    <a:lnTo>
                      <a:pt x="363" y="100"/>
                    </a:lnTo>
                    <a:lnTo>
                      <a:pt x="381" y="102"/>
                    </a:lnTo>
                    <a:lnTo>
                      <a:pt x="400" y="103"/>
                    </a:lnTo>
                    <a:lnTo>
                      <a:pt x="431" y="109"/>
                    </a:lnTo>
                    <a:lnTo>
                      <a:pt x="487" y="132"/>
                    </a:lnTo>
                    <a:lnTo>
                      <a:pt x="536" y="166"/>
                    </a:lnTo>
                    <a:lnTo>
                      <a:pt x="576" y="211"/>
                    </a:lnTo>
                    <a:lnTo>
                      <a:pt x="592" y="237"/>
                    </a:lnTo>
                    <a:lnTo>
                      <a:pt x="605" y="264"/>
                    </a:lnTo>
                    <a:lnTo>
                      <a:pt x="622" y="328"/>
                    </a:lnTo>
                    <a:lnTo>
                      <a:pt x="624" y="361"/>
                    </a:lnTo>
                    <a:lnTo>
                      <a:pt x="622" y="386"/>
                    </a:lnTo>
                    <a:lnTo>
                      <a:pt x="612" y="438"/>
                    </a:lnTo>
                    <a:lnTo>
                      <a:pt x="592" y="484"/>
                    </a:lnTo>
                    <a:lnTo>
                      <a:pt x="563" y="526"/>
                    </a:lnTo>
                    <a:lnTo>
                      <a:pt x="529" y="561"/>
                    </a:lnTo>
                    <a:lnTo>
                      <a:pt x="487" y="589"/>
                    </a:lnTo>
                    <a:lnTo>
                      <a:pt x="441" y="608"/>
                    </a:lnTo>
                    <a:lnTo>
                      <a:pt x="389" y="619"/>
                    </a:lnTo>
                    <a:lnTo>
                      <a:pt x="363" y="6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Freeform 12">
                <a:extLst>
                  <a:ext uri="{FF2B5EF4-FFF2-40B4-BE49-F238E27FC236}">
                    <a16:creationId xmlns:a16="http://schemas.microsoft.com/office/drawing/2014/main" xmlns="" id="{150C0045-7E74-5CB9-8B4C-C1B2EE24F9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1006"/>
                <a:ext cx="70" cy="99"/>
              </a:xfrm>
              <a:custGeom>
                <a:avLst/>
                <a:gdLst>
                  <a:gd name="T0" fmla="*/ 194 w 209"/>
                  <a:gd name="T1" fmla="*/ 245 h 298"/>
                  <a:gd name="T2" fmla="*/ 95 w 209"/>
                  <a:gd name="T3" fmla="*/ 183 h 298"/>
                  <a:gd name="T4" fmla="*/ 91 w 209"/>
                  <a:gd name="T5" fmla="*/ 167 h 298"/>
                  <a:gd name="T6" fmla="*/ 78 w 209"/>
                  <a:gd name="T7" fmla="*/ 156 h 298"/>
                  <a:gd name="T8" fmla="*/ 83 w 209"/>
                  <a:gd name="T9" fmla="*/ 31 h 298"/>
                  <a:gd name="T10" fmla="*/ 82 w 209"/>
                  <a:gd name="T11" fmla="*/ 19 h 298"/>
                  <a:gd name="T12" fmla="*/ 66 w 209"/>
                  <a:gd name="T13" fmla="*/ 3 h 298"/>
                  <a:gd name="T14" fmla="*/ 54 w 209"/>
                  <a:gd name="T15" fmla="*/ 0 h 298"/>
                  <a:gd name="T16" fmla="*/ 43 w 209"/>
                  <a:gd name="T17" fmla="*/ 2 h 298"/>
                  <a:gd name="T18" fmla="*/ 27 w 209"/>
                  <a:gd name="T19" fmla="*/ 18 h 298"/>
                  <a:gd name="T20" fmla="*/ 26 w 209"/>
                  <a:gd name="T21" fmla="*/ 29 h 298"/>
                  <a:gd name="T22" fmla="*/ 20 w 209"/>
                  <a:gd name="T23" fmla="*/ 153 h 298"/>
                  <a:gd name="T24" fmla="*/ 11 w 209"/>
                  <a:gd name="T25" fmla="*/ 160 h 298"/>
                  <a:gd name="T26" fmla="*/ 1 w 209"/>
                  <a:gd name="T27" fmla="*/ 180 h 298"/>
                  <a:gd name="T28" fmla="*/ 0 w 209"/>
                  <a:gd name="T29" fmla="*/ 192 h 298"/>
                  <a:gd name="T30" fmla="*/ 1 w 209"/>
                  <a:gd name="T31" fmla="*/ 202 h 298"/>
                  <a:gd name="T32" fmla="*/ 8 w 209"/>
                  <a:gd name="T33" fmla="*/ 219 h 298"/>
                  <a:gd name="T34" fmla="*/ 21 w 209"/>
                  <a:gd name="T35" fmla="*/ 232 h 298"/>
                  <a:gd name="T36" fmla="*/ 39 w 209"/>
                  <a:gd name="T37" fmla="*/ 239 h 298"/>
                  <a:gd name="T38" fmla="*/ 49 w 209"/>
                  <a:gd name="T39" fmla="*/ 241 h 298"/>
                  <a:gd name="T40" fmla="*/ 59 w 209"/>
                  <a:gd name="T41" fmla="*/ 239 h 298"/>
                  <a:gd name="T42" fmla="*/ 69 w 209"/>
                  <a:gd name="T43" fmla="*/ 235 h 298"/>
                  <a:gd name="T44" fmla="*/ 164 w 209"/>
                  <a:gd name="T45" fmla="*/ 294 h 298"/>
                  <a:gd name="T46" fmla="*/ 171 w 209"/>
                  <a:gd name="T47" fmla="*/ 298 h 298"/>
                  <a:gd name="T48" fmla="*/ 180 w 209"/>
                  <a:gd name="T49" fmla="*/ 298 h 298"/>
                  <a:gd name="T50" fmla="*/ 187 w 209"/>
                  <a:gd name="T51" fmla="*/ 298 h 298"/>
                  <a:gd name="T52" fmla="*/ 199 w 209"/>
                  <a:gd name="T53" fmla="*/ 291 h 298"/>
                  <a:gd name="T54" fmla="*/ 205 w 209"/>
                  <a:gd name="T55" fmla="*/ 285 h 298"/>
                  <a:gd name="T56" fmla="*/ 209 w 209"/>
                  <a:gd name="T57" fmla="*/ 274 h 298"/>
                  <a:gd name="T58" fmla="*/ 203 w 209"/>
                  <a:gd name="T59" fmla="*/ 252 h 298"/>
                  <a:gd name="T60" fmla="*/ 194 w 209"/>
                  <a:gd name="T61" fmla="*/ 245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09" h="298">
                    <a:moveTo>
                      <a:pt x="194" y="245"/>
                    </a:moveTo>
                    <a:lnTo>
                      <a:pt x="95" y="183"/>
                    </a:lnTo>
                    <a:lnTo>
                      <a:pt x="91" y="167"/>
                    </a:lnTo>
                    <a:lnTo>
                      <a:pt x="78" y="156"/>
                    </a:lnTo>
                    <a:lnTo>
                      <a:pt x="83" y="31"/>
                    </a:lnTo>
                    <a:lnTo>
                      <a:pt x="82" y="19"/>
                    </a:lnTo>
                    <a:lnTo>
                      <a:pt x="66" y="3"/>
                    </a:lnTo>
                    <a:lnTo>
                      <a:pt x="54" y="0"/>
                    </a:lnTo>
                    <a:lnTo>
                      <a:pt x="43" y="2"/>
                    </a:lnTo>
                    <a:lnTo>
                      <a:pt x="27" y="18"/>
                    </a:lnTo>
                    <a:lnTo>
                      <a:pt x="26" y="29"/>
                    </a:lnTo>
                    <a:lnTo>
                      <a:pt x="20" y="153"/>
                    </a:lnTo>
                    <a:lnTo>
                      <a:pt x="11" y="160"/>
                    </a:lnTo>
                    <a:lnTo>
                      <a:pt x="1" y="180"/>
                    </a:lnTo>
                    <a:lnTo>
                      <a:pt x="0" y="192"/>
                    </a:lnTo>
                    <a:lnTo>
                      <a:pt x="1" y="202"/>
                    </a:lnTo>
                    <a:lnTo>
                      <a:pt x="8" y="219"/>
                    </a:lnTo>
                    <a:lnTo>
                      <a:pt x="21" y="232"/>
                    </a:lnTo>
                    <a:lnTo>
                      <a:pt x="39" y="239"/>
                    </a:lnTo>
                    <a:lnTo>
                      <a:pt x="49" y="241"/>
                    </a:lnTo>
                    <a:lnTo>
                      <a:pt x="59" y="239"/>
                    </a:lnTo>
                    <a:lnTo>
                      <a:pt x="69" y="235"/>
                    </a:lnTo>
                    <a:lnTo>
                      <a:pt x="164" y="294"/>
                    </a:lnTo>
                    <a:lnTo>
                      <a:pt x="171" y="298"/>
                    </a:lnTo>
                    <a:lnTo>
                      <a:pt x="180" y="298"/>
                    </a:lnTo>
                    <a:lnTo>
                      <a:pt x="187" y="298"/>
                    </a:lnTo>
                    <a:lnTo>
                      <a:pt x="199" y="291"/>
                    </a:lnTo>
                    <a:lnTo>
                      <a:pt x="205" y="285"/>
                    </a:lnTo>
                    <a:lnTo>
                      <a:pt x="209" y="274"/>
                    </a:lnTo>
                    <a:lnTo>
                      <a:pt x="203" y="252"/>
                    </a:lnTo>
                    <a:lnTo>
                      <a:pt x="194" y="2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:a16="http://schemas.microsoft.com/office/drawing/2014/main" xmlns="" id="{C76A50B4-6E4D-64B7-B6AC-177A78E056F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447093" y="1945386"/>
              <a:ext cx="140525" cy="140525"/>
              <a:chOff x="1747" y="423"/>
              <a:chExt cx="575" cy="575"/>
            </a:xfrm>
            <a:solidFill>
              <a:schemeClr val="bg1"/>
            </a:solidFill>
          </p:grpSpPr>
          <p:sp>
            <p:nvSpPr>
              <p:cNvPr id="21" name="Freeform 20">
                <a:extLst>
                  <a:ext uri="{FF2B5EF4-FFF2-40B4-BE49-F238E27FC236}">
                    <a16:creationId xmlns:a16="http://schemas.microsoft.com/office/drawing/2014/main" xmlns="" id="{DB9A0483-57C8-2C99-EFDC-F0780E63D4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99" y="577"/>
                <a:ext cx="271" cy="270"/>
              </a:xfrm>
              <a:custGeom>
                <a:avLst/>
                <a:gdLst>
                  <a:gd name="T0" fmla="*/ 148 w 811"/>
                  <a:gd name="T1" fmla="*/ 0 h 811"/>
                  <a:gd name="T2" fmla="*/ 65 w 811"/>
                  <a:gd name="T3" fmla="*/ 24 h 811"/>
                  <a:gd name="T4" fmla="*/ 1 w 811"/>
                  <a:gd name="T5" fmla="*/ 118 h 811"/>
                  <a:gd name="T6" fmla="*/ 0 w 811"/>
                  <a:gd name="T7" fmla="*/ 663 h 811"/>
                  <a:gd name="T8" fmla="*/ 24 w 811"/>
                  <a:gd name="T9" fmla="*/ 746 h 811"/>
                  <a:gd name="T10" fmla="*/ 118 w 811"/>
                  <a:gd name="T11" fmla="*/ 808 h 811"/>
                  <a:gd name="T12" fmla="*/ 663 w 811"/>
                  <a:gd name="T13" fmla="*/ 811 h 811"/>
                  <a:gd name="T14" fmla="*/ 746 w 811"/>
                  <a:gd name="T15" fmla="*/ 787 h 811"/>
                  <a:gd name="T16" fmla="*/ 810 w 811"/>
                  <a:gd name="T17" fmla="*/ 693 h 811"/>
                  <a:gd name="T18" fmla="*/ 811 w 811"/>
                  <a:gd name="T19" fmla="*/ 148 h 811"/>
                  <a:gd name="T20" fmla="*/ 787 w 811"/>
                  <a:gd name="T21" fmla="*/ 65 h 811"/>
                  <a:gd name="T22" fmla="*/ 693 w 811"/>
                  <a:gd name="T23" fmla="*/ 1 h 811"/>
                  <a:gd name="T24" fmla="*/ 405 w 811"/>
                  <a:gd name="T25" fmla="*/ 673 h 811"/>
                  <a:gd name="T26" fmla="*/ 326 w 811"/>
                  <a:gd name="T27" fmla="*/ 661 h 811"/>
                  <a:gd name="T28" fmla="*/ 235 w 811"/>
                  <a:gd name="T29" fmla="*/ 611 h 811"/>
                  <a:gd name="T30" fmla="*/ 170 w 811"/>
                  <a:gd name="T31" fmla="*/ 533 h 811"/>
                  <a:gd name="T32" fmla="*/ 140 w 811"/>
                  <a:gd name="T33" fmla="*/ 432 h 811"/>
                  <a:gd name="T34" fmla="*/ 140 w 811"/>
                  <a:gd name="T35" fmla="*/ 377 h 811"/>
                  <a:gd name="T36" fmla="*/ 170 w 811"/>
                  <a:gd name="T37" fmla="*/ 278 h 811"/>
                  <a:gd name="T38" fmla="*/ 235 w 811"/>
                  <a:gd name="T39" fmla="*/ 199 h 811"/>
                  <a:gd name="T40" fmla="*/ 326 w 811"/>
                  <a:gd name="T41" fmla="*/ 150 h 811"/>
                  <a:gd name="T42" fmla="*/ 405 w 811"/>
                  <a:gd name="T43" fmla="*/ 138 h 811"/>
                  <a:gd name="T44" fmla="*/ 486 w 811"/>
                  <a:gd name="T45" fmla="*/ 150 h 811"/>
                  <a:gd name="T46" fmla="*/ 575 w 811"/>
                  <a:gd name="T47" fmla="*/ 199 h 811"/>
                  <a:gd name="T48" fmla="*/ 641 w 811"/>
                  <a:gd name="T49" fmla="*/ 278 h 811"/>
                  <a:gd name="T50" fmla="*/ 671 w 811"/>
                  <a:gd name="T51" fmla="*/ 377 h 811"/>
                  <a:gd name="T52" fmla="*/ 671 w 811"/>
                  <a:gd name="T53" fmla="*/ 432 h 811"/>
                  <a:gd name="T54" fmla="*/ 641 w 811"/>
                  <a:gd name="T55" fmla="*/ 533 h 811"/>
                  <a:gd name="T56" fmla="*/ 575 w 811"/>
                  <a:gd name="T57" fmla="*/ 611 h 811"/>
                  <a:gd name="T58" fmla="*/ 486 w 811"/>
                  <a:gd name="T59" fmla="*/ 661 h 811"/>
                  <a:gd name="T60" fmla="*/ 405 w 811"/>
                  <a:gd name="T61" fmla="*/ 673 h 811"/>
                  <a:gd name="T62" fmla="*/ 669 w 811"/>
                  <a:gd name="T63" fmla="*/ 193 h 811"/>
                  <a:gd name="T64" fmla="*/ 628 w 811"/>
                  <a:gd name="T65" fmla="*/ 166 h 811"/>
                  <a:gd name="T66" fmla="*/ 618 w 811"/>
                  <a:gd name="T67" fmla="*/ 130 h 811"/>
                  <a:gd name="T68" fmla="*/ 628 w 811"/>
                  <a:gd name="T69" fmla="*/ 95 h 811"/>
                  <a:gd name="T70" fmla="*/ 669 w 811"/>
                  <a:gd name="T71" fmla="*/ 68 h 811"/>
                  <a:gd name="T72" fmla="*/ 695 w 811"/>
                  <a:gd name="T73" fmla="*/ 68 h 811"/>
                  <a:gd name="T74" fmla="*/ 733 w 811"/>
                  <a:gd name="T75" fmla="*/ 95 h 811"/>
                  <a:gd name="T76" fmla="*/ 745 w 811"/>
                  <a:gd name="T77" fmla="*/ 130 h 811"/>
                  <a:gd name="T78" fmla="*/ 733 w 811"/>
                  <a:gd name="T79" fmla="*/ 166 h 811"/>
                  <a:gd name="T80" fmla="*/ 695 w 811"/>
                  <a:gd name="T81" fmla="*/ 193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11" h="811">
                    <a:moveTo>
                      <a:pt x="663" y="0"/>
                    </a:moveTo>
                    <a:lnTo>
                      <a:pt x="148" y="0"/>
                    </a:lnTo>
                    <a:lnTo>
                      <a:pt x="118" y="1"/>
                    </a:lnTo>
                    <a:lnTo>
                      <a:pt x="65" y="24"/>
                    </a:lnTo>
                    <a:lnTo>
                      <a:pt x="24" y="65"/>
                    </a:lnTo>
                    <a:lnTo>
                      <a:pt x="1" y="118"/>
                    </a:lnTo>
                    <a:lnTo>
                      <a:pt x="0" y="148"/>
                    </a:lnTo>
                    <a:lnTo>
                      <a:pt x="0" y="663"/>
                    </a:lnTo>
                    <a:lnTo>
                      <a:pt x="1" y="693"/>
                    </a:lnTo>
                    <a:lnTo>
                      <a:pt x="24" y="746"/>
                    </a:lnTo>
                    <a:lnTo>
                      <a:pt x="65" y="787"/>
                    </a:lnTo>
                    <a:lnTo>
                      <a:pt x="118" y="808"/>
                    </a:lnTo>
                    <a:lnTo>
                      <a:pt x="148" y="811"/>
                    </a:lnTo>
                    <a:lnTo>
                      <a:pt x="663" y="811"/>
                    </a:lnTo>
                    <a:lnTo>
                      <a:pt x="693" y="808"/>
                    </a:lnTo>
                    <a:lnTo>
                      <a:pt x="746" y="787"/>
                    </a:lnTo>
                    <a:lnTo>
                      <a:pt x="787" y="746"/>
                    </a:lnTo>
                    <a:lnTo>
                      <a:pt x="810" y="693"/>
                    </a:lnTo>
                    <a:lnTo>
                      <a:pt x="811" y="663"/>
                    </a:lnTo>
                    <a:lnTo>
                      <a:pt x="811" y="148"/>
                    </a:lnTo>
                    <a:lnTo>
                      <a:pt x="810" y="118"/>
                    </a:lnTo>
                    <a:lnTo>
                      <a:pt x="787" y="65"/>
                    </a:lnTo>
                    <a:lnTo>
                      <a:pt x="746" y="24"/>
                    </a:lnTo>
                    <a:lnTo>
                      <a:pt x="693" y="1"/>
                    </a:lnTo>
                    <a:lnTo>
                      <a:pt x="663" y="0"/>
                    </a:lnTo>
                    <a:close/>
                    <a:moveTo>
                      <a:pt x="405" y="673"/>
                    </a:moveTo>
                    <a:lnTo>
                      <a:pt x="377" y="671"/>
                    </a:lnTo>
                    <a:lnTo>
                      <a:pt x="326" y="661"/>
                    </a:lnTo>
                    <a:lnTo>
                      <a:pt x="278" y="640"/>
                    </a:lnTo>
                    <a:lnTo>
                      <a:pt x="235" y="611"/>
                    </a:lnTo>
                    <a:lnTo>
                      <a:pt x="199" y="575"/>
                    </a:lnTo>
                    <a:lnTo>
                      <a:pt x="170" y="533"/>
                    </a:lnTo>
                    <a:lnTo>
                      <a:pt x="150" y="484"/>
                    </a:lnTo>
                    <a:lnTo>
                      <a:pt x="140" y="432"/>
                    </a:lnTo>
                    <a:lnTo>
                      <a:pt x="138" y="405"/>
                    </a:lnTo>
                    <a:lnTo>
                      <a:pt x="140" y="377"/>
                    </a:lnTo>
                    <a:lnTo>
                      <a:pt x="150" y="326"/>
                    </a:lnTo>
                    <a:lnTo>
                      <a:pt x="170" y="278"/>
                    </a:lnTo>
                    <a:lnTo>
                      <a:pt x="199" y="235"/>
                    </a:lnTo>
                    <a:lnTo>
                      <a:pt x="235" y="199"/>
                    </a:lnTo>
                    <a:lnTo>
                      <a:pt x="278" y="170"/>
                    </a:lnTo>
                    <a:lnTo>
                      <a:pt x="326" y="150"/>
                    </a:lnTo>
                    <a:lnTo>
                      <a:pt x="377" y="138"/>
                    </a:lnTo>
                    <a:lnTo>
                      <a:pt x="405" y="138"/>
                    </a:lnTo>
                    <a:lnTo>
                      <a:pt x="432" y="138"/>
                    </a:lnTo>
                    <a:lnTo>
                      <a:pt x="486" y="150"/>
                    </a:lnTo>
                    <a:lnTo>
                      <a:pt x="533" y="170"/>
                    </a:lnTo>
                    <a:lnTo>
                      <a:pt x="575" y="199"/>
                    </a:lnTo>
                    <a:lnTo>
                      <a:pt x="612" y="235"/>
                    </a:lnTo>
                    <a:lnTo>
                      <a:pt x="641" y="278"/>
                    </a:lnTo>
                    <a:lnTo>
                      <a:pt x="661" y="326"/>
                    </a:lnTo>
                    <a:lnTo>
                      <a:pt x="671" y="377"/>
                    </a:lnTo>
                    <a:lnTo>
                      <a:pt x="673" y="405"/>
                    </a:lnTo>
                    <a:lnTo>
                      <a:pt x="671" y="432"/>
                    </a:lnTo>
                    <a:lnTo>
                      <a:pt x="661" y="484"/>
                    </a:lnTo>
                    <a:lnTo>
                      <a:pt x="641" y="533"/>
                    </a:lnTo>
                    <a:lnTo>
                      <a:pt x="612" y="575"/>
                    </a:lnTo>
                    <a:lnTo>
                      <a:pt x="575" y="611"/>
                    </a:lnTo>
                    <a:lnTo>
                      <a:pt x="533" y="640"/>
                    </a:lnTo>
                    <a:lnTo>
                      <a:pt x="486" y="661"/>
                    </a:lnTo>
                    <a:lnTo>
                      <a:pt x="432" y="671"/>
                    </a:lnTo>
                    <a:lnTo>
                      <a:pt x="405" y="673"/>
                    </a:lnTo>
                    <a:close/>
                    <a:moveTo>
                      <a:pt x="682" y="193"/>
                    </a:moveTo>
                    <a:lnTo>
                      <a:pt x="669" y="193"/>
                    </a:lnTo>
                    <a:lnTo>
                      <a:pt x="646" y="183"/>
                    </a:lnTo>
                    <a:lnTo>
                      <a:pt x="628" y="166"/>
                    </a:lnTo>
                    <a:lnTo>
                      <a:pt x="620" y="143"/>
                    </a:lnTo>
                    <a:lnTo>
                      <a:pt x="618" y="130"/>
                    </a:lnTo>
                    <a:lnTo>
                      <a:pt x="620" y="117"/>
                    </a:lnTo>
                    <a:lnTo>
                      <a:pt x="628" y="95"/>
                    </a:lnTo>
                    <a:lnTo>
                      <a:pt x="646" y="78"/>
                    </a:lnTo>
                    <a:lnTo>
                      <a:pt x="669" y="68"/>
                    </a:lnTo>
                    <a:lnTo>
                      <a:pt x="682" y="66"/>
                    </a:lnTo>
                    <a:lnTo>
                      <a:pt x="695" y="68"/>
                    </a:lnTo>
                    <a:lnTo>
                      <a:pt x="716" y="78"/>
                    </a:lnTo>
                    <a:lnTo>
                      <a:pt x="733" y="95"/>
                    </a:lnTo>
                    <a:lnTo>
                      <a:pt x="744" y="117"/>
                    </a:lnTo>
                    <a:lnTo>
                      <a:pt x="745" y="130"/>
                    </a:lnTo>
                    <a:lnTo>
                      <a:pt x="744" y="143"/>
                    </a:lnTo>
                    <a:lnTo>
                      <a:pt x="733" y="166"/>
                    </a:lnTo>
                    <a:lnTo>
                      <a:pt x="716" y="183"/>
                    </a:lnTo>
                    <a:lnTo>
                      <a:pt x="695" y="193"/>
                    </a:lnTo>
                    <a:lnTo>
                      <a:pt x="682" y="19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xmlns="" id="{0A0EDBD5-FD22-1477-657F-5861EDD9B3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3" y="660"/>
                <a:ext cx="103" cy="103"/>
              </a:xfrm>
              <a:custGeom>
                <a:avLst/>
                <a:gdLst>
                  <a:gd name="T0" fmla="*/ 154 w 308"/>
                  <a:gd name="T1" fmla="*/ 0 h 308"/>
                  <a:gd name="T2" fmla="*/ 124 w 308"/>
                  <a:gd name="T3" fmla="*/ 3 h 308"/>
                  <a:gd name="T4" fmla="*/ 67 w 308"/>
                  <a:gd name="T5" fmla="*/ 26 h 308"/>
                  <a:gd name="T6" fmla="*/ 26 w 308"/>
                  <a:gd name="T7" fmla="*/ 67 h 308"/>
                  <a:gd name="T8" fmla="*/ 3 w 308"/>
                  <a:gd name="T9" fmla="*/ 122 h 308"/>
                  <a:gd name="T10" fmla="*/ 0 w 308"/>
                  <a:gd name="T11" fmla="*/ 154 h 308"/>
                  <a:gd name="T12" fmla="*/ 3 w 308"/>
                  <a:gd name="T13" fmla="*/ 185 h 308"/>
                  <a:gd name="T14" fmla="*/ 26 w 308"/>
                  <a:gd name="T15" fmla="*/ 240 h 308"/>
                  <a:gd name="T16" fmla="*/ 67 w 308"/>
                  <a:gd name="T17" fmla="*/ 283 h 308"/>
                  <a:gd name="T18" fmla="*/ 124 w 308"/>
                  <a:gd name="T19" fmla="*/ 307 h 308"/>
                  <a:gd name="T20" fmla="*/ 154 w 308"/>
                  <a:gd name="T21" fmla="*/ 308 h 308"/>
                  <a:gd name="T22" fmla="*/ 186 w 308"/>
                  <a:gd name="T23" fmla="*/ 307 h 308"/>
                  <a:gd name="T24" fmla="*/ 242 w 308"/>
                  <a:gd name="T25" fmla="*/ 283 h 308"/>
                  <a:gd name="T26" fmla="*/ 284 w 308"/>
                  <a:gd name="T27" fmla="*/ 240 h 308"/>
                  <a:gd name="T28" fmla="*/ 307 w 308"/>
                  <a:gd name="T29" fmla="*/ 185 h 308"/>
                  <a:gd name="T30" fmla="*/ 308 w 308"/>
                  <a:gd name="T31" fmla="*/ 154 h 308"/>
                  <a:gd name="T32" fmla="*/ 307 w 308"/>
                  <a:gd name="T33" fmla="*/ 122 h 308"/>
                  <a:gd name="T34" fmla="*/ 284 w 308"/>
                  <a:gd name="T35" fmla="*/ 67 h 308"/>
                  <a:gd name="T36" fmla="*/ 242 w 308"/>
                  <a:gd name="T37" fmla="*/ 26 h 308"/>
                  <a:gd name="T38" fmla="*/ 186 w 308"/>
                  <a:gd name="T39" fmla="*/ 3 h 308"/>
                  <a:gd name="T40" fmla="*/ 154 w 308"/>
                  <a:gd name="T41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8" h="308">
                    <a:moveTo>
                      <a:pt x="154" y="0"/>
                    </a:moveTo>
                    <a:lnTo>
                      <a:pt x="124" y="3"/>
                    </a:lnTo>
                    <a:lnTo>
                      <a:pt x="67" y="26"/>
                    </a:lnTo>
                    <a:lnTo>
                      <a:pt x="26" y="67"/>
                    </a:lnTo>
                    <a:lnTo>
                      <a:pt x="3" y="122"/>
                    </a:lnTo>
                    <a:lnTo>
                      <a:pt x="0" y="154"/>
                    </a:lnTo>
                    <a:lnTo>
                      <a:pt x="3" y="185"/>
                    </a:lnTo>
                    <a:lnTo>
                      <a:pt x="26" y="240"/>
                    </a:lnTo>
                    <a:lnTo>
                      <a:pt x="67" y="283"/>
                    </a:lnTo>
                    <a:lnTo>
                      <a:pt x="124" y="307"/>
                    </a:lnTo>
                    <a:lnTo>
                      <a:pt x="154" y="308"/>
                    </a:lnTo>
                    <a:lnTo>
                      <a:pt x="186" y="307"/>
                    </a:lnTo>
                    <a:lnTo>
                      <a:pt x="242" y="283"/>
                    </a:lnTo>
                    <a:lnTo>
                      <a:pt x="284" y="240"/>
                    </a:lnTo>
                    <a:lnTo>
                      <a:pt x="307" y="185"/>
                    </a:lnTo>
                    <a:lnTo>
                      <a:pt x="308" y="154"/>
                    </a:lnTo>
                    <a:lnTo>
                      <a:pt x="307" y="122"/>
                    </a:lnTo>
                    <a:lnTo>
                      <a:pt x="284" y="67"/>
                    </a:lnTo>
                    <a:lnTo>
                      <a:pt x="242" y="26"/>
                    </a:lnTo>
                    <a:lnTo>
                      <a:pt x="186" y="3"/>
                    </a:lnTo>
                    <a:lnTo>
                      <a:pt x="15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xmlns="" id="{554D9E61-5A71-A72E-7816-E2CC70078E2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47" y="423"/>
                <a:ext cx="575" cy="575"/>
              </a:xfrm>
              <a:custGeom>
                <a:avLst/>
                <a:gdLst>
                  <a:gd name="T0" fmla="*/ 819 w 1725"/>
                  <a:gd name="T1" fmla="*/ 2 h 1725"/>
                  <a:gd name="T2" fmla="*/ 647 w 1725"/>
                  <a:gd name="T3" fmla="*/ 28 h 1725"/>
                  <a:gd name="T4" fmla="*/ 489 w 1725"/>
                  <a:gd name="T5" fmla="*/ 85 h 1725"/>
                  <a:gd name="T6" fmla="*/ 346 w 1725"/>
                  <a:gd name="T7" fmla="*/ 172 h 1725"/>
                  <a:gd name="T8" fmla="*/ 223 w 1725"/>
                  <a:gd name="T9" fmla="*/ 283 h 1725"/>
                  <a:gd name="T10" fmla="*/ 124 w 1725"/>
                  <a:gd name="T11" fmla="*/ 415 h 1725"/>
                  <a:gd name="T12" fmla="*/ 52 w 1725"/>
                  <a:gd name="T13" fmla="*/ 567 h 1725"/>
                  <a:gd name="T14" fmla="*/ 10 w 1725"/>
                  <a:gd name="T15" fmla="*/ 731 h 1725"/>
                  <a:gd name="T16" fmla="*/ 0 w 1725"/>
                  <a:gd name="T17" fmla="*/ 863 h 1725"/>
                  <a:gd name="T18" fmla="*/ 10 w 1725"/>
                  <a:gd name="T19" fmla="*/ 994 h 1725"/>
                  <a:gd name="T20" fmla="*/ 52 w 1725"/>
                  <a:gd name="T21" fmla="*/ 1159 h 1725"/>
                  <a:gd name="T22" fmla="*/ 124 w 1725"/>
                  <a:gd name="T23" fmla="*/ 1310 h 1725"/>
                  <a:gd name="T24" fmla="*/ 223 w 1725"/>
                  <a:gd name="T25" fmla="*/ 1443 h 1725"/>
                  <a:gd name="T26" fmla="*/ 346 w 1725"/>
                  <a:gd name="T27" fmla="*/ 1553 h 1725"/>
                  <a:gd name="T28" fmla="*/ 489 w 1725"/>
                  <a:gd name="T29" fmla="*/ 1640 h 1725"/>
                  <a:gd name="T30" fmla="*/ 647 w 1725"/>
                  <a:gd name="T31" fmla="*/ 1698 h 1725"/>
                  <a:gd name="T32" fmla="*/ 819 w 1725"/>
                  <a:gd name="T33" fmla="*/ 1724 h 1725"/>
                  <a:gd name="T34" fmla="*/ 907 w 1725"/>
                  <a:gd name="T35" fmla="*/ 1724 h 1725"/>
                  <a:gd name="T36" fmla="*/ 1078 w 1725"/>
                  <a:gd name="T37" fmla="*/ 1698 h 1725"/>
                  <a:gd name="T38" fmla="*/ 1237 w 1725"/>
                  <a:gd name="T39" fmla="*/ 1640 h 1725"/>
                  <a:gd name="T40" fmla="*/ 1379 w 1725"/>
                  <a:gd name="T41" fmla="*/ 1553 h 1725"/>
                  <a:gd name="T42" fmla="*/ 1500 w 1725"/>
                  <a:gd name="T43" fmla="*/ 1443 h 1725"/>
                  <a:gd name="T44" fmla="*/ 1600 w 1725"/>
                  <a:gd name="T45" fmla="*/ 1310 h 1725"/>
                  <a:gd name="T46" fmla="*/ 1673 w 1725"/>
                  <a:gd name="T47" fmla="*/ 1159 h 1725"/>
                  <a:gd name="T48" fmla="*/ 1715 w 1725"/>
                  <a:gd name="T49" fmla="*/ 994 h 1725"/>
                  <a:gd name="T50" fmla="*/ 1725 w 1725"/>
                  <a:gd name="T51" fmla="*/ 863 h 1725"/>
                  <a:gd name="T52" fmla="*/ 1715 w 1725"/>
                  <a:gd name="T53" fmla="*/ 731 h 1725"/>
                  <a:gd name="T54" fmla="*/ 1673 w 1725"/>
                  <a:gd name="T55" fmla="*/ 567 h 1725"/>
                  <a:gd name="T56" fmla="*/ 1600 w 1725"/>
                  <a:gd name="T57" fmla="*/ 415 h 1725"/>
                  <a:gd name="T58" fmla="*/ 1500 w 1725"/>
                  <a:gd name="T59" fmla="*/ 283 h 1725"/>
                  <a:gd name="T60" fmla="*/ 1379 w 1725"/>
                  <a:gd name="T61" fmla="*/ 172 h 1725"/>
                  <a:gd name="T62" fmla="*/ 1237 w 1725"/>
                  <a:gd name="T63" fmla="*/ 85 h 1725"/>
                  <a:gd name="T64" fmla="*/ 1078 w 1725"/>
                  <a:gd name="T65" fmla="*/ 28 h 1725"/>
                  <a:gd name="T66" fmla="*/ 907 w 1725"/>
                  <a:gd name="T67" fmla="*/ 2 h 1725"/>
                  <a:gd name="T68" fmla="*/ 1381 w 1725"/>
                  <a:gd name="T69" fmla="*/ 1123 h 1725"/>
                  <a:gd name="T70" fmla="*/ 1369 w 1725"/>
                  <a:gd name="T71" fmla="*/ 1201 h 1725"/>
                  <a:gd name="T72" fmla="*/ 1322 w 1725"/>
                  <a:gd name="T73" fmla="*/ 1288 h 1725"/>
                  <a:gd name="T74" fmla="*/ 1244 w 1725"/>
                  <a:gd name="T75" fmla="*/ 1352 h 1725"/>
                  <a:gd name="T76" fmla="*/ 1146 w 1725"/>
                  <a:gd name="T77" fmla="*/ 1383 h 1725"/>
                  <a:gd name="T78" fmla="*/ 605 w 1725"/>
                  <a:gd name="T79" fmla="*/ 1383 h 1725"/>
                  <a:gd name="T80" fmla="*/ 527 w 1725"/>
                  <a:gd name="T81" fmla="*/ 1372 h 1725"/>
                  <a:gd name="T82" fmla="*/ 438 w 1725"/>
                  <a:gd name="T83" fmla="*/ 1324 h 1725"/>
                  <a:gd name="T84" fmla="*/ 375 w 1725"/>
                  <a:gd name="T85" fmla="*/ 1247 h 1725"/>
                  <a:gd name="T86" fmla="*/ 344 w 1725"/>
                  <a:gd name="T87" fmla="*/ 1149 h 1725"/>
                  <a:gd name="T88" fmla="*/ 343 w 1725"/>
                  <a:gd name="T89" fmla="*/ 608 h 1725"/>
                  <a:gd name="T90" fmla="*/ 355 w 1725"/>
                  <a:gd name="T91" fmla="*/ 531 h 1725"/>
                  <a:gd name="T92" fmla="*/ 404 w 1725"/>
                  <a:gd name="T93" fmla="*/ 441 h 1725"/>
                  <a:gd name="T94" fmla="*/ 480 w 1725"/>
                  <a:gd name="T95" fmla="*/ 378 h 1725"/>
                  <a:gd name="T96" fmla="*/ 578 w 1725"/>
                  <a:gd name="T97" fmla="*/ 348 h 1725"/>
                  <a:gd name="T98" fmla="*/ 1120 w 1725"/>
                  <a:gd name="T99" fmla="*/ 346 h 1725"/>
                  <a:gd name="T100" fmla="*/ 1198 w 1725"/>
                  <a:gd name="T101" fmla="*/ 358 h 1725"/>
                  <a:gd name="T102" fmla="*/ 1286 w 1725"/>
                  <a:gd name="T103" fmla="*/ 407 h 1725"/>
                  <a:gd name="T104" fmla="*/ 1350 w 1725"/>
                  <a:gd name="T105" fmla="*/ 483 h 1725"/>
                  <a:gd name="T106" fmla="*/ 1381 w 1725"/>
                  <a:gd name="T107" fmla="*/ 581 h 1725"/>
                  <a:gd name="T108" fmla="*/ 1381 w 1725"/>
                  <a:gd name="T109" fmla="*/ 1123 h 1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5" h="1725">
                    <a:moveTo>
                      <a:pt x="862" y="0"/>
                    </a:moveTo>
                    <a:lnTo>
                      <a:pt x="819" y="2"/>
                    </a:lnTo>
                    <a:lnTo>
                      <a:pt x="731" y="10"/>
                    </a:lnTo>
                    <a:lnTo>
                      <a:pt x="647" y="28"/>
                    </a:lnTo>
                    <a:lnTo>
                      <a:pt x="566" y="52"/>
                    </a:lnTo>
                    <a:lnTo>
                      <a:pt x="489" y="85"/>
                    </a:lnTo>
                    <a:lnTo>
                      <a:pt x="415" y="126"/>
                    </a:lnTo>
                    <a:lnTo>
                      <a:pt x="346" y="172"/>
                    </a:lnTo>
                    <a:lnTo>
                      <a:pt x="282" y="225"/>
                    </a:lnTo>
                    <a:lnTo>
                      <a:pt x="223" y="283"/>
                    </a:lnTo>
                    <a:lnTo>
                      <a:pt x="172" y="346"/>
                    </a:lnTo>
                    <a:lnTo>
                      <a:pt x="124" y="415"/>
                    </a:lnTo>
                    <a:lnTo>
                      <a:pt x="85" y="489"/>
                    </a:lnTo>
                    <a:lnTo>
                      <a:pt x="52" y="567"/>
                    </a:lnTo>
                    <a:lnTo>
                      <a:pt x="27" y="647"/>
                    </a:lnTo>
                    <a:lnTo>
                      <a:pt x="10" y="731"/>
                    </a:lnTo>
                    <a:lnTo>
                      <a:pt x="1" y="819"/>
                    </a:lnTo>
                    <a:lnTo>
                      <a:pt x="0" y="863"/>
                    </a:lnTo>
                    <a:lnTo>
                      <a:pt x="1" y="907"/>
                    </a:lnTo>
                    <a:lnTo>
                      <a:pt x="10" y="994"/>
                    </a:lnTo>
                    <a:lnTo>
                      <a:pt x="27" y="1078"/>
                    </a:lnTo>
                    <a:lnTo>
                      <a:pt x="52" y="1159"/>
                    </a:lnTo>
                    <a:lnTo>
                      <a:pt x="85" y="1237"/>
                    </a:lnTo>
                    <a:lnTo>
                      <a:pt x="124" y="1310"/>
                    </a:lnTo>
                    <a:lnTo>
                      <a:pt x="172" y="1379"/>
                    </a:lnTo>
                    <a:lnTo>
                      <a:pt x="223" y="1443"/>
                    </a:lnTo>
                    <a:lnTo>
                      <a:pt x="282" y="1502"/>
                    </a:lnTo>
                    <a:lnTo>
                      <a:pt x="346" y="1553"/>
                    </a:lnTo>
                    <a:lnTo>
                      <a:pt x="415" y="1601"/>
                    </a:lnTo>
                    <a:lnTo>
                      <a:pt x="489" y="1640"/>
                    </a:lnTo>
                    <a:lnTo>
                      <a:pt x="566" y="1673"/>
                    </a:lnTo>
                    <a:lnTo>
                      <a:pt x="647" y="1698"/>
                    </a:lnTo>
                    <a:lnTo>
                      <a:pt x="731" y="1715"/>
                    </a:lnTo>
                    <a:lnTo>
                      <a:pt x="819" y="1724"/>
                    </a:lnTo>
                    <a:lnTo>
                      <a:pt x="862" y="1725"/>
                    </a:lnTo>
                    <a:lnTo>
                      <a:pt x="907" y="1724"/>
                    </a:lnTo>
                    <a:lnTo>
                      <a:pt x="994" y="1715"/>
                    </a:lnTo>
                    <a:lnTo>
                      <a:pt x="1078" y="1698"/>
                    </a:lnTo>
                    <a:lnTo>
                      <a:pt x="1159" y="1673"/>
                    </a:lnTo>
                    <a:lnTo>
                      <a:pt x="1237" y="1640"/>
                    </a:lnTo>
                    <a:lnTo>
                      <a:pt x="1310" y="1601"/>
                    </a:lnTo>
                    <a:lnTo>
                      <a:pt x="1379" y="1553"/>
                    </a:lnTo>
                    <a:lnTo>
                      <a:pt x="1443" y="1502"/>
                    </a:lnTo>
                    <a:lnTo>
                      <a:pt x="1500" y="1443"/>
                    </a:lnTo>
                    <a:lnTo>
                      <a:pt x="1554" y="1379"/>
                    </a:lnTo>
                    <a:lnTo>
                      <a:pt x="1600" y="1310"/>
                    </a:lnTo>
                    <a:lnTo>
                      <a:pt x="1640" y="1237"/>
                    </a:lnTo>
                    <a:lnTo>
                      <a:pt x="1673" y="1159"/>
                    </a:lnTo>
                    <a:lnTo>
                      <a:pt x="1698" y="1078"/>
                    </a:lnTo>
                    <a:lnTo>
                      <a:pt x="1715" y="994"/>
                    </a:lnTo>
                    <a:lnTo>
                      <a:pt x="1724" y="907"/>
                    </a:lnTo>
                    <a:lnTo>
                      <a:pt x="1725" y="863"/>
                    </a:lnTo>
                    <a:lnTo>
                      <a:pt x="1724" y="819"/>
                    </a:lnTo>
                    <a:lnTo>
                      <a:pt x="1715" y="731"/>
                    </a:lnTo>
                    <a:lnTo>
                      <a:pt x="1698" y="647"/>
                    </a:lnTo>
                    <a:lnTo>
                      <a:pt x="1673" y="567"/>
                    </a:lnTo>
                    <a:lnTo>
                      <a:pt x="1640" y="489"/>
                    </a:lnTo>
                    <a:lnTo>
                      <a:pt x="1600" y="415"/>
                    </a:lnTo>
                    <a:lnTo>
                      <a:pt x="1554" y="346"/>
                    </a:lnTo>
                    <a:lnTo>
                      <a:pt x="1500" y="283"/>
                    </a:lnTo>
                    <a:lnTo>
                      <a:pt x="1443" y="225"/>
                    </a:lnTo>
                    <a:lnTo>
                      <a:pt x="1379" y="172"/>
                    </a:lnTo>
                    <a:lnTo>
                      <a:pt x="1310" y="126"/>
                    </a:lnTo>
                    <a:lnTo>
                      <a:pt x="1237" y="85"/>
                    </a:lnTo>
                    <a:lnTo>
                      <a:pt x="1159" y="52"/>
                    </a:lnTo>
                    <a:lnTo>
                      <a:pt x="1078" y="28"/>
                    </a:lnTo>
                    <a:lnTo>
                      <a:pt x="994" y="10"/>
                    </a:lnTo>
                    <a:lnTo>
                      <a:pt x="907" y="2"/>
                    </a:lnTo>
                    <a:lnTo>
                      <a:pt x="862" y="0"/>
                    </a:lnTo>
                    <a:close/>
                    <a:moveTo>
                      <a:pt x="1381" y="1123"/>
                    </a:moveTo>
                    <a:lnTo>
                      <a:pt x="1381" y="1149"/>
                    </a:lnTo>
                    <a:lnTo>
                      <a:pt x="1369" y="1201"/>
                    </a:lnTo>
                    <a:lnTo>
                      <a:pt x="1350" y="1247"/>
                    </a:lnTo>
                    <a:lnTo>
                      <a:pt x="1322" y="1288"/>
                    </a:lnTo>
                    <a:lnTo>
                      <a:pt x="1286" y="1324"/>
                    </a:lnTo>
                    <a:lnTo>
                      <a:pt x="1244" y="1352"/>
                    </a:lnTo>
                    <a:lnTo>
                      <a:pt x="1198" y="1372"/>
                    </a:lnTo>
                    <a:lnTo>
                      <a:pt x="1146" y="1383"/>
                    </a:lnTo>
                    <a:lnTo>
                      <a:pt x="1120" y="1383"/>
                    </a:lnTo>
                    <a:lnTo>
                      <a:pt x="605" y="1383"/>
                    </a:lnTo>
                    <a:lnTo>
                      <a:pt x="578" y="1383"/>
                    </a:lnTo>
                    <a:lnTo>
                      <a:pt x="527" y="1372"/>
                    </a:lnTo>
                    <a:lnTo>
                      <a:pt x="480" y="1352"/>
                    </a:lnTo>
                    <a:lnTo>
                      <a:pt x="438" y="1324"/>
                    </a:lnTo>
                    <a:lnTo>
                      <a:pt x="404" y="1288"/>
                    </a:lnTo>
                    <a:lnTo>
                      <a:pt x="375" y="1247"/>
                    </a:lnTo>
                    <a:lnTo>
                      <a:pt x="355" y="1201"/>
                    </a:lnTo>
                    <a:lnTo>
                      <a:pt x="344" y="1149"/>
                    </a:lnTo>
                    <a:lnTo>
                      <a:pt x="343" y="1123"/>
                    </a:lnTo>
                    <a:lnTo>
                      <a:pt x="343" y="608"/>
                    </a:lnTo>
                    <a:lnTo>
                      <a:pt x="344" y="581"/>
                    </a:lnTo>
                    <a:lnTo>
                      <a:pt x="355" y="531"/>
                    </a:lnTo>
                    <a:lnTo>
                      <a:pt x="375" y="483"/>
                    </a:lnTo>
                    <a:lnTo>
                      <a:pt x="404" y="441"/>
                    </a:lnTo>
                    <a:lnTo>
                      <a:pt x="438" y="407"/>
                    </a:lnTo>
                    <a:lnTo>
                      <a:pt x="480" y="378"/>
                    </a:lnTo>
                    <a:lnTo>
                      <a:pt x="527" y="358"/>
                    </a:lnTo>
                    <a:lnTo>
                      <a:pt x="578" y="348"/>
                    </a:lnTo>
                    <a:lnTo>
                      <a:pt x="605" y="346"/>
                    </a:lnTo>
                    <a:lnTo>
                      <a:pt x="1120" y="346"/>
                    </a:lnTo>
                    <a:lnTo>
                      <a:pt x="1146" y="348"/>
                    </a:lnTo>
                    <a:lnTo>
                      <a:pt x="1198" y="358"/>
                    </a:lnTo>
                    <a:lnTo>
                      <a:pt x="1244" y="378"/>
                    </a:lnTo>
                    <a:lnTo>
                      <a:pt x="1286" y="407"/>
                    </a:lnTo>
                    <a:lnTo>
                      <a:pt x="1322" y="441"/>
                    </a:lnTo>
                    <a:lnTo>
                      <a:pt x="1350" y="483"/>
                    </a:lnTo>
                    <a:lnTo>
                      <a:pt x="1369" y="531"/>
                    </a:lnTo>
                    <a:lnTo>
                      <a:pt x="1381" y="581"/>
                    </a:lnTo>
                    <a:lnTo>
                      <a:pt x="1381" y="608"/>
                    </a:lnTo>
                    <a:lnTo>
                      <a:pt x="1381" y="112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8" name="Freeform 30">
              <a:extLst>
                <a:ext uri="{FF2B5EF4-FFF2-40B4-BE49-F238E27FC236}">
                  <a16:creationId xmlns:a16="http://schemas.microsoft.com/office/drawing/2014/main" xmlns="" id="{CEA995FA-9CDB-B905-BE24-469F37635729}"/>
                </a:ext>
              </a:extLst>
            </p:cNvPr>
            <p:cNvSpPr>
              <a:spLocks noEditPoints="1"/>
            </p:cNvSpPr>
            <p:nvPr/>
          </p:nvSpPr>
          <p:spPr bwMode="auto">
            <a:xfrm rot="5400000">
              <a:off x="11270093" y="1901348"/>
              <a:ext cx="140525" cy="266701"/>
            </a:xfrm>
            <a:custGeom>
              <a:avLst/>
              <a:gdLst>
                <a:gd name="T0" fmla="*/ 586 w 851"/>
                <a:gd name="T1" fmla="*/ 92 h 1617"/>
                <a:gd name="T2" fmla="*/ 258 w 851"/>
                <a:gd name="T3" fmla="*/ 0 h 1617"/>
                <a:gd name="T4" fmla="*/ 140 w 851"/>
                <a:gd name="T5" fmla="*/ 92 h 1617"/>
                <a:gd name="T6" fmla="*/ 61 w 851"/>
                <a:gd name="T7" fmla="*/ 117 h 1617"/>
                <a:gd name="T8" fmla="*/ 1 w 851"/>
                <a:gd name="T9" fmla="*/ 205 h 1617"/>
                <a:gd name="T10" fmla="*/ 0 w 851"/>
                <a:gd name="T11" fmla="*/ 1477 h 1617"/>
                <a:gd name="T12" fmla="*/ 23 w 851"/>
                <a:gd name="T13" fmla="*/ 1556 h 1617"/>
                <a:gd name="T14" fmla="*/ 111 w 851"/>
                <a:gd name="T15" fmla="*/ 1615 h 1617"/>
                <a:gd name="T16" fmla="*/ 711 w 851"/>
                <a:gd name="T17" fmla="*/ 1617 h 1617"/>
                <a:gd name="T18" fmla="*/ 790 w 851"/>
                <a:gd name="T19" fmla="*/ 1594 h 1617"/>
                <a:gd name="T20" fmla="*/ 850 w 851"/>
                <a:gd name="T21" fmla="*/ 1506 h 1617"/>
                <a:gd name="T22" fmla="*/ 851 w 851"/>
                <a:gd name="T23" fmla="*/ 233 h 1617"/>
                <a:gd name="T24" fmla="*/ 828 w 851"/>
                <a:gd name="T25" fmla="*/ 154 h 1617"/>
                <a:gd name="T26" fmla="*/ 740 w 851"/>
                <a:gd name="T27" fmla="*/ 95 h 1617"/>
                <a:gd name="T28" fmla="*/ 757 w 851"/>
                <a:gd name="T29" fmla="*/ 1477 h 1617"/>
                <a:gd name="T30" fmla="*/ 750 w 851"/>
                <a:gd name="T31" fmla="*/ 1503 h 1617"/>
                <a:gd name="T32" fmla="*/ 721 w 851"/>
                <a:gd name="T33" fmla="*/ 1523 h 1617"/>
                <a:gd name="T34" fmla="*/ 140 w 851"/>
                <a:gd name="T35" fmla="*/ 1525 h 1617"/>
                <a:gd name="T36" fmla="*/ 114 w 851"/>
                <a:gd name="T37" fmla="*/ 1516 h 1617"/>
                <a:gd name="T38" fmla="*/ 94 w 851"/>
                <a:gd name="T39" fmla="*/ 1487 h 1617"/>
                <a:gd name="T40" fmla="*/ 94 w 851"/>
                <a:gd name="T41" fmla="*/ 233 h 1617"/>
                <a:gd name="T42" fmla="*/ 101 w 851"/>
                <a:gd name="T43" fmla="*/ 206 h 1617"/>
                <a:gd name="T44" fmla="*/ 131 w 851"/>
                <a:gd name="T45" fmla="*/ 187 h 1617"/>
                <a:gd name="T46" fmla="*/ 711 w 851"/>
                <a:gd name="T47" fmla="*/ 186 h 1617"/>
                <a:gd name="T48" fmla="*/ 737 w 851"/>
                <a:gd name="T49" fmla="*/ 194 h 1617"/>
                <a:gd name="T50" fmla="*/ 757 w 851"/>
                <a:gd name="T51" fmla="*/ 223 h 1617"/>
                <a:gd name="T52" fmla="*/ 757 w 851"/>
                <a:gd name="T53" fmla="*/ 1477 h 1617"/>
                <a:gd name="T54" fmla="*/ 144 w 851"/>
                <a:gd name="T55" fmla="*/ 1468 h 1617"/>
                <a:gd name="T56" fmla="*/ 707 w 851"/>
                <a:gd name="T57" fmla="*/ 1264 h 1617"/>
                <a:gd name="T58" fmla="*/ 707 w 851"/>
                <a:gd name="T59" fmla="*/ 1213 h 1617"/>
                <a:gd name="T60" fmla="*/ 144 w 851"/>
                <a:gd name="T61" fmla="*/ 1009 h 1617"/>
                <a:gd name="T62" fmla="*/ 707 w 851"/>
                <a:gd name="T63" fmla="*/ 1213 h 1617"/>
                <a:gd name="T64" fmla="*/ 144 w 851"/>
                <a:gd name="T65" fmla="*/ 958 h 1617"/>
                <a:gd name="T66" fmla="*/ 707 w 851"/>
                <a:gd name="T67" fmla="*/ 754 h 1617"/>
                <a:gd name="T68" fmla="*/ 707 w 851"/>
                <a:gd name="T69" fmla="*/ 703 h 1617"/>
                <a:gd name="T70" fmla="*/ 144 w 851"/>
                <a:gd name="T71" fmla="*/ 499 h 1617"/>
                <a:gd name="T72" fmla="*/ 707 w 851"/>
                <a:gd name="T73" fmla="*/ 703 h 1617"/>
                <a:gd name="T74" fmla="*/ 144 w 851"/>
                <a:gd name="T75" fmla="*/ 448 h 1617"/>
                <a:gd name="T76" fmla="*/ 707 w 851"/>
                <a:gd name="T77" fmla="*/ 243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51" h="1617">
                  <a:moveTo>
                    <a:pt x="711" y="92"/>
                  </a:moveTo>
                  <a:lnTo>
                    <a:pt x="586" y="92"/>
                  </a:lnTo>
                  <a:lnTo>
                    <a:pt x="586" y="0"/>
                  </a:lnTo>
                  <a:lnTo>
                    <a:pt x="258" y="0"/>
                  </a:lnTo>
                  <a:lnTo>
                    <a:pt x="258" y="92"/>
                  </a:lnTo>
                  <a:lnTo>
                    <a:pt x="140" y="92"/>
                  </a:lnTo>
                  <a:lnTo>
                    <a:pt x="111" y="95"/>
                  </a:lnTo>
                  <a:lnTo>
                    <a:pt x="61" y="117"/>
                  </a:lnTo>
                  <a:lnTo>
                    <a:pt x="23" y="154"/>
                  </a:lnTo>
                  <a:lnTo>
                    <a:pt x="1" y="205"/>
                  </a:lnTo>
                  <a:lnTo>
                    <a:pt x="0" y="233"/>
                  </a:lnTo>
                  <a:lnTo>
                    <a:pt x="0" y="1477"/>
                  </a:lnTo>
                  <a:lnTo>
                    <a:pt x="1" y="1506"/>
                  </a:lnTo>
                  <a:lnTo>
                    <a:pt x="23" y="1556"/>
                  </a:lnTo>
                  <a:lnTo>
                    <a:pt x="61" y="1594"/>
                  </a:lnTo>
                  <a:lnTo>
                    <a:pt x="111" y="1615"/>
                  </a:lnTo>
                  <a:lnTo>
                    <a:pt x="140" y="1617"/>
                  </a:lnTo>
                  <a:lnTo>
                    <a:pt x="711" y="1617"/>
                  </a:lnTo>
                  <a:lnTo>
                    <a:pt x="740" y="1615"/>
                  </a:lnTo>
                  <a:lnTo>
                    <a:pt x="790" y="1594"/>
                  </a:lnTo>
                  <a:lnTo>
                    <a:pt x="828" y="1556"/>
                  </a:lnTo>
                  <a:lnTo>
                    <a:pt x="850" y="1506"/>
                  </a:lnTo>
                  <a:lnTo>
                    <a:pt x="851" y="1477"/>
                  </a:lnTo>
                  <a:lnTo>
                    <a:pt x="851" y="233"/>
                  </a:lnTo>
                  <a:lnTo>
                    <a:pt x="850" y="205"/>
                  </a:lnTo>
                  <a:lnTo>
                    <a:pt x="828" y="154"/>
                  </a:lnTo>
                  <a:lnTo>
                    <a:pt x="790" y="117"/>
                  </a:lnTo>
                  <a:lnTo>
                    <a:pt x="740" y="95"/>
                  </a:lnTo>
                  <a:lnTo>
                    <a:pt x="711" y="92"/>
                  </a:lnTo>
                  <a:close/>
                  <a:moveTo>
                    <a:pt x="757" y="1477"/>
                  </a:moveTo>
                  <a:lnTo>
                    <a:pt x="757" y="1487"/>
                  </a:lnTo>
                  <a:lnTo>
                    <a:pt x="750" y="1503"/>
                  </a:lnTo>
                  <a:lnTo>
                    <a:pt x="737" y="1516"/>
                  </a:lnTo>
                  <a:lnTo>
                    <a:pt x="721" y="1523"/>
                  </a:lnTo>
                  <a:lnTo>
                    <a:pt x="711" y="1525"/>
                  </a:lnTo>
                  <a:lnTo>
                    <a:pt x="140" y="1525"/>
                  </a:lnTo>
                  <a:lnTo>
                    <a:pt x="131" y="1523"/>
                  </a:lnTo>
                  <a:lnTo>
                    <a:pt x="114" y="1516"/>
                  </a:lnTo>
                  <a:lnTo>
                    <a:pt x="101" y="1503"/>
                  </a:lnTo>
                  <a:lnTo>
                    <a:pt x="94" y="1487"/>
                  </a:lnTo>
                  <a:lnTo>
                    <a:pt x="94" y="1477"/>
                  </a:lnTo>
                  <a:lnTo>
                    <a:pt x="94" y="233"/>
                  </a:lnTo>
                  <a:lnTo>
                    <a:pt x="94" y="223"/>
                  </a:lnTo>
                  <a:lnTo>
                    <a:pt x="101" y="206"/>
                  </a:lnTo>
                  <a:lnTo>
                    <a:pt x="114" y="194"/>
                  </a:lnTo>
                  <a:lnTo>
                    <a:pt x="131" y="187"/>
                  </a:lnTo>
                  <a:lnTo>
                    <a:pt x="140" y="186"/>
                  </a:lnTo>
                  <a:lnTo>
                    <a:pt x="711" y="186"/>
                  </a:lnTo>
                  <a:lnTo>
                    <a:pt x="721" y="187"/>
                  </a:lnTo>
                  <a:lnTo>
                    <a:pt x="737" y="194"/>
                  </a:lnTo>
                  <a:lnTo>
                    <a:pt x="750" y="206"/>
                  </a:lnTo>
                  <a:lnTo>
                    <a:pt x="757" y="223"/>
                  </a:lnTo>
                  <a:lnTo>
                    <a:pt x="757" y="233"/>
                  </a:lnTo>
                  <a:lnTo>
                    <a:pt x="757" y="1477"/>
                  </a:lnTo>
                  <a:close/>
                  <a:moveTo>
                    <a:pt x="707" y="1468"/>
                  </a:moveTo>
                  <a:lnTo>
                    <a:pt x="144" y="1468"/>
                  </a:lnTo>
                  <a:lnTo>
                    <a:pt x="144" y="1264"/>
                  </a:lnTo>
                  <a:lnTo>
                    <a:pt x="707" y="1264"/>
                  </a:lnTo>
                  <a:lnTo>
                    <a:pt x="707" y="1468"/>
                  </a:lnTo>
                  <a:close/>
                  <a:moveTo>
                    <a:pt x="707" y="1213"/>
                  </a:moveTo>
                  <a:lnTo>
                    <a:pt x="144" y="1213"/>
                  </a:lnTo>
                  <a:lnTo>
                    <a:pt x="144" y="1009"/>
                  </a:lnTo>
                  <a:lnTo>
                    <a:pt x="707" y="1009"/>
                  </a:lnTo>
                  <a:lnTo>
                    <a:pt x="707" y="1213"/>
                  </a:lnTo>
                  <a:close/>
                  <a:moveTo>
                    <a:pt x="707" y="958"/>
                  </a:moveTo>
                  <a:lnTo>
                    <a:pt x="144" y="958"/>
                  </a:lnTo>
                  <a:lnTo>
                    <a:pt x="144" y="754"/>
                  </a:lnTo>
                  <a:lnTo>
                    <a:pt x="707" y="754"/>
                  </a:lnTo>
                  <a:lnTo>
                    <a:pt x="707" y="958"/>
                  </a:lnTo>
                  <a:close/>
                  <a:moveTo>
                    <a:pt x="707" y="703"/>
                  </a:moveTo>
                  <a:lnTo>
                    <a:pt x="144" y="703"/>
                  </a:lnTo>
                  <a:lnTo>
                    <a:pt x="144" y="499"/>
                  </a:lnTo>
                  <a:lnTo>
                    <a:pt x="707" y="499"/>
                  </a:lnTo>
                  <a:lnTo>
                    <a:pt x="707" y="703"/>
                  </a:lnTo>
                  <a:close/>
                  <a:moveTo>
                    <a:pt x="707" y="448"/>
                  </a:moveTo>
                  <a:lnTo>
                    <a:pt x="144" y="448"/>
                  </a:lnTo>
                  <a:lnTo>
                    <a:pt x="144" y="243"/>
                  </a:lnTo>
                  <a:lnTo>
                    <a:pt x="707" y="243"/>
                  </a:lnTo>
                  <a:lnTo>
                    <a:pt x="707" y="4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xmlns="" id="{26013E33-EC01-2F0A-3738-2CED6830FF49}"/>
                </a:ext>
              </a:extLst>
            </p:cNvPr>
            <p:cNvSpPr/>
            <p:nvPr/>
          </p:nvSpPr>
          <p:spPr>
            <a:xfrm>
              <a:off x="10877600" y="1926976"/>
              <a:ext cx="383438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altLang="ko-KR" sz="800" kern="0" dirty="0">
                  <a:solidFill>
                    <a:prstClr val="white"/>
                  </a:solidFill>
                </a:rPr>
                <a:t>60%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Freeform 26">
              <a:extLst>
                <a:ext uri="{FF2B5EF4-FFF2-40B4-BE49-F238E27FC236}">
                  <a16:creationId xmlns:a16="http://schemas.microsoft.com/office/drawing/2014/main" xmlns="" id="{151E2EAF-5C64-EA27-426E-72539C2E3A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52987" y="1945386"/>
              <a:ext cx="179805" cy="140525"/>
            </a:xfrm>
            <a:custGeom>
              <a:avLst/>
              <a:gdLst>
                <a:gd name="T0" fmla="*/ 2528 w 5492"/>
                <a:gd name="T1" fmla="*/ 3685 h 4293"/>
                <a:gd name="T2" fmla="*/ 2403 w 5492"/>
                <a:gd name="T3" fmla="*/ 3950 h 4293"/>
                <a:gd name="T4" fmla="*/ 2527 w 5492"/>
                <a:gd name="T5" fmla="*/ 4215 h 4293"/>
                <a:gd name="T6" fmla="*/ 2783 w 5492"/>
                <a:gd name="T7" fmla="*/ 4293 h 4293"/>
                <a:gd name="T8" fmla="*/ 3051 w 5492"/>
                <a:gd name="T9" fmla="*/ 4114 h 4293"/>
                <a:gd name="T10" fmla="*/ 3077 w 5492"/>
                <a:gd name="T11" fmla="*/ 3848 h 4293"/>
                <a:gd name="T12" fmla="*/ 2849 w 5492"/>
                <a:gd name="T13" fmla="*/ 3622 h 4293"/>
                <a:gd name="T14" fmla="*/ 5194 w 5492"/>
                <a:gd name="T15" fmla="*/ 852 h 4293"/>
                <a:gd name="T16" fmla="*/ 4431 w 5492"/>
                <a:gd name="T17" fmla="*/ 373 h 4293"/>
                <a:gd name="T18" fmla="*/ 3574 w 5492"/>
                <a:gd name="T19" fmla="*/ 85 h 4293"/>
                <a:gd name="T20" fmla="*/ 2746 w 5492"/>
                <a:gd name="T21" fmla="*/ 0 h 4293"/>
                <a:gd name="T22" fmla="*/ 1919 w 5492"/>
                <a:gd name="T23" fmla="*/ 85 h 4293"/>
                <a:gd name="T24" fmla="*/ 1060 w 5492"/>
                <a:gd name="T25" fmla="*/ 373 h 4293"/>
                <a:gd name="T26" fmla="*/ 299 w 5492"/>
                <a:gd name="T27" fmla="*/ 852 h 4293"/>
                <a:gd name="T28" fmla="*/ 12 w 5492"/>
                <a:gd name="T29" fmla="*/ 1157 h 4293"/>
                <a:gd name="T30" fmla="*/ 71 w 5492"/>
                <a:gd name="T31" fmla="*/ 1432 h 4293"/>
                <a:gd name="T32" fmla="*/ 288 w 5492"/>
                <a:gd name="T33" fmla="*/ 1543 h 4293"/>
                <a:gd name="T34" fmla="*/ 522 w 5492"/>
                <a:gd name="T35" fmla="*/ 1477 h 4293"/>
                <a:gd name="T36" fmla="*/ 958 w 5492"/>
                <a:gd name="T37" fmla="*/ 1134 h 4293"/>
                <a:gd name="T38" fmla="*/ 1625 w 5492"/>
                <a:gd name="T39" fmla="*/ 813 h 4293"/>
                <a:gd name="T40" fmla="*/ 2746 w 5492"/>
                <a:gd name="T41" fmla="*/ 633 h 4293"/>
                <a:gd name="T42" fmla="*/ 3868 w 5492"/>
                <a:gd name="T43" fmla="*/ 813 h 4293"/>
                <a:gd name="T44" fmla="*/ 4534 w 5492"/>
                <a:gd name="T45" fmla="*/ 1134 h 4293"/>
                <a:gd name="T46" fmla="*/ 4969 w 5492"/>
                <a:gd name="T47" fmla="*/ 1477 h 4293"/>
                <a:gd name="T48" fmla="*/ 5263 w 5492"/>
                <a:gd name="T49" fmla="*/ 1532 h 4293"/>
                <a:gd name="T50" fmla="*/ 5456 w 5492"/>
                <a:gd name="T51" fmla="*/ 1383 h 4293"/>
                <a:gd name="T52" fmla="*/ 5456 w 5492"/>
                <a:gd name="T53" fmla="*/ 1102 h 4293"/>
                <a:gd name="T54" fmla="*/ 2332 w 5492"/>
                <a:gd name="T55" fmla="*/ 1230 h 4293"/>
                <a:gd name="T56" fmla="*/ 1094 w 5492"/>
                <a:gd name="T57" fmla="*/ 1739 h 4293"/>
                <a:gd name="T58" fmla="*/ 698 w 5492"/>
                <a:gd name="T59" fmla="*/ 2148 h 4293"/>
                <a:gd name="T60" fmla="*/ 759 w 5492"/>
                <a:gd name="T61" fmla="*/ 2452 h 4293"/>
                <a:gd name="T62" fmla="*/ 987 w 5492"/>
                <a:gd name="T63" fmla="*/ 2574 h 4293"/>
                <a:gd name="T64" fmla="*/ 1230 w 5492"/>
                <a:gd name="T65" fmla="*/ 2501 h 4293"/>
                <a:gd name="T66" fmla="*/ 1844 w 5492"/>
                <a:gd name="T67" fmla="*/ 2056 h 4293"/>
                <a:gd name="T68" fmla="*/ 2743 w 5492"/>
                <a:gd name="T69" fmla="*/ 1844 h 4293"/>
                <a:gd name="T70" fmla="*/ 3643 w 5492"/>
                <a:gd name="T71" fmla="*/ 2056 h 4293"/>
                <a:gd name="T72" fmla="*/ 4255 w 5492"/>
                <a:gd name="T73" fmla="*/ 2501 h 4293"/>
                <a:gd name="T74" fmla="*/ 4562 w 5492"/>
                <a:gd name="T75" fmla="*/ 2561 h 4293"/>
                <a:gd name="T76" fmla="*/ 4763 w 5492"/>
                <a:gd name="T77" fmla="*/ 2397 h 4293"/>
                <a:gd name="T78" fmla="*/ 4763 w 5492"/>
                <a:gd name="T79" fmla="*/ 2088 h 4293"/>
                <a:gd name="T80" fmla="*/ 4167 w 5492"/>
                <a:gd name="T81" fmla="*/ 1589 h 4293"/>
                <a:gd name="T82" fmla="*/ 2881 w 5492"/>
                <a:gd name="T83" fmla="*/ 1203 h 4293"/>
                <a:gd name="T84" fmla="*/ 2362 w 5492"/>
                <a:gd name="T85" fmla="*/ 2451 h 4293"/>
                <a:gd name="T86" fmla="*/ 1694 w 5492"/>
                <a:gd name="T87" fmla="*/ 2819 h 4293"/>
                <a:gd name="T88" fmla="*/ 1546 w 5492"/>
                <a:gd name="T89" fmla="*/ 3074 h 4293"/>
                <a:gd name="T90" fmla="*/ 1637 w 5492"/>
                <a:gd name="T91" fmla="*/ 3334 h 4293"/>
                <a:gd name="T92" fmla="*/ 1860 w 5492"/>
                <a:gd name="T93" fmla="*/ 3429 h 4293"/>
                <a:gd name="T94" fmla="*/ 2082 w 5492"/>
                <a:gd name="T95" fmla="*/ 3334 h 4293"/>
                <a:gd name="T96" fmla="*/ 2429 w 5492"/>
                <a:gd name="T97" fmla="*/ 3100 h 4293"/>
                <a:gd name="T98" fmla="*/ 2793 w 5492"/>
                <a:gd name="T99" fmla="*/ 3040 h 4293"/>
                <a:gd name="T100" fmla="*/ 3228 w 5492"/>
                <a:gd name="T101" fmla="*/ 3184 h 4293"/>
                <a:gd name="T102" fmla="*/ 3487 w 5492"/>
                <a:gd name="T103" fmla="*/ 3393 h 4293"/>
                <a:gd name="T104" fmla="*/ 3780 w 5492"/>
                <a:gd name="T105" fmla="*/ 3393 h 4293"/>
                <a:gd name="T106" fmla="*/ 3934 w 5492"/>
                <a:gd name="T107" fmla="*/ 3197 h 4293"/>
                <a:gd name="T108" fmla="*/ 3878 w 5492"/>
                <a:gd name="T109" fmla="*/ 2900 h 4293"/>
                <a:gd name="T110" fmla="*/ 3417 w 5492"/>
                <a:gd name="T111" fmla="*/ 2556 h 4293"/>
                <a:gd name="T112" fmla="*/ 2746 w 5492"/>
                <a:gd name="T113" fmla="*/ 2403 h 4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92" h="4293">
                  <a:moveTo>
                    <a:pt x="2747" y="3607"/>
                  </a:moveTo>
                  <a:lnTo>
                    <a:pt x="2711" y="3609"/>
                  </a:lnTo>
                  <a:lnTo>
                    <a:pt x="2645" y="3622"/>
                  </a:lnTo>
                  <a:lnTo>
                    <a:pt x="2583" y="3649"/>
                  </a:lnTo>
                  <a:lnTo>
                    <a:pt x="2528" y="3685"/>
                  </a:lnTo>
                  <a:lnTo>
                    <a:pt x="2481" y="3733"/>
                  </a:lnTo>
                  <a:lnTo>
                    <a:pt x="2443" y="3787"/>
                  </a:lnTo>
                  <a:lnTo>
                    <a:pt x="2417" y="3848"/>
                  </a:lnTo>
                  <a:lnTo>
                    <a:pt x="2403" y="3916"/>
                  </a:lnTo>
                  <a:lnTo>
                    <a:pt x="2403" y="3950"/>
                  </a:lnTo>
                  <a:lnTo>
                    <a:pt x="2403" y="3986"/>
                  </a:lnTo>
                  <a:lnTo>
                    <a:pt x="2417" y="4052"/>
                  </a:lnTo>
                  <a:lnTo>
                    <a:pt x="2443" y="4114"/>
                  </a:lnTo>
                  <a:lnTo>
                    <a:pt x="2481" y="4169"/>
                  </a:lnTo>
                  <a:lnTo>
                    <a:pt x="2527" y="4215"/>
                  </a:lnTo>
                  <a:lnTo>
                    <a:pt x="2583" y="4253"/>
                  </a:lnTo>
                  <a:lnTo>
                    <a:pt x="2645" y="4279"/>
                  </a:lnTo>
                  <a:lnTo>
                    <a:pt x="2711" y="4293"/>
                  </a:lnTo>
                  <a:lnTo>
                    <a:pt x="2747" y="4293"/>
                  </a:lnTo>
                  <a:lnTo>
                    <a:pt x="2783" y="4293"/>
                  </a:lnTo>
                  <a:lnTo>
                    <a:pt x="2849" y="4279"/>
                  </a:lnTo>
                  <a:lnTo>
                    <a:pt x="2911" y="4253"/>
                  </a:lnTo>
                  <a:lnTo>
                    <a:pt x="2966" y="4215"/>
                  </a:lnTo>
                  <a:lnTo>
                    <a:pt x="3013" y="4169"/>
                  </a:lnTo>
                  <a:lnTo>
                    <a:pt x="3051" y="4114"/>
                  </a:lnTo>
                  <a:lnTo>
                    <a:pt x="3077" y="4052"/>
                  </a:lnTo>
                  <a:lnTo>
                    <a:pt x="3090" y="3986"/>
                  </a:lnTo>
                  <a:lnTo>
                    <a:pt x="3091" y="3950"/>
                  </a:lnTo>
                  <a:lnTo>
                    <a:pt x="3090" y="3916"/>
                  </a:lnTo>
                  <a:lnTo>
                    <a:pt x="3077" y="3848"/>
                  </a:lnTo>
                  <a:lnTo>
                    <a:pt x="3051" y="3787"/>
                  </a:lnTo>
                  <a:lnTo>
                    <a:pt x="3013" y="3733"/>
                  </a:lnTo>
                  <a:lnTo>
                    <a:pt x="2966" y="3685"/>
                  </a:lnTo>
                  <a:lnTo>
                    <a:pt x="2911" y="3648"/>
                  </a:lnTo>
                  <a:lnTo>
                    <a:pt x="2849" y="3622"/>
                  </a:lnTo>
                  <a:lnTo>
                    <a:pt x="2783" y="3609"/>
                  </a:lnTo>
                  <a:lnTo>
                    <a:pt x="2747" y="3607"/>
                  </a:lnTo>
                  <a:close/>
                  <a:moveTo>
                    <a:pt x="5399" y="1030"/>
                  </a:moveTo>
                  <a:lnTo>
                    <a:pt x="5332" y="968"/>
                  </a:lnTo>
                  <a:lnTo>
                    <a:pt x="5194" y="852"/>
                  </a:lnTo>
                  <a:lnTo>
                    <a:pt x="5050" y="741"/>
                  </a:lnTo>
                  <a:lnTo>
                    <a:pt x="4902" y="638"/>
                  </a:lnTo>
                  <a:lnTo>
                    <a:pt x="4749" y="542"/>
                  </a:lnTo>
                  <a:lnTo>
                    <a:pt x="4592" y="454"/>
                  </a:lnTo>
                  <a:lnTo>
                    <a:pt x="4431" y="373"/>
                  </a:lnTo>
                  <a:lnTo>
                    <a:pt x="4266" y="300"/>
                  </a:lnTo>
                  <a:lnTo>
                    <a:pt x="4098" y="235"/>
                  </a:lnTo>
                  <a:lnTo>
                    <a:pt x="3927" y="178"/>
                  </a:lnTo>
                  <a:lnTo>
                    <a:pt x="3751" y="127"/>
                  </a:lnTo>
                  <a:lnTo>
                    <a:pt x="3574" y="85"/>
                  </a:lnTo>
                  <a:lnTo>
                    <a:pt x="3394" y="52"/>
                  </a:lnTo>
                  <a:lnTo>
                    <a:pt x="3211" y="26"/>
                  </a:lnTo>
                  <a:lnTo>
                    <a:pt x="3026" y="10"/>
                  </a:lnTo>
                  <a:lnTo>
                    <a:pt x="2839" y="2"/>
                  </a:lnTo>
                  <a:lnTo>
                    <a:pt x="2746" y="0"/>
                  </a:lnTo>
                  <a:lnTo>
                    <a:pt x="2652" y="2"/>
                  </a:lnTo>
                  <a:lnTo>
                    <a:pt x="2466" y="10"/>
                  </a:lnTo>
                  <a:lnTo>
                    <a:pt x="2282" y="26"/>
                  </a:lnTo>
                  <a:lnTo>
                    <a:pt x="2099" y="52"/>
                  </a:lnTo>
                  <a:lnTo>
                    <a:pt x="1919" y="85"/>
                  </a:lnTo>
                  <a:lnTo>
                    <a:pt x="1740" y="127"/>
                  </a:lnTo>
                  <a:lnTo>
                    <a:pt x="1566" y="178"/>
                  </a:lnTo>
                  <a:lnTo>
                    <a:pt x="1395" y="235"/>
                  </a:lnTo>
                  <a:lnTo>
                    <a:pt x="1226" y="300"/>
                  </a:lnTo>
                  <a:lnTo>
                    <a:pt x="1060" y="373"/>
                  </a:lnTo>
                  <a:lnTo>
                    <a:pt x="899" y="454"/>
                  </a:lnTo>
                  <a:lnTo>
                    <a:pt x="742" y="542"/>
                  </a:lnTo>
                  <a:lnTo>
                    <a:pt x="590" y="638"/>
                  </a:lnTo>
                  <a:lnTo>
                    <a:pt x="441" y="741"/>
                  </a:lnTo>
                  <a:lnTo>
                    <a:pt x="299" y="852"/>
                  </a:lnTo>
                  <a:lnTo>
                    <a:pt x="160" y="970"/>
                  </a:lnTo>
                  <a:lnTo>
                    <a:pt x="93" y="1030"/>
                  </a:lnTo>
                  <a:lnTo>
                    <a:pt x="71" y="1053"/>
                  </a:lnTo>
                  <a:lnTo>
                    <a:pt x="35" y="1104"/>
                  </a:lnTo>
                  <a:lnTo>
                    <a:pt x="12" y="1157"/>
                  </a:lnTo>
                  <a:lnTo>
                    <a:pt x="0" y="1215"/>
                  </a:lnTo>
                  <a:lnTo>
                    <a:pt x="0" y="1272"/>
                  </a:lnTo>
                  <a:lnTo>
                    <a:pt x="12" y="1328"/>
                  </a:lnTo>
                  <a:lnTo>
                    <a:pt x="35" y="1383"/>
                  </a:lnTo>
                  <a:lnTo>
                    <a:pt x="71" y="1432"/>
                  </a:lnTo>
                  <a:lnTo>
                    <a:pt x="93" y="1455"/>
                  </a:lnTo>
                  <a:lnTo>
                    <a:pt x="117" y="1477"/>
                  </a:lnTo>
                  <a:lnTo>
                    <a:pt x="170" y="1510"/>
                  </a:lnTo>
                  <a:lnTo>
                    <a:pt x="228" y="1532"/>
                  </a:lnTo>
                  <a:lnTo>
                    <a:pt x="288" y="1543"/>
                  </a:lnTo>
                  <a:lnTo>
                    <a:pt x="319" y="1543"/>
                  </a:lnTo>
                  <a:lnTo>
                    <a:pt x="350" y="1543"/>
                  </a:lnTo>
                  <a:lnTo>
                    <a:pt x="411" y="1532"/>
                  </a:lnTo>
                  <a:lnTo>
                    <a:pt x="469" y="1510"/>
                  </a:lnTo>
                  <a:lnTo>
                    <a:pt x="522" y="1477"/>
                  </a:lnTo>
                  <a:lnTo>
                    <a:pt x="546" y="1455"/>
                  </a:lnTo>
                  <a:lnTo>
                    <a:pt x="601" y="1405"/>
                  </a:lnTo>
                  <a:lnTo>
                    <a:pt x="716" y="1308"/>
                  </a:lnTo>
                  <a:lnTo>
                    <a:pt x="834" y="1218"/>
                  </a:lnTo>
                  <a:lnTo>
                    <a:pt x="958" y="1134"/>
                  </a:lnTo>
                  <a:lnTo>
                    <a:pt x="1085" y="1056"/>
                  </a:lnTo>
                  <a:lnTo>
                    <a:pt x="1215" y="986"/>
                  </a:lnTo>
                  <a:lnTo>
                    <a:pt x="1349" y="922"/>
                  </a:lnTo>
                  <a:lnTo>
                    <a:pt x="1485" y="865"/>
                  </a:lnTo>
                  <a:lnTo>
                    <a:pt x="1625" y="813"/>
                  </a:lnTo>
                  <a:lnTo>
                    <a:pt x="1768" y="768"/>
                  </a:lnTo>
                  <a:lnTo>
                    <a:pt x="1985" y="712"/>
                  </a:lnTo>
                  <a:lnTo>
                    <a:pt x="2285" y="662"/>
                  </a:lnTo>
                  <a:lnTo>
                    <a:pt x="2590" y="636"/>
                  </a:lnTo>
                  <a:lnTo>
                    <a:pt x="2746" y="633"/>
                  </a:lnTo>
                  <a:lnTo>
                    <a:pt x="2901" y="636"/>
                  </a:lnTo>
                  <a:lnTo>
                    <a:pt x="3208" y="662"/>
                  </a:lnTo>
                  <a:lnTo>
                    <a:pt x="3506" y="712"/>
                  </a:lnTo>
                  <a:lnTo>
                    <a:pt x="3725" y="768"/>
                  </a:lnTo>
                  <a:lnTo>
                    <a:pt x="3868" y="813"/>
                  </a:lnTo>
                  <a:lnTo>
                    <a:pt x="4007" y="865"/>
                  </a:lnTo>
                  <a:lnTo>
                    <a:pt x="4144" y="922"/>
                  </a:lnTo>
                  <a:lnTo>
                    <a:pt x="4277" y="986"/>
                  </a:lnTo>
                  <a:lnTo>
                    <a:pt x="4408" y="1056"/>
                  </a:lnTo>
                  <a:lnTo>
                    <a:pt x="4534" y="1134"/>
                  </a:lnTo>
                  <a:lnTo>
                    <a:pt x="4657" y="1218"/>
                  </a:lnTo>
                  <a:lnTo>
                    <a:pt x="4776" y="1307"/>
                  </a:lnTo>
                  <a:lnTo>
                    <a:pt x="4890" y="1403"/>
                  </a:lnTo>
                  <a:lnTo>
                    <a:pt x="4946" y="1455"/>
                  </a:lnTo>
                  <a:lnTo>
                    <a:pt x="4969" y="1477"/>
                  </a:lnTo>
                  <a:lnTo>
                    <a:pt x="5023" y="1509"/>
                  </a:lnTo>
                  <a:lnTo>
                    <a:pt x="5082" y="1532"/>
                  </a:lnTo>
                  <a:lnTo>
                    <a:pt x="5142" y="1542"/>
                  </a:lnTo>
                  <a:lnTo>
                    <a:pt x="5203" y="1542"/>
                  </a:lnTo>
                  <a:lnTo>
                    <a:pt x="5263" y="1532"/>
                  </a:lnTo>
                  <a:lnTo>
                    <a:pt x="5322" y="1509"/>
                  </a:lnTo>
                  <a:lnTo>
                    <a:pt x="5375" y="1477"/>
                  </a:lnTo>
                  <a:lnTo>
                    <a:pt x="5399" y="1455"/>
                  </a:lnTo>
                  <a:lnTo>
                    <a:pt x="5422" y="1432"/>
                  </a:lnTo>
                  <a:lnTo>
                    <a:pt x="5456" y="1383"/>
                  </a:lnTo>
                  <a:lnTo>
                    <a:pt x="5481" y="1328"/>
                  </a:lnTo>
                  <a:lnTo>
                    <a:pt x="5492" y="1272"/>
                  </a:lnTo>
                  <a:lnTo>
                    <a:pt x="5492" y="1215"/>
                  </a:lnTo>
                  <a:lnTo>
                    <a:pt x="5481" y="1157"/>
                  </a:lnTo>
                  <a:lnTo>
                    <a:pt x="5456" y="1102"/>
                  </a:lnTo>
                  <a:lnTo>
                    <a:pt x="5422" y="1053"/>
                  </a:lnTo>
                  <a:lnTo>
                    <a:pt x="5399" y="1030"/>
                  </a:lnTo>
                  <a:close/>
                  <a:moveTo>
                    <a:pt x="2743" y="1202"/>
                  </a:moveTo>
                  <a:lnTo>
                    <a:pt x="2604" y="1203"/>
                  </a:lnTo>
                  <a:lnTo>
                    <a:pt x="2332" y="1230"/>
                  </a:lnTo>
                  <a:lnTo>
                    <a:pt x="2066" y="1282"/>
                  </a:lnTo>
                  <a:lnTo>
                    <a:pt x="1807" y="1360"/>
                  </a:lnTo>
                  <a:lnTo>
                    <a:pt x="1557" y="1462"/>
                  </a:lnTo>
                  <a:lnTo>
                    <a:pt x="1320" y="1589"/>
                  </a:lnTo>
                  <a:lnTo>
                    <a:pt x="1094" y="1739"/>
                  </a:lnTo>
                  <a:lnTo>
                    <a:pt x="882" y="1912"/>
                  </a:lnTo>
                  <a:lnTo>
                    <a:pt x="782" y="2008"/>
                  </a:lnTo>
                  <a:lnTo>
                    <a:pt x="759" y="2033"/>
                  </a:lnTo>
                  <a:lnTo>
                    <a:pt x="722" y="2088"/>
                  </a:lnTo>
                  <a:lnTo>
                    <a:pt x="698" y="2148"/>
                  </a:lnTo>
                  <a:lnTo>
                    <a:pt x="686" y="2211"/>
                  </a:lnTo>
                  <a:lnTo>
                    <a:pt x="686" y="2275"/>
                  </a:lnTo>
                  <a:lnTo>
                    <a:pt x="698" y="2337"/>
                  </a:lnTo>
                  <a:lnTo>
                    <a:pt x="722" y="2397"/>
                  </a:lnTo>
                  <a:lnTo>
                    <a:pt x="759" y="2452"/>
                  </a:lnTo>
                  <a:lnTo>
                    <a:pt x="782" y="2478"/>
                  </a:lnTo>
                  <a:lnTo>
                    <a:pt x="808" y="2501"/>
                  </a:lnTo>
                  <a:lnTo>
                    <a:pt x="863" y="2537"/>
                  </a:lnTo>
                  <a:lnTo>
                    <a:pt x="924" y="2561"/>
                  </a:lnTo>
                  <a:lnTo>
                    <a:pt x="987" y="2574"/>
                  </a:lnTo>
                  <a:lnTo>
                    <a:pt x="1019" y="2576"/>
                  </a:lnTo>
                  <a:lnTo>
                    <a:pt x="1052" y="2574"/>
                  </a:lnTo>
                  <a:lnTo>
                    <a:pt x="1115" y="2561"/>
                  </a:lnTo>
                  <a:lnTo>
                    <a:pt x="1176" y="2537"/>
                  </a:lnTo>
                  <a:lnTo>
                    <a:pt x="1230" y="2501"/>
                  </a:lnTo>
                  <a:lnTo>
                    <a:pt x="1256" y="2478"/>
                  </a:lnTo>
                  <a:lnTo>
                    <a:pt x="1331" y="2404"/>
                  </a:lnTo>
                  <a:lnTo>
                    <a:pt x="1493" y="2272"/>
                  </a:lnTo>
                  <a:lnTo>
                    <a:pt x="1664" y="2155"/>
                  </a:lnTo>
                  <a:lnTo>
                    <a:pt x="1844" y="2056"/>
                  </a:lnTo>
                  <a:lnTo>
                    <a:pt x="2033" y="1974"/>
                  </a:lnTo>
                  <a:lnTo>
                    <a:pt x="2229" y="1910"/>
                  </a:lnTo>
                  <a:lnTo>
                    <a:pt x="2432" y="1869"/>
                  </a:lnTo>
                  <a:lnTo>
                    <a:pt x="2638" y="1847"/>
                  </a:lnTo>
                  <a:lnTo>
                    <a:pt x="2743" y="1844"/>
                  </a:lnTo>
                  <a:lnTo>
                    <a:pt x="2848" y="1847"/>
                  </a:lnTo>
                  <a:lnTo>
                    <a:pt x="3055" y="1869"/>
                  </a:lnTo>
                  <a:lnTo>
                    <a:pt x="3257" y="1910"/>
                  </a:lnTo>
                  <a:lnTo>
                    <a:pt x="3453" y="1974"/>
                  </a:lnTo>
                  <a:lnTo>
                    <a:pt x="3643" y="2056"/>
                  </a:lnTo>
                  <a:lnTo>
                    <a:pt x="3823" y="2155"/>
                  </a:lnTo>
                  <a:lnTo>
                    <a:pt x="3994" y="2272"/>
                  </a:lnTo>
                  <a:lnTo>
                    <a:pt x="4154" y="2404"/>
                  </a:lnTo>
                  <a:lnTo>
                    <a:pt x="4230" y="2478"/>
                  </a:lnTo>
                  <a:lnTo>
                    <a:pt x="4255" y="2501"/>
                  </a:lnTo>
                  <a:lnTo>
                    <a:pt x="4311" y="2537"/>
                  </a:lnTo>
                  <a:lnTo>
                    <a:pt x="4372" y="2561"/>
                  </a:lnTo>
                  <a:lnTo>
                    <a:pt x="4435" y="2574"/>
                  </a:lnTo>
                  <a:lnTo>
                    <a:pt x="4500" y="2574"/>
                  </a:lnTo>
                  <a:lnTo>
                    <a:pt x="4562" y="2561"/>
                  </a:lnTo>
                  <a:lnTo>
                    <a:pt x="4622" y="2537"/>
                  </a:lnTo>
                  <a:lnTo>
                    <a:pt x="4678" y="2501"/>
                  </a:lnTo>
                  <a:lnTo>
                    <a:pt x="4703" y="2478"/>
                  </a:lnTo>
                  <a:lnTo>
                    <a:pt x="4727" y="2452"/>
                  </a:lnTo>
                  <a:lnTo>
                    <a:pt x="4763" y="2397"/>
                  </a:lnTo>
                  <a:lnTo>
                    <a:pt x="4788" y="2337"/>
                  </a:lnTo>
                  <a:lnTo>
                    <a:pt x="4801" y="2275"/>
                  </a:lnTo>
                  <a:lnTo>
                    <a:pt x="4801" y="2211"/>
                  </a:lnTo>
                  <a:lnTo>
                    <a:pt x="4788" y="2148"/>
                  </a:lnTo>
                  <a:lnTo>
                    <a:pt x="4763" y="2088"/>
                  </a:lnTo>
                  <a:lnTo>
                    <a:pt x="4727" y="2033"/>
                  </a:lnTo>
                  <a:lnTo>
                    <a:pt x="4703" y="2008"/>
                  </a:lnTo>
                  <a:lnTo>
                    <a:pt x="4603" y="1912"/>
                  </a:lnTo>
                  <a:lnTo>
                    <a:pt x="4392" y="1739"/>
                  </a:lnTo>
                  <a:lnTo>
                    <a:pt x="4167" y="1589"/>
                  </a:lnTo>
                  <a:lnTo>
                    <a:pt x="3928" y="1462"/>
                  </a:lnTo>
                  <a:lnTo>
                    <a:pt x="3679" y="1360"/>
                  </a:lnTo>
                  <a:lnTo>
                    <a:pt x="3421" y="1282"/>
                  </a:lnTo>
                  <a:lnTo>
                    <a:pt x="3155" y="1230"/>
                  </a:lnTo>
                  <a:lnTo>
                    <a:pt x="2881" y="1203"/>
                  </a:lnTo>
                  <a:lnTo>
                    <a:pt x="2743" y="1202"/>
                  </a:lnTo>
                  <a:close/>
                  <a:moveTo>
                    <a:pt x="2746" y="2403"/>
                  </a:moveTo>
                  <a:lnTo>
                    <a:pt x="2668" y="2404"/>
                  </a:lnTo>
                  <a:lnTo>
                    <a:pt x="2514" y="2420"/>
                  </a:lnTo>
                  <a:lnTo>
                    <a:pt x="2362" y="2451"/>
                  </a:lnTo>
                  <a:lnTo>
                    <a:pt x="2217" y="2497"/>
                  </a:lnTo>
                  <a:lnTo>
                    <a:pt x="2076" y="2556"/>
                  </a:lnTo>
                  <a:lnTo>
                    <a:pt x="1940" y="2631"/>
                  </a:lnTo>
                  <a:lnTo>
                    <a:pt x="1814" y="2719"/>
                  </a:lnTo>
                  <a:lnTo>
                    <a:pt x="1694" y="2819"/>
                  </a:lnTo>
                  <a:lnTo>
                    <a:pt x="1637" y="2876"/>
                  </a:lnTo>
                  <a:lnTo>
                    <a:pt x="1615" y="2900"/>
                  </a:lnTo>
                  <a:lnTo>
                    <a:pt x="1580" y="2955"/>
                  </a:lnTo>
                  <a:lnTo>
                    <a:pt x="1557" y="3012"/>
                  </a:lnTo>
                  <a:lnTo>
                    <a:pt x="1546" y="3074"/>
                  </a:lnTo>
                  <a:lnTo>
                    <a:pt x="1546" y="3136"/>
                  </a:lnTo>
                  <a:lnTo>
                    <a:pt x="1557" y="3197"/>
                  </a:lnTo>
                  <a:lnTo>
                    <a:pt x="1580" y="3256"/>
                  </a:lnTo>
                  <a:lnTo>
                    <a:pt x="1615" y="3309"/>
                  </a:lnTo>
                  <a:lnTo>
                    <a:pt x="1637" y="3334"/>
                  </a:lnTo>
                  <a:lnTo>
                    <a:pt x="1661" y="3357"/>
                  </a:lnTo>
                  <a:lnTo>
                    <a:pt x="1713" y="3393"/>
                  </a:lnTo>
                  <a:lnTo>
                    <a:pt x="1769" y="3416"/>
                  </a:lnTo>
                  <a:lnTo>
                    <a:pt x="1830" y="3427"/>
                  </a:lnTo>
                  <a:lnTo>
                    <a:pt x="1860" y="3429"/>
                  </a:lnTo>
                  <a:lnTo>
                    <a:pt x="1890" y="3427"/>
                  </a:lnTo>
                  <a:lnTo>
                    <a:pt x="1949" y="3416"/>
                  </a:lnTo>
                  <a:lnTo>
                    <a:pt x="2005" y="3393"/>
                  </a:lnTo>
                  <a:lnTo>
                    <a:pt x="2057" y="3357"/>
                  </a:lnTo>
                  <a:lnTo>
                    <a:pt x="2082" y="3334"/>
                  </a:lnTo>
                  <a:lnTo>
                    <a:pt x="2115" y="3300"/>
                  </a:lnTo>
                  <a:lnTo>
                    <a:pt x="2187" y="3239"/>
                  </a:lnTo>
                  <a:lnTo>
                    <a:pt x="2263" y="3184"/>
                  </a:lnTo>
                  <a:lnTo>
                    <a:pt x="2344" y="3138"/>
                  </a:lnTo>
                  <a:lnTo>
                    <a:pt x="2429" y="3100"/>
                  </a:lnTo>
                  <a:lnTo>
                    <a:pt x="2517" y="3070"/>
                  </a:lnTo>
                  <a:lnTo>
                    <a:pt x="2607" y="3051"/>
                  </a:lnTo>
                  <a:lnTo>
                    <a:pt x="2699" y="3041"/>
                  </a:lnTo>
                  <a:lnTo>
                    <a:pt x="2746" y="3040"/>
                  </a:lnTo>
                  <a:lnTo>
                    <a:pt x="2793" y="3040"/>
                  </a:lnTo>
                  <a:lnTo>
                    <a:pt x="2885" y="3051"/>
                  </a:lnTo>
                  <a:lnTo>
                    <a:pt x="2976" y="3070"/>
                  </a:lnTo>
                  <a:lnTo>
                    <a:pt x="3064" y="3100"/>
                  </a:lnTo>
                  <a:lnTo>
                    <a:pt x="3147" y="3138"/>
                  </a:lnTo>
                  <a:lnTo>
                    <a:pt x="3228" y="3184"/>
                  </a:lnTo>
                  <a:lnTo>
                    <a:pt x="3304" y="3239"/>
                  </a:lnTo>
                  <a:lnTo>
                    <a:pt x="3376" y="3300"/>
                  </a:lnTo>
                  <a:lnTo>
                    <a:pt x="3411" y="3334"/>
                  </a:lnTo>
                  <a:lnTo>
                    <a:pt x="3434" y="3357"/>
                  </a:lnTo>
                  <a:lnTo>
                    <a:pt x="3487" y="3393"/>
                  </a:lnTo>
                  <a:lnTo>
                    <a:pt x="3543" y="3416"/>
                  </a:lnTo>
                  <a:lnTo>
                    <a:pt x="3603" y="3427"/>
                  </a:lnTo>
                  <a:lnTo>
                    <a:pt x="3663" y="3427"/>
                  </a:lnTo>
                  <a:lnTo>
                    <a:pt x="3722" y="3416"/>
                  </a:lnTo>
                  <a:lnTo>
                    <a:pt x="3780" y="3393"/>
                  </a:lnTo>
                  <a:lnTo>
                    <a:pt x="3832" y="3357"/>
                  </a:lnTo>
                  <a:lnTo>
                    <a:pt x="3855" y="3334"/>
                  </a:lnTo>
                  <a:lnTo>
                    <a:pt x="3878" y="3309"/>
                  </a:lnTo>
                  <a:lnTo>
                    <a:pt x="3912" y="3256"/>
                  </a:lnTo>
                  <a:lnTo>
                    <a:pt x="3934" y="3197"/>
                  </a:lnTo>
                  <a:lnTo>
                    <a:pt x="3945" y="3136"/>
                  </a:lnTo>
                  <a:lnTo>
                    <a:pt x="3945" y="3074"/>
                  </a:lnTo>
                  <a:lnTo>
                    <a:pt x="3934" y="3012"/>
                  </a:lnTo>
                  <a:lnTo>
                    <a:pt x="3912" y="2955"/>
                  </a:lnTo>
                  <a:lnTo>
                    <a:pt x="3878" y="2900"/>
                  </a:lnTo>
                  <a:lnTo>
                    <a:pt x="3855" y="2876"/>
                  </a:lnTo>
                  <a:lnTo>
                    <a:pt x="3798" y="2819"/>
                  </a:lnTo>
                  <a:lnTo>
                    <a:pt x="3679" y="2719"/>
                  </a:lnTo>
                  <a:lnTo>
                    <a:pt x="3551" y="2631"/>
                  </a:lnTo>
                  <a:lnTo>
                    <a:pt x="3417" y="2556"/>
                  </a:lnTo>
                  <a:lnTo>
                    <a:pt x="3276" y="2497"/>
                  </a:lnTo>
                  <a:lnTo>
                    <a:pt x="3130" y="2451"/>
                  </a:lnTo>
                  <a:lnTo>
                    <a:pt x="2979" y="2420"/>
                  </a:lnTo>
                  <a:lnTo>
                    <a:pt x="2825" y="2404"/>
                  </a:lnTo>
                  <a:lnTo>
                    <a:pt x="2746" y="240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xmlns="" id="{B8CD8BA6-40E9-CE9F-2A58-1FE982C463B8}"/>
                </a:ext>
              </a:extLst>
            </p:cNvPr>
            <p:cNvSpPr/>
            <p:nvPr/>
          </p:nvSpPr>
          <p:spPr>
            <a:xfrm>
              <a:off x="11229037" y="1986699"/>
              <a:ext cx="36000" cy="936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xmlns="" id="{85ED91B9-943F-8DF3-C308-434A4EB53E0D}"/>
                </a:ext>
              </a:extLst>
            </p:cNvPr>
            <p:cNvSpPr/>
            <p:nvPr/>
          </p:nvSpPr>
          <p:spPr>
            <a:xfrm>
              <a:off x="11272976" y="1986699"/>
              <a:ext cx="36000" cy="936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xmlns="" id="{449CDADE-CE9D-71DF-DD5B-2A3DD989F766}"/>
                </a:ext>
              </a:extLst>
            </p:cNvPr>
            <p:cNvSpPr/>
            <p:nvPr/>
          </p:nvSpPr>
          <p:spPr>
            <a:xfrm>
              <a:off x="11314534" y="1986699"/>
              <a:ext cx="36000" cy="936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841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자유형: 도형 35">
            <a:extLst>
              <a:ext uri="{FF2B5EF4-FFF2-40B4-BE49-F238E27FC236}">
                <a16:creationId xmlns:a16="http://schemas.microsoft.com/office/drawing/2014/main" xmlns="" id="{CC590DCA-81C1-C714-378C-46E1B7753E3F}"/>
              </a:ext>
            </a:extLst>
          </p:cNvPr>
          <p:cNvSpPr/>
          <p:nvPr/>
        </p:nvSpPr>
        <p:spPr>
          <a:xfrm>
            <a:off x="0" y="0"/>
            <a:ext cx="12192000" cy="6858001"/>
          </a:xfrm>
          <a:custGeom>
            <a:avLst/>
            <a:gdLst>
              <a:gd name="connsiteX0" fmla="*/ 0 w 12192000"/>
              <a:gd name="connsiteY0" fmla="*/ 6410912 h 6858001"/>
              <a:gd name="connsiteX1" fmla="*/ 343253 w 12192000"/>
              <a:gd name="connsiteY1" fmla="*/ 6754165 h 6858001"/>
              <a:gd name="connsiteX2" fmla="*/ 11848747 w 12192000"/>
              <a:gd name="connsiteY2" fmla="*/ 6754165 h 6858001"/>
              <a:gd name="connsiteX3" fmla="*/ 12192000 w 12192000"/>
              <a:gd name="connsiteY3" fmla="*/ 6410912 h 6858001"/>
              <a:gd name="connsiteX4" fmla="*/ 12192000 w 12192000"/>
              <a:gd name="connsiteY4" fmla="*/ 6858001 h 6858001"/>
              <a:gd name="connsiteX5" fmla="*/ 0 w 12192000"/>
              <a:gd name="connsiteY5" fmla="*/ 6858001 h 6858001"/>
              <a:gd name="connsiteX6" fmla="*/ 0 w 12192000"/>
              <a:gd name="connsiteY6" fmla="*/ 0 h 6858001"/>
              <a:gd name="connsiteX7" fmla="*/ 12192000 w 12192000"/>
              <a:gd name="connsiteY7" fmla="*/ 0 h 6858001"/>
              <a:gd name="connsiteX8" fmla="*/ 12192000 w 12192000"/>
              <a:gd name="connsiteY8" fmla="*/ 344739 h 6858001"/>
              <a:gd name="connsiteX9" fmla="*/ 12192000 w 12192000"/>
              <a:gd name="connsiteY9" fmla="*/ 641349 h 6858001"/>
              <a:gd name="connsiteX10" fmla="*/ 12192000 w 12192000"/>
              <a:gd name="connsiteY10" fmla="*/ 1005177 h 6858001"/>
              <a:gd name="connsiteX11" fmla="*/ 11848747 w 12192000"/>
              <a:gd name="connsiteY11" fmla="*/ 661924 h 6858001"/>
              <a:gd name="connsiteX12" fmla="*/ 343253 w 12192000"/>
              <a:gd name="connsiteY12" fmla="*/ 661924 h 6858001"/>
              <a:gd name="connsiteX13" fmla="*/ 0 w 12192000"/>
              <a:gd name="connsiteY13" fmla="*/ 1005177 h 6858001"/>
              <a:gd name="connsiteX14" fmla="*/ 0 w 12192000"/>
              <a:gd name="connsiteY14" fmla="*/ 641349 h 6858001"/>
              <a:gd name="connsiteX15" fmla="*/ 0 w 12192000"/>
              <a:gd name="connsiteY15" fmla="*/ 344739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6858001">
                <a:moveTo>
                  <a:pt x="0" y="6410912"/>
                </a:moveTo>
                <a:cubicBezTo>
                  <a:pt x="0" y="6600485"/>
                  <a:pt x="153680" y="6754165"/>
                  <a:pt x="343253" y="6754165"/>
                </a:cubicBezTo>
                <a:lnTo>
                  <a:pt x="11848747" y="6754165"/>
                </a:lnTo>
                <a:cubicBezTo>
                  <a:pt x="12038320" y="6754165"/>
                  <a:pt x="12192000" y="6600485"/>
                  <a:pt x="12192000" y="6410912"/>
                </a:cubicBezTo>
                <a:lnTo>
                  <a:pt x="12192000" y="6858001"/>
                </a:lnTo>
                <a:lnTo>
                  <a:pt x="0" y="685800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44739"/>
                </a:lnTo>
                <a:lnTo>
                  <a:pt x="12192000" y="641349"/>
                </a:lnTo>
                <a:lnTo>
                  <a:pt x="12192000" y="1005177"/>
                </a:lnTo>
                <a:cubicBezTo>
                  <a:pt x="12192000" y="815604"/>
                  <a:pt x="12038320" y="661924"/>
                  <a:pt x="11848747" y="661924"/>
                </a:cubicBezTo>
                <a:lnTo>
                  <a:pt x="343253" y="661924"/>
                </a:lnTo>
                <a:cubicBezTo>
                  <a:pt x="153680" y="661924"/>
                  <a:pt x="0" y="815604"/>
                  <a:pt x="0" y="1005177"/>
                </a:cubicBezTo>
                <a:lnTo>
                  <a:pt x="0" y="641349"/>
                </a:lnTo>
                <a:lnTo>
                  <a:pt x="0" y="344739"/>
                </a:lnTo>
                <a:close/>
              </a:path>
            </a:pathLst>
          </a:custGeom>
          <a:solidFill>
            <a:srgbClr val="5BBF8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marL="266700">
              <a:lnSpc>
                <a:spcPct val="150000"/>
              </a:lnSpc>
              <a:defRPr/>
            </a:pPr>
            <a:r>
              <a:rPr lang="en-US" altLang="ko-KR" sz="2400" i="1" kern="0" dirty="0">
                <a:ln w="9525">
                  <a:noFill/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en-US" altLang="ko-KR" sz="2400" i="1" kern="0" dirty="0">
                <a:ln w="9525">
                  <a:noFill/>
                </a:ln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PRESENTATION </a:t>
            </a:r>
            <a:r>
              <a:rPr lang="en-US" altLang="ko-KR" sz="800" kern="0" dirty="0">
                <a:solidFill>
                  <a:prstClr val="white"/>
                </a:solidFill>
              </a:rPr>
              <a:t>Enjoy your stylish business and campus life with BIZCAM</a:t>
            </a:r>
            <a:endParaRPr lang="ko-KR" altLang="en-US" sz="2000" dirty="0">
              <a:solidFill>
                <a:prstClr val="white"/>
              </a:solidFill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xmlns="" id="{7C8199DD-F606-526F-667C-00DFA52C5FDB}"/>
              </a:ext>
            </a:extLst>
          </p:cNvPr>
          <p:cNvGrpSpPr/>
          <p:nvPr/>
        </p:nvGrpSpPr>
        <p:grpSpPr>
          <a:xfrm>
            <a:off x="8450550" y="201594"/>
            <a:ext cx="285572" cy="285572"/>
            <a:chOff x="9914053" y="457591"/>
            <a:chExt cx="448255" cy="448255"/>
          </a:xfrm>
        </p:grpSpPr>
        <p:sp>
          <p:nvSpPr>
            <p:cNvPr id="8" name="타원 7">
              <a:extLst>
                <a:ext uri="{FF2B5EF4-FFF2-40B4-BE49-F238E27FC236}">
                  <a16:creationId xmlns:a16="http://schemas.microsoft.com/office/drawing/2014/main" xmlns="" id="{615D3EB0-3BF7-7D4E-4372-DE77A93698A2}"/>
                </a:ext>
              </a:extLst>
            </p:cNvPr>
            <p:cNvSpPr/>
            <p:nvPr/>
          </p:nvSpPr>
          <p:spPr>
            <a:xfrm>
              <a:off x="9914053" y="457591"/>
              <a:ext cx="448255" cy="448255"/>
            </a:xfrm>
            <a:prstGeom prst="ellipse">
              <a:avLst/>
            </a:prstGeom>
            <a:noFill/>
            <a:ln w="19050"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3600" b="1" kern="0" dirty="0">
                <a:ln w="3175">
                  <a:noFill/>
                </a:ln>
                <a:solidFill>
                  <a:prstClr val="white">
                    <a:lumMod val="85000"/>
                  </a:prstClr>
                </a:solidFill>
              </a:endParaRPr>
            </a:p>
          </p:txBody>
        </p:sp>
        <p:sp>
          <p:nvSpPr>
            <p:cNvPr id="9" name="타원 8">
              <a:extLst>
                <a:ext uri="{FF2B5EF4-FFF2-40B4-BE49-F238E27FC236}">
                  <a16:creationId xmlns:a16="http://schemas.microsoft.com/office/drawing/2014/main" xmlns="" id="{8225BBB2-02EA-7C36-8D06-DE0950D59F16}"/>
                </a:ext>
              </a:extLst>
            </p:cNvPr>
            <p:cNvSpPr/>
            <p:nvPr/>
          </p:nvSpPr>
          <p:spPr>
            <a:xfrm>
              <a:off x="9958484" y="497914"/>
              <a:ext cx="359391" cy="359391"/>
            </a:xfrm>
            <a:prstGeom prst="ellipse">
              <a:avLst/>
            </a:prstGeom>
            <a:blipFill>
              <a:blip r:embed="rId2">
                <a:extLst>
                  <a:ext uri="{837473B0-CC2E-450A-ABE3-18F120FF3D39}">
                    <a1611:picAttrSrcUrl xmlns:a1611="http://schemas.microsoft.com/office/drawing/2016/11/main" xmlns="" r:id="rId3"/>
                  </a:ext>
                </a:extLst>
              </a:blip>
              <a:stretch>
                <a:fillRect/>
              </a:stretch>
            </a:blip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3600" b="1" kern="0" dirty="0">
                <a:ln w="3175">
                  <a:noFill/>
                </a:ln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9F6FC7B-51AC-C8BB-2FE2-BF5D82558B15}"/>
              </a:ext>
            </a:extLst>
          </p:cNvPr>
          <p:cNvSpPr txBox="1"/>
          <p:nvPr/>
        </p:nvSpPr>
        <p:spPr>
          <a:xfrm>
            <a:off x="8700392" y="157384"/>
            <a:ext cx="1312908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1200" b="1" kern="0" dirty="0">
                <a:solidFill>
                  <a:prstClr val="white"/>
                </a:solidFill>
              </a:rPr>
              <a:t>Cho</a:t>
            </a:r>
            <a:r>
              <a:rPr lang="ko-KR" altLang="en-US" sz="1200" b="1" kern="0" dirty="0">
                <a:solidFill>
                  <a:prstClr val="white"/>
                </a:solidFill>
              </a:rPr>
              <a:t> </a:t>
            </a:r>
            <a:r>
              <a:rPr lang="en-US" altLang="ko-KR" sz="1200" b="1" kern="0" dirty="0" err="1">
                <a:solidFill>
                  <a:prstClr val="white"/>
                </a:solidFill>
              </a:rPr>
              <a:t>HyunSeok</a:t>
            </a:r>
            <a:endParaRPr lang="en-US" altLang="ko-KR" sz="1200" b="1" kern="0" dirty="0">
              <a:solidFill>
                <a:prstClr val="white"/>
              </a:solidFill>
            </a:endParaRPr>
          </a:p>
          <a:p>
            <a:pPr latinLnBrk="0">
              <a:defRPr/>
            </a:pPr>
            <a:r>
              <a:rPr lang="en-US" altLang="ko-KR" sz="500" kern="0" dirty="0">
                <a:solidFill>
                  <a:prstClr val="white"/>
                </a:solidFill>
              </a:rPr>
              <a:t>www.pptbizcam.co.kr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xmlns="" id="{7C55CD02-55C8-70A4-C8ED-AEE35BEF0A05}"/>
              </a:ext>
            </a:extLst>
          </p:cNvPr>
          <p:cNvGrpSpPr/>
          <p:nvPr/>
        </p:nvGrpSpPr>
        <p:grpSpPr>
          <a:xfrm>
            <a:off x="9925652" y="249540"/>
            <a:ext cx="125070" cy="125070"/>
            <a:chOff x="11165794" y="561294"/>
            <a:chExt cx="448253" cy="448253"/>
          </a:xfrm>
        </p:grpSpPr>
        <p:sp>
          <p:nvSpPr>
            <p:cNvPr id="12" name="별: 꼭짓점 16개 11">
              <a:extLst>
                <a:ext uri="{FF2B5EF4-FFF2-40B4-BE49-F238E27FC236}">
                  <a16:creationId xmlns:a16="http://schemas.microsoft.com/office/drawing/2014/main" xmlns="" id="{B6AED8E0-172B-499C-E6BC-673D739208FE}"/>
                </a:ext>
              </a:extLst>
            </p:cNvPr>
            <p:cNvSpPr/>
            <p:nvPr/>
          </p:nvSpPr>
          <p:spPr>
            <a:xfrm>
              <a:off x="11165794" y="561294"/>
              <a:ext cx="448253" cy="448253"/>
            </a:xfrm>
            <a:prstGeom prst="star16">
              <a:avLst>
                <a:gd name="adj" fmla="val 46029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xmlns="" id="{26BB1ACD-9943-7AB8-D38B-CB378D1D74C6}"/>
                </a:ext>
              </a:extLst>
            </p:cNvPr>
            <p:cNvSpPr/>
            <p:nvPr/>
          </p:nvSpPr>
          <p:spPr>
            <a:xfrm rot="1800000">
              <a:off x="11301639" y="631739"/>
              <a:ext cx="156262" cy="251916"/>
            </a:xfrm>
            <a:custGeom>
              <a:avLst/>
              <a:gdLst>
                <a:gd name="connsiteX0" fmla="*/ 104970 w 136208"/>
                <a:gd name="connsiteY0" fmla="*/ 5360 h 219586"/>
                <a:gd name="connsiteX1" fmla="*/ 117909 w 136208"/>
                <a:gd name="connsiteY1" fmla="*/ 0 h 219586"/>
                <a:gd name="connsiteX2" fmla="*/ 136208 w 136208"/>
                <a:gd name="connsiteY2" fmla="*/ 18299 h 219586"/>
                <a:gd name="connsiteX3" fmla="*/ 136208 w 136208"/>
                <a:gd name="connsiteY3" fmla="*/ 201287 h 219586"/>
                <a:gd name="connsiteX4" fmla="*/ 117909 w 136208"/>
                <a:gd name="connsiteY4" fmla="*/ 219586 h 219586"/>
                <a:gd name="connsiteX5" fmla="*/ 105060 w 136208"/>
                <a:gd name="connsiteY5" fmla="*/ 214263 h 219586"/>
                <a:gd name="connsiteX6" fmla="*/ 104236 w 136208"/>
                <a:gd name="connsiteY6" fmla="*/ 214155 h 219586"/>
                <a:gd name="connsiteX7" fmla="*/ 9152 w 136208"/>
                <a:gd name="connsiteY7" fmla="*/ 159259 h 219586"/>
                <a:gd name="connsiteX8" fmla="*/ 2454 w 136208"/>
                <a:gd name="connsiteY8" fmla="*/ 134262 h 219586"/>
                <a:gd name="connsiteX9" fmla="*/ 27451 w 136208"/>
                <a:gd name="connsiteY9" fmla="*/ 127564 h 219586"/>
                <a:gd name="connsiteX10" fmla="*/ 99610 w 136208"/>
                <a:gd name="connsiteY10" fmla="*/ 169225 h 219586"/>
                <a:gd name="connsiteX11" fmla="*/ 99610 w 136208"/>
                <a:gd name="connsiteY11" fmla="*/ 18299 h 219586"/>
                <a:gd name="connsiteX12" fmla="*/ 104970 w 136208"/>
                <a:gd name="connsiteY12" fmla="*/ 5360 h 219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6208" h="219586">
                  <a:moveTo>
                    <a:pt x="104970" y="5360"/>
                  </a:moveTo>
                  <a:cubicBezTo>
                    <a:pt x="108281" y="2049"/>
                    <a:pt x="112856" y="0"/>
                    <a:pt x="117909" y="0"/>
                  </a:cubicBezTo>
                  <a:cubicBezTo>
                    <a:pt x="128015" y="0"/>
                    <a:pt x="136208" y="8193"/>
                    <a:pt x="136208" y="18299"/>
                  </a:cubicBezTo>
                  <a:lnTo>
                    <a:pt x="136208" y="201287"/>
                  </a:lnTo>
                  <a:cubicBezTo>
                    <a:pt x="136208" y="211393"/>
                    <a:pt x="128015" y="219586"/>
                    <a:pt x="117909" y="219586"/>
                  </a:cubicBezTo>
                  <a:lnTo>
                    <a:pt x="105060" y="214263"/>
                  </a:lnTo>
                  <a:lnTo>
                    <a:pt x="104236" y="214155"/>
                  </a:lnTo>
                  <a:lnTo>
                    <a:pt x="9152" y="159259"/>
                  </a:lnTo>
                  <a:cubicBezTo>
                    <a:pt x="400" y="154206"/>
                    <a:pt x="-2599" y="143014"/>
                    <a:pt x="2454" y="134262"/>
                  </a:cubicBezTo>
                  <a:cubicBezTo>
                    <a:pt x="7507" y="125510"/>
                    <a:pt x="18699" y="122511"/>
                    <a:pt x="27451" y="127564"/>
                  </a:cubicBezTo>
                  <a:lnTo>
                    <a:pt x="99610" y="169225"/>
                  </a:lnTo>
                  <a:lnTo>
                    <a:pt x="99610" y="18299"/>
                  </a:lnTo>
                  <a:cubicBezTo>
                    <a:pt x="99611" y="13246"/>
                    <a:pt x="101658" y="8671"/>
                    <a:pt x="104970" y="53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Group 8">
            <a:extLst>
              <a:ext uri="{FF2B5EF4-FFF2-40B4-BE49-F238E27FC236}">
                <a16:creationId xmlns:a16="http://schemas.microsoft.com/office/drawing/2014/main" xmlns="" id="{D6897B53-F403-2C65-EA8A-4A00C8D583A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996555" y="220004"/>
            <a:ext cx="132372" cy="140525"/>
            <a:chOff x="4594" y="900"/>
            <a:chExt cx="276" cy="293"/>
          </a:xfrm>
          <a:solidFill>
            <a:schemeClr val="bg1"/>
          </a:solidFill>
        </p:grpSpPr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xmlns="" id="{594FEED1-E4DB-4C24-3C23-FAD27DB600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" y="900"/>
              <a:ext cx="102" cy="91"/>
            </a:xfrm>
            <a:custGeom>
              <a:avLst/>
              <a:gdLst>
                <a:gd name="T0" fmla="*/ 72 w 307"/>
                <a:gd name="T1" fmla="*/ 263 h 273"/>
                <a:gd name="T2" fmla="*/ 91 w 307"/>
                <a:gd name="T3" fmla="*/ 236 h 273"/>
                <a:gd name="T4" fmla="*/ 139 w 307"/>
                <a:gd name="T5" fmla="*/ 187 h 273"/>
                <a:gd name="T6" fmla="*/ 193 w 307"/>
                <a:gd name="T7" fmla="*/ 148 h 273"/>
                <a:gd name="T8" fmla="*/ 255 w 307"/>
                <a:gd name="T9" fmla="*/ 119 h 273"/>
                <a:gd name="T10" fmla="*/ 290 w 307"/>
                <a:gd name="T11" fmla="*/ 110 h 273"/>
                <a:gd name="T12" fmla="*/ 299 w 307"/>
                <a:gd name="T13" fmla="*/ 106 h 273"/>
                <a:gd name="T14" fmla="*/ 305 w 307"/>
                <a:gd name="T15" fmla="*/ 97 h 273"/>
                <a:gd name="T16" fmla="*/ 307 w 307"/>
                <a:gd name="T17" fmla="*/ 87 h 273"/>
                <a:gd name="T18" fmla="*/ 303 w 307"/>
                <a:gd name="T19" fmla="*/ 77 h 273"/>
                <a:gd name="T20" fmla="*/ 292 w 307"/>
                <a:gd name="T21" fmla="*/ 60 h 273"/>
                <a:gd name="T22" fmla="*/ 263 w 307"/>
                <a:gd name="T23" fmla="*/ 33 h 273"/>
                <a:gd name="T24" fmla="*/ 227 w 307"/>
                <a:gd name="T25" fmla="*/ 13 h 273"/>
                <a:gd name="T26" fmla="*/ 186 w 307"/>
                <a:gd name="T27" fmla="*/ 1 h 273"/>
                <a:gd name="T28" fmla="*/ 165 w 307"/>
                <a:gd name="T29" fmla="*/ 0 h 273"/>
                <a:gd name="T30" fmla="*/ 131 w 307"/>
                <a:gd name="T31" fmla="*/ 3 h 273"/>
                <a:gd name="T32" fmla="*/ 72 w 307"/>
                <a:gd name="T33" fmla="*/ 27 h 273"/>
                <a:gd name="T34" fmla="*/ 27 w 307"/>
                <a:gd name="T35" fmla="*/ 72 h 273"/>
                <a:gd name="T36" fmla="*/ 3 w 307"/>
                <a:gd name="T37" fmla="*/ 131 h 273"/>
                <a:gd name="T38" fmla="*/ 0 w 307"/>
                <a:gd name="T39" fmla="*/ 164 h 273"/>
                <a:gd name="T40" fmla="*/ 1 w 307"/>
                <a:gd name="T41" fmla="*/ 192 h 273"/>
                <a:gd name="T42" fmla="*/ 20 w 307"/>
                <a:gd name="T43" fmla="*/ 243 h 273"/>
                <a:gd name="T44" fmla="*/ 36 w 307"/>
                <a:gd name="T45" fmla="*/ 266 h 273"/>
                <a:gd name="T46" fmla="*/ 43 w 307"/>
                <a:gd name="T47" fmla="*/ 273 h 273"/>
                <a:gd name="T48" fmla="*/ 53 w 307"/>
                <a:gd name="T49" fmla="*/ 273 h 273"/>
                <a:gd name="T50" fmla="*/ 65 w 307"/>
                <a:gd name="T51" fmla="*/ 271 h 273"/>
                <a:gd name="T52" fmla="*/ 72 w 307"/>
                <a:gd name="T53" fmla="*/ 26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07" h="273">
                  <a:moveTo>
                    <a:pt x="72" y="263"/>
                  </a:moveTo>
                  <a:lnTo>
                    <a:pt x="91" y="236"/>
                  </a:lnTo>
                  <a:lnTo>
                    <a:pt x="139" y="187"/>
                  </a:lnTo>
                  <a:lnTo>
                    <a:pt x="193" y="148"/>
                  </a:lnTo>
                  <a:lnTo>
                    <a:pt x="255" y="119"/>
                  </a:lnTo>
                  <a:lnTo>
                    <a:pt x="290" y="110"/>
                  </a:lnTo>
                  <a:lnTo>
                    <a:pt x="299" y="106"/>
                  </a:lnTo>
                  <a:lnTo>
                    <a:pt x="305" y="97"/>
                  </a:lnTo>
                  <a:lnTo>
                    <a:pt x="307" y="87"/>
                  </a:lnTo>
                  <a:lnTo>
                    <a:pt x="303" y="77"/>
                  </a:lnTo>
                  <a:lnTo>
                    <a:pt x="292" y="60"/>
                  </a:lnTo>
                  <a:lnTo>
                    <a:pt x="263" y="33"/>
                  </a:lnTo>
                  <a:lnTo>
                    <a:pt x="227" y="13"/>
                  </a:lnTo>
                  <a:lnTo>
                    <a:pt x="186" y="1"/>
                  </a:lnTo>
                  <a:lnTo>
                    <a:pt x="165" y="0"/>
                  </a:lnTo>
                  <a:lnTo>
                    <a:pt x="131" y="3"/>
                  </a:lnTo>
                  <a:lnTo>
                    <a:pt x="72" y="27"/>
                  </a:lnTo>
                  <a:lnTo>
                    <a:pt x="27" y="72"/>
                  </a:lnTo>
                  <a:lnTo>
                    <a:pt x="3" y="131"/>
                  </a:lnTo>
                  <a:lnTo>
                    <a:pt x="0" y="164"/>
                  </a:lnTo>
                  <a:lnTo>
                    <a:pt x="1" y="192"/>
                  </a:lnTo>
                  <a:lnTo>
                    <a:pt x="20" y="243"/>
                  </a:lnTo>
                  <a:lnTo>
                    <a:pt x="36" y="266"/>
                  </a:lnTo>
                  <a:lnTo>
                    <a:pt x="43" y="273"/>
                  </a:lnTo>
                  <a:lnTo>
                    <a:pt x="53" y="273"/>
                  </a:lnTo>
                  <a:lnTo>
                    <a:pt x="65" y="271"/>
                  </a:lnTo>
                  <a:lnTo>
                    <a:pt x="72" y="2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xmlns="" id="{9EC4800E-65C7-440B-D31E-4312957133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" y="900"/>
              <a:ext cx="102" cy="90"/>
            </a:xfrm>
            <a:custGeom>
              <a:avLst/>
              <a:gdLst>
                <a:gd name="T0" fmla="*/ 143 w 307"/>
                <a:gd name="T1" fmla="*/ 0 h 271"/>
                <a:gd name="T2" fmla="*/ 121 w 307"/>
                <a:gd name="T3" fmla="*/ 1 h 271"/>
                <a:gd name="T4" fmla="*/ 81 w 307"/>
                <a:gd name="T5" fmla="*/ 11 h 271"/>
                <a:gd name="T6" fmla="*/ 46 w 307"/>
                <a:gd name="T7" fmla="*/ 31 h 271"/>
                <a:gd name="T8" fmla="*/ 16 w 307"/>
                <a:gd name="T9" fmla="*/ 60 h 271"/>
                <a:gd name="T10" fmla="*/ 4 w 307"/>
                <a:gd name="T11" fmla="*/ 76 h 271"/>
                <a:gd name="T12" fmla="*/ 0 w 307"/>
                <a:gd name="T13" fmla="*/ 86 h 271"/>
                <a:gd name="T14" fmla="*/ 3 w 307"/>
                <a:gd name="T15" fmla="*/ 96 h 271"/>
                <a:gd name="T16" fmla="*/ 9 w 307"/>
                <a:gd name="T17" fmla="*/ 106 h 271"/>
                <a:gd name="T18" fmla="*/ 19 w 307"/>
                <a:gd name="T19" fmla="*/ 110 h 271"/>
                <a:gd name="T20" fmla="*/ 52 w 307"/>
                <a:gd name="T21" fmla="*/ 119 h 271"/>
                <a:gd name="T22" fmla="*/ 115 w 307"/>
                <a:gd name="T23" fmla="*/ 148 h 271"/>
                <a:gd name="T24" fmla="*/ 170 w 307"/>
                <a:gd name="T25" fmla="*/ 187 h 271"/>
                <a:gd name="T26" fmla="*/ 218 w 307"/>
                <a:gd name="T27" fmla="*/ 234 h 271"/>
                <a:gd name="T28" fmla="*/ 237 w 307"/>
                <a:gd name="T29" fmla="*/ 261 h 271"/>
                <a:gd name="T30" fmla="*/ 245 w 307"/>
                <a:gd name="T31" fmla="*/ 270 h 271"/>
                <a:gd name="T32" fmla="*/ 255 w 307"/>
                <a:gd name="T33" fmla="*/ 271 h 271"/>
                <a:gd name="T34" fmla="*/ 266 w 307"/>
                <a:gd name="T35" fmla="*/ 270 h 271"/>
                <a:gd name="T36" fmla="*/ 274 w 307"/>
                <a:gd name="T37" fmla="*/ 263 h 271"/>
                <a:gd name="T38" fmla="*/ 289 w 307"/>
                <a:gd name="T39" fmla="*/ 241 h 271"/>
                <a:gd name="T40" fmla="*/ 306 w 307"/>
                <a:gd name="T41" fmla="*/ 191 h 271"/>
                <a:gd name="T42" fmla="*/ 307 w 307"/>
                <a:gd name="T43" fmla="*/ 164 h 271"/>
                <a:gd name="T44" fmla="*/ 306 w 307"/>
                <a:gd name="T45" fmla="*/ 131 h 271"/>
                <a:gd name="T46" fmla="*/ 280 w 307"/>
                <a:gd name="T47" fmla="*/ 72 h 271"/>
                <a:gd name="T48" fmla="*/ 235 w 307"/>
                <a:gd name="T49" fmla="*/ 27 h 271"/>
                <a:gd name="T50" fmla="*/ 178 w 307"/>
                <a:gd name="T51" fmla="*/ 3 h 271"/>
                <a:gd name="T52" fmla="*/ 143 w 307"/>
                <a:gd name="T53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07" h="271">
                  <a:moveTo>
                    <a:pt x="143" y="0"/>
                  </a:moveTo>
                  <a:lnTo>
                    <a:pt x="121" y="1"/>
                  </a:lnTo>
                  <a:lnTo>
                    <a:pt x="81" y="11"/>
                  </a:lnTo>
                  <a:lnTo>
                    <a:pt x="46" y="31"/>
                  </a:lnTo>
                  <a:lnTo>
                    <a:pt x="16" y="60"/>
                  </a:lnTo>
                  <a:lnTo>
                    <a:pt x="4" y="76"/>
                  </a:lnTo>
                  <a:lnTo>
                    <a:pt x="0" y="86"/>
                  </a:lnTo>
                  <a:lnTo>
                    <a:pt x="3" y="96"/>
                  </a:lnTo>
                  <a:lnTo>
                    <a:pt x="9" y="106"/>
                  </a:lnTo>
                  <a:lnTo>
                    <a:pt x="19" y="110"/>
                  </a:lnTo>
                  <a:lnTo>
                    <a:pt x="52" y="119"/>
                  </a:lnTo>
                  <a:lnTo>
                    <a:pt x="115" y="148"/>
                  </a:lnTo>
                  <a:lnTo>
                    <a:pt x="170" y="187"/>
                  </a:lnTo>
                  <a:lnTo>
                    <a:pt x="218" y="234"/>
                  </a:lnTo>
                  <a:lnTo>
                    <a:pt x="237" y="261"/>
                  </a:lnTo>
                  <a:lnTo>
                    <a:pt x="245" y="270"/>
                  </a:lnTo>
                  <a:lnTo>
                    <a:pt x="255" y="271"/>
                  </a:lnTo>
                  <a:lnTo>
                    <a:pt x="266" y="270"/>
                  </a:lnTo>
                  <a:lnTo>
                    <a:pt x="274" y="263"/>
                  </a:lnTo>
                  <a:lnTo>
                    <a:pt x="289" y="241"/>
                  </a:lnTo>
                  <a:lnTo>
                    <a:pt x="306" y="191"/>
                  </a:lnTo>
                  <a:lnTo>
                    <a:pt x="307" y="164"/>
                  </a:lnTo>
                  <a:lnTo>
                    <a:pt x="306" y="131"/>
                  </a:lnTo>
                  <a:lnTo>
                    <a:pt x="280" y="72"/>
                  </a:lnTo>
                  <a:lnTo>
                    <a:pt x="235" y="27"/>
                  </a:lnTo>
                  <a:lnTo>
                    <a:pt x="178" y="3"/>
                  </a:lnTo>
                  <a:lnTo>
                    <a:pt x="14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xmlns="" id="{D6F88354-EA98-6BC9-4583-60D035779E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12" y="947"/>
              <a:ext cx="241" cy="246"/>
            </a:xfrm>
            <a:custGeom>
              <a:avLst/>
              <a:gdLst>
                <a:gd name="T0" fmla="*/ 722 w 725"/>
                <a:gd name="T1" fmla="*/ 313 h 737"/>
                <a:gd name="T2" fmla="*/ 679 w 725"/>
                <a:gd name="T3" fmla="*/ 187 h 737"/>
                <a:gd name="T4" fmla="*/ 604 w 725"/>
                <a:gd name="T5" fmla="*/ 90 h 737"/>
                <a:gd name="T6" fmla="*/ 459 w 725"/>
                <a:gd name="T7" fmla="*/ 13 h 737"/>
                <a:gd name="T8" fmla="*/ 390 w 725"/>
                <a:gd name="T9" fmla="*/ 1 h 737"/>
                <a:gd name="T10" fmla="*/ 334 w 725"/>
                <a:gd name="T11" fmla="*/ 1 h 737"/>
                <a:gd name="T12" fmla="*/ 263 w 725"/>
                <a:gd name="T13" fmla="*/ 13 h 737"/>
                <a:gd name="T14" fmla="*/ 120 w 725"/>
                <a:gd name="T15" fmla="*/ 92 h 737"/>
                <a:gd name="T16" fmla="*/ 45 w 725"/>
                <a:gd name="T17" fmla="*/ 188 h 737"/>
                <a:gd name="T18" fmla="*/ 3 w 725"/>
                <a:gd name="T19" fmla="*/ 313 h 737"/>
                <a:gd name="T20" fmla="*/ 2 w 725"/>
                <a:gd name="T21" fmla="*/ 399 h 737"/>
                <a:gd name="T22" fmla="*/ 51 w 725"/>
                <a:gd name="T23" fmla="*/ 543 h 737"/>
                <a:gd name="T24" fmla="*/ 123 w 725"/>
                <a:gd name="T25" fmla="*/ 630 h 737"/>
                <a:gd name="T26" fmla="*/ 84 w 725"/>
                <a:gd name="T27" fmla="*/ 687 h 737"/>
                <a:gd name="T28" fmla="*/ 103 w 725"/>
                <a:gd name="T29" fmla="*/ 729 h 737"/>
                <a:gd name="T30" fmla="*/ 126 w 725"/>
                <a:gd name="T31" fmla="*/ 737 h 737"/>
                <a:gd name="T32" fmla="*/ 153 w 725"/>
                <a:gd name="T33" fmla="*/ 727 h 737"/>
                <a:gd name="T34" fmla="*/ 189 w 725"/>
                <a:gd name="T35" fmla="*/ 677 h 737"/>
                <a:gd name="T36" fmla="*/ 316 w 725"/>
                <a:gd name="T37" fmla="*/ 719 h 737"/>
                <a:gd name="T38" fmla="*/ 409 w 725"/>
                <a:gd name="T39" fmla="*/ 719 h 737"/>
                <a:gd name="T40" fmla="*/ 536 w 725"/>
                <a:gd name="T41" fmla="*/ 677 h 737"/>
                <a:gd name="T42" fmla="*/ 572 w 725"/>
                <a:gd name="T43" fmla="*/ 727 h 737"/>
                <a:gd name="T44" fmla="*/ 599 w 725"/>
                <a:gd name="T45" fmla="*/ 737 h 737"/>
                <a:gd name="T46" fmla="*/ 622 w 725"/>
                <a:gd name="T47" fmla="*/ 729 h 737"/>
                <a:gd name="T48" fmla="*/ 640 w 725"/>
                <a:gd name="T49" fmla="*/ 687 h 737"/>
                <a:gd name="T50" fmla="*/ 602 w 725"/>
                <a:gd name="T51" fmla="*/ 630 h 737"/>
                <a:gd name="T52" fmla="*/ 674 w 725"/>
                <a:gd name="T53" fmla="*/ 543 h 737"/>
                <a:gd name="T54" fmla="*/ 723 w 725"/>
                <a:gd name="T55" fmla="*/ 399 h 737"/>
                <a:gd name="T56" fmla="*/ 363 w 725"/>
                <a:gd name="T57" fmla="*/ 619 h 737"/>
                <a:gd name="T58" fmla="*/ 285 w 725"/>
                <a:gd name="T59" fmla="*/ 608 h 737"/>
                <a:gd name="T60" fmla="*/ 197 w 725"/>
                <a:gd name="T61" fmla="*/ 561 h 737"/>
                <a:gd name="T62" fmla="*/ 133 w 725"/>
                <a:gd name="T63" fmla="*/ 484 h 737"/>
                <a:gd name="T64" fmla="*/ 103 w 725"/>
                <a:gd name="T65" fmla="*/ 386 h 737"/>
                <a:gd name="T66" fmla="*/ 103 w 725"/>
                <a:gd name="T67" fmla="*/ 328 h 737"/>
                <a:gd name="T68" fmla="*/ 133 w 725"/>
                <a:gd name="T69" fmla="*/ 237 h 737"/>
                <a:gd name="T70" fmla="*/ 188 w 725"/>
                <a:gd name="T71" fmla="*/ 166 h 737"/>
                <a:gd name="T72" fmla="*/ 292 w 725"/>
                <a:gd name="T73" fmla="*/ 110 h 737"/>
                <a:gd name="T74" fmla="*/ 342 w 725"/>
                <a:gd name="T75" fmla="*/ 102 h 737"/>
                <a:gd name="T76" fmla="*/ 381 w 725"/>
                <a:gd name="T77" fmla="*/ 102 h 737"/>
                <a:gd name="T78" fmla="*/ 431 w 725"/>
                <a:gd name="T79" fmla="*/ 109 h 737"/>
                <a:gd name="T80" fmla="*/ 536 w 725"/>
                <a:gd name="T81" fmla="*/ 166 h 737"/>
                <a:gd name="T82" fmla="*/ 592 w 725"/>
                <a:gd name="T83" fmla="*/ 237 h 737"/>
                <a:gd name="T84" fmla="*/ 622 w 725"/>
                <a:gd name="T85" fmla="*/ 328 h 737"/>
                <a:gd name="T86" fmla="*/ 622 w 725"/>
                <a:gd name="T87" fmla="*/ 386 h 737"/>
                <a:gd name="T88" fmla="*/ 592 w 725"/>
                <a:gd name="T89" fmla="*/ 484 h 737"/>
                <a:gd name="T90" fmla="*/ 529 w 725"/>
                <a:gd name="T91" fmla="*/ 561 h 737"/>
                <a:gd name="T92" fmla="*/ 441 w 725"/>
                <a:gd name="T93" fmla="*/ 608 h 737"/>
                <a:gd name="T94" fmla="*/ 363 w 725"/>
                <a:gd name="T95" fmla="*/ 619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25" h="737">
                  <a:moveTo>
                    <a:pt x="725" y="361"/>
                  </a:moveTo>
                  <a:lnTo>
                    <a:pt x="722" y="313"/>
                  </a:lnTo>
                  <a:lnTo>
                    <a:pt x="699" y="225"/>
                  </a:lnTo>
                  <a:lnTo>
                    <a:pt x="679" y="187"/>
                  </a:lnTo>
                  <a:lnTo>
                    <a:pt x="659" y="151"/>
                  </a:lnTo>
                  <a:lnTo>
                    <a:pt x="604" y="90"/>
                  </a:lnTo>
                  <a:lnTo>
                    <a:pt x="536" y="44"/>
                  </a:lnTo>
                  <a:lnTo>
                    <a:pt x="459" y="13"/>
                  </a:lnTo>
                  <a:lnTo>
                    <a:pt x="418" y="4"/>
                  </a:lnTo>
                  <a:lnTo>
                    <a:pt x="390" y="1"/>
                  </a:lnTo>
                  <a:lnTo>
                    <a:pt x="363" y="0"/>
                  </a:lnTo>
                  <a:lnTo>
                    <a:pt x="334" y="1"/>
                  </a:lnTo>
                  <a:lnTo>
                    <a:pt x="305" y="5"/>
                  </a:lnTo>
                  <a:lnTo>
                    <a:pt x="263" y="13"/>
                  </a:lnTo>
                  <a:lnTo>
                    <a:pt x="187" y="44"/>
                  </a:lnTo>
                  <a:lnTo>
                    <a:pt x="120" y="92"/>
                  </a:lnTo>
                  <a:lnTo>
                    <a:pt x="67" y="152"/>
                  </a:lnTo>
                  <a:lnTo>
                    <a:pt x="45" y="188"/>
                  </a:lnTo>
                  <a:lnTo>
                    <a:pt x="25" y="227"/>
                  </a:lnTo>
                  <a:lnTo>
                    <a:pt x="3" y="313"/>
                  </a:lnTo>
                  <a:lnTo>
                    <a:pt x="0" y="361"/>
                  </a:lnTo>
                  <a:lnTo>
                    <a:pt x="2" y="399"/>
                  </a:lnTo>
                  <a:lnTo>
                    <a:pt x="19" y="476"/>
                  </a:lnTo>
                  <a:lnTo>
                    <a:pt x="51" y="543"/>
                  </a:lnTo>
                  <a:lnTo>
                    <a:pt x="96" y="604"/>
                  </a:lnTo>
                  <a:lnTo>
                    <a:pt x="123" y="630"/>
                  </a:lnTo>
                  <a:lnTo>
                    <a:pt x="93" y="673"/>
                  </a:lnTo>
                  <a:lnTo>
                    <a:pt x="84" y="687"/>
                  </a:lnTo>
                  <a:lnTo>
                    <a:pt x="90" y="719"/>
                  </a:lnTo>
                  <a:lnTo>
                    <a:pt x="103" y="729"/>
                  </a:lnTo>
                  <a:lnTo>
                    <a:pt x="113" y="736"/>
                  </a:lnTo>
                  <a:lnTo>
                    <a:pt x="126" y="737"/>
                  </a:lnTo>
                  <a:lnTo>
                    <a:pt x="136" y="736"/>
                  </a:lnTo>
                  <a:lnTo>
                    <a:pt x="153" y="727"/>
                  </a:lnTo>
                  <a:lnTo>
                    <a:pt x="159" y="720"/>
                  </a:lnTo>
                  <a:lnTo>
                    <a:pt x="189" y="677"/>
                  </a:lnTo>
                  <a:lnTo>
                    <a:pt x="230" y="696"/>
                  </a:lnTo>
                  <a:lnTo>
                    <a:pt x="316" y="719"/>
                  </a:lnTo>
                  <a:lnTo>
                    <a:pt x="363" y="720"/>
                  </a:lnTo>
                  <a:lnTo>
                    <a:pt x="409" y="719"/>
                  </a:lnTo>
                  <a:lnTo>
                    <a:pt x="495" y="696"/>
                  </a:lnTo>
                  <a:lnTo>
                    <a:pt x="536" y="677"/>
                  </a:lnTo>
                  <a:lnTo>
                    <a:pt x="566" y="720"/>
                  </a:lnTo>
                  <a:lnTo>
                    <a:pt x="572" y="727"/>
                  </a:lnTo>
                  <a:lnTo>
                    <a:pt x="589" y="736"/>
                  </a:lnTo>
                  <a:lnTo>
                    <a:pt x="599" y="737"/>
                  </a:lnTo>
                  <a:lnTo>
                    <a:pt x="612" y="736"/>
                  </a:lnTo>
                  <a:lnTo>
                    <a:pt x="622" y="729"/>
                  </a:lnTo>
                  <a:lnTo>
                    <a:pt x="635" y="719"/>
                  </a:lnTo>
                  <a:lnTo>
                    <a:pt x="640" y="687"/>
                  </a:lnTo>
                  <a:lnTo>
                    <a:pt x="633" y="673"/>
                  </a:lnTo>
                  <a:lnTo>
                    <a:pt x="602" y="630"/>
                  </a:lnTo>
                  <a:lnTo>
                    <a:pt x="630" y="604"/>
                  </a:lnTo>
                  <a:lnTo>
                    <a:pt x="674" y="543"/>
                  </a:lnTo>
                  <a:lnTo>
                    <a:pt x="706" y="476"/>
                  </a:lnTo>
                  <a:lnTo>
                    <a:pt x="723" y="399"/>
                  </a:lnTo>
                  <a:lnTo>
                    <a:pt x="725" y="361"/>
                  </a:lnTo>
                  <a:close/>
                  <a:moveTo>
                    <a:pt x="363" y="619"/>
                  </a:moveTo>
                  <a:lnTo>
                    <a:pt x="335" y="619"/>
                  </a:lnTo>
                  <a:lnTo>
                    <a:pt x="285" y="608"/>
                  </a:lnTo>
                  <a:lnTo>
                    <a:pt x="239" y="589"/>
                  </a:lnTo>
                  <a:lnTo>
                    <a:pt x="197" y="561"/>
                  </a:lnTo>
                  <a:lnTo>
                    <a:pt x="161" y="526"/>
                  </a:lnTo>
                  <a:lnTo>
                    <a:pt x="133" y="484"/>
                  </a:lnTo>
                  <a:lnTo>
                    <a:pt x="113" y="438"/>
                  </a:lnTo>
                  <a:lnTo>
                    <a:pt x="103" y="386"/>
                  </a:lnTo>
                  <a:lnTo>
                    <a:pt x="101" y="361"/>
                  </a:lnTo>
                  <a:lnTo>
                    <a:pt x="103" y="328"/>
                  </a:lnTo>
                  <a:lnTo>
                    <a:pt x="120" y="266"/>
                  </a:lnTo>
                  <a:lnTo>
                    <a:pt x="133" y="237"/>
                  </a:lnTo>
                  <a:lnTo>
                    <a:pt x="149" y="211"/>
                  </a:lnTo>
                  <a:lnTo>
                    <a:pt x="188" y="166"/>
                  </a:lnTo>
                  <a:lnTo>
                    <a:pt x="237" y="133"/>
                  </a:lnTo>
                  <a:lnTo>
                    <a:pt x="292" y="110"/>
                  </a:lnTo>
                  <a:lnTo>
                    <a:pt x="322" y="105"/>
                  </a:lnTo>
                  <a:lnTo>
                    <a:pt x="342" y="102"/>
                  </a:lnTo>
                  <a:lnTo>
                    <a:pt x="363" y="100"/>
                  </a:lnTo>
                  <a:lnTo>
                    <a:pt x="381" y="102"/>
                  </a:lnTo>
                  <a:lnTo>
                    <a:pt x="400" y="103"/>
                  </a:lnTo>
                  <a:lnTo>
                    <a:pt x="431" y="109"/>
                  </a:lnTo>
                  <a:lnTo>
                    <a:pt x="487" y="132"/>
                  </a:lnTo>
                  <a:lnTo>
                    <a:pt x="536" y="166"/>
                  </a:lnTo>
                  <a:lnTo>
                    <a:pt x="576" y="211"/>
                  </a:lnTo>
                  <a:lnTo>
                    <a:pt x="592" y="237"/>
                  </a:lnTo>
                  <a:lnTo>
                    <a:pt x="605" y="264"/>
                  </a:lnTo>
                  <a:lnTo>
                    <a:pt x="622" y="328"/>
                  </a:lnTo>
                  <a:lnTo>
                    <a:pt x="624" y="361"/>
                  </a:lnTo>
                  <a:lnTo>
                    <a:pt x="622" y="386"/>
                  </a:lnTo>
                  <a:lnTo>
                    <a:pt x="612" y="438"/>
                  </a:lnTo>
                  <a:lnTo>
                    <a:pt x="592" y="484"/>
                  </a:lnTo>
                  <a:lnTo>
                    <a:pt x="563" y="526"/>
                  </a:lnTo>
                  <a:lnTo>
                    <a:pt x="529" y="561"/>
                  </a:lnTo>
                  <a:lnTo>
                    <a:pt x="487" y="589"/>
                  </a:lnTo>
                  <a:lnTo>
                    <a:pt x="441" y="608"/>
                  </a:lnTo>
                  <a:lnTo>
                    <a:pt x="389" y="619"/>
                  </a:lnTo>
                  <a:lnTo>
                    <a:pt x="363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xmlns="" id="{150C0045-7E74-5CB9-8B4C-C1B2EE24F9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" y="1006"/>
              <a:ext cx="70" cy="99"/>
            </a:xfrm>
            <a:custGeom>
              <a:avLst/>
              <a:gdLst>
                <a:gd name="T0" fmla="*/ 194 w 209"/>
                <a:gd name="T1" fmla="*/ 245 h 298"/>
                <a:gd name="T2" fmla="*/ 95 w 209"/>
                <a:gd name="T3" fmla="*/ 183 h 298"/>
                <a:gd name="T4" fmla="*/ 91 w 209"/>
                <a:gd name="T5" fmla="*/ 167 h 298"/>
                <a:gd name="T6" fmla="*/ 78 w 209"/>
                <a:gd name="T7" fmla="*/ 156 h 298"/>
                <a:gd name="T8" fmla="*/ 83 w 209"/>
                <a:gd name="T9" fmla="*/ 31 h 298"/>
                <a:gd name="T10" fmla="*/ 82 w 209"/>
                <a:gd name="T11" fmla="*/ 19 h 298"/>
                <a:gd name="T12" fmla="*/ 66 w 209"/>
                <a:gd name="T13" fmla="*/ 3 h 298"/>
                <a:gd name="T14" fmla="*/ 54 w 209"/>
                <a:gd name="T15" fmla="*/ 0 h 298"/>
                <a:gd name="T16" fmla="*/ 43 w 209"/>
                <a:gd name="T17" fmla="*/ 2 h 298"/>
                <a:gd name="T18" fmla="*/ 27 w 209"/>
                <a:gd name="T19" fmla="*/ 18 h 298"/>
                <a:gd name="T20" fmla="*/ 26 w 209"/>
                <a:gd name="T21" fmla="*/ 29 h 298"/>
                <a:gd name="T22" fmla="*/ 20 w 209"/>
                <a:gd name="T23" fmla="*/ 153 h 298"/>
                <a:gd name="T24" fmla="*/ 11 w 209"/>
                <a:gd name="T25" fmla="*/ 160 h 298"/>
                <a:gd name="T26" fmla="*/ 1 w 209"/>
                <a:gd name="T27" fmla="*/ 180 h 298"/>
                <a:gd name="T28" fmla="*/ 0 w 209"/>
                <a:gd name="T29" fmla="*/ 192 h 298"/>
                <a:gd name="T30" fmla="*/ 1 w 209"/>
                <a:gd name="T31" fmla="*/ 202 h 298"/>
                <a:gd name="T32" fmla="*/ 8 w 209"/>
                <a:gd name="T33" fmla="*/ 219 h 298"/>
                <a:gd name="T34" fmla="*/ 21 w 209"/>
                <a:gd name="T35" fmla="*/ 232 h 298"/>
                <a:gd name="T36" fmla="*/ 39 w 209"/>
                <a:gd name="T37" fmla="*/ 239 h 298"/>
                <a:gd name="T38" fmla="*/ 49 w 209"/>
                <a:gd name="T39" fmla="*/ 241 h 298"/>
                <a:gd name="T40" fmla="*/ 59 w 209"/>
                <a:gd name="T41" fmla="*/ 239 h 298"/>
                <a:gd name="T42" fmla="*/ 69 w 209"/>
                <a:gd name="T43" fmla="*/ 235 h 298"/>
                <a:gd name="T44" fmla="*/ 164 w 209"/>
                <a:gd name="T45" fmla="*/ 294 h 298"/>
                <a:gd name="T46" fmla="*/ 171 w 209"/>
                <a:gd name="T47" fmla="*/ 298 h 298"/>
                <a:gd name="T48" fmla="*/ 180 w 209"/>
                <a:gd name="T49" fmla="*/ 298 h 298"/>
                <a:gd name="T50" fmla="*/ 187 w 209"/>
                <a:gd name="T51" fmla="*/ 298 h 298"/>
                <a:gd name="T52" fmla="*/ 199 w 209"/>
                <a:gd name="T53" fmla="*/ 291 h 298"/>
                <a:gd name="T54" fmla="*/ 205 w 209"/>
                <a:gd name="T55" fmla="*/ 285 h 298"/>
                <a:gd name="T56" fmla="*/ 209 w 209"/>
                <a:gd name="T57" fmla="*/ 274 h 298"/>
                <a:gd name="T58" fmla="*/ 203 w 209"/>
                <a:gd name="T59" fmla="*/ 252 h 298"/>
                <a:gd name="T60" fmla="*/ 194 w 209"/>
                <a:gd name="T61" fmla="*/ 245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9" h="298">
                  <a:moveTo>
                    <a:pt x="194" y="245"/>
                  </a:moveTo>
                  <a:lnTo>
                    <a:pt x="95" y="183"/>
                  </a:lnTo>
                  <a:lnTo>
                    <a:pt x="91" y="167"/>
                  </a:lnTo>
                  <a:lnTo>
                    <a:pt x="78" y="156"/>
                  </a:lnTo>
                  <a:lnTo>
                    <a:pt x="83" y="31"/>
                  </a:lnTo>
                  <a:lnTo>
                    <a:pt x="82" y="19"/>
                  </a:lnTo>
                  <a:lnTo>
                    <a:pt x="66" y="3"/>
                  </a:lnTo>
                  <a:lnTo>
                    <a:pt x="54" y="0"/>
                  </a:lnTo>
                  <a:lnTo>
                    <a:pt x="43" y="2"/>
                  </a:lnTo>
                  <a:lnTo>
                    <a:pt x="27" y="18"/>
                  </a:lnTo>
                  <a:lnTo>
                    <a:pt x="26" y="29"/>
                  </a:lnTo>
                  <a:lnTo>
                    <a:pt x="20" y="153"/>
                  </a:lnTo>
                  <a:lnTo>
                    <a:pt x="11" y="160"/>
                  </a:lnTo>
                  <a:lnTo>
                    <a:pt x="1" y="180"/>
                  </a:lnTo>
                  <a:lnTo>
                    <a:pt x="0" y="192"/>
                  </a:lnTo>
                  <a:lnTo>
                    <a:pt x="1" y="202"/>
                  </a:lnTo>
                  <a:lnTo>
                    <a:pt x="8" y="219"/>
                  </a:lnTo>
                  <a:lnTo>
                    <a:pt x="21" y="232"/>
                  </a:lnTo>
                  <a:lnTo>
                    <a:pt x="39" y="239"/>
                  </a:lnTo>
                  <a:lnTo>
                    <a:pt x="49" y="241"/>
                  </a:lnTo>
                  <a:lnTo>
                    <a:pt x="59" y="239"/>
                  </a:lnTo>
                  <a:lnTo>
                    <a:pt x="69" y="235"/>
                  </a:lnTo>
                  <a:lnTo>
                    <a:pt x="164" y="294"/>
                  </a:lnTo>
                  <a:lnTo>
                    <a:pt x="171" y="298"/>
                  </a:lnTo>
                  <a:lnTo>
                    <a:pt x="180" y="298"/>
                  </a:lnTo>
                  <a:lnTo>
                    <a:pt x="187" y="298"/>
                  </a:lnTo>
                  <a:lnTo>
                    <a:pt x="199" y="291"/>
                  </a:lnTo>
                  <a:lnTo>
                    <a:pt x="205" y="285"/>
                  </a:lnTo>
                  <a:lnTo>
                    <a:pt x="209" y="274"/>
                  </a:lnTo>
                  <a:lnTo>
                    <a:pt x="203" y="252"/>
                  </a:lnTo>
                  <a:lnTo>
                    <a:pt x="194" y="2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oup 19">
            <a:extLst>
              <a:ext uri="{FF2B5EF4-FFF2-40B4-BE49-F238E27FC236}">
                <a16:creationId xmlns:a16="http://schemas.microsoft.com/office/drawing/2014/main" xmlns="" id="{C76A50B4-6E4D-64B7-B6AC-177A78E056F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751893" y="220004"/>
            <a:ext cx="140525" cy="140525"/>
            <a:chOff x="1747" y="423"/>
            <a:chExt cx="575" cy="575"/>
          </a:xfrm>
          <a:solidFill>
            <a:schemeClr val="bg1"/>
          </a:solidFill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xmlns="" id="{DB9A0483-57C8-2C99-EFDC-F0780E63D4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99" y="577"/>
              <a:ext cx="271" cy="270"/>
            </a:xfrm>
            <a:custGeom>
              <a:avLst/>
              <a:gdLst>
                <a:gd name="T0" fmla="*/ 148 w 811"/>
                <a:gd name="T1" fmla="*/ 0 h 811"/>
                <a:gd name="T2" fmla="*/ 65 w 811"/>
                <a:gd name="T3" fmla="*/ 24 h 811"/>
                <a:gd name="T4" fmla="*/ 1 w 811"/>
                <a:gd name="T5" fmla="*/ 118 h 811"/>
                <a:gd name="T6" fmla="*/ 0 w 811"/>
                <a:gd name="T7" fmla="*/ 663 h 811"/>
                <a:gd name="T8" fmla="*/ 24 w 811"/>
                <a:gd name="T9" fmla="*/ 746 h 811"/>
                <a:gd name="T10" fmla="*/ 118 w 811"/>
                <a:gd name="T11" fmla="*/ 808 h 811"/>
                <a:gd name="T12" fmla="*/ 663 w 811"/>
                <a:gd name="T13" fmla="*/ 811 h 811"/>
                <a:gd name="T14" fmla="*/ 746 w 811"/>
                <a:gd name="T15" fmla="*/ 787 h 811"/>
                <a:gd name="T16" fmla="*/ 810 w 811"/>
                <a:gd name="T17" fmla="*/ 693 h 811"/>
                <a:gd name="T18" fmla="*/ 811 w 811"/>
                <a:gd name="T19" fmla="*/ 148 h 811"/>
                <a:gd name="T20" fmla="*/ 787 w 811"/>
                <a:gd name="T21" fmla="*/ 65 h 811"/>
                <a:gd name="T22" fmla="*/ 693 w 811"/>
                <a:gd name="T23" fmla="*/ 1 h 811"/>
                <a:gd name="T24" fmla="*/ 405 w 811"/>
                <a:gd name="T25" fmla="*/ 673 h 811"/>
                <a:gd name="T26" fmla="*/ 326 w 811"/>
                <a:gd name="T27" fmla="*/ 661 h 811"/>
                <a:gd name="T28" fmla="*/ 235 w 811"/>
                <a:gd name="T29" fmla="*/ 611 h 811"/>
                <a:gd name="T30" fmla="*/ 170 w 811"/>
                <a:gd name="T31" fmla="*/ 533 h 811"/>
                <a:gd name="T32" fmla="*/ 140 w 811"/>
                <a:gd name="T33" fmla="*/ 432 h 811"/>
                <a:gd name="T34" fmla="*/ 140 w 811"/>
                <a:gd name="T35" fmla="*/ 377 h 811"/>
                <a:gd name="T36" fmla="*/ 170 w 811"/>
                <a:gd name="T37" fmla="*/ 278 h 811"/>
                <a:gd name="T38" fmla="*/ 235 w 811"/>
                <a:gd name="T39" fmla="*/ 199 h 811"/>
                <a:gd name="T40" fmla="*/ 326 w 811"/>
                <a:gd name="T41" fmla="*/ 150 h 811"/>
                <a:gd name="T42" fmla="*/ 405 w 811"/>
                <a:gd name="T43" fmla="*/ 138 h 811"/>
                <a:gd name="T44" fmla="*/ 486 w 811"/>
                <a:gd name="T45" fmla="*/ 150 h 811"/>
                <a:gd name="T46" fmla="*/ 575 w 811"/>
                <a:gd name="T47" fmla="*/ 199 h 811"/>
                <a:gd name="T48" fmla="*/ 641 w 811"/>
                <a:gd name="T49" fmla="*/ 278 h 811"/>
                <a:gd name="T50" fmla="*/ 671 w 811"/>
                <a:gd name="T51" fmla="*/ 377 h 811"/>
                <a:gd name="T52" fmla="*/ 671 w 811"/>
                <a:gd name="T53" fmla="*/ 432 h 811"/>
                <a:gd name="T54" fmla="*/ 641 w 811"/>
                <a:gd name="T55" fmla="*/ 533 h 811"/>
                <a:gd name="T56" fmla="*/ 575 w 811"/>
                <a:gd name="T57" fmla="*/ 611 h 811"/>
                <a:gd name="T58" fmla="*/ 486 w 811"/>
                <a:gd name="T59" fmla="*/ 661 h 811"/>
                <a:gd name="T60" fmla="*/ 405 w 811"/>
                <a:gd name="T61" fmla="*/ 673 h 811"/>
                <a:gd name="T62" fmla="*/ 669 w 811"/>
                <a:gd name="T63" fmla="*/ 193 h 811"/>
                <a:gd name="T64" fmla="*/ 628 w 811"/>
                <a:gd name="T65" fmla="*/ 166 h 811"/>
                <a:gd name="T66" fmla="*/ 618 w 811"/>
                <a:gd name="T67" fmla="*/ 130 h 811"/>
                <a:gd name="T68" fmla="*/ 628 w 811"/>
                <a:gd name="T69" fmla="*/ 95 h 811"/>
                <a:gd name="T70" fmla="*/ 669 w 811"/>
                <a:gd name="T71" fmla="*/ 68 h 811"/>
                <a:gd name="T72" fmla="*/ 695 w 811"/>
                <a:gd name="T73" fmla="*/ 68 h 811"/>
                <a:gd name="T74" fmla="*/ 733 w 811"/>
                <a:gd name="T75" fmla="*/ 95 h 811"/>
                <a:gd name="T76" fmla="*/ 745 w 811"/>
                <a:gd name="T77" fmla="*/ 130 h 811"/>
                <a:gd name="T78" fmla="*/ 733 w 811"/>
                <a:gd name="T79" fmla="*/ 166 h 811"/>
                <a:gd name="T80" fmla="*/ 695 w 811"/>
                <a:gd name="T81" fmla="*/ 193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11" h="811">
                  <a:moveTo>
                    <a:pt x="663" y="0"/>
                  </a:moveTo>
                  <a:lnTo>
                    <a:pt x="148" y="0"/>
                  </a:lnTo>
                  <a:lnTo>
                    <a:pt x="118" y="1"/>
                  </a:lnTo>
                  <a:lnTo>
                    <a:pt x="65" y="24"/>
                  </a:lnTo>
                  <a:lnTo>
                    <a:pt x="24" y="65"/>
                  </a:lnTo>
                  <a:lnTo>
                    <a:pt x="1" y="118"/>
                  </a:lnTo>
                  <a:lnTo>
                    <a:pt x="0" y="148"/>
                  </a:lnTo>
                  <a:lnTo>
                    <a:pt x="0" y="663"/>
                  </a:lnTo>
                  <a:lnTo>
                    <a:pt x="1" y="693"/>
                  </a:lnTo>
                  <a:lnTo>
                    <a:pt x="24" y="746"/>
                  </a:lnTo>
                  <a:lnTo>
                    <a:pt x="65" y="787"/>
                  </a:lnTo>
                  <a:lnTo>
                    <a:pt x="118" y="808"/>
                  </a:lnTo>
                  <a:lnTo>
                    <a:pt x="148" y="811"/>
                  </a:lnTo>
                  <a:lnTo>
                    <a:pt x="663" y="811"/>
                  </a:lnTo>
                  <a:lnTo>
                    <a:pt x="693" y="808"/>
                  </a:lnTo>
                  <a:lnTo>
                    <a:pt x="746" y="787"/>
                  </a:lnTo>
                  <a:lnTo>
                    <a:pt x="787" y="746"/>
                  </a:lnTo>
                  <a:lnTo>
                    <a:pt x="810" y="693"/>
                  </a:lnTo>
                  <a:lnTo>
                    <a:pt x="811" y="663"/>
                  </a:lnTo>
                  <a:lnTo>
                    <a:pt x="811" y="148"/>
                  </a:lnTo>
                  <a:lnTo>
                    <a:pt x="810" y="118"/>
                  </a:lnTo>
                  <a:lnTo>
                    <a:pt x="787" y="65"/>
                  </a:lnTo>
                  <a:lnTo>
                    <a:pt x="746" y="24"/>
                  </a:lnTo>
                  <a:lnTo>
                    <a:pt x="693" y="1"/>
                  </a:lnTo>
                  <a:lnTo>
                    <a:pt x="663" y="0"/>
                  </a:lnTo>
                  <a:close/>
                  <a:moveTo>
                    <a:pt x="405" y="673"/>
                  </a:moveTo>
                  <a:lnTo>
                    <a:pt x="377" y="671"/>
                  </a:lnTo>
                  <a:lnTo>
                    <a:pt x="326" y="661"/>
                  </a:lnTo>
                  <a:lnTo>
                    <a:pt x="278" y="640"/>
                  </a:lnTo>
                  <a:lnTo>
                    <a:pt x="235" y="611"/>
                  </a:lnTo>
                  <a:lnTo>
                    <a:pt x="199" y="575"/>
                  </a:lnTo>
                  <a:lnTo>
                    <a:pt x="170" y="533"/>
                  </a:lnTo>
                  <a:lnTo>
                    <a:pt x="150" y="484"/>
                  </a:lnTo>
                  <a:lnTo>
                    <a:pt x="140" y="432"/>
                  </a:lnTo>
                  <a:lnTo>
                    <a:pt x="138" y="405"/>
                  </a:lnTo>
                  <a:lnTo>
                    <a:pt x="140" y="377"/>
                  </a:lnTo>
                  <a:lnTo>
                    <a:pt x="150" y="326"/>
                  </a:lnTo>
                  <a:lnTo>
                    <a:pt x="170" y="278"/>
                  </a:lnTo>
                  <a:lnTo>
                    <a:pt x="199" y="235"/>
                  </a:lnTo>
                  <a:lnTo>
                    <a:pt x="235" y="199"/>
                  </a:lnTo>
                  <a:lnTo>
                    <a:pt x="278" y="170"/>
                  </a:lnTo>
                  <a:lnTo>
                    <a:pt x="326" y="150"/>
                  </a:lnTo>
                  <a:lnTo>
                    <a:pt x="377" y="138"/>
                  </a:lnTo>
                  <a:lnTo>
                    <a:pt x="405" y="138"/>
                  </a:lnTo>
                  <a:lnTo>
                    <a:pt x="432" y="138"/>
                  </a:lnTo>
                  <a:lnTo>
                    <a:pt x="486" y="150"/>
                  </a:lnTo>
                  <a:lnTo>
                    <a:pt x="533" y="170"/>
                  </a:lnTo>
                  <a:lnTo>
                    <a:pt x="575" y="199"/>
                  </a:lnTo>
                  <a:lnTo>
                    <a:pt x="612" y="235"/>
                  </a:lnTo>
                  <a:lnTo>
                    <a:pt x="641" y="278"/>
                  </a:lnTo>
                  <a:lnTo>
                    <a:pt x="661" y="326"/>
                  </a:lnTo>
                  <a:lnTo>
                    <a:pt x="671" y="377"/>
                  </a:lnTo>
                  <a:lnTo>
                    <a:pt x="673" y="405"/>
                  </a:lnTo>
                  <a:lnTo>
                    <a:pt x="671" y="432"/>
                  </a:lnTo>
                  <a:lnTo>
                    <a:pt x="661" y="484"/>
                  </a:lnTo>
                  <a:lnTo>
                    <a:pt x="641" y="533"/>
                  </a:lnTo>
                  <a:lnTo>
                    <a:pt x="612" y="575"/>
                  </a:lnTo>
                  <a:lnTo>
                    <a:pt x="575" y="611"/>
                  </a:lnTo>
                  <a:lnTo>
                    <a:pt x="533" y="640"/>
                  </a:lnTo>
                  <a:lnTo>
                    <a:pt x="486" y="661"/>
                  </a:lnTo>
                  <a:lnTo>
                    <a:pt x="432" y="671"/>
                  </a:lnTo>
                  <a:lnTo>
                    <a:pt x="405" y="673"/>
                  </a:lnTo>
                  <a:close/>
                  <a:moveTo>
                    <a:pt x="682" y="193"/>
                  </a:moveTo>
                  <a:lnTo>
                    <a:pt x="669" y="193"/>
                  </a:lnTo>
                  <a:lnTo>
                    <a:pt x="646" y="183"/>
                  </a:lnTo>
                  <a:lnTo>
                    <a:pt x="628" y="166"/>
                  </a:lnTo>
                  <a:lnTo>
                    <a:pt x="620" y="143"/>
                  </a:lnTo>
                  <a:lnTo>
                    <a:pt x="618" y="130"/>
                  </a:lnTo>
                  <a:lnTo>
                    <a:pt x="620" y="117"/>
                  </a:lnTo>
                  <a:lnTo>
                    <a:pt x="628" y="95"/>
                  </a:lnTo>
                  <a:lnTo>
                    <a:pt x="646" y="78"/>
                  </a:lnTo>
                  <a:lnTo>
                    <a:pt x="669" y="68"/>
                  </a:lnTo>
                  <a:lnTo>
                    <a:pt x="682" y="66"/>
                  </a:lnTo>
                  <a:lnTo>
                    <a:pt x="695" y="68"/>
                  </a:lnTo>
                  <a:lnTo>
                    <a:pt x="716" y="78"/>
                  </a:lnTo>
                  <a:lnTo>
                    <a:pt x="733" y="95"/>
                  </a:lnTo>
                  <a:lnTo>
                    <a:pt x="744" y="117"/>
                  </a:lnTo>
                  <a:lnTo>
                    <a:pt x="745" y="130"/>
                  </a:lnTo>
                  <a:lnTo>
                    <a:pt x="744" y="143"/>
                  </a:lnTo>
                  <a:lnTo>
                    <a:pt x="733" y="166"/>
                  </a:lnTo>
                  <a:lnTo>
                    <a:pt x="716" y="183"/>
                  </a:lnTo>
                  <a:lnTo>
                    <a:pt x="695" y="193"/>
                  </a:lnTo>
                  <a:lnTo>
                    <a:pt x="682" y="1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xmlns="" id="{0A0EDBD5-FD22-1477-657F-5861EDD9B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3" y="660"/>
              <a:ext cx="103" cy="103"/>
            </a:xfrm>
            <a:custGeom>
              <a:avLst/>
              <a:gdLst>
                <a:gd name="T0" fmla="*/ 154 w 308"/>
                <a:gd name="T1" fmla="*/ 0 h 308"/>
                <a:gd name="T2" fmla="*/ 124 w 308"/>
                <a:gd name="T3" fmla="*/ 3 h 308"/>
                <a:gd name="T4" fmla="*/ 67 w 308"/>
                <a:gd name="T5" fmla="*/ 26 h 308"/>
                <a:gd name="T6" fmla="*/ 26 w 308"/>
                <a:gd name="T7" fmla="*/ 67 h 308"/>
                <a:gd name="T8" fmla="*/ 3 w 308"/>
                <a:gd name="T9" fmla="*/ 122 h 308"/>
                <a:gd name="T10" fmla="*/ 0 w 308"/>
                <a:gd name="T11" fmla="*/ 154 h 308"/>
                <a:gd name="T12" fmla="*/ 3 w 308"/>
                <a:gd name="T13" fmla="*/ 185 h 308"/>
                <a:gd name="T14" fmla="*/ 26 w 308"/>
                <a:gd name="T15" fmla="*/ 240 h 308"/>
                <a:gd name="T16" fmla="*/ 67 w 308"/>
                <a:gd name="T17" fmla="*/ 283 h 308"/>
                <a:gd name="T18" fmla="*/ 124 w 308"/>
                <a:gd name="T19" fmla="*/ 307 h 308"/>
                <a:gd name="T20" fmla="*/ 154 w 308"/>
                <a:gd name="T21" fmla="*/ 308 h 308"/>
                <a:gd name="T22" fmla="*/ 186 w 308"/>
                <a:gd name="T23" fmla="*/ 307 h 308"/>
                <a:gd name="T24" fmla="*/ 242 w 308"/>
                <a:gd name="T25" fmla="*/ 283 h 308"/>
                <a:gd name="T26" fmla="*/ 284 w 308"/>
                <a:gd name="T27" fmla="*/ 240 h 308"/>
                <a:gd name="T28" fmla="*/ 307 w 308"/>
                <a:gd name="T29" fmla="*/ 185 h 308"/>
                <a:gd name="T30" fmla="*/ 308 w 308"/>
                <a:gd name="T31" fmla="*/ 154 h 308"/>
                <a:gd name="T32" fmla="*/ 307 w 308"/>
                <a:gd name="T33" fmla="*/ 122 h 308"/>
                <a:gd name="T34" fmla="*/ 284 w 308"/>
                <a:gd name="T35" fmla="*/ 67 h 308"/>
                <a:gd name="T36" fmla="*/ 242 w 308"/>
                <a:gd name="T37" fmla="*/ 26 h 308"/>
                <a:gd name="T38" fmla="*/ 186 w 308"/>
                <a:gd name="T39" fmla="*/ 3 h 308"/>
                <a:gd name="T40" fmla="*/ 154 w 308"/>
                <a:gd name="T41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8" h="308">
                  <a:moveTo>
                    <a:pt x="154" y="0"/>
                  </a:moveTo>
                  <a:lnTo>
                    <a:pt x="124" y="3"/>
                  </a:lnTo>
                  <a:lnTo>
                    <a:pt x="67" y="26"/>
                  </a:lnTo>
                  <a:lnTo>
                    <a:pt x="26" y="67"/>
                  </a:lnTo>
                  <a:lnTo>
                    <a:pt x="3" y="122"/>
                  </a:lnTo>
                  <a:lnTo>
                    <a:pt x="0" y="154"/>
                  </a:lnTo>
                  <a:lnTo>
                    <a:pt x="3" y="185"/>
                  </a:lnTo>
                  <a:lnTo>
                    <a:pt x="26" y="240"/>
                  </a:lnTo>
                  <a:lnTo>
                    <a:pt x="67" y="283"/>
                  </a:lnTo>
                  <a:lnTo>
                    <a:pt x="124" y="307"/>
                  </a:lnTo>
                  <a:lnTo>
                    <a:pt x="154" y="308"/>
                  </a:lnTo>
                  <a:lnTo>
                    <a:pt x="186" y="307"/>
                  </a:lnTo>
                  <a:lnTo>
                    <a:pt x="242" y="283"/>
                  </a:lnTo>
                  <a:lnTo>
                    <a:pt x="284" y="240"/>
                  </a:lnTo>
                  <a:lnTo>
                    <a:pt x="307" y="185"/>
                  </a:lnTo>
                  <a:lnTo>
                    <a:pt x="308" y="154"/>
                  </a:lnTo>
                  <a:lnTo>
                    <a:pt x="307" y="122"/>
                  </a:lnTo>
                  <a:lnTo>
                    <a:pt x="284" y="67"/>
                  </a:lnTo>
                  <a:lnTo>
                    <a:pt x="242" y="26"/>
                  </a:lnTo>
                  <a:lnTo>
                    <a:pt x="186" y="3"/>
                  </a:lnTo>
                  <a:lnTo>
                    <a:pt x="15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xmlns="" id="{554D9E61-5A71-A72E-7816-E2CC70078E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47" y="423"/>
              <a:ext cx="575" cy="575"/>
            </a:xfrm>
            <a:custGeom>
              <a:avLst/>
              <a:gdLst>
                <a:gd name="T0" fmla="*/ 819 w 1725"/>
                <a:gd name="T1" fmla="*/ 2 h 1725"/>
                <a:gd name="T2" fmla="*/ 647 w 1725"/>
                <a:gd name="T3" fmla="*/ 28 h 1725"/>
                <a:gd name="T4" fmla="*/ 489 w 1725"/>
                <a:gd name="T5" fmla="*/ 85 h 1725"/>
                <a:gd name="T6" fmla="*/ 346 w 1725"/>
                <a:gd name="T7" fmla="*/ 172 h 1725"/>
                <a:gd name="T8" fmla="*/ 223 w 1725"/>
                <a:gd name="T9" fmla="*/ 283 h 1725"/>
                <a:gd name="T10" fmla="*/ 124 w 1725"/>
                <a:gd name="T11" fmla="*/ 415 h 1725"/>
                <a:gd name="T12" fmla="*/ 52 w 1725"/>
                <a:gd name="T13" fmla="*/ 567 h 1725"/>
                <a:gd name="T14" fmla="*/ 10 w 1725"/>
                <a:gd name="T15" fmla="*/ 731 h 1725"/>
                <a:gd name="T16" fmla="*/ 0 w 1725"/>
                <a:gd name="T17" fmla="*/ 863 h 1725"/>
                <a:gd name="T18" fmla="*/ 10 w 1725"/>
                <a:gd name="T19" fmla="*/ 994 h 1725"/>
                <a:gd name="T20" fmla="*/ 52 w 1725"/>
                <a:gd name="T21" fmla="*/ 1159 h 1725"/>
                <a:gd name="T22" fmla="*/ 124 w 1725"/>
                <a:gd name="T23" fmla="*/ 1310 h 1725"/>
                <a:gd name="T24" fmla="*/ 223 w 1725"/>
                <a:gd name="T25" fmla="*/ 1443 h 1725"/>
                <a:gd name="T26" fmla="*/ 346 w 1725"/>
                <a:gd name="T27" fmla="*/ 1553 h 1725"/>
                <a:gd name="T28" fmla="*/ 489 w 1725"/>
                <a:gd name="T29" fmla="*/ 1640 h 1725"/>
                <a:gd name="T30" fmla="*/ 647 w 1725"/>
                <a:gd name="T31" fmla="*/ 1698 h 1725"/>
                <a:gd name="T32" fmla="*/ 819 w 1725"/>
                <a:gd name="T33" fmla="*/ 1724 h 1725"/>
                <a:gd name="T34" fmla="*/ 907 w 1725"/>
                <a:gd name="T35" fmla="*/ 1724 h 1725"/>
                <a:gd name="T36" fmla="*/ 1078 w 1725"/>
                <a:gd name="T37" fmla="*/ 1698 h 1725"/>
                <a:gd name="T38" fmla="*/ 1237 w 1725"/>
                <a:gd name="T39" fmla="*/ 1640 h 1725"/>
                <a:gd name="T40" fmla="*/ 1379 w 1725"/>
                <a:gd name="T41" fmla="*/ 1553 h 1725"/>
                <a:gd name="T42" fmla="*/ 1500 w 1725"/>
                <a:gd name="T43" fmla="*/ 1443 h 1725"/>
                <a:gd name="T44" fmla="*/ 1600 w 1725"/>
                <a:gd name="T45" fmla="*/ 1310 h 1725"/>
                <a:gd name="T46" fmla="*/ 1673 w 1725"/>
                <a:gd name="T47" fmla="*/ 1159 h 1725"/>
                <a:gd name="T48" fmla="*/ 1715 w 1725"/>
                <a:gd name="T49" fmla="*/ 994 h 1725"/>
                <a:gd name="T50" fmla="*/ 1725 w 1725"/>
                <a:gd name="T51" fmla="*/ 863 h 1725"/>
                <a:gd name="T52" fmla="*/ 1715 w 1725"/>
                <a:gd name="T53" fmla="*/ 731 h 1725"/>
                <a:gd name="T54" fmla="*/ 1673 w 1725"/>
                <a:gd name="T55" fmla="*/ 567 h 1725"/>
                <a:gd name="T56" fmla="*/ 1600 w 1725"/>
                <a:gd name="T57" fmla="*/ 415 h 1725"/>
                <a:gd name="T58" fmla="*/ 1500 w 1725"/>
                <a:gd name="T59" fmla="*/ 283 h 1725"/>
                <a:gd name="T60" fmla="*/ 1379 w 1725"/>
                <a:gd name="T61" fmla="*/ 172 h 1725"/>
                <a:gd name="T62" fmla="*/ 1237 w 1725"/>
                <a:gd name="T63" fmla="*/ 85 h 1725"/>
                <a:gd name="T64" fmla="*/ 1078 w 1725"/>
                <a:gd name="T65" fmla="*/ 28 h 1725"/>
                <a:gd name="T66" fmla="*/ 907 w 1725"/>
                <a:gd name="T67" fmla="*/ 2 h 1725"/>
                <a:gd name="T68" fmla="*/ 1381 w 1725"/>
                <a:gd name="T69" fmla="*/ 1123 h 1725"/>
                <a:gd name="T70" fmla="*/ 1369 w 1725"/>
                <a:gd name="T71" fmla="*/ 1201 h 1725"/>
                <a:gd name="T72" fmla="*/ 1322 w 1725"/>
                <a:gd name="T73" fmla="*/ 1288 h 1725"/>
                <a:gd name="T74" fmla="*/ 1244 w 1725"/>
                <a:gd name="T75" fmla="*/ 1352 h 1725"/>
                <a:gd name="T76" fmla="*/ 1146 w 1725"/>
                <a:gd name="T77" fmla="*/ 1383 h 1725"/>
                <a:gd name="T78" fmla="*/ 605 w 1725"/>
                <a:gd name="T79" fmla="*/ 1383 h 1725"/>
                <a:gd name="T80" fmla="*/ 527 w 1725"/>
                <a:gd name="T81" fmla="*/ 1372 h 1725"/>
                <a:gd name="T82" fmla="*/ 438 w 1725"/>
                <a:gd name="T83" fmla="*/ 1324 h 1725"/>
                <a:gd name="T84" fmla="*/ 375 w 1725"/>
                <a:gd name="T85" fmla="*/ 1247 h 1725"/>
                <a:gd name="T86" fmla="*/ 344 w 1725"/>
                <a:gd name="T87" fmla="*/ 1149 h 1725"/>
                <a:gd name="T88" fmla="*/ 343 w 1725"/>
                <a:gd name="T89" fmla="*/ 608 h 1725"/>
                <a:gd name="T90" fmla="*/ 355 w 1725"/>
                <a:gd name="T91" fmla="*/ 531 h 1725"/>
                <a:gd name="T92" fmla="*/ 404 w 1725"/>
                <a:gd name="T93" fmla="*/ 441 h 1725"/>
                <a:gd name="T94" fmla="*/ 480 w 1725"/>
                <a:gd name="T95" fmla="*/ 378 h 1725"/>
                <a:gd name="T96" fmla="*/ 578 w 1725"/>
                <a:gd name="T97" fmla="*/ 348 h 1725"/>
                <a:gd name="T98" fmla="*/ 1120 w 1725"/>
                <a:gd name="T99" fmla="*/ 346 h 1725"/>
                <a:gd name="T100" fmla="*/ 1198 w 1725"/>
                <a:gd name="T101" fmla="*/ 358 h 1725"/>
                <a:gd name="T102" fmla="*/ 1286 w 1725"/>
                <a:gd name="T103" fmla="*/ 407 h 1725"/>
                <a:gd name="T104" fmla="*/ 1350 w 1725"/>
                <a:gd name="T105" fmla="*/ 483 h 1725"/>
                <a:gd name="T106" fmla="*/ 1381 w 1725"/>
                <a:gd name="T107" fmla="*/ 581 h 1725"/>
                <a:gd name="T108" fmla="*/ 1381 w 1725"/>
                <a:gd name="T109" fmla="*/ 1123 h 1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25" h="1725">
                  <a:moveTo>
                    <a:pt x="862" y="0"/>
                  </a:moveTo>
                  <a:lnTo>
                    <a:pt x="819" y="2"/>
                  </a:lnTo>
                  <a:lnTo>
                    <a:pt x="731" y="10"/>
                  </a:lnTo>
                  <a:lnTo>
                    <a:pt x="647" y="28"/>
                  </a:lnTo>
                  <a:lnTo>
                    <a:pt x="566" y="52"/>
                  </a:lnTo>
                  <a:lnTo>
                    <a:pt x="489" y="85"/>
                  </a:lnTo>
                  <a:lnTo>
                    <a:pt x="415" y="126"/>
                  </a:lnTo>
                  <a:lnTo>
                    <a:pt x="346" y="172"/>
                  </a:lnTo>
                  <a:lnTo>
                    <a:pt x="282" y="225"/>
                  </a:lnTo>
                  <a:lnTo>
                    <a:pt x="223" y="283"/>
                  </a:lnTo>
                  <a:lnTo>
                    <a:pt x="172" y="346"/>
                  </a:lnTo>
                  <a:lnTo>
                    <a:pt x="124" y="415"/>
                  </a:lnTo>
                  <a:lnTo>
                    <a:pt x="85" y="489"/>
                  </a:lnTo>
                  <a:lnTo>
                    <a:pt x="52" y="567"/>
                  </a:lnTo>
                  <a:lnTo>
                    <a:pt x="27" y="647"/>
                  </a:lnTo>
                  <a:lnTo>
                    <a:pt x="10" y="731"/>
                  </a:lnTo>
                  <a:lnTo>
                    <a:pt x="1" y="819"/>
                  </a:lnTo>
                  <a:lnTo>
                    <a:pt x="0" y="863"/>
                  </a:lnTo>
                  <a:lnTo>
                    <a:pt x="1" y="907"/>
                  </a:lnTo>
                  <a:lnTo>
                    <a:pt x="10" y="994"/>
                  </a:lnTo>
                  <a:lnTo>
                    <a:pt x="27" y="1078"/>
                  </a:lnTo>
                  <a:lnTo>
                    <a:pt x="52" y="1159"/>
                  </a:lnTo>
                  <a:lnTo>
                    <a:pt x="85" y="1237"/>
                  </a:lnTo>
                  <a:lnTo>
                    <a:pt x="124" y="1310"/>
                  </a:lnTo>
                  <a:lnTo>
                    <a:pt x="172" y="1379"/>
                  </a:lnTo>
                  <a:lnTo>
                    <a:pt x="223" y="1443"/>
                  </a:lnTo>
                  <a:lnTo>
                    <a:pt x="282" y="1502"/>
                  </a:lnTo>
                  <a:lnTo>
                    <a:pt x="346" y="1553"/>
                  </a:lnTo>
                  <a:lnTo>
                    <a:pt x="415" y="1601"/>
                  </a:lnTo>
                  <a:lnTo>
                    <a:pt x="489" y="1640"/>
                  </a:lnTo>
                  <a:lnTo>
                    <a:pt x="566" y="1673"/>
                  </a:lnTo>
                  <a:lnTo>
                    <a:pt x="647" y="1698"/>
                  </a:lnTo>
                  <a:lnTo>
                    <a:pt x="731" y="1715"/>
                  </a:lnTo>
                  <a:lnTo>
                    <a:pt x="819" y="1724"/>
                  </a:lnTo>
                  <a:lnTo>
                    <a:pt x="862" y="1725"/>
                  </a:lnTo>
                  <a:lnTo>
                    <a:pt x="907" y="1724"/>
                  </a:lnTo>
                  <a:lnTo>
                    <a:pt x="994" y="1715"/>
                  </a:lnTo>
                  <a:lnTo>
                    <a:pt x="1078" y="1698"/>
                  </a:lnTo>
                  <a:lnTo>
                    <a:pt x="1159" y="1673"/>
                  </a:lnTo>
                  <a:lnTo>
                    <a:pt x="1237" y="1640"/>
                  </a:lnTo>
                  <a:lnTo>
                    <a:pt x="1310" y="1601"/>
                  </a:lnTo>
                  <a:lnTo>
                    <a:pt x="1379" y="1553"/>
                  </a:lnTo>
                  <a:lnTo>
                    <a:pt x="1443" y="1502"/>
                  </a:lnTo>
                  <a:lnTo>
                    <a:pt x="1500" y="1443"/>
                  </a:lnTo>
                  <a:lnTo>
                    <a:pt x="1554" y="1379"/>
                  </a:lnTo>
                  <a:lnTo>
                    <a:pt x="1600" y="1310"/>
                  </a:lnTo>
                  <a:lnTo>
                    <a:pt x="1640" y="1237"/>
                  </a:lnTo>
                  <a:lnTo>
                    <a:pt x="1673" y="1159"/>
                  </a:lnTo>
                  <a:lnTo>
                    <a:pt x="1698" y="1078"/>
                  </a:lnTo>
                  <a:lnTo>
                    <a:pt x="1715" y="994"/>
                  </a:lnTo>
                  <a:lnTo>
                    <a:pt x="1724" y="907"/>
                  </a:lnTo>
                  <a:lnTo>
                    <a:pt x="1725" y="863"/>
                  </a:lnTo>
                  <a:lnTo>
                    <a:pt x="1724" y="819"/>
                  </a:lnTo>
                  <a:lnTo>
                    <a:pt x="1715" y="731"/>
                  </a:lnTo>
                  <a:lnTo>
                    <a:pt x="1698" y="647"/>
                  </a:lnTo>
                  <a:lnTo>
                    <a:pt x="1673" y="567"/>
                  </a:lnTo>
                  <a:lnTo>
                    <a:pt x="1640" y="489"/>
                  </a:lnTo>
                  <a:lnTo>
                    <a:pt x="1600" y="415"/>
                  </a:lnTo>
                  <a:lnTo>
                    <a:pt x="1554" y="346"/>
                  </a:lnTo>
                  <a:lnTo>
                    <a:pt x="1500" y="283"/>
                  </a:lnTo>
                  <a:lnTo>
                    <a:pt x="1443" y="225"/>
                  </a:lnTo>
                  <a:lnTo>
                    <a:pt x="1379" y="172"/>
                  </a:lnTo>
                  <a:lnTo>
                    <a:pt x="1310" y="126"/>
                  </a:lnTo>
                  <a:lnTo>
                    <a:pt x="1237" y="85"/>
                  </a:lnTo>
                  <a:lnTo>
                    <a:pt x="1159" y="52"/>
                  </a:lnTo>
                  <a:lnTo>
                    <a:pt x="1078" y="28"/>
                  </a:lnTo>
                  <a:lnTo>
                    <a:pt x="994" y="10"/>
                  </a:lnTo>
                  <a:lnTo>
                    <a:pt x="907" y="2"/>
                  </a:lnTo>
                  <a:lnTo>
                    <a:pt x="862" y="0"/>
                  </a:lnTo>
                  <a:close/>
                  <a:moveTo>
                    <a:pt x="1381" y="1123"/>
                  </a:moveTo>
                  <a:lnTo>
                    <a:pt x="1381" y="1149"/>
                  </a:lnTo>
                  <a:lnTo>
                    <a:pt x="1369" y="1201"/>
                  </a:lnTo>
                  <a:lnTo>
                    <a:pt x="1350" y="1247"/>
                  </a:lnTo>
                  <a:lnTo>
                    <a:pt x="1322" y="1288"/>
                  </a:lnTo>
                  <a:lnTo>
                    <a:pt x="1286" y="1324"/>
                  </a:lnTo>
                  <a:lnTo>
                    <a:pt x="1244" y="1352"/>
                  </a:lnTo>
                  <a:lnTo>
                    <a:pt x="1198" y="1372"/>
                  </a:lnTo>
                  <a:lnTo>
                    <a:pt x="1146" y="1383"/>
                  </a:lnTo>
                  <a:lnTo>
                    <a:pt x="1120" y="1383"/>
                  </a:lnTo>
                  <a:lnTo>
                    <a:pt x="605" y="1383"/>
                  </a:lnTo>
                  <a:lnTo>
                    <a:pt x="578" y="1383"/>
                  </a:lnTo>
                  <a:lnTo>
                    <a:pt x="527" y="1372"/>
                  </a:lnTo>
                  <a:lnTo>
                    <a:pt x="480" y="1352"/>
                  </a:lnTo>
                  <a:lnTo>
                    <a:pt x="438" y="1324"/>
                  </a:lnTo>
                  <a:lnTo>
                    <a:pt x="404" y="1288"/>
                  </a:lnTo>
                  <a:lnTo>
                    <a:pt x="375" y="1247"/>
                  </a:lnTo>
                  <a:lnTo>
                    <a:pt x="355" y="1201"/>
                  </a:lnTo>
                  <a:lnTo>
                    <a:pt x="344" y="1149"/>
                  </a:lnTo>
                  <a:lnTo>
                    <a:pt x="343" y="1123"/>
                  </a:lnTo>
                  <a:lnTo>
                    <a:pt x="343" y="608"/>
                  </a:lnTo>
                  <a:lnTo>
                    <a:pt x="344" y="581"/>
                  </a:lnTo>
                  <a:lnTo>
                    <a:pt x="355" y="531"/>
                  </a:lnTo>
                  <a:lnTo>
                    <a:pt x="375" y="483"/>
                  </a:lnTo>
                  <a:lnTo>
                    <a:pt x="404" y="441"/>
                  </a:lnTo>
                  <a:lnTo>
                    <a:pt x="438" y="407"/>
                  </a:lnTo>
                  <a:lnTo>
                    <a:pt x="480" y="378"/>
                  </a:lnTo>
                  <a:lnTo>
                    <a:pt x="527" y="358"/>
                  </a:lnTo>
                  <a:lnTo>
                    <a:pt x="578" y="348"/>
                  </a:lnTo>
                  <a:lnTo>
                    <a:pt x="605" y="346"/>
                  </a:lnTo>
                  <a:lnTo>
                    <a:pt x="1120" y="346"/>
                  </a:lnTo>
                  <a:lnTo>
                    <a:pt x="1146" y="348"/>
                  </a:lnTo>
                  <a:lnTo>
                    <a:pt x="1198" y="358"/>
                  </a:lnTo>
                  <a:lnTo>
                    <a:pt x="1244" y="378"/>
                  </a:lnTo>
                  <a:lnTo>
                    <a:pt x="1286" y="407"/>
                  </a:lnTo>
                  <a:lnTo>
                    <a:pt x="1322" y="441"/>
                  </a:lnTo>
                  <a:lnTo>
                    <a:pt x="1350" y="483"/>
                  </a:lnTo>
                  <a:lnTo>
                    <a:pt x="1369" y="531"/>
                  </a:lnTo>
                  <a:lnTo>
                    <a:pt x="1381" y="581"/>
                  </a:lnTo>
                  <a:lnTo>
                    <a:pt x="1381" y="608"/>
                  </a:lnTo>
                  <a:lnTo>
                    <a:pt x="1381" y="1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8" name="Freeform 30">
            <a:extLst>
              <a:ext uri="{FF2B5EF4-FFF2-40B4-BE49-F238E27FC236}">
                <a16:creationId xmlns:a16="http://schemas.microsoft.com/office/drawing/2014/main" xmlns="" id="{CEA995FA-9CDB-B905-BE24-469F37635729}"/>
              </a:ext>
            </a:extLst>
          </p:cNvPr>
          <p:cNvSpPr>
            <a:spLocks noEditPoints="1"/>
          </p:cNvSpPr>
          <p:nvPr/>
        </p:nvSpPr>
        <p:spPr bwMode="auto">
          <a:xfrm rot="5400000">
            <a:off x="11720036" y="175966"/>
            <a:ext cx="140525" cy="266701"/>
          </a:xfrm>
          <a:custGeom>
            <a:avLst/>
            <a:gdLst>
              <a:gd name="T0" fmla="*/ 586 w 851"/>
              <a:gd name="T1" fmla="*/ 92 h 1617"/>
              <a:gd name="T2" fmla="*/ 258 w 851"/>
              <a:gd name="T3" fmla="*/ 0 h 1617"/>
              <a:gd name="T4" fmla="*/ 140 w 851"/>
              <a:gd name="T5" fmla="*/ 92 h 1617"/>
              <a:gd name="T6" fmla="*/ 61 w 851"/>
              <a:gd name="T7" fmla="*/ 117 h 1617"/>
              <a:gd name="T8" fmla="*/ 1 w 851"/>
              <a:gd name="T9" fmla="*/ 205 h 1617"/>
              <a:gd name="T10" fmla="*/ 0 w 851"/>
              <a:gd name="T11" fmla="*/ 1477 h 1617"/>
              <a:gd name="T12" fmla="*/ 23 w 851"/>
              <a:gd name="T13" fmla="*/ 1556 h 1617"/>
              <a:gd name="T14" fmla="*/ 111 w 851"/>
              <a:gd name="T15" fmla="*/ 1615 h 1617"/>
              <a:gd name="T16" fmla="*/ 711 w 851"/>
              <a:gd name="T17" fmla="*/ 1617 h 1617"/>
              <a:gd name="T18" fmla="*/ 790 w 851"/>
              <a:gd name="T19" fmla="*/ 1594 h 1617"/>
              <a:gd name="T20" fmla="*/ 850 w 851"/>
              <a:gd name="T21" fmla="*/ 1506 h 1617"/>
              <a:gd name="T22" fmla="*/ 851 w 851"/>
              <a:gd name="T23" fmla="*/ 233 h 1617"/>
              <a:gd name="T24" fmla="*/ 828 w 851"/>
              <a:gd name="T25" fmla="*/ 154 h 1617"/>
              <a:gd name="T26" fmla="*/ 740 w 851"/>
              <a:gd name="T27" fmla="*/ 95 h 1617"/>
              <a:gd name="T28" fmla="*/ 757 w 851"/>
              <a:gd name="T29" fmla="*/ 1477 h 1617"/>
              <a:gd name="T30" fmla="*/ 750 w 851"/>
              <a:gd name="T31" fmla="*/ 1503 h 1617"/>
              <a:gd name="T32" fmla="*/ 721 w 851"/>
              <a:gd name="T33" fmla="*/ 1523 h 1617"/>
              <a:gd name="T34" fmla="*/ 140 w 851"/>
              <a:gd name="T35" fmla="*/ 1525 h 1617"/>
              <a:gd name="T36" fmla="*/ 114 w 851"/>
              <a:gd name="T37" fmla="*/ 1516 h 1617"/>
              <a:gd name="T38" fmla="*/ 94 w 851"/>
              <a:gd name="T39" fmla="*/ 1487 h 1617"/>
              <a:gd name="T40" fmla="*/ 94 w 851"/>
              <a:gd name="T41" fmla="*/ 233 h 1617"/>
              <a:gd name="T42" fmla="*/ 101 w 851"/>
              <a:gd name="T43" fmla="*/ 206 h 1617"/>
              <a:gd name="T44" fmla="*/ 131 w 851"/>
              <a:gd name="T45" fmla="*/ 187 h 1617"/>
              <a:gd name="T46" fmla="*/ 711 w 851"/>
              <a:gd name="T47" fmla="*/ 186 h 1617"/>
              <a:gd name="T48" fmla="*/ 737 w 851"/>
              <a:gd name="T49" fmla="*/ 194 h 1617"/>
              <a:gd name="T50" fmla="*/ 757 w 851"/>
              <a:gd name="T51" fmla="*/ 223 h 1617"/>
              <a:gd name="T52" fmla="*/ 757 w 851"/>
              <a:gd name="T53" fmla="*/ 1477 h 1617"/>
              <a:gd name="T54" fmla="*/ 144 w 851"/>
              <a:gd name="T55" fmla="*/ 1468 h 1617"/>
              <a:gd name="T56" fmla="*/ 707 w 851"/>
              <a:gd name="T57" fmla="*/ 1264 h 1617"/>
              <a:gd name="T58" fmla="*/ 707 w 851"/>
              <a:gd name="T59" fmla="*/ 1213 h 1617"/>
              <a:gd name="T60" fmla="*/ 144 w 851"/>
              <a:gd name="T61" fmla="*/ 1009 h 1617"/>
              <a:gd name="T62" fmla="*/ 707 w 851"/>
              <a:gd name="T63" fmla="*/ 1213 h 1617"/>
              <a:gd name="T64" fmla="*/ 144 w 851"/>
              <a:gd name="T65" fmla="*/ 958 h 1617"/>
              <a:gd name="T66" fmla="*/ 707 w 851"/>
              <a:gd name="T67" fmla="*/ 754 h 1617"/>
              <a:gd name="T68" fmla="*/ 707 w 851"/>
              <a:gd name="T69" fmla="*/ 703 h 1617"/>
              <a:gd name="T70" fmla="*/ 144 w 851"/>
              <a:gd name="T71" fmla="*/ 499 h 1617"/>
              <a:gd name="T72" fmla="*/ 707 w 851"/>
              <a:gd name="T73" fmla="*/ 703 h 1617"/>
              <a:gd name="T74" fmla="*/ 144 w 851"/>
              <a:gd name="T75" fmla="*/ 448 h 1617"/>
              <a:gd name="T76" fmla="*/ 707 w 851"/>
              <a:gd name="T77" fmla="*/ 243 h 1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51" h="1617">
                <a:moveTo>
                  <a:pt x="711" y="92"/>
                </a:moveTo>
                <a:lnTo>
                  <a:pt x="586" y="92"/>
                </a:lnTo>
                <a:lnTo>
                  <a:pt x="586" y="0"/>
                </a:lnTo>
                <a:lnTo>
                  <a:pt x="258" y="0"/>
                </a:lnTo>
                <a:lnTo>
                  <a:pt x="258" y="92"/>
                </a:lnTo>
                <a:lnTo>
                  <a:pt x="140" y="92"/>
                </a:lnTo>
                <a:lnTo>
                  <a:pt x="111" y="95"/>
                </a:lnTo>
                <a:lnTo>
                  <a:pt x="61" y="117"/>
                </a:lnTo>
                <a:lnTo>
                  <a:pt x="23" y="154"/>
                </a:lnTo>
                <a:lnTo>
                  <a:pt x="1" y="205"/>
                </a:lnTo>
                <a:lnTo>
                  <a:pt x="0" y="233"/>
                </a:lnTo>
                <a:lnTo>
                  <a:pt x="0" y="1477"/>
                </a:lnTo>
                <a:lnTo>
                  <a:pt x="1" y="1506"/>
                </a:lnTo>
                <a:lnTo>
                  <a:pt x="23" y="1556"/>
                </a:lnTo>
                <a:lnTo>
                  <a:pt x="61" y="1594"/>
                </a:lnTo>
                <a:lnTo>
                  <a:pt x="111" y="1615"/>
                </a:lnTo>
                <a:lnTo>
                  <a:pt x="140" y="1617"/>
                </a:lnTo>
                <a:lnTo>
                  <a:pt x="711" y="1617"/>
                </a:lnTo>
                <a:lnTo>
                  <a:pt x="740" y="1615"/>
                </a:lnTo>
                <a:lnTo>
                  <a:pt x="790" y="1594"/>
                </a:lnTo>
                <a:lnTo>
                  <a:pt x="828" y="1556"/>
                </a:lnTo>
                <a:lnTo>
                  <a:pt x="850" y="1506"/>
                </a:lnTo>
                <a:lnTo>
                  <a:pt x="851" y="1477"/>
                </a:lnTo>
                <a:lnTo>
                  <a:pt x="851" y="233"/>
                </a:lnTo>
                <a:lnTo>
                  <a:pt x="850" y="205"/>
                </a:lnTo>
                <a:lnTo>
                  <a:pt x="828" y="154"/>
                </a:lnTo>
                <a:lnTo>
                  <a:pt x="790" y="117"/>
                </a:lnTo>
                <a:lnTo>
                  <a:pt x="740" y="95"/>
                </a:lnTo>
                <a:lnTo>
                  <a:pt x="711" y="92"/>
                </a:lnTo>
                <a:close/>
                <a:moveTo>
                  <a:pt x="757" y="1477"/>
                </a:moveTo>
                <a:lnTo>
                  <a:pt x="757" y="1487"/>
                </a:lnTo>
                <a:lnTo>
                  <a:pt x="750" y="1503"/>
                </a:lnTo>
                <a:lnTo>
                  <a:pt x="737" y="1516"/>
                </a:lnTo>
                <a:lnTo>
                  <a:pt x="721" y="1523"/>
                </a:lnTo>
                <a:lnTo>
                  <a:pt x="711" y="1525"/>
                </a:lnTo>
                <a:lnTo>
                  <a:pt x="140" y="1525"/>
                </a:lnTo>
                <a:lnTo>
                  <a:pt x="131" y="1523"/>
                </a:lnTo>
                <a:lnTo>
                  <a:pt x="114" y="1516"/>
                </a:lnTo>
                <a:lnTo>
                  <a:pt x="101" y="1503"/>
                </a:lnTo>
                <a:lnTo>
                  <a:pt x="94" y="1487"/>
                </a:lnTo>
                <a:lnTo>
                  <a:pt x="94" y="1477"/>
                </a:lnTo>
                <a:lnTo>
                  <a:pt x="94" y="233"/>
                </a:lnTo>
                <a:lnTo>
                  <a:pt x="94" y="223"/>
                </a:lnTo>
                <a:lnTo>
                  <a:pt x="101" y="206"/>
                </a:lnTo>
                <a:lnTo>
                  <a:pt x="114" y="194"/>
                </a:lnTo>
                <a:lnTo>
                  <a:pt x="131" y="187"/>
                </a:lnTo>
                <a:lnTo>
                  <a:pt x="140" y="186"/>
                </a:lnTo>
                <a:lnTo>
                  <a:pt x="711" y="186"/>
                </a:lnTo>
                <a:lnTo>
                  <a:pt x="721" y="187"/>
                </a:lnTo>
                <a:lnTo>
                  <a:pt x="737" y="194"/>
                </a:lnTo>
                <a:lnTo>
                  <a:pt x="750" y="206"/>
                </a:lnTo>
                <a:lnTo>
                  <a:pt x="757" y="223"/>
                </a:lnTo>
                <a:lnTo>
                  <a:pt x="757" y="233"/>
                </a:lnTo>
                <a:lnTo>
                  <a:pt x="757" y="1477"/>
                </a:lnTo>
                <a:close/>
                <a:moveTo>
                  <a:pt x="707" y="1468"/>
                </a:moveTo>
                <a:lnTo>
                  <a:pt x="144" y="1468"/>
                </a:lnTo>
                <a:lnTo>
                  <a:pt x="144" y="1264"/>
                </a:lnTo>
                <a:lnTo>
                  <a:pt x="707" y="1264"/>
                </a:lnTo>
                <a:lnTo>
                  <a:pt x="707" y="1468"/>
                </a:lnTo>
                <a:close/>
                <a:moveTo>
                  <a:pt x="707" y="1213"/>
                </a:moveTo>
                <a:lnTo>
                  <a:pt x="144" y="1213"/>
                </a:lnTo>
                <a:lnTo>
                  <a:pt x="144" y="1009"/>
                </a:lnTo>
                <a:lnTo>
                  <a:pt x="707" y="1009"/>
                </a:lnTo>
                <a:lnTo>
                  <a:pt x="707" y="1213"/>
                </a:lnTo>
                <a:close/>
                <a:moveTo>
                  <a:pt x="707" y="958"/>
                </a:moveTo>
                <a:lnTo>
                  <a:pt x="144" y="958"/>
                </a:lnTo>
                <a:lnTo>
                  <a:pt x="144" y="754"/>
                </a:lnTo>
                <a:lnTo>
                  <a:pt x="707" y="754"/>
                </a:lnTo>
                <a:lnTo>
                  <a:pt x="707" y="958"/>
                </a:lnTo>
                <a:close/>
                <a:moveTo>
                  <a:pt x="707" y="703"/>
                </a:moveTo>
                <a:lnTo>
                  <a:pt x="144" y="703"/>
                </a:lnTo>
                <a:lnTo>
                  <a:pt x="144" y="499"/>
                </a:lnTo>
                <a:lnTo>
                  <a:pt x="707" y="499"/>
                </a:lnTo>
                <a:lnTo>
                  <a:pt x="707" y="703"/>
                </a:lnTo>
                <a:close/>
                <a:moveTo>
                  <a:pt x="707" y="448"/>
                </a:moveTo>
                <a:lnTo>
                  <a:pt x="144" y="448"/>
                </a:lnTo>
                <a:lnTo>
                  <a:pt x="144" y="243"/>
                </a:lnTo>
                <a:lnTo>
                  <a:pt x="707" y="243"/>
                </a:lnTo>
                <a:lnTo>
                  <a:pt x="707" y="4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xmlns="" id="{26013E33-EC01-2F0A-3738-2CED6830FF49}"/>
              </a:ext>
            </a:extLst>
          </p:cNvPr>
          <p:cNvSpPr/>
          <p:nvPr/>
        </p:nvSpPr>
        <p:spPr>
          <a:xfrm>
            <a:off x="11327543" y="201594"/>
            <a:ext cx="3834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ko-KR" sz="800" kern="0" dirty="0">
                <a:solidFill>
                  <a:prstClr val="white"/>
                </a:solidFill>
              </a:rPr>
              <a:t>60%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xmlns="" id="{151E2EAF-5C64-EA27-426E-72539C2E3AE2}"/>
              </a:ext>
            </a:extLst>
          </p:cNvPr>
          <p:cNvSpPr>
            <a:spLocks noEditPoints="1"/>
          </p:cNvSpPr>
          <p:nvPr/>
        </p:nvSpPr>
        <p:spPr bwMode="auto">
          <a:xfrm>
            <a:off x="10457787" y="220004"/>
            <a:ext cx="179805" cy="140525"/>
          </a:xfrm>
          <a:custGeom>
            <a:avLst/>
            <a:gdLst>
              <a:gd name="T0" fmla="*/ 2528 w 5492"/>
              <a:gd name="T1" fmla="*/ 3685 h 4293"/>
              <a:gd name="T2" fmla="*/ 2403 w 5492"/>
              <a:gd name="T3" fmla="*/ 3950 h 4293"/>
              <a:gd name="T4" fmla="*/ 2527 w 5492"/>
              <a:gd name="T5" fmla="*/ 4215 h 4293"/>
              <a:gd name="T6" fmla="*/ 2783 w 5492"/>
              <a:gd name="T7" fmla="*/ 4293 h 4293"/>
              <a:gd name="T8" fmla="*/ 3051 w 5492"/>
              <a:gd name="T9" fmla="*/ 4114 h 4293"/>
              <a:gd name="T10" fmla="*/ 3077 w 5492"/>
              <a:gd name="T11" fmla="*/ 3848 h 4293"/>
              <a:gd name="T12" fmla="*/ 2849 w 5492"/>
              <a:gd name="T13" fmla="*/ 3622 h 4293"/>
              <a:gd name="T14" fmla="*/ 5194 w 5492"/>
              <a:gd name="T15" fmla="*/ 852 h 4293"/>
              <a:gd name="T16" fmla="*/ 4431 w 5492"/>
              <a:gd name="T17" fmla="*/ 373 h 4293"/>
              <a:gd name="T18" fmla="*/ 3574 w 5492"/>
              <a:gd name="T19" fmla="*/ 85 h 4293"/>
              <a:gd name="T20" fmla="*/ 2746 w 5492"/>
              <a:gd name="T21" fmla="*/ 0 h 4293"/>
              <a:gd name="T22" fmla="*/ 1919 w 5492"/>
              <a:gd name="T23" fmla="*/ 85 h 4293"/>
              <a:gd name="T24" fmla="*/ 1060 w 5492"/>
              <a:gd name="T25" fmla="*/ 373 h 4293"/>
              <a:gd name="T26" fmla="*/ 299 w 5492"/>
              <a:gd name="T27" fmla="*/ 852 h 4293"/>
              <a:gd name="T28" fmla="*/ 12 w 5492"/>
              <a:gd name="T29" fmla="*/ 1157 h 4293"/>
              <a:gd name="T30" fmla="*/ 71 w 5492"/>
              <a:gd name="T31" fmla="*/ 1432 h 4293"/>
              <a:gd name="T32" fmla="*/ 288 w 5492"/>
              <a:gd name="T33" fmla="*/ 1543 h 4293"/>
              <a:gd name="T34" fmla="*/ 522 w 5492"/>
              <a:gd name="T35" fmla="*/ 1477 h 4293"/>
              <a:gd name="T36" fmla="*/ 958 w 5492"/>
              <a:gd name="T37" fmla="*/ 1134 h 4293"/>
              <a:gd name="T38" fmla="*/ 1625 w 5492"/>
              <a:gd name="T39" fmla="*/ 813 h 4293"/>
              <a:gd name="T40" fmla="*/ 2746 w 5492"/>
              <a:gd name="T41" fmla="*/ 633 h 4293"/>
              <a:gd name="T42" fmla="*/ 3868 w 5492"/>
              <a:gd name="T43" fmla="*/ 813 h 4293"/>
              <a:gd name="T44" fmla="*/ 4534 w 5492"/>
              <a:gd name="T45" fmla="*/ 1134 h 4293"/>
              <a:gd name="T46" fmla="*/ 4969 w 5492"/>
              <a:gd name="T47" fmla="*/ 1477 h 4293"/>
              <a:gd name="T48" fmla="*/ 5263 w 5492"/>
              <a:gd name="T49" fmla="*/ 1532 h 4293"/>
              <a:gd name="T50" fmla="*/ 5456 w 5492"/>
              <a:gd name="T51" fmla="*/ 1383 h 4293"/>
              <a:gd name="T52" fmla="*/ 5456 w 5492"/>
              <a:gd name="T53" fmla="*/ 1102 h 4293"/>
              <a:gd name="T54" fmla="*/ 2332 w 5492"/>
              <a:gd name="T55" fmla="*/ 1230 h 4293"/>
              <a:gd name="T56" fmla="*/ 1094 w 5492"/>
              <a:gd name="T57" fmla="*/ 1739 h 4293"/>
              <a:gd name="T58" fmla="*/ 698 w 5492"/>
              <a:gd name="T59" fmla="*/ 2148 h 4293"/>
              <a:gd name="T60" fmla="*/ 759 w 5492"/>
              <a:gd name="T61" fmla="*/ 2452 h 4293"/>
              <a:gd name="T62" fmla="*/ 987 w 5492"/>
              <a:gd name="T63" fmla="*/ 2574 h 4293"/>
              <a:gd name="T64" fmla="*/ 1230 w 5492"/>
              <a:gd name="T65" fmla="*/ 2501 h 4293"/>
              <a:gd name="T66" fmla="*/ 1844 w 5492"/>
              <a:gd name="T67" fmla="*/ 2056 h 4293"/>
              <a:gd name="T68" fmla="*/ 2743 w 5492"/>
              <a:gd name="T69" fmla="*/ 1844 h 4293"/>
              <a:gd name="T70" fmla="*/ 3643 w 5492"/>
              <a:gd name="T71" fmla="*/ 2056 h 4293"/>
              <a:gd name="T72" fmla="*/ 4255 w 5492"/>
              <a:gd name="T73" fmla="*/ 2501 h 4293"/>
              <a:gd name="T74" fmla="*/ 4562 w 5492"/>
              <a:gd name="T75" fmla="*/ 2561 h 4293"/>
              <a:gd name="T76" fmla="*/ 4763 w 5492"/>
              <a:gd name="T77" fmla="*/ 2397 h 4293"/>
              <a:gd name="T78" fmla="*/ 4763 w 5492"/>
              <a:gd name="T79" fmla="*/ 2088 h 4293"/>
              <a:gd name="T80" fmla="*/ 4167 w 5492"/>
              <a:gd name="T81" fmla="*/ 1589 h 4293"/>
              <a:gd name="T82" fmla="*/ 2881 w 5492"/>
              <a:gd name="T83" fmla="*/ 1203 h 4293"/>
              <a:gd name="T84" fmla="*/ 2362 w 5492"/>
              <a:gd name="T85" fmla="*/ 2451 h 4293"/>
              <a:gd name="T86" fmla="*/ 1694 w 5492"/>
              <a:gd name="T87" fmla="*/ 2819 h 4293"/>
              <a:gd name="T88" fmla="*/ 1546 w 5492"/>
              <a:gd name="T89" fmla="*/ 3074 h 4293"/>
              <a:gd name="T90" fmla="*/ 1637 w 5492"/>
              <a:gd name="T91" fmla="*/ 3334 h 4293"/>
              <a:gd name="T92" fmla="*/ 1860 w 5492"/>
              <a:gd name="T93" fmla="*/ 3429 h 4293"/>
              <a:gd name="T94" fmla="*/ 2082 w 5492"/>
              <a:gd name="T95" fmla="*/ 3334 h 4293"/>
              <a:gd name="T96" fmla="*/ 2429 w 5492"/>
              <a:gd name="T97" fmla="*/ 3100 h 4293"/>
              <a:gd name="T98" fmla="*/ 2793 w 5492"/>
              <a:gd name="T99" fmla="*/ 3040 h 4293"/>
              <a:gd name="T100" fmla="*/ 3228 w 5492"/>
              <a:gd name="T101" fmla="*/ 3184 h 4293"/>
              <a:gd name="T102" fmla="*/ 3487 w 5492"/>
              <a:gd name="T103" fmla="*/ 3393 h 4293"/>
              <a:gd name="T104" fmla="*/ 3780 w 5492"/>
              <a:gd name="T105" fmla="*/ 3393 h 4293"/>
              <a:gd name="T106" fmla="*/ 3934 w 5492"/>
              <a:gd name="T107" fmla="*/ 3197 h 4293"/>
              <a:gd name="T108" fmla="*/ 3878 w 5492"/>
              <a:gd name="T109" fmla="*/ 2900 h 4293"/>
              <a:gd name="T110" fmla="*/ 3417 w 5492"/>
              <a:gd name="T111" fmla="*/ 2556 h 4293"/>
              <a:gd name="T112" fmla="*/ 2746 w 5492"/>
              <a:gd name="T113" fmla="*/ 2403 h 4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492" h="4293">
                <a:moveTo>
                  <a:pt x="2747" y="3607"/>
                </a:moveTo>
                <a:lnTo>
                  <a:pt x="2711" y="3609"/>
                </a:lnTo>
                <a:lnTo>
                  <a:pt x="2645" y="3622"/>
                </a:lnTo>
                <a:lnTo>
                  <a:pt x="2583" y="3649"/>
                </a:lnTo>
                <a:lnTo>
                  <a:pt x="2528" y="3685"/>
                </a:lnTo>
                <a:lnTo>
                  <a:pt x="2481" y="3733"/>
                </a:lnTo>
                <a:lnTo>
                  <a:pt x="2443" y="3787"/>
                </a:lnTo>
                <a:lnTo>
                  <a:pt x="2417" y="3848"/>
                </a:lnTo>
                <a:lnTo>
                  <a:pt x="2403" y="3916"/>
                </a:lnTo>
                <a:lnTo>
                  <a:pt x="2403" y="3950"/>
                </a:lnTo>
                <a:lnTo>
                  <a:pt x="2403" y="3986"/>
                </a:lnTo>
                <a:lnTo>
                  <a:pt x="2417" y="4052"/>
                </a:lnTo>
                <a:lnTo>
                  <a:pt x="2443" y="4114"/>
                </a:lnTo>
                <a:lnTo>
                  <a:pt x="2481" y="4169"/>
                </a:lnTo>
                <a:lnTo>
                  <a:pt x="2527" y="4215"/>
                </a:lnTo>
                <a:lnTo>
                  <a:pt x="2583" y="4253"/>
                </a:lnTo>
                <a:lnTo>
                  <a:pt x="2645" y="4279"/>
                </a:lnTo>
                <a:lnTo>
                  <a:pt x="2711" y="4293"/>
                </a:lnTo>
                <a:lnTo>
                  <a:pt x="2747" y="4293"/>
                </a:lnTo>
                <a:lnTo>
                  <a:pt x="2783" y="4293"/>
                </a:lnTo>
                <a:lnTo>
                  <a:pt x="2849" y="4279"/>
                </a:lnTo>
                <a:lnTo>
                  <a:pt x="2911" y="4253"/>
                </a:lnTo>
                <a:lnTo>
                  <a:pt x="2966" y="4215"/>
                </a:lnTo>
                <a:lnTo>
                  <a:pt x="3013" y="4169"/>
                </a:lnTo>
                <a:lnTo>
                  <a:pt x="3051" y="4114"/>
                </a:lnTo>
                <a:lnTo>
                  <a:pt x="3077" y="4052"/>
                </a:lnTo>
                <a:lnTo>
                  <a:pt x="3090" y="3986"/>
                </a:lnTo>
                <a:lnTo>
                  <a:pt x="3091" y="3950"/>
                </a:lnTo>
                <a:lnTo>
                  <a:pt x="3090" y="3916"/>
                </a:lnTo>
                <a:lnTo>
                  <a:pt x="3077" y="3848"/>
                </a:lnTo>
                <a:lnTo>
                  <a:pt x="3051" y="3787"/>
                </a:lnTo>
                <a:lnTo>
                  <a:pt x="3013" y="3733"/>
                </a:lnTo>
                <a:lnTo>
                  <a:pt x="2966" y="3685"/>
                </a:lnTo>
                <a:lnTo>
                  <a:pt x="2911" y="3648"/>
                </a:lnTo>
                <a:lnTo>
                  <a:pt x="2849" y="3622"/>
                </a:lnTo>
                <a:lnTo>
                  <a:pt x="2783" y="3609"/>
                </a:lnTo>
                <a:lnTo>
                  <a:pt x="2747" y="3607"/>
                </a:lnTo>
                <a:close/>
                <a:moveTo>
                  <a:pt x="5399" y="1030"/>
                </a:moveTo>
                <a:lnTo>
                  <a:pt x="5332" y="968"/>
                </a:lnTo>
                <a:lnTo>
                  <a:pt x="5194" y="852"/>
                </a:lnTo>
                <a:lnTo>
                  <a:pt x="5050" y="741"/>
                </a:lnTo>
                <a:lnTo>
                  <a:pt x="4902" y="638"/>
                </a:lnTo>
                <a:lnTo>
                  <a:pt x="4749" y="542"/>
                </a:lnTo>
                <a:lnTo>
                  <a:pt x="4592" y="454"/>
                </a:lnTo>
                <a:lnTo>
                  <a:pt x="4431" y="373"/>
                </a:lnTo>
                <a:lnTo>
                  <a:pt x="4266" y="300"/>
                </a:lnTo>
                <a:lnTo>
                  <a:pt x="4098" y="235"/>
                </a:lnTo>
                <a:lnTo>
                  <a:pt x="3927" y="178"/>
                </a:lnTo>
                <a:lnTo>
                  <a:pt x="3751" y="127"/>
                </a:lnTo>
                <a:lnTo>
                  <a:pt x="3574" y="85"/>
                </a:lnTo>
                <a:lnTo>
                  <a:pt x="3394" y="52"/>
                </a:lnTo>
                <a:lnTo>
                  <a:pt x="3211" y="26"/>
                </a:lnTo>
                <a:lnTo>
                  <a:pt x="3026" y="10"/>
                </a:lnTo>
                <a:lnTo>
                  <a:pt x="2839" y="2"/>
                </a:lnTo>
                <a:lnTo>
                  <a:pt x="2746" y="0"/>
                </a:lnTo>
                <a:lnTo>
                  <a:pt x="2652" y="2"/>
                </a:lnTo>
                <a:lnTo>
                  <a:pt x="2466" y="10"/>
                </a:lnTo>
                <a:lnTo>
                  <a:pt x="2282" y="26"/>
                </a:lnTo>
                <a:lnTo>
                  <a:pt x="2099" y="52"/>
                </a:lnTo>
                <a:lnTo>
                  <a:pt x="1919" y="85"/>
                </a:lnTo>
                <a:lnTo>
                  <a:pt x="1740" y="127"/>
                </a:lnTo>
                <a:lnTo>
                  <a:pt x="1566" y="178"/>
                </a:lnTo>
                <a:lnTo>
                  <a:pt x="1395" y="235"/>
                </a:lnTo>
                <a:lnTo>
                  <a:pt x="1226" y="300"/>
                </a:lnTo>
                <a:lnTo>
                  <a:pt x="1060" y="373"/>
                </a:lnTo>
                <a:lnTo>
                  <a:pt x="899" y="454"/>
                </a:lnTo>
                <a:lnTo>
                  <a:pt x="742" y="542"/>
                </a:lnTo>
                <a:lnTo>
                  <a:pt x="590" y="638"/>
                </a:lnTo>
                <a:lnTo>
                  <a:pt x="441" y="741"/>
                </a:lnTo>
                <a:lnTo>
                  <a:pt x="299" y="852"/>
                </a:lnTo>
                <a:lnTo>
                  <a:pt x="160" y="970"/>
                </a:lnTo>
                <a:lnTo>
                  <a:pt x="93" y="1030"/>
                </a:lnTo>
                <a:lnTo>
                  <a:pt x="71" y="1053"/>
                </a:lnTo>
                <a:lnTo>
                  <a:pt x="35" y="1104"/>
                </a:lnTo>
                <a:lnTo>
                  <a:pt x="12" y="1157"/>
                </a:lnTo>
                <a:lnTo>
                  <a:pt x="0" y="1215"/>
                </a:lnTo>
                <a:lnTo>
                  <a:pt x="0" y="1272"/>
                </a:lnTo>
                <a:lnTo>
                  <a:pt x="12" y="1328"/>
                </a:lnTo>
                <a:lnTo>
                  <a:pt x="35" y="1383"/>
                </a:lnTo>
                <a:lnTo>
                  <a:pt x="71" y="1432"/>
                </a:lnTo>
                <a:lnTo>
                  <a:pt x="93" y="1455"/>
                </a:lnTo>
                <a:lnTo>
                  <a:pt x="117" y="1477"/>
                </a:lnTo>
                <a:lnTo>
                  <a:pt x="170" y="1510"/>
                </a:lnTo>
                <a:lnTo>
                  <a:pt x="228" y="1532"/>
                </a:lnTo>
                <a:lnTo>
                  <a:pt x="288" y="1543"/>
                </a:lnTo>
                <a:lnTo>
                  <a:pt x="319" y="1543"/>
                </a:lnTo>
                <a:lnTo>
                  <a:pt x="350" y="1543"/>
                </a:lnTo>
                <a:lnTo>
                  <a:pt x="411" y="1532"/>
                </a:lnTo>
                <a:lnTo>
                  <a:pt x="469" y="1510"/>
                </a:lnTo>
                <a:lnTo>
                  <a:pt x="522" y="1477"/>
                </a:lnTo>
                <a:lnTo>
                  <a:pt x="546" y="1455"/>
                </a:lnTo>
                <a:lnTo>
                  <a:pt x="601" y="1405"/>
                </a:lnTo>
                <a:lnTo>
                  <a:pt x="716" y="1308"/>
                </a:lnTo>
                <a:lnTo>
                  <a:pt x="834" y="1218"/>
                </a:lnTo>
                <a:lnTo>
                  <a:pt x="958" y="1134"/>
                </a:lnTo>
                <a:lnTo>
                  <a:pt x="1085" y="1056"/>
                </a:lnTo>
                <a:lnTo>
                  <a:pt x="1215" y="986"/>
                </a:lnTo>
                <a:lnTo>
                  <a:pt x="1349" y="922"/>
                </a:lnTo>
                <a:lnTo>
                  <a:pt x="1485" y="865"/>
                </a:lnTo>
                <a:lnTo>
                  <a:pt x="1625" y="813"/>
                </a:lnTo>
                <a:lnTo>
                  <a:pt x="1768" y="768"/>
                </a:lnTo>
                <a:lnTo>
                  <a:pt x="1985" y="712"/>
                </a:lnTo>
                <a:lnTo>
                  <a:pt x="2285" y="662"/>
                </a:lnTo>
                <a:lnTo>
                  <a:pt x="2590" y="636"/>
                </a:lnTo>
                <a:lnTo>
                  <a:pt x="2746" y="633"/>
                </a:lnTo>
                <a:lnTo>
                  <a:pt x="2901" y="636"/>
                </a:lnTo>
                <a:lnTo>
                  <a:pt x="3208" y="662"/>
                </a:lnTo>
                <a:lnTo>
                  <a:pt x="3506" y="712"/>
                </a:lnTo>
                <a:lnTo>
                  <a:pt x="3725" y="768"/>
                </a:lnTo>
                <a:lnTo>
                  <a:pt x="3868" y="813"/>
                </a:lnTo>
                <a:lnTo>
                  <a:pt x="4007" y="865"/>
                </a:lnTo>
                <a:lnTo>
                  <a:pt x="4144" y="922"/>
                </a:lnTo>
                <a:lnTo>
                  <a:pt x="4277" y="986"/>
                </a:lnTo>
                <a:lnTo>
                  <a:pt x="4408" y="1056"/>
                </a:lnTo>
                <a:lnTo>
                  <a:pt x="4534" y="1134"/>
                </a:lnTo>
                <a:lnTo>
                  <a:pt x="4657" y="1218"/>
                </a:lnTo>
                <a:lnTo>
                  <a:pt x="4776" y="1307"/>
                </a:lnTo>
                <a:lnTo>
                  <a:pt x="4890" y="1403"/>
                </a:lnTo>
                <a:lnTo>
                  <a:pt x="4946" y="1455"/>
                </a:lnTo>
                <a:lnTo>
                  <a:pt x="4969" y="1477"/>
                </a:lnTo>
                <a:lnTo>
                  <a:pt x="5023" y="1509"/>
                </a:lnTo>
                <a:lnTo>
                  <a:pt x="5082" y="1532"/>
                </a:lnTo>
                <a:lnTo>
                  <a:pt x="5142" y="1542"/>
                </a:lnTo>
                <a:lnTo>
                  <a:pt x="5203" y="1542"/>
                </a:lnTo>
                <a:lnTo>
                  <a:pt x="5263" y="1532"/>
                </a:lnTo>
                <a:lnTo>
                  <a:pt x="5322" y="1509"/>
                </a:lnTo>
                <a:lnTo>
                  <a:pt x="5375" y="1477"/>
                </a:lnTo>
                <a:lnTo>
                  <a:pt x="5399" y="1455"/>
                </a:lnTo>
                <a:lnTo>
                  <a:pt x="5422" y="1432"/>
                </a:lnTo>
                <a:lnTo>
                  <a:pt x="5456" y="1383"/>
                </a:lnTo>
                <a:lnTo>
                  <a:pt x="5481" y="1328"/>
                </a:lnTo>
                <a:lnTo>
                  <a:pt x="5492" y="1272"/>
                </a:lnTo>
                <a:lnTo>
                  <a:pt x="5492" y="1215"/>
                </a:lnTo>
                <a:lnTo>
                  <a:pt x="5481" y="1157"/>
                </a:lnTo>
                <a:lnTo>
                  <a:pt x="5456" y="1102"/>
                </a:lnTo>
                <a:lnTo>
                  <a:pt x="5422" y="1053"/>
                </a:lnTo>
                <a:lnTo>
                  <a:pt x="5399" y="1030"/>
                </a:lnTo>
                <a:close/>
                <a:moveTo>
                  <a:pt x="2743" y="1202"/>
                </a:moveTo>
                <a:lnTo>
                  <a:pt x="2604" y="1203"/>
                </a:lnTo>
                <a:lnTo>
                  <a:pt x="2332" y="1230"/>
                </a:lnTo>
                <a:lnTo>
                  <a:pt x="2066" y="1282"/>
                </a:lnTo>
                <a:lnTo>
                  <a:pt x="1807" y="1360"/>
                </a:lnTo>
                <a:lnTo>
                  <a:pt x="1557" y="1462"/>
                </a:lnTo>
                <a:lnTo>
                  <a:pt x="1320" y="1589"/>
                </a:lnTo>
                <a:lnTo>
                  <a:pt x="1094" y="1739"/>
                </a:lnTo>
                <a:lnTo>
                  <a:pt x="882" y="1912"/>
                </a:lnTo>
                <a:lnTo>
                  <a:pt x="782" y="2008"/>
                </a:lnTo>
                <a:lnTo>
                  <a:pt x="759" y="2033"/>
                </a:lnTo>
                <a:lnTo>
                  <a:pt x="722" y="2088"/>
                </a:lnTo>
                <a:lnTo>
                  <a:pt x="698" y="2148"/>
                </a:lnTo>
                <a:lnTo>
                  <a:pt x="686" y="2211"/>
                </a:lnTo>
                <a:lnTo>
                  <a:pt x="686" y="2275"/>
                </a:lnTo>
                <a:lnTo>
                  <a:pt x="698" y="2337"/>
                </a:lnTo>
                <a:lnTo>
                  <a:pt x="722" y="2397"/>
                </a:lnTo>
                <a:lnTo>
                  <a:pt x="759" y="2452"/>
                </a:lnTo>
                <a:lnTo>
                  <a:pt x="782" y="2478"/>
                </a:lnTo>
                <a:lnTo>
                  <a:pt x="808" y="2501"/>
                </a:lnTo>
                <a:lnTo>
                  <a:pt x="863" y="2537"/>
                </a:lnTo>
                <a:lnTo>
                  <a:pt x="924" y="2561"/>
                </a:lnTo>
                <a:lnTo>
                  <a:pt x="987" y="2574"/>
                </a:lnTo>
                <a:lnTo>
                  <a:pt x="1019" y="2576"/>
                </a:lnTo>
                <a:lnTo>
                  <a:pt x="1052" y="2574"/>
                </a:lnTo>
                <a:lnTo>
                  <a:pt x="1115" y="2561"/>
                </a:lnTo>
                <a:lnTo>
                  <a:pt x="1176" y="2537"/>
                </a:lnTo>
                <a:lnTo>
                  <a:pt x="1230" y="2501"/>
                </a:lnTo>
                <a:lnTo>
                  <a:pt x="1256" y="2478"/>
                </a:lnTo>
                <a:lnTo>
                  <a:pt x="1331" y="2404"/>
                </a:lnTo>
                <a:lnTo>
                  <a:pt x="1493" y="2272"/>
                </a:lnTo>
                <a:lnTo>
                  <a:pt x="1664" y="2155"/>
                </a:lnTo>
                <a:lnTo>
                  <a:pt x="1844" y="2056"/>
                </a:lnTo>
                <a:lnTo>
                  <a:pt x="2033" y="1974"/>
                </a:lnTo>
                <a:lnTo>
                  <a:pt x="2229" y="1910"/>
                </a:lnTo>
                <a:lnTo>
                  <a:pt x="2432" y="1869"/>
                </a:lnTo>
                <a:lnTo>
                  <a:pt x="2638" y="1847"/>
                </a:lnTo>
                <a:lnTo>
                  <a:pt x="2743" y="1844"/>
                </a:lnTo>
                <a:lnTo>
                  <a:pt x="2848" y="1847"/>
                </a:lnTo>
                <a:lnTo>
                  <a:pt x="3055" y="1869"/>
                </a:lnTo>
                <a:lnTo>
                  <a:pt x="3257" y="1910"/>
                </a:lnTo>
                <a:lnTo>
                  <a:pt x="3453" y="1974"/>
                </a:lnTo>
                <a:lnTo>
                  <a:pt x="3643" y="2056"/>
                </a:lnTo>
                <a:lnTo>
                  <a:pt x="3823" y="2155"/>
                </a:lnTo>
                <a:lnTo>
                  <a:pt x="3994" y="2272"/>
                </a:lnTo>
                <a:lnTo>
                  <a:pt x="4154" y="2404"/>
                </a:lnTo>
                <a:lnTo>
                  <a:pt x="4230" y="2478"/>
                </a:lnTo>
                <a:lnTo>
                  <a:pt x="4255" y="2501"/>
                </a:lnTo>
                <a:lnTo>
                  <a:pt x="4311" y="2537"/>
                </a:lnTo>
                <a:lnTo>
                  <a:pt x="4372" y="2561"/>
                </a:lnTo>
                <a:lnTo>
                  <a:pt x="4435" y="2574"/>
                </a:lnTo>
                <a:lnTo>
                  <a:pt x="4500" y="2574"/>
                </a:lnTo>
                <a:lnTo>
                  <a:pt x="4562" y="2561"/>
                </a:lnTo>
                <a:lnTo>
                  <a:pt x="4622" y="2537"/>
                </a:lnTo>
                <a:lnTo>
                  <a:pt x="4678" y="2501"/>
                </a:lnTo>
                <a:lnTo>
                  <a:pt x="4703" y="2478"/>
                </a:lnTo>
                <a:lnTo>
                  <a:pt x="4727" y="2452"/>
                </a:lnTo>
                <a:lnTo>
                  <a:pt x="4763" y="2397"/>
                </a:lnTo>
                <a:lnTo>
                  <a:pt x="4788" y="2337"/>
                </a:lnTo>
                <a:lnTo>
                  <a:pt x="4801" y="2275"/>
                </a:lnTo>
                <a:lnTo>
                  <a:pt x="4801" y="2211"/>
                </a:lnTo>
                <a:lnTo>
                  <a:pt x="4788" y="2148"/>
                </a:lnTo>
                <a:lnTo>
                  <a:pt x="4763" y="2088"/>
                </a:lnTo>
                <a:lnTo>
                  <a:pt x="4727" y="2033"/>
                </a:lnTo>
                <a:lnTo>
                  <a:pt x="4703" y="2008"/>
                </a:lnTo>
                <a:lnTo>
                  <a:pt x="4603" y="1912"/>
                </a:lnTo>
                <a:lnTo>
                  <a:pt x="4392" y="1739"/>
                </a:lnTo>
                <a:lnTo>
                  <a:pt x="4167" y="1589"/>
                </a:lnTo>
                <a:lnTo>
                  <a:pt x="3928" y="1462"/>
                </a:lnTo>
                <a:lnTo>
                  <a:pt x="3679" y="1360"/>
                </a:lnTo>
                <a:lnTo>
                  <a:pt x="3421" y="1282"/>
                </a:lnTo>
                <a:lnTo>
                  <a:pt x="3155" y="1230"/>
                </a:lnTo>
                <a:lnTo>
                  <a:pt x="2881" y="1203"/>
                </a:lnTo>
                <a:lnTo>
                  <a:pt x="2743" y="1202"/>
                </a:lnTo>
                <a:close/>
                <a:moveTo>
                  <a:pt x="2746" y="2403"/>
                </a:moveTo>
                <a:lnTo>
                  <a:pt x="2668" y="2404"/>
                </a:lnTo>
                <a:lnTo>
                  <a:pt x="2514" y="2420"/>
                </a:lnTo>
                <a:lnTo>
                  <a:pt x="2362" y="2451"/>
                </a:lnTo>
                <a:lnTo>
                  <a:pt x="2217" y="2497"/>
                </a:lnTo>
                <a:lnTo>
                  <a:pt x="2076" y="2556"/>
                </a:lnTo>
                <a:lnTo>
                  <a:pt x="1940" y="2631"/>
                </a:lnTo>
                <a:lnTo>
                  <a:pt x="1814" y="2719"/>
                </a:lnTo>
                <a:lnTo>
                  <a:pt x="1694" y="2819"/>
                </a:lnTo>
                <a:lnTo>
                  <a:pt x="1637" y="2876"/>
                </a:lnTo>
                <a:lnTo>
                  <a:pt x="1615" y="2900"/>
                </a:lnTo>
                <a:lnTo>
                  <a:pt x="1580" y="2955"/>
                </a:lnTo>
                <a:lnTo>
                  <a:pt x="1557" y="3012"/>
                </a:lnTo>
                <a:lnTo>
                  <a:pt x="1546" y="3074"/>
                </a:lnTo>
                <a:lnTo>
                  <a:pt x="1546" y="3136"/>
                </a:lnTo>
                <a:lnTo>
                  <a:pt x="1557" y="3197"/>
                </a:lnTo>
                <a:lnTo>
                  <a:pt x="1580" y="3256"/>
                </a:lnTo>
                <a:lnTo>
                  <a:pt x="1615" y="3309"/>
                </a:lnTo>
                <a:lnTo>
                  <a:pt x="1637" y="3334"/>
                </a:lnTo>
                <a:lnTo>
                  <a:pt x="1661" y="3357"/>
                </a:lnTo>
                <a:lnTo>
                  <a:pt x="1713" y="3393"/>
                </a:lnTo>
                <a:lnTo>
                  <a:pt x="1769" y="3416"/>
                </a:lnTo>
                <a:lnTo>
                  <a:pt x="1830" y="3427"/>
                </a:lnTo>
                <a:lnTo>
                  <a:pt x="1860" y="3429"/>
                </a:lnTo>
                <a:lnTo>
                  <a:pt x="1890" y="3427"/>
                </a:lnTo>
                <a:lnTo>
                  <a:pt x="1949" y="3416"/>
                </a:lnTo>
                <a:lnTo>
                  <a:pt x="2005" y="3393"/>
                </a:lnTo>
                <a:lnTo>
                  <a:pt x="2057" y="3357"/>
                </a:lnTo>
                <a:lnTo>
                  <a:pt x="2082" y="3334"/>
                </a:lnTo>
                <a:lnTo>
                  <a:pt x="2115" y="3300"/>
                </a:lnTo>
                <a:lnTo>
                  <a:pt x="2187" y="3239"/>
                </a:lnTo>
                <a:lnTo>
                  <a:pt x="2263" y="3184"/>
                </a:lnTo>
                <a:lnTo>
                  <a:pt x="2344" y="3138"/>
                </a:lnTo>
                <a:lnTo>
                  <a:pt x="2429" y="3100"/>
                </a:lnTo>
                <a:lnTo>
                  <a:pt x="2517" y="3070"/>
                </a:lnTo>
                <a:lnTo>
                  <a:pt x="2607" y="3051"/>
                </a:lnTo>
                <a:lnTo>
                  <a:pt x="2699" y="3041"/>
                </a:lnTo>
                <a:lnTo>
                  <a:pt x="2746" y="3040"/>
                </a:lnTo>
                <a:lnTo>
                  <a:pt x="2793" y="3040"/>
                </a:lnTo>
                <a:lnTo>
                  <a:pt x="2885" y="3051"/>
                </a:lnTo>
                <a:lnTo>
                  <a:pt x="2976" y="3070"/>
                </a:lnTo>
                <a:lnTo>
                  <a:pt x="3064" y="3100"/>
                </a:lnTo>
                <a:lnTo>
                  <a:pt x="3147" y="3138"/>
                </a:lnTo>
                <a:lnTo>
                  <a:pt x="3228" y="3184"/>
                </a:lnTo>
                <a:lnTo>
                  <a:pt x="3304" y="3239"/>
                </a:lnTo>
                <a:lnTo>
                  <a:pt x="3376" y="3300"/>
                </a:lnTo>
                <a:lnTo>
                  <a:pt x="3411" y="3334"/>
                </a:lnTo>
                <a:lnTo>
                  <a:pt x="3434" y="3357"/>
                </a:lnTo>
                <a:lnTo>
                  <a:pt x="3487" y="3393"/>
                </a:lnTo>
                <a:lnTo>
                  <a:pt x="3543" y="3416"/>
                </a:lnTo>
                <a:lnTo>
                  <a:pt x="3603" y="3427"/>
                </a:lnTo>
                <a:lnTo>
                  <a:pt x="3663" y="3427"/>
                </a:lnTo>
                <a:lnTo>
                  <a:pt x="3722" y="3416"/>
                </a:lnTo>
                <a:lnTo>
                  <a:pt x="3780" y="3393"/>
                </a:lnTo>
                <a:lnTo>
                  <a:pt x="3832" y="3357"/>
                </a:lnTo>
                <a:lnTo>
                  <a:pt x="3855" y="3334"/>
                </a:lnTo>
                <a:lnTo>
                  <a:pt x="3878" y="3309"/>
                </a:lnTo>
                <a:lnTo>
                  <a:pt x="3912" y="3256"/>
                </a:lnTo>
                <a:lnTo>
                  <a:pt x="3934" y="3197"/>
                </a:lnTo>
                <a:lnTo>
                  <a:pt x="3945" y="3136"/>
                </a:lnTo>
                <a:lnTo>
                  <a:pt x="3945" y="3074"/>
                </a:lnTo>
                <a:lnTo>
                  <a:pt x="3934" y="3012"/>
                </a:lnTo>
                <a:lnTo>
                  <a:pt x="3912" y="2955"/>
                </a:lnTo>
                <a:lnTo>
                  <a:pt x="3878" y="2900"/>
                </a:lnTo>
                <a:lnTo>
                  <a:pt x="3855" y="2876"/>
                </a:lnTo>
                <a:lnTo>
                  <a:pt x="3798" y="2819"/>
                </a:lnTo>
                <a:lnTo>
                  <a:pt x="3679" y="2719"/>
                </a:lnTo>
                <a:lnTo>
                  <a:pt x="3551" y="2631"/>
                </a:lnTo>
                <a:lnTo>
                  <a:pt x="3417" y="2556"/>
                </a:lnTo>
                <a:lnTo>
                  <a:pt x="3276" y="2497"/>
                </a:lnTo>
                <a:lnTo>
                  <a:pt x="3130" y="2451"/>
                </a:lnTo>
                <a:lnTo>
                  <a:pt x="2979" y="2420"/>
                </a:lnTo>
                <a:lnTo>
                  <a:pt x="2825" y="2404"/>
                </a:lnTo>
                <a:lnTo>
                  <a:pt x="2746" y="24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xmlns="" id="{B8CD8BA6-40E9-CE9F-2A58-1FE982C463B8}"/>
              </a:ext>
            </a:extLst>
          </p:cNvPr>
          <p:cNvSpPr/>
          <p:nvPr/>
        </p:nvSpPr>
        <p:spPr>
          <a:xfrm>
            <a:off x="11678980" y="261317"/>
            <a:ext cx="36000" cy="93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xmlns="" id="{85ED91B9-943F-8DF3-C308-434A4EB53E0D}"/>
              </a:ext>
            </a:extLst>
          </p:cNvPr>
          <p:cNvSpPr/>
          <p:nvPr/>
        </p:nvSpPr>
        <p:spPr>
          <a:xfrm>
            <a:off x="11722919" y="261317"/>
            <a:ext cx="36000" cy="93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xmlns="" id="{449CDADE-CE9D-71DF-DD5B-2A3DD989F766}"/>
              </a:ext>
            </a:extLst>
          </p:cNvPr>
          <p:cNvSpPr/>
          <p:nvPr/>
        </p:nvSpPr>
        <p:spPr>
          <a:xfrm>
            <a:off x="11764477" y="261317"/>
            <a:ext cx="36000" cy="93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2" name="차트 1">
            <a:extLst>
              <a:ext uri="{FF2B5EF4-FFF2-40B4-BE49-F238E27FC236}">
                <a16:creationId xmlns:a16="http://schemas.microsoft.com/office/drawing/2014/main" xmlns="" id="{87584F56-4B0A-BEF4-603C-14E85C7939DF}"/>
              </a:ext>
            </a:extLst>
          </p:cNvPr>
          <p:cNvGraphicFramePr/>
          <p:nvPr/>
        </p:nvGraphicFramePr>
        <p:xfrm>
          <a:off x="4557869" y="1494483"/>
          <a:ext cx="5702300" cy="4325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모서리가 둥근 직사각형 6">
            <a:extLst>
              <a:ext uri="{FF2B5EF4-FFF2-40B4-BE49-F238E27FC236}">
                <a16:creationId xmlns:a16="http://schemas.microsoft.com/office/drawing/2014/main" xmlns="" id="{08EE05A8-4B41-9485-AC93-3F5F812135EA}"/>
              </a:ext>
            </a:extLst>
          </p:cNvPr>
          <p:cNvSpPr/>
          <p:nvPr/>
        </p:nvSpPr>
        <p:spPr>
          <a:xfrm>
            <a:off x="7551333" y="1751207"/>
            <a:ext cx="806825" cy="4141694"/>
          </a:xfrm>
          <a:prstGeom prst="roundRect">
            <a:avLst>
              <a:gd name="adj" fmla="val 12746"/>
            </a:avLst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5F90F08-9038-699F-2A81-32FB9EB7F9FC}"/>
              </a:ext>
            </a:extLst>
          </p:cNvPr>
          <p:cNvSpPr txBox="1"/>
          <p:nvPr/>
        </p:nvSpPr>
        <p:spPr>
          <a:xfrm>
            <a:off x="1531036" y="2633162"/>
            <a:ext cx="1212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75</a:t>
            </a: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xmlns="" id="{F09460CA-4DF3-B91A-BD3E-CBB0FC741BDB}"/>
              </a:ext>
            </a:extLst>
          </p:cNvPr>
          <p:cNvSpPr/>
          <p:nvPr/>
        </p:nvSpPr>
        <p:spPr>
          <a:xfrm>
            <a:off x="1224613" y="2072656"/>
            <a:ext cx="1780542" cy="1780542"/>
          </a:xfrm>
          <a:prstGeom prst="ellipse">
            <a:avLst/>
          </a:prstGeom>
          <a:ln w="60325" cap="rnd">
            <a:solidFill>
              <a:schemeClr val="bg1">
                <a:lumMod val="8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40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4" name="원호 13">
            <a:extLst>
              <a:ext uri="{FF2B5EF4-FFF2-40B4-BE49-F238E27FC236}">
                <a16:creationId xmlns:a16="http://schemas.microsoft.com/office/drawing/2014/main" xmlns="" id="{FFE7002C-CF79-0EE0-0AF7-C5E7D4CE8071}"/>
              </a:ext>
            </a:extLst>
          </p:cNvPr>
          <p:cNvSpPr/>
          <p:nvPr/>
        </p:nvSpPr>
        <p:spPr>
          <a:xfrm>
            <a:off x="1224614" y="2075745"/>
            <a:ext cx="1780542" cy="1780542"/>
          </a:xfrm>
          <a:prstGeom prst="arc">
            <a:avLst>
              <a:gd name="adj1" fmla="val 16200000"/>
              <a:gd name="adj2" fmla="val 11013480"/>
            </a:avLst>
          </a:prstGeom>
          <a:ln w="88900" cap="rnd">
            <a:solidFill>
              <a:srgbClr val="5BBF8D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40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xmlns="" id="{962FE96B-202F-DAFE-90E7-EEE5AC4D2CB1}"/>
              </a:ext>
            </a:extLst>
          </p:cNvPr>
          <p:cNvSpPr/>
          <p:nvPr/>
        </p:nvSpPr>
        <p:spPr>
          <a:xfrm>
            <a:off x="919530" y="4248642"/>
            <a:ext cx="24351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A3AF9C75-637A-398D-5343-C9B77BC69DBC}"/>
              </a:ext>
            </a:extLst>
          </p:cNvPr>
          <p:cNvSpPr/>
          <p:nvPr/>
        </p:nvSpPr>
        <p:spPr>
          <a:xfrm>
            <a:off x="8561430" y="1629009"/>
            <a:ext cx="24351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grpSp>
        <p:nvGrpSpPr>
          <p:cNvPr id="32" name="그룹 31">
            <a:extLst>
              <a:ext uri="{FF2B5EF4-FFF2-40B4-BE49-F238E27FC236}">
                <a16:creationId xmlns:a16="http://schemas.microsoft.com/office/drawing/2014/main" xmlns="" id="{91B011F4-3529-4549-2A83-7F4C76B24076}"/>
              </a:ext>
            </a:extLst>
          </p:cNvPr>
          <p:cNvGrpSpPr/>
          <p:nvPr/>
        </p:nvGrpSpPr>
        <p:grpSpPr>
          <a:xfrm>
            <a:off x="7825815" y="1629009"/>
            <a:ext cx="257859" cy="257859"/>
            <a:chOff x="8060346" y="1488344"/>
            <a:chExt cx="257859" cy="257859"/>
          </a:xfrm>
        </p:grpSpPr>
        <p:sp>
          <p:nvSpPr>
            <p:cNvPr id="33" name="타원 32">
              <a:extLst>
                <a:ext uri="{FF2B5EF4-FFF2-40B4-BE49-F238E27FC236}">
                  <a16:creationId xmlns:a16="http://schemas.microsoft.com/office/drawing/2014/main" xmlns="" id="{FEFA5E4D-9493-B9B5-3D6E-ECD3D4C53578}"/>
                </a:ext>
              </a:extLst>
            </p:cNvPr>
            <p:cNvSpPr/>
            <p:nvPr/>
          </p:nvSpPr>
          <p:spPr>
            <a:xfrm>
              <a:off x="8060346" y="1488344"/>
              <a:ext cx="257859" cy="257859"/>
            </a:xfrm>
            <a:prstGeom prst="ellipse">
              <a:avLst/>
            </a:prstGeom>
            <a:solidFill>
              <a:srgbClr val="3C3F46"/>
            </a:solidFill>
            <a:ln w="254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35" name="자유형: 도형 34">
              <a:extLst>
                <a:ext uri="{FF2B5EF4-FFF2-40B4-BE49-F238E27FC236}">
                  <a16:creationId xmlns:a16="http://schemas.microsoft.com/office/drawing/2014/main" xmlns="" id="{F756B2DB-5140-4954-5AA4-F1FDBDD013C7}"/>
                </a:ext>
              </a:extLst>
            </p:cNvPr>
            <p:cNvSpPr/>
            <p:nvPr/>
          </p:nvSpPr>
          <p:spPr>
            <a:xfrm>
              <a:off x="8099730" y="1556751"/>
              <a:ext cx="179090" cy="121045"/>
            </a:xfrm>
            <a:custGeom>
              <a:avLst/>
              <a:gdLst>
                <a:gd name="connsiteX0" fmla="*/ 0 w 123825"/>
                <a:gd name="connsiteY0" fmla="*/ 19050 h 76200"/>
                <a:gd name="connsiteX1" fmla="*/ 47625 w 123825"/>
                <a:gd name="connsiteY1" fmla="*/ 76200 h 76200"/>
                <a:gd name="connsiteX2" fmla="*/ 123825 w 123825"/>
                <a:gd name="connsiteY2" fmla="*/ 0 h 76200"/>
                <a:gd name="connsiteX0" fmla="*/ 0 w 112741"/>
                <a:gd name="connsiteY0" fmla="*/ 37061 h 76200"/>
                <a:gd name="connsiteX1" fmla="*/ 36541 w 112741"/>
                <a:gd name="connsiteY1" fmla="*/ 76200 h 76200"/>
                <a:gd name="connsiteX2" fmla="*/ 112741 w 112741"/>
                <a:gd name="connsiteY2" fmla="*/ 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741" h="76200">
                  <a:moveTo>
                    <a:pt x="0" y="37061"/>
                  </a:moveTo>
                  <a:lnTo>
                    <a:pt x="36541" y="76200"/>
                  </a:lnTo>
                  <a:lnTo>
                    <a:pt x="112741" y="0"/>
                  </a:lnTo>
                </a:path>
              </a:pathLst>
            </a:custGeom>
            <a:noFill/>
            <a:ln w="254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7099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자유형: 도형 55">
            <a:extLst>
              <a:ext uri="{FF2B5EF4-FFF2-40B4-BE49-F238E27FC236}">
                <a16:creationId xmlns:a16="http://schemas.microsoft.com/office/drawing/2014/main" xmlns="" id="{2B9CDBEE-D353-E405-57F4-C7463667E936}"/>
              </a:ext>
            </a:extLst>
          </p:cNvPr>
          <p:cNvSpPr/>
          <p:nvPr/>
        </p:nvSpPr>
        <p:spPr>
          <a:xfrm>
            <a:off x="0" y="0"/>
            <a:ext cx="12192000" cy="6858001"/>
          </a:xfrm>
          <a:custGeom>
            <a:avLst/>
            <a:gdLst>
              <a:gd name="connsiteX0" fmla="*/ 0 w 12192000"/>
              <a:gd name="connsiteY0" fmla="*/ 6410912 h 6858001"/>
              <a:gd name="connsiteX1" fmla="*/ 343253 w 12192000"/>
              <a:gd name="connsiteY1" fmla="*/ 6754165 h 6858001"/>
              <a:gd name="connsiteX2" fmla="*/ 11848747 w 12192000"/>
              <a:gd name="connsiteY2" fmla="*/ 6754165 h 6858001"/>
              <a:gd name="connsiteX3" fmla="*/ 12192000 w 12192000"/>
              <a:gd name="connsiteY3" fmla="*/ 6410912 h 6858001"/>
              <a:gd name="connsiteX4" fmla="*/ 12192000 w 12192000"/>
              <a:gd name="connsiteY4" fmla="*/ 6858001 h 6858001"/>
              <a:gd name="connsiteX5" fmla="*/ 0 w 12192000"/>
              <a:gd name="connsiteY5" fmla="*/ 6858001 h 6858001"/>
              <a:gd name="connsiteX6" fmla="*/ 0 w 12192000"/>
              <a:gd name="connsiteY6" fmla="*/ 0 h 6858001"/>
              <a:gd name="connsiteX7" fmla="*/ 12192000 w 12192000"/>
              <a:gd name="connsiteY7" fmla="*/ 0 h 6858001"/>
              <a:gd name="connsiteX8" fmla="*/ 12192000 w 12192000"/>
              <a:gd name="connsiteY8" fmla="*/ 344739 h 6858001"/>
              <a:gd name="connsiteX9" fmla="*/ 12192000 w 12192000"/>
              <a:gd name="connsiteY9" fmla="*/ 641349 h 6858001"/>
              <a:gd name="connsiteX10" fmla="*/ 12192000 w 12192000"/>
              <a:gd name="connsiteY10" fmla="*/ 1005177 h 6858001"/>
              <a:gd name="connsiteX11" fmla="*/ 11848747 w 12192000"/>
              <a:gd name="connsiteY11" fmla="*/ 661924 h 6858001"/>
              <a:gd name="connsiteX12" fmla="*/ 343253 w 12192000"/>
              <a:gd name="connsiteY12" fmla="*/ 661924 h 6858001"/>
              <a:gd name="connsiteX13" fmla="*/ 0 w 12192000"/>
              <a:gd name="connsiteY13" fmla="*/ 1005177 h 6858001"/>
              <a:gd name="connsiteX14" fmla="*/ 0 w 12192000"/>
              <a:gd name="connsiteY14" fmla="*/ 641349 h 6858001"/>
              <a:gd name="connsiteX15" fmla="*/ 0 w 12192000"/>
              <a:gd name="connsiteY15" fmla="*/ 344739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6858001">
                <a:moveTo>
                  <a:pt x="0" y="6410912"/>
                </a:moveTo>
                <a:cubicBezTo>
                  <a:pt x="0" y="6600485"/>
                  <a:pt x="153680" y="6754165"/>
                  <a:pt x="343253" y="6754165"/>
                </a:cubicBezTo>
                <a:lnTo>
                  <a:pt x="11848747" y="6754165"/>
                </a:lnTo>
                <a:cubicBezTo>
                  <a:pt x="12038320" y="6754165"/>
                  <a:pt x="12192000" y="6600485"/>
                  <a:pt x="12192000" y="6410912"/>
                </a:cubicBezTo>
                <a:lnTo>
                  <a:pt x="12192000" y="6858001"/>
                </a:lnTo>
                <a:lnTo>
                  <a:pt x="0" y="685800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44739"/>
                </a:lnTo>
                <a:lnTo>
                  <a:pt x="12192000" y="641349"/>
                </a:lnTo>
                <a:lnTo>
                  <a:pt x="12192000" y="1005177"/>
                </a:lnTo>
                <a:cubicBezTo>
                  <a:pt x="12192000" y="815604"/>
                  <a:pt x="12038320" y="661924"/>
                  <a:pt x="11848747" y="661924"/>
                </a:cubicBezTo>
                <a:lnTo>
                  <a:pt x="343253" y="661924"/>
                </a:lnTo>
                <a:cubicBezTo>
                  <a:pt x="153680" y="661924"/>
                  <a:pt x="0" y="815604"/>
                  <a:pt x="0" y="1005177"/>
                </a:cubicBezTo>
                <a:lnTo>
                  <a:pt x="0" y="641349"/>
                </a:lnTo>
                <a:lnTo>
                  <a:pt x="0" y="344739"/>
                </a:lnTo>
                <a:close/>
              </a:path>
            </a:pathLst>
          </a:custGeom>
          <a:solidFill>
            <a:srgbClr val="5BBF8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marL="266700">
              <a:lnSpc>
                <a:spcPct val="150000"/>
              </a:lnSpc>
              <a:defRPr/>
            </a:pPr>
            <a:r>
              <a:rPr lang="en-US" altLang="ko-KR" sz="2400" i="1" kern="0" dirty="0">
                <a:ln w="9525">
                  <a:noFill/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en-US" altLang="ko-KR" sz="2400" i="1" kern="0" dirty="0">
                <a:ln w="9525">
                  <a:noFill/>
                </a:ln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PRESENTATION </a:t>
            </a:r>
            <a:r>
              <a:rPr lang="en-US" altLang="ko-KR" sz="800" kern="0" dirty="0">
                <a:solidFill>
                  <a:prstClr val="white"/>
                </a:solidFill>
              </a:rPr>
              <a:t>Enjoy your stylish business and campus life with BIZCAM</a:t>
            </a:r>
            <a:endParaRPr lang="ko-KR" altLang="en-US" sz="2000" dirty="0">
              <a:solidFill>
                <a:prstClr val="white"/>
              </a:solidFill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xmlns="" id="{7C8199DD-F606-526F-667C-00DFA52C5FDB}"/>
              </a:ext>
            </a:extLst>
          </p:cNvPr>
          <p:cNvGrpSpPr/>
          <p:nvPr/>
        </p:nvGrpSpPr>
        <p:grpSpPr>
          <a:xfrm>
            <a:off x="8450550" y="201594"/>
            <a:ext cx="285572" cy="285572"/>
            <a:chOff x="9914053" y="457591"/>
            <a:chExt cx="448255" cy="448255"/>
          </a:xfrm>
        </p:grpSpPr>
        <p:sp>
          <p:nvSpPr>
            <p:cNvPr id="8" name="타원 7">
              <a:extLst>
                <a:ext uri="{FF2B5EF4-FFF2-40B4-BE49-F238E27FC236}">
                  <a16:creationId xmlns:a16="http://schemas.microsoft.com/office/drawing/2014/main" xmlns="" id="{615D3EB0-3BF7-7D4E-4372-DE77A93698A2}"/>
                </a:ext>
              </a:extLst>
            </p:cNvPr>
            <p:cNvSpPr/>
            <p:nvPr/>
          </p:nvSpPr>
          <p:spPr>
            <a:xfrm>
              <a:off x="9914053" y="457591"/>
              <a:ext cx="448255" cy="448255"/>
            </a:xfrm>
            <a:prstGeom prst="ellipse">
              <a:avLst/>
            </a:prstGeom>
            <a:noFill/>
            <a:ln w="19050"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3600" b="1" kern="0" dirty="0">
                <a:ln w="3175">
                  <a:noFill/>
                </a:ln>
                <a:solidFill>
                  <a:prstClr val="white">
                    <a:lumMod val="85000"/>
                  </a:prstClr>
                </a:solidFill>
              </a:endParaRPr>
            </a:p>
          </p:txBody>
        </p:sp>
        <p:sp>
          <p:nvSpPr>
            <p:cNvPr id="9" name="타원 8">
              <a:extLst>
                <a:ext uri="{FF2B5EF4-FFF2-40B4-BE49-F238E27FC236}">
                  <a16:creationId xmlns:a16="http://schemas.microsoft.com/office/drawing/2014/main" xmlns="" id="{8225BBB2-02EA-7C36-8D06-DE0950D59F16}"/>
                </a:ext>
              </a:extLst>
            </p:cNvPr>
            <p:cNvSpPr/>
            <p:nvPr/>
          </p:nvSpPr>
          <p:spPr>
            <a:xfrm>
              <a:off x="9958484" y="497914"/>
              <a:ext cx="359391" cy="359391"/>
            </a:xfrm>
            <a:prstGeom prst="ellipse">
              <a:avLst/>
            </a:prstGeom>
            <a:blipFill>
              <a:blip r:embed="rId2">
                <a:extLst>
                  <a:ext uri="{837473B0-CC2E-450A-ABE3-18F120FF3D39}">
                    <a1611:picAttrSrcUrl xmlns:a1611="http://schemas.microsoft.com/office/drawing/2016/11/main" xmlns="" r:id="rId3"/>
                  </a:ext>
                </a:extLst>
              </a:blip>
              <a:stretch>
                <a:fillRect/>
              </a:stretch>
            </a:blip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3600" b="1" kern="0" dirty="0">
                <a:ln w="3175">
                  <a:noFill/>
                </a:ln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9F6FC7B-51AC-C8BB-2FE2-BF5D82558B15}"/>
              </a:ext>
            </a:extLst>
          </p:cNvPr>
          <p:cNvSpPr txBox="1"/>
          <p:nvPr/>
        </p:nvSpPr>
        <p:spPr>
          <a:xfrm>
            <a:off x="8700392" y="157384"/>
            <a:ext cx="1312908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1200" b="1" kern="0" dirty="0">
                <a:solidFill>
                  <a:prstClr val="white"/>
                </a:solidFill>
              </a:rPr>
              <a:t>Cho</a:t>
            </a:r>
            <a:r>
              <a:rPr lang="ko-KR" altLang="en-US" sz="1200" b="1" kern="0" dirty="0">
                <a:solidFill>
                  <a:prstClr val="white"/>
                </a:solidFill>
              </a:rPr>
              <a:t> </a:t>
            </a:r>
            <a:r>
              <a:rPr lang="en-US" altLang="ko-KR" sz="1200" b="1" kern="0" dirty="0" err="1">
                <a:solidFill>
                  <a:prstClr val="white"/>
                </a:solidFill>
              </a:rPr>
              <a:t>HyunSeok</a:t>
            </a:r>
            <a:endParaRPr lang="en-US" altLang="ko-KR" sz="1200" b="1" kern="0" dirty="0">
              <a:solidFill>
                <a:prstClr val="white"/>
              </a:solidFill>
            </a:endParaRPr>
          </a:p>
          <a:p>
            <a:pPr latinLnBrk="0">
              <a:defRPr/>
            </a:pPr>
            <a:r>
              <a:rPr lang="en-US" altLang="ko-KR" sz="500" kern="0" dirty="0">
                <a:solidFill>
                  <a:prstClr val="white"/>
                </a:solidFill>
              </a:rPr>
              <a:t>www.pptbizcam.co.kr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xmlns="" id="{7C55CD02-55C8-70A4-C8ED-AEE35BEF0A05}"/>
              </a:ext>
            </a:extLst>
          </p:cNvPr>
          <p:cNvGrpSpPr/>
          <p:nvPr/>
        </p:nvGrpSpPr>
        <p:grpSpPr>
          <a:xfrm>
            <a:off x="9925652" y="249540"/>
            <a:ext cx="125070" cy="125070"/>
            <a:chOff x="11165794" y="561294"/>
            <a:chExt cx="448253" cy="448253"/>
          </a:xfrm>
        </p:grpSpPr>
        <p:sp>
          <p:nvSpPr>
            <p:cNvPr id="12" name="별: 꼭짓점 16개 11">
              <a:extLst>
                <a:ext uri="{FF2B5EF4-FFF2-40B4-BE49-F238E27FC236}">
                  <a16:creationId xmlns:a16="http://schemas.microsoft.com/office/drawing/2014/main" xmlns="" id="{B6AED8E0-172B-499C-E6BC-673D739208FE}"/>
                </a:ext>
              </a:extLst>
            </p:cNvPr>
            <p:cNvSpPr/>
            <p:nvPr/>
          </p:nvSpPr>
          <p:spPr>
            <a:xfrm>
              <a:off x="11165794" y="561294"/>
              <a:ext cx="448253" cy="448253"/>
            </a:xfrm>
            <a:prstGeom prst="star16">
              <a:avLst>
                <a:gd name="adj" fmla="val 46029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xmlns="" id="{26BB1ACD-9943-7AB8-D38B-CB378D1D74C6}"/>
                </a:ext>
              </a:extLst>
            </p:cNvPr>
            <p:cNvSpPr/>
            <p:nvPr/>
          </p:nvSpPr>
          <p:spPr>
            <a:xfrm rot="1800000">
              <a:off x="11301639" y="631739"/>
              <a:ext cx="156262" cy="251916"/>
            </a:xfrm>
            <a:custGeom>
              <a:avLst/>
              <a:gdLst>
                <a:gd name="connsiteX0" fmla="*/ 104970 w 136208"/>
                <a:gd name="connsiteY0" fmla="*/ 5360 h 219586"/>
                <a:gd name="connsiteX1" fmla="*/ 117909 w 136208"/>
                <a:gd name="connsiteY1" fmla="*/ 0 h 219586"/>
                <a:gd name="connsiteX2" fmla="*/ 136208 w 136208"/>
                <a:gd name="connsiteY2" fmla="*/ 18299 h 219586"/>
                <a:gd name="connsiteX3" fmla="*/ 136208 w 136208"/>
                <a:gd name="connsiteY3" fmla="*/ 201287 h 219586"/>
                <a:gd name="connsiteX4" fmla="*/ 117909 w 136208"/>
                <a:gd name="connsiteY4" fmla="*/ 219586 h 219586"/>
                <a:gd name="connsiteX5" fmla="*/ 105060 w 136208"/>
                <a:gd name="connsiteY5" fmla="*/ 214263 h 219586"/>
                <a:gd name="connsiteX6" fmla="*/ 104236 w 136208"/>
                <a:gd name="connsiteY6" fmla="*/ 214155 h 219586"/>
                <a:gd name="connsiteX7" fmla="*/ 9152 w 136208"/>
                <a:gd name="connsiteY7" fmla="*/ 159259 h 219586"/>
                <a:gd name="connsiteX8" fmla="*/ 2454 w 136208"/>
                <a:gd name="connsiteY8" fmla="*/ 134262 h 219586"/>
                <a:gd name="connsiteX9" fmla="*/ 27451 w 136208"/>
                <a:gd name="connsiteY9" fmla="*/ 127564 h 219586"/>
                <a:gd name="connsiteX10" fmla="*/ 99610 w 136208"/>
                <a:gd name="connsiteY10" fmla="*/ 169225 h 219586"/>
                <a:gd name="connsiteX11" fmla="*/ 99610 w 136208"/>
                <a:gd name="connsiteY11" fmla="*/ 18299 h 219586"/>
                <a:gd name="connsiteX12" fmla="*/ 104970 w 136208"/>
                <a:gd name="connsiteY12" fmla="*/ 5360 h 219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6208" h="219586">
                  <a:moveTo>
                    <a:pt x="104970" y="5360"/>
                  </a:moveTo>
                  <a:cubicBezTo>
                    <a:pt x="108281" y="2049"/>
                    <a:pt x="112856" y="0"/>
                    <a:pt x="117909" y="0"/>
                  </a:cubicBezTo>
                  <a:cubicBezTo>
                    <a:pt x="128015" y="0"/>
                    <a:pt x="136208" y="8193"/>
                    <a:pt x="136208" y="18299"/>
                  </a:cubicBezTo>
                  <a:lnTo>
                    <a:pt x="136208" y="201287"/>
                  </a:lnTo>
                  <a:cubicBezTo>
                    <a:pt x="136208" y="211393"/>
                    <a:pt x="128015" y="219586"/>
                    <a:pt x="117909" y="219586"/>
                  </a:cubicBezTo>
                  <a:lnTo>
                    <a:pt x="105060" y="214263"/>
                  </a:lnTo>
                  <a:lnTo>
                    <a:pt x="104236" y="214155"/>
                  </a:lnTo>
                  <a:lnTo>
                    <a:pt x="9152" y="159259"/>
                  </a:lnTo>
                  <a:cubicBezTo>
                    <a:pt x="400" y="154206"/>
                    <a:pt x="-2599" y="143014"/>
                    <a:pt x="2454" y="134262"/>
                  </a:cubicBezTo>
                  <a:cubicBezTo>
                    <a:pt x="7507" y="125510"/>
                    <a:pt x="18699" y="122511"/>
                    <a:pt x="27451" y="127564"/>
                  </a:cubicBezTo>
                  <a:lnTo>
                    <a:pt x="99610" y="169225"/>
                  </a:lnTo>
                  <a:lnTo>
                    <a:pt x="99610" y="18299"/>
                  </a:lnTo>
                  <a:cubicBezTo>
                    <a:pt x="99611" y="13246"/>
                    <a:pt x="101658" y="8671"/>
                    <a:pt x="104970" y="53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Group 8">
            <a:extLst>
              <a:ext uri="{FF2B5EF4-FFF2-40B4-BE49-F238E27FC236}">
                <a16:creationId xmlns:a16="http://schemas.microsoft.com/office/drawing/2014/main" xmlns="" id="{D6897B53-F403-2C65-EA8A-4A00C8D583A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996555" y="220004"/>
            <a:ext cx="132372" cy="140525"/>
            <a:chOff x="4594" y="900"/>
            <a:chExt cx="276" cy="293"/>
          </a:xfrm>
          <a:solidFill>
            <a:schemeClr val="bg1"/>
          </a:solidFill>
        </p:grpSpPr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xmlns="" id="{594FEED1-E4DB-4C24-3C23-FAD27DB600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" y="900"/>
              <a:ext cx="102" cy="91"/>
            </a:xfrm>
            <a:custGeom>
              <a:avLst/>
              <a:gdLst>
                <a:gd name="T0" fmla="*/ 72 w 307"/>
                <a:gd name="T1" fmla="*/ 263 h 273"/>
                <a:gd name="T2" fmla="*/ 91 w 307"/>
                <a:gd name="T3" fmla="*/ 236 h 273"/>
                <a:gd name="T4" fmla="*/ 139 w 307"/>
                <a:gd name="T5" fmla="*/ 187 h 273"/>
                <a:gd name="T6" fmla="*/ 193 w 307"/>
                <a:gd name="T7" fmla="*/ 148 h 273"/>
                <a:gd name="T8" fmla="*/ 255 w 307"/>
                <a:gd name="T9" fmla="*/ 119 h 273"/>
                <a:gd name="T10" fmla="*/ 290 w 307"/>
                <a:gd name="T11" fmla="*/ 110 h 273"/>
                <a:gd name="T12" fmla="*/ 299 w 307"/>
                <a:gd name="T13" fmla="*/ 106 h 273"/>
                <a:gd name="T14" fmla="*/ 305 w 307"/>
                <a:gd name="T15" fmla="*/ 97 h 273"/>
                <a:gd name="T16" fmla="*/ 307 w 307"/>
                <a:gd name="T17" fmla="*/ 87 h 273"/>
                <a:gd name="T18" fmla="*/ 303 w 307"/>
                <a:gd name="T19" fmla="*/ 77 h 273"/>
                <a:gd name="T20" fmla="*/ 292 w 307"/>
                <a:gd name="T21" fmla="*/ 60 h 273"/>
                <a:gd name="T22" fmla="*/ 263 w 307"/>
                <a:gd name="T23" fmla="*/ 33 h 273"/>
                <a:gd name="T24" fmla="*/ 227 w 307"/>
                <a:gd name="T25" fmla="*/ 13 h 273"/>
                <a:gd name="T26" fmla="*/ 186 w 307"/>
                <a:gd name="T27" fmla="*/ 1 h 273"/>
                <a:gd name="T28" fmla="*/ 165 w 307"/>
                <a:gd name="T29" fmla="*/ 0 h 273"/>
                <a:gd name="T30" fmla="*/ 131 w 307"/>
                <a:gd name="T31" fmla="*/ 3 h 273"/>
                <a:gd name="T32" fmla="*/ 72 w 307"/>
                <a:gd name="T33" fmla="*/ 27 h 273"/>
                <a:gd name="T34" fmla="*/ 27 w 307"/>
                <a:gd name="T35" fmla="*/ 72 h 273"/>
                <a:gd name="T36" fmla="*/ 3 w 307"/>
                <a:gd name="T37" fmla="*/ 131 h 273"/>
                <a:gd name="T38" fmla="*/ 0 w 307"/>
                <a:gd name="T39" fmla="*/ 164 h 273"/>
                <a:gd name="T40" fmla="*/ 1 w 307"/>
                <a:gd name="T41" fmla="*/ 192 h 273"/>
                <a:gd name="T42" fmla="*/ 20 w 307"/>
                <a:gd name="T43" fmla="*/ 243 h 273"/>
                <a:gd name="T44" fmla="*/ 36 w 307"/>
                <a:gd name="T45" fmla="*/ 266 h 273"/>
                <a:gd name="T46" fmla="*/ 43 w 307"/>
                <a:gd name="T47" fmla="*/ 273 h 273"/>
                <a:gd name="T48" fmla="*/ 53 w 307"/>
                <a:gd name="T49" fmla="*/ 273 h 273"/>
                <a:gd name="T50" fmla="*/ 65 w 307"/>
                <a:gd name="T51" fmla="*/ 271 h 273"/>
                <a:gd name="T52" fmla="*/ 72 w 307"/>
                <a:gd name="T53" fmla="*/ 26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07" h="273">
                  <a:moveTo>
                    <a:pt x="72" y="263"/>
                  </a:moveTo>
                  <a:lnTo>
                    <a:pt x="91" y="236"/>
                  </a:lnTo>
                  <a:lnTo>
                    <a:pt x="139" y="187"/>
                  </a:lnTo>
                  <a:lnTo>
                    <a:pt x="193" y="148"/>
                  </a:lnTo>
                  <a:lnTo>
                    <a:pt x="255" y="119"/>
                  </a:lnTo>
                  <a:lnTo>
                    <a:pt x="290" y="110"/>
                  </a:lnTo>
                  <a:lnTo>
                    <a:pt x="299" y="106"/>
                  </a:lnTo>
                  <a:lnTo>
                    <a:pt x="305" y="97"/>
                  </a:lnTo>
                  <a:lnTo>
                    <a:pt x="307" y="87"/>
                  </a:lnTo>
                  <a:lnTo>
                    <a:pt x="303" y="77"/>
                  </a:lnTo>
                  <a:lnTo>
                    <a:pt x="292" y="60"/>
                  </a:lnTo>
                  <a:lnTo>
                    <a:pt x="263" y="33"/>
                  </a:lnTo>
                  <a:lnTo>
                    <a:pt x="227" y="13"/>
                  </a:lnTo>
                  <a:lnTo>
                    <a:pt x="186" y="1"/>
                  </a:lnTo>
                  <a:lnTo>
                    <a:pt x="165" y="0"/>
                  </a:lnTo>
                  <a:lnTo>
                    <a:pt x="131" y="3"/>
                  </a:lnTo>
                  <a:lnTo>
                    <a:pt x="72" y="27"/>
                  </a:lnTo>
                  <a:lnTo>
                    <a:pt x="27" y="72"/>
                  </a:lnTo>
                  <a:lnTo>
                    <a:pt x="3" y="131"/>
                  </a:lnTo>
                  <a:lnTo>
                    <a:pt x="0" y="164"/>
                  </a:lnTo>
                  <a:lnTo>
                    <a:pt x="1" y="192"/>
                  </a:lnTo>
                  <a:lnTo>
                    <a:pt x="20" y="243"/>
                  </a:lnTo>
                  <a:lnTo>
                    <a:pt x="36" y="266"/>
                  </a:lnTo>
                  <a:lnTo>
                    <a:pt x="43" y="273"/>
                  </a:lnTo>
                  <a:lnTo>
                    <a:pt x="53" y="273"/>
                  </a:lnTo>
                  <a:lnTo>
                    <a:pt x="65" y="271"/>
                  </a:lnTo>
                  <a:lnTo>
                    <a:pt x="72" y="2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xmlns="" id="{9EC4800E-65C7-440B-D31E-4312957133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" y="900"/>
              <a:ext cx="102" cy="90"/>
            </a:xfrm>
            <a:custGeom>
              <a:avLst/>
              <a:gdLst>
                <a:gd name="T0" fmla="*/ 143 w 307"/>
                <a:gd name="T1" fmla="*/ 0 h 271"/>
                <a:gd name="T2" fmla="*/ 121 w 307"/>
                <a:gd name="T3" fmla="*/ 1 h 271"/>
                <a:gd name="T4" fmla="*/ 81 w 307"/>
                <a:gd name="T5" fmla="*/ 11 h 271"/>
                <a:gd name="T6" fmla="*/ 46 w 307"/>
                <a:gd name="T7" fmla="*/ 31 h 271"/>
                <a:gd name="T8" fmla="*/ 16 w 307"/>
                <a:gd name="T9" fmla="*/ 60 h 271"/>
                <a:gd name="T10" fmla="*/ 4 w 307"/>
                <a:gd name="T11" fmla="*/ 76 h 271"/>
                <a:gd name="T12" fmla="*/ 0 w 307"/>
                <a:gd name="T13" fmla="*/ 86 h 271"/>
                <a:gd name="T14" fmla="*/ 3 w 307"/>
                <a:gd name="T15" fmla="*/ 96 h 271"/>
                <a:gd name="T16" fmla="*/ 9 w 307"/>
                <a:gd name="T17" fmla="*/ 106 h 271"/>
                <a:gd name="T18" fmla="*/ 19 w 307"/>
                <a:gd name="T19" fmla="*/ 110 h 271"/>
                <a:gd name="T20" fmla="*/ 52 w 307"/>
                <a:gd name="T21" fmla="*/ 119 h 271"/>
                <a:gd name="T22" fmla="*/ 115 w 307"/>
                <a:gd name="T23" fmla="*/ 148 h 271"/>
                <a:gd name="T24" fmla="*/ 170 w 307"/>
                <a:gd name="T25" fmla="*/ 187 h 271"/>
                <a:gd name="T26" fmla="*/ 218 w 307"/>
                <a:gd name="T27" fmla="*/ 234 h 271"/>
                <a:gd name="T28" fmla="*/ 237 w 307"/>
                <a:gd name="T29" fmla="*/ 261 h 271"/>
                <a:gd name="T30" fmla="*/ 245 w 307"/>
                <a:gd name="T31" fmla="*/ 270 h 271"/>
                <a:gd name="T32" fmla="*/ 255 w 307"/>
                <a:gd name="T33" fmla="*/ 271 h 271"/>
                <a:gd name="T34" fmla="*/ 266 w 307"/>
                <a:gd name="T35" fmla="*/ 270 h 271"/>
                <a:gd name="T36" fmla="*/ 274 w 307"/>
                <a:gd name="T37" fmla="*/ 263 h 271"/>
                <a:gd name="T38" fmla="*/ 289 w 307"/>
                <a:gd name="T39" fmla="*/ 241 h 271"/>
                <a:gd name="T40" fmla="*/ 306 w 307"/>
                <a:gd name="T41" fmla="*/ 191 h 271"/>
                <a:gd name="T42" fmla="*/ 307 w 307"/>
                <a:gd name="T43" fmla="*/ 164 h 271"/>
                <a:gd name="T44" fmla="*/ 306 w 307"/>
                <a:gd name="T45" fmla="*/ 131 h 271"/>
                <a:gd name="T46" fmla="*/ 280 w 307"/>
                <a:gd name="T47" fmla="*/ 72 h 271"/>
                <a:gd name="T48" fmla="*/ 235 w 307"/>
                <a:gd name="T49" fmla="*/ 27 h 271"/>
                <a:gd name="T50" fmla="*/ 178 w 307"/>
                <a:gd name="T51" fmla="*/ 3 h 271"/>
                <a:gd name="T52" fmla="*/ 143 w 307"/>
                <a:gd name="T53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07" h="271">
                  <a:moveTo>
                    <a:pt x="143" y="0"/>
                  </a:moveTo>
                  <a:lnTo>
                    <a:pt x="121" y="1"/>
                  </a:lnTo>
                  <a:lnTo>
                    <a:pt x="81" y="11"/>
                  </a:lnTo>
                  <a:lnTo>
                    <a:pt x="46" y="31"/>
                  </a:lnTo>
                  <a:lnTo>
                    <a:pt x="16" y="60"/>
                  </a:lnTo>
                  <a:lnTo>
                    <a:pt x="4" y="76"/>
                  </a:lnTo>
                  <a:lnTo>
                    <a:pt x="0" y="86"/>
                  </a:lnTo>
                  <a:lnTo>
                    <a:pt x="3" y="96"/>
                  </a:lnTo>
                  <a:lnTo>
                    <a:pt x="9" y="106"/>
                  </a:lnTo>
                  <a:lnTo>
                    <a:pt x="19" y="110"/>
                  </a:lnTo>
                  <a:lnTo>
                    <a:pt x="52" y="119"/>
                  </a:lnTo>
                  <a:lnTo>
                    <a:pt x="115" y="148"/>
                  </a:lnTo>
                  <a:lnTo>
                    <a:pt x="170" y="187"/>
                  </a:lnTo>
                  <a:lnTo>
                    <a:pt x="218" y="234"/>
                  </a:lnTo>
                  <a:lnTo>
                    <a:pt x="237" y="261"/>
                  </a:lnTo>
                  <a:lnTo>
                    <a:pt x="245" y="270"/>
                  </a:lnTo>
                  <a:lnTo>
                    <a:pt x="255" y="271"/>
                  </a:lnTo>
                  <a:lnTo>
                    <a:pt x="266" y="270"/>
                  </a:lnTo>
                  <a:lnTo>
                    <a:pt x="274" y="263"/>
                  </a:lnTo>
                  <a:lnTo>
                    <a:pt x="289" y="241"/>
                  </a:lnTo>
                  <a:lnTo>
                    <a:pt x="306" y="191"/>
                  </a:lnTo>
                  <a:lnTo>
                    <a:pt x="307" y="164"/>
                  </a:lnTo>
                  <a:lnTo>
                    <a:pt x="306" y="131"/>
                  </a:lnTo>
                  <a:lnTo>
                    <a:pt x="280" y="72"/>
                  </a:lnTo>
                  <a:lnTo>
                    <a:pt x="235" y="27"/>
                  </a:lnTo>
                  <a:lnTo>
                    <a:pt x="178" y="3"/>
                  </a:lnTo>
                  <a:lnTo>
                    <a:pt x="14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xmlns="" id="{D6F88354-EA98-6BC9-4583-60D035779E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12" y="947"/>
              <a:ext cx="241" cy="246"/>
            </a:xfrm>
            <a:custGeom>
              <a:avLst/>
              <a:gdLst>
                <a:gd name="T0" fmla="*/ 722 w 725"/>
                <a:gd name="T1" fmla="*/ 313 h 737"/>
                <a:gd name="T2" fmla="*/ 679 w 725"/>
                <a:gd name="T3" fmla="*/ 187 h 737"/>
                <a:gd name="T4" fmla="*/ 604 w 725"/>
                <a:gd name="T5" fmla="*/ 90 h 737"/>
                <a:gd name="T6" fmla="*/ 459 w 725"/>
                <a:gd name="T7" fmla="*/ 13 h 737"/>
                <a:gd name="T8" fmla="*/ 390 w 725"/>
                <a:gd name="T9" fmla="*/ 1 h 737"/>
                <a:gd name="T10" fmla="*/ 334 w 725"/>
                <a:gd name="T11" fmla="*/ 1 h 737"/>
                <a:gd name="T12" fmla="*/ 263 w 725"/>
                <a:gd name="T13" fmla="*/ 13 h 737"/>
                <a:gd name="T14" fmla="*/ 120 w 725"/>
                <a:gd name="T15" fmla="*/ 92 h 737"/>
                <a:gd name="T16" fmla="*/ 45 w 725"/>
                <a:gd name="T17" fmla="*/ 188 h 737"/>
                <a:gd name="T18" fmla="*/ 3 w 725"/>
                <a:gd name="T19" fmla="*/ 313 h 737"/>
                <a:gd name="T20" fmla="*/ 2 w 725"/>
                <a:gd name="T21" fmla="*/ 399 h 737"/>
                <a:gd name="T22" fmla="*/ 51 w 725"/>
                <a:gd name="T23" fmla="*/ 543 h 737"/>
                <a:gd name="T24" fmla="*/ 123 w 725"/>
                <a:gd name="T25" fmla="*/ 630 h 737"/>
                <a:gd name="T26" fmla="*/ 84 w 725"/>
                <a:gd name="T27" fmla="*/ 687 h 737"/>
                <a:gd name="T28" fmla="*/ 103 w 725"/>
                <a:gd name="T29" fmla="*/ 729 h 737"/>
                <a:gd name="T30" fmla="*/ 126 w 725"/>
                <a:gd name="T31" fmla="*/ 737 h 737"/>
                <a:gd name="T32" fmla="*/ 153 w 725"/>
                <a:gd name="T33" fmla="*/ 727 h 737"/>
                <a:gd name="T34" fmla="*/ 189 w 725"/>
                <a:gd name="T35" fmla="*/ 677 h 737"/>
                <a:gd name="T36" fmla="*/ 316 w 725"/>
                <a:gd name="T37" fmla="*/ 719 h 737"/>
                <a:gd name="T38" fmla="*/ 409 w 725"/>
                <a:gd name="T39" fmla="*/ 719 h 737"/>
                <a:gd name="T40" fmla="*/ 536 w 725"/>
                <a:gd name="T41" fmla="*/ 677 h 737"/>
                <a:gd name="T42" fmla="*/ 572 w 725"/>
                <a:gd name="T43" fmla="*/ 727 h 737"/>
                <a:gd name="T44" fmla="*/ 599 w 725"/>
                <a:gd name="T45" fmla="*/ 737 h 737"/>
                <a:gd name="T46" fmla="*/ 622 w 725"/>
                <a:gd name="T47" fmla="*/ 729 h 737"/>
                <a:gd name="T48" fmla="*/ 640 w 725"/>
                <a:gd name="T49" fmla="*/ 687 h 737"/>
                <a:gd name="T50" fmla="*/ 602 w 725"/>
                <a:gd name="T51" fmla="*/ 630 h 737"/>
                <a:gd name="T52" fmla="*/ 674 w 725"/>
                <a:gd name="T53" fmla="*/ 543 h 737"/>
                <a:gd name="T54" fmla="*/ 723 w 725"/>
                <a:gd name="T55" fmla="*/ 399 h 737"/>
                <a:gd name="T56" fmla="*/ 363 w 725"/>
                <a:gd name="T57" fmla="*/ 619 h 737"/>
                <a:gd name="T58" fmla="*/ 285 w 725"/>
                <a:gd name="T59" fmla="*/ 608 h 737"/>
                <a:gd name="T60" fmla="*/ 197 w 725"/>
                <a:gd name="T61" fmla="*/ 561 h 737"/>
                <a:gd name="T62" fmla="*/ 133 w 725"/>
                <a:gd name="T63" fmla="*/ 484 h 737"/>
                <a:gd name="T64" fmla="*/ 103 w 725"/>
                <a:gd name="T65" fmla="*/ 386 h 737"/>
                <a:gd name="T66" fmla="*/ 103 w 725"/>
                <a:gd name="T67" fmla="*/ 328 h 737"/>
                <a:gd name="T68" fmla="*/ 133 w 725"/>
                <a:gd name="T69" fmla="*/ 237 h 737"/>
                <a:gd name="T70" fmla="*/ 188 w 725"/>
                <a:gd name="T71" fmla="*/ 166 h 737"/>
                <a:gd name="T72" fmla="*/ 292 w 725"/>
                <a:gd name="T73" fmla="*/ 110 h 737"/>
                <a:gd name="T74" fmla="*/ 342 w 725"/>
                <a:gd name="T75" fmla="*/ 102 h 737"/>
                <a:gd name="T76" fmla="*/ 381 w 725"/>
                <a:gd name="T77" fmla="*/ 102 h 737"/>
                <a:gd name="T78" fmla="*/ 431 w 725"/>
                <a:gd name="T79" fmla="*/ 109 h 737"/>
                <a:gd name="T80" fmla="*/ 536 w 725"/>
                <a:gd name="T81" fmla="*/ 166 h 737"/>
                <a:gd name="T82" fmla="*/ 592 w 725"/>
                <a:gd name="T83" fmla="*/ 237 h 737"/>
                <a:gd name="T84" fmla="*/ 622 w 725"/>
                <a:gd name="T85" fmla="*/ 328 h 737"/>
                <a:gd name="T86" fmla="*/ 622 w 725"/>
                <a:gd name="T87" fmla="*/ 386 h 737"/>
                <a:gd name="T88" fmla="*/ 592 w 725"/>
                <a:gd name="T89" fmla="*/ 484 h 737"/>
                <a:gd name="T90" fmla="*/ 529 w 725"/>
                <a:gd name="T91" fmla="*/ 561 h 737"/>
                <a:gd name="T92" fmla="*/ 441 w 725"/>
                <a:gd name="T93" fmla="*/ 608 h 737"/>
                <a:gd name="T94" fmla="*/ 363 w 725"/>
                <a:gd name="T95" fmla="*/ 619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25" h="737">
                  <a:moveTo>
                    <a:pt x="725" y="361"/>
                  </a:moveTo>
                  <a:lnTo>
                    <a:pt x="722" y="313"/>
                  </a:lnTo>
                  <a:lnTo>
                    <a:pt x="699" y="225"/>
                  </a:lnTo>
                  <a:lnTo>
                    <a:pt x="679" y="187"/>
                  </a:lnTo>
                  <a:lnTo>
                    <a:pt x="659" y="151"/>
                  </a:lnTo>
                  <a:lnTo>
                    <a:pt x="604" y="90"/>
                  </a:lnTo>
                  <a:lnTo>
                    <a:pt x="536" y="44"/>
                  </a:lnTo>
                  <a:lnTo>
                    <a:pt x="459" y="13"/>
                  </a:lnTo>
                  <a:lnTo>
                    <a:pt x="418" y="4"/>
                  </a:lnTo>
                  <a:lnTo>
                    <a:pt x="390" y="1"/>
                  </a:lnTo>
                  <a:lnTo>
                    <a:pt x="363" y="0"/>
                  </a:lnTo>
                  <a:lnTo>
                    <a:pt x="334" y="1"/>
                  </a:lnTo>
                  <a:lnTo>
                    <a:pt x="305" y="5"/>
                  </a:lnTo>
                  <a:lnTo>
                    <a:pt x="263" y="13"/>
                  </a:lnTo>
                  <a:lnTo>
                    <a:pt x="187" y="44"/>
                  </a:lnTo>
                  <a:lnTo>
                    <a:pt x="120" y="92"/>
                  </a:lnTo>
                  <a:lnTo>
                    <a:pt x="67" y="152"/>
                  </a:lnTo>
                  <a:lnTo>
                    <a:pt x="45" y="188"/>
                  </a:lnTo>
                  <a:lnTo>
                    <a:pt x="25" y="227"/>
                  </a:lnTo>
                  <a:lnTo>
                    <a:pt x="3" y="313"/>
                  </a:lnTo>
                  <a:lnTo>
                    <a:pt x="0" y="361"/>
                  </a:lnTo>
                  <a:lnTo>
                    <a:pt x="2" y="399"/>
                  </a:lnTo>
                  <a:lnTo>
                    <a:pt x="19" y="476"/>
                  </a:lnTo>
                  <a:lnTo>
                    <a:pt x="51" y="543"/>
                  </a:lnTo>
                  <a:lnTo>
                    <a:pt x="96" y="604"/>
                  </a:lnTo>
                  <a:lnTo>
                    <a:pt x="123" y="630"/>
                  </a:lnTo>
                  <a:lnTo>
                    <a:pt x="93" y="673"/>
                  </a:lnTo>
                  <a:lnTo>
                    <a:pt x="84" y="687"/>
                  </a:lnTo>
                  <a:lnTo>
                    <a:pt x="90" y="719"/>
                  </a:lnTo>
                  <a:lnTo>
                    <a:pt x="103" y="729"/>
                  </a:lnTo>
                  <a:lnTo>
                    <a:pt x="113" y="736"/>
                  </a:lnTo>
                  <a:lnTo>
                    <a:pt x="126" y="737"/>
                  </a:lnTo>
                  <a:lnTo>
                    <a:pt x="136" y="736"/>
                  </a:lnTo>
                  <a:lnTo>
                    <a:pt x="153" y="727"/>
                  </a:lnTo>
                  <a:lnTo>
                    <a:pt x="159" y="720"/>
                  </a:lnTo>
                  <a:lnTo>
                    <a:pt x="189" y="677"/>
                  </a:lnTo>
                  <a:lnTo>
                    <a:pt x="230" y="696"/>
                  </a:lnTo>
                  <a:lnTo>
                    <a:pt x="316" y="719"/>
                  </a:lnTo>
                  <a:lnTo>
                    <a:pt x="363" y="720"/>
                  </a:lnTo>
                  <a:lnTo>
                    <a:pt x="409" y="719"/>
                  </a:lnTo>
                  <a:lnTo>
                    <a:pt x="495" y="696"/>
                  </a:lnTo>
                  <a:lnTo>
                    <a:pt x="536" y="677"/>
                  </a:lnTo>
                  <a:lnTo>
                    <a:pt x="566" y="720"/>
                  </a:lnTo>
                  <a:lnTo>
                    <a:pt x="572" y="727"/>
                  </a:lnTo>
                  <a:lnTo>
                    <a:pt x="589" y="736"/>
                  </a:lnTo>
                  <a:lnTo>
                    <a:pt x="599" y="737"/>
                  </a:lnTo>
                  <a:lnTo>
                    <a:pt x="612" y="736"/>
                  </a:lnTo>
                  <a:lnTo>
                    <a:pt x="622" y="729"/>
                  </a:lnTo>
                  <a:lnTo>
                    <a:pt x="635" y="719"/>
                  </a:lnTo>
                  <a:lnTo>
                    <a:pt x="640" y="687"/>
                  </a:lnTo>
                  <a:lnTo>
                    <a:pt x="633" y="673"/>
                  </a:lnTo>
                  <a:lnTo>
                    <a:pt x="602" y="630"/>
                  </a:lnTo>
                  <a:lnTo>
                    <a:pt x="630" y="604"/>
                  </a:lnTo>
                  <a:lnTo>
                    <a:pt x="674" y="543"/>
                  </a:lnTo>
                  <a:lnTo>
                    <a:pt x="706" y="476"/>
                  </a:lnTo>
                  <a:lnTo>
                    <a:pt x="723" y="399"/>
                  </a:lnTo>
                  <a:lnTo>
                    <a:pt x="725" y="361"/>
                  </a:lnTo>
                  <a:close/>
                  <a:moveTo>
                    <a:pt x="363" y="619"/>
                  </a:moveTo>
                  <a:lnTo>
                    <a:pt x="335" y="619"/>
                  </a:lnTo>
                  <a:lnTo>
                    <a:pt x="285" y="608"/>
                  </a:lnTo>
                  <a:lnTo>
                    <a:pt x="239" y="589"/>
                  </a:lnTo>
                  <a:lnTo>
                    <a:pt x="197" y="561"/>
                  </a:lnTo>
                  <a:lnTo>
                    <a:pt x="161" y="526"/>
                  </a:lnTo>
                  <a:lnTo>
                    <a:pt x="133" y="484"/>
                  </a:lnTo>
                  <a:lnTo>
                    <a:pt x="113" y="438"/>
                  </a:lnTo>
                  <a:lnTo>
                    <a:pt x="103" y="386"/>
                  </a:lnTo>
                  <a:lnTo>
                    <a:pt x="101" y="361"/>
                  </a:lnTo>
                  <a:lnTo>
                    <a:pt x="103" y="328"/>
                  </a:lnTo>
                  <a:lnTo>
                    <a:pt x="120" y="266"/>
                  </a:lnTo>
                  <a:lnTo>
                    <a:pt x="133" y="237"/>
                  </a:lnTo>
                  <a:lnTo>
                    <a:pt x="149" y="211"/>
                  </a:lnTo>
                  <a:lnTo>
                    <a:pt x="188" y="166"/>
                  </a:lnTo>
                  <a:lnTo>
                    <a:pt x="237" y="133"/>
                  </a:lnTo>
                  <a:lnTo>
                    <a:pt x="292" y="110"/>
                  </a:lnTo>
                  <a:lnTo>
                    <a:pt x="322" y="105"/>
                  </a:lnTo>
                  <a:lnTo>
                    <a:pt x="342" y="102"/>
                  </a:lnTo>
                  <a:lnTo>
                    <a:pt x="363" y="100"/>
                  </a:lnTo>
                  <a:lnTo>
                    <a:pt x="381" y="102"/>
                  </a:lnTo>
                  <a:lnTo>
                    <a:pt x="400" y="103"/>
                  </a:lnTo>
                  <a:lnTo>
                    <a:pt x="431" y="109"/>
                  </a:lnTo>
                  <a:lnTo>
                    <a:pt x="487" y="132"/>
                  </a:lnTo>
                  <a:lnTo>
                    <a:pt x="536" y="166"/>
                  </a:lnTo>
                  <a:lnTo>
                    <a:pt x="576" y="211"/>
                  </a:lnTo>
                  <a:lnTo>
                    <a:pt x="592" y="237"/>
                  </a:lnTo>
                  <a:lnTo>
                    <a:pt x="605" y="264"/>
                  </a:lnTo>
                  <a:lnTo>
                    <a:pt x="622" y="328"/>
                  </a:lnTo>
                  <a:lnTo>
                    <a:pt x="624" y="361"/>
                  </a:lnTo>
                  <a:lnTo>
                    <a:pt x="622" y="386"/>
                  </a:lnTo>
                  <a:lnTo>
                    <a:pt x="612" y="438"/>
                  </a:lnTo>
                  <a:lnTo>
                    <a:pt x="592" y="484"/>
                  </a:lnTo>
                  <a:lnTo>
                    <a:pt x="563" y="526"/>
                  </a:lnTo>
                  <a:lnTo>
                    <a:pt x="529" y="561"/>
                  </a:lnTo>
                  <a:lnTo>
                    <a:pt x="487" y="589"/>
                  </a:lnTo>
                  <a:lnTo>
                    <a:pt x="441" y="608"/>
                  </a:lnTo>
                  <a:lnTo>
                    <a:pt x="389" y="619"/>
                  </a:lnTo>
                  <a:lnTo>
                    <a:pt x="363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xmlns="" id="{150C0045-7E74-5CB9-8B4C-C1B2EE24F9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" y="1006"/>
              <a:ext cx="70" cy="99"/>
            </a:xfrm>
            <a:custGeom>
              <a:avLst/>
              <a:gdLst>
                <a:gd name="T0" fmla="*/ 194 w 209"/>
                <a:gd name="T1" fmla="*/ 245 h 298"/>
                <a:gd name="T2" fmla="*/ 95 w 209"/>
                <a:gd name="T3" fmla="*/ 183 h 298"/>
                <a:gd name="T4" fmla="*/ 91 w 209"/>
                <a:gd name="T5" fmla="*/ 167 h 298"/>
                <a:gd name="T6" fmla="*/ 78 w 209"/>
                <a:gd name="T7" fmla="*/ 156 h 298"/>
                <a:gd name="T8" fmla="*/ 83 w 209"/>
                <a:gd name="T9" fmla="*/ 31 h 298"/>
                <a:gd name="T10" fmla="*/ 82 w 209"/>
                <a:gd name="T11" fmla="*/ 19 h 298"/>
                <a:gd name="T12" fmla="*/ 66 w 209"/>
                <a:gd name="T13" fmla="*/ 3 h 298"/>
                <a:gd name="T14" fmla="*/ 54 w 209"/>
                <a:gd name="T15" fmla="*/ 0 h 298"/>
                <a:gd name="T16" fmla="*/ 43 w 209"/>
                <a:gd name="T17" fmla="*/ 2 h 298"/>
                <a:gd name="T18" fmla="*/ 27 w 209"/>
                <a:gd name="T19" fmla="*/ 18 h 298"/>
                <a:gd name="T20" fmla="*/ 26 w 209"/>
                <a:gd name="T21" fmla="*/ 29 h 298"/>
                <a:gd name="T22" fmla="*/ 20 w 209"/>
                <a:gd name="T23" fmla="*/ 153 h 298"/>
                <a:gd name="T24" fmla="*/ 11 w 209"/>
                <a:gd name="T25" fmla="*/ 160 h 298"/>
                <a:gd name="T26" fmla="*/ 1 w 209"/>
                <a:gd name="T27" fmla="*/ 180 h 298"/>
                <a:gd name="T28" fmla="*/ 0 w 209"/>
                <a:gd name="T29" fmla="*/ 192 h 298"/>
                <a:gd name="T30" fmla="*/ 1 w 209"/>
                <a:gd name="T31" fmla="*/ 202 h 298"/>
                <a:gd name="T32" fmla="*/ 8 w 209"/>
                <a:gd name="T33" fmla="*/ 219 h 298"/>
                <a:gd name="T34" fmla="*/ 21 w 209"/>
                <a:gd name="T35" fmla="*/ 232 h 298"/>
                <a:gd name="T36" fmla="*/ 39 w 209"/>
                <a:gd name="T37" fmla="*/ 239 h 298"/>
                <a:gd name="T38" fmla="*/ 49 w 209"/>
                <a:gd name="T39" fmla="*/ 241 h 298"/>
                <a:gd name="T40" fmla="*/ 59 w 209"/>
                <a:gd name="T41" fmla="*/ 239 h 298"/>
                <a:gd name="T42" fmla="*/ 69 w 209"/>
                <a:gd name="T43" fmla="*/ 235 h 298"/>
                <a:gd name="T44" fmla="*/ 164 w 209"/>
                <a:gd name="T45" fmla="*/ 294 h 298"/>
                <a:gd name="T46" fmla="*/ 171 w 209"/>
                <a:gd name="T47" fmla="*/ 298 h 298"/>
                <a:gd name="T48" fmla="*/ 180 w 209"/>
                <a:gd name="T49" fmla="*/ 298 h 298"/>
                <a:gd name="T50" fmla="*/ 187 w 209"/>
                <a:gd name="T51" fmla="*/ 298 h 298"/>
                <a:gd name="T52" fmla="*/ 199 w 209"/>
                <a:gd name="T53" fmla="*/ 291 h 298"/>
                <a:gd name="T54" fmla="*/ 205 w 209"/>
                <a:gd name="T55" fmla="*/ 285 h 298"/>
                <a:gd name="T56" fmla="*/ 209 w 209"/>
                <a:gd name="T57" fmla="*/ 274 h 298"/>
                <a:gd name="T58" fmla="*/ 203 w 209"/>
                <a:gd name="T59" fmla="*/ 252 h 298"/>
                <a:gd name="T60" fmla="*/ 194 w 209"/>
                <a:gd name="T61" fmla="*/ 245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9" h="298">
                  <a:moveTo>
                    <a:pt x="194" y="245"/>
                  </a:moveTo>
                  <a:lnTo>
                    <a:pt x="95" y="183"/>
                  </a:lnTo>
                  <a:lnTo>
                    <a:pt x="91" y="167"/>
                  </a:lnTo>
                  <a:lnTo>
                    <a:pt x="78" y="156"/>
                  </a:lnTo>
                  <a:lnTo>
                    <a:pt x="83" y="31"/>
                  </a:lnTo>
                  <a:lnTo>
                    <a:pt x="82" y="19"/>
                  </a:lnTo>
                  <a:lnTo>
                    <a:pt x="66" y="3"/>
                  </a:lnTo>
                  <a:lnTo>
                    <a:pt x="54" y="0"/>
                  </a:lnTo>
                  <a:lnTo>
                    <a:pt x="43" y="2"/>
                  </a:lnTo>
                  <a:lnTo>
                    <a:pt x="27" y="18"/>
                  </a:lnTo>
                  <a:lnTo>
                    <a:pt x="26" y="29"/>
                  </a:lnTo>
                  <a:lnTo>
                    <a:pt x="20" y="153"/>
                  </a:lnTo>
                  <a:lnTo>
                    <a:pt x="11" y="160"/>
                  </a:lnTo>
                  <a:lnTo>
                    <a:pt x="1" y="180"/>
                  </a:lnTo>
                  <a:lnTo>
                    <a:pt x="0" y="192"/>
                  </a:lnTo>
                  <a:lnTo>
                    <a:pt x="1" y="202"/>
                  </a:lnTo>
                  <a:lnTo>
                    <a:pt x="8" y="219"/>
                  </a:lnTo>
                  <a:lnTo>
                    <a:pt x="21" y="232"/>
                  </a:lnTo>
                  <a:lnTo>
                    <a:pt x="39" y="239"/>
                  </a:lnTo>
                  <a:lnTo>
                    <a:pt x="49" y="241"/>
                  </a:lnTo>
                  <a:lnTo>
                    <a:pt x="59" y="239"/>
                  </a:lnTo>
                  <a:lnTo>
                    <a:pt x="69" y="235"/>
                  </a:lnTo>
                  <a:lnTo>
                    <a:pt x="164" y="294"/>
                  </a:lnTo>
                  <a:lnTo>
                    <a:pt x="171" y="298"/>
                  </a:lnTo>
                  <a:lnTo>
                    <a:pt x="180" y="298"/>
                  </a:lnTo>
                  <a:lnTo>
                    <a:pt x="187" y="298"/>
                  </a:lnTo>
                  <a:lnTo>
                    <a:pt x="199" y="291"/>
                  </a:lnTo>
                  <a:lnTo>
                    <a:pt x="205" y="285"/>
                  </a:lnTo>
                  <a:lnTo>
                    <a:pt x="209" y="274"/>
                  </a:lnTo>
                  <a:lnTo>
                    <a:pt x="203" y="252"/>
                  </a:lnTo>
                  <a:lnTo>
                    <a:pt x="194" y="2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oup 19">
            <a:extLst>
              <a:ext uri="{FF2B5EF4-FFF2-40B4-BE49-F238E27FC236}">
                <a16:creationId xmlns:a16="http://schemas.microsoft.com/office/drawing/2014/main" xmlns="" id="{C76A50B4-6E4D-64B7-B6AC-177A78E056F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751893" y="220004"/>
            <a:ext cx="140525" cy="140525"/>
            <a:chOff x="1747" y="423"/>
            <a:chExt cx="575" cy="575"/>
          </a:xfrm>
          <a:solidFill>
            <a:schemeClr val="bg1"/>
          </a:solidFill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xmlns="" id="{DB9A0483-57C8-2C99-EFDC-F0780E63D4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99" y="577"/>
              <a:ext cx="271" cy="270"/>
            </a:xfrm>
            <a:custGeom>
              <a:avLst/>
              <a:gdLst>
                <a:gd name="T0" fmla="*/ 148 w 811"/>
                <a:gd name="T1" fmla="*/ 0 h 811"/>
                <a:gd name="T2" fmla="*/ 65 w 811"/>
                <a:gd name="T3" fmla="*/ 24 h 811"/>
                <a:gd name="T4" fmla="*/ 1 w 811"/>
                <a:gd name="T5" fmla="*/ 118 h 811"/>
                <a:gd name="T6" fmla="*/ 0 w 811"/>
                <a:gd name="T7" fmla="*/ 663 h 811"/>
                <a:gd name="T8" fmla="*/ 24 w 811"/>
                <a:gd name="T9" fmla="*/ 746 h 811"/>
                <a:gd name="T10" fmla="*/ 118 w 811"/>
                <a:gd name="T11" fmla="*/ 808 h 811"/>
                <a:gd name="T12" fmla="*/ 663 w 811"/>
                <a:gd name="T13" fmla="*/ 811 h 811"/>
                <a:gd name="T14" fmla="*/ 746 w 811"/>
                <a:gd name="T15" fmla="*/ 787 h 811"/>
                <a:gd name="T16" fmla="*/ 810 w 811"/>
                <a:gd name="T17" fmla="*/ 693 h 811"/>
                <a:gd name="T18" fmla="*/ 811 w 811"/>
                <a:gd name="T19" fmla="*/ 148 h 811"/>
                <a:gd name="T20" fmla="*/ 787 w 811"/>
                <a:gd name="T21" fmla="*/ 65 h 811"/>
                <a:gd name="T22" fmla="*/ 693 w 811"/>
                <a:gd name="T23" fmla="*/ 1 h 811"/>
                <a:gd name="T24" fmla="*/ 405 w 811"/>
                <a:gd name="T25" fmla="*/ 673 h 811"/>
                <a:gd name="T26" fmla="*/ 326 w 811"/>
                <a:gd name="T27" fmla="*/ 661 h 811"/>
                <a:gd name="T28" fmla="*/ 235 w 811"/>
                <a:gd name="T29" fmla="*/ 611 h 811"/>
                <a:gd name="T30" fmla="*/ 170 w 811"/>
                <a:gd name="T31" fmla="*/ 533 h 811"/>
                <a:gd name="T32" fmla="*/ 140 w 811"/>
                <a:gd name="T33" fmla="*/ 432 h 811"/>
                <a:gd name="T34" fmla="*/ 140 w 811"/>
                <a:gd name="T35" fmla="*/ 377 h 811"/>
                <a:gd name="T36" fmla="*/ 170 w 811"/>
                <a:gd name="T37" fmla="*/ 278 h 811"/>
                <a:gd name="T38" fmla="*/ 235 w 811"/>
                <a:gd name="T39" fmla="*/ 199 h 811"/>
                <a:gd name="T40" fmla="*/ 326 w 811"/>
                <a:gd name="T41" fmla="*/ 150 h 811"/>
                <a:gd name="T42" fmla="*/ 405 w 811"/>
                <a:gd name="T43" fmla="*/ 138 h 811"/>
                <a:gd name="T44" fmla="*/ 486 w 811"/>
                <a:gd name="T45" fmla="*/ 150 h 811"/>
                <a:gd name="T46" fmla="*/ 575 w 811"/>
                <a:gd name="T47" fmla="*/ 199 h 811"/>
                <a:gd name="T48" fmla="*/ 641 w 811"/>
                <a:gd name="T49" fmla="*/ 278 h 811"/>
                <a:gd name="T50" fmla="*/ 671 w 811"/>
                <a:gd name="T51" fmla="*/ 377 h 811"/>
                <a:gd name="T52" fmla="*/ 671 w 811"/>
                <a:gd name="T53" fmla="*/ 432 h 811"/>
                <a:gd name="T54" fmla="*/ 641 w 811"/>
                <a:gd name="T55" fmla="*/ 533 h 811"/>
                <a:gd name="T56" fmla="*/ 575 w 811"/>
                <a:gd name="T57" fmla="*/ 611 h 811"/>
                <a:gd name="T58" fmla="*/ 486 w 811"/>
                <a:gd name="T59" fmla="*/ 661 h 811"/>
                <a:gd name="T60" fmla="*/ 405 w 811"/>
                <a:gd name="T61" fmla="*/ 673 h 811"/>
                <a:gd name="T62" fmla="*/ 669 w 811"/>
                <a:gd name="T63" fmla="*/ 193 h 811"/>
                <a:gd name="T64" fmla="*/ 628 w 811"/>
                <a:gd name="T65" fmla="*/ 166 h 811"/>
                <a:gd name="T66" fmla="*/ 618 w 811"/>
                <a:gd name="T67" fmla="*/ 130 h 811"/>
                <a:gd name="T68" fmla="*/ 628 w 811"/>
                <a:gd name="T69" fmla="*/ 95 h 811"/>
                <a:gd name="T70" fmla="*/ 669 w 811"/>
                <a:gd name="T71" fmla="*/ 68 h 811"/>
                <a:gd name="T72" fmla="*/ 695 w 811"/>
                <a:gd name="T73" fmla="*/ 68 h 811"/>
                <a:gd name="T74" fmla="*/ 733 w 811"/>
                <a:gd name="T75" fmla="*/ 95 h 811"/>
                <a:gd name="T76" fmla="*/ 745 w 811"/>
                <a:gd name="T77" fmla="*/ 130 h 811"/>
                <a:gd name="T78" fmla="*/ 733 w 811"/>
                <a:gd name="T79" fmla="*/ 166 h 811"/>
                <a:gd name="T80" fmla="*/ 695 w 811"/>
                <a:gd name="T81" fmla="*/ 193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11" h="811">
                  <a:moveTo>
                    <a:pt x="663" y="0"/>
                  </a:moveTo>
                  <a:lnTo>
                    <a:pt x="148" y="0"/>
                  </a:lnTo>
                  <a:lnTo>
                    <a:pt x="118" y="1"/>
                  </a:lnTo>
                  <a:lnTo>
                    <a:pt x="65" y="24"/>
                  </a:lnTo>
                  <a:lnTo>
                    <a:pt x="24" y="65"/>
                  </a:lnTo>
                  <a:lnTo>
                    <a:pt x="1" y="118"/>
                  </a:lnTo>
                  <a:lnTo>
                    <a:pt x="0" y="148"/>
                  </a:lnTo>
                  <a:lnTo>
                    <a:pt x="0" y="663"/>
                  </a:lnTo>
                  <a:lnTo>
                    <a:pt x="1" y="693"/>
                  </a:lnTo>
                  <a:lnTo>
                    <a:pt x="24" y="746"/>
                  </a:lnTo>
                  <a:lnTo>
                    <a:pt x="65" y="787"/>
                  </a:lnTo>
                  <a:lnTo>
                    <a:pt x="118" y="808"/>
                  </a:lnTo>
                  <a:lnTo>
                    <a:pt x="148" y="811"/>
                  </a:lnTo>
                  <a:lnTo>
                    <a:pt x="663" y="811"/>
                  </a:lnTo>
                  <a:lnTo>
                    <a:pt x="693" y="808"/>
                  </a:lnTo>
                  <a:lnTo>
                    <a:pt x="746" y="787"/>
                  </a:lnTo>
                  <a:lnTo>
                    <a:pt x="787" y="746"/>
                  </a:lnTo>
                  <a:lnTo>
                    <a:pt x="810" y="693"/>
                  </a:lnTo>
                  <a:lnTo>
                    <a:pt x="811" y="663"/>
                  </a:lnTo>
                  <a:lnTo>
                    <a:pt x="811" y="148"/>
                  </a:lnTo>
                  <a:lnTo>
                    <a:pt x="810" y="118"/>
                  </a:lnTo>
                  <a:lnTo>
                    <a:pt x="787" y="65"/>
                  </a:lnTo>
                  <a:lnTo>
                    <a:pt x="746" y="24"/>
                  </a:lnTo>
                  <a:lnTo>
                    <a:pt x="693" y="1"/>
                  </a:lnTo>
                  <a:lnTo>
                    <a:pt x="663" y="0"/>
                  </a:lnTo>
                  <a:close/>
                  <a:moveTo>
                    <a:pt x="405" y="673"/>
                  </a:moveTo>
                  <a:lnTo>
                    <a:pt x="377" y="671"/>
                  </a:lnTo>
                  <a:lnTo>
                    <a:pt x="326" y="661"/>
                  </a:lnTo>
                  <a:lnTo>
                    <a:pt x="278" y="640"/>
                  </a:lnTo>
                  <a:lnTo>
                    <a:pt x="235" y="611"/>
                  </a:lnTo>
                  <a:lnTo>
                    <a:pt x="199" y="575"/>
                  </a:lnTo>
                  <a:lnTo>
                    <a:pt x="170" y="533"/>
                  </a:lnTo>
                  <a:lnTo>
                    <a:pt x="150" y="484"/>
                  </a:lnTo>
                  <a:lnTo>
                    <a:pt x="140" y="432"/>
                  </a:lnTo>
                  <a:lnTo>
                    <a:pt x="138" y="405"/>
                  </a:lnTo>
                  <a:lnTo>
                    <a:pt x="140" y="377"/>
                  </a:lnTo>
                  <a:lnTo>
                    <a:pt x="150" y="326"/>
                  </a:lnTo>
                  <a:lnTo>
                    <a:pt x="170" y="278"/>
                  </a:lnTo>
                  <a:lnTo>
                    <a:pt x="199" y="235"/>
                  </a:lnTo>
                  <a:lnTo>
                    <a:pt x="235" y="199"/>
                  </a:lnTo>
                  <a:lnTo>
                    <a:pt x="278" y="170"/>
                  </a:lnTo>
                  <a:lnTo>
                    <a:pt x="326" y="150"/>
                  </a:lnTo>
                  <a:lnTo>
                    <a:pt x="377" y="138"/>
                  </a:lnTo>
                  <a:lnTo>
                    <a:pt x="405" y="138"/>
                  </a:lnTo>
                  <a:lnTo>
                    <a:pt x="432" y="138"/>
                  </a:lnTo>
                  <a:lnTo>
                    <a:pt x="486" y="150"/>
                  </a:lnTo>
                  <a:lnTo>
                    <a:pt x="533" y="170"/>
                  </a:lnTo>
                  <a:lnTo>
                    <a:pt x="575" y="199"/>
                  </a:lnTo>
                  <a:lnTo>
                    <a:pt x="612" y="235"/>
                  </a:lnTo>
                  <a:lnTo>
                    <a:pt x="641" y="278"/>
                  </a:lnTo>
                  <a:lnTo>
                    <a:pt x="661" y="326"/>
                  </a:lnTo>
                  <a:lnTo>
                    <a:pt x="671" y="377"/>
                  </a:lnTo>
                  <a:lnTo>
                    <a:pt x="673" y="405"/>
                  </a:lnTo>
                  <a:lnTo>
                    <a:pt x="671" y="432"/>
                  </a:lnTo>
                  <a:lnTo>
                    <a:pt x="661" y="484"/>
                  </a:lnTo>
                  <a:lnTo>
                    <a:pt x="641" y="533"/>
                  </a:lnTo>
                  <a:lnTo>
                    <a:pt x="612" y="575"/>
                  </a:lnTo>
                  <a:lnTo>
                    <a:pt x="575" y="611"/>
                  </a:lnTo>
                  <a:lnTo>
                    <a:pt x="533" y="640"/>
                  </a:lnTo>
                  <a:lnTo>
                    <a:pt x="486" y="661"/>
                  </a:lnTo>
                  <a:lnTo>
                    <a:pt x="432" y="671"/>
                  </a:lnTo>
                  <a:lnTo>
                    <a:pt x="405" y="673"/>
                  </a:lnTo>
                  <a:close/>
                  <a:moveTo>
                    <a:pt x="682" y="193"/>
                  </a:moveTo>
                  <a:lnTo>
                    <a:pt x="669" y="193"/>
                  </a:lnTo>
                  <a:lnTo>
                    <a:pt x="646" y="183"/>
                  </a:lnTo>
                  <a:lnTo>
                    <a:pt x="628" y="166"/>
                  </a:lnTo>
                  <a:lnTo>
                    <a:pt x="620" y="143"/>
                  </a:lnTo>
                  <a:lnTo>
                    <a:pt x="618" y="130"/>
                  </a:lnTo>
                  <a:lnTo>
                    <a:pt x="620" y="117"/>
                  </a:lnTo>
                  <a:lnTo>
                    <a:pt x="628" y="95"/>
                  </a:lnTo>
                  <a:lnTo>
                    <a:pt x="646" y="78"/>
                  </a:lnTo>
                  <a:lnTo>
                    <a:pt x="669" y="68"/>
                  </a:lnTo>
                  <a:lnTo>
                    <a:pt x="682" y="66"/>
                  </a:lnTo>
                  <a:lnTo>
                    <a:pt x="695" y="68"/>
                  </a:lnTo>
                  <a:lnTo>
                    <a:pt x="716" y="78"/>
                  </a:lnTo>
                  <a:lnTo>
                    <a:pt x="733" y="95"/>
                  </a:lnTo>
                  <a:lnTo>
                    <a:pt x="744" y="117"/>
                  </a:lnTo>
                  <a:lnTo>
                    <a:pt x="745" y="130"/>
                  </a:lnTo>
                  <a:lnTo>
                    <a:pt x="744" y="143"/>
                  </a:lnTo>
                  <a:lnTo>
                    <a:pt x="733" y="166"/>
                  </a:lnTo>
                  <a:lnTo>
                    <a:pt x="716" y="183"/>
                  </a:lnTo>
                  <a:lnTo>
                    <a:pt x="695" y="193"/>
                  </a:lnTo>
                  <a:lnTo>
                    <a:pt x="682" y="1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xmlns="" id="{0A0EDBD5-FD22-1477-657F-5861EDD9B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3" y="660"/>
              <a:ext cx="103" cy="103"/>
            </a:xfrm>
            <a:custGeom>
              <a:avLst/>
              <a:gdLst>
                <a:gd name="T0" fmla="*/ 154 w 308"/>
                <a:gd name="T1" fmla="*/ 0 h 308"/>
                <a:gd name="T2" fmla="*/ 124 w 308"/>
                <a:gd name="T3" fmla="*/ 3 h 308"/>
                <a:gd name="T4" fmla="*/ 67 w 308"/>
                <a:gd name="T5" fmla="*/ 26 h 308"/>
                <a:gd name="T6" fmla="*/ 26 w 308"/>
                <a:gd name="T7" fmla="*/ 67 h 308"/>
                <a:gd name="T8" fmla="*/ 3 w 308"/>
                <a:gd name="T9" fmla="*/ 122 h 308"/>
                <a:gd name="T10" fmla="*/ 0 w 308"/>
                <a:gd name="T11" fmla="*/ 154 h 308"/>
                <a:gd name="T12" fmla="*/ 3 w 308"/>
                <a:gd name="T13" fmla="*/ 185 h 308"/>
                <a:gd name="T14" fmla="*/ 26 w 308"/>
                <a:gd name="T15" fmla="*/ 240 h 308"/>
                <a:gd name="T16" fmla="*/ 67 w 308"/>
                <a:gd name="T17" fmla="*/ 283 h 308"/>
                <a:gd name="T18" fmla="*/ 124 w 308"/>
                <a:gd name="T19" fmla="*/ 307 h 308"/>
                <a:gd name="T20" fmla="*/ 154 w 308"/>
                <a:gd name="T21" fmla="*/ 308 h 308"/>
                <a:gd name="T22" fmla="*/ 186 w 308"/>
                <a:gd name="T23" fmla="*/ 307 h 308"/>
                <a:gd name="T24" fmla="*/ 242 w 308"/>
                <a:gd name="T25" fmla="*/ 283 h 308"/>
                <a:gd name="T26" fmla="*/ 284 w 308"/>
                <a:gd name="T27" fmla="*/ 240 h 308"/>
                <a:gd name="T28" fmla="*/ 307 w 308"/>
                <a:gd name="T29" fmla="*/ 185 h 308"/>
                <a:gd name="T30" fmla="*/ 308 w 308"/>
                <a:gd name="T31" fmla="*/ 154 h 308"/>
                <a:gd name="T32" fmla="*/ 307 w 308"/>
                <a:gd name="T33" fmla="*/ 122 h 308"/>
                <a:gd name="T34" fmla="*/ 284 w 308"/>
                <a:gd name="T35" fmla="*/ 67 h 308"/>
                <a:gd name="T36" fmla="*/ 242 w 308"/>
                <a:gd name="T37" fmla="*/ 26 h 308"/>
                <a:gd name="T38" fmla="*/ 186 w 308"/>
                <a:gd name="T39" fmla="*/ 3 h 308"/>
                <a:gd name="T40" fmla="*/ 154 w 308"/>
                <a:gd name="T41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8" h="308">
                  <a:moveTo>
                    <a:pt x="154" y="0"/>
                  </a:moveTo>
                  <a:lnTo>
                    <a:pt x="124" y="3"/>
                  </a:lnTo>
                  <a:lnTo>
                    <a:pt x="67" y="26"/>
                  </a:lnTo>
                  <a:lnTo>
                    <a:pt x="26" y="67"/>
                  </a:lnTo>
                  <a:lnTo>
                    <a:pt x="3" y="122"/>
                  </a:lnTo>
                  <a:lnTo>
                    <a:pt x="0" y="154"/>
                  </a:lnTo>
                  <a:lnTo>
                    <a:pt x="3" y="185"/>
                  </a:lnTo>
                  <a:lnTo>
                    <a:pt x="26" y="240"/>
                  </a:lnTo>
                  <a:lnTo>
                    <a:pt x="67" y="283"/>
                  </a:lnTo>
                  <a:lnTo>
                    <a:pt x="124" y="307"/>
                  </a:lnTo>
                  <a:lnTo>
                    <a:pt x="154" y="308"/>
                  </a:lnTo>
                  <a:lnTo>
                    <a:pt x="186" y="307"/>
                  </a:lnTo>
                  <a:lnTo>
                    <a:pt x="242" y="283"/>
                  </a:lnTo>
                  <a:lnTo>
                    <a:pt x="284" y="240"/>
                  </a:lnTo>
                  <a:lnTo>
                    <a:pt x="307" y="185"/>
                  </a:lnTo>
                  <a:lnTo>
                    <a:pt x="308" y="154"/>
                  </a:lnTo>
                  <a:lnTo>
                    <a:pt x="307" y="122"/>
                  </a:lnTo>
                  <a:lnTo>
                    <a:pt x="284" y="67"/>
                  </a:lnTo>
                  <a:lnTo>
                    <a:pt x="242" y="26"/>
                  </a:lnTo>
                  <a:lnTo>
                    <a:pt x="186" y="3"/>
                  </a:lnTo>
                  <a:lnTo>
                    <a:pt x="15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xmlns="" id="{554D9E61-5A71-A72E-7816-E2CC70078E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47" y="423"/>
              <a:ext cx="575" cy="575"/>
            </a:xfrm>
            <a:custGeom>
              <a:avLst/>
              <a:gdLst>
                <a:gd name="T0" fmla="*/ 819 w 1725"/>
                <a:gd name="T1" fmla="*/ 2 h 1725"/>
                <a:gd name="T2" fmla="*/ 647 w 1725"/>
                <a:gd name="T3" fmla="*/ 28 h 1725"/>
                <a:gd name="T4" fmla="*/ 489 w 1725"/>
                <a:gd name="T5" fmla="*/ 85 h 1725"/>
                <a:gd name="T6" fmla="*/ 346 w 1725"/>
                <a:gd name="T7" fmla="*/ 172 h 1725"/>
                <a:gd name="T8" fmla="*/ 223 w 1725"/>
                <a:gd name="T9" fmla="*/ 283 h 1725"/>
                <a:gd name="T10" fmla="*/ 124 w 1725"/>
                <a:gd name="T11" fmla="*/ 415 h 1725"/>
                <a:gd name="T12" fmla="*/ 52 w 1725"/>
                <a:gd name="T13" fmla="*/ 567 h 1725"/>
                <a:gd name="T14" fmla="*/ 10 w 1725"/>
                <a:gd name="T15" fmla="*/ 731 h 1725"/>
                <a:gd name="T16" fmla="*/ 0 w 1725"/>
                <a:gd name="T17" fmla="*/ 863 h 1725"/>
                <a:gd name="T18" fmla="*/ 10 w 1725"/>
                <a:gd name="T19" fmla="*/ 994 h 1725"/>
                <a:gd name="T20" fmla="*/ 52 w 1725"/>
                <a:gd name="T21" fmla="*/ 1159 h 1725"/>
                <a:gd name="T22" fmla="*/ 124 w 1725"/>
                <a:gd name="T23" fmla="*/ 1310 h 1725"/>
                <a:gd name="T24" fmla="*/ 223 w 1725"/>
                <a:gd name="T25" fmla="*/ 1443 h 1725"/>
                <a:gd name="T26" fmla="*/ 346 w 1725"/>
                <a:gd name="T27" fmla="*/ 1553 h 1725"/>
                <a:gd name="T28" fmla="*/ 489 w 1725"/>
                <a:gd name="T29" fmla="*/ 1640 h 1725"/>
                <a:gd name="T30" fmla="*/ 647 w 1725"/>
                <a:gd name="T31" fmla="*/ 1698 h 1725"/>
                <a:gd name="T32" fmla="*/ 819 w 1725"/>
                <a:gd name="T33" fmla="*/ 1724 h 1725"/>
                <a:gd name="T34" fmla="*/ 907 w 1725"/>
                <a:gd name="T35" fmla="*/ 1724 h 1725"/>
                <a:gd name="T36" fmla="*/ 1078 w 1725"/>
                <a:gd name="T37" fmla="*/ 1698 h 1725"/>
                <a:gd name="T38" fmla="*/ 1237 w 1725"/>
                <a:gd name="T39" fmla="*/ 1640 h 1725"/>
                <a:gd name="T40" fmla="*/ 1379 w 1725"/>
                <a:gd name="T41" fmla="*/ 1553 h 1725"/>
                <a:gd name="T42" fmla="*/ 1500 w 1725"/>
                <a:gd name="T43" fmla="*/ 1443 h 1725"/>
                <a:gd name="T44" fmla="*/ 1600 w 1725"/>
                <a:gd name="T45" fmla="*/ 1310 h 1725"/>
                <a:gd name="T46" fmla="*/ 1673 w 1725"/>
                <a:gd name="T47" fmla="*/ 1159 h 1725"/>
                <a:gd name="T48" fmla="*/ 1715 w 1725"/>
                <a:gd name="T49" fmla="*/ 994 h 1725"/>
                <a:gd name="T50" fmla="*/ 1725 w 1725"/>
                <a:gd name="T51" fmla="*/ 863 h 1725"/>
                <a:gd name="T52" fmla="*/ 1715 w 1725"/>
                <a:gd name="T53" fmla="*/ 731 h 1725"/>
                <a:gd name="T54" fmla="*/ 1673 w 1725"/>
                <a:gd name="T55" fmla="*/ 567 h 1725"/>
                <a:gd name="T56" fmla="*/ 1600 w 1725"/>
                <a:gd name="T57" fmla="*/ 415 h 1725"/>
                <a:gd name="T58" fmla="*/ 1500 w 1725"/>
                <a:gd name="T59" fmla="*/ 283 h 1725"/>
                <a:gd name="T60" fmla="*/ 1379 w 1725"/>
                <a:gd name="T61" fmla="*/ 172 h 1725"/>
                <a:gd name="T62" fmla="*/ 1237 w 1725"/>
                <a:gd name="T63" fmla="*/ 85 h 1725"/>
                <a:gd name="T64" fmla="*/ 1078 w 1725"/>
                <a:gd name="T65" fmla="*/ 28 h 1725"/>
                <a:gd name="T66" fmla="*/ 907 w 1725"/>
                <a:gd name="T67" fmla="*/ 2 h 1725"/>
                <a:gd name="T68" fmla="*/ 1381 w 1725"/>
                <a:gd name="T69" fmla="*/ 1123 h 1725"/>
                <a:gd name="T70" fmla="*/ 1369 w 1725"/>
                <a:gd name="T71" fmla="*/ 1201 h 1725"/>
                <a:gd name="T72" fmla="*/ 1322 w 1725"/>
                <a:gd name="T73" fmla="*/ 1288 h 1725"/>
                <a:gd name="T74" fmla="*/ 1244 w 1725"/>
                <a:gd name="T75" fmla="*/ 1352 h 1725"/>
                <a:gd name="T76" fmla="*/ 1146 w 1725"/>
                <a:gd name="T77" fmla="*/ 1383 h 1725"/>
                <a:gd name="T78" fmla="*/ 605 w 1725"/>
                <a:gd name="T79" fmla="*/ 1383 h 1725"/>
                <a:gd name="T80" fmla="*/ 527 w 1725"/>
                <a:gd name="T81" fmla="*/ 1372 h 1725"/>
                <a:gd name="T82" fmla="*/ 438 w 1725"/>
                <a:gd name="T83" fmla="*/ 1324 h 1725"/>
                <a:gd name="T84" fmla="*/ 375 w 1725"/>
                <a:gd name="T85" fmla="*/ 1247 h 1725"/>
                <a:gd name="T86" fmla="*/ 344 w 1725"/>
                <a:gd name="T87" fmla="*/ 1149 h 1725"/>
                <a:gd name="T88" fmla="*/ 343 w 1725"/>
                <a:gd name="T89" fmla="*/ 608 h 1725"/>
                <a:gd name="T90" fmla="*/ 355 w 1725"/>
                <a:gd name="T91" fmla="*/ 531 h 1725"/>
                <a:gd name="T92" fmla="*/ 404 w 1725"/>
                <a:gd name="T93" fmla="*/ 441 h 1725"/>
                <a:gd name="T94" fmla="*/ 480 w 1725"/>
                <a:gd name="T95" fmla="*/ 378 h 1725"/>
                <a:gd name="T96" fmla="*/ 578 w 1725"/>
                <a:gd name="T97" fmla="*/ 348 h 1725"/>
                <a:gd name="T98" fmla="*/ 1120 w 1725"/>
                <a:gd name="T99" fmla="*/ 346 h 1725"/>
                <a:gd name="T100" fmla="*/ 1198 w 1725"/>
                <a:gd name="T101" fmla="*/ 358 h 1725"/>
                <a:gd name="T102" fmla="*/ 1286 w 1725"/>
                <a:gd name="T103" fmla="*/ 407 h 1725"/>
                <a:gd name="T104" fmla="*/ 1350 w 1725"/>
                <a:gd name="T105" fmla="*/ 483 h 1725"/>
                <a:gd name="T106" fmla="*/ 1381 w 1725"/>
                <a:gd name="T107" fmla="*/ 581 h 1725"/>
                <a:gd name="T108" fmla="*/ 1381 w 1725"/>
                <a:gd name="T109" fmla="*/ 1123 h 1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25" h="1725">
                  <a:moveTo>
                    <a:pt x="862" y="0"/>
                  </a:moveTo>
                  <a:lnTo>
                    <a:pt x="819" y="2"/>
                  </a:lnTo>
                  <a:lnTo>
                    <a:pt x="731" y="10"/>
                  </a:lnTo>
                  <a:lnTo>
                    <a:pt x="647" y="28"/>
                  </a:lnTo>
                  <a:lnTo>
                    <a:pt x="566" y="52"/>
                  </a:lnTo>
                  <a:lnTo>
                    <a:pt x="489" y="85"/>
                  </a:lnTo>
                  <a:lnTo>
                    <a:pt x="415" y="126"/>
                  </a:lnTo>
                  <a:lnTo>
                    <a:pt x="346" y="172"/>
                  </a:lnTo>
                  <a:lnTo>
                    <a:pt x="282" y="225"/>
                  </a:lnTo>
                  <a:lnTo>
                    <a:pt x="223" y="283"/>
                  </a:lnTo>
                  <a:lnTo>
                    <a:pt x="172" y="346"/>
                  </a:lnTo>
                  <a:lnTo>
                    <a:pt x="124" y="415"/>
                  </a:lnTo>
                  <a:lnTo>
                    <a:pt x="85" y="489"/>
                  </a:lnTo>
                  <a:lnTo>
                    <a:pt x="52" y="567"/>
                  </a:lnTo>
                  <a:lnTo>
                    <a:pt x="27" y="647"/>
                  </a:lnTo>
                  <a:lnTo>
                    <a:pt x="10" y="731"/>
                  </a:lnTo>
                  <a:lnTo>
                    <a:pt x="1" y="819"/>
                  </a:lnTo>
                  <a:lnTo>
                    <a:pt x="0" y="863"/>
                  </a:lnTo>
                  <a:lnTo>
                    <a:pt x="1" y="907"/>
                  </a:lnTo>
                  <a:lnTo>
                    <a:pt x="10" y="994"/>
                  </a:lnTo>
                  <a:lnTo>
                    <a:pt x="27" y="1078"/>
                  </a:lnTo>
                  <a:lnTo>
                    <a:pt x="52" y="1159"/>
                  </a:lnTo>
                  <a:lnTo>
                    <a:pt x="85" y="1237"/>
                  </a:lnTo>
                  <a:lnTo>
                    <a:pt x="124" y="1310"/>
                  </a:lnTo>
                  <a:lnTo>
                    <a:pt x="172" y="1379"/>
                  </a:lnTo>
                  <a:lnTo>
                    <a:pt x="223" y="1443"/>
                  </a:lnTo>
                  <a:lnTo>
                    <a:pt x="282" y="1502"/>
                  </a:lnTo>
                  <a:lnTo>
                    <a:pt x="346" y="1553"/>
                  </a:lnTo>
                  <a:lnTo>
                    <a:pt x="415" y="1601"/>
                  </a:lnTo>
                  <a:lnTo>
                    <a:pt x="489" y="1640"/>
                  </a:lnTo>
                  <a:lnTo>
                    <a:pt x="566" y="1673"/>
                  </a:lnTo>
                  <a:lnTo>
                    <a:pt x="647" y="1698"/>
                  </a:lnTo>
                  <a:lnTo>
                    <a:pt x="731" y="1715"/>
                  </a:lnTo>
                  <a:lnTo>
                    <a:pt x="819" y="1724"/>
                  </a:lnTo>
                  <a:lnTo>
                    <a:pt x="862" y="1725"/>
                  </a:lnTo>
                  <a:lnTo>
                    <a:pt x="907" y="1724"/>
                  </a:lnTo>
                  <a:lnTo>
                    <a:pt x="994" y="1715"/>
                  </a:lnTo>
                  <a:lnTo>
                    <a:pt x="1078" y="1698"/>
                  </a:lnTo>
                  <a:lnTo>
                    <a:pt x="1159" y="1673"/>
                  </a:lnTo>
                  <a:lnTo>
                    <a:pt x="1237" y="1640"/>
                  </a:lnTo>
                  <a:lnTo>
                    <a:pt x="1310" y="1601"/>
                  </a:lnTo>
                  <a:lnTo>
                    <a:pt x="1379" y="1553"/>
                  </a:lnTo>
                  <a:lnTo>
                    <a:pt x="1443" y="1502"/>
                  </a:lnTo>
                  <a:lnTo>
                    <a:pt x="1500" y="1443"/>
                  </a:lnTo>
                  <a:lnTo>
                    <a:pt x="1554" y="1379"/>
                  </a:lnTo>
                  <a:lnTo>
                    <a:pt x="1600" y="1310"/>
                  </a:lnTo>
                  <a:lnTo>
                    <a:pt x="1640" y="1237"/>
                  </a:lnTo>
                  <a:lnTo>
                    <a:pt x="1673" y="1159"/>
                  </a:lnTo>
                  <a:lnTo>
                    <a:pt x="1698" y="1078"/>
                  </a:lnTo>
                  <a:lnTo>
                    <a:pt x="1715" y="994"/>
                  </a:lnTo>
                  <a:lnTo>
                    <a:pt x="1724" y="907"/>
                  </a:lnTo>
                  <a:lnTo>
                    <a:pt x="1725" y="863"/>
                  </a:lnTo>
                  <a:lnTo>
                    <a:pt x="1724" y="819"/>
                  </a:lnTo>
                  <a:lnTo>
                    <a:pt x="1715" y="731"/>
                  </a:lnTo>
                  <a:lnTo>
                    <a:pt x="1698" y="647"/>
                  </a:lnTo>
                  <a:lnTo>
                    <a:pt x="1673" y="567"/>
                  </a:lnTo>
                  <a:lnTo>
                    <a:pt x="1640" y="489"/>
                  </a:lnTo>
                  <a:lnTo>
                    <a:pt x="1600" y="415"/>
                  </a:lnTo>
                  <a:lnTo>
                    <a:pt x="1554" y="346"/>
                  </a:lnTo>
                  <a:lnTo>
                    <a:pt x="1500" y="283"/>
                  </a:lnTo>
                  <a:lnTo>
                    <a:pt x="1443" y="225"/>
                  </a:lnTo>
                  <a:lnTo>
                    <a:pt x="1379" y="172"/>
                  </a:lnTo>
                  <a:lnTo>
                    <a:pt x="1310" y="126"/>
                  </a:lnTo>
                  <a:lnTo>
                    <a:pt x="1237" y="85"/>
                  </a:lnTo>
                  <a:lnTo>
                    <a:pt x="1159" y="52"/>
                  </a:lnTo>
                  <a:lnTo>
                    <a:pt x="1078" y="28"/>
                  </a:lnTo>
                  <a:lnTo>
                    <a:pt x="994" y="10"/>
                  </a:lnTo>
                  <a:lnTo>
                    <a:pt x="907" y="2"/>
                  </a:lnTo>
                  <a:lnTo>
                    <a:pt x="862" y="0"/>
                  </a:lnTo>
                  <a:close/>
                  <a:moveTo>
                    <a:pt x="1381" y="1123"/>
                  </a:moveTo>
                  <a:lnTo>
                    <a:pt x="1381" y="1149"/>
                  </a:lnTo>
                  <a:lnTo>
                    <a:pt x="1369" y="1201"/>
                  </a:lnTo>
                  <a:lnTo>
                    <a:pt x="1350" y="1247"/>
                  </a:lnTo>
                  <a:lnTo>
                    <a:pt x="1322" y="1288"/>
                  </a:lnTo>
                  <a:lnTo>
                    <a:pt x="1286" y="1324"/>
                  </a:lnTo>
                  <a:lnTo>
                    <a:pt x="1244" y="1352"/>
                  </a:lnTo>
                  <a:lnTo>
                    <a:pt x="1198" y="1372"/>
                  </a:lnTo>
                  <a:lnTo>
                    <a:pt x="1146" y="1383"/>
                  </a:lnTo>
                  <a:lnTo>
                    <a:pt x="1120" y="1383"/>
                  </a:lnTo>
                  <a:lnTo>
                    <a:pt x="605" y="1383"/>
                  </a:lnTo>
                  <a:lnTo>
                    <a:pt x="578" y="1383"/>
                  </a:lnTo>
                  <a:lnTo>
                    <a:pt x="527" y="1372"/>
                  </a:lnTo>
                  <a:lnTo>
                    <a:pt x="480" y="1352"/>
                  </a:lnTo>
                  <a:lnTo>
                    <a:pt x="438" y="1324"/>
                  </a:lnTo>
                  <a:lnTo>
                    <a:pt x="404" y="1288"/>
                  </a:lnTo>
                  <a:lnTo>
                    <a:pt x="375" y="1247"/>
                  </a:lnTo>
                  <a:lnTo>
                    <a:pt x="355" y="1201"/>
                  </a:lnTo>
                  <a:lnTo>
                    <a:pt x="344" y="1149"/>
                  </a:lnTo>
                  <a:lnTo>
                    <a:pt x="343" y="1123"/>
                  </a:lnTo>
                  <a:lnTo>
                    <a:pt x="343" y="608"/>
                  </a:lnTo>
                  <a:lnTo>
                    <a:pt x="344" y="581"/>
                  </a:lnTo>
                  <a:lnTo>
                    <a:pt x="355" y="531"/>
                  </a:lnTo>
                  <a:lnTo>
                    <a:pt x="375" y="483"/>
                  </a:lnTo>
                  <a:lnTo>
                    <a:pt x="404" y="441"/>
                  </a:lnTo>
                  <a:lnTo>
                    <a:pt x="438" y="407"/>
                  </a:lnTo>
                  <a:lnTo>
                    <a:pt x="480" y="378"/>
                  </a:lnTo>
                  <a:lnTo>
                    <a:pt x="527" y="358"/>
                  </a:lnTo>
                  <a:lnTo>
                    <a:pt x="578" y="348"/>
                  </a:lnTo>
                  <a:lnTo>
                    <a:pt x="605" y="346"/>
                  </a:lnTo>
                  <a:lnTo>
                    <a:pt x="1120" y="346"/>
                  </a:lnTo>
                  <a:lnTo>
                    <a:pt x="1146" y="348"/>
                  </a:lnTo>
                  <a:lnTo>
                    <a:pt x="1198" y="358"/>
                  </a:lnTo>
                  <a:lnTo>
                    <a:pt x="1244" y="378"/>
                  </a:lnTo>
                  <a:lnTo>
                    <a:pt x="1286" y="407"/>
                  </a:lnTo>
                  <a:lnTo>
                    <a:pt x="1322" y="441"/>
                  </a:lnTo>
                  <a:lnTo>
                    <a:pt x="1350" y="483"/>
                  </a:lnTo>
                  <a:lnTo>
                    <a:pt x="1369" y="531"/>
                  </a:lnTo>
                  <a:lnTo>
                    <a:pt x="1381" y="581"/>
                  </a:lnTo>
                  <a:lnTo>
                    <a:pt x="1381" y="608"/>
                  </a:lnTo>
                  <a:lnTo>
                    <a:pt x="1381" y="1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8" name="Freeform 30">
            <a:extLst>
              <a:ext uri="{FF2B5EF4-FFF2-40B4-BE49-F238E27FC236}">
                <a16:creationId xmlns:a16="http://schemas.microsoft.com/office/drawing/2014/main" xmlns="" id="{CEA995FA-9CDB-B905-BE24-469F37635729}"/>
              </a:ext>
            </a:extLst>
          </p:cNvPr>
          <p:cNvSpPr>
            <a:spLocks noEditPoints="1"/>
          </p:cNvSpPr>
          <p:nvPr/>
        </p:nvSpPr>
        <p:spPr bwMode="auto">
          <a:xfrm rot="5400000">
            <a:off x="11720036" y="175966"/>
            <a:ext cx="140525" cy="266701"/>
          </a:xfrm>
          <a:custGeom>
            <a:avLst/>
            <a:gdLst>
              <a:gd name="T0" fmla="*/ 586 w 851"/>
              <a:gd name="T1" fmla="*/ 92 h 1617"/>
              <a:gd name="T2" fmla="*/ 258 w 851"/>
              <a:gd name="T3" fmla="*/ 0 h 1617"/>
              <a:gd name="T4" fmla="*/ 140 w 851"/>
              <a:gd name="T5" fmla="*/ 92 h 1617"/>
              <a:gd name="T6" fmla="*/ 61 w 851"/>
              <a:gd name="T7" fmla="*/ 117 h 1617"/>
              <a:gd name="T8" fmla="*/ 1 w 851"/>
              <a:gd name="T9" fmla="*/ 205 h 1617"/>
              <a:gd name="T10" fmla="*/ 0 w 851"/>
              <a:gd name="T11" fmla="*/ 1477 h 1617"/>
              <a:gd name="T12" fmla="*/ 23 w 851"/>
              <a:gd name="T13" fmla="*/ 1556 h 1617"/>
              <a:gd name="T14" fmla="*/ 111 w 851"/>
              <a:gd name="T15" fmla="*/ 1615 h 1617"/>
              <a:gd name="T16" fmla="*/ 711 w 851"/>
              <a:gd name="T17" fmla="*/ 1617 h 1617"/>
              <a:gd name="T18" fmla="*/ 790 w 851"/>
              <a:gd name="T19" fmla="*/ 1594 h 1617"/>
              <a:gd name="T20" fmla="*/ 850 w 851"/>
              <a:gd name="T21" fmla="*/ 1506 h 1617"/>
              <a:gd name="T22" fmla="*/ 851 w 851"/>
              <a:gd name="T23" fmla="*/ 233 h 1617"/>
              <a:gd name="T24" fmla="*/ 828 w 851"/>
              <a:gd name="T25" fmla="*/ 154 h 1617"/>
              <a:gd name="T26" fmla="*/ 740 w 851"/>
              <a:gd name="T27" fmla="*/ 95 h 1617"/>
              <a:gd name="T28" fmla="*/ 757 w 851"/>
              <a:gd name="T29" fmla="*/ 1477 h 1617"/>
              <a:gd name="T30" fmla="*/ 750 w 851"/>
              <a:gd name="T31" fmla="*/ 1503 h 1617"/>
              <a:gd name="T32" fmla="*/ 721 w 851"/>
              <a:gd name="T33" fmla="*/ 1523 h 1617"/>
              <a:gd name="T34" fmla="*/ 140 w 851"/>
              <a:gd name="T35" fmla="*/ 1525 h 1617"/>
              <a:gd name="T36" fmla="*/ 114 w 851"/>
              <a:gd name="T37" fmla="*/ 1516 h 1617"/>
              <a:gd name="T38" fmla="*/ 94 w 851"/>
              <a:gd name="T39" fmla="*/ 1487 h 1617"/>
              <a:gd name="T40" fmla="*/ 94 w 851"/>
              <a:gd name="T41" fmla="*/ 233 h 1617"/>
              <a:gd name="T42" fmla="*/ 101 w 851"/>
              <a:gd name="T43" fmla="*/ 206 h 1617"/>
              <a:gd name="T44" fmla="*/ 131 w 851"/>
              <a:gd name="T45" fmla="*/ 187 h 1617"/>
              <a:gd name="T46" fmla="*/ 711 w 851"/>
              <a:gd name="T47" fmla="*/ 186 h 1617"/>
              <a:gd name="T48" fmla="*/ 737 w 851"/>
              <a:gd name="T49" fmla="*/ 194 h 1617"/>
              <a:gd name="T50" fmla="*/ 757 w 851"/>
              <a:gd name="T51" fmla="*/ 223 h 1617"/>
              <a:gd name="T52" fmla="*/ 757 w 851"/>
              <a:gd name="T53" fmla="*/ 1477 h 1617"/>
              <a:gd name="T54" fmla="*/ 144 w 851"/>
              <a:gd name="T55" fmla="*/ 1468 h 1617"/>
              <a:gd name="T56" fmla="*/ 707 w 851"/>
              <a:gd name="T57" fmla="*/ 1264 h 1617"/>
              <a:gd name="T58" fmla="*/ 707 w 851"/>
              <a:gd name="T59" fmla="*/ 1213 h 1617"/>
              <a:gd name="T60" fmla="*/ 144 w 851"/>
              <a:gd name="T61" fmla="*/ 1009 h 1617"/>
              <a:gd name="T62" fmla="*/ 707 w 851"/>
              <a:gd name="T63" fmla="*/ 1213 h 1617"/>
              <a:gd name="T64" fmla="*/ 144 w 851"/>
              <a:gd name="T65" fmla="*/ 958 h 1617"/>
              <a:gd name="T66" fmla="*/ 707 w 851"/>
              <a:gd name="T67" fmla="*/ 754 h 1617"/>
              <a:gd name="T68" fmla="*/ 707 w 851"/>
              <a:gd name="T69" fmla="*/ 703 h 1617"/>
              <a:gd name="T70" fmla="*/ 144 w 851"/>
              <a:gd name="T71" fmla="*/ 499 h 1617"/>
              <a:gd name="T72" fmla="*/ 707 w 851"/>
              <a:gd name="T73" fmla="*/ 703 h 1617"/>
              <a:gd name="T74" fmla="*/ 144 w 851"/>
              <a:gd name="T75" fmla="*/ 448 h 1617"/>
              <a:gd name="T76" fmla="*/ 707 w 851"/>
              <a:gd name="T77" fmla="*/ 243 h 1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51" h="1617">
                <a:moveTo>
                  <a:pt x="711" y="92"/>
                </a:moveTo>
                <a:lnTo>
                  <a:pt x="586" y="92"/>
                </a:lnTo>
                <a:lnTo>
                  <a:pt x="586" y="0"/>
                </a:lnTo>
                <a:lnTo>
                  <a:pt x="258" y="0"/>
                </a:lnTo>
                <a:lnTo>
                  <a:pt x="258" y="92"/>
                </a:lnTo>
                <a:lnTo>
                  <a:pt x="140" y="92"/>
                </a:lnTo>
                <a:lnTo>
                  <a:pt x="111" y="95"/>
                </a:lnTo>
                <a:lnTo>
                  <a:pt x="61" y="117"/>
                </a:lnTo>
                <a:lnTo>
                  <a:pt x="23" y="154"/>
                </a:lnTo>
                <a:lnTo>
                  <a:pt x="1" y="205"/>
                </a:lnTo>
                <a:lnTo>
                  <a:pt x="0" y="233"/>
                </a:lnTo>
                <a:lnTo>
                  <a:pt x="0" y="1477"/>
                </a:lnTo>
                <a:lnTo>
                  <a:pt x="1" y="1506"/>
                </a:lnTo>
                <a:lnTo>
                  <a:pt x="23" y="1556"/>
                </a:lnTo>
                <a:lnTo>
                  <a:pt x="61" y="1594"/>
                </a:lnTo>
                <a:lnTo>
                  <a:pt x="111" y="1615"/>
                </a:lnTo>
                <a:lnTo>
                  <a:pt x="140" y="1617"/>
                </a:lnTo>
                <a:lnTo>
                  <a:pt x="711" y="1617"/>
                </a:lnTo>
                <a:lnTo>
                  <a:pt x="740" y="1615"/>
                </a:lnTo>
                <a:lnTo>
                  <a:pt x="790" y="1594"/>
                </a:lnTo>
                <a:lnTo>
                  <a:pt x="828" y="1556"/>
                </a:lnTo>
                <a:lnTo>
                  <a:pt x="850" y="1506"/>
                </a:lnTo>
                <a:lnTo>
                  <a:pt x="851" y="1477"/>
                </a:lnTo>
                <a:lnTo>
                  <a:pt x="851" y="233"/>
                </a:lnTo>
                <a:lnTo>
                  <a:pt x="850" y="205"/>
                </a:lnTo>
                <a:lnTo>
                  <a:pt x="828" y="154"/>
                </a:lnTo>
                <a:lnTo>
                  <a:pt x="790" y="117"/>
                </a:lnTo>
                <a:lnTo>
                  <a:pt x="740" y="95"/>
                </a:lnTo>
                <a:lnTo>
                  <a:pt x="711" y="92"/>
                </a:lnTo>
                <a:close/>
                <a:moveTo>
                  <a:pt x="757" y="1477"/>
                </a:moveTo>
                <a:lnTo>
                  <a:pt x="757" y="1487"/>
                </a:lnTo>
                <a:lnTo>
                  <a:pt x="750" y="1503"/>
                </a:lnTo>
                <a:lnTo>
                  <a:pt x="737" y="1516"/>
                </a:lnTo>
                <a:lnTo>
                  <a:pt x="721" y="1523"/>
                </a:lnTo>
                <a:lnTo>
                  <a:pt x="711" y="1525"/>
                </a:lnTo>
                <a:lnTo>
                  <a:pt x="140" y="1525"/>
                </a:lnTo>
                <a:lnTo>
                  <a:pt x="131" y="1523"/>
                </a:lnTo>
                <a:lnTo>
                  <a:pt x="114" y="1516"/>
                </a:lnTo>
                <a:lnTo>
                  <a:pt x="101" y="1503"/>
                </a:lnTo>
                <a:lnTo>
                  <a:pt x="94" y="1487"/>
                </a:lnTo>
                <a:lnTo>
                  <a:pt x="94" y="1477"/>
                </a:lnTo>
                <a:lnTo>
                  <a:pt x="94" y="233"/>
                </a:lnTo>
                <a:lnTo>
                  <a:pt x="94" y="223"/>
                </a:lnTo>
                <a:lnTo>
                  <a:pt x="101" y="206"/>
                </a:lnTo>
                <a:lnTo>
                  <a:pt x="114" y="194"/>
                </a:lnTo>
                <a:lnTo>
                  <a:pt x="131" y="187"/>
                </a:lnTo>
                <a:lnTo>
                  <a:pt x="140" y="186"/>
                </a:lnTo>
                <a:lnTo>
                  <a:pt x="711" y="186"/>
                </a:lnTo>
                <a:lnTo>
                  <a:pt x="721" y="187"/>
                </a:lnTo>
                <a:lnTo>
                  <a:pt x="737" y="194"/>
                </a:lnTo>
                <a:lnTo>
                  <a:pt x="750" y="206"/>
                </a:lnTo>
                <a:lnTo>
                  <a:pt x="757" y="223"/>
                </a:lnTo>
                <a:lnTo>
                  <a:pt x="757" y="233"/>
                </a:lnTo>
                <a:lnTo>
                  <a:pt x="757" y="1477"/>
                </a:lnTo>
                <a:close/>
                <a:moveTo>
                  <a:pt x="707" y="1468"/>
                </a:moveTo>
                <a:lnTo>
                  <a:pt x="144" y="1468"/>
                </a:lnTo>
                <a:lnTo>
                  <a:pt x="144" y="1264"/>
                </a:lnTo>
                <a:lnTo>
                  <a:pt x="707" y="1264"/>
                </a:lnTo>
                <a:lnTo>
                  <a:pt x="707" y="1468"/>
                </a:lnTo>
                <a:close/>
                <a:moveTo>
                  <a:pt x="707" y="1213"/>
                </a:moveTo>
                <a:lnTo>
                  <a:pt x="144" y="1213"/>
                </a:lnTo>
                <a:lnTo>
                  <a:pt x="144" y="1009"/>
                </a:lnTo>
                <a:lnTo>
                  <a:pt x="707" y="1009"/>
                </a:lnTo>
                <a:lnTo>
                  <a:pt x="707" y="1213"/>
                </a:lnTo>
                <a:close/>
                <a:moveTo>
                  <a:pt x="707" y="958"/>
                </a:moveTo>
                <a:lnTo>
                  <a:pt x="144" y="958"/>
                </a:lnTo>
                <a:lnTo>
                  <a:pt x="144" y="754"/>
                </a:lnTo>
                <a:lnTo>
                  <a:pt x="707" y="754"/>
                </a:lnTo>
                <a:lnTo>
                  <a:pt x="707" y="958"/>
                </a:lnTo>
                <a:close/>
                <a:moveTo>
                  <a:pt x="707" y="703"/>
                </a:moveTo>
                <a:lnTo>
                  <a:pt x="144" y="703"/>
                </a:lnTo>
                <a:lnTo>
                  <a:pt x="144" y="499"/>
                </a:lnTo>
                <a:lnTo>
                  <a:pt x="707" y="499"/>
                </a:lnTo>
                <a:lnTo>
                  <a:pt x="707" y="703"/>
                </a:lnTo>
                <a:close/>
                <a:moveTo>
                  <a:pt x="707" y="448"/>
                </a:moveTo>
                <a:lnTo>
                  <a:pt x="144" y="448"/>
                </a:lnTo>
                <a:lnTo>
                  <a:pt x="144" y="243"/>
                </a:lnTo>
                <a:lnTo>
                  <a:pt x="707" y="243"/>
                </a:lnTo>
                <a:lnTo>
                  <a:pt x="707" y="4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xmlns="" id="{26013E33-EC01-2F0A-3738-2CED6830FF49}"/>
              </a:ext>
            </a:extLst>
          </p:cNvPr>
          <p:cNvSpPr/>
          <p:nvPr/>
        </p:nvSpPr>
        <p:spPr>
          <a:xfrm>
            <a:off x="11327543" y="201594"/>
            <a:ext cx="3834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ko-KR" sz="800" kern="0" dirty="0">
                <a:solidFill>
                  <a:prstClr val="white"/>
                </a:solidFill>
              </a:rPr>
              <a:t>60%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xmlns="" id="{151E2EAF-5C64-EA27-426E-72539C2E3AE2}"/>
              </a:ext>
            </a:extLst>
          </p:cNvPr>
          <p:cNvSpPr>
            <a:spLocks noEditPoints="1"/>
          </p:cNvSpPr>
          <p:nvPr/>
        </p:nvSpPr>
        <p:spPr bwMode="auto">
          <a:xfrm>
            <a:off x="10457787" y="220004"/>
            <a:ext cx="179805" cy="140525"/>
          </a:xfrm>
          <a:custGeom>
            <a:avLst/>
            <a:gdLst>
              <a:gd name="T0" fmla="*/ 2528 w 5492"/>
              <a:gd name="T1" fmla="*/ 3685 h 4293"/>
              <a:gd name="T2" fmla="*/ 2403 w 5492"/>
              <a:gd name="T3" fmla="*/ 3950 h 4293"/>
              <a:gd name="T4" fmla="*/ 2527 w 5492"/>
              <a:gd name="T5" fmla="*/ 4215 h 4293"/>
              <a:gd name="T6" fmla="*/ 2783 w 5492"/>
              <a:gd name="T7" fmla="*/ 4293 h 4293"/>
              <a:gd name="T8" fmla="*/ 3051 w 5492"/>
              <a:gd name="T9" fmla="*/ 4114 h 4293"/>
              <a:gd name="T10" fmla="*/ 3077 w 5492"/>
              <a:gd name="T11" fmla="*/ 3848 h 4293"/>
              <a:gd name="T12" fmla="*/ 2849 w 5492"/>
              <a:gd name="T13" fmla="*/ 3622 h 4293"/>
              <a:gd name="T14" fmla="*/ 5194 w 5492"/>
              <a:gd name="T15" fmla="*/ 852 h 4293"/>
              <a:gd name="T16" fmla="*/ 4431 w 5492"/>
              <a:gd name="T17" fmla="*/ 373 h 4293"/>
              <a:gd name="T18" fmla="*/ 3574 w 5492"/>
              <a:gd name="T19" fmla="*/ 85 h 4293"/>
              <a:gd name="T20" fmla="*/ 2746 w 5492"/>
              <a:gd name="T21" fmla="*/ 0 h 4293"/>
              <a:gd name="T22" fmla="*/ 1919 w 5492"/>
              <a:gd name="T23" fmla="*/ 85 h 4293"/>
              <a:gd name="T24" fmla="*/ 1060 w 5492"/>
              <a:gd name="T25" fmla="*/ 373 h 4293"/>
              <a:gd name="T26" fmla="*/ 299 w 5492"/>
              <a:gd name="T27" fmla="*/ 852 h 4293"/>
              <a:gd name="T28" fmla="*/ 12 w 5492"/>
              <a:gd name="T29" fmla="*/ 1157 h 4293"/>
              <a:gd name="T30" fmla="*/ 71 w 5492"/>
              <a:gd name="T31" fmla="*/ 1432 h 4293"/>
              <a:gd name="T32" fmla="*/ 288 w 5492"/>
              <a:gd name="T33" fmla="*/ 1543 h 4293"/>
              <a:gd name="T34" fmla="*/ 522 w 5492"/>
              <a:gd name="T35" fmla="*/ 1477 h 4293"/>
              <a:gd name="T36" fmla="*/ 958 w 5492"/>
              <a:gd name="T37" fmla="*/ 1134 h 4293"/>
              <a:gd name="T38" fmla="*/ 1625 w 5492"/>
              <a:gd name="T39" fmla="*/ 813 h 4293"/>
              <a:gd name="T40" fmla="*/ 2746 w 5492"/>
              <a:gd name="T41" fmla="*/ 633 h 4293"/>
              <a:gd name="T42" fmla="*/ 3868 w 5492"/>
              <a:gd name="T43" fmla="*/ 813 h 4293"/>
              <a:gd name="T44" fmla="*/ 4534 w 5492"/>
              <a:gd name="T45" fmla="*/ 1134 h 4293"/>
              <a:gd name="T46" fmla="*/ 4969 w 5492"/>
              <a:gd name="T47" fmla="*/ 1477 h 4293"/>
              <a:gd name="T48" fmla="*/ 5263 w 5492"/>
              <a:gd name="T49" fmla="*/ 1532 h 4293"/>
              <a:gd name="T50" fmla="*/ 5456 w 5492"/>
              <a:gd name="T51" fmla="*/ 1383 h 4293"/>
              <a:gd name="T52" fmla="*/ 5456 w 5492"/>
              <a:gd name="T53" fmla="*/ 1102 h 4293"/>
              <a:gd name="T54" fmla="*/ 2332 w 5492"/>
              <a:gd name="T55" fmla="*/ 1230 h 4293"/>
              <a:gd name="T56" fmla="*/ 1094 w 5492"/>
              <a:gd name="T57" fmla="*/ 1739 h 4293"/>
              <a:gd name="T58" fmla="*/ 698 w 5492"/>
              <a:gd name="T59" fmla="*/ 2148 h 4293"/>
              <a:gd name="T60" fmla="*/ 759 w 5492"/>
              <a:gd name="T61" fmla="*/ 2452 h 4293"/>
              <a:gd name="T62" fmla="*/ 987 w 5492"/>
              <a:gd name="T63" fmla="*/ 2574 h 4293"/>
              <a:gd name="T64" fmla="*/ 1230 w 5492"/>
              <a:gd name="T65" fmla="*/ 2501 h 4293"/>
              <a:gd name="T66" fmla="*/ 1844 w 5492"/>
              <a:gd name="T67" fmla="*/ 2056 h 4293"/>
              <a:gd name="T68" fmla="*/ 2743 w 5492"/>
              <a:gd name="T69" fmla="*/ 1844 h 4293"/>
              <a:gd name="T70" fmla="*/ 3643 w 5492"/>
              <a:gd name="T71" fmla="*/ 2056 h 4293"/>
              <a:gd name="T72" fmla="*/ 4255 w 5492"/>
              <a:gd name="T73" fmla="*/ 2501 h 4293"/>
              <a:gd name="T74" fmla="*/ 4562 w 5492"/>
              <a:gd name="T75" fmla="*/ 2561 h 4293"/>
              <a:gd name="T76" fmla="*/ 4763 w 5492"/>
              <a:gd name="T77" fmla="*/ 2397 h 4293"/>
              <a:gd name="T78" fmla="*/ 4763 w 5492"/>
              <a:gd name="T79" fmla="*/ 2088 h 4293"/>
              <a:gd name="T80" fmla="*/ 4167 w 5492"/>
              <a:gd name="T81" fmla="*/ 1589 h 4293"/>
              <a:gd name="T82" fmla="*/ 2881 w 5492"/>
              <a:gd name="T83" fmla="*/ 1203 h 4293"/>
              <a:gd name="T84" fmla="*/ 2362 w 5492"/>
              <a:gd name="T85" fmla="*/ 2451 h 4293"/>
              <a:gd name="T86" fmla="*/ 1694 w 5492"/>
              <a:gd name="T87" fmla="*/ 2819 h 4293"/>
              <a:gd name="T88" fmla="*/ 1546 w 5492"/>
              <a:gd name="T89" fmla="*/ 3074 h 4293"/>
              <a:gd name="T90" fmla="*/ 1637 w 5492"/>
              <a:gd name="T91" fmla="*/ 3334 h 4293"/>
              <a:gd name="T92" fmla="*/ 1860 w 5492"/>
              <a:gd name="T93" fmla="*/ 3429 h 4293"/>
              <a:gd name="T94" fmla="*/ 2082 w 5492"/>
              <a:gd name="T95" fmla="*/ 3334 h 4293"/>
              <a:gd name="T96" fmla="*/ 2429 w 5492"/>
              <a:gd name="T97" fmla="*/ 3100 h 4293"/>
              <a:gd name="T98" fmla="*/ 2793 w 5492"/>
              <a:gd name="T99" fmla="*/ 3040 h 4293"/>
              <a:gd name="T100" fmla="*/ 3228 w 5492"/>
              <a:gd name="T101" fmla="*/ 3184 h 4293"/>
              <a:gd name="T102" fmla="*/ 3487 w 5492"/>
              <a:gd name="T103" fmla="*/ 3393 h 4293"/>
              <a:gd name="T104" fmla="*/ 3780 w 5492"/>
              <a:gd name="T105" fmla="*/ 3393 h 4293"/>
              <a:gd name="T106" fmla="*/ 3934 w 5492"/>
              <a:gd name="T107" fmla="*/ 3197 h 4293"/>
              <a:gd name="T108" fmla="*/ 3878 w 5492"/>
              <a:gd name="T109" fmla="*/ 2900 h 4293"/>
              <a:gd name="T110" fmla="*/ 3417 w 5492"/>
              <a:gd name="T111" fmla="*/ 2556 h 4293"/>
              <a:gd name="T112" fmla="*/ 2746 w 5492"/>
              <a:gd name="T113" fmla="*/ 2403 h 4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492" h="4293">
                <a:moveTo>
                  <a:pt x="2747" y="3607"/>
                </a:moveTo>
                <a:lnTo>
                  <a:pt x="2711" y="3609"/>
                </a:lnTo>
                <a:lnTo>
                  <a:pt x="2645" y="3622"/>
                </a:lnTo>
                <a:lnTo>
                  <a:pt x="2583" y="3649"/>
                </a:lnTo>
                <a:lnTo>
                  <a:pt x="2528" y="3685"/>
                </a:lnTo>
                <a:lnTo>
                  <a:pt x="2481" y="3733"/>
                </a:lnTo>
                <a:lnTo>
                  <a:pt x="2443" y="3787"/>
                </a:lnTo>
                <a:lnTo>
                  <a:pt x="2417" y="3848"/>
                </a:lnTo>
                <a:lnTo>
                  <a:pt x="2403" y="3916"/>
                </a:lnTo>
                <a:lnTo>
                  <a:pt x="2403" y="3950"/>
                </a:lnTo>
                <a:lnTo>
                  <a:pt x="2403" y="3986"/>
                </a:lnTo>
                <a:lnTo>
                  <a:pt x="2417" y="4052"/>
                </a:lnTo>
                <a:lnTo>
                  <a:pt x="2443" y="4114"/>
                </a:lnTo>
                <a:lnTo>
                  <a:pt x="2481" y="4169"/>
                </a:lnTo>
                <a:lnTo>
                  <a:pt x="2527" y="4215"/>
                </a:lnTo>
                <a:lnTo>
                  <a:pt x="2583" y="4253"/>
                </a:lnTo>
                <a:lnTo>
                  <a:pt x="2645" y="4279"/>
                </a:lnTo>
                <a:lnTo>
                  <a:pt x="2711" y="4293"/>
                </a:lnTo>
                <a:lnTo>
                  <a:pt x="2747" y="4293"/>
                </a:lnTo>
                <a:lnTo>
                  <a:pt x="2783" y="4293"/>
                </a:lnTo>
                <a:lnTo>
                  <a:pt x="2849" y="4279"/>
                </a:lnTo>
                <a:lnTo>
                  <a:pt x="2911" y="4253"/>
                </a:lnTo>
                <a:lnTo>
                  <a:pt x="2966" y="4215"/>
                </a:lnTo>
                <a:lnTo>
                  <a:pt x="3013" y="4169"/>
                </a:lnTo>
                <a:lnTo>
                  <a:pt x="3051" y="4114"/>
                </a:lnTo>
                <a:lnTo>
                  <a:pt x="3077" y="4052"/>
                </a:lnTo>
                <a:lnTo>
                  <a:pt x="3090" y="3986"/>
                </a:lnTo>
                <a:lnTo>
                  <a:pt x="3091" y="3950"/>
                </a:lnTo>
                <a:lnTo>
                  <a:pt x="3090" y="3916"/>
                </a:lnTo>
                <a:lnTo>
                  <a:pt x="3077" y="3848"/>
                </a:lnTo>
                <a:lnTo>
                  <a:pt x="3051" y="3787"/>
                </a:lnTo>
                <a:lnTo>
                  <a:pt x="3013" y="3733"/>
                </a:lnTo>
                <a:lnTo>
                  <a:pt x="2966" y="3685"/>
                </a:lnTo>
                <a:lnTo>
                  <a:pt x="2911" y="3648"/>
                </a:lnTo>
                <a:lnTo>
                  <a:pt x="2849" y="3622"/>
                </a:lnTo>
                <a:lnTo>
                  <a:pt x="2783" y="3609"/>
                </a:lnTo>
                <a:lnTo>
                  <a:pt x="2747" y="3607"/>
                </a:lnTo>
                <a:close/>
                <a:moveTo>
                  <a:pt x="5399" y="1030"/>
                </a:moveTo>
                <a:lnTo>
                  <a:pt x="5332" y="968"/>
                </a:lnTo>
                <a:lnTo>
                  <a:pt x="5194" y="852"/>
                </a:lnTo>
                <a:lnTo>
                  <a:pt x="5050" y="741"/>
                </a:lnTo>
                <a:lnTo>
                  <a:pt x="4902" y="638"/>
                </a:lnTo>
                <a:lnTo>
                  <a:pt x="4749" y="542"/>
                </a:lnTo>
                <a:lnTo>
                  <a:pt x="4592" y="454"/>
                </a:lnTo>
                <a:lnTo>
                  <a:pt x="4431" y="373"/>
                </a:lnTo>
                <a:lnTo>
                  <a:pt x="4266" y="300"/>
                </a:lnTo>
                <a:lnTo>
                  <a:pt x="4098" y="235"/>
                </a:lnTo>
                <a:lnTo>
                  <a:pt x="3927" y="178"/>
                </a:lnTo>
                <a:lnTo>
                  <a:pt x="3751" y="127"/>
                </a:lnTo>
                <a:lnTo>
                  <a:pt x="3574" y="85"/>
                </a:lnTo>
                <a:lnTo>
                  <a:pt x="3394" y="52"/>
                </a:lnTo>
                <a:lnTo>
                  <a:pt x="3211" y="26"/>
                </a:lnTo>
                <a:lnTo>
                  <a:pt x="3026" y="10"/>
                </a:lnTo>
                <a:lnTo>
                  <a:pt x="2839" y="2"/>
                </a:lnTo>
                <a:lnTo>
                  <a:pt x="2746" y="0"/>
                </a:lnTo>
                <a:lnTo>
                  <a:pt x="2652" y="2"/>
                </a:lnTo>
                <a:lnTo>
                  <a:pt x="2466" y="10"/>
                </a:lnTo>
                <a:lnTo>
                  <a:pt x="2282" y="26"/>
                </a:lnTo>
                <a:lnTo>
                  <a:pt x="2099" y="52"/>
                </a:lnTo>
                <a:lnTo>
                  <a:pt x="1919" y="85"/>
                </a:lnTo>
                <a:lnTo>
                  <a:pt x="1740" y="127"/>
                </a:lnTo>
                <a:lnTo>
                  <a:pt x="1566" y="178"/>
                </a:lnTo>
                <a:lnTo>
                  <a:pt x="1395" y="235"/>
                </a:lnTo>
                <a:lnTo>
                  <a:pt x="1226" y="300"/>
                </a:lnTo>
                <a:lnTo>
                  <a:pt x="1060" y="373"/>
                </a:lnTo>
                <a:lnTo>
                  <a:pt x="899" y="454"/>
                </a:lnTo>
                <a:lnTo>
                  <a:pt x="742" y="542"/>
                </a:lnTo>
                <a:lnTo>
                  <a:pt x="590" y="638"/>
                </a:lnTo>
                <a:lnTo>
                  <a:pt x="441" y="741"/>
                </a:lnTo>
                <a:lnTo>
                  <a:pt x="299" y="852"/>
                </a:lnTo>
                <a:lnTo>
                  <a:pt x="160" y="970"/>
                </a:lnTo>
                <a:lnTo>
                  <a:pt x="93" y="1030"/>
                </a:lnTo>
                <a:lnTo>
                  <a:pt x="71" y="1053"/>
                </a:lnTo>
                <a:lnTo>
                  <a:pt x="35" y="1104"/>
                </a:lnTo>
                <a:lnTo>
                  <a:pt x="12" y="1157"/>
                </a:lnTo>
                <a:lnTo>
                  <a:pt x="0" y="1215"/>
                </a:lnTo>
                <a:lnTo>
                  <a:pt x="0" y="1272"/>
                </a:lnTo>
                <a:lnTo>
                  <a:pt x="12" y="1328"/>
                </a:lnTo>
                <a:lnTo>
                  <a:pt x="35" y="1383"/>
                </a:lnTo>
                <a:lnTo>
                  <a:pt x="71" y="1432"/>
                </a:lnTo>
                <a:lnTo>
                  <a:pt x="93" y="1455"/>
                </a:lnTo>
                <a:lnTo>
                  <a:pt x="117" y="1477"/>
                </a:lnTo>
                <a:lnTo>
                  <a:pt x="170" y="1510"/>
                </a:lnTo>
                <a:lnTo>
                  <a:pt x="228" y="1532"/>
                </a:lnTo>
                <a:lnTo>
                  <a:pt x="288" y="1543"/>
                </a:lnTo>
                <a:lnTo>
                  <a:pt x="319" y="1543"/>
                </a:lnTo>
                <a:lnTo>
                  <a:pt x="350" y="1543"/>
                </a:lnTo>
                <a:lnTo>
                  <a:pt x="411" y="1532"/>
                </a:lnTo>
                <a:lnTo>
                  <a:pt x="469" y="1510"/>
                </a:lnTo>
                <a:lnTo>
                  <a:pt x="522" y="1477"/>
                </a:lnTo>
                <a:lnTo>
                  <a:pt x="546" y="1455"/>
                </a:lnTo>
                <a:lnTo>
                  <a:pt x="601" y="1405"/>
                </a:lnTo>
                <a:lnTo>
                  <a:pt x="716" y="1308"/>
                </a:lnTo>
                <a:lnTo>
                  <a:pt x="834" y="1218"/>
                </a:lnTo>
                <a:lnTo>
                  <a:pt x="958" y="1134"/>
                </a:lnTo>
                <a:lnTo>
                  <a:pt x="1085" y="1056"/>
                </a:lnTo>
                <a:lnTo>
                  <a:pt x="1215" y="986"/>
                </a:lnTo>
                <a:lnTo>
                  <a:pt x="1349" y="922"/>
                </a:lnTo>
                <a:lnTo>
                  <a:pt x="1485" y="865"/>
                </a:lnTo>
                <a:lnTo>
                  <a:pt x="1625" y="813"/>
                </a:lnTo>
                <a:lnTo>
                  <a:pt x="1768" y="768"/>
                </a:lnTo>
                <a:lnTo>
                  <a:pt x="1985" y="712"/>
                </a:lnTo>
                <a:lnTo>
                  <a:pt x="2285" y="662"/>
                </a:lnTo>
                <a:lnTo>
                  <a:pt x="2590" y="636"/>
                </a:lnTo>
                <a:lnTo>
                  <a:pt x="2746" y="633"/>
                </a:lnTo>
                <a:lnTo>
                  <a:pt x="2901" y="636"/>
                </a:lnTo>
                <a:lnTo>
                  <a:pt x="3208" y="662"/>
                </a:lnTo>
                <a:lnTo>
                  <a:pt x="3506" y="712"/>
                </a:lnTo>
                <a:lnTo>
                  <a:pt x="3725" y="768"/>
                </a:lnTo>
                <a:lnTo>
                  <a:pt x="3868" y="813"/>
                </a:lnTo>
                <a:lnTo>
                  <a:pt x="4007" y="865"/>
                </a:lnTo>
                <a:lnTo>
                  <a:pt x="4144" y="922"/>
                </a:lnTo>
                <a:lnTo>
                  <a:pt x="4277" y="986"/>
                </a:lnTo>
                <a:lnTo>
                  <a:pt x="4408" y="1056"/>
                </a:lnTo>
                <a:lnTo>
                  <a:pt x="4534" y="1134"/>
                </a:lnTo>
                <a:lnTo>
                  <a:pt x="4657" y="1218"/>
                </a:lnTo>
                <a:lnTo>
                  <a:pt x="4776" y="1307"/>
                </a:lnTo>
                <a:lnTo>
                  <a:pt x="4890" y="1403"/>
                </a:lnTo>
                <a:lnTo>
                  <a:pt x="4946" y="1455"/>
                </a:lnTo>
                <a:lnTo>
                  <a:pt x="4969" y="1477"/>
                </a:lnTo>
                <a:lnTo>
                  <a:pt x="5023" y="1509"/>
                </a:lnTo>
                <a:lnTo>
                  <a:pt x="5082" y="1532"/>
                </a:lnTo>
                <a:lnTo>
                  <a:pt x="5142" y="1542"/>
                </a:lnTo>
                <a:lnTo>
                  <a:pt x="5203" y="1542"/>
                </a:lnTo>
                <a:lnTo>
                  <a:pt x="5263" y="1532"/>
                </a:lnTo>
                <a:lnTo>
                  <a:pt x="5322" y="1509"/>
                </a:lnTo>
                <a:lnTo>
                  <a:pt x="5375" y="1477"/>
                </a:lnTo>
                <a:lnTo>
                  <a:pt x="5399" y="1455"/>
                </a:lnTo>
                <a:lnTo>
                  <a:pt x="5422" y="1432"/>
                </a:lnTo>
                <a:lnTo>
                  <a:pt x="5456" y="1383"/>
                </a:lnTo>
                <a:lnTo>
                  <a:pt x="5481" y="1328"/>
                </a:lnTo>
                <a:lnTo>
                  <a:pt x="5492" y="1272"/>
                </a:lnTo>
                <a:lnTo>
                  <a:pt x="5492" y="1215"/>
                </a:lnTo>
                <a:lnTo>
                  <a:pt x="5481" y="1157"/>
                </a:lnTo>
                <a:lnTo>
                  <a:pt x="5456" y="1102"/>
                </a:lnTo>
                <a:lnTo>
                  <a:pt x="5422" y="1053"/>
                </a:lnTo>
                <a:lnTo>
                  <a:pt x="5399" y="1030"/>
                </a:lnTo>
                <a:close/>
                <a:moveTo>
                  <a:pt x="2743" y="1202"/>
                </a:moveTo>
                <a:lnTo>
                  <a:pt x="2604" y="1203"/>
                </a:lnTo>
                <a:lnTo>
                  <a:pt x="2332" y="1230"/>
                </a:lnTo>
                <a:lnTo>
                  <a:pt x="2066" y="1282"/>
                </a:lnTo>
                <a:lnTo>
                  <a:pt x="1807" y="1360"/>
                </a:lnTo>
                <a:lnTo>
                  <a:pt x="1557" y="1462"/>
                </a:lnTo>
                <a:lnTo>
                  <a:pt x="1320" y="1589"/>
                </a:lnTo>
                <a:lnTo>
                  <a:pt x="1094" y="1739"/>
                </a:lnTo>
                <a:lnTo>
                  <a:pt x="882" y="1912"/>
                </a:lnTo>
                <a:lnTo>
                  <a:pt x="782" y="2008"/>
                </a:lnTo>
                <a:lnTo>
                  <a:pt x="759" y="2033"/>
                </a:lnTo>
                <a:lnTo>
                  <a:pt x="722" y="2088"/>
                </a:lnTo>
                <a:lnTo>
                  <a:pt x="698" y="2148"/>
                </a:lnTo>
                <a:lnTo>
                  <a:pt x="686" y="2211"/>
                </a:lnTo>
                <a:lnTo>
                  <a:pt x="686" y="2275"/>
                </a:lnTo>
                <a:lnTo>
                  <a:pt x="698" y="2337"/>
                </a:lnTo>
                <a:lnTo>
                  <a:pt x="722" y="2397"/>
                </a:lnTo>
                <a:lnTo>
                  <a:pt x="759" y="2452"/>
                </a:lnTo>
                <a:lnTo>
                  <a:pt x="782" y="2478"/>
                </a:lnTo>
                <a:lnTo>
                  <a:pt x="808" y="2501"/>
                </a:lnTo>
                <a:lnTo>
                  <a:pt x="863" y="2537"/>
                </a:lnTo>
                <a:lnTo>
                  <a:pt x="924" y="2561"/>
                </a:lnTo>
                <a:lnTo>
                  <a:pt x="987" y="2574"/>
                </a:lnTo>
                <a:lnTo>
                  <a:pt x="1019" y="2576"/>
                </a:lnTo>
                <a:lnTo>
                  <a:pt x="1052" y="2574"/>
                </a:lnTo>
                <a:lnTo>
                  <a:pt x="1115" y="2561"/>
                </a:lnTo>
                <a:lnTo>
                  <a:pt x="1176" y="2537"/>
                </a:lnTo>
                <a:lnTo>
                  <a:pt x="1230" y="2501"/>
                </a:lnTo>
                <a:lnTo>
                  <a:pt x="1256" y="2478"/>
                </a:lnTo>
                <a:lnTo>
                  <a:pt x="1331" y="2404"/>
                </a:lnTo>
                <a:lnTo>
                  <a:pt x="1493" y="2272"/>
                </a:lnTo>
                <a:lnTo>
                  <a:pt x="1664" y="2155"/>
                </a:lnTo>
                <a:lnTo>
                  <a:pt x="1844" y="2056"/>
                </a:lnTo>
                <a:lnTo>
                  <a:pt x="2033" y="1974"/>
                </a:lnTo>
                <a:lnTo>
                  <a:pt x="2229" y="1910"/>
                </a:lnTo>
                <a:lnTo>
                  <a:pt x="2432" y="1869"/>
                </a:lnTo>
                <a:lnTo>
                  <a:pt x="2638" y="1847"/>
                </a:lnTo>
                <a:lnTo>
                  <a:pt x="2743" y="1844"/>
                </a:lnTo>
                <a:lnTo>
                  <a:pt x="2848" y="1847"/>
                </a:lnTo>
                <a:lnTo>
                  <a:pt x="3055" y="1869"/>
                </a:lnTo>
                <a:lnTo>
                  <a:pt x="3257" y="1910"/>
                </a:lnTo>
                <a:lnTo>
                  <a:pt x="3453" y="1974"/>
                </a:lnTo>
                <a:lnTo>
                  <a:pt x="3643" y="2056"/>
                </a:lnTo>
                <a:lnTo>
                  <a:pt x="3823" y="2155"/>
                </a:lnTo>
                <a:lnTo>
                  <a:pt x="3994" y="2272"/>
                </a:lnTo>
                <a:lnTo>
                  <a:pt x="4154" y="2404"/>
                </a:lnTo>
                <a:lnTo>
                  <a:pt x="4230" y="2478"/>
                </a:lnTo>
                <a:lnTo>
                  <a:pt x="4255" y="2501"/>
                </a:lnTo>
                <a:lnTo>
                  <a:pt x="4311" y="2537"/>
                </a:lnTo>
                <a:lnTo>
                  <a:pt x="4372" y="2561"/>
                </a:lnTo>
                <a:lnTo>
                  <a:pt x="4435" y="2574"/>
                </a:lnTo>
                <a:lnTo>
                  <a:pt x="4500" y="2574"/>
                </a:lnTo>
                <a:lnTo>
                  <a:pt x="4562" y="2561"/>
                </a:lnTo>
                <a:lnTo>
                  <a:pt x="4622" y="2537"/>
                </a:lnTo>
                <a:lnTo>
                  <a:pt x="4678" y="2501"/>
                </a:lnTo>
                <a:lnTo>
                  <a:pt x="4703" y="2478"/>
                </a:lnTo>
                <a:lnTo>
                  <a:pt x="4727" y="2452"/>
                </a:lnTo>
                <a:lnTo>
                  <a:pt x="4763" y="2397"/>
                </a:lnTo>
                <a:lnTo>
                  <a:pt x="4788" y="2337"/>
                </a:lnTo>
                <a:lnTo>
                  <a:pt x="4801" y="2275"/>
                </a:lnTo>
                <a:lnTo>
                  <a:pt x="4801" y="2211"/>
                </a:lnTo>
                <a:lnTo>
                  <a:pt x="4788" y="2148"/>
                </a:lnTo>
                <a:lnTo>
                  <a:pt x="4763" y="2088"/>
                </a:lnTo>
                <a:lnTo>
                  <a:pt x="4727" y="2033"/>
                </a:lnTo>
                <a:lnTo>
                  <a:pt x="4703" y="2008"/>
                </a:lnTo>
                <a:lnTo>
                  <a:pt x="4603" y="1912"/>
                </a:lnTo>
                <a:lnTo>
                  <a:pt x="4392" y="1739"/>
                </a:lnTo>
                <a:lnTo>
                  <a:pt x="4167" y="1589"/>
                </a:lnTo>
                <a:lnTo>
                  <a:pt x="3928" y="1462"/>
                </a:lnTo>
                <a:lnTo>
                  <a:pt x="3679" y="1360"/>
                </a:lnTo>
                <a:lnTo>
                  <a:pt x="3421" y="1282"/>
                </a:lnTo>
                <a:lnTo>
                  <a:pt x="3155" y="1230"/>
                </a:lnTo>
                <a:lnTo>
                  <a:pt x="2881" y="1203"/>
                </a:lnTo>
                <a:lnTo>
                  <a:pt x="2743" y="1202"/>
                </a:lnTo>
                <a:close/>
                <a:moveTo>
                  <a:pt x="2746" y="2403"/>
                </a:moveTo>
                <a:lnTo>
                  <a:pt x="2668" y="2404"/>
                </a:lnTo>
                <a:lnTo>
                  <a:pt x="2514" y="2420"/>
                </a:lnTo>
                <a:lnTo>
                  <a:pt x="2362" y="2451"/>
                </a:lnTo>
                <a:lnTo>
                  <a:pt x="2217" y="2497"/>
                </a:lnTo>
                <a:lnTo>
                  <a:pt x="2076" y="2556"/>
                </a:lnTo>
                <a:lnTo>
                  <a:pt x="1940" y="2631"/>
                </a:lnTo>
                <a:lnTo>
                  <a:pt x="1814" y="2719"/>
                </a:lnTo>
                <a:lnTo>
                  <a:pt x="1694" y="2819"/>
                </a:lnTo>
                <a:lnTo>
                  <a:pt x="1637" y="2876"/>
                </a:lnTo>
                <a:lnTo>
                  <a:pt x="1615" y="2900"/>
                </a:lnTo>
                <a:lnTo>
                  <a:pt x="1580" y="2955"/>
                </a:lnTo>
                <a:lnTo>
                  <a:pt x="1557" y="3012"/>
                </a:lnTo>
                <a:lnTo>
                  <a:pt x="1546" y="3074"/>
                </a:lnTo>
                <a:lnTo>
                  <a:pt x="1546" y="3136"/>
                </a:lnTo>
                <a:lnTo>
                  <a:pt x="1557" y="3197"/>
                </a:lnTo>
                <a:lnTo>
                  <a:pt x="1580" y="3256"/>
                </a:lnTo>
                <a:lnTo>
                  <a:pt x="1615" y="3309"/>
                </a:lnTo>
                <a:lnTo>
                  <a:pt x="1637" y="3334"/>
                </a:lnTo>
                <a:lnTo>
                  <a:pt x="1661" y="3357"/>
                </a:lnTo>
                <a:lnTo>
                  <a:pt x="1713" y="3393"/>
                </a:lnTo>
                <a:lnTo>
                  <a:pt x="1769" y="3416"/>
                </a:lnTo>
                <a:lnTo>
                  <a:pt x="1830" y="3427"/>
                </a:lnTo>
                <a:lnTo>
                  <a:pt x="1860" y="3429"/>
                </a:lnTo>
                <a:lnTo>
                  <a:pt x="1890" y="3427"/>
                </a:lnTo>
                <a:lnTo>
                  <a:pt x="1949" y="3416"/>
                </a:lnTo>
                <a:lnTo>
                  <a:pt x="2005" y="3393"/>
                </a:lnTo>
                <a:lnTo>
                  <a:pt x="2057" y="3357"/>
                </a:lnTo>
                <a:lnTo>
                  <a:pt x="2082" y="3334"/>
                </a:lnTo>
                <a:lnTo>
                  <a:pt x="2115" y="3300"/>
                </a:lnTo>
                <a:lnTo>
                  <a:pt x="2187" y="3239"/>
                </a:lnTo>
                <a:lnTo>
                  <a:pt x="2263" y="3184"/>
                </a:lnTo>
                <a:lnTo>
                  <a:pt x="2344" y="3138"/>
                </a:lnTo>
                <a:lnTo>
                  <a:pt x="2429" y="3100"/>
                </a:lnTo>
                <a:lnTo>
                  <a:pt x="2517" y="3070"/>
                </a:lnTo>
                <a:lnTo>
                  <a:pt x="2607" y="3051"/>
                </a:lnTo>
                <a:lnTo>
                  <a:pt x="2699" y="3041"/>
                </a:lnTo>
                <a:lnTo>
                  <a:pt x="2746" y="3040"/>
                </a:lnTo>
                <a:lnTo>
                  <a:pt x="2793" y="3040"/>
                </a:lnTo>
                <a:lnTo>
                  <a:pt x="2885" y="3051"/>
                </a:lnTo>
                <a:lnTo>
                  <a:pt x="2976" y="3070"/>
                </a:lnTo>
                <a:lnTo>
                  <a:pt x="3064" y="3100"/>
                </a:lnTo>
                <a:lnTo>
                  <a:pt x="3147" y="3138"/>
                </a:lnTo>
                <a:lnTo>
                  <a:pt x="3228" y="3184"/>
                </a:lnTo>
                <a:lnTo>
                  <a:pt x="3304" y="3239"/>
                </a:lnTo>
                <a:lnTo>
                  <a:pt x="3376" y="3300"/>
                </a:lnTo>
                <a:lnTo>
                  <a:pt x="3411" y="3334"/>
                </a:lnTo>
                <a:lnTo>
                  <a:pt x="3434" y="3357"/>
                </a:lnTo>
                <a:lnTo>
                  <a:pt x="3487" y="3393"/>
                </a:lnTo>
                <a:lnTo>
                  <a:pt x="3543" y="3416"/>
                </a:lnTo>
                <a:lnTo>
                  <a:pt x="3603" y="3427"/>
                </a:lnTo>
                <a:lnTo>
                  <a:pt x="3663" y="3427"/>
                </a:lnTo>
                <a:lnTo>
                  <a:pt x="3722" y="3416"/>
                </a:lnTo>
                <a:lnTo>
                  <a:pt x="3780" y="3393"/>
                </a:lnTo>
                <a:lnTo>
                  <a:pt x="3832" y="3357"/>
                </a:lnTo>
                <a:lnTo>
                  <a:pt x="3855" y="3334"/>
                </a:lnTo>
                <a:lnTo>
                  <a:pt x="3878" y="3309"/>
                </a:lnTo>
                <a:lnTo>
                  <a:pt x="3912" y="3256"/>
                </a:lnTo>
                <a:lnTo>
                  <a:pt x="3934" y="3197"/>
                </a:lnTo>
                <a:lnTo>
                  <a:pt x="3945" y="3136"/>
                </a:lnTo>
                <a:lnTo>
                  <a:pt x="3945" y="3074"/>
                </a:lnTo>
                <a:lnTo>
                  <a:pt x="3934" y="3012"/>
                </a:lnTo>
                <a:lnTo>
                  <a:pt x="3912" y="2955"/>
                </a:lnTo>
                <a:lnTo>
                  <a:pt x="3878" y="2900"/>
                </a:lnTo>
                <a:lnTo>
                  <a:pt x="3855" y="2876"/>
                </a:lnTo>
                <a:lnTo>
                  <a:pt x="3798" y="2819"/>
                </a:lnTo>
                <a:lnTo>
                  <a:pt x="3679" y="2719"/>
                </a:lnTo>
                <a:lnTo>
                  <a:pt x="3551" y="2631"/>
                </a:lnTo>
                <a:lnTo>
                  <a:pt x="3417" y="2556"/>
                </a:lnTo>
                <a:lnTo>
                  <a:pt x="3276" y="2497"/>
                </a:lnTo>
                <a:lnTo>
                  <a:pt x="3130" y="2451"/>
                </a:lnTo>
                <a:lnTo>
                  <a:pt x="2979" y="2420"/>
                </a:lnTo>
                <a:lnTo>
                  <a:pt x="2825" y="2404"/>
                </a:lnTo>
                <a:lnTo>
                  <a:pt x="2746" y="24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xmlns="" id="{B8CD8BA6-40E9-CE9F-2A58-1FE982C463B8}"/>
              </a:ext>
            </a:extLst>
          </p:cNvPr>
          <p:cNvSpPr/>
          <p:nvPr/>
        </p:nvSpPr>
        <p:spPr>
          <a:xfrm>
            <a:off x="11678980" y="261317"/>
            <a:ext cx="36000" cy="93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xmlns="" id="{85ED91B9-943F-8DF3-C308-434A4EB53E0D}"/>
              </a:ext>
            </a:extLst>
          </p:cNvPr>
          <p:cNvSpPr/>
          <p:nvPr/>
        </p:nvSpPr>
        <p:spPr>
          <a:xfrm>
            <a:off x="11722919" y="261317"/>
            <a:ext cx="36000" cy="93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xmlns="" id="{449CDADE-CE9D-71DF-DD5B-2A3DD989F766}"/>
              </a:ext>
            </a:extLst>
          </p:cNvPr>
          <p:cNvSpPr/>
          <p:nvPr/>
        </p:nvSpPr>
        <p:spPr>
          <a:xfrm>
            <a:off x="11764477" y="261317"/>
            <a:ext cx="36000" cy="93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xmlns="" id="{B287A209-1292-CF30-EDE5-D4D40CBFE68F}"/>
              </a:ext>
            </a:extLst>
          </p:cNvPr>
          <p:cNvSpPr/>
          <p:nvPr/>
        </p:nvSpPr>
        <p:spPr>
          <a:xfrm flipH="1">
            <a:off x="7162199" y="3479789"/>
            <a:ext cx="789053" cy="789053"/>
          </a:xfrm>
          <a:prstGeom prst="ellipse">
            <a:avLst/>
          </a:prstGeom>
          <a:noFill/>
          <a:ln w="19050">
            <a:solidFill>
              <a:srgbClr val="5BBF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5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7" name="자유형 30">
            <a:extLst>
              <a:ext uri="{FF2B5EF4-FFF2-40B4-BE49-F238E27FC236}">
                <a16:creationId xmlns:a16="http://schemas.microsoft.com/office/drawing/2014/main" xmlns="" id="{B1204F74-B102-EF33-A022-38C522574307}"/>
              </a:ext>
            </a:extLst>
          </p:cNvPr>
          <p:cNvSpPr>
            <a:spLocks/>
          </p:cNvSpPr>
          <p:nvPr/>
        </p:nvSpPr>
        <p:spPr bwMode="auto">
          <a:xfrm>
            <a:off x="7410867" y="3746664"/>
            <a:ext cx="291711" cy="255304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rgbClr val="5BBF8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ko-KR" altLang="en-US" sz="140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8" name="타원 37">
            <a:extLst>
              <a:ext uri="{FF2B5EF4-FFF2-40B4-BE49-F238E27FC236}">
                <a16:creationId xmlns:a16="http://schemas.microsoft.com/office/drawing/2014/main" xmlns="" id="{E08ED6E2-095F-DFC7-D3CD-1D0A5B0C00F7}"/>
              </a:ext>
            </a:extLst>
          </p:cNvPr>
          <p:cNvSpPr/>
          <p:nvPr/>
        </p:nvSpPr>
        <p:spPr>
          <a:xfrm rot="10800000" flipH="1" flipV="1">
            <a:off x="4189999" y="3479788"/>
            <a:ext cx="789053" cy="789053"/>
          </a:xfrm>
          <a:prstGeom prst="ellipse">
            <a:avLst/>
          </a:prstGeom>
          <a:noFill/>
          <a:ln w="19050">
            <a:solidFill>
              <a:srgbClr val="5BBF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5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0" name="Freeform 36">
            <a:extLst>
              <a:ext uri="{FF2B5EF4-FFF2-40B4-BE49-F238E27FC236}">
                <a16:creationId xmlns:a16="http://schemas.microsoft.com/office/drawing/2014/main" xmlns="" id="{BB3CD509-4A1A-E6AF-A29F-6455020A0871}"/>
              </a:ext>
            </a:extLst>
          </p:cNvPr>
          <p:cNvSpPr>
            <a:spLocks noEditPoints="1"/>
          </p:cNvSpPr>
          <p:nvPr/>
        </p:nvSpPr>
        <p:spPr bwMode="auto">
          <a:xfrm>
            <a:off x="4498430" y="3729510"/>
            <a:ext cx="172186" cy="289602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rgbClr val="5BBF8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 sz="140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1" name="타원 40">
            <a:extLst>
              <a:ext uri="{FF2B5EF4-FFF2-40B4-BE49-F238E27FC236}">
                <a16:creationId xmlns:a16="http://schemas.microsoft.com/office/drawing/2014/main" xmlns="" id="{6486CEA4-40B7-53B2-5AE2-EA877E80FE02}"/>
              </a:ext>
            </a:extLst>
          </p:cNvPr>
          <p:cNvSpPr/>
          <p:nvPr/>
        </p:nvSpPr>
        <p:spPr>
          <a:xfrm rot="10800000" flipV="1">
            <a:off x="5655587" y="1874735"/>
            <a:ext cx="789053" cy="789053"/>
          </a:xfrm>
          <a:prstGeom prst="ellipse">
            <a:avLst/>
          </a:prstGeom>
          <a:solidFill>
            <a:srgbClr val="484B52"/>
          </a:solidFill>
          <a:ln w="19050">
            <a:solidFill>
              <a:srgbClr val="5BBF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42" name="Group 20">
            <a:extLst>
              <a:ext uri="{FF2B5EF4-FFF2-40B4-BE49-F238E27FC236}">
                <a16:creationId xmlns:a16="http://schemas.microsoft.com/office/drawing/2014/main" xmlns="" id="{56D07233-F080-50EC-9BCA-9DE33260991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935088" y="2091616"/>
            <a:ext cx="230052" cy="313802"/>
            <a:chOff x="2597" y="4163"/>
            <a:chExt cx="217" cy="296"/>
          </a:xfrm>
          <a:solidFill>
            <a:schemeClr val="bg1"/>
          </a:solidFill>
        </p:grpSpPr>
        <p:sp>
          <p:nvSpPr>
            <p:cNvPr id="43" name="Freeform 22">
              <a:extLst>
                <a:ext uri="{FF2B5EF4-FFF2-40B4-BE49-F238E27FC236}">
                  <a16:creationId xmlns:a16="http://schemas.microsoft.com/office/drawing/2014/main" xmlns="" id="{358E2F69-6AB9-5953-AF61-5DA97D30ED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30" y="4163"/>
              <a:ext cx="151" cy="176"/>
            </a:xfrm>
            <a:custGeom>
              <a:avLst/>
              <a:gdLst>
                <a:gd name="T0" fmla="*/ 410 w 1662"/>
                <a:gd name="T1" fmla="*/ 645 h 1942"/>
                <a:gd name="T2" fmla="*/ 309 w 1662"/>
                <a:gd name="T3" fmla="*/ 847 h 1942"/>
                <a:gd name="T4" fmla="*/ 255 w 1662"/>
                <a:gd name="T5" fmla="*/ 1023 h 1942"/>
                <a:gd name="T6" fmla="*/ 263 w 1662"/>
                <a:gd name="T7" fmla="*/ 1206 h 1942"/>
                <a:gd name="T8" fmla="*/ 347 w 1662"/>
                <a:gd name="T9" fmla="*/ 1429 h 1942"/>
                <a:gd name="T10" fmla="*/ 476 w 1662"/>
                <a:gd name="T11" fmla="*/ 1620 h 1942"/>
                <a:gd name="T12" fmla="*/ 638 w 1662"/>
                <a:gd name="T13" fmla="*/ 1753 h 1942"/>
                <a:gd name="T14" fmla="*/ 825 w 1662"/>
                <a:gd name="T15" fmla="*/ 1803 h 1942"/>
                <a:gd name="T16" fmla="*/ 1013 w 1662"/>
                <a:gd name="T17" fmla="*/ 1753 h 1942"/>
                <a:gd name="T18" fmla="*/ 1176 w 1662"/>
                <a:gd name="T19" fmla="*/ 1619 h 1942"/>
                <a:gd name="T20" fmla="*/ 1305 w 1662"/>
                <a:gd name="T21" fmla="*/ 1428 h 1942"/>
                <a:gd name="T22" fmla="*/ 1388 w 1662"/>
                <a:gd name="T23" fmla="*/ 1205 h 1942"/>
                <a:gd name="T24" fmla="*/ 1418 w 1662"/>
                <a:gd name="T25" fmla="*/ 974 h 1942"/>
                <a:gd name="T26" fmla="*/ 1266 w 1662"/>
                <a:gd name="T27" fmla="*/ 836 h 1942"/>
                <a:gd name="T28" fmla="*/ 1012 w 1662"/>
                <a:gd name="T29" fmla="*/ 794 h 1942"/>
                <a:gd name="T30" fmla="*/ 806 w 1662"/>
                <a:gd name="T31" fmla="*/ 713 h 1942"/>
                <a:gd name="T32" fmla="*/ 646 w 1662"/>
                <a:gd name="T33" fmla="*/ 610 h 1942"/>
                <a:gd name="T34" fmla="*/ 526 w 1662"/>
                <a:gd name="T35" fmla="*/ 499 h 1942"/>
                <a:gd name="T36" fmla="*/ 944 w 1662"/>
                <a:gd name="T37" fmla="*/ 23 h 1942"/>
                <a:gd name="T38" fmla="*/ 1152 w 1662"/>
                <a:gd name="T39" fmla="*/ 118 h 1942"/>
                <a:gd name="T40" fmla="*/ 1271 w 1662"/>
                <a:gd name="T41" fmla="*/ 205 h 1942"/>
                <a:gd name="T42" fmla="*/ 1388 w 1662"/>
                <a:gd name="T43" fmla="*/ 323 h 1942"/>
                <a:gd name="T44" fmla="*/ 1455 w 1662"/>
                <a:gd name="T45" fmla="*/ 429 h 1942"/>
                <a:gd name="T46" fmla="*/ 1524 w 1662"/>
                <a:gd name="T47" fmla="*/ 626 h 1942"/>
                <a:gd name="T48" fmla="*/ 1555 w 1662"/>
                <a:gd name="T49" fmla="*/ 892 h 1942"/>
                <a:gd name="T50" fmla="*/ 1619 w 1662"/>
                <a:gd name="T51" fmla="*/ 939 h 1942"/>
                <a:gd name="T52" fmla="*/ 1657 w 1662"/>
                <a:gd name="T53" fmla="*/ 1032 h 1942"/>
                <a:gd name="T54" fmla="*/ 1655 w 1662"/>
                <a:gd name="T55" fmla="*/ 1183 h 1942"/>
                <a:gd name="T56" fmla="*/ 1611 w 1662"/>
                <a:gd name="T57" fmla="*/ 1304 h 1942"/>
                <a:gd name="T58" fmla="*/ 1537 w 1662"/>
                <a:gd name="T59" fmla="*/ 1372 h 1942"/>
                <a:gd name="T60" fmla="*/ 1445 w 1662"/>
                <a:gd name="T61" fmla="*/ 1454 h 1942"/>
                <a:gd name="T62" fmla="*/ 1313 w 1662"/>
                <a:gd name="T63" fmla="*/ 1670 h 1942"/>
                <a:gd name="T64" fmla="*/ 1141 w 1662"/>
                <a:gd name="T65" fmla="*/ 1836 h 1942"/>
                <a:gd name="T66" fmla="*/ 937 w 1662"/>
                <a:gd name="T67" fmla="*/ 1930 h 1942"/>
                <a:gd name="T68" fmla="*/ 714 w 1662"/>
                <a:gd name="T69" fmla="*/ 1930 h 1942"/>
                <a:gd name="T70" fmla="*/ 510 w 1662"/>
                <a:gd name="T71" fmla="*/ 1836 h 1942"/>
                <a:gd name="T72" fmla="*/ 337 w 1662"/>
                <a:gd name="T73" fmla="*/ 1669 h 1942"/>
                <a:gd name="T74" fmla="*/ 205 w 1662"/>
                <a:gd name="T75" fmla="*/ 1452 h 1942"/>
                <a:gd name="T76" fmla="*/ 111 w 1662"/>
                <a:gd name="T77" fmla="*/ 1364 h 1942"/>
                <a:gd name="T78" fmla="*/ 39 w 1662"/>
                <a:gd name="T79" fmla="*/ 1284 h 1942"/>
                <a:gd name="T80" fmla="*/ 2 w 1662"/>
                <a:gd name="T81" fmla="*/ 1143 h 1942"/>
                <a:gd name="T82" fmla="*/ 9 w 1662"/>
                <a:gd name="T83" fmla="*/ 1009 h 1942"/>
                <a:gd name="T84" fmla="*/ 50 w 1662"/>
                <a:gd name="T85" fmla="*/ 930 h 1942"/>
                <a:gd name="T86" fmla="*/ 98 w 1662"/>
                <a:gd name="T87" fmla="*/ 851 h 1942"/>
                <a:gd name="T88" fmla="*/ 85 w 1662"/>
                <a:gd name="T89" fmla="*/ 643 h 1942"/>
                <a:gd name="T90" fmla="*/ 120 w 1662"/>
                <a:gd name="T91" fmla="*/ 487 h 1942"/>
                <a:gd name="T92" fmla="*/ 183 w 1662"/>
                <a:gd name="T93" fmla="*/ 377 h 1942"/>
                <a:gd name="T94" fmla="*/ 257 w 1662"/>
                <a:gd name="T95" fmla="*/ 305 h 1942"/>
                <a:gd name="T96" fmla="*/ 319 w 1662"/>
                <a:gd name="T97" fmla="*/ 266 h 1942"/>
                <a:gd name="T98" fmla="*/ 352 w 1662"/>
                <a:gd name="T99" fmla="*/ 246 h 1942"/>
                <a:gd name="T100" fmla="*/ 390 w 1662"/>
                <a:gd name="T101" fmla="*/ 196 h 1942"/>
                <a:gd name="T102" fmla="*/ 459 w 1662"/>
                <a:gd name="T103" fmla="*/ 127 h 1942"/>
                <a:gd name="T104" fmla="*/ 559 w 1662"/>
                <a:gd name="T105" fmla="*/ 57 h 1942"/>
                <a:gd name="T106" fmla="*/ 690 w 1662"/>
                <a:gd name="T107" fmla="*/ 10 h 1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62" h="1942">
                  <a:moveTo>
                    <a:pt x="526" y="499"/>
                  </a:moveTo>
                  <a:lnTo>
                    <a:pt x="484" y="546"/>
                  </a:lnTo>
                  <a:lnTo>
                    <a:pt x="445" y="595"/>
                  </a:lnTo>
                  <a:lnTo>
                    <a:pt x="410" y="645"/>
                  </a:lnTo>
                  <a:lnTo>
                    <a:pt x="379" y="696"/>
                  </a:lnTo>
                  <a:lnTo>
                    <a:pt x="352" y="747"/>
                  </a:lnTo>
                  <a:lnTo>
                    <a:pt x="329" y="797"/>
                  </a:lnTo>
                  <a:lnTo>
                    <a:pt x="309" y="847"/>
                  </a:lnTo>
                  <a:lnTo>
                    <a:pt x="291" y="895"/>
                  </a:lnTo>
                  <a:lnTo>
                    <a:pt x="277" y="941"/>
                  </a:lnTo>
                  <a:lnTo>
                    <a:pt x="264" y="984"/>
                  </a:lnTo>
                  <a:lnTo>
                    <a:pt x="255" y="1023"/>
                  </a:lnTo>
                  <a:lnTo>
                    <a:pt x="247" y="1059"/>
                  </a:lnTo>
                  <a:lnTo>
                    <a:pt x="241" y="1091"/>
                  </a:lnTo>
                  <a:lnTo>
                    <a:pt x="250" y="1148"/>
                  </a:lnTo>
                  <a:lnTo>
                    <a:pt x="263" y="1206"/>
                  </a:lnTo>
                  <a:lnTo>
                    <a:pt x="280" y="1263"/>
                  </a:lnTo>
                  <a:lnTo>
                    <a:pt x="299" y="1320"/>
                  </a:lnTo>
                  <a:lnTo>
                    <a:pt x="322" y="1375"/>
                  </a:lnTo>
                  <a:lnTo>
                    <a:pt x="347" y="1429"/>
                  </a:lnTo>
                  <a:lnTo>
                    <a:pt x="375" y="1480"/>
                  </a:lnTo>
                  <a:lnTo>
                    <a:pt x="406" y="1530"/>
                  </a:lnTo>
                  <a:lnTo>
                    <a:pt x="440" y="1576"/>
                  </a:lnTo>
                  <a:lnTo>
                    <a:pt x="476" y="1620"/>
                  </a:lnTo>
                  <a:lnTo>
                    <a:pt x="513" y="1659"/>
                  </a:lnTo>
                  <a:lnTo>
                    <a:pt x="553" y="1695"/>
                  </a:lnTo>
                  <a:lnTo>
                    <a:pt x="594" y="1726"/>
                  </a:lnTo>
                  <a:lnTo>
                    <a:pt x="638" y="1753"/>
                  </a:lnTo>
                  <a:lnTo>
                    <a:pt x="683" y="1774"/>
                  </a:lnTo>
                  <a:lnTo>
                    <a:pt x="729" y="1789"/>
                  </a:lnTo>
                  <a:lnTo>
                    <a:pt x="777" y="1800"/>
                  </a:lnTo>
                  <a:lnTo>
                    <a:pt x="825" y="1803"/>
                  </a:lnTo>
                  <a:lnTo>
                    <a:pt x="875" y="1800"/>
                  </a:lnTo>
                  <a:lnTo>
                    <a:pt x="922" y="1789"/>
                  </a:lnTo>
                  <a:lnTo>
                    <a:pt x="968" y="1774"/>
                  </a:lnTo>
                  <a:lnTo>
                    <a:pt x="1013" y="1753"/>
                  </a:lnTo>
                  <a:lnTo>
                    <a:pt x="1056" y="1726"/>
                  </a:lnTo>
                  <a:lnTo>
                    <a:pt x="1099" y="1695"/>
                  </a:lnTo>
                  <a:lnTo>
                    <a:pt x="1139" y="1659"/>
                  </a:lnTo>
                  <a:lnTo>
                    <a:pt x="1176" y="1619"/>
                  </a:lnTo>
                  <a:lnTo>
                    <a:pt x="1212" y="1576"/>
                  </a:lnTo>
                  <a:lnTo>
                    <a:pt x="1245" y="1529"/>
                  </a:lnTo>
                  <a:lnTo>
                    <a:pt x="1276" y="1480"/>
                  </a:lnTo>
                  <a:lnTo>
                    <a:pt x="1305" y="1428"/>
                  </a:lnTo>
                  <a:lnTo>
                    <a:pt x="1330" y="1374"/>
                  </a:lnTo>
                  <a:lnTo>
                    <a:pt x="1353" y="1319"/>
                  </a:lnTo>
                  <a:lnTo>
                    <a:pt x="1372" y="1262"/>
                  </a:lnTo>
                  <a:lnTo>
                    <a:pt x="1388" y="1205"/>
                  </a:lnTo>
                  <a:lnTo>
                    <a:pt x="1401" y="1147"/>
                  </a:lnTo>
                  <a:lnTo>
                    <a:pt x="1411" y="1089"/>
                  </a:lnTo>
                  <a:lnTo>
                    <a:pt x="1416" y="1032"/>
                  </a:lnTo>
                  <a:lnTo>
                    <a:pt x="1418" y="974"/>
                  </a:lnTo>
                  <a:lnTo>
                    <a:pt x="1417" y="904"/>
                  </a:lnTo>
                  <a:lnTo>
                    <a:pt x="1414" y="838"/>
                  </a:lnTo>
                  <a:lnTo>
                    <a:pt x="1339" y="839"/>
                  </a:lnTo>
                  <a:lnTo>
                    <a:pt x="1266" y="836"/>
                  </a:lnTo>
                  <a:lnTo>
                    <a:pt x="1198" y="830"/>
                  </a:lnTo>
                  <a:lnTo>
                    <a:pt x="1133" y="820"/>
                  </a:lnTo>
                  <a:lnTo>
                    <a:pt x="1070" y="808"/>
                  </a:lnTo>
                  <a:lnTo>
                    <a:pt x="1012" y="794"/>
                  </a:lnTo>
                  <a:lnTo>
                    <a:pt x="956" y="777"/>
                  </a:lnTo>
                  <a:lnTo>
                    <a:pt x="903" y="757"/>
                  </a:lnTo>
                  <a:lnTo>
                    <a:pt x="853" y="737"/>
                  </a:lnTo>
                  <a:lnTo>
                    <a:pt x="806" y="713"/>
                  </a:lnTo>
                  <a:lnTo>
                    <a:pt x="762" y="690"/>
                  </a:lnTo>
                  <a:lnTo>
                    <a:pt x="721" y="664"/>
                  </a:lnTo>
                  <a:lnTo>
                    <a:pt x="682" y="638"/>
                  </a:lnTo>
                  <a:lnTo>
                    <a:pt x="646" y="610"/>
                  </a:lnTo>
                  <a:lnTo>
                    <a:pt x="612" y="583"/>
                  </a:lnTo>
                  <a:lnTo>
                    <a:pt x="581" y="555"/>
                  </a:lnTo>
                  <a:lnTo>
                    <a:pt x="552" y="527"/>
                  </a:lnTo>
                  <a:lnTo>
                    <a:pt x="526" y="499"/>
                  </a:lnTo>
                  <a:close/>
                  <a:moveTo>
                    <a:pt x="808" y="0"/>
                  </a:moveTo>
                  <a:lnTo>
                    <a:pt x="851" y="3"/>
                  </a:lnTo>
                  <a:lnTo>
                    <a:pt x="897" y="11"/>
                  </a:lnTo>
                  <a:lnTo>
                    <a:pt x="944" y="23"/>
                  </a:lnTo>
                  <a:lnTo>
                    <a:pt x="993" y="39"/>
                  </a:lnTo>
                  <a:lnTo>
                    <a:pt x="1044" y="60"/>
                  </a:lnTo>
                  <a:lnTo>
                    <a:pt x="1097" y="86"/>
                  </a:lnTo>
                  <a:lnTo>
                    <a:pt x="1152" y="118"/>
                  </a:lnTo>
                  <a:lnTo>
                    <a:pt x="1179" y="135"/>
                  </a:lnTo>
                  <a:lnTo>
                    <a:pt x="1208" y="155"/>
                  </a:lnTo>
                  <a:lnTo>
                    <a:pt x="1239" y="179"/>
                  </a:lnTo>
                  <a:lnTo>
                    <a:pt x="1271" y="205"/>
                  </a:lnTo>
                  <a:lnTo>
                    <a:pt x="1304" y="233"/>
                  </a:lnTo>
                  <a:lnTo>
                    <a:pt x="1334" y="261"/>
                  </a:lnTo>
                  <a:lnTo>
                    <a:pt x="1363" y="292"/>
                  </a:lnTo>
                  <a:lnTo>
                    <a:pt x="1388" y="323"/>
                  </a:lnTo>
                  <a:lnTo>
                    <a:pt x="1409" y="353"/>
                  </a:lnTo>
                  <a:lnTo>
                    <a:pt x="1409" y="353"/>
                  </a:lnTo>
                  <a:lnTo>
                    <a:pt x="1433" y="389"/>
                  </a:lnTo>
                  <a:lnTo>
                    <a:pt x="1455" y="429"/>
                  </a:lnTo>
                  <a:lnTo>
                    <a:pt x="1475" y="472"/>
                  </a:lnTo>
                  <a:lnTo>
                    <a:pt x="1493" y="519"/>
                  </a:lnTo>
                  <a:lnTo>
                    <a:pt x="1509" y="570"/>
                  </a:lnTo>
                  <a:lnTo>
                    <a:pt x="1524" y="626"/>
                  </a:lnTo>
                  <a:lnTo>
                    <a:pt x="1535" y="685"/>
                  </a:lnTo>
                  <a:lnTo>
                    <a:pt x="1545" y="749"/>
                  </a:lnTo>
                  <a:lnTo>
                    <a:pt x="1551" y="817"/>
                  </a:lnTo>
                  <a:lnTo>
                    <a:pt x="1555" y="892"/>
                  </a:lnTo>
                  <a:lnTo>
                    <a:pt x="1573" y="900"/>
                  </a:lnTo>
                  <a:lnTo>
                    <a:pt x="1590" y="910"/>
                  </a:lnTo>
                  <a:lnTo>
                    <a:pt x="1605" y="922"/>
                  </a:lnTo>
                  <a:lnTo>
                    <a:pt x="1619" y="939"/>
                  </a:lnTo>
                  <a:lnTo>
                    <a:pt x="1632" y="957"/>
                  </a:lnTo>
                  <a:lnTo>
                    <a:pt x="1642" y="979"/>
                  </a:lnTo>
                  <a:lnTo>
                    <a:pt x="1651" y="1003"/>
                  </a:lnTo>
                  <a:lnTo>
                    <a:pt x="1657" y="1032"/>
                  </a:lnTo>
                  <a:lnTo>
                    <a:pt x="1661" y="1064"/>
                  </a:lnTo>
                  <a:lnTo>
                    <a:pt x="1662" y="1102"/>
                  </a:lnTo>
                  <a:lnTo>
                    <a:pt x="1660" y="1143"/>
                  </a:lnTo>
                  <a:lnTo>
                    <a:pt x="1655" y="1183"/>
                  </a:lnTo>
                  <a:lnTo>
                    <a:pt x="1648" y="1218"/>
                  </a:lnTo>
                  <a:lnTo>
                    <a:pt x="1638" y="1250"/>
                  </a:lnTo>
                  <a:lnTo>
                    <a:pt x="1625" y="1278"/>
                  </a:lnTo>
                  <a:lnTo>
                    <a:pt x="1611" y="1304"/>
                  </a:lnTo>
                  <a:lnTo>
                    <a:pt x="1595" y="1325"/>
                  </a:lnTo>
                  <a:lnTo>
                    <a:pt x="1577" y="1344"/>
                  </a:lnTo>
                  <a:lnTo>
                    <a:pt x="1558" y="1360"/>
                  </a:lnTo>
                  <a:lnTo>
                    <a:pt x="1537" y="1372"/>
                  </a:lnTo>
                  <a:lnTo>
                    <a:pt x="1515" y="1382"/>
                  </a:lnTo>
                  <a:lnTo>
                    <a:pt x="1493" y="1390"/>
                  </a:lnTo>
                  <a:lnTo>
                    <a:pt x="1471" y="1395"/>
                  </a:lnTo>
                  <a:lnTo>
                    <a:pt x="1445" y="1454"/>
                  </a:lnTo>
                  <a:lnTo>
                    <a:pt x="1416" y="1512"/>
                  </a:lnTo>
                  <a:lnTo>
                    <a:pt x="1385" y="1567"/>
                  </a:lnTo>
                  <a:lnTo>
                    <a:pt x="1350" y="1620"/>
                  </a:lnTo>
                  <a:lnTo>
                    <a:pt x="1313" y="1670"/>
                  </a:lnTo>
                  <a:lnTo>
                    <a:pt x="1273" y="1717"/>
                  </a:lnTo>
                  <a:lnTo>
                    <a:pt x="1231" y="1761"/>
                  </a:lnTo>
                  <a:lnTo>
                    <a:pt x="1187" y="1801"/>
                  </a:lnTo>
                  <a:lnTo>
                    <a:pt x="1141" y="1836"/>
                  </a:lnTo>
                  <a:lnTo>
                    <a:pt x="1092" y="1868"/>
                  </a:lnTo>
                  <a:lnTo>
                    <a:pt x="1042" y="1893"/>
                  </a:lnTo>
                  <a:lnTo>
                    <a:pt x="990" y="1915"/>
                  </a:lnTo>
                  <a:lnTo>
                    <a:pt x="937" y="1930"/>
                  </a:lnTo>
                  <a:lnTo>
                    <a:pt x="882" y="1939"/>
                  </a:lnTo>
                  <a:lnTo>
                    <a:pt x="825" y="1942"/>
                  </a:lnTo>
                  <a:lnTo>
                    <a:pt x="769" y="1939"/>
                  </a:lnTo>
                  <a:lnTo>
                    <a:pt x="714" y="1930"/>
                  </a:lnTo>
                  <a:lnTo>
                    <a:pt x="661" y="1915"/>
                  </a:lnTo>
                  <a:lnTo>
                    <a:pt x="608" y="1893"/>
                  </a:lnTo>
                  <a:lnTo>
                    <a:pt x="558" y="1867"/>
                  </a:lnTo>
                  <a:lnTo>
                    <a:pt x="510" y="1836"/>
                  </a:lnTo>
                  <a:lnTo>
                    <a:pt x="464" y="1800"/>
                  </a:lnTo>
                  <a:lnTo>
                    <a:pt x="419" y="1760"/>
                  </a:lnTo>
                  <a:lnTo>
                    <a:pt x="377" y="1716"/>
                  </a:lnTo>
                  <a:lnTo>
                    <a:pt x="337" y="1669"/>
                  </a:lnTo>
                  <a:lnTo>
                    <a:pt x="300" y="1618"/>
                  </a:lnTo>
                  <a:lnTo>
                    <a:pt x="266" y="1565"/>
                  </a:lnTo>
                  <a:lnTo>
                    <a:pt x="234" y="1510"/>
                  </a:lnTo>
                  <a:lnTo>
                    <a:pt x="205" y="1452"/>
                  </a:lnTo>
                  <a:lnTo>
                    <a:pt x="179" y="1392"/>
                  </a:lnTo>
                  <a:lnTo>
                    <a:pt x="156" y="1386"/>
                  </a:lnTo>
                  <a:lnTo>
                    <a:pt x="133" y="1376"/>
                  </a:lnTo>
                  <a:lnTo>
                    <a:pt x="111" y="1364"/>
                  </a:lnTo>
                  <a:lnTo>
                    <a:pt x="91" y="1349"/>
                  </a:lnTo>
                  <a:lnTo>
                    <a:pt x="72" y="1330"/>
                  </a:lnTo>
                  <a:lnTo>
                    <a:pt x="55" y="1309"/>
                  </a:lnTo>
                  <a:lnTo>
                    <a:pt x="39" y="1284"/>
                  </a:lnTo>
                  <a:lnTo>
                    <a:pt x="26" y="1254"/>
                  </a:lnTo>
                  <a:lnTo>
                    <a:pt x="15" y="1221"/>
                  </a:lnTo>
                  <a:lnTo>
                    <a:pt x="7" y="1184"/>
                  </a:lnTo>
                  <a:lnTo>
                    <a:pt x="2" y="1143"/>
                  </a:lnTo>
                  <a:lnTo>
                    <a:pt x="0" y="1104"/>
                  </a:lnTo>
                  <a:lnTo>
                    <a:pt x="1" y="1068"/>
                  </a:lnTo>
                  <a:lnTo>
                    <a:pt x="4" y="1038"/>
                  </a:lnTo>
                  <a:lnTo>
                    <a:pt x="9" y="1009"/>
                  </a:lnTo>
                  <a:lnTo>
                    <a:pt x="17" y="985"/>
                  </a:lnTo>
                  <a:lnTo>
                    <a:pt x="27" y="964"/>
                  </a:lnTo>
                  <a:lnTo>
                    <a:pt x="38" y="946"/>
                  </a:lnTo>
                  <a:lnTo>
                    <a:pt x="50" y="930"/>
                  </a:lnTo>
                  <a:lnTo>
                    <a:pt x="65" y="916"/>
                  </a:lnTo>
                  <a:lnTo>
                    <a:pt x="80" y="906"/>
                  </a:lnTo>
                  <a:lnTo>
                    <a:pt x="96" y="897"/>
                  </a:lnTo>
                  <a:lnTo>
                    <a:pt x="98" y="851"/>
                  </a:lnTo>
                  <a:lnTo>
                    <a:pt x="89" y="794"/>
                  </a:lnTo>
                  <a:lnTo>
                    <a:pt x="85" y="740"/>
                  </a:lnTo>
                  <a:lnTo>
                    <a:pt x="83" y="690"/>
                  </a:lnTo>
                  <a:lnTo>
                    <a:pt x="85" y="643"/>
                  </a:lnTo>
                  <a:lnTo>
                    <a:pt x="90" y="599"/>
                  </a:lnTo>
                  <a:lnTo>
                    <a:pt x="98" y="559"/>
                  </a:lnTo>
                  <a:lnTo>
                    <a:pt x="108" y="522"/>
                  </a:lnTo>
                  <a:lnTo>
                    <a:pt x="120" y="487"/>
                  </a:lnTo>
                  <a:lnTo>
                    <a:pt x="134" y="455"/>
                  </a:lnTo>
                  <a:lnTo>
                    <a:pt x="149" y="427"/>
                  </a:lnTo>
                  <a:lnTo>
                    <a:pt x="166" y="400"/>
                  </a:lnTo>
                  <a:lnTo>
                    <a:pt x="183" y="377"/>
                  </a:lnTo>
                  <a:lnTo>
                    <a:pt x="202" y="355"/>
                  </a:lnTo>
                  <a:lnTo>
                    <a:pt x="220" y="337"/>
                  </a:lnTo>
                  <a:lnTo>
                    <a:pt x="239" y="320"/>
                  </a:lnTo>
                  <a:lnTo>
                    <a:pt x="257" y="305"/>
                  </a:lnTo>
                  <a:lnTo>
                    <a:pt x="274" y="293"/>
                  </a:lnTo>
                  <a:lnTo>
                    <a:pt x="290" y="282"/>
                  </a:lnTo>
                  <a:lnTo>
                    <a:pt x="305" y="273"/>
                  </a:lnTo>
                  <a:lnTo>
                    <a:pt x="319" y="266"/>
                  </a:lnTo>
                  <a:lnTo>
                    <a:pt x="331" y="260"/>
                  </a:lnTo>
                  <a:lnTo>
                    <a:pt x="341" y="255"/>
                  </a:lnTo>
                  <a:lnTo>
                    <a:pt x="348" y="253"/>
                  </a:lnTo>
                  <a:lnTo>
                    <a:pt x="352" y="246"/>
                  </a:lnTo>
                  <a:lnTo>
                    <a:pt x="359" y="237"/>
                  </a:lnTo>
                  <a:lnTo>
                    <a:pt x="367" y="225"/>
                  </a:lnTo>
                  <a:lnTo>
                    <a:pt x="377" y="212"/>
                  </a:lnTo>
                  <a:lnTo>
                    <a:pt x="390" y="196"/>
                  </a:lnTo>
                  <a:lnTo>
                    <a:pt x="404" y="180"/>
                  </a:lnTo>
                  <a:lnTo>
                    <a:pt x="421" y="163"/>
                  </a:lnTo>
                  <a:lnTo>
                    <a:pt x="439" y="145"/>
                  </a:lnTo>
                  <a:lnTo>
                    <a:pt x="459" y="127"/>
                  </a:lnTo>
                  <a:lnTo>
                    <a:pt x="481" y="108"/>
                  </a:lnTo>
                  <a:lnTo>
                    <a:pt x="505" y="91"/>
                  </a:lnTo>
                  <a:lnTo>
                    <a:pt x="531" y="74"/>
                  </a:lnTo>
                  <a:lnTo>
                    <a:pt x="559" y="57"/>
                  </a:lnTo>
                  <a:lnTo>
                    <a:pt x="589" y="43"/>
                  </a:lnTo>
                  <a:lnTo>
                    <a:pt x="620" y="30"/>
                  </a:lnTo>
                  <a:lnTo>
                    <a:pt x="655" y="19"/>
                  </a:lnTo>
                  <a:lnTo>
                    <a:pt x="690" y="10"/>
                  </a:lnTo>
                  <a:lnTo>
                    <a:pt x="728" y="3"/>
                  </a:lnTo>
                  <a:lnTo>
                    <a:pt x="767" y="0"/>
                  </a:lnTo>
                  <a:lnTo>
                    <a:pt x="8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sz="160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44" name="Freeform 23">
              <a:extLst>
                <a:ext uri="{FF2B5EF4-FFF2-40B4-BE49-F238E27FC236}">
                  <a16:creationId xmlns:a16="http://schemas.microsoft.com/office/drawing/2014/main" xmlns="" id="{10CD8686-A059-7799-DC58-4E101CF663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64" y="4250"/>
              <a:ext cx="83" cy="27"/>
            </a:xfrm>
            <a:custGeom>
              <a:avLst/>
              <a:gdLst>
                <a:gd name="T0" fmla="*/ 613 w 916"/>
                <a:gd name="T1" fmla="*/ 78 h 300"/>
                <a:gd name="T2" fmla="*/ 561 w 916"/>
                <a:gd name="T3" fmla="*/ 109 h 300"/>
                <a:gd name="T4" fmla="*/ 554 w 916"/>
                <a:gd name="T5" fmla="*/ 165 h 300"/>
                <a:gd name="T6" fmla="*/ 579 w 916"/>
                <a:gd name="T7" fmla="*/ 210 h 300"/>
                <a:gd name="T8" fmla="*/ 665 w 916"/>
                <a:gd name="T9" fmla="*/ 229 h 300"/>
                <a:gd name="T10" fmla="*/ 787 w 916"/>
                <a:gd name="T11" fmla="*/ 223 h 300"/>
                <a:gd name="T12" fmla="*/ 839 w 916"/>
                <a:gd name="T13" fmla="*/ 191 h 300"/>
                <a:gd name="T14" fmla="*/ 846 w 916"/>
                <a:gd name="T15" fmla="*/ 135 h 300"/>
                <a:gd name="T16" fmla="*/ 820 w 916"/>
                <a:gd name="T17" fmla="*/ 90 h 300"/>
                <a:gd name="T18" fmla="*/ 734 w 916"/>
                <a:gd name="T19" fmla="*/ 72 h 300"/>
                <a:gd name="T20" fmla="*/ 153 w 916"/>
                <a:gd name="T21" fmla="*/ 74 h 300"/>
                <a:gd name="T22" fmla="*/ 85 w 916"/>
                <a:gd name="T23" fmla="*/ 99 h 300"/>
                <a:gd name="T24" fmla="*/ 70 w 916"/>
                <a:gd name="T25" fmla="*/ 150 h 300"/>
                <a:gd name="T26" fmla="*/ 85 w 916"/>
                <a:gd name="T27" fmla="*/ 201 h 300"/>
                <a:gd name="T28" fmla="*/ 153 w 916"/>
                <a:gd name="T29" fmla="*/ 227 h 300"/>
                <a:gd name="T30" fmla="*/ 280 w 916"/>
                <a:gd name="T31" fmla="*/ 227 h 300"/>
                <a:gd name="T32" fmla="*/ 348 w 916"/>
                <a:gd name="T33" fmla="*/ 201 h 300"/>
                <a:gd name="T34" fmla="*/ 363 w 916"/>
                <a:gd name="T35" fmla="*/ 150 h 300"/>
                <a:gd name="T36" fmla="*/ 348 w 916"/>
                <a:gd name="T37" fmla="*/ 99 h 300"/>
                <a:gd name="T38" fmla="*/ 280 w 916"/>
                <a:gd name="T39" fmla="*/ 74 h 300"/>
                <a:gd name="T40" fmla="*/ 234 w 916"/>
                <a:gd name="T41" fmla="*/ 0 h 300"/>
                <a:gd name="T42" fmla="*/ 321 w 916"/>
                <a:gd name="T43" fmla="*/ 9 h 300"/>
                <a:gd name="T44" fmla="*/ 400 w 916"/>
                <a:gd name="T45" fmla="*/ 53 h 300"/>
                <a:gd name="T46" fmla="*/ 574 w 916"/>
                <a:gd name="T47" fmla="*/ 17 h 300"/>
                <a:gd name="T48" fmla="*/ 662 w 916"/>
                <a:gd name="T49" fmla="*/ 1 h 300"/>
                <a:gd name="T50" fmla="*/ 732 w 916"/>
                <a:gd name="T51" fmla="*/ 0 h 300"/>
                <a:gd name="T52" fmla="*/ 806 w 916"/>
                <a:gd name="T53" fmla="*/ 10 h 300"/>
                <a:gd name="T54" fmla="*/ 875 w 916"/>
                <a:gd name="T55" fmla="*/ 45 h 300"/>
                <a:gd name="T56" fmla="*/ 914 w 916"/>
                <a:gd name="T57" fmla="*/ 123 h 300"/>
                <a:gd name="T58" fmla="*/ 900 w 916"/>
                <a:gd name="T59" fmla="*/ 223 h 300"/>
                <a:gd name="T60" fmla="*/ 843 w 916"/>
                <a:gd name="T61" fmla="*/ 277 h 300"/>
                <a:gd name="T62" fmla="*/ 768 w 916"/>
                <a:gd name="T63" fmla="*/ 297 h 300"/>
                <a:gd name="T64" fmla="*/ 699 w 916"/>
                <a:gd name="T65" fmla="*/ 300 h 300"/>
                <a:gd name="T66" fmla="*/ 632 w 916"/>
                <a:gd name="T67" fmla="*/ 297 h 300"/>
                <a:gd name="T68" fmla="*/ 557 w 916"/>
                <a:gd name="T69" fmla="*/ 277 h 300"/>
                <a:gd name="T70" fmla="*/ 500 w 916"/>
                <a:gd name="T71" fmla="*/ 224 h 300"/>
                <a:gd name="T72" fmla="*/ 485 w 916"/>
                <a:gd name="T73" fmla="*/ 137 h 300"/>
                <a:gd name="T74" fmla="*/ 432 w 916"/>
                <a:gd name="T75" fmla="*/ 150 h 300"/>
                <a:gd name="T76" fmla="*/ 405 w 916"/>
                <a:gd name="T77" fmla="*/ 241 h 300"/>
                <a:gd name="T78" fmla="*/ 342 w 916"/>
                <a:gd name="T79" fmla="*/ 284 h 300"/>
                <a:gd name="T80" fmla="*/ 266 w 916"/>
                <a:gd name="T81" fmla="*/ 298 h 300"/>
                <a:gd name="T82" fmla="*/ 201 w 916"/>
                <a:gd name="T83" fmla="*/ 299 h 300"/>
                <a:gd name="T84" fmla="*/ 129 w 916"/>
                <a:gd name="T85" fmla="*/ 294 h 300"/>
                <a:gd name="T86" fmla="*/ 57 w 916"/>
                <a:gd name="T87" fmla="*/ 267 h 300"/>
                <a:gd name="T88" fmla="*/ 7 w 916"/>
                <a:gd name="T89" fmla="*/ 202 h 300"/>
                <a:gd name="T90" fmla="*/ 7 w 916"/>
                <a:gd name="T91" fmla="*/ 98 h 300"/>
                <a:gd name="T92" fmla="*/ 57 w 916"/>
                <a:gd name="T93" fmla="*/ 33 h 300"/>
                <a:gd name="T94" fmla="*/ 129 w 916"/>
                <a:gd name="T95" fmla="*/ 6 h 300"/>
                <a:gd name="T96" fmla="*/ 201 w 916"/>
                <a:gd name="T9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6" h="300">
                  <a:moveTo>
                    <a:pt x="699" y="71"/>
                  </a:moveTo>
                  <a:lnTo>
                    <a:pt x="665" y="72"/>
                  </a:lnTo>
                  <a:lnTo>
                    <a:pt x="636" y="74"/>
                  </a:lnTo>
                  <a:lnTo>
                    <a:pt x="613" y="78"/>
                  </a:lnTo>
                  <a:lnTo>
                    <a:pt x="594" y="83"/>
                  </a:lnTo>
                  <a:lnTo>
                    <a:pt x="579" y="90"/>
                  </a:lnTo>
                  <a:lnTo>
                    <a:pt x="569" y="99"/>
                  </a:lnTo>
                  <a:lnTo>
                    <a:pt x="561" y="109"/>
                  </a:lnTo>
                  <a:lnTo>
                    <a:pt x="556" y="122"/>
                  </a:lnTo>
                  <a:lnTo>
                    <a:pt x="554" y="135"/>
                  </a:lnTo>
                  <a:lnTo>
                    <a:pt x="553" y="150"/>
                  </a:lnTo>
                  <a:lnTo>
                    <a:pt x="554" y="165"/>
                  </a:lnTo>
                  <a:lnTo>
                    <a:pt x="556" y="179"/>
                  </a:lnTo>
                  <a:lnTo>
                    <a:pt x="561" y="191"/>
                  </a:lnTo>
                  <a:lnTo>
                    <a:pt x="569" y="201"/>
                  </a:lnTo>
                  <a:lnTo>
                    <a:pt x="579" y="210"/>
                  </a:lnTo>
                  <a:lnTo>
                    <a:pt x="594" y="216"/>
                  </a:lnTo>
                  <a:lnTo>
                    <a:pt x="613" y="223"/>
                  </a:lnTo>
                  <a:lnTo>
                    <a:pt x="636" y="227"/>
                  </a:lnTo>
                  <a:lnTo>
                    <a:pt x="665" y="229"/>
                  </a:lnTo>
                  <a:lnTo>
                    <a:pt x="699" y="230"/>
                  </a:lnTo>
                  <a:lnTo>
                    <a:pt x="734" y="229"/>
                  </a:lnTo>
                  <a:lnTo>
                    <a:pt x="763" y="227"/>
                  </a:lnTo>
                  <a:lnTo>
                    <a:pt x="787" y="223"/>
                  </a:lnTo>
                  <a:lnTo>
                    <a:pt x="805" y="216"/>
                  </a:lnTo>
                  <a:lnTo>
                    <a:pt x="820" y="210"/>
                  </a:lnTo>
                  <a:lnTo>
                    <a:pt x="831" y="201"/>
                  </a:lnTo>
                  <a:lnTo>
                    <a:pt x="839" y="191"/>
                  </a:lnTo>
                  <a:lnTo>
                    <a:pt x="843" y="179"/>
                  </a:lnTo>
                  <a:lnTo>
                    <a:pt x="846" y="165"/>
                  </a:lnTo>
                  <a:lnTo>
                    <a:pt x="847" y="150"/>
                  </a:lnTo>
                  <a:lnTo>
                    <a:pt x="846" y="135"/>
                  </a:lnTo>
                  <a:lnTo>
                    <a:pt x="843" y="122"/>
                  </a:lnTo>
                  <a:lnTo>
                    <a:pt x="839" y="109"/>
                  </a:lnTo>
                  <a:lnTo>
                    <a:pt x="831" y="99"/>
                  </a:lnTo>
                  <a:lnTo>
                    <a:pt x="820" y="90"/>
                  </a:lnTo>
                  <a:lnTo>
                    <a:pt x="805" y="83"/>
                  </a:lnTo>
                  <a:lnTo>
                    <a:pt x="787" y="78"/>
                  </a:lnTo>
                  <a:lnTo>
                    <a:pt x="763" y="74"/>
                  </a:lnTo>
                  <a:lnTo>
                    <a:pt x="734" y="72"/>
                  </a:lnTo>
                  <a:lnTo>
                    <a:pt x="699" y="71"/>
                  </a:lnTo>
                  <a:close/>
                  <a:moveTo>
                    <a:pt x="216" y="71"/>
                  </a:moveTo>
                  <a:lnTo>
                    <a:pt x="182" y="72"/>
                  </a:lnTo>
                  <a:lnTo>
                    <a:pt x="153" y="74"/>
                  </a:lnTo>
                  <a:lnTo>
                    <a:pt x="130" y="78"/>
                  </a:lnTo>
                  <a:lnTo>
                    <a:pt x="111" y="83"/>
                  </a:lnTo>
                  <a:lnTo>
                    <a:pt x="96" y="90"/>
                  </a:lnTo>
                  <a:lnTo>
                    <a:pt x="85" y="99"/>
                  </a:lnTo>
                  <a:lnTo>
                    <a:pt x="78" y="109"/>
                  </a:lnTo>
                  <a:lnTo>
                    <a:pt x="73" y="122"/>
                  </a:lnTo>
                  <a:lnTo>
                    <a:pt x="70" y="135"/>
                  </a:lnTo>
                  <a:lnTo>
                    <a:pt x="70" y="150"/>
                  </a:lnTo>
                  <a:lnTo>
                    <a:pt x="70" y="165"/>
                  </a:lnTo>
                  <a:lnTo>
                    <a:pt x="73" y="179"/>
                  </a:lnTo>
                  <a:lnTo>
                    <a:pt x="78" y="191"/>
                  </a:lnTo>
                  <a:lnTo>
                    <a:pt x="85" y="201"/>
                  </a:lnTo>
                  <a:lnTo>
                    <a:pt x="96" y="210"/>
                  </a:lnTo>
                  <a:lnTo>
                    <a:pt x="111" y="216"/>
                  </a:lnTo>
                  <a:lnTo>
                    <a:pt x="130" y="223"/>
                  </a:lnTo>
                  <a:lnTo>
                    <a:pt x="153" y="227"/>
                  </a:lnTo>
                  <a:lnTo>
                    <a:pt x="182" y="229"/>
                  </a:lnTo>
                  <a:lnTo>
                    <a:pt x="216" y="230"/>
                  </a:lnTo>
                  <a:lnTo>
                    <a:pt x="250" y="229"/>
                  </a:lnTo>
                  <a:lnTo>
                    <a:pt x="280" y="227"/>
                  </a:lnTo>
                  <a:lnTo>
                    <a:pt x="304" y="223"/>
                  </a:lnTo>
                  <a:lnTo>
                    <a:pt x="322" y="216"/>
                  </a:lnTo>
                  <a:lnTo>
                    <a:pt x="337" y="210"/>
                  </a:lnTo>
                  <a:lnTo>
                    <a:pt x="348" y="201"/>
                  </a:lnTo>
                  <a:lnTo>
                    <a:pt x="355" y="191"/>
                  </a:lnTo>
                  <a:lnTo>
                    <a:pt x="360" y="179"/>
                  </a:lnTo>
                  <a:lnTo>
                    <a:pt x="363" y="165"/>
                  </a:lnTo>
                  <a:lnTo>
                    <a:pt x="363" y="150"/>
                  </a:lnTo>
                  <a:lnTo>
                    <a:pt x="363" y="135"/>
                  </a:lnTo>
                  <a:lnTo>
                    <a:pt x="360" y="122"/>
                  </a:lnTo>
                  <a:lnTo>
                    <a:pt x="355" y="109"/>
                  </a:lnTo>
                  <a:lnTo>
                    <a:pt x="348" y="99"/>
                  </a:lnTo>
                  <a:lnTo>
                    <a:pt x="337" y="90"/>
                  </a:lnTo>
                  <a:lnTo>
                    <a:pt x="322" y="83"/>
                  </a:lnTo>
                  <a:lnTo>
                    <a:pt x="304" y="78"/>
                  </a:lnTo>
                  <a:lnTo>
                    <a:pt x="280" y="74"/>
                  </a:lnTo>
                  <a:lnTo>
                    <a:pt x="250" y="72"/>
                  </a:lnTo>
                  <a:lnTo>
                    <a:pt x="216" y="71"/>
                  </a:lnTo>
                  <a:close/>
                  <a:moveTo>
                    <a:pt x="216" y="0"/>
                  </a:moveTo>
                  <a:lnTo>
                    <a:pt x="234" y="0"/>
                  </a:lnTo>
                  <a:lnTo>
                    <a:pt x="254" y="1"/>
                  </a:lnTo>
                  <a:lnTo>
                    <a:pt x="276" y="2"/>
                  </a:lnTo>
                  <a:lnTo>
                    <a:pt x="298" y="5"/>
                  </a:lnTo>
                  <a:lnTo>
                    <a:pt x="321" y="9"/>
                  </a:lnTo>
                  <a:lnTo>
                    <a:pt x="343" y="17"/>
                  </a:lnTo>
                  <a:lnTo>
                    <a:pt x="364" y="26"/>
                  </a:lnTo>
                  <a:lnTo>
                    <a:pt x="383" y="37"/>
                  </a:lnTo>
                  <a:lnTo>
                    <a:pt x="400" y="53"/>
                  </a:lnTo>
                  <a:lnTo>
                    <a:pt x="516" y="53"/>
                  </a:lnTo>
                  <a:lnTo>
                    <a:pt x="533" y="37"/>
                  </a:lnTo>
                  <a:lnTo>
                    <a:pt x="553" y="26"/>
                  </a:lnTo>
                  <a:lnTo>
                    <a:pt x="574" y="17"/>
                  </a:lnTo>
                  <a:lnTo>
                    <a:pt x="596" y="9"/>
                  </a:lnTo>
                  <a:lnTo>
                    <a:pt x="618" y="5"/>
                  </a:lnTo>
                  <a:lnTo>
                    <a:pt x="640" y="2"/>
                  </a:lnTo>
                  <a:lnTo>
                    <a:pt x="662" y="1"/>
                  </a:lnTo>
                  <a:lnTo>
                    <a:pt x="682" y="0"/>
                  </a:lnTo>
                  <a:lnTo>
                    <a:pt x="699" y="0"/>
                  </a:lnTo>
                  <a:lnTo>
                    <a:pt x="715" y="0"/>
                  </a:lnTo>
                  <a:lnTo>
                    <a:pt x="732" y="0"/>
                  </a:lnTo>
                  <a:lnTo>
                    <a:pt x="749" y="1"/>
                  </a:lnTo>
                  <a:lnTo>
                    <a:pt x="768" y="3"/>
                  </a:lnTo>
                  <a:lnTo>
                    <a:pt x="787" y="6"/>
                  </a:lnTo>
                  <a:lnTo>
                    <a:pt x="806" y="10"/>
                  </a:lnTo>
                  <a:lnTo>
                    <a:pt x="825" y="16"/>
                  </a:lnTo>
                  <a:lnTo>
                    <a:pt x="843" y="24"/>
                  </a:lnTo>
                  <a:lnTo>
                    <a:pt x="860" y="33"/>
                  </a:lnTo>
                  <a:lnTo>
                    <a:pt x="875" y="45"/>
                  </a:lnTo>
                  <a:lnTo>
                    <a:pt x="889" y="59"/>
                  </a:lnTo>
                  <a:lnTo>
                    <a:pt x="900" y="77"/>
                  </a:lnTo>
                  <a:lnTo>
                    <a:pt x="908" y="98"/>
                  </a:lnTo>
                  <a:lnTo>
                    <a:pt x="914" y="123"/>
                  </a:lnTo>
                  <a:lnTo>
                    <a:pt x="916" y="150"/>
                  </a:lnTo>
                  <a:lnTo>
                    <a:pt x="914" y="178"/>
                  </a:lnTo>
                  <a:lnTo>
                    <a:pt x="908" y="202"/>
                  </a:lnTo>
                  <a:lnTo>
                    <a:pt x="900" y="223"/>
                  </a:lnTo>
                  <a:lnTo>
                    <a:pt x="889" y="241"/>
                  </a:lnTo>
                  <a:lnTo>
                    <a:pt x="875" y="255"/>
                  </a:lnTo>
                  <a:lnTo>
                    <a:pt x="860" y="267"/>
                  </a:lnTo>
                  <a:lnTo>
                    <a:pt x="843" y="277"/>
                  </a:lnTo>
                  <a:lnTo>
                    <a:pt x="825" y="285"/>
                  </a:lnTo>
                  <a:lnTo>
                    <a:pt x="806" y="290"/>
                  </a:lnTo>
                  <a:lnTo>
                    <a:pt x="787" y="294"/>
                  </a:lnTo>
                  <a:lnTo>
                    <a:pt x="768" y="297"/>
                  </a:lnTo>
                  <a:lnTo>
                    <a:pt x="749" y="298"/>
                  </a:lnTo>
                  <a:lnTo>
                    <a:pt x="732" y="299"/>
                  </a:lnTo>
                  <a:lnTo>
                    <a:pt x="715" y="299"/>
                  </a:lnTo>
                  <a:lnTo>
                    <a:pt x="699" y="300"/>
                  </a:lnTo>
                  <a:lnTo>
                    <a:pt x="685" y="299"/>
                  </a:lnTo>
                  <a:lnTo>
                    <a:pt x="668" y="299"/>
                  </a:lnTo>
                  <a:lnTo>
                    <a:pt x="650" y="298"/>
                  </a:lnTo>
                  <a:lnTo>
                    <a:pt x="632" y="297"/>
                  </a:lnTo>
                  <a:lnTo>
                    <a:pt x="613" y="294"/>
                  </a:lnTo>
                  <a:lnTo>
                    <a:pt x="593" y="290"/>
                  </a:lnTo>
                  <a:lnTo>
                    <a:pt x="575" y="285"/>
                  </a:lnTo>
                  <a:lnTo>
                    <a:pt x="557" y="277"/>
                  </a:lnTo>
                  <a:lnTo>
                    <a:pt x="540" y="267"/>
                  </a:lnTo>
                  <a:lnTo>
                    <a:pt x="524" y="255"/>
                  </a:lnTo>
                  <a:lnTo>
                    <a:pt x="511" y="241"/>
                  </a:lnTo>
                  <a:lnTo>
                    <a:pt x="500" y="224"/>
                  </a:lnTo>
                  <a:lnTo>
                    <a:pt x="491" y="202"/>
                  </a:lnTo>
                  <a:lnTo>
                    <a:pt x="486" y="179"/>
                  </a:lnTo>
                  <a:lnTo>
                    <a:pt x="484" y="150"/>
                  </a:lnTo>
                  <a:lnTo>
                    <a:pt x="485" y="137"/>
                  </a:lnTo>
                  <a:lnTo>
                    <a:pt x="486" y="125"/>
                  </a:lnTo>
                  <a:lnTo>
                    <a:pt x="430" y="125"/>
                  </a:lnTo>
                  <a:lnTo>
                    <a:pt x="432" y="137"/>
                  </a:lnTo>
                  <a:lnTo>
                    <a:pt x="432" y="150"/>
                  </a:lnTo>
                  <a:lnTo>
                    <a:pt x="430" y="179"/>
                  </a:lnTo>
                  <a:lnTo>
                    <a:pt x="425" y="202"/>
                  </a:lnTo>
                  <a:lnTo>
                    <a:pt x="416" y="224"/>
                  </a:lnTo>
                  <a:lnTo>
                    <a:pt x="405" y="241"/>
                  </a:lnTo>
                  <a:lnTo>
                    <a:pt x="392" y="255"/>
                  </a:lnTo>
                  <a:lnTo>
                    <a:pt x="377" y="267"/>
                  </a:lnTo>
                  <a:lnTo>
                    <a:pt x="360" y="277"/>
                  </a:lnTo>
                  <a:lnTo>
                    <a:pt x="342" y="284"/>
                  </a:lnTo>
                  <a:lnTo>
                    <a:pt x="323" y="290"/>
                  </a:lnTo>
                  <a:lnTo>
                    <a:pt x="304" y="294"/>
                  </a:lnTo>
                  <a:lnTo>
                    <a:pt x="285" y="296"/>
                  </a:lnTo>
                  <a:lnTo>
                    <a:pt x="266" y="298"/>
                  </a:lnTo>
                  <a:lnTo>
                    <a:pt x="248" y="299"/>
                  </a:lnTo>
                  <a:lnTo>
                    <a:pt x="231" y="299"/>
                  </a:lnTo>
                  <a:lnTo>
                    <a:pt x="216" y="299"/>
                  </a:lnTo>
                  <a:lnTo>
                    <a:pt x="201" y="299"/>
                  </a:lnTo>
                  <a:lnTo>
                    <a:pt x="185" y="299"/>
                  </a:lnTo>
                  <a:lnTo>
                    <a:pt x="167" y="298"/>
                  </a:lnTo>
                  <a:lnTo>
                    <a:pt x="148" y="296"/>
                  </a:lnTo>
                  <a:lnTo>
                    <a:pt x="129" y="294"/>
                  </a:lnTo>
                  <a:lnTo>
                    <a:pt x="110" y="290"/>
                  </a:lnTo>
                  <a:lnTo>
                    <a:pt x="91" y="284"/>
                  </a:lnTo>
                  <a:lnTo>
                    <a:pt x="73" y="277"/>
                  </a:lnTo>
                  <a:lnTo>
                    <a:pt x="57" y="267"/>
                  </a:lnTo>
                  <a:lnTo>
                    <a:pt x="41" y="255"/>
                  </a:lnTo>
                  <a:lnTo>
                    <a:pt x="27" y="240"/>
                  </a:lnTo>
                  <a:lnTo>
                    <a:pt x="16" y="223"/>
                  </a:lnTo>
                  <a:lnTo>
                    <a:pt x="7" y="202"/>
                  </a:lnTo>
                  <a:lnTo>
                    <a:pt x="2" y="178"/>
                  </a:lnTo>
                  <a:lnTo>
                    <a:pt x="0" y="150"/>
                  </a:lnTo>
                  <a:lnTo>
                    <a:pt x="2" y="122"/>
                  </a:lnTo>
                  <a:lnTo>
                    <a:pt x="7" y="98"/>
                  </a:lnTo>
                  <a:lnTo>
                    <a:pt x="16" y="77"/>
                  </a:lnTo>
                  <a:lnTo>
                    <a:pt x="27" y="59"/>
                  </a:lnTo>
                  <a:lnTo>
                    <a:pt x="41" y="45"/>
                  </a:lnTo>
                  <a:lnTo>
                    <a:pt x="57" y="33"/>
                  </a:lnTo>
                  <a:lnTo>
                    <a:pt x="73" y="23"/>
                  </a:lnTo>
                  <a:lnTo>
                    <a:pt x="91" y="16"/>
                  </a:lnTo>
                  <a:lnTo>
                    <a:pt x="110" y="10"/>
                  </a:lnTo>
                  <a:lnTo>
                    <a:pt x="129" y="6"/>
                  </a:lnTo>
                  <a:lnTo>
                    <a:pt x="148" y="3"/>
                  </a:lnTo>
                  <a:lnTo>
                    <a:pt x="167" y="1"/>
                  </a:lnTo>
                  <a:lnTo>
                    <a:pt x="185" y="0"/>
                  </a:lnTo>
                  <a:lnTo>
                    <a:pt x="201" y="0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sz="160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45" name="Freeform 24">
              <a:extLst>
                <a:ext uri="{FF2B5EF4-FFF2-40B4-BE49-F238E27FC236}">
                  <a16:creationId xmlns:a16="http://schemas.microsoft.com/office/drawing/2014/main" xmlns="" id="{D4E6758F-0EE6-A234-3F1B-38A8DD8520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97" y="4335"/>
              <a:ext cx="217" cy="124"/>
            </a:xfrm>
            <a:custGeom>
              <a:avLst/>
              <a:gdLst>
                <a:gd name="T0" fmla="*/ 1796 w 2393"/>
                <a:gd name="T1" fmla="*/ 704 h 1360"/>
                <a:gd name="T2" fmla="*/ 1761 w 2393"/>
                <a:gd name="T3" fmla="*/ 720 h 1360"/>
                <a:gd name="T4" fmla="*/ 1590 w 2393"/>
                <a:gd name="T5" fmla="*/ 904 h 1360"/>
                <a:gd name="T6" fmla="*/ 1882 w 2393"/>
                <a:gd name="T7" fmla="*/ 733 h 1360"/>
                <a:gd name="T8" fmla="*/ 1851 w 2393"/>
                <a:gd name="T9" fmla="*/ 709 h 1360"/>
                <a:gd name="T10" fmla="*/ 1814 w 2393"/>
                <a:gd name="T11" fmla="*/ 702 h 1360"/>
                <a:gd name="T12" fmla="*/ 1831 w 2393"/>
                <a:gd name="T13" fmla="*/ 20 h 1360"/>
                <a:gd name="T14" fmla="*/ 1950 w 2393"/>
                <a:gd name="T15" fmla="*/ 61 h 1360"/>
                <a:gd name="T16" fmla="*/ 2057 w 2393"/>
                <a:gd name="T17" fmla="*/ 121 h 1360"/>
                <a:gd name="T18" fmla="*/ 2154 w 2393"/>
                <a:gd name="T19" fmla="*/ 196 h 1360"/>
                <a:gd name="T20" fmla="*/ 2235 w 2393"/>
                <a:gd name="T21" fmla="*/ 286 h 1360"/>
                <a:gd name="T22" fmla="*/ 2301 w 2393"/>
                <a:gd name="T23" fmla="*/ 388 h 1360"/>
                <a:gd name="T24" fmla="*/ 2352 w 2393"/>
                <a:gd name="T25" fmla="*/ 501 h 1360"/>
                <a:gd name="T26" fmla="*/ 2382 w 2393"/>
                <a:gd name="T27" fmla="*/ 622 h 1360"/>
                <a:gd name="T28" fmla="*/ 2393 w 2393"/>
                <a:gd name="T29" fmla="*/ 748 h 1360"/>
                <a:gd name="T30" fmla="*/ 2390 w 2393"/>
                <a:gd name="T31" fmla="*/ 1230 h 1360"/>
                <a:gd name="T32" fmla="*/ 2370 w 2393"/>
                <a:gd name="T33" fmla="*/ 1282 h 1360"/>
                <a:gd name="T34" fmla="*/ 2335 w 2393"/>
                <a:gd name="T35" fmla="*/ 1324 h 1360"/>
                <a:gd name="T36" fmla="*/ 2286 w 2393"/>
                <a:gd name="T37" fmla="*/ 1351 h 1360"/>
                <a:gd name="T38" fmla="*/ 2230 w 2393"/>
                <a:gd name="T39" fmla="*/ 1360 h 1360"/>
                <a:gd name="T40" fmla="*/ 129 w 2393"/>
                <a:gd name="T41" fmla="*/ 1358 h 1360"/>
                <a:gd name="T42" fmla="*/ 77 w 2393"/>
                <a:gd name="T43" fmla="*/ 1339 h 1360"/>
                <a:gd name="T44" fmla="*/ 36 w 2393"/>
                <a:gd name="T45" fmla="*/ 1304 h 1360"/>
                <a:gd name="T46" fmla="*/ 10 w 2393"/>
                <a:gd name="T47" fmla="*/ 1256 h 1360"/>
                <a:gd name="T48" fmla="*/ 0 w 2393"/>
                <a:gd name="T49" fmla="*/ 1200 h 1360"/>
                <a:gd name="T50" fmla="*/ 3 w 2393"/>
                <a:gd name="T51" fmla="*/ 684 h 1360"/>
                <a:gd name="T52" fmla="*/ 23 w 2393"/>
                <a:gd name="T53" fmla="*/ 561 h 1360"/>
                <a:gd name="T54" fmla="*/ 63 w 2393"/>
                <a:gd name="T55" fmla="*/ 443 h 1360"/>
                <a:gd name="T56" fmla="*/ 122 w 2393"/>
                <a:gd name="T57" fmla="*/ 336 h 1360"/>
                <a:gd name="T58" fmla="*/ 195 w 2393"/>
                <a:gd name="T59" fmla="*/ 240 h 1360"/>
                <a:gd name="T60" fmla="*/ 283 w 2393"/>
                <a:gd name="T61" fmla="*/ 157 h 1360"/>
                <a:gd name="T62" fmla="*/ 385 w 2393"/>
                <a:gd name="T63" fmla="*/ 89 h 1360"/>
                <a:gd name="T64" fmla="*/ 498 w 2393"/>
                <a:gd name="T65" fmla="*/ 38 h 1360"/>
                <a:gd name="T66" fmla="*/ 640 w 2393"/>
                <a:gd name="T67" fmla="*/ 0 h 1360"/>
                <a:gd name="T68" fmla="*/ 1748 w 2393"/>
                <a:gd name="T69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93" h="1360">
                  <a:moveTo>
                    <a:pt x="1814" y="702"/>
                  </a:moveTo>
                  <a:lnTo>
                    <a:pt x="1796" y="704"/>
                  </a:lnTo>
                  <a:lnTo>
                    <a:pt x="1778" y="709"/>
                  </a:lnTo>
                  <a:lnTo>
                    <a:pt x="1761" y="720"/>
                  </a:lnTo>
                  <a:lnTo>
                    <a:pt x="1746" y="733"/>
                  </a:lnTo>
                  <a:lnTo>
                    <a:pt x="1590" y="904"/>
                  </a:lnTo>
                  <a:lnTo>
                    <a:pt x="2038" y="904"/>
                  </a:lnTo>
                  <a:lnTo>
                    <a:pt x="1882" y="733"/>
                  </a:lnTo>
                  <a:lnTo>
                    <a:pt x="1867" y="719"/>
                  </a:lnTo>
                  <a:lnTo>
                    <a:pt x="1851" y="709"/>
                  </a:lnTo>
                  <a:lnTo>
                    <a:pt x="1833" y="703"/>
                  </a:lnTo>
                  <a:lnTo>
                    <a:pt x="1814" y="702"/>
                  </a:lnTo>
                  <a:close/>
                  <a:moveTo>
                    <a:pt x="1748" y="0"/>
                  </a:moveTo>
                  <a:lnTo>
                    <a:pt x="1831" y="20"/>
                  </a:lnTo>
                  <a:lnTo>
                    <a:pt x="1892" y="38"/>
                  </a:lnTo>
                  <a:lnTo>
                    <a:pt x="1950" y="61"/>
                  </a:lnTo>
                  <a:lnTo>
                    <a:pt x="2005" y="88"/>
                  </a:lnTo>
                  <a:lnTo>
                    <a:pt x="2057" y="121"/>
                  </a:lnTo>
                  <a:lnTo>
                    <a:pt x="2107" y="157"/>
                  </a:lnTo>
                  <a:lnTo>
                    <a:pt x="2154" y="196"/>
                  </a:lnTo>
                  <a:lnTo>
                    <a:pt x="2196" y="239"/>
                  </a:lnTo>
                  <a:lnTo>
                    <a:pt x="2235" y="286"/>
                  </a:lnTo>
                  <a:lnTo>
                    <a:pt x="2270" y="336"/>
                  </a:lnTo>
                  <a:lnTo>
                    <a:pt x="2301" y="388"/>
                  </a:lnTo>
                  <a:lnTo>
                    <a:pt x="2328" y="443"/>
                  </a:lnTo>
                  <a:lnTo>
                    <a:pt x="2352" y="501"/>
                  </a:lnTo>
                  <a:lnTo>
                    <a:pt x="2369" y="561"/>
                  </a:lnTo>
                  <a:lnTo>
                    <a:pt x="2382" y="622"/>
                  </a:lnTo>
                  <a:lnTo>
                    <a:pt x="2390" y="684"/>
                  </a:lnTo>
                  <a:lnTo>
                    <a:pt x="2393" y="748"/>
                  </a:lnTo>
                  <a:lnTo>
                    <a:pt x="2393" y="1200"/>
                  </a:lnTo>
                  <a:lnTo>
                    <a:pt x="2390" y="1230"/>
                  </a:lnTo>
                  <a:lnTo>
                    <a:pt x="2383" y="1256"/>
                  </a:lnTo>
                  <a:lnTo>
                    <a:pt x="2370" y="1282"/>
                  </a:lnTo>
                  <a:lnTo>
                    <a:pt x="2354" y="1304"/>
                  </a:lnTo>
                  <a:lnTo>
                    <a:pt x="2335" y="1324"/>
                  </a:lnTo>
                  <a:lnTo>
                    <a:pt x="2311" y="1339"/>
                  </a:lnTo>
                  <a:lnTo>
                    <a:pt x="2286" y="1351"/>
                  </a:lnTo>
                  <a:lnTo>
                    <a:pt x="2259" y="1358"/>
                  </a:lnTo>
                  <a:lnTo>
                    <a:pt x="2230" y="1360"/>
                  </a:lnTo>
                  <a:lnTo>
                    <a:pt x="157" y="1360"/>
                  </a:lnTo>
                  <a:lnTo>
                    <a:pt x="129" y="1358"/>
                  </a:lnTo>
                  <a:lnTo>
                    <a:pt x="101" y="1351"/>
                  </a:lnTo>
                  <a:lnTo>
                    <a:pt x="77" y="1339"/>
                  </a:lnTo>
                  <a:lnTo>
                    <a:pt x="55" y="1324"/>
                  </a:lnTo>
                  <a:lnTo>
                    <a:pt x="36" y="1304"/>
                  </a:lnTo>
                  <a:lnTo>
                    <a:pt x="21" y="1282"/>
                  </a:lnTo>
                  <a:lnTo>
                    <a:pt x="10" y="1256"/>
                  </a:lnTo>
                  <a:lnTo>
                    <a:pt x="3" y="1230"/>
                  </a:lnTo>
                  <a:lnTo>
                    <a:pt x="0" y="1200"/>
                  </a:lnTo>
                  <a:lnTo>
                    <a:pt x="0" y="748"/>
                  </a:lnTo>
                  <a:lnTo>
                    <a:pt x="3" y="684"/>
                  </a:lnTo>
                  <a:lnTo>
                    <a:pt x="11" y="622"/>
                  </a:lnTo>
                  <a:lnTo>
                    <a:pt x="23" y="561"/>
                  </a:lnTo>
                  <a:lnTo>
                    <a:pt x="41" y="501"/>
                  </a:lnTo>
                  <a:lnTo>
                    <a:pt x="63" y="443"/>
                  </a:lnTo>
                  <a:lnTo>
                    <a:pt x="90" y="389"/>
                  </a:lnTo>
                  <a:lnTo>
                    <a:pt x="122" y="336"/>
                  </a:lnTo>
                  <a:lnTo>
                    <a:pt x="156" y="286"/>
                  </a:lnTo>
                  <a:lnTo>
                    <a:pt x="195" y="240"/>
                  </a:lnTo>
                  <a:lnTo>
                    <a:pt x="237" y="196"/>
                  </a:lnTo>
                  <a:lnTo>
                    <a:pt x="283" y="157"/>
                  </a:lnTo>
                  <a:lnTo>
                    <a:pt x="332" y="121"/>
                  </a:lnTo>
                  <a:lnTo>
                    <a:pt x="385" y="89"/>
                  </a:lnTo>
                  <a:lnTo>
                    <a:pt x="440" y="62"/>
                  </a:lnTo>
                  <a:lnTo>
                    <a:pt x="498" y="38"/>
                  </a:lnTo>
                  <a:lnTo>
                    <a:pt x="559" y="20"/>
                  </a:lnTo>
                  <a:lnTo>
                    <a:pt x="640" y="0"/>
                  </a:lnTo>
                  <a:lnTo>
                    <a:pt x="1193" y="1280"/>
                  </a:lnTo>
                  <a:lnTo>
                    <a:pt x="17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sz="160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46" name="Freeform 25">
              <a:extLst>
                <a:ext uri="{FF2B5EF4-FFF2-40B4-BE49-F238E27FC236}">
                  <a16:creationId xmlns:a16="http://schemas.microsoft.com/office/drawing/2014/main" xmlns="" id="{C67D354E-152E-8DC9-DB6E-09FB84198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4347"/>
              <a:ext cx="34" cy="83"/>
            </a:xfrm>
            <a:custGeom>
              <a:avLst/>
              <a:gdLst>
                <a:gd name="T0" fmla="*/ 135 w 373"/>
                <a:gd name="T1" fmla="*/ 0 h 915"/>
                <a:gd name="T2" fmla="*/ 237 w 373"/>
                <a:gd name="T3" fmla="*/ 0 h 915"/>
                <a:gd name="T4" fmla="*/ 258 w 373"/>
                <a:gd name="T5" fmla="*/ 2 h 915"/>
                <a:gd name="T6" fmla="*/ 278 w 373"/>
                <a:gd name="T7" fmla="*/ 9 h 915"/>
                <a:gd name="T8" fmla="*/ 295 w 373"/>
                <a:gd name="T9" fmla="*/ 21 h 915"/>
                <a:gd name="T10" fmla="*/ 310 w 373"/>
                <a:gd name="T11" fmla="*/ 36 h 915"/>
                <a:gd name="T12" fmla="*/ 321 w 373"/>
                <a:gd name="T13" fmla="*/ 53 h 915"/>
                <a:gd name="T14" fmla="*/ 328 w 373"/>
                <a:gd name="T15" fmla="*/ 74 h 915"/>
                <a:gd name="T16" fmla="*/ 366 w 373"/>
                <a:gd name="T17" fmla="*/ 234 h 915"/>
                <a:gd name="T18" fmla="*/ 368 w 373"/>
                <a:gd name="T19" fmla="*/ 257 h 915"/>
                <a:gd name="T20" fmla="*/ 365 w 373"/>
                <a:gd name="T21" fmla="*/ 281 h 915"/>
                <a:gd name="T22" fmla="*/ 357 w 373"/>
                <a:gd name="T23" fmla="*/ 301 h 915"/>
                <a:gd name="T24" fmla="*/ 345 w 373"/>
                <a:gd name="T25" fmla="*/ 319 h 915"/>
                <a:gd name="T26" fmla="*/ 329 w 373"/>
                <a:gd name="T27" fmla="*/ 334 h 915"/>
                <a:gd name="T28" fmla="*/ 309 w 373"/>
                <a:gd name="T29" fmla="*/ 345 h 915"/>
                <a:gd name="T30" fmla="*/ 287 w 373"/>
                <a:gd name="T31" fmla="*/ 351 h 915"/>
                <a:gd name="T32" fmla="*/ 373 w 373"/>
                <a:gd name="T33" fmla="*/ 438 h 915"/>
                <a:gd name="T34" fmla="*/ 187 w 373"/>
                <a:gd name="T35" fmla="*/ 915 h 915"/>
                <a:gd name="T36" fmla="*/ 0 w 373"/>
                <a:gd name="T37" fmla="*/ 438 h 915"/>
                <a:gd name="T38" fmla="*/ 85 w 373"/>
                <a:gd name="T39" fmla="*/ 351 h 915"/>
                <a:gd name="T40" fmla="*/ 63 w 373"/>
                <a:gd name="T41" fmla="*/ 345 h 915"/>
                <a:gd name="T42" fmla="*/ 44 w 373"/>
                <a:gd name="T43" fmla="*/ 334 h 915"/>
                <a:gd name="T44" fmla="*/ 27 w 373"/>
                <a:gd name="T45" fmla="*/ 319 h 915"/>
                <a:gd name="T46" fmla="*/ 15 w 373"/>
                <a:gd name="T47" fmla="*/ 301 h 915"/>
                <a:gd name="T48" fmla="*/ 7 w 373"/>
                <a:gd name="T49" fmla="*/ 281 h 915"/>
                <a:gd name="T50" fmla="*/ 4 w 373"/>
                <a:gd name="T51" fmla="*/ 257 h 915"/>
                <a:gd name="T52" fmla="*/ 6 w 373"/>
                <a:gd name="T53" fmla="*/ 234 h 915"/>
                <a:gd name="T54" fmla="*/ 44 w 373"/>
                <a:gd name="T55" fmla="*/ 74 h 915"/>
                <a:gd name="T56" fmla="*/ 52 w 373"/>
                <a:gd name="T57" fmla="*/ 53 h 915"/>
                <a:gd name="T58" fmla="*/ 63 w 373"/>
                <a:gd name="T59" fmla="*/ 36 h 915"/>
                <a:gd name="T60" fmla="*/ 77 w 373"/>
                <a:gd name="T61" fmla="*/ 21 h 915"/>
                <a:gd name="T62" fmla="*/ 95 w 373"/>
                <a:gd name="T63" fmla="*/ 9 h 915"/>
                <a:gd name="T64" fmla="*/ 114 w 373"/>
                <a:gd name="T65" fmla="*/ 2 h 915"/>
                <a:gd name="T66" fmla="*/ 135 w 373"/>
                <a:gd name="T67" fmla="*/ 0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3" h="915">
                  <a:moveTo>
                    <a:pt x="135" y="0"/>
                  </a:moveTo>
                  <a:lnTo>
                    <a:pt x="237" y="0"/>
                  </a:lnTo>
                  <a:lnTo>
                    <a:pt x="258" y="2"/>
                  </a:lnTo>
                  <a:lnTo>
                    <a:pt x="278" y="9"/>
                  </a:lnTo>
                  <a:lnTo>
                    <a:pt x="295" y="21"/>
                  </a:lnTo>
                  <a:lnTo>
                    <a:pt x="310" y="36"/>
                  </a:lnTo>
                  <a:lnTo>
                    <a:pt x="321" y="53"/>
                  </a:lnTo>
                  <a:lnTo>
                    <a:pt x="328" y="74"/>
                  </a:lnTo>
                  <a:lnTo>
                    <a:pt x="366" y="234"/>
                  </a:lnTo>
                  <a:lnTo>
                    <a:pt x="368" y="257"/>
                  </a:lnTo>
                  <a:lnTo>
                    <a:pt x="365" y="281"/>
                  </a:lnTo>
                  <a:lnTo>
                    <a:pt x="357" y="301"/>
                  </a:lnTo>
                  <a:lnTo>
                    <a:pt x="345" y="319"/>
                  </a:lnTo>
                  <a:lnTo>
                    <a:pt x="329" y="334"/>
                  </a:lnTo>
                  <a:lnTo>
                    <a:pt x="309" y="345"/>
                  </a:lnTo>
                  <a:lnTo>
                    <a:pt x="287" y="351"/>
                  </a:lnTo>
                  <a:lnTo>
                    <a:pt x="373" y="438"/>
                  </a:lnTo>
                  <a:lnTo>
                    <a:pt x="187" y="915"/>
                  </a:lnTo>
                  <a:lnTo>
                    <a:pt x="0" y="438"/>
                  </a:lnTo>
                  <a:lnTo>
                    <a:pt x="85" y="351"/>
                  </a:lnTo>
                  <a:lnTo>
                    <a:pt x="63" y="345"/>
                  </a:lnTo>
                  <a:lnTo>
                    <a:pt x="44" y="334"/>
                  </a:lnTo>
                  <a:lnTo>
                    <a:pt x="27" y="319"/>
                  </a:lnTo>
                  <a:lnTo>
                    <a:pt x="15" y="301"/>
                  </a:lnTo>
                  <a:lnTo>
                    <a:pt x="7" y="281"/>
                  </a:lnTo>
                  <a:lnTo>
                    <a:pt x="4" y="257"/>
                  </a:lnTo>
                  <a:lnTo>
                    <a:pt x="6" y="234"/>
                  </a:lnTo>
                  <a:lnTo>
                    <a:pt x="44" y="74"/>
                  </a:lnTo>
                  <a:lnTo>
                    <a:pt x="52" y="53"/>
                  </a:lnTo>
                  <a:lnTo>
                    <a:pt x="63" y="36"/>
                  </a:lnTo>
                  <a:lnTo>
                    <a:pt x="77" y="21"/>
                  </a:lnTo>
                  <a:lnTo>
                    <a:pt x="95" y="9"/>
                  </a:lnTo>
                  <a:lnTo>
                    <a:pt x="114" y="2"/>
                  </a:lnTo>
                  <a:lnTo>
                    <a:pt x="1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sz="160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</p:grpSp>
      <p:sp>
        <p:nvSpPr>
          <p:cNvPr id="47" name="원호 46">
            <a:extLst>
              <a:ext uri="{FF2B5EF4-FFF2-40B4-BE49-F238E27FC236}">
                <a16:creationId xmlns:a16="http://schemas.microsoft.com/office/drawing/2014/main" xmlns="" id="{F90549F5-3450-1160-A2F8-6E168A3E3A78}"/>
              </a:ext>
            </a:extLst>
          </p:cNvPr>
          <p:cNvSpPr/>
          <p:nvPr/>
        </p:nvSpPr>
        <p:spPr>
          <a:xfrm>
            <a:off x="4629747" y="2185636"/>
            <a:ext cx="2952267" cy="2952267"/>
          </a:xfrm>
          <a:prstGeom prst="arc">
            <a:avLst>
              <a:gd name="adj1" fmla="val 11696863"/>
              <a:gd name="adj2" fmla="val 15139240"/>
            </a:avLst>
          </a:prstGeom>
          <a:ln w="19050">
            <a:solidFill>
              <a:srgbClr val="5BBF8D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8" name="원호 47">
            <a:extLst>
              <a:ext uri="{FF2B5EF4-FFF2-40B4-BE49-F238E27FC236}">
                <a16:creationId xmlns:a16="http://schemas.microsoft.com/office/drawing/2014/main" xmlns="" id="{E1839EE2-5061-8960-461E-CEA96AC1ED38}"/>
              </a:ext>
            </a:extLst>
          </p:cNvPr>
          <p:cNvSpPr/>
          <p:nvPr/>
        </p:nvSpPr>
        <p:spPr>
          <a:xfrm>
            <a:off x="4629746" y="2185636"/>
            <a:ext cx="2952267" cy="2952267"/>
          </a:xfrm>
          <a:prstGeom prst="arc">
            <a:avLst>
              <a:gd name="adj1" fmla="val 17573190"/>
              <a:gd name="adj2" fmla="val 21182798"/>
            </a:avLst>
          </a:prstGeom>
          <a:ln w="19050">
            <a:solidFill>
              <a:srgbClr val="5BBF8D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9" name="원호 48">
            <a:extLst>
              <a:ext uri="{FF2B5EF4-FFF2-40B4-BE49-F238E27FC236}">
                <a16:creationId xmlns:a16="http://schemas.microsoft.com/office/drawing/2014/main" xmlns="" id="{AC12F897-FFB6-F1E8-DC4D-804D24E79B7B}"/>
              </a:ext>
            </a:extLst>
          </p:cNvPr>
          <p:cNvSpPr/>
          <p:nvPr/>
        </p:nvSpPr>
        <p:spPr>
          <a:xfrm>
            <a:off x="4629746" y="2185636"/>
            <a:ext cx="2952267" cy="2952267"/>
          </a:xfrm>
          <a:prstGeom prst="arc">
            <a:avLst>
              <a:gd name="adj1" fmla="val 1833054"/>
              <a:gd name="adj2" fmla="val 8986837"/>
            </a:avLst>
          </a:prstGeom>
          <a:ln w="19050">
            <a:solidFill>
              <a:srgbClr val="5BBF8D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xmlns="" id="{F5C2A0BC-D4FB-F036-E13B-F52E2D681F54}"/>
              </a:ext>
            </a:extLst>
          </p:cNvPr>
          <p:cNvSpPr/>
          <p:nvPr/>
        </p:nvSpPr>
        <p:spPr>
          <a:xfrm>
            <a:off x="8199920" y="3267561"/>
            <a:ext cx="2496824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Microsoft Office PowerPoint is the presentation program used the most in the world.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xmlns="" id="{97549A17-E010-107B-02C0-49C9BE6B877C}"/>
              </a:ext>
            </a:extLst>
          </p:cNvPr>
          <p:cNvSpPr/>
          <p:nvPr/>
        </p:nvSpPr>
        <p:spPr>
          <a:xfrm>
            <a:off x="2482228" y="4349022"/>
            <a:ext cx="2496824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Microsoft Office PowerPoint is the presentation program used the most in the world.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xmlns="" id="{BEA41E8B-E074-C470-C05B-6F2E00369A3D}"/>
              </a:ext>
            </a:extLst>
          </p:cNvPr>
          <p:cNvSpPr/>
          <p:nvPr/>
        </p:nvSpPr>
        <p:spPr>
          <a:xfrm>
            <a:off x="5453309" y="3303815"/>
            <a:ext cx="1234633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 </a:t>
            </a:r>
            <a:r>
              <a:rPr lang="en-US" altLang="ko-KR" sz="3200" b="1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</a:t>
            </a:r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T</a:t>
            </a:r>
          </a:p>
          <a:p>
            <a:pPr algn="ctr">
              <a:defRPr/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PRESENTATION</a:t>
            </a: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xmlns="" id="{0C5022FD-94C5-CB2F-C530-C881B431F933}"/>
              </a:ext>
            </a:extLst>
          </p:cNvPr>
          <p:cNvSpPr/>
          <p:nvPr/>
        </p:nvSpPr>
        <p:spPr>
          <a:xfrm>
            <a:off x="1016635" y="2435673"/>
            <a:ext cx="2496824" cy="821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Microsoft Office PowerPoint is the presentation program used the most in the world.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</p:txBody>
      </p:sp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xmlns="" id="{45E08734-15EA-A210-BD5A-D9D819775B86}"/>
              </a:ext>
            </a:extLst>
          </p:cNvPr>
          <p:cNvCxnSpPr/>
          <p:nvPr/>
        </p:nvCxnSpPr>
        <p:spPr>
          <a:xfrm flipH="1">
            <a:off x="3936523" y="2091616"/>
            <a:ext cx="1296000" cy="0"/>
          </a:xfrm>
          <a:prstGeom prst="line">
            <a:avLst/>
          </a:prstGeom>
          <a:ln w="15875">
            <a:solidFill>
              <a:srgbClr val="5BBF8D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xmlns="" id="{2AEDF753-3C67-B30D-E54B-B57457277C3C}"/>
              </a:ext>
            </a:extLst>
          </p:cNvPr>
          <p:cNvSpPr/>
          <p:nvPr/>
        </p:nvSpPr>
        <p:spPr>
          <a:xfrm>
            <a:off x="2037105" y="1911462"/>
            <a:ext cx="1476354" cy="374587"/>
          </a:xfrm>
          <a:prstGeom prst="roundRect">
            <a:avLst>
              <a:gd name="adj" fmla="val 25758"/>
            </a:avLst>
          </a:prstGeom>
          <a:solidFill>
            <a:srgbClr val="484B52"/>
          </a:solidFill>
          <a:ln>
            <a:solidFill>
              <a:srgbClr val="5BBF8D"/>
            </a:solidFill>
          </a:ln>
          <a:effectLst/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400" i="1" kern="0" dirty="0">
                <a:ln w="9525">
                  <a:noFill/>
                </a:ln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# CONTENTS</a:t>
            </a:r>
          </a:p>
        </p:txBody>
      </p:sp>
    </p:spTree>
    <p:extLst>
      <p:ext uri="{BB962C8B-B14F-4D97-AF65-F5344CB8AC3E}">
        <p14:creationId xmlns:p14="http://schemas.microsoft.com/office/powerpoint/2010/main" val="541998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자유형: 도형 32">
            <a:extLst>
              <a:ext uri="{FF2B5EF4-FFF2-40B4-BE49-F238E27FC236}">
                <a16:creationId xmlns:a16="http://schemas.microsoft.com/office/drawing/2014/main" xmlns="" id="{78E8545D-18EB-5DB2-6C0C-6B6FD785D6F4}"/>
              </a:ext>
            </a:extLst>
          </p:cNvPr>
          <p:cNvSpPr/>
          <p:nvPr/>
        </p:nvSpPr>
        <p:spPr>
          <a:xfrm>
            <a:off x="0" y="0"/>
            <a:ext cx="12192000" cy="6858001"/>
          </a:xfrm>
          <a:custGeom>
            <a:avLst/>
            <a:gdLst>
              <a:gd name="connsiteX0" fmla="*/ 0 w 12192000"/>
              <a:gd name="connsiteY0" fmla="*/ 6410912 h 6858001"/>
              <a:gd name="connsiteX1" fmla="*/ 343253 w 12192000"/>
              <a:gd name="connsiteY1" fmla="*/ 6754165 h 6858001"/>
              <a:gd name="connsiteX2" fmla="*/ 11848747 w 12192000"/>
              <a:gd name="connsiteY2" fmla="*/ 6754165 h 6858001"/>
              <a:gd name="connsiteX3" fmla="*/ 12192000 w 12192000"/>
              <a:gd name="connsiteY3" fmla="*/ 6410912 h 6858001"/>
              <a:gd name="connsiteX4" fmla="*/ 12192000 w 12192000"/>
              <a:gd name="connsiteY4" fmla="*/ 6858001 h 6858001"/>
              <a:gd name="connsiteX5" fmla="*/ 0 w 12192000"/>
              <a:gd name="connsiteY5" fmla="*/ 6858001 h 6858001"/>
              <a:gd name="connsiteX6" fmla="*/ 0 w 12192000"/>
              <a:gd name="connsiteY6" fmla="*/ 0 h 6858001"/>
              <a:gd name="connsiteX7" fmla="*/ 12192000 w 12192000"/>
              <a:gd name="connsiteY7" fmla="*/ 0 h 6858001"/>
              <a:gd name="connsiteX8" fmla="*/ 12192000 w 12192000"/>
              <a:gd name="connsiteY8" fmla="*/ 344739 h 6858001"/>
              <a:gd name="connsiteX9" fmla="*/ 12192000 w 12192000"/>
              <a:gd name="connsiteY9" fmla="*/ 641349 h 6858001"/>
              <a:gd name="connsiteX10" fmla="*/ 12192000 w 12192000"/>
              <a:gd name="connsiteY10" fmla="*/ 1005177 h 6858001"/>
              <a:gd name="connsiteX11" fmla="*/ 11848747 w 12192000"/>
              <a:gd name="connsiteY11" fmla="*/ 661924 h 6858001"/>
              <a:gd name="connsiteX12" fmla="*/ 343253 w 12192000"/>
              <a:gd name="connsiteY12" fmla="*/ 661924 h 6858001"/>
              <a:gd name="connsiteX13" fmla="*/ 0 w 12192000"/>
              <a:gd name="connsiteY13" fmla="*/ 1005177 h 6858001"/>
              <a:gd name="connsiteX14" fmla="*/ 0 w 12192000"/>
              <a:gd name="connsiteY14" fmla="*/ 641349 h 6858001"/>
              <a:gd name="connsiteX15" fmla="*/ 0 w 12192000"/>
              <a:gd name="connsiteY15" fmla="*/ 344739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6858001">
                <a:moveTo>
                  <a:pt x="0" y="6410912"/>
                </a:moveTo>
                <a:cubicBezTo>
                  <a:pt x="0" y="6600485"/>
                  <a:pt x="153680" y="6754165"/>
                  <a:pt x="343253" y="6754165"/>
                </a:cubicBezTo>
                <a:lnTo>
                  <a:pt x="11848747" y="6754165"/>
                </a:lnTo>
                <a:cubicBezTo>
                  <a:pt x="12038320" y="6754165"/>
                  <a:pt x="12192000" y="6600485"/>
                  <a:pt x="12192000" y="6410912"/>
                </a:cubicBezTo>
                <a:lnTo>
                  <a:pt x="12192000" y="6858001"/>
                </a:lnTo>
                <a:lnTo>
                  <a:pt x="0" y="685800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44739"/>
                </a:lnTo>
                <a:lnTo>
                  <a:pt x="12192000" y="641349"/>
                </a:lnTo>
                <a:lnTo>
                  <a:pt x="12192000" y="1005177"/>
                </a:lnTo>
                <a:cubicBezTo>
                  <a:pt x="12192000" y="815604"/>
                  <a:pt x="12038320" y="661924"/>
                  <a:pt x="11848747" y="661924"/>
                </a:cubicBezTo>
                <a:lnTo>
                  <a:pt x="343253" y="661924"/>
                </a:lnTo>
                <a:cubicBezTo>
                  <a:pt x="153680" y="661924"/>
                  <a:pt x="0" y="815604"/>
                  <a:pt x="0" y="1005177"/>
                </a:cubicBezTo>
                <a:lnTo>
                  <a:pt x="0" y="641349"/>
                </a:lnTo>
                <a:lnTo>
                  <a:pt x="0" y="344739"/>
                </a:lnTo>
                <a:close/>
              </a:path>
            </a:pathLst>
          </a:custGeom>
          <a:solidFill>
            <a:srgbClr val="5BBF8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marL="266700">
              <a:lnSpc>
                <a:spcPct val="150000"/>
              </a:lnSpc>
              <a:defRPr/>
            </a:pPr>
            <a:r>
              <a:rPr lang="en-US" altLang="ko-KR" sz="2400" i="1" kern="0" dirty="0">
                <a:ln w="9525">
                  <a:noFill/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en-US" altLang="ko-KR" sz="2400" i="1" kern="0" dirty="0">
                <a:ln w="9525">
                  <a:noFill/>
                </a:ln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PRESENTATION </a:t>
            </a:r>
            <a:r>
              <a:rPr lang="en-US" altLang="ko-KR" sz="800" kern="0" dirty="0">
                <a:solidFill>
                  <a:prstClr val="white"/>
                </a:solidFill>
              </a:rPr>
              <a:t>Enjoy your stylish business and campus life with BIZCAM</a:t>
            </a:r>
            <a:endParaRPr lang="ko-KR" altLang="en-US" sz="2000" dirty="0">
              <a:solidFill>
                <a:prstClr val="white"/>
              </a:solidFill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xmlns="" id="{7C8199DD-F606-526F-667C-00DFA52C5FDB}"/>
              </a:ext>
            </a:extLst>
          </p:cNvPr>
          <p:cNvGrpSpPr/>
          <p:nvPr/>
        </p:nvGrpSpPr>
        <p:grpSpPr>
          <a:xfrm>
            <a:off x="8450550" y="201594"/>
            <a:ext cx="285572" cy="285572"/>
            <a:chOff x="9914053" y="457591"/>
            <a:chExt cx="448255" cy="448255"/>
          </a:xfrm>
        </p:grpSpPr>
        <p:sp>
          <p:nvSpPr>
            <p:cNvPr id="8" name="타원 7">
              <a:extLst>
                <a:ext uri="{FF2B5EF4-FFF2-40B4-BE49-F238E27FC236}">
                  <a16:creationId xmlns:a16="http://schemas.microsoft.com/office/drawing/2014/main" xmlns="" id="{615D3EB0-3BF7-7D4E-4372-DE77A93698A2}"/>
                </a:ext>
              </a:extLst>
            </p:cNvPr>
            <p:cNvSpPr/>
            <p:nvPr/>
          </p:nvSpPr>
          <p:spPr>
            <a:xfrm>
              <a:off x="9914053" y="457591"/>
              <a:ext cx="448255" cy="448255"/>
            </a:xfrm>
            <a:prstGeom prst="ellipse">
              <a:avLst/>
            </a:prstGeom>
            <a:noFill/>
            <a:ln w="19050"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3600" b="1" kern="0" dirty="0">
                <a:ln w="3175">
                  <a:noFill/>
                </a:ln>
                <a:solidFill>
                  <a:prstClr val="white">
                    <a:lumMod val="85000"/>
                  </a:prstClr>
                </a:solidFill>
              </a:endParaRPr>
            </a:p>
          </p:txBody>
        </p:sp>
        <p:sp>
          <p:nvSpPr>
            <p:cNvPr id="9" name="타원 8">
              <a:extLst>
                <a:ext uri="{FF2B5EF4-FFF2-40B4-BE49-F238E27FC236}">
                  <a16:creationId xmlns:a16="http://schemas.microsoft.com/office/drawing/2014/main" xmlns="" id="{8225BBB2-02EA-7C36-8D06-DE0950D59F16}"/>
                </a:ext>
              </a:extLst>
            </p:cNvPr>
            <p:cNvSpPr/>
            <p:nvPr/>
          </p:nvSpPr>
          <p:spPr>
            <a:xfrm>
              <a:off x="9958484" y="497914"/>
              <a:ext cx="359391" cy="359391"/>
            </a:xfrm>
            <a:prstGeom prst="ellipse">
              <a:avLst/>
            </a:prstGeom>
            <a:blipFill>
              <a:blip r:embed="rId2">
                <a:extLst>
                  <a:ext uri="{837473B0-CC2E-450A-ABE3-18F120FF3D39}">
                    <a1611:picAttrSrcUrl xmlns:a1611="http://schemas.microsoft.com/office/drawing/2016/11/main" xmlns="" r:id="rId3"/>
                  </a:ext>
                </a:extLst>
              </a:blip>
              <a:stretch>
                <a:fillRect/>
              </a:stretch>
            </a:blip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3600" b="1" kern="0" dirty="0">
                <a:ln w="3175">
                  <a:noFill/>
                </a:ln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9F6FC7B-51AC-C8BB-2FE2-BF5D82558B15}"/>
              </a:ext>
            </a:extLst>
          </p:cNvPr>
          <p:cNvSpPr txBox="1"/>
          <p:nvPr/>
        </p:nvSpPr>
        <p:spPr>
          <a:xfrm>
            <a:off x="8700392" y="157384"/>
            <a:ext cx="1312908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1200" b="1" kern="0" dirty="0">
                <a:solidFill>
                  <a:prstClr val="white"/>
                </a:solidFill>
              </a:rPr>
              <a:t>Cho</a:t>
            </a:r>
            <a:r>
              <a:rPr lang="ko-KR" altLang="en-US" sz="1200" b="1" kern="0" dirty="0">
                <a:solidFill>
                  <a:prstClr val="white"/>
                </a:solidFill>
              </a:rPr>
              <a:t> </a:t>
            </a:r>
            <a:r>
              <a:rPr lang="en-US" altLang="ko-KR" sz="1200" b="1" kern="0" dirty="0" err="1">
                <a:solidFill>
                  <a:prstClr val="white"/>
                </a:solidFill>
              </a:rPr>
              <a:t>HyunSeok</a:t>
            </a:r>
            <a:endParaRPr lang="en-US" altLang="ko-KR" sz="1200" b="1" kern="0" dirty="0">
              <a:solidFill>
                <a:prstClr val="white"/>
              </a:solidFill>
            </a:endParaRPr>
          </a:p>
          <a:p>
            <a:pPr latinLnBrk="0">
              <a:defRPr/>
            </a:pPr>
            <a:r>
              <a:rPr lang="en-US" altLang="ko-KR" sz="500" kern="0" dirty="0">
                <a:solidFill>
                  <a:prstClr val="white"/>
                </a:solidFill>
              </a:rPr>
              <a:t>www.pptbizcam.co.kr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xmlns="" id="{7C55CD02-55C8-70A4-C8ED-AEE35BEF0A05}"/>
              </a:ext>
            </a:extLst>
          </p:cNvPr>
          <p:cNvGrpSpPr/>
          <p:nvPr/>
        </p:nvGrpSpPr>
        <p:grpSpPr>
          <a:xfrm>
            <a:off x="9925652" y="249540"/>
            <a:ext cx="125070" cy="125070"/>
            <a:chOff x="11165794" y="561294"/>
            <a:chExt cx="448253" cy="448253"/>
          </a:xfrm>
        </p:grpSpPr>
        <p:sp>
          <p:nvSpPr>
            <p:cNvPr id="12" name="별: 꼭짓점 16개 11">
              <a:extLst>
                <a:ext uri="{FF2B5EF4-FFF2-40B4-BE49-F238E27FC236}">
                  <a16:creationId xmlns:a16="http://schemas.microsoft.com/office/drawing/2014/main" xmlns="" id="{B6AED8E0-172B-499C-E6BC-673D739208FE}"/>
                </a:ext>
              </a:extLst>
            </p:cNvPr>
            <p:cNvSpPr/>
            <p:nvPr/>
          </p:nvSpPr>
          <p:spPr>
            <a:xfrm>
              <a:off x="11165794" y="561294"/>
              <a:ext cx="448253" cy="448253"/>
            </a:xfrm>
            <a:prstGeom prst="star16">
              <a:avLst>
                <a:gd name="adj" fmla="val 46029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xmlns="" id="{26BB1ACD-9943-7AB8-D38B-CB378D1D74C6}"/>
                </a:ext>
              </a:extLst>
            </p:cNvPr>
            <p:cNvSpPr/>
            <p:nvPr/>
          </p:nvSpPr>
          <p:spPr>
            <a:xfrm rot="1800000">
              <a:off x="11301639" y="631739"/>
              <a:ext cx="156262" cy="251916"/>
            </a:xfrm>
            <a:custGeom>
              <a:avLst/>
              <a:gdLst>
                <a:gd name="connsiteX0" fmla="*/ 104970 w 136208"/>
                <a:gd name="connsiteY0" fmla="*/ 5360 h 219586"/>
                <a:gd name="connsiteX1" fmla="*/ 117909 w 136208"/>
                <a:gd name="connsiteY1" fmla="*/ 0 h 219586"/>
                <a:gd name="connsiteX2" fmla="*/ 136208 w 136208"/>
                <a:gd name="connsiteY2" fmla="*/ 18299 h 219586"/>
                <a:gd name="connsiteX3" fmla="*/ 136208 w 136208"/>
                <a:gd name="connsiteY3" fmla="*/ 201287 h 219586"/>
                <a:gd name="connsiteX4" fmla="*/ 117909 w 136208"/>
                <a:gd name="connsiteY4" fmla="*/ 219586 h 219586"/>
                <a:gd name="connsiteX5" fmla="*/ 105060 w 136208"/>
                <a:gd name="connsiteY5" fmla="*/ 214263 h 219586"/>
                <a:gd name="connsiteX6" fmla="*/ 104236 w 136208"/>
                <a:gd name="connsiteY6" fmla="*/ 214155 h 219586"/>
                <a:gd name="connsiteX7" fmla="*/ 9152 w 136208"/>
                <a:gd name="connsiteY7" fmla="*/ 159259 h 219586"/>
                <a:gd name="connsiteX8" fmla="*/ 2454 w 136208"/>
                <a:gd name="connsiteY8" fmla="*/ 134262 h 219586"/>
                <a:gd name="connsiteX9" fmla="*/ 27451 w 136208"/>
                <a:gd name="connsiteY9" fmla="*/ 127564 h 219586"/>
                <a:gd name="connsiteX10" fmla="*/ 99610 w 136208"/>
                <a:gd name="connsiteY10" fmla="*/ 169225 h 219586"/>
                <a:gd name="connsiteX11" fmla="*/ 99610 w 136208"/>
                <a:gd name="connsiteY11" fmla="*/ 18299 h 219586"/>
                <a:gd name="connsiteX12" fmla="*/ 104970 w 136208"/>
                <a:gd name="connsiteY12" fmla="*/ 5360 h 219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6208" h="219586">
                  <a:moveTo>
                    <a:pt x="104970" y="5360"/>
                  </a:moveTo>
                  <a:cubicBezTo>
                    <a:pt x="108281" y="2049"/>
                    <a:pt x="112856" y="0"/>
                    <a:pt x="117909" y="0"/>
                  </a:cubicBezTo>
                  <a:cubicBezTo>
                    <a:pt x="128015" y="0"/>
                    <a:pt x="136208" y="8193"/>
                    <a:pt x="136208" y="18299"/>
                  </a:cubicBezTo>
                  <a:lnTo>
                    <a:pt x="136208" y="201287"/>
                  </a:lnTo>
                  <a:cubicBezTo>
                    <a:pt x="136208" y="211393"/>
                    <a:pt x="128015" y="219586"/>
                    <a:pt x="117909" y="219586"/>
                  </a:cubicBezTo>
                  <a:lnTo>
                    <a:pt x="105060" y="214263"/>
                  </a:lnTo>
                  <a:lnTo>
                    <a:pt x="104236" y="214155"/>
                  </a:lnTo>
                  <a:lnTo>
                    <a:pt x="9152" y="159259"/>
                  </a:lnTo>
                  <a:cubicBezTo>
                    <a:pt x="400" y="154206"/>
                    <a:pt x="-2599" y="143014"/>
                    <a:pt x="2454" y="134262"/>
                  </a:cubicBezTo>
                  <a:cubicBezTo>
                    <a:pt x="7507" y="125510"/>
                    <a:pt x="18699" y="122511"/>
                    <a:pt x="27451" y="127564"/>
                  </a:cubicBezTo>
                  <a:lnTo>
                    <a:pt x="99610" y="169225"/>
                  </a:lnTo>
                  <a:lnTo>
                    <a:pt x="99610" y="18299"/>
                  </a:lnTo>
                  <a:cubicBezTo>
                    <a:pt x="99611" y="13246"/>
                    <a:pt x="101658" y="8671"/>
                    <a:pt x="104970" y="53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Group 8">
            <a:extLst>
              <a:ext uri="{FF2B5EF4-FFF2-40B4-BE49-F238E27FC236}">
                <a16:creationId xmlns:a16="http://schemas.microsoft.com/office/drawing/2014/main" xmlns="" id="{D6897B53-F403-2C65-EA8A-4A00C8D583A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996555" y="220004"/>
            <a:ext cx="132372" cy="140525"/>
            <a:chOff x="4594" y="900"/>
            <a:chExt cx="276" cy="293"/>
          </a:xfrm>
          <a:solidFill>
            <a:schemeClr val="bg1"/>
          </a:solidFill>
        </p:grpSpPr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xmlns="" id="{594FEED1-E4DB-4C24-3C23-FAD27DB600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" y="900"/>
              <a:ext cx="102" cy="91"/>
            </a:xfrm>
            <a:custGeom>
              <a:avLst/>
              <a:gdLst>
                <a:gd name="T0" fmla="*/ 72 w 307"/>
                <a:gd name="T1" fmla="*/ 263 h 273"/>
                <a:gd name="T2" fmla="*/ 91 w 307"/>
                <a:gd name="T3" fmla="*/ 236 h 273"/>
                <a:gd name="T4" fmla="*/ 139 w 307"/>
                <a:gd name="T5" fmla="*/ 187 h 273"/>
                <a:gd name="T6" fmla="*/ 193 w 307"/>
                <a:gd name="T7" fmla="*/ 148 h 273"/>
                <a:gd name="T8" fmla="*/ 255 w 307"/>
                <a:gd name="T9" fmla="*/ 119 h 273"/>
                <a:gd name="T10" fmla="*/ 290 w 307"/>
                <a:gd name="T11" fmla="*/ 110 h 273"/>
                <a:gd name="T12" fmla="*/ 299 w 307"/>
                <a:gd name="T13" fmla="*/ 106 h 273"/>
                <a:gd name="T14" fmla="*/ 305 w 307"/>
                <a:gd name="T15" fmla="*/ 97 h 273"/>
                <a:gd name="T16" fmla="*/ 307 w 307"/>
                <a:gd name="T17" fmla="*/ 87 h 273"/>
                <a:gd name="T18" fmla="*/ 303 w 307"/>
                <a:gd name="T19" fmla="*/ 77 h 273"/>
                <a:gd name="T20" fmla="*/ 292 w 307"/>
                <a:gd name="T21" fmla="*/ 60 h 273"/>
                <a:gd name="T22" fmla="*/ 263 w 307"/>
                <a:gd name="T23" fmla="*/ 33 h 273"/>
                <a:gd name="T24" fmla="*/ 227 w 307"/>
                <a:gd name="T25" fmla="*/ 13 h 273"/>
                <a:gd name="T26" fmla="*/ 186 w 307"/>
                <a:gd name="T27" fmla="*/ 1 h 273"/>
                <a:gd name="T28" fmla="*/ 165 w 307"/>
                <a:gd name="T29" fmla="*/ 0 h 273"/>
                <a:gd name="T30" fmla="*/ 131 w 307"/>
                <a:gd name="T31" fmla="*/ 3 h 273"/>
                <a:gd name="T32" fmla="*/ 72 w 307"/>
                <a:gd name="T33" fmla="*/ 27 h 273"/>
                <a:gd name="T34" fmla="*/ 27 w 307"/>
                <a:gd name="T35" fmla="*/ 72 h 273"/>
                <a:gd name="T36" fmla="*/ 3 w 307"/>
                <a:gd name="T37" fmla="*/ 131 h 273"/>
                <a:gd name="T38" fmla="*/ 0 w 307"/>
                <a:gd name="T39" fmla="*/ 164 h 273"/>
                <a:gd name="T40" fmla="*/ 1 w 307"/>
                <a:gd name="T41" fmla="*/ 192 h 273"/>
                <a:gd name="T42" fmla="*/ 20 w 307"/>
                <a:gd name="T43" fmla="*/ 243 h 273"/>
                <a:gd name="T44" fmla="*/ 36 w 307"/>
                <a:gd name="T45" fmla="*/ 266 h 273"/>
                <a:gd name="T46" fmla="*/ 43 w 307"/>
                <a:gd name="T47" fmla="*/ 273 h 273"/>
                <a:gd name="T48" fmla="*/ 53 w 307"/>
                <a:gd name="T49" fmla="*/ 273 h 273"/>
                <a:gd name="T50" fmla="*/ 65 w 307"/>
                <a:gd name="T51" fmla="*/ 271 h 273"/>
                <a:gd name="T52" fmla="*/ 72 w 307"/>
                <a:gd name="T53" fmla="*/ 26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07" h="273">
                  <a:moveTo>
                    <a:pt x="72" y="263"/>
                  </a:moveTo>
                  <a:lnTo>
                    <a:pt x="91" y="236"/>
                  </a:lnTo>
                  <a:lnTo>
                    <a:pt x="139" y="187"/>
                  </a:lnTo>
                  <a:lnTo>
                    <a:pt x="193" y="148"/>
                  </a:lnTo>
                  <a:lnTo>
                    <a:pt x="255" y="119"/>
                  </a:lnTo>
                  <a:lnTo>
                    <a:pt x="290" y="110"/>
                  </a:lnTo>
                  <a:lnTo>
                    <a:pt x="299" y="106"/>
                  </a:lnTo>
                  <a:lnTo>
                    <a:pt x="305" y="97"/>
                  </a:lnTo>
                  <a:lnTo>
                    <a:pt x="307" y="87"/>
                  </a:lnTo>
                  <a:lnTo>
                    <a:pt x="303" y="77"/>
                  </a:lnTo>
                  <a:lnTo>
                    <a:pt x="292" y="60"/>
                  </a:lnTo>
                  <a:lnTo>
                    <a:pt x="263" y="33"/>
                  </a:lnTo>
                  <a:lnTo>
                    <a:pt x="227" y="13"/>
                  </a:lnTo>
                  <a:lnTo>
                    <a:pt x="186" y="1"/>
                  </a:lnTo>
                  <a:lnTo>
                    <a:pt x="165" y="0"/>
                  </a:lnTo>
                  <a:lnTo>
                    <a:pt x="131" y="3"/>
                  </a:lnTo>
                  <a:lnTo>
                    <a:pt x="72" y="27"/>
                  </a:lnTo>
                  <a:lnTo>
                    <a:pt x="27" y="72"/>
                  </a:lnTo>
                  <a:lnTo>
                    <a:pt x="3" y="131"/>
                  </a:lnTo>
                  <a:lnTo>
                    <a:pt x="0" y="164"/>
                  </a:lnTo>
                  <a:lnTo>
                    <a:pt x="1" y="192"/>
                  </a:lnTo>
                  <a:lnTo>
                    <a:pt x="20" y="243"/>
                  </a:lnTo>
                  <a:lnTo>
                    <a:pt x="36" y="266"/>
                  </a:lnTo>
                  <a:lnTo>
                    <a:pt x="43" y="273"/>
                  </a:lnTo>
                  <a:lnTo>
                    <a:pt x="53" y="273"/>
                  </a:lnTo>
                  <a:lnTo>
                    <a:pt x="65" y="271"/>
                  </a:lnTo>
                  <a:lnTo>
                    <a:pt x="72" y="2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xmlns="" id="{9EC4800E-65C7-440B-D31E-4312957133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" y="900"/>
              <a:ext cx="102" cy="90"/>
            </a:xfrm>
            <a:custGeom>
              <a:avLst/>
              <a:gdLst>
                <a:gd name="T0" fmla="*/ 143 w 307"/>
                <a:gd name="T1" fmla="*/ 0 h 271"/>
                <a:gd name="T2" fmla="*/ 121 w 307"/>
                <a:gd name="T3" fmla="*/ 1 h 271"/>
                <a:gd name="T4" fmla="*/ 81 w 307"/>
                <a:gd name="T5" fmla="*/ 11 h 271"/>
                <a:gd name="T6" fmla="*/ 46 w 307"/>
                <a:gd name="T7" fmla="*/ 31 h 271"/>
                <a:gd name="T8" fmla="*/ 16 w 307"/>
                <a:gd name="T9" fmla="*/ 60 h 271"/>
                <a:gd name="T10" fmla="*/ 4 w 307"/>
                <a:gd name="T11" fmla="*/ 76 h 271"/>
                <a:gd name="T12" fmla="*/ 0 w 307"/>
                <a:gd name="T13" fmla="*/ 86 h 271"/>
                <a:gd name="T14" fmla="*/ 3 w 307"/>
                <a:gd name="T15" fmla="*/ 96 h 271"/>
                <a:gd name="T16" fmla="*/ 9 w 307"/>
                <a:gd name="T17" fmla="*/ 106 h 271"/>
                <a:gd name="T18" fmla="*/ 19 w 307"/>
                <a:gd name="T19" fmla="*/ 110 h 271"/>
                <a:gd name="T20" fmla="*/ 52 w 307"/>
                <a:gd name="T21" fmla="*/ 119 h 271"/>
                <a:gd name="T22" fmla="*/ 115 w 307"/>
                <a:gd name="T23" fmla="*/ 148 h 271"/>
                <a:gd name="T24" fmla="*/ 170 w 307"/>
                <a:gd name="T25" fmla="*/ 187 h 271"/>
                <a:gd name="T26" fmla="*/ 218 w 307"/>
                <a:gd name="T27" fmla="*/ 234 h 271"/>
                <a:gd name="T28" fmla="*/ 237 w 307"/>
                <a:gd name="T29" fmla="*/ 261 h 271"/>
                <a:gd name="T30" fmla="*/ 245 w 307"/>
                <a:gd name="T31" fmla="*/ 270 h 271"/>
                <a:gd name="T32" fmla="*/ 255 w 307"/>
                <a:gd name="T33" fmla="*/ 271 h 271"/>
                <a:gd name="T34" fmla="*/ 266 w 307"/>
                <a:gd name="T35" fmla="*/ 270 h 271"/>
                <a:gd name="T36" fmla="*/ 274 w 307"/>
                <a:gd name="T37" fmla="*/ 263 h 271"/>
                <a:gd name="T38" fmla="*/ 289 w 307"/>
                <a:gd name="T39" fmla="*/ 241 h 271"/>
                <a:gd name="T40" fmla="*/ 306 w 307"/>
                <a:gd name="T41" fmla="*/ 191 h 271"/>
                <a:gd name="T42" fmla="*/ 307 w 307"/>
                <a:gd name="T43" fmla="*/ 164 h 271"/>
                <a:gd name="T44" fmla="*/ 306 w 307"/>
                <a:gd name="T45" fmla="*/ 131 h 271"/>
                <a:gd name="T46" fmla="*/ 280 w 307"/>
                <a:gd name="T47" fmla="*/ 72 h 271"/>
                <a:gd name="T48" fmla="*/ 235 w 307"/>
                <a:gd name="T49" fmla="*/ 27 h 271"/>
                <a:gd name="T50" fmla="*/ 178 w 307"/>
                <a:gd name="T51" fmla="*/ 3 h 271"/>
                <a:gd name="T52" fmla="*/ 143 w 307"/>
                <a:gd name="T53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07" h="271">
                  <a:moveTo>
                    <a:pt x="143" y="0"/>
                  </a:moveTo>
                  <a:lnTo>
                    <a:pt x="121" y="1"/>
                  </a:lnTo>
                  <a:lnTo>
                    <a:pt x="81" y="11"/>
                  </a:lnTo>
                  <a:lnTo>
                    <a:pt x="46" y="31"/>
                  </a:lnTo>
                  <a:lnTo>
                    <a:pt x="16" y="60"/>
                  </a:lnTo>
                  <a:lnTo>
                    <a:pt x="4" y="76"/>
                  </a:lnTo>
                  <a:lnTo>
                    <a:pt x="0" y="86"/>
                  </a:lnTo>
                  <a:lnTo>
                    <a:pt x="3" y="96"/>
                  </a:lnTo>
                  <a:lnTo>
                    <a:pt x="9" y="106"/>
                  </a:lnTo>
                  <a:lnTo>
                    <a:pt x="19" y="110"/>
                  </a:lnTo>
                  <a:lnTo>
                    <a:pt x="52" y="119"/>
                  </a:lnTo>
                  <a:lnTo>
                    <a:pt x="115" y="148"/>
                  </a:lnTo>
                  <a:lnTo>
                    <a:pt x="170" y="187"/>
                  </a:lnTo>
                  <a:lnTo>
                    <a:pt x="218" y="234"/>
                  </a:lnTo>
                  <a:lnTo>
                    <a:pt x="237" y="261"/>
                  </a:lnTo>
                  <a:lnTo>
                    <a:pt x="245" y="270"/>
                  </a:lnTo>
                  <a:lnTo>
                    <a:pt x="255" y="271"/>
                  </a:lnTo>
                  <a:lnTo>
                    <a:pt x="266" y="270"/>
                  </a:lnTo>
                  <a:lnTo>
                    <a:pt x="274" y="263"/>
                  </a:lnTo>
                  <a:lnTo>
                    <a:pt x="289" y="241"/>
                  </a:lnTo>
                  <a:lnTo>
                    <a:pt x="306" y="191"/>
                  </a:lnTo>
                  <a:lnTo>
                    <a:pt x="307" y="164"/>
                  </a:lnTo>
                  <a:lnTo>
                    <a:pt x="306" y="131"/>
                  </a:lnTo>
                  <a:lnTo>
                    <a:pt x="280" y="72"/>
                  </a:lnTo>
                  <a:lnTo>
                    <a:pt x="235" y="27"/>
                  </a:lnTo>
                  <a:lnTo>
                    <a:pt x="178" y="3"/>
                  </a:lnTo>
                  <a:lnTo>
                    <a:pt x="14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xmlns="" id="{D6F88354-EA98-6BC9-4583-60D035779E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12" y="947"/>
              <a:ext cx="241" cy="246"/>
            </a:xfrm>
            <a:custGeom>
              <a:avLst/>
              <a:gdLst>
                <a:gd name="T0" fmla="*/ 722 w 725"/>
                <a:gd name="T1" fmla="*/ 313 h 737"/>
                <a:gd name="T2" fmla="*/ 679 w 725"/>
                <a:gd name="T3" fmla="*/ 187 h 737"/>
                <a:gd name="T4" fmla="*/ 604 w 725"/>
                <a:gd name="T5" fmla="*/ 90 h 737"/>
                <a:gd name="T6" fmla="*/ 459 w 725"/>
                <a:gd name="T7" fmla="*/ 13 h 737"/>
                <a:gd name="T8" fmla="*/ 390 w 725"/>
                <a:gd name="T9" fmla="*/ 1 h 737"/>
                <a:gd name="T10" fmla="*/ 334 w 725"/>
                <a:gd name="T11" fmla="*/ 1 h 737"/>
                <a:gd name="T12" fmla="*/ 263 w 725"/>
                <a:gd name="T13" fmla="*/ 13 h 737"/>
                <a:gd name="T14" fmla="*/ 120 w 725"/>
                <a:gd name="T15" fmla="*/ 92 h 737"/>
                <a:gd name="T16" fmla="*/ 45 w 725"/>
                <a:gd name="T17" fmla="*/ 188 h 737"/>
                <a:gd name="T18" fmla="*/ 3 w 725"/>
                <a:gd name="T19" fmla="*/ 313 h 737"/>
                <a:gd name="T20" fmla="*/ 2 w 725"/>
                <a:gd name="T21" fmla="*/ 399 h 737"/>
                <a:gd name="T22" fmla="*/ 51 w 725"/>
                <a:gd name="T23" fmla="*/ 543 h 737"/>
                <a:gd name="T24" fmla="*/ 123 w 725"/>
                <a:gd name="T25" fmla="*/ 630 h 737"/>
                <a:gd name="T26" fmla="*/ 84 w 725"/>
                <a:gd name="T27" fmla="*/ 687 h 737"/>
                <a:gd name="T28" fmla="*/ 103 w 725"/>
                <a:gd name="T29" fmla="*/ 729 h 737"/>
                <a:gd name="T30" fmla="*/ 126 w 725"/>
                <a:gd name="T31" fmla="*/ 737 h 737"/>
                <a:gd name="T32" fmla="*/ 153 w 725"/>
                <a:gd name="T33" fmla="*/ 727 h 737"/>
                <a:gd name="T34" fmla="*/ 189 w 725"/>
                <a:gd name="T35" fmla="*/ 677 h 737"/>
                <a:gd name="T36" fmla="*/ 316 w 725"/>
                <a:gd name="T37" fmla="*/ 719 h 737"/>
                <a:gd name="T38" fmla="*/ 409 w 725"/>
                <a:gd name="T39" fmla="*/ 719 h 737"/>
                <a:gd name="T40" fmla="*/ 536 w 725"/>
                <a:gd name="T41" fmla="*/ 677 h 737"/>
                <a:gd name="T42" fmla="*/ 572 w 725"/>
                <a:gd name="T43" fmla="*/ 727 h 737"/>
                <a:gd name="T44" fmla="*/ 599 w 725"/>
                <a:gd name="T45" fmla="*/ 737 h 737"/>
                <a:gd name="T46" fmla="*/ 622 w 725"/>
                <a:gd name="T47" fmla="*/ 729 h 737"/>
                <a:gd name="T48" fmla="*/ 640 w 725"/>
                <a:gd name="T49" fmla="*/ 687 h 737"/>
                <a:gd name="T50" fmla="*/ 602 w 725"/>
                <a:gd name="T51" fmla="*/ 630 h 737"/>
                <a:gd name="T52" fmla="*/ 674 w 725"/>
                <a:gd name="T53" fmla="*/ 543 h 737"/>
                <a:gd name="T54" fmla="*/ 723 w 725"/>
                <a:gd name="T55" fmla="*/ 399 h 737"/>
                <a:gd name="T56" fmla="*/ 363 w 725"/>
                <a:gd name="T57" fmla="*/ 619 h 737"/>
                <a:gd name="T58" fmla="*/ 285 w 725"/>
                <a:gd name="T59" fmla="*/ 608 h 737"/>
                <a:gd name="T60" fmla="*/ 197 w 725"/>
                <a:gd name="T61" fmla="*/ 561 h 737"/>
                <a:gd name="T62" fmla="*/ 133 w 725"/>
                <a:gd name="T63" fmla="*/ 484 h 737"/>
                <a:gd name="T64" fmla="*/ 103 w 725"/>
                <a:gd name="T65" fmla="*/ 386 h 737"/>
                <a:gd name="T66" fmla="*/ 103 w 725"/>
                <a:gd name="T67" fmla="*/ 328 h 737"/>
                <a:gd name="T68" fmla="*/ 133 w 725"/>
                <a:gd name="T69" fmla="*/ 237 h 737"/>
                <a:gd name="T70" fmla="*/ 188 w 725"/>
                <a:gd name="T71" fmla="*/ 166 h 737"/>
                <a:gd name="T72" fmla="*/ 292 w 725"/>
                <a:gd name="T73" fmla="*/ 110 h 737"/>
                <a:gd name="T74" fmla="*/ 342 w 725"/>
                <a:gd name="T75" fmla="*/ 102 h 737"/>
                <a:gd name="T76" fmla="*/ 381 w 725"/>
                <a:gd name="T77" fmla="*/ 102 h 737"/>
                <a:gd name="T78" fmla="*/ 431 w 725"/>
                <a:gd name="T79" fmla="*/ 109 h 737"/>
                <a:gd name="T80" fmla="*/ 536 w 725"/>
                <a:gd name="T81" fmla="*/ 166 h 737"/>
                <a:gd name="T82" fmla="*/ 592 w 725"/>
                <a:gd name="T83" fmla="*/ 237 h 737"/>
                <a:gd name="T84" fmla="*/ 622 w 725"/>
                <a:gd name="T85" fmla="*/ 328 h 737"/>
                <a:gd name="T86" fmla="*/ 622 w 725"/>
                <a:gd name="T87" fmla="*/ 386 h 737"/>
                <a:gd name="T88" fmla="*/ 592 w 725"/>
                <a:gd name="T89" fmla="*/ 484 h 737"/>
                <a:gd name="T90" fmla="*/ 529 w 725"/>
                <a:gd name="T91" fmla="*/ 561 h 737"/>
                <a:gd name="T92" fmla="*/ 441 w 725"/>
                <a:gd name="T93" fmla="*/ 608 h 737"/>
                <a:gd name="T94" fmla="*/ 363 w 725"/>
                <a:gd name="T95" fmla="*/ 619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25" h="737">
                  <a:moveTo>
                    <a:pt x="725" y="361"/>
                  </a:moveTo>
                  <a:lnTo>
                    <a:pt x="722" y="313"/>
                  </a:lnTo>
                  <a:lnTo>
                    <a:pt x="699" y="225"/>
                  </a:lnTo>
                  <a:lnTo>
                    <a:pt x="679" y="187"/>
                  </a:lnTo>
                  <a:lnTo>
                    <a:pt x="659" y="151"/>
                  </a:lnTo>
                  <a:lnTo>
                    <a:pt x="604" y="90"/>
                  </a:lnTo>
                  <a:lnTo>
                    <a:pt x="536" y="44"/>
                  </a:lnTo>
                  <a:lnTo>
                    <a:pt x="459" y="13"/>
                  </a:lnTo>
                  <a:lnTo>
                    <a:pt x="418" y="4"/>
                  </a:lnTo>
                  <a:lnTo>
                    <a:pt x="390" y="1"/>
                  </a:lnTo>
                  <a:lnTo>
                    <a:pt x="363" y="0"/>
                  </a:lnTo>
                  <a:lnTo>
                    <a:pt x="334" y="1"/>
                  </a:lnTo>
                  <a:lnTo>
                    <a:pt x="305" y="5"/>
                  </a:lnTo>
                  <a:lnTo>
                    <a:pt x="263" y="13"/>
                  </a:lnTo>
                  <a:lnTo>
                    <a:pt x="187" y="44"/>
                  </a:lnTo>
                  <a:lnTo>
                    <a:pt x="120" y="92"/>
                  </a:lnTo>
                  <a:lnTo>
                    <a:pt x="67" y="152"/>
                  </a:lnTo>
                  <a:lnTo>
                    <a:pt x="45" y="188"/>
                  </a:lnTo>
                  <a:lnTo>
                    <a:pt x="25" y="227"/>
                  </a:lnTo>
                  <a:lnTo>
                    <a:pt x="3" y="313"/>
                  </a:lnTo>
                  <a:lnTo>
                    <a:pt x="0" y="361"/>
                  </a:lnTo>
                  <a:lnTo>
                    <a:pt x="2" y="399"/>
                  </a:lnTo>
                  <a:lnTo>
                    <a:pt x="19" y="476"/>
                  </a:lnTo>
                  <a:lnTo>
                    <a:pt x="51" y="543"/>
                  </a:lnTo>
                  <a:lnTo>
                    <a:pt x="96" y="604"/>
                  </a:lnTo>
                  <a:lnTo>
                    <a:pt x="123" y="630"/>
                  </a:lnTo>
                  <a:lnTo>
                    <a:pt x="93" y="673"/>
                  </a:lnTo>
                  <a:lnTo>
                    <a:pt x="84" y="687"/>
                  </a:lnTo>
                  <a:lnTo>
                    <a:pt x="90" y="719"/>
                  </a:lnTo>
                  <a:lnTo>
                    <a:pt x="103" y="729"/>
                  </a:lnTo>
                  <a:lnTo>
                    <a:pt x="113" y="736"/>
                  </a:lnTo>
                  <a:lnTo>
                    <a:pt x="126" y="737"/>
                  </a:lnTo>
                  <a:lnTo>
                    <a:pt x="136" y="736"/>
                  </a:lnTo>
                  <a:lnTo>
                    <a:pt x="153" y="727"/>
                  </a:lnTo>
                  <a:lnTo>
                    <a:pt x="159" y="720"/>
                  </a:lnTo>
                  <a:lnTo>
                    <a:pt x="189" y="677"/>
                  </a:lnTo>
                  <a:lnTo>
                    <a:pt x="230" y="696"/>
                  </a:lnTo>
                  <a:lnTo>
                    <a:pt x="316" y="719"/>
                  </a:lnTo>
                  <a:lnTo>
                    <a:pt x="363" y="720"/>
                  </a:lnTo>
                  <a:lnTo>
                    <a:pt x="409" y="719"/>
                  </a:lnTo>
                  <a:lnTo>
                    <a:pt x="495" y="696"/>
                  </a:lnTo>
                  <a:lnTo>
                    <a:pt x="536" y="677"/>
                  </a:lnTo>
                  <a:lnTo>
                    <a:pt x="566" y="720"/>
                  </a:lnTo>
                  <a:lnTo>
                    <a:pt x="572" y="727"/>
                  </a:lnTo>
                  <a:lnTo>
                    <a:pt x="589" y="736"/>
                  </a:lnTo>
                  <a:lnTo>
                    <a:pt x="599" y="737"/>
                  </a:lnTo>
                  <a:lnTo>
                    <a:pt x="612" y="736"/>
                  </a:lnTo>
                  <a:lnTo>
                    <a:pt x="622" y="729"/>
                  </a:lnTo>
                  <a:lnTo>
                    <a:pt x="635" y="719"/>
                  </a:lnTo>
                  <a:lnTo>
                    <a:pt x="640" y="687"/>
                  </a:lnTo>
                  <a:lnTo>
                    <a:pt x="633" y="673"/>
                  </a:lnTo>
                  <a:lnTo>
                    <a:pt x="602" y="630"/>
                  </a:lnTo>
                  <a:lnTo>
                    <a:pt x="630" y="604"/>
                  </a:lnTo>
                  <a:lnTo>
                    <a:pt x="674" y="543"/>
                  </a:lnTo>
                  <a:lnTo>
                    <a:pt x="706" y="476"/>
                  </a:lnTo>
                  <a:lnTo>
                    <a:pt x="723" y="399"/>
                  </a:lnTo>
                  <a:lnTo>
                    <a:pt x="725" y="361"/>
                  </a:lnTo>
                  <a:close/>
                  <a:moveTo>
                    <a:pt x="363" y="619"/>
                  </a:moveTo>
                  <a:lnTo>
                    <a:pt x="335" y="619"/>
                  </a:lnTo>
                  <a:lnTo>
                    <a:pt x="285" y="608"/>
                  </a:lnTo>
                  <a:lnTo>
                    <a:pt x="239" y="589"/>
                  </a:lnTo>
                  <a:lnTo>
                    <a:pt x="197" y="561"/>
                  </a:lnTo>
                  <a:lnTo>
                    <a:pt x="161" y="526"/>
                  </a:lnTo>
                  <a:lnTo>
                    <a:pt x="133" y="484"/>
                  </a:lnTo>
                  <a:lnTo>
                    <a:pt x="113" y="438"/>
                  </a:lnTo>
                  <a:lnTo>
                    <a:pt x="103" y="386"/>
                  </a:lnTo>
                  <a:lnTo>
                    <a:pt x="101" y="361"/>
                  </a:lnTo>
                  <a:lnTo>
                    <a:pt x="103" y="328"/>
                  </a:lnTo>
                  <a:lnTo>
                    <a:pt x="120" y="266"/>
                  </a:lnTo>
                  <a:lnTo>
                    <a:pt x="133" y="237"/>
                  </a:lnTo>
                  <a:lnTo>
                    <a:pt x="149" y="211"/>
                  </a:lnTo>
                  <a:lnTo>
                    <a:pt x="188" y="166"/>
                  </a:lnTo>
                  <a:lnTo>
                    <a:pt x="237" y="133"/>
                  </a:lnTo>
                  <a:lnTo>
                    <a:pt x="292" y="110"/>
                  </a:lnTo>
                  <a:lnTo>
                    <a:pt x="322" y="105"/>
                  </a:lnTo>
                  <a:lnTo>
                    <a:pt x="342" y="102"/>
                  </a:lnTo>
                  <a:lnTo>
                    <a:pt x="363" y="100"/>
                  </a:lnTo>
                  <a:lnTo>
                    <a:pt x="381" y="102"/>
                  </a:lnTo>
                  <a:lnTo>
                    <a:pt x="400" y="103"/>
                  </a:lnTo>
                  <a:lnTo>
                    <a:pt x="431" y="109"/>
                  </a:lnTo>
                  <a:lnTo>
                    <a:pt x="487" y="132"/>
                  </a:lnTo>
                  <a:lnTo>
                    <a:pt x="536" y="166"/>
                  </a:lnTo>
                  <a:lnTo>
                    <a:pt x="576" y="211"/>
                  </a:lnTo>
                  <a:lnTo>
                    <a:pt x="592" y="237"/>
                  </a:lnTo>
                  <a:lnTo>
                    <a:pt x="605" y="264"/>
                  </a:lnTo>
                  <a:lnTo>
                    <a:pt x="622" y="328"/>
                  </a:lnTo>
                  <a:lnTo>
                    <a:pt x="624" y="361"/>
                  </a:lnTo>
                  <a:lnTo>
                    <a:pt x="622" y="386"/>
                  </a:lnTo>
                  <a:lnTo>
                    <a:pt x="612" y="438"/>
                  </a:lnTo>
                  <a:lnTo>
                    <a:pt x="592" y="484"/>
                  </a:lnTo>
                  <a:lnTo>
                    <a:pt x="563" y="526"/>
                  </a:lnTo>
                  <a:lnTo>
                    <a:pt x="529" y="561"/>
                  </a:lnTo>
                  <a:lnTo>
                    <a:pt x="487" y="589"/>
                  </a:lnTo>
                  <a:lnTo>
                    <a:pt x="441" y="608"/>
                  </a:lnTo>
                  <a:lnTo>
                    <a:pt x="389" y="619"/>
                  </a:lnTo>
                  <a:lnTo>
                    <a:pt x="363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xmlns="" id="{150C0045-7E74-5CB9-8B4C-C1B2EE24F9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" y="1006"/>
              <a:ext cx="70" cy="99"/>
            </a:xfrm>
            <a:custGeom>
              <a:avLst/>
              <a:gdLst>
                <a:gd name="T0" fmla="*/ 194 w 209"/>
                <a:gd name="T1" fmla="*/ 245 h 298"/>
                <a:gd name="T2" fmla="*/ 95 w 209"/>
                <a:gd name="T3" fmla="*/ 183 h 298"/>
                <a:gd name="T4" fmla="*/ 91 w 209"/>
                <a:gd name="T5" fmla="*/ 167 h 298"/>
                <a:gd name="T6" fmla="*/ 78 w 209"/>
                <a:gd name="T7" fmla="*/ 156 h 298"/>
                <a:gd name="T8" fmla="*/ 83 w 209"/>
                <a:gd name="T9" fmla="*/ 31 h 298"/>
                <a:gd name="T10" fmla="*/ 82 w 209"/>
                <a:gd name="T11" fmla="*/ 19 h 298"/>
                <a:gd name="T12" fmla="*/ 66 w 209"/>
                <a:gd name="T13" fmla="*/ 3 h 298"/>
                <a:gd name="T14" fmla="*/ 54 w 209"/>
                <a:gd name="T15" fmla="*/ 0 h 298"/>
                <a:gd name="T16" fmla="*/ 43 w 209"/>
                <a:gd name="T17" fmla="*/ 2 h 298"/>
                <a:gd name="T18" fmla="*/ 27 w 209"/>
                <a:gd name="T19" fmla="*/ 18 h 298"/>
                <a:gd name="T20" fmla="*/ 26 w 209"/>
                <a:gd name="T21" fmla="*/ 29 h 298"/>
                <a:gd name="T22" fmla="*/ 20 w 209"/>
                <a:gd name="T23" fmla="*/ 153 h 298"/>
                <a:gd name="T24" fmla="*/ 11 w 209"/>
                <a:gd name="T25" fmla="*/ 160 h 298"/>
                <a:gd name="T26" fmla="*/ 1 w 209"/>
                <a:gd name="T27" fmla="*/ 180 h 298"/>
                <a:gd name="T28" fmla="*/ 0 w 209"/>
                <a:gd name="T29" fmla="*/ 192 h 298"/>
                <a:gd name="T30" fmla="*/ 1 w 209"/>
                <a:gd name="T31" fmla="*/ 202 h 298"/>
                <a:gd name="T32" fmla="*/ 8 w 209"/>
                <a:gd name="T33" fmla="*/ 219 h 298"/>
                <a:gd name="T34" fmla="*/ 21 w 209"/>
                <a:gd name="T35" fmla="*/ 232 h 298"/>
                <a:gd name="T36" fmla="*/ 39 w 209"/>
                <a:gd name="T37" fmla="*/ 239 h 298"/>
                <a:gd name="T38" fmla="*/ 49 w 209"/>
                <a:gd name="T39" fmla="*/ 241 h 298"/>
                <a:gd name="T40" fmla="*/ 59 w 209"/>
                <a:gd name="T41" fmla="*/ 239 h 298"/>
                <a:gd name="T42" fmla="*/ 69 w 209"/>
                <a:gd name="T43" fmla="*/ 235 h 298"/>
                <a:gd name="T44" fmla="*/ 164 w 209"/>
                <a:gd name="T45" fmla="*/ 294 h 298"/>
                <a:gd name="T46" fmla="*/ 171 w 209"/>
                <a:gd name="T47" fmla="*/ 298 h 298"/>
                <a:gd name="T48" fmla="*/ 180 w 209"/>
                <a:gd name="T49" fmla="*/ 298 h 298"/>
                <a:gd name="T50" fmla="*/ 187 w 209"/>
                <a:gd name="T51" fmla="*/ 298 h 298"/>
                <a:gd name="T52" fmla="*/ 199 w 209"/>
                <a:gd name="T53" fmla="*/ 291 h 298"/>
                <a:gd name="T54" fmla="*/ 205 w 209"/>
                <a:gd name="T55" fmla="*/ 285 h 298"/>
                <a:gd name="T56" fmla="*/ 209 w 209"/>
                <a:gd name="T57" fmla="*/ 274 h 298"/>
                <a:gd name="T58" fmla="*/ 203 w 209"/>
                <a:gd name="T59" fmla="*/ 252 h 298"/>
                <a:gd name="T60" fmla="*/ 194 w 209"/>
                <a:gd name="T61" fmla="*/ 245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9" h="298">
                  <a:moveTo>
                    <a:pt x="194" y="245"/>
                  </a:moveTo>
                  <a:lnTo>
                    <a:pt x="95" y="183"/>
                  </a:lnTo>
                  <a:lnTo>
                    <a:pt x="91" y="167"/>
                  </a:lnTo>
                  <a:lnTo>
                    <a:pt x="78" y="156"/>
                  </a:lnTo>
                  <a:lnTo>
                    <a:pt x="83" y="31"/>
                  </a:lnTo>
                  <a:lnTo>
                    <a:pt x="82" y="19"/>
                  </a:lnTo>
                  <a:lnTo>
                    <a:pt x="66" y="3"/>
                  </a:lnTo>
                  <a:lnTo>
                    <a:pt x="54" y="0"/>
                  </a:lnTo>
                  <a:lnTo>
                    <a:pt x="43" y="2"/>
                  </a:lnTo>
                  <a:lnTo>
                    <a:pt x="27" y="18"/>
                  </a:lnTo>
                  <a:lnTo>
                    <a:pt x="26" y="29"/>
                  </a:lnTo>
                  <a:lnTo>
                    <a:pt x="20" y="153"/>
                  </a:lnTo>
                  <a:lnTo>
                    <a:pt x="11" y="160"/>
                  </a:lnTo>
                  <a:lnTo>
                    <a:pt x="1" y="180"/>
                  </a:lnTo>
                  <a:lnTo>
                    <a:pt x="0" y="192"/>
                  </a:lnTo>
                  <a:lnTo>
                    <a:pt x="1" y="202"/>
                  </a:lnTo>
                  <a:lnTo>
                    <a:pt x="8" y="219"/>
                  </a:lnTo>
                  <a:lnTo>
                    <a:pt x="21" y="232"/>
                  </a:lnTo>
                  <a:lnTo>
                    <a:pt x="39" y="239"/>
                  </a:lnTo>
                  <a:lnTo>
                    <a:pt x="49" y="241"/>
                  </a:lnTo>
                  <a:lnTo>
                    <a:pt x="59" y="239"/>
                  </a:lnTo>
                  <a:lnTo>
                    <a:pt x="69" y="235"/>
                  </a:lnTo>
                  <a:lnTo>
                    <a:pt x="164" y="294"/>
                  </a:lnTo>
                  <a:lnTo>
                    <a:pt x="171" y="298"/>
                  </a:lnTo>
                  <a:lnTo>
                    <a:pt x="180" y="298"/>
                  </a:lnTo>
                  <a:lnTo>
                    <a:pt x="187" y="298"/>
                  </a:lnTo>
                  <a:lnTo>
                    <a:pt x="199" y="291"/>
                  </a:lnTo>
                  <a:lnTo>
                    <a:pt x="205" y="285"/>
                  </a:lnTo>
                  <a:lnTo>
                    <a:pt x="209" y="274"/>
                  </a:lnTo>
                  <a:lnTo>
                    <a:pt x="203" y="252"/>
                  </a:lnTo>
                  <a:lnTo>
                    <a:pt x="194" y="2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oup 19">
            <a:extLst>
              <a:ext uri="{FF2B5EF4-FFF2-40B4-BE49-F238E27FC236}">
                <a16:creationId xmlns:a16="http://schemas.microsoft.com/office/drawing/2014/main" xmlns="" id="{C76A50B4-6E4D-64B7-B6AC-177A78E056F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751893" y="220004"/>
            <a:ext cx="140525" cy="140525"/>
            <a:chOff x="1747" y="423"/>
            <a:chExt cx="575" cy="575"/>
          </a:xfrm>
          <a:solidFill>
            <a:schemeClr val="bg1"/>
          </a:solidFill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xmlns="" id="{DB9A0483-57C8-2C99-EFDC-F0780E63D4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99" y="577"/>
              <a:ext cx="271" cy="270"/>
            </a:xfrm>
            <a:custGeom>
              <a:avLst/>
              <a:gdLst>
                <a:gd name="T0" fmla="*/ 148 w 811"/>
                <a:gd name="T1" fmla="*/ 0 h 811"/>
                <a:gd name="T2" fmla="*/ 65 w 811"/>
                <a:gd name="T3" fmla="*/ 24 h 811"/>
                <a:gd name="T4" fmla="*/ 1 w 811"/>
                <a:gd name="T5" fmla="*/ 118 h 811"/>
                <a:gd name="T6" fmla="*/ 0 w 811"/>
                <a:gd name="T7" fmla="*/ 663 h 811"/>
                <a:gd name="T8" fmla="*/ 24 w 811"/>
                <a:gd name="T9" fmla="*/ 746 h 811"/>
                <a:gd name="T10" fmla="*/ 118 w 811"/>
                <a:gd name="T11" fmla="*/ 808 h 811"/>
                <a:gd name="T12" fmla="*/ 663 w 811"/>
                <a:gd name="T13" fmla="*/ 811 h 811"/>
                <a:gd name="T14" fmla="*/ 746 w 811"/>
                <a:gd name="T15" fmla="*/ 787 h 811"/>
                <a:gd name="T16" fmla="*/ 810 w 811"/>
                <a:gd name="T17" fmla="*/ 693 h 811"/>
                <a:gd name="T18" fmla="*/ 811 w 811"/>
                <a:gd name="T19" fmla="*/ 148 h 811"/>
                <a:gd name="T20" fmla="*/ 787 w 811"/>
                <a:gd name="T21" fmla="*/ 65 h 811"/>
                <a:gd name="T22" fmla="*/ 693 w 811"/>
                <a:gd name="T23" fmla="*/ 1 h 811"/>
                <a:gd name="T24" fmla="*/ 405 w 811"/>
                <a:gd name="T25" fmla="*/ 673 h 811"/>
                <a:gd name="T26" fmla="*/ 326 w 811"/>
                <a:gd name="T27" fmla="*/ 661 h 811"/>
                <a:gd name="T28" fmla="*/ 235 w 811"/>
                <a:gd name="T29" fmla="*/ 611 h 811"/>
                <a:gd name="T30" fmla="*/ 170 w 811"/>
                <a:gd name="T31" fmla="*/ 533 h 811"/>
                <a:gd name="T32" fmla="*/ 140 w 811"/>
                <a:gd name="T33" fmla="*/ 432 h 811"/>
                <a:gd name="T34" fmla="*/ 140 w 811"/>
                <a:gd name="T35" fmla="*/ 377 h 811"/>
                <a:gd name="T36" fmla="*/ 170 w 811"/>
                <a:gd name="T37" fmla="*/ 278 h 811"/>
                <a:gd name="T38" fmla="*/ 235 w 811"/>
                <a:gd name="T39" fmla="*/ 199 h 811"/>
                <a:gd name="T40" fmla="*/ 326 w 811"/>
                <a:gd name="T41" fmla="*/ 150 h 811"/>
                <a:gd name="T42" fmla="*/ 405 w 811"/>
                <a:gd name="T43" fmla="*/ 138 h 811"/>
                <a:gd name="T44" fmla="*/ 486 w 811"/>
                <a:gd name="T45" fmla="*/ 150 h 811"/>
                <a:gd name="T46" fmla="*/ 575 w 811"/>
                <a:gd name="T47" fmla="*/ 199 h 811"/>
                <a:gd name="T48" fmla="*/ 641 w 811"/>
                <a:gd name="T49" fmla="*/ 278 h 811"/>
                <a:gd name="T50" fmla="*/ 671 w 811"/>
                <a:gd name="T51" fmla="*/ 377 h 811"/>
                <a:gd name="T52" fmla="*/ 671 w 811"/>
                <a:gd name="T53" fmla="*/ 432 h 811"/>
                <a:gd name="T54" fmla="*/ 641 w 811"/>
                <a:gd name="T55" fmla="*/ 533 h 811"/>
                <a:gd name="T56" fmla="*/ 575 w 811"/>
                <a:gd name="T57" fmla="*/ 611 h 811"/>
                <a:gd name="T58" fmla="*/ 486 w 811"/>
                <a:gd name="T59" fmla="*/ 661 h 811"/>
                <a:gd name="T60" fmla="*/ 405 w 811"/>
                <a:gd name="T61" fmla="*/ 673 h 811"/>
                <a:gd name="T62" fmla="*/ 669 w 811"/>
                <a:gd name="T63" fmla="*/ 193 h 811"/>
                <a:gd name="T64" fmla="*/ 628 w 811"/>
                <a:gd name="T65" fmla="*/ 166 h 811"/>
                <a:gd name="T66" fmla="*/ 618 w 811"/>
                <a:gd name="T67" fmla="*/ 130 h 811"/>
                <a:gd name="T68" fmla="*/ 628 w 811"/>
                <a:gd name="T69" fmla="*/ 95 h 811"/>
                <a:gd name="T70" fmla="*/ 669 w 811"/>
                <a:gd name="T71" fmla="*/ 68 h 811"/>
                <a:gd name="T72" fmla="*/ 695 w 811"/>
                <a:gd name="T73" fmla="*/ 68 h 811"/>
                <a:gd name="T74" fmla="*/ 733 w 811"/>
                <a:gd name="T75" fmla="*/ 95 h 811"/>
                <a:gd name="T76" fmla="*/ 745 w 811"/>
                <a:gd name="T77" fmla="*/ 130 h 811"/>
                <a:gd name="T78" fmla="*/ 733 w 811"/>
                <a:gd name="T79" fmla="*/ 166 h 811"/>
                <a:gd name="T80" fmla="*/ 695 w 811"/>
                <a:gd name="T81" fmla="*/ 193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11" h="811">
                  <a:moveTo>
                    <a:pt x="663" y="0"/>
                  </a:moveTo>
                  <a:lnTo>
                    <a:pt x="148" y="0"/>
                  </a:lnTo>
                  <a:lnTo>
                    <a:pt x="118" y="1"/>
                  </a:lnTo>
                  <a:lnTo>
                    <a:pt x="65" y="24"/>
                  </a:lnTo>
                  <a:lnTo>
                    <a:pt x="24" y="65"/>
                  </a:lnTo>
                  <a:lnTo>
                    <a:pt x="1" y="118"/>
                  </a:lnTo>
                  <a:lnTo>
                    <a:pt x="0" y="148"/>
                  </a:lnTo>
                  <a:lnTo>
                    <a:pt x="0" y="663"/>
                  </a:lnTo>
                  <a:lnTo>
                    <a:pt x="1" y="693"/>
                  </a:lnTo>
                  <a:lnTo>
                    <a:pt x="24" y="746"/>
                  </a:lnTo>
                  <a:lnTo>
                    <a:pt x="65" y="787"/>
                  </a:lnTo>
                  <a:lnTo>
                    <a:pt x="118" y="808"/>
                  </a:lnTo>
                  <a:lnTo>
                    <a:pt x="148" y="811"/>
                  </a:lnTo>
                  <a:lnTo>
                    <a:pt x="663" y="811"/>
                  </a:lnTo>
                  <a:lnTo>
                    <a:pt x="693" y="808"/>
                  </a:lnTo>
                  <a:lnTo>
                    <a:pt x="746" y="787"/>
                  </a:lnTo>
                  <a:lnTo>
                    <a:pt x="787" y="746"/>
                  </a:lnTo>
                  <a:lnTo>
                    <a:pt x="810" y="693"/>
                  </a:lnTo>
                  <a:lnTo>
                    <a:pt x="811" y="663"/>
                  </a:lnTo>
                  <a:lnTo>
                    <a:pt x="811" y="148"/>
                  </a:lnTo>
                  <a:lnTo>
                    <a:pt x="810" y="118"/>
                  </a:lnTo>
                  <a:lnTo>
                    <a:pt x="787" y="65"/>
                  </a:lnTo>
                  <a:lnTo>
                    <a:pt x="746" y="24"/>
                  </a:lnTo>
                  <a:lnTo>
                    <a:pt x="693" y="1"/>
                  </a:lnTo>
                  <a:lnTo>
                    <a:pt x="663" y="0"/>
                  </a:lnTo>
                  <a:close/>
                  <a:moveTo>
                    <a:pt x="405" y="673"/>
                  </a:moveTo>
                  <a:lnTo>
                    <a:pt x="377" y="671"/>
                  </a:lnTo>
                  <a:lnTo>
                    <a:pt x="326" y="661"/>
                  </a:lnTo>
                  <a:lnTo>
                    <a:pt x="278" y="640"/>
                  </a:lnTo>
                  <a:lnTo>
                    <a:pt x="235" y="611"/>
                  </a:lnTo>
                  <a:lnTo>
                    <a:pt x="199" y="575"/>
                  </a:lnTo>
                  <a:lnTo>
                    <a:pt x="170" y="533"/>
                  </a:lnTo>
                  <a:lnTo>
                    <a:pt x="150" y="484"/>
                  </a:lnTo>
                  <a:lnTo>
                    <a:pt x="140" y="432"/>
                  </a:lnTo>
                  <a:lnTo>
                    <a:pt x="138" y="405"/>
                  </a:lnTo>
                  <a:lnTo>
                    <a:pt x="140" y="377"/>
                  </a:lnTo>
                  <a:lnTo>
                    <a:pt x="150" y="326"/>
                  </a:lnTo>
                  <a:lnTo>
                    <a:pt x="170" y="278"/>
                  </a:lnTo>
                  <a:lnTo>
                    <a:pt x="199" y="235"/>
                  </a:lnTo>
                  <a:lnTo>
                    <a:pt x="235" y="199"/>
                  </a:lnTo>
                  <a:lnTo>
                    <a:pt x="278" y="170"/>
                  </a:lnTo>
                  <a:lnTo>
                    <a:pt x="326" y="150"/>
                  </a:lnTo>
                  <a:lnTo>
                    <a:pt x="377" y="138"/>
                  </a:lnTo>
                  <a:lnTo>
                    <a:pt x="405" y="138"/>
                  </a:lnTo>
                  <a:lnTo>
                    <a:pt x="432" y="138"/>
                  </a:lnTo>
                  <a:lnTo>
                    <a:pt x="486" y="150"/>
                  </a:lnTo>
                  <a:lnTo>
                    <a:pt x="533" y="170"/>
                  </a:lnTo>
                  <a:lnTo>
                    <a:pt x="575" y="199"/>
                  </a:lnTo>
                  <a:lnTo>
                    <a:pt x="612" y="235"/>
                  </a:lnTo>
                  <a:lnTo>
                    <a:pt x="641" y="278"/>
                  </a:lnTo>
                  <a:lnTo>
                    <a:pt x="661" y="326"/>
                  </a:lnTo>
                  <a:lnTo>
                    <a:pt x="671" y="377"/>
                  </a:lnTo>
                  <a:lnTo>
                    <a:pt x="673" y="405"/>
                  </a:lnTo>
                  <a:lnTo>
                    <a:pt x="671" y="432"/>
                  </a:lnTo>
                  <a:lnTo>
                    <a:pt x="661" y="484"/>
                  </a:lnTo>
                  <a:lnTo>
                    <a:pt x="641" y="533"/>
                  </a:lnTo>
                  <a:lnTo>
                    <a:pt x="612" y="575"/>
                  </a:lnTo>
                  <a:lnTo>
                    <a:pt x="575" y="611"/>
                  </a:lnTo>
                  <a:lnTo>
                    <a:pt x="533" y="640"/>
                  </a:lnTo>
                  <a:lnTo>
                    <a:pt x="486" y="661"/>
                  </a:lnTo>
                  <a:lnTo>
                    <a:pt x="432" y="671"/>
                  </a:lnTo>
                  <a:lnTo>
                    <a:pt x="405" y="673"/>
                  </a:lnTo>
                  <a:close/>
                  <a:moveTo>
                    <a:pt x="682" y="193"/>
                  </a:moveTo>
                  <a:lnTo>
                    <a:pt x="669" y="193"/>
                  </a:lnTo>
                  <a:lnTo>
                    <a:pt x="646" y="183"/>
                  </a:lnTo>
                  <a:lnTo>
                    <a:pt x="628" y="166"/>
                  </a:lnTo>
                  <a:lnTo>
                    <a:pt x="620" y="143"/>
                  </a:lnTo>
                  <a:lnTo>
                    <a:pt x="618" y="130"/>
                  </a:lnTo>
                  <a:lnTo>
                    <a:pt x="620" y="117"/>
                  </a:lnTo>
                  <a:lnTo>
                    <a:pt x="628" y="95"/>
                  </a:lnTo>
                  <a:lnTo>
                    <a:pt x="646" y="78"/>
                  </a:lnTo>
                  <a:lnTo>
                    <a:pt x="669" y="68"/>
                  </a:lnTo>
                  <a:lnTo>
                    <a:pt x="682" y="66"/>
                  </a:lnTo>
                  <a:lnTo>
                    <a:pt x="695" y="68"/>
                  </a:lnTo>
                  <a:lnTo>
                    <a:pt x="716" y="78"/>
                  </a:lnTo>
                  <a:lnTo>
                    <a:pt x="733" y="95"/>
                  </a:lnTo>
                  <a:lnTo>
                    <a:pt x="744" y="117"/>
                  </a:lnTo>
                  <a:lnTo>
                    <a:pt x="745" y="130"/>
                  </a:lnTo>
                  <a:lnTo>
                    <a:pt x="744" y="143"/>
                  </a:lnTo>
                  <a:lnTo>
                    <a:pt x="733" y="166"/>
                  </a:lnTo>
                  <a:lnTo>
                    <a:pt x="716" y="183"/>
                  </a:lnTo>
                  <a:lnTo>
                    <a:pt x="695" y="193"/>
                  </a:lnTo>
                  <a:lnTo>
                    <a:pt x="682" y="1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xmlns="" id="{0A0EDBD5-FD22-1477-657F-5861EDD9B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3" y="660"/>
              <a:ext cx="103" cy="103"/>
            </a:xfrm>
            <a:custGeom>
              <a:avLst/>
              <a:gdLst>
                <a:gd name="T0" fmla="*/ 154 w 308"/>
                <a:gd name="T1" fmla="*/ 0 h 308"/>
                <a:gd name="T2" fmla="*/ 124 w 308"/>
                <a:gd name="T3" fmla="*/ 3 h 308"/>
                <a:gd name="T4" fmla="*/ 67 w 308"/>
                <a:gd name="T5" fmla="*/ 26 h 308"/>
                <a:gd name="T6" fmla="*/ 26 w 308"/>
                <a:gd name="T7" fmla="*/ 67 h 308"/>
                <a:gd name="T8" fmla="*/ 3 w 308"/>
                <a:gd name="T9" fmla="*/ 122 h 308"/>
                <a:gd name="T10" fmla="*/ 0 w 308"/>
                <a:gd name="T11" fmla="*/ 154 h 308"/>
                <a:gd name="T12" fmla="*/ 3 w 308"/>
                <a:gd name="T13" fmla="*/ 185 h 308"/>
                <a:gd name="T14" fmla="*/ 26 w 308"/>
                <a:gd name="T15" fmla="*/ 240 h 308"/>
                <a:gd name="T16" fmla="*/ 67 w 308"/>
                <a:gd name="T17" fmla="*/ 283 h 308"/>
                <a:gd name="T18" fmla="*/ 124 w 308"/>
                <a:gd name="T19" fmla="*/ 307 h 308"/>
                <a:gd name="T20" fmla="*/ 154 w 308"/>
                <a:gd name="T21" fmla="*/ 308 h 308"/>
                <a:gd name="T22" fmla="*/ 186 w 308"/>
                <a:gd name="T23" fmla="*/ 307 h 308"/>
                <a:gd name="T24" fmla="*/ 242 w 308"/>
                <a:gd name="T25" fmla="*/ 283 h 308"/>
                <a:gd name="T26" fmla="*/ 284 w 308"/>
                <a:gd name="T27" fmla="*/ 240 h 308"/>
                <a:gd name="T28" fmla="*/ 307 w 308"/>
                <a:gd name="T29" fmla="*/ 185 h 308"/>
                <a:gd name="T30" fmla="*/ 308 w 308"/>
                <a:gd name="T31" fmla="*/ 154 h 308"/>
                <a:gd name="T32" fmla="*/ 307 w 308"/>
                <a:gd name="T33" fmla="*/ 122 h 308"/>
                <a:gd name="T34" fmla="*/ 284 w 308"/>
                <a:gd name="T35" fmla="*/ 67 h 308"/>
                <a:gd name="T36" fmla="*/ 242 w 308"/>
                <a:gd name="T37" fmla="*/ 26 h 308"/>
                <a:gd name="T38" fmla="*/ 186 w 308"/>
                <a:gd name="T39" fmla="*/ 3 h 308"/>
                <a:gd name="T40" fmla="*/ 154 w 308"/>
                <a:gd name="T41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8" h="308">
                  <a:moveTo>
                    <a:pt x="154" y="0"/>
                  </a:moveTo>
                  <a:lnTo>
                    <a:pt x="124" y="3"/>
                  </a:lnTo>
                  <a:lnTo>
                    <a:pt x="67" y="26"/>
                  </a:lnTo>
                  <a:lnTo>
                    <a:pt x="26" y="67"/>
                  </a:lnTo>
                  <a:lnTo>
                    <a:pt x="3" y="122"/>
                  </a:lnTo>
                  <a:lnTo>
                    <a:pt x="0" y="154"/>
                  </a:lnTo>
                  <a:lnTo>
                    <a:pt x="3" y="185"/>
                  </a:lnTo>
                  <a:lnTo>
                    <a:pt x="26" y="240"/>
                  </a:lnTo>
                  <a:lnTo>
                    <a:pt x="67" y="283"/>
                  </a:lnTo>
                  <a:lnTo>
                    <a:pt x="124" y="307"/>
                  </a:lnTo>
                  <a:lnTo>
                    <a:pt x="154" y="308"/>
                  </a:lnTo>
                  <a:lnTo>
                    <a:pt x="186" y="307"/>
                  </a:lnTo>
                  <a:lnTo>
                    <a:pt x="242" y="283"/>
                  </a:lnTo>
                  <a:lnTo>
                    <a:pt x="284" y="240"/>
                  </a:lnTo>
                  <a:lnTo>
                    <a:pt x="307" y="185"/>
                  </a:lnTo>
                  <a:lnTo>
                    <a:pt x="308" y="154"/>
                  </a:lnTo>
                  <a:lnTo>
                    <a:pt x="307" y="122"/>
                  </a:lnTo>
                  <a:lnTo>
                    <a:pt x="284" y="67"/>
                  </a:lnTo>
                  <a:lnTo>
                    <a:pt x="242" y="26"/>
                  </a:lnTo>
                  <a:lnTo>
                    <a:pt x="186" y="3"/>
                  </a:lnTo>
                  <a:lnTo>
                    <a:pt x="15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xmlns="" id="{554D9E61-5A71-A72E-7816-E2CC70078E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47" y="423"/>
              <a:ext cx="575" cy="575"/>
            </a:xfrm>
            <a:custGeom>
              <a:avLst/>
              <a:gdLst>
                <a:gd name="T0" fmla="*/ 819 w 1725"/>
                <a:gd name="T1" fmla="*/ 2 h 1725"/>
                <a:gd name="T2" fmla="*/ 647 w 1725"/>
                <a:gd name="T3" fmla="*/ 28 h 1725"/>
                <a:gd name="T4" fmla="*/ 489 w 1725"/>
                <a:gd name="T5" fmla="*/ 85 h 1725"/>
                <a:gd name="T6" fmla="*/ 346 w 1725"/>
                <a:gd name="T7" fmla="*/ 172 h 1725"/>
                <a:gd name="T8" fmla="*/ 223 w 1725"/>
                <a:gd name="T9" fmla="*/ 283 h 1725"/>
                <a:gd name="T10" fmla="*/ 124 w 1725"/>
                <a:gd name="T11" fmla="*/ 415 h 1725"/>
                <a:gd name="T12" fmla="*/ 52 w 1725"/>
                <a:gd name="T13" fmla="*/ 567 h 1725"/>
                <a:gd name="T14" fmla="*/ 10 w 1725"/>
                <a:gd name="T15" fmla="*/ 731 h 1725"/>
                <a:gd name="T16" fmla="*/ 0 w 1725"/>
                <a:gd name="T17" fmla="*/ 863 h 1725"/>
                <a:gd name="T18" fmla="*/ 10 w 1725"/>
                <a:gd name="T19" fmla="*/ 994 h 1725"/>
                <a:gd name="T20" fmla="*/ 52 w 1725"/>
                <a:gd name="T21" fmla="*/ 1159 h 1725"/>
                <a:gd name="T22" fmla="*/ 124 w 1725"/>
                <a:gd name="T23" fmla="*/ 1310 h 1725"/>
                <a:gd name="T24" fmla="*/ 223 w 1725"/>
                <a:gd name="T25" fmla="*/ 1443 h 1725"/>
                <a:gd name="T26" fmla="*/ 346 w 1725"/>
                <a:gd name="T27" fmla="*/ 1553 h 1725"/>
                <a:gd name="T28" fmla="*/ 489 w 1725"/>
                <a:gd name="T29" fmla="*/ 1640 h 1725"/>
                <a:gd name="T30" fmla="*/ 647 w 1725"/>
                <a:gd name="T31" fmla="*/ 1698 h 1725"/>
                <a:gd name="T32" fmla="*/ 819 w 1725"/>
                <a:gd name="T33" fmla="*/ 1724 h 1725"/>
                <a:gd name="T34" fmla="*/ 907 w 1725"/>
                <a:gd name="T35" fmla="*/ 1724 h 1725"/>
                <a:gd name="T36" fmla="*/ 1078 w 1725"/>
                <a:gd name="T37" fmla="*/ 1698 h 1725"/>
                <a:gd name="T38" fmla="*/ 1237 w 1725"/>
                <a:gd name="T39" fmla="*/ 1640 h 1725"/>
                <a:gd name="T40" fmla="*/ 1379 w 1725"/>
                <a:gd name="T41" fmla="*/ 1553 h 1725"/>
                <a:gd name="T42" fmla="*/ 1500 w 1725"/>
                <a:gd name="T43" fmla="*/ 1443 h 1725"/>
                <a:gd name="T44" fmla="*/ 1600 w 1725"/>
                <a:gd name="T45" fmla="*/ 1310 h 1725"/>
                <a:gd name="T46" fmla="*/ 1673 w 1725"/>
                <a:gd name="T47" fmla="*/ 1159 h 1725"/>
                <a:gd name="T48" fmla="*/ 1715 w 1725"/>
                <a:gd name="T49" fmla="*/ 994 h 1725"/>
                <a:gd name="T50" fmla="*/ 1725 w 1725"/>
                <a:gd name="T51" fmla="*/ 863 h 1725"/>
                <a:gd name="T52" fmla="*/ 1715 w 1725"/>
                <a:gd name="T53" fmla="*/ 731 h 1725"/>
                <a:gd name="T54" fmla="*/ 1673 w 1725"/>
                <a:gd name="T55" fmla="*/ 567 h 1725"/>
                <a:gd name="T56" fmla="*/ 1600 w 1725"/>
                <a:gd name="T57" fmla="*/ 415 h 1725"/>
                <a:gd name="T58" fmla="*/ 1500 w 1725"/>
                <a:gd name="T59" fmla="*/ 283 h 1725"/>
                <a:gd name="T60" fmla="*/ 1379 w 1725"/>
                <a:gd name="T61" fmla="*/ 172 h 1725"/>
                <a:gd name="T62" fmla="*/ 1237 w 1725"/>
                <a:gd name="T63" fmla="*/ 85 h 1725"/>
                <a:gd name="T64" fmla="*/ 1078 w 1725"/>
                <a:gd name="T65" fmla="*/ 28 h 1725"/>
                <a:gd name="T66" fmla="*/ 907 w 1725"/>
                <a:gd name="T67" fmla="*/ 2 h 1725"/>
                <a:gd name="T68" fmla="*/ 1381 w 1725"/>
                <a:gd name="T69" fmla="*/ 1123 h 1725"/>
                <a:gd name="T70" fmla="*/ 1369 w 1725"/>
                <a:gd name="T71" fmla="*/ 1201 h 1725"/>
                <a:gd name="T72" fmla="*/ 1322 w 1725"/>
                <a:gd name="T73" fmla="*/ 1288 h 1725"/>
                <a:gd name="T74" fmla="*/ 1244 w 1725"/>
                <a:gd name="T75" fmla="*/ 1352 h 1725"/>
                <a:gd name="T76" fmla="*/ 1146 w 1725"/>
                <a:gd name="T77" fmla="*/ 1383 h 1725"/>
                <a:gd name="T78" fmla="*/ 605 w 1725"/>
                <a:gd name="T79" fmla="*/ 1383 h 1725"/>
                <a:gd name="T80" fmla="*/ 527 w 1725"/>
                <a:gd name="T81" fmla="*/ 1372 h 1725"/>
                <a:gd name="T82" fmla="*/ 438 w 1725"/>
                <a:gd name="T83" fmla="*/ 1324 h 1725"/>
                <a:gd name="T84" fmla="*/ 375 w 1725"/>
                <a:gd name="T85" fmla="*/ 1247 h 1725"/>
                <a:gd name="T86" fmla="*/ 344 w 1725"/>
                <a:gd name="T87" fmla="*/ 1149 h 1725"/>
                <a:gd name="T88" fmla="*/ 343 w 1725"/>
                <a:gd name="T89" fmla="*/ 608 h 1725"/>
                <a:gd name="T90" fmla="*/ 355 w 1725"/>
                <a:gd name="T91" fmla="*/ 531 h 1725"/>
                <a:gd name="T92" fmla="*/ 404 w 1725"/>
                <a:gd name="T93" fmla="*/ 441 h 1725"/>
                <a:gd name="T94" fmla="*/ 480 w 1725"/>
                <a:gd name="T95" fmla="*/ 378 h 1725"/>
                <a:gd name="T96" fmla="*/ 578 w 1725"/>
                <a:gd name="T97" fmla="*/ 348 h 1725"/>
                <a:gd name="T98" fmla="*/ 1120 w 1725"/>
                <a:gd name="T99" fmla="*/ 346 h 1725"/>
                <a:gd name="T100" fmla="*/ 1198 w 1725"/>
                <a:gd name="T101" fmla="*/ 358 h 1725"/>
                <a:gd name="T102" fmla="*/ 1286 w 1725"/>
                <a:gd name="T103" fmla="*/ 407 h 1725"/>
                <a:gd name="T104" fmla="*/ 1350 w 1725"/>
                <a:gd name="T105" fmla="*/ 483 h 1725"/>
                <a:gd name="T106" fmla="*/ 1381 w 1725"/>
                <a:gd name="T107" fmla="*/ 581 h 1725"/>
                <a:gd name="T108" fmla="*/ 1381 w 1725"/>
                <a:gd name="T109" fmla="*/ 1123 h 1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25" h="1725">
                  <a:moveTo>
                    <a:pt x="862" y="0"/>
                  </a:moveTo>
                  <a:lnTo>
                    <a:pt x="819" y="2"/>
                  </a:lnTo>
                  <a:lnTo>
                    <a:pt x="731" y="10"/>
                  </a:lnTo>
                  <a:lnTo>
                    <a:pt x="647" y="28"/>
                  </a:lnTo>
                  <a:lnTo>
                    <a:pt x="566" y="52"/>
                  </a:lnTo>
                  <a:lnTo>
                    <a:pt x="489" y="85"/>
                  </a:lnTo>
                  <a:lnTo>
                    <a:pt x="415" y="126"/>
                  </a:lnTo>
                  <a:lnTo>
                    <a:pt x="346" y="172"/>
                  </a:lnTo>
                  <a:lnTo>
                    <a:pt x="282" y="225"/>
                  </a:lnTo>
                  <a:lnTo>
                    <a:pt x="223" y="283"/>
                  </a:lnTo>
                  <a:lnTo>
                    <a:pt x="172" y="346"/>
                  </a:lnTo>
                  <a:lnTo>
                    <a:pt x="124" y="415"/>
                  </a:lnTo>
                  <a:lnTo>
                    <a:pt x="85" y="489"/>
                  </a:lnTo>
                  <a:lnTo>
                    <a:pt x="52" y="567"/>
                  </a:lnTo>
                  <a:lnTo>
                    <a:pt x="27" y="647"/>
                  </a:lnTo>
                  <a:lnTo>
                    <a:pt x="10" y="731"/>
                  </a:lnTo>
                  <a:lnTo>
                    <a:pt x="1" y="819"/>
                  </a:lnTo>
                  <a:lnTo>
                    <a:pt x="0" y="863"/>
                  </a:lnTo>
                  <a:lnTo>
                    <a:pt x="1" y="907"/>
                  </a:lnTo>
                  <a:lnTo>
                    <a:pt x="10" y="994"/>
                  </a:lnTo>
                  <a:lnTo>
                    <a:pt x="27" y="1078"/>
                  </a:lnTo>
                  <a:lnTo>
                    <a:pt x="52" y="1159"/>
                  </a:lnTo>
                  <a:lnTo>
                    <a:pt x="85" y="1237"/>
                  </a:lnTo>
                  <a:lnTo>
                    <a:pt x="124" y="1310"/>
                  </a:lnTo>
                  <a:lnTo>
                    <a:pt x="172" y="1379"/>
                  </a:lnTo>
                  <a:lnTo>
                    <a:pt x="223" y="1443"/>
                  </a:lnTo>
                  <a:lnTo>
                    <a:pt x="282" y="1502"/>
                  </a:lnTo>
                  <a:lnTo>
                    <a:pt x="346" y="1553"/>
                  </a:lnTo>
                  <a:lnTo>
                    <a:pt x="415" y="1601"/>
                  </a:lnTo>
                  <a:lnTo>
                    <a:pt x="489" y="1640"/>
                  </a:lnTo>
                  <a:lnTo>
                    <a:pt x="566" y="1673"/>
                  </a:lnTo>
                  <a:lnTo>
                    <a:pt x="647" y="1698"/>
                  </a:lnTo>
                  <a:lnTo>
                    <a:pt x="731" y="1715"/>
                  </a:lnTo>
                  <a:lnTo>
                    <a:pt x="819" y="1724"/>
                  </a:lnTo>
                  <a:lnTo>
                    <a:pt x="862" y="1725"/>
                  </a:lnTo>
                  <a:lnTo>
                    <a:pt x="907" y="1724"/>
                  </a:lnTo>
                  <a:lnTo>
                    <a:pt x="994" y="1715"/>
                  </a:lnTo>
                  <a:lnTo>
                    <a:pt x="1078" y="1698"/>
                  </a:lnTo>
                  <a:lnTo>
                    <a:pt x="1159" y="1673"/>
                  </a:lnTo>
                  <a:lnTo>
                    <a:pt x="1237" y="1640"/>
                  </a:lnTo>
                  <a:lnTo>
                    <a:pt x="1310" y="1601"/>
                  </a:lnTo>
                  <a:lnTo>
                    <a:pt x="1379" y="1553"/>
                  </a:lnTo>
                  <a:lnTo>
                    <a:pt x="1443" y="1502"/>
                  </a:lnTo>
                  <a:lnTo>
                    <a:pt x="1500" y="1443"/>
                  </a:lnTo>
                  <a:lnTo>
                    <a:pt x="1554" y="1379"/>
                  </a:lnTo>
                  <a:lnTo>
                    <a:pt x="1600" y="1310"/>
                  </a:lnTo>
                  <a:lnTo>
                    <a:pt x="1640" y="1237"/>
                  </a:lnTo>
                  <a:lnTo>
                    <a:pt x="1673" y="1159"/>
                  </a:lnTo>
                  <a:lnTo>
                    <a:pt x="1698" y="1078"/>
                  </a:lnTo>
                  <a:lnTo>
                    <a:pt x="1715" y="994"/>
                  </a:lnTo>
                  <a:lnTo>
                    <a:pt x="1724" y="907"/>
                  </a:lnTo>
                  <a:lnTo>
                    <a:pt x="1725" y="863"/>
                  </a:lnTo>
                  <a:lnTo>
                    <a:pt x="1724" y="819"/>
                  </a:lnTo>
                  <a:lnTo>
                    <a:pt x="1715" y="731"/>
                  </a:lnTo>
                  <a:lnTo>
                    <a:pt x="1698" y="647"/>
                  </a:lnTo>
                  <a:lnTo>
                    <a:pt x="1673" y="567"/>
                  </a:lnTo>
                  <a:lnTo>
                    <a:pt x="1640" y="489"/>
                  </a:lnTo>
                  <a:lnTo>
                    <a:pt x="1600" y="415"/>
                  </a:lnTo>
                  <a:lnTo>
                    <a:pt x="1554" y="346"/>
                  </a:lnTo>
                  <a:lnTo>
                    <a:pt x="1500" y="283"/>
                  </a:lnTo>
                  <a:lnTo>
                    <a:pt x="1443" y="225"/>
                  </a:lnTo>
                  <a:lnTo>
                    <a:pt x="1379" y="172"/>
                  </a:lnTo>
                  <a:lnTo>
                    <a:pt x="1310" y="126"/>
                  </a:lnTo>
                  <a:lnTo>
                    <a:pt x="1237" y="85"/>
                  </a:lnTo>
                  <a:lnTo>
                    <a:pt x="1159" y="52"/>
                  </a:lnTo>
                  <a:lnTo>
                    <a:pt x="1078" y="28"/>
                  </a:lnTo>
                  <a:lnTo>
                    <a:pt x="994" y="10"/>
                  </a:lnTo>
                  <a:lnTo>
                    <a:pt x="907" y="2"/>
                  </a:lnTo>
                  <a:lnTo>
                    <a:pt x="862" y="0"/>
                  </a:lnTo>
                  <a:close/>
                  <a:moveTo>
                    <a:pt x="1381" y="1123"/>
                  </a:moveTo>
                  <a:lnTo>
                    <a:pt x="1381" y="1149"/>
                  </a:lnTo>
                  <a:lnTo>
                    <a:pt x="1369" y="1201"/>
                  </a:lnTo>
                  <a:lnTo>
                    <a:pt x="1350" y="1247"/>
                  </a:lnTo>
                  <a:lnTo>
                    <a:pt x="1322" y="1288"/>
                  </a:lnTo>
                  <a:lnTo>
                    <a:pt x="1286" y="1324"/>
                  </a:lnTo>
                  <a:lnTo>
                    <a:pt x="1244" y="1352"/>
                  </a:lnTo>
                  <a:lnTo>
                    <a:pt x="1198" y="1372"/>
                  </a:lnTo>
                  <a:lnTo>
                    <a:pt x="1146" y="1383"/>
                  </a:lnTo>
                  <a:lnTo>
                    <a:pt x="1120" y="1383"/>
                  </a:lnTo>
                  <a:lnTo>
                    <a:pt x="605" y="1383"/>
                  </a:lnTo>
                  <a:lnTo>
                    <a:pt x="578" y="1383"/>
                  </a:lnTo>
                  <a:lnTo>
                    <a:pt x="527" y="1372"/>
                  </a:lnTo>
                  <a:lnTo>
                    <a:pt x="480" y="1352"/>
                  </a:lnTo>
                  <a:lnTo>
                    <a:pt x="438" y="1324"/>
                  </a:lnTo>
                  <a:lnTo>
                    <a:pt x="404" y="1288"/>
                  </a:lnTo>
                  <a:lnTo>
                    <a:pt x="375" y="1247"/>
                  </a:lnTo>
                  <a:lnTo>
                    <a:pt x="355" y="1201"/>
                  </a:lnTo>
                  <a:lnTo>
                    <a:pt x="344" y="1149"/>
                  </a:lnTo>
                  <a:lnTo>
                    <a:pt x="343" y="1123"/>
                  </a:lnTo>
                  <a:lnTo>
                    <a:pt x="343" y="608"/>
                  </a:lnTo>
                  <a:lnTo>
                    <a:pt x="344" y="581"/>
                  </a:lnTo>
                  <a:lnTo>
                    <a:pt x="355" y="531"/>
                  </a:lnTo>
                  <a:lnTo>
                    <a:pt x="375" y="483"/>
                  </a:lnTo>
                  <a:lnTo>
                    <a:pt x="404" y="441"/>
                  </a:lnTo>
                  <a:lnTo>
                    <a:pt x="438" y="407"/>
                  </a:lnTo>
                  <a:lnTo>
                    <a:pt x="480" y="378"/>
                  </a:lnTo>
                  <a:lnTo>
                    <a:pt x="527" y="358"/>
                  </a:lnTo>
                  <a:lnTo>
                    <a:pt x="578" y="348"/>
                  </a:lnTo>
                  <a:lnTo>
                    <a:pt x="605" y="346"/>
                  </a:lnTo>
                  <a:lnTo>
                    <a:pt x="1120" y="346"/>
                  </a:lnTo>
                  <a:lnTo>
                    <a:pt x="1146" y="348"/>
                  </a:lnTo>
                  <a:lnTo>
                    <a:pt x="1198" y="358"/>
                  </a:lnTo>
                  <a:lnTo>
                    <a:pt x="1244" y="378"/>
                  </a:lnTo>
                  <a:lnTo>
                    <a:pt x="1286" y="407"/>
                  </a:lnTo>
                  <a:lnTo>
                    <a:pt x="1322" y="441"/>
                  </a:lnTo>
                  <a:lnTo>
                    <a:pt x="1350" y="483"/>
                  </a:lnTo>
                  <a:lnTo>
                    <a:pt x="1369" y="531"/>
                  </a:lnTo>
                  <a:lnTo>
                    <a:pt x="1381" y="581"/>
                  </a:lnTo>
                  <a:lnTo>
                    <a:pt x="1381" y="608"/>
                  </a:lnTo>
                  <a:lnTo>
                    <a:pt x="1381" y="1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8" name="Freeform 30">
            <a:extLst>
              <a:ext uri="{FF2B5EF4-FFF2-40B4-BE49-F238E27FC236}">
                <a16:creationId xmlns:a16="http://schemas.microsoft.com/office/drawing/2014/main" xmlns="" id="{CEA995FA-9CDB-B905-BE24-469F37635729}"/>
              </a:ext>
            </a:extLst>
          </p:cNvPr>
          <p:cNvSpPr>
            <a:spLocks noEditPoints="1"/>
          </p:cNvSpPr>
          <p:nvPr/>
        </p:nvSpPr>
        <p:spPr bwMode="auto">
          <a:xfrm rot="5400000">
            <a:off x="11720036" y="175966"/>
            <a:ext cx="140525" cy="266701"/>
          </a:xfrm>
          <a:custGeom>
            <a:avLst/>
            <a:gdLst>
              <a:gd name="T0" fmla="*/ 586 w 851"/>
              <a:gd name="T1" fmla="*/ 92 h 1617"/>
              <a:gd name="T2" fmla="*/ 258 w 851"/>
              <a:gd name="T3" fmla="*/ 0 h 1617"/>
              <a:gd name="T4" fmla="*/ 140 w 851"/>
              <a:gd name="T5" fmla="*/ 92 h 1617"/>
              <a:gd name="T6" fmla="*/ 61 w 851"/>
              <a:gd name="T7" fmla="*/ 117 h 1617"/>
              <a:gd name="T8" fmla="*/ 1 w 851"/>
              <a:gd name="T9" fmla="*/ 205 h 1617"/>
              <a:gd name="T10" fmla="*/ 0 w 851"/>
              <a:gd name="T11" fmla="*/ 1477 h 1617"/>
              <a:gd name="T12" fmla="*/ 23 w 851"/>
              <a:gd name="T13" fmla="*/ 1556 h 1617"/>
              <a:gd name="T14" fmla="*/ 111 w 851"/>
              <a:gd name="T15" fmla="*/ 1615 h 1617"/>
              <a:gd name="T16" fmla="*/ 711 w 851"/>
              <a:gd name="T17" fmla="*/ 1617 h 1617"/>
              <a:gd name="T18" fmla="*/ 790 w 851"/>
              <a:gd name="T19" fmla="*/ 1594 h 1617"/>
              <a:gd name="T20" fmla="*/ 850 w 851"/>
              <a:gd name="T21" fmla="*/ 1506 h 1617"/>
              <a:gd name="T22" fmla="*/ 851 w 851"/>
              <a:gd name="T23" fmla="*/ 233 h 1617"/>
              <a:gd name="T24" fmla="*/ 828 w 851"/>
              <a:gd name="T25" fmla="*/ 154 h 1617"/>
              <a:gd name="T26" fmla="*/ 740 w 851"/>
              <a:gd name="T27" fmla="*/ 95 h 1617"/>
              <a:gd name="T28" fmla="*/ 757 w 851"/>
              <a:gd name="T29" fmla="*/ 1477 h 1617"/>
              <a:gd name="T30" fmla="*/ 750 w 851"/>
              <a:gd name="T31" fmla="*/ 1503 h 1617"/>
              <a:gd name="T32" fmla="*/ 721 w 851"/>
              <a:gd name="T33" fmla="*/ 1523 h 1617"/>
              <a:gd name="T34" fmla="*/ 140 w 851"/>
              <a:gd name="T35" fmla="*/ 1525 h 1617"/>
              <a:gd name="T36" fmla="*/ 114 w 851"/>
              <a:gd name="T37" fmla="*/ 1516 h 1617"/>
              <a:gd name="T38" fmla="*/ 94 w 851"/>
              <a:gd name="T39" fmla="*/ 1487 h 1617"/>
              <a:gd name="T40" fmla="*/ 94 w 851"/>
              <a:gd name="T41" fmla="*/ 233 h 1617"/>
              <a:gd name="T42" fmla="*/ 101 w 851"/>
              <a:gd name="T43" fmla="*/ 206 h 1617"/>
              <a:gd name="T44" fmla="*/ 131 w 851"/>
              <a:gd name="T45" fmla="*/ 187 h 1617"/>
              <a:gd name="T46" fmla="*/ 711 w 851"/>
              <a:gd name="T47" fmla="*/ 186 h 1617"/>
              <a:gd name="T48" fmla="*/ 737 w 851"/>
              <a:gd name="T49" fmla="*/ 194 h 1617"/>
              <a:gd name="T50" fmla="*/ 757 w 851"/>
              <a:gd name="T51" fmla="*/ 223 h 1617"/>
              <a:gd name="T52" fmla="*/ 757 w 851"/>
              <a:gd name="T53" fmla="*/ 1477 h 1617"/>
              <a:gd name="T54" fmla="*/ 144 w 851"/>
              <a:gd name="T55" fmla="*/ 1468 h 1617"/>
              <a:gd name="T56" fmla="*/ 707 w 851"/>
              <a:gd name="T57" fmla="*/ 1264 h 1617"/>
              <a:gd name="T58" fmla="*/ 707 w 851"/>
              <a:gd name="T59" fmla="*/ 1213 h 1617"/>
              <a:gd name="T60" fmla="*/ 144 w 851"/>
              <a:gd name="T61" fmla="*/ 1009 h 1617"/>
              <a:gd name="T62" fmla="*/ 707 w 851"/>
              <a:gd name="T63" fmla="*/ 1213 h 1617"/>
              <a:gd name="T64" fmla="*/ 144 w 851"/>
              <a:gd name="T65" fmla="*/ 958 h 1617"/>
              <a:gd name="T66" fmla="*/ 707 w 851"/>
              <a:gd name="T67" fmla="*/ 754 h 1617"/>
              <a:gd name="T68" fmla="*/ 707 w 851"/>
              <a:gd name="T69" fmla="*/ 703 h 1617"/>
              <a:gd name="T70" fmla="*/ 144 w 851"/>
              <a:gd name="T71" fmla="*/ 499 h 1617"/>
              <a:gd name="T72" fmla="*/ 707 w 851"/>
              <a:gd name="T73" fmla="*/ 703 h 1617"/>
              <a:gd name="T74" fmla="*/ 144 w 851"/>
              <a:gd name="T75" fmla="*/ 448 h 1617"/>
              <a:gd name="T76" fmla="*/ 707 w 851"/>
              <a:gd name="T77" fmla="*/ 243 h 1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51" h="1617">
                <a:moveTo>
                  <a:pt x="711" y="92"/>
                </a:moveTo>
                <a:lnTo>
                  <a:pt x="586" y="92"/>
                </a:lnTo>
                <a:lnTo>
                  <a:pt x="586" y="0"/>
                </a:lnTo>
                <a:lnTo>
                  <a:pt x="258" y="0"/>
                </a:lnTo>
                <a:lnTo>
                  <a:pt x="258" y="92"/>
                </a:lnTo>
                <a:lnTo>
                  <a:pt x="140" y="92"/>
                </a:lnTo>
                <a:lnTo>
                  <a:pt x="111" y="95"/>
                </a:lnTo>
                <a:lnTo>
                  <a:pt x="61" y="117"/>
                </a:lnTo>
                <a:lnTo>
                  <a:pt x="23" y="154"/>
                </a:lnTo>
                <a:lnTo>
                  <a:pt x="1" y="205"/>
                </a:lnTo>
                <a:lnTo>
                  <a:pt x="0" y="233"/>
                </a:lnTo>
                <a:lnTo>
                  <a:pt x="0" y="1477"/>
                </a:lnTo>
                <a:lnTo>
                  <a:pt x="1" y="1506"/>
                </a:lnTo>
                <a:lnTo>
                  <a:pt x="23" y="1556"/>
                </a:lnTo>
                <a:lnTo>
                  <a:pt x="61" y="1594"/>
                </a:lnTo>
                <a:lnTo>
                  <a:pt x="111" y="1615"/>
                </a:lnTo>
                <a:lnTo>
                  <a:pt x="140" y="1617"/>
                </a:lnTo>
                <a:lnTo>
                  <a:pt x="711" y="1617"/>
                </a:lnTo>
                <a:lnTo>
                  <a:pt x="740" y="1615"/>
                </a:lnTo>
                <a:lnTo>
                  <a:pt x="790" y="1594"/>
                </a:lnTo>
                <a:lnTo>
                  <a:pt x="828" y="1556"/>
                </a:lnTo>
                <a:lnTo>
                  <a:pt x="850" y="1506"/>
                </a:lnTo>
                <a:lnTo>
                  <a:pt x="851" y="1477"/>
                </a:lnTo>
                <a:lnTo>
                  <a:pt x="851" y="233"/>
                </a:lnTo>
                <a:lnTo>
                  <a:pt x="850" y="205"/>
                </a:lnTo>
                <a:lnTo>
                  <a:pt x="828" y="154"/>
                </a:lnTo>
                <a:lnTo>
                  <a:pt x="790" y="117"/>
                </a:lnTo>
                <a:lnTo>
                  <a:pt x="740" y="95"/>
                </a:lnTo>
                <a:lnTo>
                  <a:pt x="711" y="92"/>
                </a:lnTo>
                <a:close/>
                <a:moveTo>
                  <a:pt x="757" y="1477"/>
                </a:moveTo>
                <a:lnTo>
                  <a:pt x="757" y="1487"/>
                </a:lnTo>
                <a:lnTo>
                  <a:pt x="750" y="1503"/>
                </a:lnTo>
                <a:lnTo>
                  <a:pt x="737" y="1516"/>
                </a:lnTo>
                <a:lnTo>
                  <a:pt x="721" y="1523"/>
                </a:lnTo>
                <a:lnTo>
                  <a:pt x="711" y="1525"/>
                </a:lnTo>
                <a:lnTo>
                  <a:pt x="140" y="1525"/>
                </a:lnTo>
                <a:lnTo>
                  <a:pt x="131" y="1523"/>
                </a:lnTo>
                <a:lnTo>
                  <a:pt x="114" y="1516"/>
                </a:lnTo>
                <a:lnTo>
                  <a:pt x="101" y="1503"/>
                </a:lnTo>
                <a:lnTo>
                  <a:pt x="94" y="1487"/>
                </a:lnTo>
                <a:lnTo>
                  <a:pt x="94" y="1477"/>
                </a:lnTo>
                <a:lnTo>
                  <a:pt x="94" y="233"/>
                </a:lnTo>
                <a:lnTo>
                  <a:pt x="94" y="223"/>
                </a:lnTo>
                <a:lnTo>
                  <a:pt x="101" y="206"/>
                </a:lnTo>
                <a:lnTo>
                  <a:pt x="114" y="194"/>
                </a:lnTo>
                <a:lnTo>
                  <a:pt x="131" y="187"/>
                </a:lnTo>
                <a:lnTo>
                  <a:pt x="140" y="186"/>
                </a:lnTo>
                <a:lnTo>
                  <a:pt x="711" y="186"/>
                </a:lnTo>
                <a:lnTo>
                  <a:pt x="721" y="187"/>
                </a:lnTo>
                <a:lnTo>
                  <a:pt x="737" y="194"/>
                </a:lnTo>
                <a:lnTo>
                  <a:pt x="750" y="206"/>
                </a:lnTo>
                <a:lnTo>
                  <a:pt x="757" y="223"/>
                </a:lnTo>
                <a:lnTo>
                  <a:pt x="757" y="233"/>
                </a:lnTo>
                <a:lnTo>
                  <a:pt x="757" y="1477"/>
                </a:lnTo>
                <a:close/>
                <a:moveTo>
                  <a:pt x="707" y="1468"/>
                </a:moveTo>
                <a:lnTo>
                  <a:pt x="144" y="1468"/>
                </a:lnTo>
                <a:lnTo>
                  <a:pt x="144" y="1264"/>
                </a:lnTo>
                <a:lnTo>
                  <a:pt x="707" y="1264"/>
                </a:lnTo>
                <a:lnTo>
                  <a:pt x="707" y="1468"/>
                </a:lnTo>
                <a:close/>
                <a:moveTo>
                  <a:pt x="707" y="1213"/>
                </a:moveTo>
                <a:lnTo>
                  <a:pt x="144" y="1213"/>
                </a:lnTo>
                <a:lnTo>
                  <a:pt x="144" y="1009"/>
                </a:lnTo>
                <a:lnTo>
                  <a:pt x="707" y="1009"/>
                </a:lnTo>
                <a:lnTo>
                  <a:pt x="707" y="1213"/>
                </a:lnTo>
                <a:close/>
                <a:moveTo>
                  <a:pt x="707" y="958"/>
                </a:moveTo>
                <a:lnTo>
                  <a:pt x="144" y="958"/>
                </a:lnTo>
                <a:lnTo>
                  <a:pt x="144" y="754"/>
                </a:lnTo>
                <a:lnTo>
                  <a:pt x="707" y="754"/>
                </a:lnTo>
                <a:lnTo>
                  <a:pt x="707" y="958"/>
                </a:lnTo>
                <a:close/>
                <a:moveTo>
                  <a:pt x="707" y="703"/>
                </a:moveTo>
                <a:lnTo>
                  <a:pt x="144" y="703"/>
                </a:lnTo>
                <a:lnTo>
                  <a:pt x="144" y="499"/>
                </a:lnTo>
                <a:lnTo>
                  <a:pt x="707" y="499"/>
                </a:lnTo>
                <a:lnTo>
                  <a:pt x="707" y="703"/>
                </a:lnTo>
                <a:close/>
                <a:moveTo>
                  <a:pt x="707" y="448"/>
                </a:moveTo>
                <a:lnTo>
                  <a:pt x="144" y="448"/>
                </a:lnTo>
                <a:lnTo>
                  <a:pt x="144" y="243"/>
                </a:lnTo>
                <a:lnTo>
                  <a:pt x="707" y="243"/>
                </a:lnTo>
                <a:lnTo>
                  <a:pt x="707" y="4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xmlns="" id="{26013E33-EC01-2F0A-3738-2CED6830FF49}"/>
              </a:ext>
            </a:extLst>
          </p:cNvPr>
          <p:cNvSpPr/>
          <p:nvPr/>
        </p:nvSpPr>
        <p:spPr>
          <a:xfrm>
            <a:off x="11327543" y="201594"/>
            <a:ext cx="3834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ko-KR" sz="800" kern="0" dirty="0">
                <a:solidFill>
                  <a:prstClr val="white"/>
                </a:solidFill>
              </a:rPr>
              <a:t>60%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xmlns="" id="{151E2EAF-5C64-EA27-426E-72539C2E3AE2}"/>
              </a:ext>
            </a:extLst>
          </p:cNvPr>
          <p:cNvSpPr>
            <a:spLocks noEditPoints="1"/>
          </p:cNvSpPr>
          <p:nvPr/>
        </p:nvSpPr>
        <p:spPr bwMode="auto">
          <a:xfrm>
            <a:off x="10457787" y="220004"/>
            <a:ext cx="179805" cy="140525"/>
          </a:xfrm>
          <a:custGeom>
            <a:avLst/>
            <a:gdLst>
              <a:gd name="T0" fmla="*/ 2528 w 5492"/>
              <a:gd name="T1" fmla="*/ 3685 h 4293"/>
              <a:gd name="T2" fmla="*/ 2403 w 5492"/>
              <a:gd name="T3" fmla="*/ 3950 h 4293"/>
              <a:gd name="T4" fmla="*/ 2527 w 5492"/>
              <a:gd name="T5" fmla="*/ 4215 h 4293"/>
              <a:gd name="T6" fmla="*/ 2783 w 5492"/>
              <a:gd name="T7" fmla="*/ 4293 h 4293"/>
              <a:gd name="T8" fmla="*/ 3051 w 5492"/>
              <a:gd name="T9" fmla="*/ 4114 h 4293"/>
              <a:gd name="T10" fmla="*/ 3077 w 5492"/>
              <a:gd name="T11" fmla="*/ 3848 h 4293"/>
              <a:gd name="T12" fmla="*/ 2849 w 5492"/>
              <a:gd name="T13" fmla="*/ 3622 h 4293"/>
              <a:gd name="T14" fmla="*/ 5194 w 5492"/>
              <a:gd name="T15" fmla="*/ 852 h 4293"/>
              <a:gd name="T16" fmla="*/ 4431 w 5492"/>
              <a:gd name="T17" fmla="*/ 373 h 4293"/>
              <a:gd name="T18" fmla="*/ 3574 w 5492"/>
              <a:gd name="T19" fmla="*/ 85 h 4293"/>
              <a:gd name="T20" fmla="*/ 2746 w 5492"/>
              <a:gd name="T21" fmla="*/ 0 h 4293"/>
              <a:gd name="T22" fmla="*/ 1919 w 5492"/>
              <a:gd name="T23" fmla="*/ 85 h 4293"/>
              <a:gd name="T24" fmla="*/ 1060 w 5492"/>
              <a:gd name="T25" fmla="*/ 373 h 4293"/>
              <a:gd name="T26" fmla="*/ 299 w 5492"/>
              <a:gd name="T27" fmla="*/ 852 h 4293"/>
              <a:gd name="T28" fmla="*/ 12 w 5492"/>
              <a:gd name="T29" fmla="*/ 1157 h 4293"/>
              <a:gd name="T30" fmla="*/ 71 w 5492"/>
              <a:gd name="T31" fmla="*/ 1432 h 4293"/>
              <a:gd name="T32" fmla="*/ 288 w 5492"/>
              <a:gd name="T33" fmla="*/ 1543 h 4293"/>
              <a:gd name="T34" fmla="*/ 522 w 5492"/>
              <a:gd name="T35" fmla="*/ 1477 h 4293"/>
              <a:gd name="T36" fmla="*/ 958 w 5492"/>
              <a:gd name="T37" fmla="*/ 1134 h 4293"/>
              <a:gd name="T38" fmla="*/ 1625 w 5492"/>
              <a:gd name="T39" fmla="*/ 813 h 4293"/>
              <a:gd name="T40" fmla="*/ 2746 w 5492"/>
              <a:gd name="T41" fmla="*/ 633 h 4293"/>
              <a:gd name="T42" fmla="*/ 3868 w 5492"/>
              <a:gd name="T43" fmla="*/ 813 h 4293"/>
              <a:gd name="T44" fmla="*/ 4534 w 5492"/>
              <a:gd name="T45" fmla="*/ 1134 h 4293"/>
              <a:gd name="T46" fmla="*/ 4969 w 5492"/>
              <a:gd name="T47" fmla="*/ 1477 h 4293"/>
              <a:gd name="T48" fmla="*/ 5263 w 5492"/>
              <a:gd name="T49" fmla="*/ 1532 h 4293"/>
              <a:gd name="T50" fmla="*/ 5456 w 5492"/>
              <a:gd name="T51" fmla="*/ 1383 h 4293"/>
              <a:gd name="T52" fmla="*/ 5456 w 5492"/>
              <a:gd name="T53" fmla="*/ 1102 h 4293"/>
              <a:gd name="T54" fmla="*/ 2332 w 5492"/>
              <a:gd name="T55" fmla="*/ 1230 h 4293"/>
              <a:gd name="T56" fmla="*/ 1094 w 5492"/>
              <a:gd name="T57" fmla="*/ 1739 h 4293"/>
              <a:gd name="T58" fmla="*/ 698 w 5492"/>
              <a:gd name="T59" fmla="*/ 2148 h 4293"/>
              <a:gd name="T60" fmla="*/ 759 w 5492"/>
              <a:gd name="T61" fmla="*/ 2452 h 4293"/>
              <a:gd name="T62" fmla="*/ 987 w 5492"/>
              <a:gd name="T63" fmla="*/ 2574 h 4293"/>
              <a:gd name="T64" fmla="*/ 1230 w 5492"/>
              <a:gd name="T65" fmla="*/ 2501 h 4293"/>
              <a:gd name="T66" fmla="*/ 1844 w 5492"/>
              <a:gd name="T67" fmla="*/ 2056 h 4293"/>
              <a:gd name="T68" fmla="*/ 2743 w 5492"/>
              <a:gd name="T69" fmla="*/ 1844 h 4293"/>
              <a:gd name="T70" fmla="*/ 3643 w 5492"/>
              <a:gd name="T71" fmla="*/ 2056 h 4293"/>
              <a:gd name="T72" fmla="*/ 4255 w 5492"/>
              <a:gd name="T73" fmla="*/ 2501 h 4293"/>
              <a:gd name="T74" fmla="*/ 4562 w 5492"/>
              <a:gd name="T75" fmla="*/ 2561 h 4293"/>
              <a:gd name="T76" fmla="*/ 4763 w 5492"/>
              <a:gd name="T77" fmla="*/ 2397 h 4293"/>
              <a:gd name="T78" fmla="*/ 4763 w 5492"/>
              <a:gd name="T79" fmla="*/ 2088 h 4293"/>
              <a:gd name="T80" fmla="*/ 4167 w 5492"/>
              <a:gd name="T81" fmla="*/ 1589 h 4293"/>
              <a:gd name="T82" fmla="*/ 2881 w 5492"/>
              <a:gd name="T83" fmla="*/ 1203 h 4293"/>
              <a:gd name="T84" fmla="*/ 2362 w 5492"/>
              <a:gd name="T85" fmla="*/ 2451 h 4293"/>
              <a:gd name="T86" fmla="*/ 1694 w 5492"/>
              <a:gd name="T87" fmla="*/ 2819 h 4293"/>
              <a:gd name="T88" fmla="*/ 1546 w 5492"/>
              <a:gd name="T89" fmla="*/ 3074 h 4293"/>
              <a:gd name="T90" fmla="*/ 1637 w 5492"/>
              <a:gd name="T91" fmla="*/ 3334 h 4293"/>
              <a:gd name="T92" fmla="*/ 1860 w 5492"/>
              <a:gd name="T93" fmla="*/ 3429 h 4293"/>
              <a:gd name="T94" fmla="*/ 2082 w 5492"/>
              <a:gd name="T95" fmla="*/ 3334 h 4293"/>
              <a:gd name="T96" fmla="*/ 2429 w 5492"/>
              <a:gd name="T97" fmla="*/ 3100 h 4293"/>
              <a:gd name="T98" fmla="*/ 2793 w 5492"/>
              <a:gd name="T99" fmla="*/ 3040 h 4293"/>
              <a:gd name="T100" fmla="*/ 3228 w 5492"/>
              <a:gd name="T101" fmla="*/ 3184 h 4293"/>
              <a:gd name="T102" fmla="*/ 3487 w 5492"/>
              <a:gd name="T103" fmla="*/ 3393 h 4293"/>
              <a:gd name="T104" fmla="*/ 3780 w 5492"/>
              <a:gd name="T105" fmla="*/ 3393 h 4293"/>
              <a:gd name="T106" fmla="*/ 3934 w 5492"/>
              <a:gd name="T107" fmla="*/ 3197 h 4293"/>
              <a:gd name="T108" fmla="*/ 3878 w 5492"/>
              <a:gd name="T109" fmla="*/ 2900 h 4293"/>
              <a:gd name="T110" fmla="*/ 3417 w 5492"/>
              <a:gd name="T111" fmla="*/ 2556 h 4293"/>
              <a:gd name="T112" fmla="*/ 2746 w 5492"/>
              <a:gd name="T113" fmla="*/ 2403 h 4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492" h="4293">
                <a:moveTo>
                  <a:pt x="2747" y="3607"/>
                </a:moveTo>
                <a:lnTo>
                  <a:pt x="2711" y="3609"/>
                </a:lnTo>
                <a:lnTo>
                  <a:pt x="2645" y="3622"/>
                </a:lnTo>
                <a:lnTo>
                  <a:pt x="2583" y="3649"/>
                </a:lnTo>
                <a:lnTo>
                  <a:pt x="2528" y="3685"/>
                </a:lnTo>
                <a:lnTo>
                  <a:pt x="2481" y="3733"/>
                </a:lnTo>
                <a:lnTo>
                  <a:pt x="2443" y="3787"/>
                </a:lnTo>
                <a:lnTo>
                  <a:pt x="2417" y="3848"/>
                </a:lnTo>
                <a:lnTo>
                  <a:pt x="2403" y="3916"/>
                </a:lnTo>
                <a:lnTo>
                  <a:pt x="2403" y="3950"/>
                </a:lnTo>
                <a:lnTo>
                  <a:pt x="2403" y="3986"/>
                </a:lnTo>
                <a:lnTo>
                  <a:pt x="2417" y="4052"/>
                </a:lnTo>
                <a:lnTo>
                  <a:pt x="2443" y="4114"/>
                </a:lnTo>
                <a:lnTo>
                  <a:pt x="2481" y="4169"/>
                </a:lnTo>
                <a:lnTo>
                  <a:pt x="2527" y="4215"/>
                </a:lnTo>
                <a:lnTo>
                  <a:pt x="2583" y="4253"/>
                </a:lnTo>
                <a:lnTo>
                  <a:pt x="2645" y="4279"/>
                </a:lnTo>
                <a:lnTo>
                  <a:pt x="2711" y="4293"/>
                </a:lnTo>
                <a:lnTo>
                  <a:pt x="2747" y="4293"/>
                </a:lnTo>
                <a:lnTo>
                  <a:pt x="2783" y="4293"/>
                </a:lnTo>
                <a:lnTo>
                  <a:pt x="2849" y="4279"/>
                </a:lnTo>
                <a:lnTo>
                  <a:pt x="2911" y="4253"/>
                </a:lnTo>
                <a:lnTo>
                  <a:pt x="2966" y="4215"/>
                </a:lnTo>
                <a:lnTo>
                  <a:pt x="3013" y="4169"/>
                </a:lnTo>
                <a:lnTo>
                  <a:pt x="3051" y="4114"/>
                </a:lnTo>
                <a:lnTo>
                  <a:pt x="3077" y="4052"/>
                </a:lnTo>
                <a:lnTo>
                  <a:pt x="3090" y="3986"/>
                </a:lnTo>
                <a:lnTo>
                  <a:pt x="3091" y="3950"/>
                </a:lnTo>
                <a:lnTo>
                  <a:pt x="3090" y="3916"/>
                </a:lnTo>
                <a:lnTo>
                  <a:pt x="3077" y="3848"/>
                </a:lnTo>
                <a:lnTo>
                  <a:pt x="3051" y="3787"/>
                </a:lnTo>
                <a:lnTo>
                  <a:pt x="3013" y="3733"/>
                </a:lnTo>
                <a:lnTo>
                  <a:pt x="2966" y="3685"/>
                </a:lnTo>
                <a:lnTo>
                  <a:pt x="2911" y="3648"/>
                </a:lnTo>
                <a:lnTo>
                  <a:pt x="2849" y="3622"/>
                </a:lnTo>
                <a:lnTo>
                  <a:pt x="2783" y="3609"/>
                </a:lnTo>
                <a:lnTo>
                  <a:pt x="2747" y="3607"/>
                </a:lnTo>
                <a:close/>
                <a:moveTo>
                  <a:pt x="5399" y="1030"/>
                </a:moveTo>
                <a:lnTo>
                  <a:pt x="5332" y="968"/>
                </a:lnTo>
                <a:lnTo>
                  <a:pt x="5194" y="852"/>
                </a:lnTo>
                <a:lnTo>
                  <a:pt x="5050" y="741"/>
                </a:lnTo>
                <a:lnTo>
                  <a:pt x="4902" y="638"/>
                </a:lnTo>
                <a:lnTo>
                  <a:pt x="4749" y="542"/>
                </a:lnTo>
                <a:lnTo>
                  <a:pt x="4592" y="454"/>
                </a:lnTo>
                <a:lnTo>
                  <a:pt x="4431" y="373"/>
                </a:lnTo>
                <a:lnTo>
                  <a:pt x="4266" y="300"/>
                </a:lnTo>
                <a:lnTo>
                  <a:pt x="4098" y="235"/>
                </a:lnTo>
                <a:lnTo>
                  <a:pt x="3927" y="178"/>
                </a:lnTo>
                <a:lnTo>
                  <a:pt x="3751" y="127"/>
                </a:lnTo>
                <a:lnTo>
                  <a:pt x="3574" y="85"/>
                </a:lnTo>
                <a:lnTo>
                  <a:pt x="3394" y="52"/>
                </a:lnTo>
                <a:lnTo>
                  <a:pt x="3211" y="26"/>
                </a:lnTo>
                <a:lnTo>
                  <a:pt x="3026" y="10"/>
                </a:lnTo>
                <a:lnTo>
                  <a:pt x="2839" y="2"/>
                </a:lnTo>
                <a:lnTo>
                  <a:pt x="2746" y="0"/>
                </a:lnTo>
                <a:lnTo>
                  <a:pt x="2652" y="2"/>
                </a:lnTo>
                <a:lnTo>
                  <a:pt x="2466" y="10"/>
                </a:lnTo>
                <a:lnTo>
                  <a:pt x="2282" y="26"/>
                </a:lnTo>
                <a:lnTo>
                  <a:pt x="2099" y="52"/>
                </a:lnTo>
                <a:lnTo>
                  <a:pt x="1919" y="85"/>
                </a:lnTo>
                <a:lnTo>
                  <a:pt x="1740" y="127"/>
                </a:lnTo>
                <a:lnTo>
                  <a:pt x="1566" y="178"/>
                </a:lnTo>
                <a:lnTo>
                  <a:pt x="1395" y="235"/>
                </a:lnTo>
                <a:lnTo>
                  <a:pt x="1226" y="300"/>
                </a:lnTo>
                <a:lnTo>
                  <a:pt x="1060" y="373"/>
                </a:lnTo>
                <a:lnTo>
                  <a:pt x="899" y="454"/>
                </a:lnTo>
                <a:lnTo>
                  <a:pt x="742" y="542"/>
                </a:lnTo>
                <a:lnTo>
                  <a:pt x="590" y="638"/>
                </a:lnTo>
                <a:lnTo>
                  <a:pt x="441" y="741"/>
                </a:lnTo>
                <a:lnTo>
                  <a:pt x="299" y="852"/>
                </a:lnTo>
                <a:lnTo>
                  <a:pt x="160" y="970"/>
                </a:lnTo>
                <a:lnTo>
                  <a:pt x="93" y="1030"/>
                </a:lnTo>
                <a:lnTo>
                  <a:pt x="71" y="1053"/>
                </a:lnTo>
                <a:lnTo>
                  <a:pt x="35" y="1104"/>
                </a:lnTo>
                <a:lnTo>
                  <a:pt x="12" y="1157"/>
                </a:lnTo>
                <a:lnTo>
                  <a:pt x="0" y="1215"/>
                </a:lnTo>
                <a:lnTo>
                  <a:pt x="0" y="1272"/>
                </a:lnTo>
                <a:lnTo>
                  <a:pt x="12" y="1328"/>
                </a:lnTo>
                <a:lnTo>
                  <a:pt x="35" y="1383"/>
                </a:lnTo>
                <a:lnTo>
                  <a:pt x="71" y="1432"/>
                </a:lnTo>
                <a:lnTo>
                  <a:pt x="93" y="1455"/>
                </a:lnTo>
                <a:lnTo>
                  <a:pt x="117" y="1477"/>
                </a:lnTo>
                <a:lnTo>
                  <a:pt x="170" y="1510"/>
                </a:lnTo>
                <a:lnTo>
                  <a:pt x="228" y="1532"/>
                </a:lnTo>
                <a:lnTo>
                  <a:pt x="288" y="1543"/>
                </a:lnTo>
                <a:lnTo>
                  <a:pt x="319" y="1543"/>
                </a:lnTo>
                <a:lnTo>
                  <a:pt x="350" y="1543"/>
                </a:lnTo>
                <a:lnTo>
                  <a:pt x="411" y="1532"/>
                </a:lnTo>
                <a:lnTo>
                  <a:pt x="469" y="1510"/>
                </a:lnTo>
                <a:lnTo>
                  <a:pt x="522" y="1477"/>
                </a:lnTo>
                <a:lnTo>
                  <a:pt x="546" y="1455"/>
                </a:lnTo>
                <a:lnTo>
                  <a:pt x="601" y="1405"/>
                </a:lnTo>
                <a:lnTo>
                  <a:pt x="716" y="1308"/>
                </a:lnTo>
                <a:lnTo>
                  <a:pt x="834" y="1218"/>
                </a:lnTo>
                <a:lnTo>
                  <a:pt x="958" y="1134"/>
                </a:lnTo>
                <a:lnTo>
                  <a:pt x="1085" y="1056"/>
                </a:lnTo>
                <a:lnTo>
                  <a:pt x="1215" y="986"/>
                </a:lnTo>
                <a:lnTo>
                  <a:pt x="1349" y="922"/>
                </a:lnTo>
                <a:lnTo>
                  <a:pt x="1485" y="865"/>
                </a:lnTo>
                <a:lnTo>
                  <a:pt x="1625" y="813"/>
                </a:lnTo>
                <a:lnTo>
                  <a:pt x="1768" y="768"/>
                </a:lnTo>
                <a:lnTo>
                  <a:pt x="1985" y="712"/>
                </a:lnTo>
                <a:lnTo>
                  <a:pt x="2285" y="662"/>
                </a:lnTo>
                <a:lnTo>
                  <a:pt x="2590" y="636"/>
                </a:lnTo>
                <a:lnTo>
                  <a:pt x="2746" y="633"/>
                </a:lnTo>
                <a:lnTo>
                  <a:pt x="2901" y="636"/>
                </a:lnTo>
                <a:lnTo>
                  <a:pt x="3208" y="662"/>
                </a:lnTo>
                <a:lnTo>
                  <a:pt x="3506" y="712"/>
                </a:lnTo>
                <a:lnTo>
                  <a:pt x="3725" y="768"/>
                </a:lnTo>
                <a:lnTo>
                  <a:pt x="3868" y="813"/>
                </a:lnTo>
                <a:lnTo>
                  <a:pt x="4007" y="865"/>
                </a:lnTo>
                <a:lnTo>
                  <a:pt x="4144" y="922"/>
                </a:lnTo>
                <a:lnTo>
                  <a:pt x="4277" y="986"/>
                </a:lnTo>
                <a:lnTo>
                  <a:pt x="4408" y="1056"/>
                </a:lnTo>
                <a:lnTo>
                  <a:pt x="4534" y="1134"/>
                </a:lnTo>
                <a:lnTo>
                  <a:pt x="4657" y="1218"/>
                </a:lnTo>
                <a:lnTo>
                  <a:pt x="4776" y="1307"/>
                </a:lnTo>
                <a:lnTo>
                  <a:pt x="4890" y="1403"/>
                </a:lnTo>
                <a:lnTo>
                  <a:pt x="4946" y="1455"/>
                </a:lnTo>
                <a:lnTo>
                  <a:pt x="4969" y="1477"/>
                </a:lnTo>
                <a:lnTo>
                  <a:pt x="5023" y="1509"/>
                </a:lnTo>
                <a:lnTo>
                  <a:pt x="5082" y="1532"/>
                </a:lnTo>
                <a:lnTo>
                  <a:pt x="5142" y="1542"/>
                </a:lnTo>
                <a:lnTo>
                  <a:pt x="5203" y="1542"/>
                </a:lnTo>
                <a:lnTo>
                  <a:pt x="5263" y="1532"/>
                </a:lnTo>
                <a:lnTo>
                  <a:pt x="5322" y="1509"/>
                </a:lnTo>
                <a:lnTo>
                  <a:pt x="5375" y="1477"/>
                </a:lnTo>
                <a:lnTo>
                  <a:pt x="5399" y="1455"/>
                </a:lnTo>
                <a:lnTo>
                  <a:pt x="5422" y="1432"/>
                </a:lnTo>
                <a:lnTo>
                  <a:pt x="5456" y="1383"/>
                </a:lnTo>
                <a:lnTo>
                  <a:pt x="5481" y="1328"/>
                </a:lnTo>
                <a:lnTo>
                  <a:pt x="5492" y="1272"/>
                </a:lnTo>
                <a:lnTo>
                  <a:pt x="5492" y="1215"/>
                </a:lnTo>
                <a:lnTo>
                  <a:pt x="5481" y="1157"/>
                </a:lnTo>
                <a:lnTo>
                  <a:pt x="5456" y="1102"/>
                </a:lnTo>
                <a:lnTo>
                  <a:pt x="5422" y="1053"/>
                </a:lnTo>
                <a:lnTo>
                  <a:pt x="5399" y="1030"/>
                </a:lnTo>
                <a:close/>
                <a:moveTo>
                  <a:pt x="2743" y="1202"/>
                </a:moveTo>
                <a:lnTo>
                  <a:pt x="2604" y="1203"/>
                </a:lnTo>
                <a:lnTo>
                  <a:pt x="2332" y="1230"/>
                </a:lnTo>
                <a:lnTo>
                  <a:pt x="2066" y="1282"/>
                </a:lnTo>
                <a:lnTo>
                  <a:pt x="1807" y="1360"/>
                </a:lnTo>
                <a:lnTo>
                  <a:pt x="1557" y="1462"/>
                </a:lnTo>
                <a:lnTo>
                  <a:pt x="1320" y="1589"/>
                </a:lnTo>
                <a:lnTo>
                  <a:pt x="1094" y="1739"/>
                </a:lnTo>
                <a:lnTo>
                  <a:pt x="882" y="1912"/>
                </a:lnTo>
                <a:lnTo>
                  <a:pt x="782" y="2008"/>
                </a:lnTo>
                <a:lnTo>
                  <a:pt x="759" y="2033"/>
                </a:lnTo>
                <a:lnTo>
                  <a:pt x="722" y="2088"/>
                </a:lnTo>
                <a:lnTo>
                  <a:pt x="698" y="2148"/>
                </a:lnTo>
                <a:lnTo>
                  <a:pt x="686" y="2211"/>
                </a:lnTo>
                <a:lnTo>
                  <a:pt x="686" y="2275"/>
                </a:lnTo>
                <a:lnTo>
                  <a:pt x="698" y="2337"/>
                </a:lnTo>
                <a:lnTo>
                  <a:pt x="722" y="2397"/>
                </a:lnTo>
                <a:lnTo>
                  <a:pt x="759" y="2452"/>
                </a:lnTo>
                <a:lnTo>
                  <a:pt x="782" y="2478"/>
                </a:lnTo>
                <a:lnTo>
                  <a:pt x="808" y="2501"/>
                </a:lnTo>
                <a:lnTo>
                  <a:pt x="863" y="2537"/>
                </a:lnTo>
                <a:lnTo>
                  <a:pt x="924" y="2561"/>
                </a:lnTo>
                <a:lnTo>
                  <a:pt x="987" y="2574"/>
                </a:lnTo>
                <a:lnTo>
                  <a:pt x="1019" y="2576"/>
                </a:lnTo>
                <a:lnTo>
                  <a:pt x="1052" y="2574"/>
                </a:lnTo>
                <a:lnTo>
                  <a:pt x="1115" y="2561"/>
                </a:lnTo>
                <a:lnTo>
                  <a:pt x="1176" y="2537"/>
                </a:lnTo>
                <a:lnTo>
                  <a:pt x="1230" y="2501"/>
                </a:lnTo>
                <a:lnTo>
                  <a:pt x="1256" y="2478"/>
                </a:lnTo>
                <a:lnTo>
                  <a:pt x="1331" y="2404"/>
                </a:lnTo>
                <a:lnTo>
                  <a:pt x="1493" y="2272"/>
                </a:lnTo>
                <a:lnTo>
                  <a:pt x="1664" y="2155"/>
                </a:lnTo>
                <a:lnTo>
                  <a:pt x="1844" y="2056"/>
                </a:lnTo>
                <a:lnTo>
                  <a:pt x="2033" y="1974"/>
                </a:lnTo>
                <a:lnTo>
                  <a:pt x="2229" y="1910"/>
                </a:lnTo>
                <a:lnTo>
                  <a:pt x="2432" y="1869"/>
                </a:lnTo>
                <a:lnTo>
                  <a:pt x="2638" y="1847"/>
                </a:lnTo>
                <a:lnTo>
                  <a:pt x="2743" y="1844"/>
                </a:lnTo>
                <a:lnTo>
                  <a:pt x="2848" y="1847"/>
                </a:lnTo>
                <a:lnTo>
                  <a:pt x="3055" y="1869"/>
                </a:lnTo>
                <a:lnTo>
                  <a:pt x="3257" y="1910"/>
                </a:lnTo>
                <a:lnTo>
                  <a:pt x="3453" y="1974"/>
                </a:lnTo>
                <a:lnTo>
                  <a:pt x="3643" y="2056"/>
                </a:lnTo>
                <a:lnTo>
                  <a:pt x="3823" y="2155"/>
                </a:lnTo>
                <a:lnTo>
                  <a:pt x="3994" y="2272"/>
                </a:lnTo>
                <a:lnTo>
                  <a:pt x="4154" y="2404"/>
                </a:lnTo>
                <a:lnTo>
                  <a:pt x="4230" y="2478"/>
                </a:lnTo>
                <a:lnTo>
                  <a:pt x="4255" y="2501"/>
                </a:lnTo>
                <a:lnTo>
                  <a:pt x="4311" y="2537"/>
                </a:lnTo>
                <a:lnTo>
                  <a:pt x="4372" y="2561"/>
                </a:lnTo>
                <a:lnTo>
                  <a:pt x="4435" y="2574"/>
                </a:lnTo>
                <a:lnTo>
                  <a:pt x="4500" y="2574"/>
                </a:lnTo>
                <a:lnTo>
                  <a:pt x="4562" y="2561"/>
                </a:lnTo>
                <a:lnTo>
                  <a:pt x="4622" y="2537"/>
                </a:lnTo>
                <a:lnTo>
                  <a:pt x="4678" y="2501"/>
                </a:lnTo>
                <a:lnTo>
                  <a:pt x="4703" y="2478"/>
                </a:lnTo>
                <a:lnTo>
                  <a:pt x="4727" y="2452"/>
                </a:lnTo>
                <a:lnTo>
                  <a:pt x="4763" y="2397"/>
                </a:lnTo>
                <a:lnTo>
                  <a:pt x="4788" y="2337"/>
                </a:lnTo>
                <a:lnTo>
                  <a:pt x="4801" y="2275"/>
                </a:lnTo>
                <a:lnTo>
                  <a:pt x="4801" y="2211"/>
                </a:lnTo>
                <a:lnTo>
                  <a:pt x="4788" y="2148"/>
                </a:lnTo>
                <a:lnTo>
                  <a:pt x="4763" y="2088"/>
                </a:lnTo>
                <a:lnTo>
                  <a:pt x="4727" y="2033"/>
                </a:lnTo>
                <a:lnTo>
                  <a:pt x="4703" y="2008"/>
                </a:lnTo>
                <a:lnTo>
                  <a:pt x="4603" y="1912"/>
                </a:lnTo>
                <a:lnTo>
                  <a:pt x="4392" y="1739"/>
                </a:lnTo>
                <a:lnTo>
                  <a:pt x="4167" y="1589"/>
                </a:lnTo>
                <a:lnTo>
                  <a:pt x="3928" y="1462"/>
                </a:lnTo>
                <a:lnTo>
                  <a:pt x="3679" y="1360"/>
                </a:lnTo>
                <a:lnTo>
                  <a:pt x="3421" y="1282"/>
                </a:lnTo>
                <a:lnTo>
                  <a:pt x="3155" y="1230"/>
                </a:lnTo>
                <a:lnTo>
                  <a:pt x="2881" y="1203"/>
                </a:lnTo>
                <a:lnTo>
                  <a:pt x="2743" y="1202"/>
                </a:lnTo>
                <a:close/>
                <a:moveTo>
                  <a:pt x="2746" y="2403"/>
                </a:moveTo>
                <a:lnTo>
                  <a:pt x="2668" y="2404"/>
                </a:lnTo>
                <a:lnTo>
                  <a:pt x="2514" y="2420"/>
                </a:lnTo>
                <a:lnTo>
                  <a:pt x="2362" y="2451"/>
                </a:lnTo>
                <a:lnTo>
                  <a:pt x="2217" y="2497"/>
                </a:lnTo>
                <a:lnTo>
                  <a:pt x="2076" y="2556"/>
                </a:lnTo>
                <a:lnTo>
                  <a:pt x="1940" y="2631"/>
                </a:lnTo>
                <a:lnTo>
                  <a:pt x="1814" y="2719"/>
                </a:lnTo>
                <a:lnTo>
                  <a:pt x="1694" y="2819"/>
                </a:lnTo>
                <a:lnTo>
                  <a:pt x="1637" y="2876"/>
                </a:lnTo>
                <a:lnTo>
                  <a:pt x="1615" y="2900"/>
                </a:lnTo>
                <a:lnTo>
                  <a:pt x="1580" y="2955"/>
                </a:lnTo>
                <a:lnTo>
                  <a:pt x="1557" y="3012"/>
                </a:lnTo>
                <a:lnTo>
                  <a:pt x="1546" y="3074"/>
                </a:lnTo>
                <a:lnTo>
                  <a:pt x="1546" y="3136"/>
                </a:lnTo>
                <a:lnTo>
                  <a:pt x="1557" y="3197"/>
                </a:lnTo>
                <a:lnTo>
                  <a:pt x="1580" y="3256"/>
                </a:lnTo>
                <a:lnTo>
                  <a:pt x="1615" y="3309"/>
                </a:lnTo>
                <a:lnTo>
                  <a:pt x="1637" y="3334"/>
                </a:lnTo>
                <a:lnTo>
                  <a:pt x="1661" y="3357"/>
                </a:lnTo>
                <a:lnTo>
                  <a:pt x="1713" y="3393"/>
                </a:lnTo>
                <a:lnTo>
                  <a:pt x="1769" y="3416"/>
                </a:lnTo>
                <a:lnTo>
                  <a:pt x="1830" y="3427"/>
                </a:lnTo>
                <a:lnTo>
                  <a:pt x="1860" y="3429"/>
                </a:lnTo>
                <a:lnTo>
                  <a:pt x="1890" y="3427"/>
                </a:lnTo>
                <a:lnTo>
                  <a:pt x="1949" y="3416"/>
                </a:lnTo>
                <a:lnTo>
                  <a:pt x="2005" y="3393"/>
                </a:lnTo>
                <a:lnTo>
                  <a:pt x="2057" y="3357"/>
                </a:lnTo>
                <a:lnTo>
                  <a:pt x="2082" y="3334"/>
                </a:lnTo>
                <a:lnTo>
                  <a:pt x="2115" y="3300"/>
                </a:lnTo>
                <a:lnTo>
                  <a:pt x="2187" y="3239"/>
                </a:lnTo>
                <a:lnTo>
                  <a:pt x="2263" y="3184"/>
                </a:lnTo>
                <a:lnTo>
                  <a:pt x="2344" y="3138"/>
                </a:lnTo>
                <a:lnTo>
                  <a:pt x="2429" y="3100"/>
                </a:lnTo>
                <a:lnTo>
                  <a:pt x="2517" y="3070"/>
                </a:lnTo>
                <a:lnTo>
                  <a:pt x="2607" y="3051"/>
                </a:lnTo>
                <a:lnTo>
                  <a:pt x="2699" y="3041"/>
                </a:lnTo>
                <a:lnTo>
                  <a:pt x="2746" y="3040"/>
                </a:lnTo>
                <a:lnTo>
                  <a:pt x="2793" y="3040"/>
                </a:lnTo>
                <a:lnTo>
                  <a:pt x="2885" y="3051"/>
                </a:lnTo>
                <a:lnTo>
                  <a:pt x="2976" y="3070"/>
                </a:lnTo>
                <a:lnTo>
                  <a:pt x="3064" y="3100"/>
                </a:lnTo>
                <a:lnTo>
                  <a:pt x="3147" y="3138"/>
                </a:lnTo>
                <a:lnTo>
                  <a:pt x="3228" y="3184"/>
                </a:lnTo>
                <a:lnTo>
                  <a:pt x="3304" y="3239"/>
                </a:lnTo>
                <a:lnTo>
                  <a:pt x="3376" y="3300"/>
                </a:lnTo>
                <a:lnTo>
                  <a:pt x="3411" y="3334"/>
                </a:lnTo>
                <a:lnTo>
                  <a:pt x="3434" y="3357"/>
                </a:lnTo>
                <a:lnTo>
                  <a:pt x="3487" y="3393"/>
                </a:lnTo>
                <a:lnTo>
                  <a:pt x="3543" y="3416"/>
                </a:lnTo>
                <a:lnTo>
                  <a:pt x="3603" y="3427"/>
                </a:lnTo>
                <a:lnTo>
                  <a:pt x="3663" y="3427"/>
                </a:lnTo>
                <a:lnTo>
                  <a:pt x="3722" y="3416"/>
                </a:lnTo>
                <a:lnTo>
                  <a:pt x="3780" y="3393"/>
                </a:lnTo>
                <a:lnTo>
                  <a:pt x="3832" y="3357"/>
                </a:lnTo>
                <a:lnTo>
                  <a:pt x="3855" y="3334"/>
                </a:lnTo>
                <a:lnTo>
                  <a:pt x="3878" y="3309"/>
                </a:lnTo>
                <a:lnTo>
                  <a:pt x="3912" y="3256"/>
                </a:lnTo>
                <a:lnTo>
                  <a:pt x="3934" y="3197"/>
                </a:lnTo>
                <a:lnTo>
                  <a:pt x="3945" y="3136"/>
                </a:lnTo>
                <a:lnTo>
                  <a:pt x="3945" y="3074"/>
                </a:lnTo>
                <a:lnTo>
                  <a:pt x="3934" y="3012"/>
                </a:lnTo>
                <a:lnTo>
                  <a:pt x="3912" y="2955"/>
                </a:lnTo>
                <a:lnTo>
                  <a:pt x="3878" y="2900"/>
                </a:lnTo>
                <a:lnTo>
                  <a:pt x="3855" y="2876"/>
                </a:lnTo>
                <a:lnTo>
                  <a:pt x="3798" y="2819"/>
                </a:lnTo>
                <a:lnTo>
                  <a:pt x="3679" y="2719"/>
                </a:lnTo>
                <a:lnTo>
                  <a:pt x="3551" y="2631"/>
                </a:lnTo>
                <a:lnTo>
                  <a:pt x="3417" y="2556"/>
                </a:lnTo>
                <a:lnTo>
                  <a:pt x="3276" y="2497"/>
                </a:lnTo>
                <a:lnTo>
                  <a:pt x="3130" y="2451"/>
                </a:lnTo>
                <a:lnTo>
                  <a:pt x="2979" y="2420"/>
                </a:lnTo>
                <a:lnTo>
                  <a:pt x="2825" y="2404"/>
                </a:lnTo>
                <a:lnTo>
                  <a:pt x="2746" y="24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xmlns="" id="{B8CD8BA6-40E9-CE9F-2A58-1FE982C463B8}"/>
              </a:ext>
            </a:extLst>
          </p:cNvPr>
          <p:cNvSpPr/>
          <p:nvPr/>
        </p:nvSpPr>
        <p:spPr>
          <a:xfrm>
            <a:off x="11678980" y="261317"/>
            <a:ext cx="36000" cy="93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xmlns="" id="{85ED91B9-943F-8DF3-C308-434A4EB53E0D}"/>
              </a:ext>
            </a:extLst>
          </p:cNvPr>
          <p:cNvSpPr/>
          <p:nvPr/>
        </p:nvSpPr>
        <p:spPr>
          <a:xfrm>
            <a:off x="11722919" y="261317"/>
            <a:ext cx="36000" cy="93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xmlns="" id="{449CDADE-CE9D-71DF-DD5B-2A3DD989F766}"/>
              </a:ext>
            </a:extLst>
          </p:cNvPr>
          <p:cNvSpPr/>
          <p:nvPr/>
        </p:nvSpPr>
        <p:spPr>
          <a:xfrm>
            <a:off x="11764477" y="261317"/>
            <a:ext cx="36000" cy="93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xmlns="" id="{C0F84932-38AF-9EF5-5EC1-5D8DB9E51676}"/>
              </a:ext>
            </a:extLst>
          </p:cNvPr>
          <p:cNvGraphicFramePr>
            <a:graphicFrameLocks noGrp="1"/>
          </p:cNvGraphicFramePr>
          <p:nvPr/>
        </p:nvGraphicFramePr>
        <p:xfrm>
          <a:off x="965199" y="2197895"/>
          <a:ext cx="10248001" cy="3785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5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213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860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99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  <a:endParaRPr kumimoji="0" lang="ko-KR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CONTENTS</a:t>
                      </a:r>
                      <a:endParaRPr kumimoji="0" lang="ko-KR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1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컨텐츠에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대한 내용을 적어요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A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BF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●●●●●●●</a:t>
                      </a:r>
                      <a:r>
                        <a:rPr kumimoji="0" lang="ko-KR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●●●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1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컨텐츠에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대한 내용을 적어요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B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BF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●●●●●●●●</a:t>
                      </a:r>
                      <a:r>
                        <a:rPr kumimoji="0" lang="ko-KR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●●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1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컨텐츠에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대한 내용을 적어요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C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BF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●●●</a:t>
                      </a:r>
                      <a:r>
                        <a:rPr kumimoji="0" lang="ko-KR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●●●●●●●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51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컨텐츠에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대한 내용을 적어요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C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your stylish business and campus life with BIZCAM 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BF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●●●●●●</a:t>
                      </a:r>
                      <a:r>
                        <a:rPr kumimoji="0" lang="ko-KR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●●●●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5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:a16="http://schemas.microsoft.com/office/drawing/2014/main" xmlns="" id="{E872257D-AB0A-2F72-3634-DEAF11DF4493}"/>
              </a:ext>
            </a:extLst>
          </p:cNvPr>
          <p:cNvSpPr/>
          <p:nvPr/>
        </p:nvSpPr>
        <p:spPr>
          <a:xfrm>
            <a:off x="2979786" y="1192532"/>
            <a:ext cx="6232428" cy="755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ko-KR" altLang="en-US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  <a:r>
              <a:rPr lang="en-US" altLang="ko-KR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PowerPoint is a computer program created by Microsoft Office Microsoft Office PowerPoint is the presentation program used the most in the world.</a:t>
            </a: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xmlns="" id="{9046A939-E8F1-6085-0845-A7DC5B670D71}"/>
              </a:ext>
            </a:extLst>
          </p:cNvPr>
          <p:cNvGrpSpPr/>
          <p:nvPr/>
        </p:nvGrpSpPr>
        <p:grpSpPr>
          <a:xfrm>
            <a:off x="1183715" y="3756550"/>
            <a:ext cx="257859" cy="257859"/>
            <a:chOff x="8060346" y="1488344"/>
            <a:chExt cx="257859" cy="257859"/>
          </a:xfrm>
        </p:grpSpPr>
        <p:sp>
          <p:nvSpPr>
            <p:cNvPr id="28" name="타원 27">
              <a:extLst>
                <a:ext uri="{FF2B5EF4-FFF2-40B4-BE49-F238E27FC236}">
                  <a16:creationId xmlns:a16="http://schemas.microsoft.com/office/drawing/2014/main" xmlns="" id="{660ECF8A-B9D2-5C83-1339-0A3A6E1402E6}"/>
                </a:ext>
              </a:extLst>
            </p:cNvPr>
            <p:cNvSpPr/>
            <p:nvPr/>
          </p:nvSpPr>
          <p:spPr>
            <a:xfrm>
              <a:off x="8060346" y="1488344"/>
              <a:ext cx="257859" cy="257859"/>
            </a:xfrm>
            <a:prstGeom prst="ellipse">
              <a:avLst/>
            </a:prstGeom>
            <a:solidFill>
              <a:srgbClr val="3C3F46"/>
            </a:solidFill>
            <a:ln w="254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32" name="자유형: 도형 31">
              <a:extLst>
                <a:ext uri="{FF2B5EF4-FFF2-40B4-BE49-F238E27FC236}">
                  <a16:creationId xmlns:a16="http://schemas.microsoft.com/office/drawing/2014/main" xmlns="" id="{A26811CD-AE55-B198-D8F7-DA27F2220D7B}"/>
                </a:ext>
              </a:extLst>
            </p:cNvPr>
            <p:cNvSpPr/>
            <p:nvPr/>
          </p:nvSpPr>
          <p:spPr>
            <a:xfrm>
              <a:off x="8099730" y="1556751"/>
              <a:ext cx="179090" cy="121045"/>
            </a:xfrm>
            <a:custGeom>
              <a:avLst/>
              <a:gdLst>
                <a:gd name="connsiteX0" fmla="*/ 0 w 123825"/>
                <a:gd name="connsiteY0" fmla="*/ 19050 h 76200"/>
                <a:gd name="connsiteX1" fmla="*/ 47625 w 123825"/>
                <a:gd name="connsiteY1" fmla="*/ 76200 h 76200"/>
                <a:gd name="connsiteX2" fmla="*/ 123825 w 123825"/>
                <a:gd name="connsiteY2" fmla="*/ 0 h 76200"/>
                <a:gd name="connsiteX0" fmla="*/ 0 w 112741"/>
                <a:gd name="connsiteY0" fmla="*/ 37061 h 76200"/>
                <a:gd name="connsiteX1" fmla="*/ 36541 w 112741"/>
                <a:gd name="connsiteY1" fmla="*/ 76200 h 76200"/>
                <a:gd name="connsiteX2" fmla="*/ 112741 w 112741"/>
                <a:gd name="connsiteY2" fmla="*/ 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741" h="76200">
                  <a:moveTo>
                    <a:pt x="0" y="37061"/>
                  </a:moveTo>
                  <a:lnTo>
                    <a:pt x="36541" y="76200"/>
                  </a:lnTo>
                  <a:lnTo>
                    <a:pt x="112741" y="0"/>
                  </a:lnTo>
                </a:path>
              </a:pathLst>
            </a:custGeom>
            <a:noFill/>
            <a:ln w="254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312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자유형: 도형 48">
            <a:extLst>
              <a:ext uri="{FF2B5EF4-FFF2-40B4-BE49-F238E27FC236}">
                <a16:creationId xmlns:a16="http://schemas.microsoft.com/office/drawing/2014/main" xmlns="" id="{C13ACD9C-F0BC-8791-64D4-D3BBCAE24051}"/>
              </a:ext>
            </a:extLst>
          </p:cNvPr>
          <p:cNvSpPr/>
          <p:nvPr/>
        </p:nvSpPr>
        <p:spPr>
          <a:xfrm>
            <a:off x="0" y="0"/>
            <a:ext cx="12192000" cy="6858001"/>
          </a:xfrm>
          <a:custGeom>
            <a:avLst/>
            <a:gdLst>
              <a:gd name="connsiteX0" fmla="*/ 0 w 12192000"/>
              <a:gd name="connsiteY0" fmla="*/ 6410912 h 6858001"/>
              <a:gd name="connsiteX1" fmla="*/ 343253 w 12192000"/>
              <a:gd name="connsiteY1" fmla="*/ 6754165 h 6858001"/>
              <a:gd name="connsiteX2" fmla="*/ 11848747 w 12192000"/>
              <a:gd name="connsiteY2" fmla="*/ 6754165 h 6858001"/>
              <a:gd name="connsiteX3" fmla="*/ 12192000 w 12192000"/>
              <a:gd name="connsiteY3" fmla="*/ 6410912 h 6858001"/>
              <a:gd name="connsiteX4" fmla="*/ 12192000 w 12192000"/>
              <a:gd name="connsiteY4" fmla="*/ 6858001 h 6858001"/>
              <a:gd name="connsiteX5" fmla="*/ 0 w 12192000"/>
              <a:gd name="connsiteY5" fmla="*/ 6858001 h 6858001"/>
              <a:gd name="connsiteX6" fmla="*/ 0 w 12192000"/>
              <a:gd name="connsiteY6" fmla="*/ 0 h 6858001"/>
              <a:gd name="connsiteX7" fmla="*/ 12192000 w 12192000"/>
              <a:gd name="connsiteY7" fmla="*/ 0 h 6858001"/>
              <a:gd name="connsiteX8" fmla="*/ 12192000 w 12192000"/>
              <a:gd name="connsiteY8" fmla="*/ 344739 h 6858001"/>
              <a:gd name="connsiteX9" fmla="*/ 12192000 w 12192000"/>
              <a:gd name="connsiteY9" fmla="*/ 641349 h 6858001"/>
              <a:gd name="connsiteX10" fmla="*/ 12192000 w 12192000"/>
              <a:gd name="connsiteY10" fmla="*/ 1005177 h 6858001"/>
              <a:gd name="connsiteX11" fmla="*/ 11848747 w 12192000"/>
              <a:gd name="connsiteY11" fmla="*/ 661924 h 6858001"/>
              <a:gd name="connsiteX12" fmla="*/ 343253 w 12192000"/>
              <a:gd name="connsiteY12" fmla="*/ 661924 h 6858001"/>
              <a:gd name="connsiteX13" fmla="*/ 0 w 12192000"/>
              <a:gd name="connsiteY13" fmla="*/ 1005177 h 6858001"/>
              <a:gd name="connsiteX14" fmla="*/ 0 w 12192000"/>
              <a:gd name="connsiteY14" fmla="*/ 641349 h 6858001"/>
              <a:gd name="connsiteX15" fmla="*/ 0 w 12192000"/>
              <a:gd name="connsiteY15" fmla="*/ 344739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6858001">
                <a:moveTo>
                  <a:pt x="0" y="6410912"/>
                </a:moveTo>
                <a:cubicBezTo>
                  <a:pt x="0" y="6600485"/>
                  <a:pt x="153680" y="6754165"/>
                  <a:pt x="343253" y="6754165"/>
                </a:cubicBezTo>
                <a:lnTo>
                  <a:pt x="11848747" y="6754165"/>
                </a:lnTo>
                <a:cubicBezTo>
                  <a:pt x="12038320" y="6754165"/>
                  <a:pt x="12192000" y="6600485"/>
                  <a:pt x="12192000" y="6410912"/>
                </a:cubicBezTo>
                <a:lnTo>
                  <a:pt x="12192000" y="6858001"/>
                </a:lnTo>
                <a:lnTo>
                  <a:pt x="0" y="685800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44739"/>
                </a:lnTo>
                <a:lnTo>
                  <a:pt x="12192000" y="641349"/>
                </a:lnTo>
                <a:lnTo>
                  <a:pt x="12192000" y="1005177"/>
                </a:lnTo>
                <a:cubicBezTo>
                  <a:pt x="12192000" y="815604"/>
                  <a:pt x="12038320" y="661924"/>
                  <a:pt x="11848747" y="661924"/>
                </a:cubicBezTo>
                <a:lnTo>
                  <a:pt x="343253" y="661924"/>
                </a:lnTo>
                <a:cubicBezTo>
                  <a:pt x="153680" y="661924"/>
                  <a:pt x="0" y="815604"/>
                  <a:pt x="0" y="1005177"/>
                </a:cubicBezTo>
                <a:lnTo>
                  <a:pt x="0" y="641349"/>
                </a:lnTo>
                <a:lnTo>
                  <a:pt x="0" y="344739"/>
                </a:lnTo>
                <a:close/>
              </a:path>
            </a:pathLst>
          </a:custGeom>
          <a:solidFill>
            <a:srgbClr val="5BBF8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marL="266700">
              <a:lnSpc>
                <a:spcPct val="150000"/>
              </a:lnSpc>
              <a:defRPr/>
            </a:pPr>
            <a:r>
              <a:rPr lang="en-US" altLang="ko-KR" sz="2400" i="1" kern="0" dirty="0">
                <a:ln w="9525">
                  <a:noFill/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en-US" altLang="ko-KR" sz="2400" i="1" kern="0" dirty="0">
                <a:ln w="9525">
                  <a:noFill/>
                </a:ln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PRESENTATION </a:t>
            </a:r>
            <a:r>
              <a:rPr lang="en-US" altLang="ko-KR" sz="800" kern="0" dirty="0">
                <a:solidFill>
                  <a:prstClr val="white"/>
                </a:solidFill>
              </a:rPr>
              <a:t>Enjoy your stylish business and campus life with BIZCAM</a:t>
            </a:r>
            <a:endParaRPr lang="ko-KR" altLang="en-US" sz="2000" dirty="0">
              <a:solidFill>
                <a:prstClr val="white"/>
              </a:solidFill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xmlns="" id="{7C8199DD-F606-526F-667C-00DFA52C5FDB}"/>
              </a:ext>
            </a:extLst>
          </p:cNvPr>
          <p:cNvGrpSpPr/>
          <p:nvPr/>
        </p:nvGrpSpPr>
        <p:grpSpPr>
          <a:xfrm>
            <a:off x="8450550" y="201594"/>
            <a:ext cx="285572" cy="285572"/>
            <a:chOff x="9914053" y="457591"/>
            <a:chExt cx="448255" cy="448255"/>
          </a:xfrm>
        </p:grpSpPr>
        <p:sp>
          <p:nvSpPr>
            <p:cNvPr id="8" name="타원 7">
              <a:extLst>
                <a:ext uri="{FF2B5EF4-FFF2-40B4-BE49-F238E27FC236}">
                  <a16:creationId xmlns:a16="http://schemas.microsoft.com/office/drawing/2014/main" xmlns="" id="{615D3EB0-3BF7-7D4E-4372-DE77A93698A2}"/>
                </a:ext>
              </a:extLst>
            </p:cNvPr>
            <p:cNvSpPr/>
            <p:nvPr/>
          </p:nvSpPr>
          <p:spPr>
            <a:xfrm>
              <a:off x="9914053" y="457591"/>
              <a:ext cx="448255" cy="448255"/>
            </a:xfrm>
            <a:prstGeom prst="ellipse">
              <a:avLst/>
            </a:prstGeom>
            <a:noFill/>
            <a:ln w="19050"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3600" b="1" kern="0" dirty="0">
                <a:ln w="3175">
                  <a:noFill/>
                </a:ln>
                <a:solidFill>
                  <a:prstClr val="white">
                    <a:lumMod val="85000"/>
                  </a:prstClr>
                </a:solidFill>
              </a:endParaRPr>
            </a:p>
          </p:txBody>
        </p:sp>
        <p:sp>
          <p:nvSpPr>
            <p:cNvPr id="9" name="타원 8">
              <a:extLst>
                <a:ext uri="{FF2B5EF4-FFF2-40B4-BE49-F238E27FC236}">
                  <a16:creationId xmlns:a16="http://schemas.microsoft.com/office/drawing/2014/main" xmlns="" id="{8225BBB2-02EA-7C36-8D06-DE0950D59F16}"/>
                </a:ext>
              </a:extLst>
            </p:cNvPr>
            <p:cNvSpPr/>
            <p:nvPr/>
          </p:nvSpPr>
          <p:spPr>
            <a:xfrm>
              <a:off x="9958484" y="497914"/>
              <a:ext cx="359391" cy="359391"/>
            </a:xfrm>
            <a:prstGeom prst="ellipse">
              <a:avLst/>
            </a:prstGeom>
            <a:blipFill>
              <a:blip r:embed="rId2">
                <a:extLst>
                  <a:ext uri="{837473B0-CC2E-450A-ABE3-18F120FF3D39}">
                    <a1611:picAttrSrcUrl xmlns:a1611="http://schemas.microsoft.com/office/drawing/2016/11/main" xmlns="" r:id="rId3"/>
                  </a:ext>
                </a:extLst>
              </a:blip>
              <a:stretch>
                <a:fillRect/>
              </a:stretch>
            </a:blip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3600" b="1" kern="0" dirty="0">
                <a:ln w="3175">
                  <a:noFill/>
                </a:ln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9F6FC7B-51AC-C8BB-2FE2-BF5D82558B15}"/>
              </a:ext>
            </a:extLst>
          </p:cNvPr>
          <p:cNvSpPr txBox="1"/>
          <p:nvPr/>
        </p:nvSpPr>
        <p:spPr>
          <a:xfrm>
            <a:off x="8700392" y="157384"/>
            <a:ext cx="1312908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1200" b="1" kern="0" dirty="0">
                <a:solidFill>
                  <a:prstClr val="white"/>
                </a:solidFill>
              </a:rPr>
              <a:t>Cho</a:t>
            </a:r>
            <a:r>
              <a:rPr lang="ko-KR" altLang="en-US" sz="1200" b="1" kern="0" dirty="0">
                <a:solidFill>
                  <a:prstClr val="white"/>
                </a:solidFill>
              </a:rPr>
              <a:t> </a:t>
            </a:r>
            <a:r>
              <a:rPr lang="en-US" altLang="ko-KR" sz="1200" b="1" kern="0" dirty="0" err="1">
                <a:solidFill>
                  <a:prstClr val="white"/>
                </a:solidFill>
              </a:rPr>
              <a:t>HyunSeok</a:t>
            </a:r>
            <a:endParaRPr lang="en-US" altLang="ko-KR" sz="1200" b="1" kern="0" dirty="0">
              <a:solidFill>
                <a:prstClr val="white"/>
              </a:solidFill>
            </a:endParaRPr>
          </a:p>
          <a:p>
            <a:pPr latinLnBrk="0">
              <a:defRPr/>
            </a:pPr>
            <a:r>
              <a:rPr lang="en-US" altLang="ko-KR" sz="500" kern="0" dirty="0">
                <a:solidFill>
                  <a:prstClr val="white"/>
                </a:solidFill>
              </a:rPr>
              <a:t>www.pptbizcam.co.kr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xmlns="" id="{7C55CD02-55C8-70A4-C8ED-AEE35BEF0A05}"/>
              </a:ext>
            </a:extLst>
          </p:cNvPr>
          <p:cNvGrpSpPr/>
          <p:nvPr/>
        </p:nvGrpSpPr>
        <p:grpSpPr>
          <a:xfrm>
            <a:off x="9925652" y="249540"/>
            <a:ext cx="125070" cy="125070"/>
            <a:chOff x="11165794" y="561294"/>
            <a:chExt cx="448253" cy="448253"/>
          </a:xfrm>
        </p:grpSpPr>
        <p:sp>
          <p:nvSpPr>
            <p:cNvPr id="12" name="별: 꼭짓점 16개 11">
              <a:extLst>
                <a:ext uri="{FF2B5EF4-FFF2-40B4-BE49-F238E27FC236}">
                  <a16:creationId xmlns:a16="http://schemas.microsoft.com/office/drawing/2014/main" xmlns="" id="{B6AED8E0-172B-499C-E6BC-673D739208FE}"/>
                </a:ext>
              </a:extLst>
            </p:cNvPr>
            <p:cNvSpPr/>
            <p:nvPr/>
          </p:nvSpPr>
          <p:spPr>
            <a:xfrm>
              <a:off x="11165794" y="561294"/>
              <a:ext cx="448253" cy="448253"/>
            </a:xfrm>
            <a:prstGeom prst="star16">
              <a:avLst>
                <a:gd name="adj" fmla="val 46029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xmlns="" id="{26BB1ACD-9943-7AB8-D38B-CB378D1D74C6}"/>
                </a:ext>
              </a:extLst>
            </p:cNvPr>
            <p:cNvSpPr/>
            <p:nvPr/>
          </p:nvSpPr>
          <p:spPr>
            <a:xfrm rot="1800000">
              <a:off x="11301639" y="631739"/>
              <a:ext cx="156262" cy="251916"/>
            </a:xfrm>
            <a:custGeom>
              <a:avLst/>
              <a:gdLst>
                <a:gd name="connsiteX0" fmla="*/ 104970 w 136208"/>
                <a:gd name="connsiteY0" fmla="*/ 5360 h 219586"/>
                <a:gd name="connsiteX1" fmla="*/ 117909 w 136208"/>
                <a:gd name="connsiteY1" fmla="*/ 0 h 219586"/>
                <a:gd name="connsiteX2" fmla="*/ 136208 w 136208"/>
                <a:gd name="connsiteY2" fmla="*/ 18299 h 219586"/>
                <a:gd name="connsiteX3" fmla="*/ 136208 w 136208"/>
                <a:gd name="connsiteY3" fmla="*/ 201287 h 219586"/>
                <a:gd name="connsiteX4" fmla="*/ 117909 w 136208"/>
                <a:gd name="connsiteY4" fmla="*/ 219586 h 219586"/>
                <a:gd name="connsiteX5" fmla="*/ 105060 w 136208"/>
                <a:gd name="connsiteY5" fmla="*/ 214263 h 219586"/>
                <a:gd name="connsiteX6" fmla="*/ 104236 w 136208"/>
                <a:gd name="connsiteY6" fmla="*/ 214155 h 219586"/>
                <a:gd name="connsiteX7" fmla="*/ 9152 w 136208"/>
                <a:gd name="connsiteY7" fmla="*/ 159259 h 219586"/>
                <a:gd name="connsiteX8" fmla="*/ 2454 w 136208"/>
                <a:gd name="connsiteY8" fmla="*/ 134262 h 219586"/>
                <a:gd name="connsiteX9" fmla="*/ 27451 w 136208"/>
                <a:gd name="connsiteY9" fmla="*/ 127564 h 219586"/>
                <a:gd name="connsiteX10" fmla="*/ 99610 w 136208"/>
                <a:gd name="connsiteY10" fmla="*/ 169225 h 219586"/>
                <a:gd name="connsiteX11" fmla="*/ 99610 w 136208"/>
                <a:gd name="connsiteY11" fmla="*/ 18299 h 219586"/>
                <a:gd name="connsiteX12" fmla="*/ 104970 w 136208"/>
                <a:gd name="connsiteY12" fmla="*/ 5360 h 219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6208" h="219586">
                  <a:moveTo>
                    <a:pt x="104970" y="5360"/>
                  </a:moveTo>
                  <a:cubicBezTo>
                    <a:pt x="108281" y="2049"/>
                    <a:pt x="112856" y="0"/>
                    <a:pt x="117909" y="0"/>
                  </a:cubicBezTo>
                  <a:cubicBezTo>
                    <a:pt x="128015" y="0"/>
                    <a:pt x="136208" y="8193"/>
                    <a:pt x="136208" y="18299"/>
                  </a:cubicBezTo>
                  <a:lnTo>
                    <a:pt x="136208" y="201287"/>
                  </a:lnTo>
                  <a:cubicBezTo>
                    <a:pt x="136208" y="211393"/>
                    <a:pt x="128015" y="219586"/>
                    <a:pt x="117909" y="219586"/>
                  </a:cubicBezTo>
                  <a:lnTo>
                    <a:pt x="105060" y="214263"/>
                  </a:lnTo>
                  <a:lnTo>
                    <a:pt x="104236" y="214155"/>
                  </a:lnTo>
                  <a:lnTo>
                    <a:pt x="9152" y="159259"/>
                  </a:lnTo>
                  <a:cubicBezTo>
                    <a:pt x="400" y="154206"/>
                    <a:pt x="-2599" y="143014"/>
                    <a:pt x="2454" y="134262"/>
                  </a:cubicBezTo>
                  <a:cubicBezTo>
                    <a:pt x="7507" y="125510"/>
                    <a:pt x="18699" y="122511"/>
                    <a:pt x="27451" y="127564"/>
                  </a:cubicBezTo>
                  <a:lnTo>
                    <a:pt x="99610" y="169225"/>
                  </a:lnTo>
                  <a:lnTo>
                    <a:pt x="99610" y="18299"/>
                  </a:lnTo>
                  <a:cubicBezTo>
                    <a:pt x="99611" y="13246"/>
                    <a:pt x="101658" y="8671"/>
                    <a:pt x="104970" y="53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Group 8">
            <a:extLst>
              <a:ext uri="{FF2B5EF4-FFF2-40B4-BE49-F238E27FC236}">
                <a16:creationId xmlns:a16="http://schemas.microsoft.com/office/drawing/2014/main" xmlns="" id="{D6897B53-F403-2C65-EA8A-4A00C8D583A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996555" y="220004"/>
            <a:ext cx="132372" cy="140525"/>
            <a:chOff x="4594" y="900"/>
            <a:chExt cx="276" cy="293"/>
          </a:xfrm>
          <a:solidFill>
            <a:schemeClr val="bg1"/>
          </a:solidFill>
        </p:grpSpPr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xmlns="" id="{594FEED1-E4DB-4C24-3C23-FAD27DB600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" y="900"/>
              <a:ext cx="102" cy="91"/>
            </a:xfrm>
            <a:custGeom>
              <a:avLst/>
              <a:gdLst>
                <a:gd name="T0" fmla="*/ 72 w 307"/>
                <a:gd name="T1" fmla="*/ 263 h 273"/>
                <a:gd name="T2" fmla="*/ 91 w 307"/>
                <a:gd name="T3" fmla="*/ 236 h 273"/>
                <a:gd name="T4" fmla="*/ 139 w 307"/>
                <a:gd name="T5" fmla="*/ 187 h 273"/>
                <a:gd name="T6" fmla="*/ 193 w 307"/>
                <a:gd name="T7" fmla="*/ 148 h 273"/>
                <a:gd name="T8" fmla="*/ 255 w 307"/>
                <a:gd name="T9" fmla="*/ 119 h 273"/>
                <a:gd name="T10" fmla="*/ 290 w 307"/>
                <a:gd name="T11" fmla="*/ 110 h 273"/>
                <a:gd name="T12" fmla="*/ 299 w 307"/>
                <a:gd name="T13" fmla="*/ 106 h 273"/>
                <a:gd name="T14" fmla="*/ 305 w 307"/>
                <a:gd name="T15" fmla="*/ 97 h 273"/>
                <a:gd name="T16" fmla="*/ 307 w 307"/>
                <a:gd name="T17" fmla="*/ 87 h 273"/>
                <a:gd name="T18" fmla="*/ 303 w 307"/>
                <a:gd name="T19" fmla="*/ 77 h 273"/>
                <a:gd name="T20" fmla="*/ 292 w 307"/>
                <a:gd name="T21" fmla="*/ 60 h 273"/>
                <a:gd name="T22" fmla="*/ 263 w 307"/>
                <a:gd name="T23" fmla="*/ 33 h 273"/>
                <a:gd name="T24" fmla="*/ 227 w 307"/>
                <a:gd name="T25" fmla="*/ 13 h 273"/>
                <a:gd name="T26" fmla="*/ 186 w 307"/>
                <a:gd name="T27" fmla="*/ 1 h 273"/>
                <a:gd name="T28" fmla="*/ 165 w 307"/>
                <a:gd name="T29" fmla="*/ 0 h 273"/>
                <a:gd name="T30" fmla="*/ 131 w 307"/>
                <a:gd name="T31" fmla="*/ 3 h 273"/>
                <a:gd name="T32" fmla="*/ 72 w 307"/>
                <a:gd name="T33" fmla="*/ 27 h 273"/>
                <a:gd name="T34" fmla="*/ 27 w 307"/>
                <a:gd name="T35" fmla="*/ 72 h 273"/>
                <a:gd name="T36" fmla="*/ 3 w 307"/>
                <a:gd name="T37" fmla="*/ 131 h 273"/>
                <a:gd name="T38" fmla="*/ 0 w 307"/>
                <a:gd name="T39" fmla="*/ 164 h 273"/>
                <a:gd name="T40" fmla="*/ 1 w 307"/>
                <a:gd name="T41" fmla="*/ 192 h 273"/>
                <a:gd name="T42" fmla="*/ 20 w 307"/>
                <a:gd name="T43" fmla="*/ 243 h 273"/>
                <a:gd name="T44" fmla="*/ 36 w 307"/>
                <a:gd name="T45" fmla="*/ 266 h 273"/>
                <a:gd name="T46" fmla="*/ 43 w 307"/>
                <a:gd name="T47" fmla="*/ 273 h 273"/>
                <a:gd name="T48" fmla="*/ 53 w 307"/>
                <a:gd name="T49" fmla="*/ 273 h 273"/>
                <a:gd name="T50" fmla="*/ 65 w 307"/>
                <a:gd name="T51" fmla="*/ 271 h 273"/>
                <a:gd name="T52" fmla="*/ 72 w 307"/>
                <a:gd name="T53" fmla="*/ 26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07" h="273">
                  <a:moveTo>
                    <a:pt x="72" y="263"/>
                  </a:moveTo>
                  <a:lnTo>
                    <a:pt x="91" y="236"/>
                  </a:lnTo>
                  <a:lnTo>
                    <a:pt x="139" y="187"/>
                  </a:lnTo>
                  <a:lnTo>
                    <a:pt x="193" y="148"/>
                  </a:lnTo>
                  <a:lnTo>
                    <a:pt x="255" y="119"/>
                  </a:lnTo>
                  <a:lnTo>
                    <a:pt x="290" y="110"/>
                  </a:lnTo>
                  <a:lnTo>
                    <a:pt x="299" y="106"/>
                  </a:lnTo>
                  <a:lnTo>
                    <a:pt x="305" y="97"/>
                  </a:lnTo>
                  <a:lnTo>
                    <a:pt x="307" y="87"/>
                  </a:lnTo>
                  <a:lnTo>
                    <a:pt x="303" y="77"/>
                  </a:lnTo>
                  <a:lnTo>
                    <a:pt x="292" y="60"/>
                  </a:lnTo>
                  <a:lnTo>
                    <a:pt x="263" y="33"/>
                  </a:lnTo>
                  <a:lnTo>
                    <a:pt x="227" y="13"/>
                  </a:lnTo>
                  <a:lnTo>
                    <a:pt x="186" y="1"/>
                  </a:lnTo>
                  <a:lnTo>
                    <a:pt x="165" y="0"/>
                  </a:lnTo>
                  <a:lnTo>
                    <a:pt x="131" y="3"/>
                  </a:lnTo>
                  <a:lnTo>
                    <a:pt x="72" y="27"/>
                  </a:lnTo>
                  <a:lnTo>
                    <a:pt x="27" y="72"/>
                  </a:lnTo>
                  <a:lnTo>
                    <a:pt x="3" y="131"/>
                  </a:lnTo>
                  <a:lnTo>
                    <a:pt x="0" y="164"/>
                  </a:lnTo>
                  <a:lnTo>
                    <a:pt x="1" y="192"/>
                  </a:lnTo>
                  <a:lnTo>
                    <a:pt x="20" y="243"/>
                  </a:lnTo>
                  <a:lnTo>
                    <a:pt x="36" y="266"/>
                  </a:lnTo>
                  <a:lnTo>
                    <a:pt x="43" y="273"/>
                  </a:lnTo>
                  <a:lnTo>
                    <a:pt x="53" y="273"/>
                  </a:lnTo>
                  <a:lnTo>
                    <a:pt x="65" y="271"/>
                  </a:lnTo>
                  <a:lnTo>
                    <a:pt x="72" y="2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xmlns="" id="{9EC4800E-65C7-440B-D31E-4312957133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" y="900"/>
              <a:ext cx="102" cy="90"/>
            </a:xfrm>
            <a:custGeom>
              <a:avLst/>
              <a:gdLst>
                <a:gd name="T0" fmla="*/ 143 w 307"/>
                <a:gd name="T1" fmla="*/ 0 h 271"/>
                <a:gd name="T2" fmla="*/ 121 w 307"/>
                <a:gd name="T3" fmla="*/ 1 h 271"/>
                <a:gd name="T4" fmla="*/ 81 w 307"/>
                <a:gd name="T5" fmla="*/ 11 h 271"/>
                <a:gd name="T6" fmla="*/ 46 w 307"/>
                <a:gd name="T7" fmla="*/ 31 h 271"/>
                <a:gd name="T8" fmla="*/ 16 w 307"/>
                <a:gd name="T9" fmla="*/ 60 h 271"/>
                <a:gd name="T10" fmla="*/ 4 w 307"/>
                <a:gd name="T11" fmla="*/ 76 h 271"/>
                <a:gd name="T12" fmla="*/ 0 w 307"/>
                <a:gd name="T13" fmla="*/ 86 h 271"/>
                <a:gd name="T14" fmla="*/ 3 w 307"/>
                <a:gd name="T15" fmla="*/ 96 h 271"/>
                <a:gd name="T16" fmla="*/ 9 w 307"/>
                <a:gd name="T17" fmla="*/ 106 h 271"/>
                <a:gd name="T18" fmla="*/ 19 w 307"/>
                <a:gd name="T19" fmla="*/ 110 h 271"/>
                <a:gd name="T20" fmla="*/ 52 w 307"/>
                <a:gd name="T21" fmla="*/ 119 h 271"/>
                <a:gd name="T22" fmla="*/ 115 w 307"/>
                <a:gd name="T23" fmla="*/ 148 h 271"/>
                <a:gd name="T24" fmla="*/ 170 w 307"/>
                <a:gd name="T25" fmla="*/ 187 h 271"/>
                <a:gd name="T26" fmla="*/ 218 w 307"/>
                <a:gd name="T27" fmla="*/ 234 h 271"/>
                <a:gd name="T28" fmla="*/ 237 w 307"/>
                <a:gd name="T29" fmla="*/ 261 h 271"/>
                <a:gd name="T30" fmla="*/ 245 w 307"/>
                <a:gd name="T31" fmla="*/ 270 h 271"/>
                <a:gd name="T32" fmla="*/ 255 w 307"/>
                <a:gd name="T33" fmla="*/ 271 h 271"/>
                <a:gd name="T34" fmla="*/ 266 w 307"/>
                <a:gd name="T35" fmla="*/ 270 h 271"/>
                <a:gd name="T36" fmla="*/ 274 w 307"/>
                <a:gd name="T37" fmla="*/ 263 h 271"/>
                <a:gd name="T38" fmla="*/ 289 w 307"/>
                <a:gd name="T39" fmla="*/ 241 h 271"/>
                <a:gd name="T40" fmla="*/ 306 w 307"/>
                <a:gd name="T41" fmla="*/ 191 h 271"/>
                <a:gd name="T42" fmla="*/ 307 w 307"/>
                <a:gd name="T43" fmla="*/ 164 h 271"/>
                <a:gd name="T44" fmla="*/ 306 w 307"/>
                <a:gd name="T45" fmla="*/ 131 h 271"/>
                <a:gd name="T46" fmla="*/ 280 w 307"/>
                <a:gd name="T47" fmla="*/ 72 h 271"/>
                <a:gd name="T48" fmla="*/ 235 w 307"/>
                <a:gd name="T49" fmla="*/ 27 h 271"/>
                <a:gd name="T50" fmla="*/ 178 w 307"/>
                <a:gd name="T51" fmla="*/ 3 h 271"/>
                <a:gd name="T52" fmla="*/ 143 w 307"/>
                <a:gd name="T53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07" h="271">
                  <a:moveTo>
                    <a:pt x="143" y="0"/>
                  </a:moveTo>
                  <a:lnTo>
                    <a:pt x="121" y="1"/>
                  </a:lnTo>
                  <a:lnTo>
                    <a:pt x="81" y="11"/>
                  </a:lnTo>
                  <a:lnTo>
                    <a:pt x="46" y="31"/>
                  </a:lnTo>
                  <a:lnTo>
                    <a:pt x="16" y="60"/>
                  </a:lnTo>
                  <a:lnTo>
                    <a:pt x="4" y="76"/>
                  </a:lnTo>
                  <a:lnTo>
                    <a:pt x="0" y="86"/>
                  </a:lnTo>
                  <a:lnTo>
                    <a:pt x="3" y="96"/>
                  </a:lnTo>
                  <a:lnTo>
                    <a:pt x="9" y="106"/>
                  </a:lnTo>
                  <a:lnTo>
                    <a:pt x="19" y="110"/>
                  </a:lnTo>
                  <a:lnTo>
                    <a:pt x="52" y="119"/>
                  </a:lnTo>
                  <a:lnTo>
                    <a:pt x="115" y="148"/>
                  </a:lnTo>
                  <a:lnTo>
                    <a:pt x="170" y="187"/>
                  </a:lnTo>
                  <a:lnTo>
                    <a:pt x="218" y="234"/>
                  </a:lnTo>
                  <a:lnTo>
                    <a:pt x="237" y="261"/>
                  </a:lnTo>
                  <a:lnTo>
                    <a:pt x="245" y="270"/>
                  </a:lnTo>
                  <a:lnTo>
                    <a:pt x="255" y="271"/>
                  </a:lnTo>
                  <a:lnTo>
                    <a:pt x="266" y="270"/>
                  </a:lnTo>
                  <a:lnTo>
                    <a:pt x="274" y="263"/>
                  </a:lnTo>
                  <a:lnTo>
                    <a:pt x="289" y="241"/>
                  </a:lnTo>
                  <a:lnTo>
                    <a:pt x="306" y="191"/>
                  </a:lnTo>
                  <a:lnTo>
                    <a:pt x="307" y="164"/>
                  </a:lnTo>
                  <a:lnTo>
                    <a:pt x="306" y="131"/>
                  </a:lnTo>
                  <a:lnTo>
                    <a:pt x="280" y="72"/>
                  </a:lnTo>
                  <a:lnTo>
                    <a:pt x="235" y="27"/>
                  </a:lnTo>
                  <a:lnTo>
                    <a:pt x="178" y="3"/>
                  </a:lnTo>
                  <a:lnTo>
                    <a:pt x="14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xmlns="" id="{D6F88354-EA98-6BC9-4583-60D035779E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12" y="947"/>
              <a:ext cx="241" cy="246"/>
            </a:xfrm>
            <a:custGeom>
              <a:avLst/>
              <a:gdLst>
                <a:gd name="T0" fmla="*/ 722 w 725"/>
                <a:gd name="T1" fmla="*/ 313 h 737"/>
                <a:gd name="T2" fmla="*/ 679 w 725"/>
                <a:gd name="T3" fmla="*/ 187 h 737"/>
                <a:gd name="T4" fmla="*/ 604 w 725"/>
                <a:gd name="T5" fmla="*/ 90 h 737"/>
                <a:gd name="T6" fmla="*/ 459 w 725"/>
                <a:gd name="T7" fmla="*/ 13 h 737"/>
                <a:gd name="T8" fmla="*/ 390 w 725"/>
                <a:gd name="T9" fmla="*/ 1 h 737"/>
                <a:gd name="T10" fmla="*/ 334 w 725"/>
                <a:gd name="T11" fmla="*/ 1 h 737"/>
                <a:gd name="T12" fmla="*/ 263 w 725"/>
                <a:gd name="T13" fmla="*/ 13 h 737"/>
                <a:gd name="T14" fmla="*/ 120 w 725"/>
                <a:gd name="T15" fmla="*/ 92 h 737"/>
                <a:gd name="T16" fmla="*/ 45 w 725"/>
                <a:gd name="T17" fmla="*/ 188 h 737"/>
                <a:gd name="T18" fmla="*/ 3 w 725"/>
                <a:gd name="T19" fmla="*/ 313 h 737"/>
                <a:gd name="T20" fmla="*/ 2 w 725"/>
                <a:gd name="T21" fmla="*/ 399 h 737"/>
                <a:gd name="T22" fmla="*/ 51 w 725"/>
                <a:gd name="T23" fmla="*/ 543 h 737"/>
                <a:gd name="T24" fmla="*/ 123 w 725"/>
                <a:gd name="T25" fmla="*/ 630 h 737"/>
                <a:gd name="T26" fmla="*/ 84 w 725"/>
                <a:gd name="T27" fmla="*/ 687 h 737"/>
                <a:gd name="T28" fmla="*/ 103 w 725"/>
                <a:gd name="T29" fmla="*/ 729 h 737"/>
                <a:gd name="T30" fmla="*/ 126 w 725"/>
                <a:gd name="T31" fmla="*/ 737 h 737"/>
                <a:gd name="T32" fmla="*/ 153 w 725"/>
                <a:gd name="T33" fmla="*/ 727 h 737"/>
                <a:gd name="T34" fmla="*/ 189 w 725"/>
                <a:gd name="T35" fmla="*/ 677 h 737"/>
                <a:gd name="T36" fmla="*/ 316 w 725"/>
                <a:gd name="T37" fmla="*/ 719 h 737"/>
                <a:gd name="T38" fmla="*/ 409 w 725"/>
                <a:gd name="T39" fmla="*/ 719 h 737"/>
                <a:gd name="T40" fmla="*/ 536 w 725"/>
                <a:gd name="T41" fmla="*/ 677 h 737"/>
                <a:gd name="T42" fmla="*/ 572 w 725"/>
                <a:gd name="T43" fmla="*/ 727 h 737"/>
                <a:gd name="T44" fmla="*/ 599 w 725"/>
                <a:gd name="T45" fmla="*/ 737 h 737"/>
                <a:gd name="T46" fmla="*/ 622 w 725"/>
                <a:gd name="T47" fmla="*/ 729 h 737"/>
                <a:gd name="T48" fmla="*/ 640 w 725"/>
                <a:gd name="T49" fmla="*/ 687 h 737"/>
                <a:gd name="T50" fmla="*/ 602 w 725"/>
                <a:gd name="T51" fmla="*/ 630 h 737"/>
                <a:gd name="T52" fmla="*/ 674 w 725"/>
                <a:gd name="T53" fmla="*/ 543 h 737"/>
                <a:gd name="T54" fmla="*/ 723 w 725"/>
                <a:gd name="T55" fmla="*/ 399 h 737"/>
                <a:gd name="T56" fmla="*/ 363 w 725"/>
                <a:gd name="T57" fmla="*/ 619 h 737"/>
                <a:gd name="T58" fmla="*/ 285 w 725"/>
                <a:gd name="T59" fmla="*/ 608 h 737"/>
                <a:gd name="T60" fmla="*/ 197 w 725"/>
                <a:gd name="T61" fmla="*/ 561 h 737"/>
                <a:gd name="T62" fmla="*/ 133 w 725"/>
                <a:gd name="T63" fmla="*/ 484 h 737"/>
                <a:gd name="T64" fmla="*/ 103 w 725"/>
                <a:gd name="T65" fmla="*/ 386 h 737"/>
                <a:gd name="T66" fmla="*/ 103 w 725"/>
                <a:gd name="T67" fmla="*/ 328 h 737"/>
                <a:gd name="T68" fmla="*/ 133 w 725"/>
                <a:gd name="T69" fmla="*/ 237 h 737"/>
                <a:gd name="T70" fmla="*/ 188 w 725"/>
                <a:gd name="T71" fmla="*/ 166 h 737"/>
                <a:gd name="T72" fmla="*/ 292 w 725"/>
                <a:gd name="T73" fmla="*/ 110 h 737"/>
                <a:gd name="T74" fmla="*/ 342 w 725"/>
                <a:gd name="T75" fmla="*/ 102 h 737"/>
                <a:gd name="T76" fmla="*/ 381 w 725"/>
                <a:gd name="T77" fmla="*/ 102 h 737"/>
                <a:gd name="T78" fmla="*/ 431 w 725"/>
                <a:gd name="T79" fmla="*/ 109 h 737"/>
                <a:gd name="T80" fmla="*/ 536 w 725"/>
                <a:gd name="T81" fmla="*/ 166 h 737"/>
                <a:gd name="T82" fmla="*/ 592 w 725"/>
                <a:gd name="T83" fmla="*/ 237 h 737"/>
                <a:gd name="T84" fmla="*/ 622 w 725"/>
                <a:gd name="T85" fmla="*/ 328 h 737"/>
                <a:gd name="T86" fmla="*/ 622 w 725"/>
                <a:gd name="T87" fmla="*/ 386 h 737"/>
                <a:gd name="T88" fmla="*/ 592 w 725"/>
                <a:gd name="T89" fmla="*/ 484 h 737"/>
                <a:gd name="T90" fmla="*/ 529 w 725"/>
                <a:gd name="T91" fmla="*/ 561 h 737"/>
                <a:gd name="T92" fmla="*/ 441 w 725"/>
                <a:gd name="T93" fmla="*/ 608 h 737"/>
                <a:gd name="T94" fmla="*/ 363 w 725"/>
                <a:gd name="T95" fmla="*/ 619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25" h="737">
                  <a:moveTo>
                    <a:pt x="725" y="361"/>
                  </a:moveTo>
                  <a:lnTo>
                    <a:pt x="722" y="313"/>
                  </a:lnTo>
                  <a:lnTo>
                    <a:pt x="699" y="225"/>
                  </a:lnTo>
                  <a:lnTo>
                    <a:pt x="679" y="187"/>
                  </a:lnTo>
                  <a:lnTo>
                    <a:pt x="659" y="151"/>
                  </a:lnTo>
                  <a:lnTo>
                    <a:pt x="604" y="90"/>
                  </a:lnTo>
                  <a:lnTo>
                    <a:pt x="536" y="44"/>
                  </a:lnTo>
                  <a:lnTo>
                    <a:pt x="459" y="13"/>
                  </a:lnTo>
                  <a:lnTo>
                    <a:pt x="418" y="4"/>
                  </a:lnTo>
                  <a:lnTo>
                    <a:pt x="390" y="1"/>
                  </a:lnTo>
                  <a:lnTo>
                    <a:pt x="363" y="0"/>
                  </a:lnTo>
                  <a:lnTo>
                    <a:pt x="334" y="1"/>
                  </a:lnTo>
                  <a:lnTo>
                    <a:pt x="305" y="5"/>
                  </a:lnTo>
                  <a:lnTo>
                    <a:pt x="263" y="13"/>
                  </a:lnTo>
                  <a:lnTo>
                    <a:pt x="187" y="44"/>
                  </a:lnTo>
                  <a:lnTo>
                    <a:pt x="120" y="92"/>
                  </a:lnTo>
                  <a:lnTo>
                    <a:pt x="67" y="152"/>
                  </a:lnTo>
                  <a:lnTo>
                    <a:pt x="45" y="188"/>
                  </a:lnTo>
                  <a:lnTo>
                    <a:pt x="25" y="227"/>
                  </a:lnTo>
                  <a:lnTo>
                    <a:pt x="3" y="313"/>
                  </a:lnTo>
                  <a:lnTo>
                    <a:pt x="0" y="361"/>
                  </a:lnTo>
                  <a:lnTo>
                    <a:pt x="2" y="399"/>
                  </a:lnTo>
                  <a:lnTo>
                    <a:pt x="19" y="476"/>
                  </a:lnTo>
                  <a:lnTo>
                    <a:pt x="51" y="543"/>
                  </a:lnTo>
                  <a:lnTo>
                    <a:pt x="96" y="604"/>
                  </a:lnTo>
                  <a:lnTo>
                    <a:pt x="123" y="630"/>
                  </a:lnTo>
                  <a:lnTo>
                    <a:pt x="93" y="673"/>
                  </a:lnTo>
                  <a:lnTo>
                    <a:pt x="84" y="687"/>
                  </a:lnTo>
                  <a:lnTo>
                    <a:pt x="90" y="719"/>
                  </a:lnTo>
                  <a:lnTo>
                    <a:pt x="103" y="729"/>
                  </a:lnTo>
                  <a:lnTo>
                    <a:pt x="113" y="736"/>
                  </a:lnTo>
                  <a:lnTo>
                    <a:pt x="126" y="737"/>
                  </a:lnTo>
                  <a:lnTo>
                    <a:pt x="136" y="736"/>
                  </a:lnTo>
                  <a:lnTo>
                    <a:pt x="153" y="727"/>
                  </a:lnTo>
                  <a:lnTo>
                    <a:pt x="159" y="720"/>
                  </a:lnTo>
                  <a:lnTo>
                    <a:pt x="189" y="677"/>
                  </a:lnTo>
                  <a:lnTo>
                    <a:pt x="230" y="696"/>
                  </a:lnTo>
                  <a:lnTo>
                    <a:pt x="316" y="719"/>
                  </a:lnTo>
                  <a:lnTo>
                    <a:pt x="363" y="720"/>
                  </a:lnTo>
                  <a:lnTo>
                    <a:pt x="409" y="719"/>
                  </a:lnTo>
                  <a:lnTo>
                    <a:pt x="495" y="696"/>
                  </a:lnTo>
                  <a:lnTo>
                    <a:pt x="536" y="677"/>
                  </a:lnTo>
                  <a:lnTo>
                    <a:pt x="566" y="720"/>
                  </a:lnTo>
                  <a:lnTo>
                    <a:pt x="572" y="727"/>
                  </a:lnTo>
                  <a:lnTo>
                    <a:pt x="589" y="736"/>
                  </a:lnTo>
                  <a:lnTo>
                    <a:pt x="599" y="737"/>
                  </a:lnTo>
                  <a:lnTo>
                    <a:pt x="612" y="736"/>
                  </a:lnTo>
                  <a:lnTo>
                    <a:pt x="622" y="729"/>
                  </a:lnTo>
                  <a:lnTo>
                    <a:pt x="635" y="719"/>
                  </a:lnTo>
                  <a:lnTo>
                    <a:pt x="640" y="687"/>
                  </a:lnTo>
                  <a:lnTo>
                    <a:pt x="633" y="673"/>
                  </a:lnTo>
                  <a:lnTo>
                    <a:pt x="602" y="630"/>
                  </a:lnTo>
                  <a:lnTo>
                    <a:pt x="630" y="604"/>
                  </a:lnTo>
                  <a:lnTo>
                    <a:pt x="674" y="543"/>
                  </a:lnTo>
                  <a:lnTo>
                    <a:pt x="706" y="476"/>
                  </a:lnTo>
                  <a:lnTo>
                    <a:pt x="723" y="399"/>
                  </a:lnTo>
                  <a:lnTo>
                    <a:pt x="725" y="361"/>
                  </a:lnTo>
                  <a:close/>
                  <a:moveTo>
                    <a:pt x="363" y="619"/>
                  </a:moveTo>
                  <a:lnTo>
                    <a:pt x="335" y="619"/>
                  </a:lnTo>
                  <a:lnTo>
                    <a:pt x="285" y="608"/>
                  </a:lnTo>
                  <a:lnTo>
                    <a:pt x="239" y="589"/>
                  </a:lnTo>
                  <a:lnTo>
                    <a:pt x="197" y="561"/>
                  </a:lnTo>
                  <a:lnTo>
                    <a:pt x="161" y="526"/>
                  </a:lnTo>
                  <a:lnTo>
                    <a:pt x="133" y="484"/>
                  </a:lnTo>
                  <a:lnTo>
                    <a:pt x="113" y="438"/>
                  </a:lnTo>
                  <a:lnTo>
                    <a:pt x="103" y="386"/>
                  </a:lnTo>
                  <a:lnTo>
                    <a:pt x="101" y="361"/>
                  </a:lnTo>
                  <a:lnTo>
                    <a:pt x="103" y="328"/>
                  </a:lnTo>
                  <a:lnTo>
                    <a:pt x="120" y="266"/>
                  </a:lnTo>
                  <a:lnTo>
                    <a:pt x="133" y="237"/>
                  </a:lnTo>
                  <a:lnTo>
                    <a:pt x="149" y="211"/>
                  </a:lnTo>
                  <a:lnTo>
                    <a:pt x="188" y="166"/>
                  </a:lnTo>
                  <a:lnTo>
                    <a:pt x="237" y="133"/>
                  </a:lnTo>
                  <a:lnTo>
                    <a:pt x="292" y="110"/>
                  </a:lnTo>
                  <a:lnTo>
                    <a:pt x="322" y="105"/>
                  </a:lnTo>
                  <a:lnTo>
                    <a:pt x="342" y="102"/>
                  </a:lnTo>
                  <a:lnTo>
                    <a:pt x="363" y="100"/>
                  </a:lnTo>
                  <a:lnTo>
                    <a:pt x="381" y="102"/>
                  </a:lnTo>
                  <a:lnTo>
                    <a:pt x="400" y="103"/>
                  </a:lnTo>
                  <a:lnTo>
                    <a:pt x="431" y="109"/>
                  </a:lnTo>
                  <a:lnTo>
                    <a:pt x="487" y="132"/>
                  </a:lnTo>
                  <a:lnTo>
                    <a:pt x="536" y="166"/>
                  </a:lnTo>
                  <a:lnTo>
                    <a:pt x="576" y="211"/>
                  </a:lnTo>
                  <a:lnTo>
                    <a:pt x="592" y="237"/>
                  </a:lnTo>
                  <a:lnTo>
                    <a:pt x="605" y="264"/>
                  </a:lnTo>
                  <a:lnTo>
                    <a:pt x="622" y="328"/>
                  </a:lnTo>
                  <a:lnTo>
                    <a:pt x="624" y="361"/>
                  </a:lnTo>
                  <a:lnTo>
                    <a:pt x="622" y="386"/>
                  </a:lnTo>
                  <a:lnTo>
                    <a:pt x="612" y="438"/>
                  </a:lnTo>
                  <a:lnTo>
                    <a:pt x="592" y="484"/>
                  </a:lnTo>
                  <a:lnTo>
                    <a:pt x="563" y="526"/>
                  </a:lnTo>
                  <a:lnTo>
                    <a:pt x="529" y="561"/>
                  </a:lnTo>
                  <a:lnTo>
                    <a:pt x="487" y="589"/>
                  </a:lnTo>
                  <a:lnTo>
                    <a:pt x="441" y="608"/>
                  </a:lnTo>
                  <a:lnTo>
                    <a:pt x="389" y="619"/>
                  </a:lnTo>
                  <a:lnTo>
                    <a:pt x="363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xmlns="" id="{150C0045-7E74-5CB9-8B4C-C1B2EE24F9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" y="1006"/>
              <a:ext cx="70" cy="99"/>
            </a:xfrm>
            <a:custGeom>
              <a:avLst/>
              <a:gdLst>
                <a:gd name="T0" fmla="*/ 194 w 209"/>
                <a:gd name="T1" fmla="*/ 245 h 298"/>
                <a:gd name="T2" fmla="*/ 95 w 209"/>
                <a:gd name="T3" fmla="*/ 183 h 298"/>
                <a:gd name="T4" fmla="*/ 91 w 209"/>
                <a:gd name="T5" fmla="*/ 167 h 298"/>
                <a:gd name="T6" fmla="*/ 78 w 209"/>
                <a:gd name="T7" fmla="*/ 156 h 298"/>
                <a:gd name="T8" fmla="*/ 83 w 209"/>
                <a:gd name="T9" fmla="*/ 31 h 298"/>
                <a:gd name="T10" fmla="*/ 82 w 209"/>
                <a:gd name="T11" fmla="*/ 19 h 298"/>
                <a:gd name="T12" fmla="*/ 66 w 209"/>
                <a:gd name="T13" fmla="*/ 3 h 298"/>
                <a:gd name="T14" fmla="*/ 54 w 209"/>
                <a:gd name="T15" fmla="*/ 0 h 298"/>
                <a:gd name="T16" fmla="*/ 43 w 209"/>
                <a:gd name="T17" fmla="*/ 2 h 298"/>
                <a:gd name="T18" fmla="*/ 27 w 209"/>
                <a:gd name="T19" fmla="*/ 18 h 298"/>
                <a:gd name="T20" fmla="*/ 26 w 209"/>
                <a:gd name="T21" fmla="*/ 29 h 298"/>
                <a:gd name="T22" fmla="*/ 20 w 209"/>
                <a:gd name="T23" fmla="*/ 153 h 298"/>
                <a:gd name="T24" fmla="*/ 11 w 209"/>
                <a:gd name="T25" fmla="*/ 160 h 298"/>
                <a:gd name="T26" fmla="*/ 1 w 209"/>
                <a:gd name="T27" fmla="*/ 180 h 298"/>
                <a:gd name="T28" fmla="*/ 0 w 209"/>
                <a:gd name="T29" fmla="*/ 192 h 298"/>
                <a:gd name="T30" fmla="*/ 1 w 209"/>
                <a:gd name="T31" fmla="*/ 202 h 298"/>
                <a:gd name="T32" fmla="*/ 8 w 209"/>
                <a:gd name="T33" fmla="*/ 219 h 298"/>
                <a:gd name="T34" fmla="*/ 21 w 209"/>
                <a:gd name="T35" fmla="*/ 232 h 298"/>
                <a:gd name="T36" fmla="*/ 39 w 209"/>
                <a:gd name="T37" fmla="*/ 239 h 298"/>
                <a:gd name="T38" fmla="*/ 49 w 209"/>
                <a:gd name="T39" fmla="*/ 241 h 298"/>
                <a:gd name="T40" fmla="*/ 59 w 209"/>
                <a:gd name="T41" fmla="*/ 239 h 298"/>
                <a:gd name="T42" fmla="*/ 69 w 209"/>
                <a:gd name="T43" fmla="*/ 235 h 298"/>
                <a:gd name="T44" fmla="*/ 164 w 209"/>
                <a:gd name="T45" fmla="*/ 294 h 298"/>
                <a:gd name="T46" fmla="*/ 171 w 209"/>
                <a:gd name="T47" fmla="*/ 298 h 298"/>
                <a:gd name="T48" fmla="*/ 180 w 209"/>
                <a:gd name="T49" fmla="*/ 298 h 298"/>
                <a:gd name="T50" fmla="*/ 187 w 209"/>
                <a:gd name="T51" fmla="*/ 298 h 298"/>
                <a:gd name="T52" fmla="*/ 199 w 209"/>
                <a:gd name="T53" fmla="*/ 291 h 298"/>
                <a:gd name="T54" fmla="*/ 205 w 209"/>
                <a:gd name="T55" fmla="*/ 285 h 298"/>
                <a:gd name="T56" fmla="*/ 209 w 209"/>
                <a:gd name="T57" fmla="*/ 274 h 298"/>
                <a:gd name="T58" fmla="*/ 203 w 209"/>
                <a:gd name="T59" fmla="*/ 252 h 298"/>
                <a:gd name="T60" fmla="*/ 194 w 209"/>
                <a:gd name="T61" fmla="*/ 245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9" h="298">
                  <a:moveTo>
                    <a:pt x="194" y="245"/>
                  </a:moveTo>
                  <a:lnTo>
                    <a:pt x="95" y="183"/>
                  </a:lnTo>
                  <a:lnTo>
                    <a:pt x="91" y="167"/>
                  </a:lnTo>
                  <a:lnTo>
                    <a:pt x="78" y="156"/>
                  </a:lnTo>
                  <a:lnTo>
                    <a:pt x="83" y="31"/>
                  </a:lnTo>
                  <a:lnTo>
                    <a:pt x="82" y="19"/>
                  </a:lnTo>
                  <a:lnTo>
                    <a:pt x="66" y="3"/>
                  </a:lnTo>
                  <a:lnTo>
                    <a:pt x="54" y="0"/>
                  </a:lnTo>
                  <a:lnTo>
                    <a:pt x="43" y="2"/>
                  </a:lnTo>
                  <a:lnTo>
                    <a:pt x="27" y="18"/>
                  </a:lnTo>
                  <a:lnTo>
                    <a:pt x="26" y="29"/>
                  </a:lnTo>
                  <a:lnTo>
                    <a:pt x="20" y="153"/>
                  </a:lnTo>
                  <a:lnTo>
                    <a:pt x="11" y="160"/>
                  </a:lnTo>
                  <a:lnTo>
                    <a:pt x="1" y="180"/>
                  </a:lnTo>
                  <a:lnTo>
                    <a:pt x="0" y="192"/>
                  </a:lnTo>
                  <a:lnTo>
                    <a:pt x="1" y="202"/>
                  </a:lnTo>
                  <a:lnTo>
                    <a:pt x="8" y="219"/>
                  </a:lnTo>
                  <a:lnTo>
                    <a:pt x="21" y="232"/>
                  </a:lnTo>
                  <a:lnTo>
                    <a:pt x="39" y="239"/>
                  </a:lnTo>
                  <a:lnTo>
                    <a:pt x="49" y="241"/>
                  </a:lnTo>
                  <a:lnTo>
                    <a:pt x="59" y="239"/>
                  </a:lnTo>
                  <a:lnTo>
                    <a:pt x="69" y="235"/>
                  </a:lnTo>
                  <a:lnTo>
                    <a:pt x="164" y="294"/>
                  </a:lnTo>
                  <a:lnTo>
                    <a:pt x="171" y="298"/>
                  </a:lnTo>
                  <a:lnTo>
                    <a:pt x="180" y="298"/>
                  </a:lnTo>
                  <a:lnTo>
                    <a:pt x="187" y="298"/>
                  </a:lnTo>
                  <a:lnTo>
                    <a:pt x="199" y="291"/>
                  </a:lnTo>
                  <a:lnTo>
                    <a:pt x="205" y="285"/>
                  </a:lnTo>
                  <a:lnTo>
                    <a:pt x="209" y="274"/>
                  </a:lnTo>
                  <a:lnTo>
                    <a:pt x="203" y="252"/>
                  </a:lnTo>
                  <a:lnTo>
                    <a:pt x="194" y="2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oup 19">
            <a:extLst>
              <a:ext uri="{FF2B5EF4-FFF2-40B4-BE49-F238E27FC236}">
                <a16:creationId xmlns:a16="http://schemas.microsoft.com/office/drawing/2014/main" xmlns="" id="{C76A50B4-6E4D-64B7-B6AC-177A78E056F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751893" y="220004"/>
            <a:ext cx="140525" cy="140525"/>
            <a:chOff x="1747" y="423"/>
            <a:chExt cx="575" cy="575"/>
          </a:xfrm>
          <a:solidFill>
            <a:schemeClr val="bg1"/>
          </a:solidFill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xmlns="" id="{DB9A0483-57C8-2C99-EFDC-F0780E63D4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99" y="577"/>
              <a:ext cx="271" cy="270"/>
            </a:xfrm>
            <a:custGeom>
              <a:avLst/>
              <a:gdLst>
                <a:gd name="T0" fmla="*/ 148 w 811"/>
                <a:gd name="T1" fmla="*/ 0 h 811"/>
                <a:gd name="T2" fmla="*/ 65 w 811"/>
                <a:gd name="T3" fmla="*/ 24 h 811"/>
                <a:gd name="T4" fmla="*/ 1 w 811"/>
                <a:gd name="T5" fmla="*/ 118 h 811"/>
                <a:gd name="T6" fmla="*/ 0 w 811"/>
                <a:gd name="T7" fmla="*/ 663 h 811"/>
                <a:gd name="T8" fmla="*/ 24 w 811"/>
                <a:gd name="T9" fmla="*/ 746 h 811"/>
                <a:gd name="T10" fmla="*/ 118 w 811"/>
                <a:gd name="T11" fmla="*/ 808 h 811"/>
                <a:gd name="T12" fmla="*/ 663 w 811"/>
                <a:gd name="T13" fmla="*/ 811 h 811"/>
                <a:gd name="T14" fmla="*/ 746 w 811"/>
                <a:gd name="T15" fmla="*/ 787 h 811"/>
                <a:gd name="T16" fmla="*/ 810 w 811"/>
                <a:gd name="T17" fmla="*/ 693 h 811"/>
                <a:gd name="T18" fmla="*/ 811 w 811"/>
                <a:gd name="T19" fmla="*/ 148 h 811"/>
                <a:gd name="T20" fmla="*/ 787 w 811"/>
                <a:gd name="T21" fmla="*/ 65 h 811"/>
                <a:gd name="T22" fmla="*/ 693 w 811"/>
                <a:gd name="T23" fmla="*/ 1 h 811"/>
                <a:gd name="T24" fmla="*/ 405 w 811"/>
                <a:gd name="T25" fmla="*/ 673 h 811"/>
                <a:gd name="T26" fmla="*/ 326 w 811"/>
                <a:gd name="T27" fmla="*/ 661 h 811"/>
                <a:gd name="T28" fmla="*/ 235 w 811"/>
                <a:gd name="T29" fmla="*/ 611 h 811"/>
                <a:gd name="T30" fmla="*/ 170 w 811"/>
                <a:gd name="T31" fmla="*/ 533 h 811"/>
                <a:gd name="T32" fmla="*/ 140 w 811"/>
                <a:gd name="T33" fmla="*/ 432 h 811"/>
                <a:gd name="T34" fmla="*/ 140 w 811"/>
                <a:gd name="T35" fmla="*/ 377 h 811"/>
                <a:gd name="T36" fmla="*/ 170 w 811"/>
                <a:gd name="T37" fmla="*/ 278 h 811"/>
                <a:gd name="T38" fmla="*/ 235 w 811"/>
                <a:gd name="T39" fmla="*/ 199 h 811"/>
                <a:gd name="T40" fmla="*/ 326 w 811"/>
                <a:gd name="T41" fmla="*/ 150 h 811"/>
                <a:gd name="T42" fmla="*/ 405 w 811"/>
                <a:gd name="T43" fmla="*/ 138 h 811"/>
                <a:gd name="T44" fmla="*/ 486 w 811"/>
                <a:gd name="T45" fmla="*/ 150 h 811"/>
                <a:gd name="T46" fmla="*/ 575 w 811"/>
                <a:gd name="T47" fmla="*/ 199 h 811"/>
                <a:gd name="T48" fmla="*/ 641 w 811"/>
                <a:gd name="T49" fmla="*/ 278 h 811"/>
                <a:gd name="T50" fmla="*/ 671 w 811"/>
                <a:gd name="T51" fmla="*/ 377 h 811"/>
                <a:gd name="T52" fmla="*/ 671 w 811"/>
                <a:gd name="T53" fmla="*/ 432 h 811"/>
                <a:gd name="T54" fmla="*/ 641 w 811"/>
                <a:gd name="T55" fmla="*/ 533 h 811"/>
                <a:gd name="T56" fmla="*/ 575 w 811"/>
                <a:gd name="T57" fmla="*/ 611 h 811"/>
                <a:gd name="T58" fmla="*/ 486 w 811"/>
                <a:gd name="T59" fmla="*/ 661 h 811"/>
                <a:gd name="T60" fmla="*/ 405 w 811"/>
                <a:gd name="T61" fmla="*/ 673 h 811"/>
                <a:gd name="T62" fmla="*/ 669 w 811"/>
                <a:gd name="T63" fmla="*/ 193 h 811"/>
                <a:gd name="T64" fmla="*/ 628 w 811"/>
                <a:gd name="T65" fmla="*/ 166 h 811"/>
                <a:gd name="T66" fmla="*/ 618 w 811"/>
                <a:gd name="T67" fmla="*/ 130 h 811"/>
                <a:gd name="T68" fmla="*/ 628 w 811"/>
                <a:gd name="T69" fmla="*/ 95 h 811"/>
                <a:gd name="T70" fmla="*/ 669 w 811"/>
                <a:gd name="T71" fmla="*/ 68 h 811"/>
                <a:gd name="T72" fmla="*/ 695 w 811"/>
                <a:gd name="T73" fmla="*/ 68 h 811"/>
                <a:gd name="T74" fmla="*/ 733 w 811"/>
                <a:gd name="T75" fmla="*/ 95 h 811"/>
                <a:gd name="T76" fmla="*/ 745 w 811"/>
                <a:gd name="T77" fmla="*/ 130 h 811"/>
                <a:gd name="T78" fmla="*/ 733 w 811"/>
                <a:gd name="T79" fmla="*/ 166 h 811"/>
                <a:gd name="T80" fmla="*/ 695 w 811"/>
                <a:gd name="T81" fmla="*/ 193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11" h="811">
                  <a:moveTo>
                    <a:pt x="663" y="0"/>
                  </a:moveTo>
                  <a:lnTo>
                    <a:pt x="148" y="0"/>
                  </a:lnTo>
                  <a:lnTo>
                    <a:pt x="118" y="1"/>
                  </a:lnTo>
                  <a:lnTo>
                    <a:pt x="65" y="24"/>
                  </a:lnTo>
                  <a:lnTo>
                    <a:pt x="24" y="65"/>
                  </a:lnTo>
                  <a:lnTo>
                    <a:pt x="1" y="118"/>
                  </a:lnTo>
                  <a:lnTo>
                    <a:pt x="0" y="148"/>
                  </a:lnTo>
                  <a:lnTo>
                    <a:pt x="0" y="663"/>
                  </a:lnTo>
                  <a:lnTo>
                    <a:pt x="1" y="693"/>
                  </a:lnTo>
                  <a:lnTo>
                    <a:pt x="24" y="746"/>
                  </a:lnTo>
                  <a:lnTo>
                    <a:pt x="65" y="787"/>
                  </a:lnTo>
                  <a:lnTo>
                    <a:pt x="118" y="808"/>
                  </a:lnTo>
                  <a:lnTo>
                    <a:pt x="148" y="811"/>
                  </a:lnTo>
                  <a:lnTo>
                    <a:pt x="663" y="811"/>
                  </a:lnTo>
                  <a:lnTo>
                    <a:pt x="693" y="808"/>
                  </a:lnTo>
                  <a:lnTo>
                    <a:pt x="746" y="787"/>
                  </a:lnTo>
                  <a:lnTo>
                    <a:pt x="787" y="746"/>
                  </a:lnTo>
                  <a:lnTo>
                    <a:pt x="810" y="693"/>
                  </a:lnTo>
                  <a:lnTo>
                    <a:pt x="811" y="663"/>
                  </a:lnTo>
                  <a:lnTo>
                    <a:pt x="811" y="148"/>
                  </a:lnTo>
                  <a:lnTo>
                    <a:pt x="810" y="118"/>
                  </a:lnTo>
                  <a:lnTo>
                    <a:pt x="787" y="65"/>
                  </a:lnTo>
                  <a:lnTo>
                    <a:pt x="746" y="24"/>
                  </a:lnTo>
                  <a:lnTo>
                    <a:pt x="693" y="1"/>
                  </a:lnTo>
                  <a:lnTo>
                    <a:pt x="663" y="0"/>
                  </a:lnTo>
                  <a:close/>
                  <a:moveTo>
                    <a:pt x="405" y="673"/>
                  </a:moveTo>
                  <a:lnTo>
                    <a:pt x="377" y="671"/>
                  </a:lnTo>
                  <a:lnTo>
                    <a:pt x="326" y="661"/>
                  </a:lnTo>
                  <a:lnTo>
                    <a:pt x="278" y="640"/>
                  </a:lnTo>
                  <a:lnTo>
                    <a:pt x="235" y="611"/>
                  </a:lnTo>
                  <a:lnTo>
                    <a:pt x="199" y="575"/>
                  </a:lnTo>
                  <a:lnTo>
                    <a:pt x="170" y="533"/>
                  </a:lnTo>
                  <a:lnTo>
                    <a:pt x="150" y="484"/>
                  </a:lnTo>
                  <a:lnTo>
                    <a:pt x="140" y="432"/>
                  </a:lnTo>
                  <a:lnTo>
                    <a:pt x="138" y="405"/>
                  </a:lnTo>
                  <a:lnTo>
                    <a:pt x="140" y="377"/>
                  </a:lnTo>
                  <a:lnTo>
                    <a:pt x="150" y="326"/>
                  </a:lnTo>
                  <a:lnTo>
                    <a:pt x="170" y="278"/>
                  </a:lnTo>
                  <a:lnTo>
                    <a:pt x="199" y="235"/>
                  </a:lnTo>
                  <a:lnTo>
                    <a:pt x="235" y="199"/>
                  </a:lnTo>
                  <a:lnTo>
                    <a:pt x="278" y="170"/>
                  </a:lnTo>
                  <a:lnTo>
                    <a:pt x="326" y="150"/>
                  </a:lnTo>
                  <a:lnTo>
                    <a:pt x="377" y="138"/>
                  </a:lnTo>
                  <a:lnTo>
                    <a:pt x="405" y="138"/>
                  </a:lnTo>
                  <a:lnTo>
                    <a:pt x="432" y="138"/>
                  </a:lnTo>
                  <a:lnTo>
                    <a:pt x="486" y="150"/>
                  </a:lnTo>
                  <a:lnTo>
                    <a:pt x="533" y="170"/>
                  </a:lnTo>
                  <a:lnTo>
                    <a:pt x="575" y="199"/>
                  </a:lnTo>
                  <a:lnTo>
                    <a:pt x="612" y="235"/>
                  </a:lnTo>
                  <a:lnTo>
                    <a:pt x="641" y="278"/>
                  </a:lnTo>
                  <a:lnTo>
                    <a:pt x="661" y="326"/>
                  </a:lnTo>
                  <a:lnTo>
                    <a:pt x="671" y="377"/>
                  </a:lnTo>
                  <a:lnTo>
                    <a:pt x="673" y="405"/>
                  </a:lnTo>
                  <a:lnTo>
                    <a:pt x="671" y="432"/>
                  </a:lnTo>
                  <a:lnTo>
                    <a:pt x="661" y="484"/>
                  </a:lnTo>
                  <a:lnTo>
                    <a:pt x="641" y="533"/>
                  </a:lnTo>
                  <a:lnTo>
                    <a:pt x="612" y="575"/>
                  </a:lnTo>
                  <a:lnTo>
                    <a:pt x="575" y="611"/>
                  </a:lnTo>
                  <a:lnTo>
                    <a:pt x="533" y="640"/>
                  </a:lnTo>
                  <a:lnTo>
                    <a:pt x="486" y="661"/>
                  </a:lnTo>
                  <a:lnTo>
                    <a:pt x="432" y="671"/>
                  </a:lnTo>
                  <a:lnTo>
                    <a:pt x="405" y="673"/>
                  </a:lnTo>
                  <a:close/>
                  <a:moveTo>
                    <a:pt x="682" y="193"/>
                  </a:moveTo>
                  <a:lnTo>
                    <a:pt x="669" y="193"/>
                  </a:lnTo>
                  <a:lnTo>
                    <a:pt x="646" y="183"/>
                  </a:lnTo>
                  <a:lnTo>
                    <a:pt x="628" y="166"/>
                  </a:lnTo>
                  <a:lnTo>
                    <a:pt x="620" y="143"/>
                  </a:lnTo>
                  <a:lnTo>
                    <a:pt x="618" y="130"/>
                  </a:lnTo>
                  <a:lnTo>
                    <a:pt x="620" y="117"/>
                  </a:lnTo>
                  <a:lnTo>
                    <a:pt x="628" y="95"/>
                  </a:lnTo>
                  <a:lnTo>
                    <a:pt x="646" y="78"/>
                  </a:lnTo>
                  <a:lnTo>
                    <a:pt x="669" y="68"/>
                  </a:lnTo>
                  <a:lnTo>
                    <a:pt x="682" y="66"/>
                  </a:lnTo>
                  <a:lnTo>
                    <a:pt x="695" y="68"/>
                  </a:lnTo>
                  <a:lnTo>
                    <a:pt x="716" y="78"/>
                  </a:lnTo>
                  <a:lnTo>
                    <a:pt x="733" y="95"/>
                  </a:lnTo>
                  <a:lnTo>
                    <a:pt x="744" y="117"/>
                  </a:lnTo>
                  <a:lnTo>
                    <a:pt x="745" y="130"/>
                  </a:lnTo>
                  <a:lnTo>
                    <a:pt x="744" y="143"/>
                  </a:lnTo>
                  <a:lnTo>
                    <a:pt x="733" y="166"/>
                  </a:lnTo>
                  <a:lnTo>
                    <a:pt x="716" y="183"/>
                  </a:lnTo>
                  <a:lnTo>
                    <a:pt x="695" y="193"/>
                  </a:lnTo>
                  <a:lnTo>
                    <a:pt x="682" y="1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xmlns="" id="{0A0EDBD5-FD22-1477-657F-5861EDD9B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3" y="660"/>
              <a:ext cx="103" cy="103"/>
            </a:xfrm>
            <a:custGeom>
              <a:avLst/>
              <a:gdLst>
                <a:gd name="T0" fmla="*/ 154 w 308"/>
                <a:gd name="T1" fmla="*/ 0 h 308"/>
                <a:gd name="T2" fmla="*/ 124 w 308"/>
                <a:gd name="T3" fmla="*/ 3 h 308"/>
                <a:gd name="T4" fmla="*/ 67 w 308"/>
                <a:gd name="T5" fmla="*/ 26 h 308"/>
                <a:gd name="T6" fmla="*/ 26 w 308"/>
                <a:gd name="T7" fmla="*/ 67 h 308"/>
                <a:gd name="T8" fmla="*/ 3 w 308"/>
                <a:gd name="T9" fmla="*/ 122 h 308"/>
                <a:gd name="T10" fmla="*/ 0 w 308"/>
                <a:gd name="T11" fmla="*/ 154 h 308"/>
                <a:gd name="T12" fmla="*/ 3 w 308"/>
                <a:gd name="T13" fmla="*/ 185 h 308"/>
                <a:gd name="T14" fmla="*/ 26 w 308"/>
                <a:gd name="T15" fmla="*/ 240 h 308"/>
                <a:gd name="T16" fmla="*/ 67 w 308"/>
                <a:gd name="T17" fmla="*/ 283 h 308"/>
                <a:gd name="T18" fmla="*/ 124 w 308"/>
                <a:gd name="T19" fmla="*/ 307 h 308"/>
                <a:gd name="T20" fmla="*/ 154 w 308"/>
                <a:gd name="T21" fmla="*/ 308 h 308"/>
                <a:gd name="T22" fmla="*/ 186 w 308"/>
                <a:gd name="T23" fmla="*/ 307 h 308"/>
                <a:gd name="T24" fmla="*/ 242 w 308"/>
                <a:gd name="T25" fmla="*/ 283 h 308"/>
                <a:gd name="T26" fmla="*/ 284 w 308"/>
                <a:gd name="T27" fmla="*/ 240 h 308"/>
                <a:gd name="T28" fmla="*/ 307 w 308"/>
                <a:gd name="T29" fmla="*/ 185 h 308"/>
                <a:gd name="T30" fmla="*/ 308 w 308"/>
                <a:gd name="T31" fmla="*/ 154 h 308"/>
                <a:gd name="T32" fmla="*/ 307 w 308"/>
                <a:gd name="T33" fmla="*/ 122 h 308"/>
                <a:gd name="T34" fmla="*/ 284 w 308"/>
                <a:gd name="T35" fmla="*/ 67 h 308"/>
                <a:gd name="T36" fmla="*/ 242 w 308"/>
                <a:gd name="T37" fmla="*/ 26 h 308"/>
                <a:gd name="T38" fmla="*/ 186 w 308"/>
                <a:gd name="T39" fmla="*/ 3 h 308"/>
                <a:gd name="T40" fmla="*/ 154 w 308"/>
                <a:gd name="T41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8" h="308">
                  <a:moveTo>
                    <a:pt x="154" y="0"/>
                  </a:moveTo>
                  <a:lnTo>
                    <a:pt x="124" y="3"/>
                  </a:lnTo>
                  <a:lnTo>
                    <a:pt x="67" y="26"/>
                  </a:lnTo>
                  <a:lnTo>
                    <a:pt x="26" y="67"/>
                  </a:lnTo>
                  <a:lnTo>
                    <a:pt x="3" y="122"/>
                  </a:lnTo>
                  <a:lnTo>
                    <a:pt x="0" y="154"/>
                  </a:lnTo>
                  <a:lnTo>
                    <a:pt x="3" y="185"/>
                  </a:lnTo>
                  <a:lnTo>
                    <a:pt x="26" y="240"/>
                  </a:lnTo>
                  <a:lnTo>
                    <a:pt x="67" y="283"/>
                  </a:lnTo>
                  <a:lnTo>
                    <a:pt x="124" y="307"/>
                  </a:lnTo>
                  <a:lnTo>
                    <a:pt x="154" y="308"/>
                  </a:lnTo>
                  <a:lnTo>
                    <a:pt x="186" y="307"/>
                  </a:lnTo>
                  <a:lnTo>
                    <a:pt x="242" y="283"/>
                  </a:lnTo>
                  <a:lnTo>
                    <a:pt x="284" y="240"/>
                  </a:lnTo>
                  <a:lnTo>
                    <a:pt x="307" y="185"/>
                  </a:lnTo>
                  <a:lnTo>
                    <a:pt x="308" y="154"/>
                  </a:lnTo>
                  <a:lnTo>
                    <a:pt x="307" y="122"/>
                  </a:lnTo>
                  <a:lnTo>
                    <a:pt x="284" y="67"/>
                  </a:lnTo>
                  <a:lnTo>
                    <a:pt x="242" y="26"/>
                  </a:lnTo>
                  <a:lnTo>
                    <a:pt x="186" y="3"/>
                  </a:lnTo>
                  <a:lnTo>
                    <a:pt x="15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xmlns="" id="{554D9E61-5A71-A72E-7816-E2CC70078E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47" y="423"/>
              <a:ext cx="575" cy="575"/>
            </a:xfrm>
            <a:custGeom>
              <a:avLst/>
              <a:gdLst>
                <a:gd name="T0" fmla="*/ 819 w 1725"/>
                <a:gd name="T1" fmla="*/ 2 h 1725"/>
                <a:gd name="T2" fmla="*/ 647 w 1725"/>
                <a:gd name="T3" fmla="*/ 28 h 1725"/>
                <a:gd name="T4" fmla="*/ 489 w 1725"/>
                <a:gd name="T5" fmla="*/ 85 h 1725"/>
                <a:gd name="T6" fmla="*/ 346 w 1725"/>
                <a:gd name="T7" fmla="*/ 172 h 1725"/>
                <a:gd name="T8" fmla="*/ 223 w 1725"/>
                <a:gd name="T9" fmla="*/ 283 h 1725"/>
                <a:gd name="T10" fmla="*/ 124 w 1725"/>
                <a:gd name="T11" fmla="*/ 415 h 1725"/>
                <a:gd name="T12" fmla="*/ 52 w 1725"/>
                <a:gd name="T13" fmla="*/ 567 h 1725"/>
                <a:gd name="T14" fmla="*/ 10 w 1725"/>
                <a:gd name="T15" fmla="*/ 731 h 1725"/>
                <a:gd name="T16" fmla="*/ 0 w 1725"/>
                <a:gd name="T17" fmla="*/ 863 h 1725"/>
                <a:gd name="T18" fmla="*/ 10 w 1725"/>
                <a:gd name="T19" fmla="*/ 994 h 1725"/>
                <a:gd name="T20" fmla="*/ 52 w 1725"/>
                <a:gd name="T21" fmla="*/ 1159 h 1725"/>
                <a:gd name="T22" fmla="*/ 124 w 1725"/>
                <a:gd name="T23" fmla="*/ 1310 h 1725"/>
                <a:gd name="T24" fmla="*/ 223 w 1725"/>
                <a:gd name="T25" fmla="*/ 1443 h 1725"/>
                <a:gd name="T26" fmla="*/ 346 w 1725"/>
                <a:gd name="T27" fmla="*/ 1553 h 1725"/>
                <a:gd name="T28" fmla="*/ 489 w 1725"/>
                <a:gd name="T29" fmla="*/ 1640 h 1725"/>
                <a:gd name="T30" fmla="*/ 647 w 1725"/>
                <a:gd name="T31" fmla="*/ 1698 h 1725"/>
                <a:gd name="T32" fmla="*/ 819 w 1725"/>
                <a:gd name="T33" fmla="*/ 1724 h 1725"/>
                <a:gd name="T34" fmla="*/ 907 w 1725"/>
                <a:gd name="T35" fmla="*/ 1724 h 1725"/>
                <a:gd name="T36" fmla="*/ 1078 w 1725"/>
                <a:gd name="T37" fmla="*/ 1698 h 1725"/>
                <a:gd name="T38" fmla="*/ 1237 w 1725"/>
                <a:gd name="T39" fmla="*/ 1640 h 1725"/>
                <a:gd name="T40" fmla="*/ 1379 w 1725"/>
                <a:gd name="T41" fmla="*/ 1553 h 1725"/>
                <a:gd name="T42" fmla="*/ 1500 w 1725"/>
                <a:gd name="T43" fmla="*/ 1443 h 1725"/>
                <a:gd name="T44" fmla="*/ 1600 w 1725"/>
                <a:gd name="T45" fmla="*/ 1310 h 1725"/>
                <a:gd name="T46" fmla="*/ 1673 w 1725"/>
                <a:gd name="T47" fmla="*/ 1159 h 1725"/>
                <a:gd name="T48" fmla="*/ 1715 w 1725"/>
                <a:gd name="T49" fmla="*/ 994 h 1725"/>
                <a:gd name="T50" fmla="*/ 1725 w 1725"/>
                <a:gd name="T51" fmla="*/ 863 h 1725"/>
                <a:gd name="T52" fmla="*/ 1715 w 1725"/>
                <a:gd name="T53" fmla="*/ 731 h 1725"/>
                <a:gd name="T54" fmla="*/ 1673 w 1725"/>
                <a:gd name="T55" fmla="*/ 567 h 1725"/>
                <a:gd name="T56" fmla="*/ 1600 w 1725"/>
                <a:gd name="T57" fmla="*/ 415 h 1725"/>
                <a:gd name="T58" fmla="*/ 1500 w 1725"/>
                <a:gd name="T59" fmla="*/ 283 h 1725"/>
                <a:gd name="T60" fmla="*/ 1379 w 1725"/>
                <a:gd name="T61" fmla="*/ 172 h 1725"/>
                <a:gd name="T62" fmla="*/ 1237 w 1725"/>
                <a:gd name="T63" fmla="*/ 85 h 1725"/>
                <a:gd name="T64" fmla="*/ 1078 w 1725"/>
                <a:gd name="T65" fmla="*/ 28 h 1725"/>
                <a:gd name="T66" fmla="*/ 907 w 1725"/>
                <a:gd name="T67" fmla="*/ 2 h 1725"/>
                <a:gd name="T68" fmla="*/ 1381 w 1725"/>
                <a:gd name="T69" fmla="*/ 1123 h 1725"/>
                <a:gd name="T70" fmla="*/ 1369 w 1725"/>
                <a:gd name="T71" fmla="*/ 1201 h 1725"/>
                <a:gd name="T72" fmla="*/ 1322 w 1725"/>
                <a:gd name="T73" fmla="*/ 1288 h 1725"/>
                <a:gd name="T74" fmla="*/ 1244 w 1725"/>
                <a:gd name="T75" fmla="*/ 1352 h 1725"/>
                <a:gd name="T76" fmla="*/ 1146 w 1725"/>
                <a:gd name="T77" fmla="*/ 1383 h 1725"/>
                <a:gd name="T78" fmla="*/ 605 w 1725"/>
                <a:gd name="T79" fmla="*/ 1383 h 1725"/>
                <a:gd name="T80" fmla="*/ 527 w 1725"/>
                <a:gd name="T81" fmla="*/ 1372 h 1725"/>
                <a:gd name="T82" fmla="*/ 438 w 1725"/>
                <a:gd name="T83" fmla="*/ 1324 h 1725"/>
                <a:gd name="T84" fmla="*/ 375 w 1725"/>
                <a:gd name="T85" fmla="*/ 1247 h 1725"/>
                <a:gd name="T86" fmla="*/ 344 w 1725"/>
                <a:gd name="T87" fmla="*/ 1149 h 1725"/>
                <a:gd name="T88" fmla="*/ 343 w 1725"/>
                <a:gd name="T89" fmla="*/ 608 h 1725"/>
                <a:gd name="T90" fmla="*/ 355 w 1725"/>
                <a:gd name="T91" fmla="*/ 531 h 1725"/>
                <a:gd name="T92" fmla="*/ 404 w 1725"/>
                <a:gd name="T93" fmla="*/ 441 h 1725"/>
                <a:gd name="T94" fmla="*/ 480 w 1725"/>
                <a:gd name="T95" fmla="*/ 378 h 1725"/>
                <a:gd name="T96" fmla="*/ 578 w 1725"/>
                <a:gd name="T97" fmla="*/ 348 h 1725"/>
                <a:gd name="T98" fmla="*/ 1120 w 1725"/>
                <a:gd name="T99" fmla="*/ 346 h 1725"/>
                <a:gd name="T100" fmla="*/ 1198 w 1725"/>
                <a:gd name="T101" fmla="*/ 358 h 1725"/>
                <a:gd name="T102" fmla="*/ 1286 w 1725"/>
                <a:gd name="T103" fmla="*/ 407 h 1725"/>
                <a:gd name="T104" fmla="*/ 1350 w 1725"/>
                <a:gd name="T105" fmla="*/ 483 h 1725"/>
                <a:gd name="T106" fmla="*/ 1381 w 1725"/>
                <a:gd name="T107" fmla="*/ 581 h 1725"/>
                <a:gd name="T108" fmla="*/ 1381 w 1725"/>
                <a:gd name="T109" fmla="*/ 1123 h 1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25" h="1725">
                  <a:moveTo>
                    <a:pt x="862" y="0"/>
                  </a:moveTo>
                  <a:lnTo>
                    <a:pt x="819" y="2"/>
                  </a:lnTo>
                  <a:lnTo>
                    <a:pt x="731" y="10"/>
                  </a:lnTo>
                  <a:lnTo>
                    <a:pt x="647" y="28"/>
                  </a:lnTo>
                  <a:lnTo>
                    <a:pt x="566" y="52"/>
                  </a:lnTo>
                  <a:lnTo>
                    <a:pt x="489" y="85"/>
                  </a:lnTo>
                  <a:lnTo>
                    <a:pt x="415" y="126"/>
                  </a:lnTo>
                  <a:lnTo>
                    <a:pt x="346" y="172"/>
                  </a:lnTo>
                  <a:lnTo>
                    <a:pt x="282" y="225"/>
                  </a:lnTo>
                  <a:lnTo>
                    <a:pt x="223" y="283"/>
                  </a:lnTo>
                  <a:lnTo>
                    <a:pt x="172" y="346"/>
                  </a:lnTo>
                  <a:lnTo>
                    <a:pt x="124" y="415"/>
                  </a:lnTo>
                  <a:lnTo>
                    <a:pt x="85" y="489"/>
                  </a:lnTo>
                  <a:lnTo>
                    <a:pt x="52" y="567"/>
                  </a:lnTo>
                  <a:lnTo>
                    <a:pt x="27" y="647"/>
                  </a:lnTo>
                  <a:lnTo>
                    <a:pt x="10" y="731"/>
                  </a:lnTo>
                  <a:lnTo>
                    <a:pt x="1" y="819"/>
                  </a:lnTo>
                  <a:lnTo>
                    <a:pt x="0" y="863"/>
                  </a:lnTo>
                  <a:lnTo>
                    <a:pt x="1" y="907"/>
                  </a:lnTo>
                  <a:lnTo>
                    <a:pt x="10" y="994"/>
                  </a:lnTo>
                  <a:lnTo>
                    <a:pt x="27" y="1078"/>
                  </a:lnTo>
                  <a:lnTo>
                    <a:pt x="52" y="1159"/>
                  </a:lnTo>
                  <a:lnTo>
                    <a:pt x="85" y="1237"/>
                  </a:lnTo>
                  <a:lnTo>
                    <a:pt x="124" y="1310"/>
                  </a:lnTo>
                  <a:lnTo>
                    <a:pt x="172" y="1379"/>
                  </a:lnTo>
                  <a:lnTo>
                    <a:pt x="223" y="1443"/>
                  </a:lnTo>
                  <a:lnTo>
                    <a:pt x="282" y="1502"/>
                  </a:lnTo>
                  <a:lnTo>
                    <a:pt x="346" y="1553"/>
                  </a:lnTo>
                  <a:lnTo>
                    <a:pt x="415" y="1601"/>
                  </a:lnTo>
                  <a:lnTo>
                    <a:pt x="489" y="1640"/>
                  </a:lnTo>
                  <a:lnTo>
                    <a:pt x="566" y="1673"/>
                  </a:lnTo>
                  <a:lnTo>
                    <a:pt x="647" y="1698"/>
                  </a:lnTo>
                  <a:lnTo>
                    <a:pt x="731" y="1715"/>
                  </a:lnTo>
                  <a:lnTo>
                    <a:pt x="819" y="1724"/>
                  </a:lnTo>
                  <a:lnTo>
                    <a:pt x="862" y="1725"/>
                  </a:lnTo>
                  <a:lnTo>
                    <a:pt x="907" y="1724"/>
                  </a:lnTo>
                  <a:lnTo>
                    <a:pt x="994" y="1715"/>
                  </a:lnTo>
                  <a:lnTo>
                    <a:pt x="1078" y="1698"/>
                  </a:lnTo>
                  <a:lnTo>
                    <a:pt x="1159" y="1673"/>
                  </a:lnTo>
                  <a:lnTo>
                    <a:pt x="1237" y="1640"/>
                  </a:lnTo>
                  <a:lnTo>
                    <a:pt x="1310" y="1601"/>
                  </a:lnTo>
                  <a:lnTo>
                    <a:pt x="1379" y="1553"/>
                  </a:lnTo>
                  <a:lnTo>
                    <a:pt x="1443" y="1502"/>
                  </a:lnTo>
                  <a:lnTo>
                    <a:pt x="1500" y="1443"/>
                  </a:lnTo>
                  <a:lnTo>
                    <a:pt x="1554" y="1379"/>
                  </a:lnTo>
                  <a:lnTo>
                    <a:pt x="1600" y="1310"/>
                  </a:lnTo>
                  <a:lnTo>
                    <a:pt x="1640" y="1237"/>
                  </a:lnTo>
                  <a:lnTo>
                    <a:pt x="1673" y="1159"/>
                  </a:lnTo>
                  <a:lnTo>
                    <a:pt x="1698" y="1078"/>
                  </a:lnTo>
                  <a:lnTo>
                    <a:pt x="1715" y="994"/>
                  </a:lnTo>
                  <a:lnTo>
                    <a:pt x="1724" y="907"/>
                  </a:lnTo>
                  <a:lnTo>
                    <a:pt x="1725" y="863"/>
                  </a:lnTo>
                  <a:lnTo>
                    <a:pt x="1724" y="819"/>
                  </a:lnTo>
                  <a:lnTo>
                    <a:pt x="1715" y="731"/>
                  </a:lnTo>
                  <a:lnTo>
                    <a:pt x="1698" y="647"/>
                  </a:lnTo>
                  <a:lnTo>
                    <a:pt x="1673" y="567"/>
                  </a:lnTo>
                  <a:lnTo>
                    <a:pt x="1640" y="489"/>
                  </a:lnTo>
                  <a:lnTo>
                    <a:pt x="1600" y="415"/>
                  </a:lnTo>
                  <a:lnTo>
                    <a:pt x="1554" y="346"/>
                  </a:lnTo>
                  <a:lnTo>
                    <a:pt x="1500" y="283"/>
                  </a:lnTo>
                  <a:lnTo>
                    <a:pt x="1443" y="225"/>
                  </a:lnTo>
                  <a:lnTo>
                    <a:pt x="1379" y="172"/>
                  </a:lnTo>
                  <a:lnTo>
                    <a:pt x="1310" y="126"/>
                  </a:lnTo>
                  <a:lnTo>
                    <a:pt x="1237" y="85"/>
                  </a:lnTo>
                  <a:lnTo>
                    <a:pt x="1159" y="52"/>
                  </a:lnTo>
                  <a:lnTo>
                    <a:pt x="1078" y="28"/>
                  </a:lnTo>
                  <a:lnTo>
                    <a:pt x="994" y="10"/>
                  </a:lnTo>
                  <a:lnTo>
                    <a:pt x="907" y="2"/>
                  </a:lnTo>
                  <a:lnTo>
                    <a:pt x="862" y="0"/>
                  </a:lnTo>
                  <a:close/>
                  <a:moveTo>
                    <a:pt x="1381" y="1123"/>
                  </a:moveTo>
                  <a:lnTo>
                    <a:pt x="1381" y="1149"/>
                  </a:lnTo>
                  <a:lnTo>
                    <a:pt x="1369" y="1201"/>
                  </a:lnTo>
                  <a:lnTo>
                    <a:pt x="1350" y="1247"/>
                  </a:lnTo>
                  <a:lnTo>
                    <a:pt x="1322" y="1288"/>
                  </a:lnTo>
                  <a:lnTo>
                    <a:pt x="1286" y="1324"/>
                  </a:lnTo>
                  <a:lnTo>
                    <a:pt x="1244" y="1352"/>
                  </a:lnTo>
                  <a:lnTo>
                    <a:pt x="1198" y="1372"/>
                  </a:lnTo>
                  <a:lnTo>
                    <a:pt x="1146" y="1383"/>
                  </a:lnTo>
                  <a:lnTo>
                    <a:pt x="1120" y="1383"/>
                  </a:lnTo>
                  <a:lnTo>
                    <a:pt x="605" y="1383"/>
                  </a:lnTo>
                  <a:lnTo>
                    <a:pt x="578" y="1383"/>
                  </a:lnTo>
                  <a:lnTo>
                    <a:pt x="527" y="1372"/>
                  </a:lnTo>
                  <a:lnTo>
                    <a:pt x="480" y="1352"/>
                  </a:lnTo>
                  <a:lnTo>
                    <a:pt x="438" y="1324"/>
                  </a:lnTo>
                  <a:lnTo>
                    <a:pt x="404" y="1288"/>
                  </a:lnTo>
                  <a:lnTo>
                    <a:pt x="375" y="1247"/>
                  </a:lnTo>
                  <a:lnTo>
                    <a:pt x="355" y="1201"/>
                  </a:lnTo>
                  <a:lnTo>
                    <a:pt x="344" y="1149"/>
                  </a:lnTo>
                  <a:lnTo>
                    <a:pt x="343" y="1123"/>
                  </a:lnTo>
                  <a:lnTo>
                    <a:pt x="343" y="608"/>
                  </a:lnTo>
                  <a:lnTo>
                    <a:pt x="344" y="581"/>
                  </a:lnTo>
                  <a:lnTo>
                    <a:pt x="355" y="531"/>
                  </a:lnTo>
                  <a:lnTo>
                    <a:pt x="375" y="483"/>
                  </a:lnTo>
                  <a:lnTo>
                    <a:pt x="404" y="441"/>
                  </a:lnTo>
                  <a:lnTo>
                    <a:pt x="438" y="407"/>
                  </a:lnTo>
                  <a:lnTo>
                    <a:pt x="480" y="378"/>
                  </a:lnTo>
                  <a:lnTo>
                    <a:pt x="527" y="358"/>
                  </a:lnTo>
                  <a:lnTo>
                    <a:pt x="578" y="348"/>
                  </a:lnTo>
                  <a:lnTo>
                    <a:pt x="605" y="346"/>
                  </a:lnTo>
                  <a:lnTo>
                    <a:pt x="1120" y="346"/>
                  </a:lnTo>
                  <a:lnTo>
                    <a:pt x="1146" y="348"/>
                  </a:lnTo>
                  <a:lnTo>
                    <a:pt x="1198" y="358"/>
                  </a:lnTo>
                  <a:lnTo>
                    <a:pt x="1244" y="378"/>
                  </a:lnTo>
                  <a:lnTo>
                    <a:pt x="1286" y="407"/>
                  </a:lnTo>
                  <a:lnTo>
                    <a:pt x="1322" y="441"/>
                  </a:lnTo>
                  <a:lnTo>
                    <a:pt x="1350" y="483"/>
                  </a:lnTo>
                  <a:lnTo>
                    <a:pt x="1369" y="531"/>
                  </a:lnTo>
                  <a:lnTo>
                    <a:pt x="1381" y="581"/>
                  </a:lnTo>
                  <a:lnTo>
                    <a:pt x="1381" y="608"/>
                  </a:lnTo>
                  <a:lnTo>
                    <a:pt x="1381" y="1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8" name="Freeform 30">
            <a:extLst>
              <a:ext uri="{FF2B5EF4-FFF2-40B4-BE49-F238E27FC236}">
                <a16:creationId xmlns:a16="http://schemas.microsoft.com/office/drawing/2014/main" xmlns="" id="{CEA995FA-9CDB-B905-BE24-469F37635729}"/>
              </a:ext>
            </a:extLst>
          </p:cNvPr>
          <p:cNvSpPr>
            <a:spLocks noEditPoints="1"/>
          </p:cNvSpPr>
          <p:nvPr/>
        </p:nvSpPr>
        <p:spPr bwMode="auto">
          <a:xfrm rot="5400000">
            <a:off x="11720036" y="175966"/>
            <a:ext cx="140525" cy="266701"/>
          </a:xfrm>
          <a:custGeom>
            <a:avLst/>
            <a:gdLst>
              <a:gd name="T0" fmla="*/ 586 w 851"/>
              <a:gd name="T1" fmla="*/ 92 h 1617"/>
              <a:gd name="T2" fmla="*/ 258 w 851"/>
              <a:gd name="T3" fmla="*/ 0 h 1617"/>
              <a:gd name="T4" fmla="*/ 140 w 851"/>
              <a:gd name="T5" fmla="*/ 92 h 1617"/>
              <a:gd name="T6" fmla="*/ 61 w 851"/>
              <a:gd name="T7" fmla="*/ 117 h 1617"/>
              <a:gd name="T8" fmla="*/ 1 w 851"/>
              <a:gd name="T9" fmla="*/ 205 h 1617"/>
              <a:gd name="T10" fmla="*/ 0 w 851"/>
              <a:gd name="T11" fmla="*/ 1477 h 1617"/>
              <a:gd name="T12" fmla="*/ 23 w 851"/>
              <a:gd name="T13" fmla="*/ 1556 h 1617"/>
              <a:gd name="T14" fmla="*/ 111 w 851"/>
              <a:gd name="T15" fmla="*/ 1615 h 1617"/>
              <a:gd name="T16" fmla="*/ 711 w 851"/>
              <a:gd name="T17" fmla="*/ 1617 h 1617"/>
              <a:gd name="T18" fmla="*/ 790 w 851"/>
              <a:gd name="T19" fmla="*/ 1594 h 1617"/>
              <a:gd name="T20" fmla="*/ 850 w 851"/>
              <a:gd name="T21" fmla="*/ 1506 h 1617"/>
              <a:gd name="T22" fmla="*/ 851 w 851"/>
              <a:gd name="T23" fmla="*/ 233 h 1617"/>
              <a:gd name="T24" fmla="*/ 828 w 851"/>
              <a:gd name="T25" fmla="*/ 154 h 1617"/>
              <a:gd name="T26" fmla="*/ 740 w 851"/>
              <a:gd name="T27" fmla="*/ 95 h 1617"/>
              <a:gd name="T28" fmla="*/ 757 w 851"/>
              <a:gd name="T29" fmla="*/ 1477 h 1617"/>
              <a:gd name="T30" fmla="*/ 750 w 851"/>
              <a:gd name="T31" fmla="*/ 1503 h 1617"/>
              <a:gd name="T32" fmla="*/ 721 w 851"/>
              <a:gd name="T33" fmla="*/ 1523 h 1617"/>
              <a:gd name="T34" fmla="*/ 140 w 851"/>
              <a:gd name="T35" fmla="*/ 1525 h 1617"/>
              <a:gd name="T36" fmla="*/ 114 w 851"/>
              <a:gd name="T37" fmla="*/ 1516 h 1617"/>
              <a:gd name="T38" fmla="*/ 94 w 851"/>
              <a:gd name="T39" fmla="*/ 1487 h 1617"/>
              <a:gd name="T40" fmla="*/ 94 w 851"/>
              <a:gd name="T41" fmla="*/ 233 h 1617"/>
              <a:gd name="T42" fmla="*/ 101 w 851"/>
              <a:gd name="T43" fmla="*/ 206 h 1617"/>
              <a:gd name="T44" fmla="*/ 131 w 851"/>
              <a:gd name="T45" fmla="*/ 187 h 1617"/>
              <a:gd name="T46" fmla="*/ 711 w 851"/>
              <a:gd name="T47" fmla="*/ 186 h 1617"/>
              <a:gd name="T48" fmla="*/ 737 w 851"/>
              <a:gd name="T49" fmla="*/ 194 h 1617"/>
              <a:gd name="T50" fmla="*/ 757 w 851"/>
              <a:gd name="T51" fmla="*/ 223 h 1617"/>
              <a:gd name="T52" fmla="*/ 757 w 851"/>
              <a:gd name="T53" fmla="*/ 1477 h 1617"/>
              <a:gd name="T54" fmla="*/ 144 w 851"/>
              <a:gd name="T55" fmla="*/ 1468 h 1617"/>
              <a:gd name="T56" fmla="*/ 707 w 851"/>
              <a:gd name="T57" fmla="*/ 1264 h 1617"/>
              <a:gd name="T58" fmla="*/ 707 w 851"/>
              <a:gd name="T59" fmla="*/ 1213 h 1617"/>
              <a:gd name="T60" fmla="*/ 144 w 851"/>
              <a:gd name="T61" fmla="*/ 1009 h 1617"/>
              <a:gd name="T62" fmla="*/ 707 w 851"/>
              <a:gd name="T63" fmla="*/ 1213 h 1617"/>
              <a:gd name="T64" fmla="*/ 144 w 851"/>
              <a:gd name="T65" fmla="*/ 958 h 1617"/>
              <a:gd name="T66" fmla="*/ 707 w 851"/>
              <a:gd name="T67" fmla="*/ 754 h 1617"/>
              <a:gd name="T68" fmla="*/ 707 w 851"/>
              <a:gd name="T69" fmla="*/ 703 h 1617"/>
              <a:gd name="T70" fmla="*/ 144 w 851"/>
              <a:gd name="T71" fmla="*/ 499 h 1617"/>
              <a:gd name="T72" fmla="*/ 707 w 851"/>
              <a:gd name="T73" fmla="*/ 703 h 1617"/>
              <a:gd name="T74" fmla="*/ 144 w 851"/>
              <a:gd name="T75" fmla="*/ 448 h 1617"/>
              <a:gd name="T76" fmla="*/ 707 w 851"/>
              <a:gd name="T77" fmla="*/ 243 h 1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51" h="1617">
                <a:moveTo>
                  <a:pt x="711" y="92"/>
                </a:moveTo>
                <a:lnTo>
                  <a:pt x="586" y="92"/>
                </a:lnTo>
                <a:lnTo>
                  <a:pt x="586" y="0"/>
                </a:lnTo>
                <a:lnTo>
                  <a:pt x="258" y="0"/>
                </a:lnTo>
                <a:lnTo>
                  <a:pt x="258" y="92"/>
                </a:lnTo>
                <a:lnTo>
                  <a:pt x="140" y="92"/>
                </a:lnTo>
                <a:lnTo>
                  <a:pt x="111" y="95"/>
                </a:lnTo>
                <a:lnTo>
                  <a:pt x="61" y="117"/>
                </a:lnTo>
                <a:lnTo>
                  <a:pt x="23" y="154"/>
                </a:lnTo>
                <a:lnTo>
                  <a:pt x="1" y="205"/>
                </a:lnTo>
                <a:lnTo>
                  <a:pt x="0" y="233"/>
                </a:lnTo>
                <a:lnTo>
                  <a:pt x="0" y="1477"/>
                </a:lnTo>
                <a:lnTo>
                  <a:pt x="1" y="1506"/>
                </a:lnTo>
                <a:lnTo>
                  <a:pt x="23" y="1556"/>
                </a:lnTo>
                <a:lnTo>
                  <a:pt x="61" y="1594"/>
                </a:lnTo>
                <a:lnTo>
                  <a:pt x="111" y="1615"/>
                </a:lnTo>
                <a:lnTo>
                  <a:pt x="140" y="1617"/>
                </a:lnTo>
                <a:lnTo>
                  <a:pt x="711" y="1617"/>
                </a:lnTo>
                <a:lnTo>
                  <a:pt x="740" y="1615"/>
                </a:lnTo>
                <a:lnTo>
                  <a:pt x="790" y="1594"/>
                </a:lnTo>
                <a:lnTo>
                  <a:pt x="828" y="1556"/>
                </a:lnTo>
                <a:lnTo>
                  <a:pt x="850" y="1506"/>
                </a:lnTo>
                <a:lnTo>
                  <a:pt x="851" y="1477"/>
                </a:lnTo>
                <a:lnTo>
                  <a:pt x="851" y="233"/>
                </a:lnTo>
                <a:lnTo>
                  <a:pt x="850" y="205"/>
                </a:lnTo>
                <a:lnTo>
                  <a:pt x="828" y="154"/>
                </a:lnTo>
                <a:lnTo>
                  <a:pt x="790" y="117"/>
                </a:lnTo>
                <a:lnTo>
                  <a:pt x="740" y="95"/>
                </a:lnTo>
                <a:lnTo>
                  <a:pt x="711" y="92"/>
                </a:lnTo>
                <a:close/>
                <a:moveTo>
                  <a:pt x="757" y="1477"/>
                </a:moveTo>
                <a:lnTo>
                  <a:pt x="757" y="1487"/>
                </a:lnTo>
                <a:lnTo>
                  <a:pt x="750" y="1503"/>
                </a:lnTo>
                <a:lnTo>
                  <a:pt x="737" y="1516"/>
                </a:lnTo>
                <a:lnTo>
                  <a:pt x="721" y="1523"/>
                </a:lnTo>
                <a:lnTo>
                  <a:pt x="711" y="1525"/>
                </a:lnTo>
                <a:lnTo>
                  <a:pt x="140" y="1525"/>
                </a:lnTo>
                <a:lnTo>
                  <a:pt x="131" y="1523"/>
                </a:lnTo>
                <a:lnTo>
                  <a:pt x="114" y="1516"/>
                </a:lnTo>
                <a:lnTo>
                  <a:pt x="101" y="1503"/>
                </a:lnTo>
                <a:lnTo>
                  <a:pt x="94" y="1487"/>
                </a:lnTo>
                <a:lnTo>
                  <a:pt x="94" y="1477"/>
                </a:lnTo>
                <a:lnTo>
                  <a:pt x="94" y="233"/>
                </a:lnTo>
                <a:lnTo>
                  <a:pt x="94" y="223"/>
                </a:lnTo>
                <a:lnTo>
                  <a:pt x="101" y="206"/>
                </a:lnTo>
                <a:lnTo>
                  <a:pt x="114" y="194"/>
                </a:lnTo>
                <a:lnTo>
                  <a:pt x="131" y="187"/>
                </a:lnTo>
                <a:lnTo>
                  <a:pt x="140" y="186"/>
                </a:lnTo>
                <a:lnTo>
                  <a:pt x="711" y="186"/>
                </a:lnTo>
                <a:lnTo>
                  <a:pt x="721" y="187"/>
                </a:lnTo>
                <a:lnTo>
                  <a:pt x="737" y="194"/>
                </a:lnTo>
                <a:lnTo>
                  <a:pt x="750" y="206"/>
                </a:lnTo>
                <a:lnTo>
                  <a:pt x="757" y="223"/>
                </a:lnTo>
                <a:lnTo>
                  <a:pt x="757" y="233"/>
                </a:lnTo>
                <a:lnTo>
                  <a:pt x="757" y="1477"/>
                </a:lnTo>
                <a:close/>
                <a:moveTo>
                  <a:pt x="707" y="1468"/>
                </a:moveTo>
                <a:lnTo>
                  <a:pt x="144" y="1468"/>
                </a:lnTo>
                <a:lnTo>
                  <a:pt x="144" y="1264"/>
                </a:lnTo>
                <a:lnTo>
                  <a:pt x="707" y="1264"/>
                </a:lnTo>
                <a:lnTo>
                  <a:pt x="707" y="1468"/>
                </a:lnTo>
                <a:close/>
                <a:moveTo>
                  <a:pt x="707" y="1213"/>
                </a:moveTo>
                <a:lnTo>
                  <a:pt x="144" y="1213"/>
                </a:lnTo>
                <a:lnTo>
                  <a:pt x="144" y="1009"/>
                </a:lnTo>
                <a:lnTo>
                  <a:pt x="707" y="1009"/>
                </a:lnTo>
                <a:lnTo>
                  <a:pt x="707" y="1213"/>
                </a:lnTo>
                <a:close/>
                <a:moveTo>
                  <a:pt x="707" y="958"/>
                </a:moveTo>
                <a:lnTo>
                  <a:pt x="144" y="958"/>
                </a:lnTo>
                <a:lnTo>
                  <a:pt x="144" y="754"/>
                </a:lnTo>
                <a:lnTo>
                  <a:pt x="707" y="754"/>
                </a:lnTo>
                <a:lnTo>
                  <a:pt x="707" y="958"/>
                </a:lnTo>
                <a:close/>
                <a:moveTo>
                  <a:pt x="707" y="703"/>
                </a:moveTo>
                <a:lnTo>
                  <a:pt x="144" y="703"/>
                </a:lnTo>
                <a:lnTo>
                  <a:pt x="144" y="499"/>
                </a:lnTo>
                <a:lnTo>
                  <a:pt x="707" y="499"/>
                </a:lnTo>
                <a:lnTo>
                  <a:pt x="707" y="703"/>
                </a:lnTo>
                <a:close/>
                <a:moveTo>
                  <a:pt x="707" y="448"/>
                </a:moveTo>
                <a:lnTo>
                  <a:pt x="144" y="448"/>
                </a:lnTo>
                <a:lnTo>
                  <a:pt x="144" y="243"/>
                </a:lnTo>
                <a:lnTo>
                  <a:pt x="707" y="243"/>
                </a:lnTo>
                <a:lnTo>
                  <a:pt x="707" y="4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xmlns="" id="{26013E33-EC01-2F0A-3738-2CED6830FF49}"/>
              </a:ext>
            </a:extLst>
          </p:cNvPr>
          <p:cNvSpPr/>
          <p:nvPr/>
        </p:nvSpPr>
        <p:spPr>
          <a:xfrm>
            <a:off x="11327543" y="201594"/>
            <a:ext cx="3834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ko-KR" sz="800" kern="0" dirty="0">
                <a:solidFill>
                  <a:prstClr val="white"/>
                </a:solidFill>
              </a:rPr>
              <a:t>60%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xmlns="" id="{151E2EAF-5C64-EA27-426E-72539C2E3AE2}"/>
              </a:ext>
            </a:extLst>
          </p:cNvPr>
          <p:cNvSpPr>
            <a:spLocks noEditPoints="1"/>
          </p:cNvSpPr>
          <p:nvPr/>
        </p:nvSpPr>
        <p:spPr bwMode="auto">
          <a:xfrm>
            <a:off x="10457787" y="220004"/>
            <a:ext cx="179805" cy="140525"/>
          </a:xfrm>
          <a:custGeom>
            <a:avLst/>
            <a:gdLst>
              <a:gd name="T0" fmla="*/ 2528 w 5492"/>
              <a:gd name="T1" fmla="*/ 3685 h 4293"/>
              <a:gd name="T2" fmla="*/ 2403 w 5492"/>
              <a:gd name="T3" fmla="*/ 3950 h 4293"/>
              <a:gd name="T4" fmla="*/ 2527 w 5492"/>
              <a:gd name="T5" fmla="*/ 4215 h 4293"/>
              <a:gd name="T6" fmla="*/ 2783 w 5492"/>
              <a:gd name="T7" fmla="*/ 4293 h 4293"/>
              <a:gd name="T8" fmla="*/ 3051 w 5492"/>
              <a:gd name="T9" fmla="*/ 4114 h 4293"/>
              <a:gd name="T10" fmla="*/ 3077 w 5492"/>
              <a:gd name="T11" fmla="*/ 3848 h 4293"/>
              <a:gd name="T12" fmla="*/ 2849 w 5492"/>
              <a:gd name="T13" fmla="*/ 3622 h 4293"/>
              <a:gd name="T14" fmla="*/ 5194 w 5492"/>
              <a:gd name="T15" fmla="*/ 852 h 4293"/>
              <a:gd name="T16" fmla="*/ 4431 w 5492"/>
              <a:gd name="T17" fmla="*/ 373 h 4293"/>
              <a:gd name="T18" fmla="*/ 3574 w 5492"/>
              <a:gd name="T19" fmla="*/ 85 h 4293"/>
              <a:gd name="T20" fmla="*/ 2746 w 5492"/>
              <a:gd name="T21" fmla="*/ 0 h 4293"/>
              <a:gd name="T22" fmla="*/ 1919 w 5492"/>
              <a:gd name="T23" fmla="*/ 85 h 4293"/>
              <a:gd name="T24" fmla="*/ 1060 w 5492"/>
              <a:gd name="T25" fmla="*/ 373 h 4293"/>
              <a:gd name="T26" fmla="*/ 299 w 5492"/>
              <a:gd name="T27" fmla="*/ 852 h 4293"/>
              <a:gd name="T28" fmla="*/ 12 w 5492"/>
              <a:gd name="T29" fmla="*/ 1157 h 4293"/>
              <a:gd name="T30" fmla="*/ 71 w 5492"/>
              <a:gd name="T31" fmla="*/ 1432 h 4293"/>
              <a:gd name="T32" fmla="*/ 288 w 5492"/>
              <a:gd name="T33" fmla="*/ 1543 h 4293"/>
              <a:gd name="T34" fmla="*/ 522 w 5492"/>
              <a:gd name="T35" fmla="*/ 1477 h 4293"/>
              <a:gd name="T36" fmla="*/ 958 w 5492"/>
              <a:gd name="T37" fmla="*/ 1134 h 4293"/>
              <a:gd name="T38" fmla="*/ 1625 w 5492"/>
              <a:gd name="T39" fmla="*/ 813 h 4293"/>
              <a:gd name="T40" fmla="*/ 2746 w 5492"/>
              <a:gd name="T41" fmla="*/ 633 h 4293"/>
              <a:gd name="T42" fmla="*/ 3868 w 5492"/>
              <a:gd name="T43" fmla="*/ 813 h 4293"/>
              <a:gd name="T44" fmla="*/ 4534 w 5492"/>
              <a:gd name="T45" fmla="*/ 1134 h 4293"/>
              <a:gd name="T46" fmla="*/ 4969 w 5492"/>
              <a:gd name="T47" fmla="*/ 1477 h 4293"/>
              <a:gd name="T48" fmla="*/ 5263 w 5492"/>
              <a:gd name="T49" fmla="*/ 1532 h 4293"/>
              <a:gd name="T50" fmla="*/ 5456 w 5492"/>
              <a:gd name="T51" fmla="*/ 1383 h 4293"/>
              <a:gd name="T52" fmla="*/ 5456 w 5492"/>
              <a:gd name="T53" fmla="*/ 1102 h 4293"/>
              <a:gd name="T54" fmla="*/ 2332 w 5492"/>
              <a:gd name="T55" fmla="*/ 1230 h 4293"/>
              <a:gd name="T56" fmla="*/ 1094 w 5492"/>
              <a:gd name="T57" fmla="*/ 1739 h 4293"/>
              <a:gd name="T58" fmla="*/ 698 w 5492"/>
              <a:gd name="T59" fmla="*/ 2148 h 4293"/>
              <a:gd name="T60" fmla="*/ 759 w 5492"/>
              <a:gd name="T61" fmla="*/ 2452 h 4293"/>
              <a:gd name="T62" fmla="*/ 987 w 5492"/>
              <a:gd name="T63" fmla="*/ 2574 h 4293"/>
              <a:gd name="T64" fmla="*/ 1230 w 5492"/>
              <a:gd name="T65" fmla="*/ 2501 h 4293"/>
              <a:gd name="T66" fmla="*/ 1844 w 5492"/>
              <a:gd name="T67" fmla="*/ 2056 h 4293"/>
              <a:gd name="T68" fmla="*/ 2743 w 5492"/>
              <a:gd name="T69" fmla="*/ 1844 h 4293"/>
              <a:gd name="T70" fmla="*/ 3643 w 5492"/>
              <a:gd name="T71" fmla="*/ 2056 h 4293"/>
              <a:gd name="T72" fmla="*/ 4255 w 5492"/>
              <a:gd name="T73" fmla="*/ 2501 h 4293"/>
              <a:gd name="T74" fmla="*/ 4562 w 5492"/>
              <a:gd name="T75" fmla="*/ 2561 h 4293"/>
              <a:gd name="T76" fmla="*/ 4763 w 5492"/>
              <a:gd name="T77" fmla="*/ 2397 h 4293"/>
              <a:gd name="T78" fmla="*/ 4763 w 5492"/>
              <a:gd name="T79" fmla="*/ 2088 h 4293"/>
              <a:gd name="T80" fmla="*/ 4167 w 5492"/>
              <a:gd name="T81" fmla="*/ 1589 h 4293"/>
              <a:gd name="T82" fmla="*/ 2881 w 5492"/>
              <a:gd name="T83" fmla="*/ 1203 h 4293"/>
              <a:gd name="T84" fmla="*/ 2362 w 5492"/>
              <a:gd name="T85" fmla="*/ 2451 h 4293"/>
              <a:gd name="T86" fmla="*/ 1694 w 5492"/>
              <a:gd name="T87" fmla="*/ 2819 h 4293"/>
              <a:gd name="T88" fmla="*/ 1546 w 5492"/>
              <a:gd name="T89" fmla="*/ 3074 h 4293"/>
              <a:gd name="T90" fmla="*/ 1637 w 5492"/>
              <a:gd name="T91" fmla="*/ 3334 h 4293"/>
              <a:gd name="T92" fmla="*/ 1860 w 5492"/>
              <a:gd name="T93" fmla="*/ 3429 h 4293"/>
              <a:gd name="T94" fmla="*/ 2082 w 5492"/>
              <a:gd name="T95" fmla="*/ 3334 h 4293"/>
              <a:gd name="T96" fmla="*/ 2429 w 5492"/>
              <a:gd name="T97" fmla="*/ 3100 h 4293"/>
              <a:gd name="T98" fmla="*/ 2793 w 5492"/>
              <a:gd name="T99" fmla="*/ 3040 h 4293"/>
              <a:gd name="T100" fmla="*/ 3228 w 5492"/>
              <a:gd name="T101" fmla="*/ 3184 h 4293"/>
              <a:gd name="T102" fmla="*/ 3487 w 5492"/>
              <a:gd name="T103" fmla="*/ 3393 h 4293"/>
              <a:gd name="T104" fmla="*/ 3780 w 5492"/>
              <a:gd name="T105" fmla="*/ 3393 h 4293"/>
              <a:gd name="T106" fmla="*/ 3934 w 5492"/>
              <a:gd name="T107" fmla="*/ 3197 h 4293"/>
              <a:gd name="T108" fmla="*/ 3878 w 5492"/>
              <a:gd name="T109" fmla="*/ 2900 h 4293"/>
              <a:gd name="T110" fmla="*/ 3417 w 5492"/>
              <a:gd name="T111" fmla="*/ 2556 h 4293"/>
              <a:gd name="T112" fmla="*/ 2746 w 5492"/>
              <a:gd name="T113" fmla="*/ 2403 h 4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492" h="4293">
                <a:moveTo>
                  <a:pt x="2747" y="3607"/>
                </a:moveTo>
                <a:lnTo>
                  <a:pt x="2711" y="3609"/>
                </a:lnTo>
                <a:lnTo>
                  <a:pt x="2645" y="3622"/>
                </a:lnTo>
                <a:lnTo>
                  <a:pt x="2583" y="3649"/>
                </a:lnTo>
                <a:lnTo>
                  <a:pt x="2528" y="3685"/>
                </a:lnTo>
                <a:lnTo>
                  <a:pt x="2481" y="3733"/>
                </a:lnTo>
                <a:lnTo>
                  <a:pt x="2443" y="3787"/>
                </a:lnTo>
                <a:lnTo>
                  <a:pt x="2417" y="3848"/>
                </a:lnTo>
                <a:lnTo>
                  <a:pt x="2403" y="3916"/>
                </a:lnTo>
                <a:lnTo>
                  <a:pt x="2403" y="3950"/>
                </a:lnTo>
                <a:lnTo>
                  <a:pt x="2403" y="3986"/>
                </a:lnTo>
                <a:lnTo>
                  <a:pt x="2417" y="4052"/>
                </a:lnTo>
                <a:lnTo>
                  <a:pt x="2443" y="4114"/>
                </a:lnTo>
                <a:lnTo>
                  <a:pt x="2481" y="4169"/>
                </a:lnTo>
                <a:lnTo>
                  <a:pt x="2527" y="4215"/>
                </a:lnTo>
                <a:lnTo>
                  <a:pt x="2583" y="4253"/>
                </a:lnTo>
                <a:lnTo>
                  <a:pt x="2645" y="4279"/>
                </a:lnTo>
                <a:lnTo>
                  <a:pt x="2711" y="4293"/>
                </a:lnTo>
                <a:lnTo>
                  <a:pt x="2747" y="4293"/>
                </a:lnTo>
                <a:lnTo>
                  <a:pt x="2783" y="4293"/>
                </a:lnTo>
                <a:lnTo>
                  <a:pt x="2849" y="4279"/>
                </a:lnTo>
                <a:lnTo>
                  <a:pt x="2911" y="4253"/>
                </a:lnTo>
                <a:lnTo>
                  <a:pt x="2966" y="4215"/>
                </a:lnTo>
                <a:lnTo>
                  <a:pt x="3013" y="4169"/>
                </a:lnTo>
                <a:lnTo>
                  <a:pt x="3051" y="4114"/>
                </a:lnTo>
                <a:lnTo>
                  <a:pt x="3077" y="4052"/>
                </a:lnTo>
                <a:lnTo>
                  <a:pt x="3090" y="3986"/>
                </a:lnTo>
                <a:lnTo>
                  <a:pt x="3091" y="3950"/>
                </a:lnTo>
                <a:lnTo>
                  <a:pt x="3090" y="3916"/>
                </a:lnTo>
                <a:lnTo>
                  <a:pt x="3077" y="3848"/>
                </a:lnTo>
                <a:lnTo>
                  <a:pt x="3051" y="3787"/>
                </a:lnTo>
                <a:lnTo>
                  <a:pt x="3013" y="3733"/>
                </a:lnTo>
                <a:lnTo>
                  <a:pt x="2966" y="3685"/>
                </a:lnTo>
                <a:lnTo>
                  <a:pt x="2911" y="3648"/>
                </a:lnTo>
                <a:lnTo>
                  <a:pt x="2849" y="3622"/>
                </a:lnTo>
                <a:lnTo>
                  <a:pt x="2783" y="3609"/>
                </a:lnTo>
                <a:lnTo>
                  <a:pt x="2747" y="3607"/>
                </a:lnTo>
                <a:close/>
                <a:moveTo>
                  <a:pt x="5399" y="1030"/>
                </a:moveTo>
                <a:lnTo>
                  <a:pt x="5332" y="968"/>
                </a:lnTo>
                <a:lnTo>
                  <a:pt x="5194" y="852"/>
                </a:lnTo>
                <a:lnTo>
                  <a:pt x="5050" y="741"/>
                </a:lnTo>
                <a:lnTo>
                  <a:pt x="4902" y="638"/>
                </a:lnTo>
                <a:lnTo>
                  <a:pt x="4749" y="542"/>
                </a:lnTo>
                <a:lnTo>
                  <a:pt x="4592" y="454"/>
                </a:lnTo>
                <a:lnTo>
                  <a:pt x="4431" y="373"/>
                </a:lnTo>
                <a:lnTo>
                  <a:pt x="4266" y="300"/>
                </a:lnTo>
                <a:lnTo>
                  <a:pt x="4098" y="235"/>
                </a:lnTo>
                <a:lnTo>
                  <a:pt x="3927" y="178"/>
                </a:lnTo>
                <a:lnTo>
                  <a:pt x="3751" y="127"/>
                </a:lnTo>
                <a:lnTo>
                  <a:pt x="3574" y="85"/>
                </a:lnTo>
                <a:lnTo>
                  <a:pt x="3394" y="52"/>
                </a:lnTo>
                <a:lnTo>
                  <a:pt x="3211" y="26"/>
                </a:lnTo>
                <a:lnTo>
                  <a:pt x="3026" y="10"/>
                </a:lnTo>
                <a:lnTo>
                  <a:pt x="2839" y="2"/>
                </a:lnTo>
                <a:lnTo>
                  <a:pt x="2746" y="0"/>
                </a:lnTo>
                <a:lnTo>
                  <a:pt x="2652" y="2"/>
                </a:lnTo>
                <a:lnTo>
                  <a:pt x="2466" y="10"/>
                </a:lnTo>
                <a:lnTo>
                  <a:pt x="2282" y="26"/>
                </a:lnTo>
                <a:lnTo>
                  <a:pt x="2099" y="52"/>
                </a:lnTo>
                <a:lnTo>
                  <a:pt x="1919" y="85"/>
                </a:lnTo>
                <a:lnTo>
                  <a:pt x="1740" y="127"/>
                </a:lnTo>
                <a:lnTo>
                  <a:pt x="1566" y="178"/>
                </a:lnTo>
                <a:lnTo>
                  <a:pt x="1395" y="235"/>
                </a:lnTo>
                <a:lnTo>
                  <a:pt x="1226" y="300"/>
                </a:lnTo>
                <a:lnTo>
                  <a:pt x="1060" y="373"/>
                </a:lnTo>
                <a:lnTo>
                  <a:pt x="899" y="454"/>
                </a:lnTo>
                <a:lnTo>
                  <a:pt x="742" y="542"/>
                </a:lnTo>
                <a:lnTo>
                  <a:pt x="590" y="638"/>
                </a:lnTo>
                <a:lnTo>
                  <a:pt x="441" y="741"/>
                </a:lnTo>
                <a:lnTo>
                  <a:pt x="299" y="852"/>
                </a:lnTo>
                <a:lnTo>
                  <a:pt x="160" y="970"/>
                </a:lnTo>
                <a:lnTo>
                  <a:pt x="93" y="1030"/>
                </a:lnTo>
                <a:lnTo>
                  <a:pt x="71" y="1053"/>
                </a:lnTo>
                <a:lnTo>
                  <a:pt x="35" y="1104"/>
                </a:lnTo>
                <a:lnTo>
                  <a:pt x="12" y="1157"/>
                </a:lnTo>
                <a:lnTo>
                  <a:pt x="0" y="1215"/>
                </a:lnTo>
                <a:lnTo>
                  <a:pt x="0" y="1272"/>
                </a:lnTo>
                <a:lnTo>
                  <a:pt x="12" y="1328"/>
                </a:lnTo>
                <a:lnTo>
                  <a:pt x="35" y="1383"/>
                </a:lnTo>
                <a:lnTo>
                  <a:pt x="71" y="1432"/>
                </a:lnTo>
                <a:lnTo>
                  <a:pt x="93" y="1455"/>
                </a:lnTo>
                <a:lnTo>
                  <a:pt x="117" y="1477"/>
                </a:lnTo>
                <a:lnTo>
                  <a:pt x="170" y="1510"/>
                </a:lnTo>
                <a:lnTo>
                  <a:pt x="228" y="1532"/>
                </a:lnTo>
                <a:lnTo>
                  <a:pt x="288" y="1543"/>
                </a:lnTo>
                <a:lnTo>
                  <a:pt x="319" y="1543"/>
                </a:lnTo>
                <a:lnTo>
                  <a:pt x="350" y="1543"/>
                </a:lnTo>
                <a:lnTo>
                  <a:pt x="411" y="1532"/>
                </a:lnTo>
                <a:lnTo>
                  <a:pt x="469" y="1510"/>
                </a:lnTo>
                <a:lnTo>
                  <a:pt x="522" y="1477"/>
                </a:lnTo>
                <a:lnTo>
                  <a:pt x="546" y="1455"/>
                </a:lnTo>
                <a:lnTo>
                  <a:pt x="601" y="1405"/>
                </a:lnTo>
                <a:lnTo>
                  <a:pt x="716" y="1308"/>
                </a:lnTo>
                <a:lnTo>
                  <a:pt x="834" y="1218"/>
                </a:lnTo>
                <a:lnTo>
                  <a:pt x="958" y="1134"/>
                </a:lnTo>
                <a:lnTo>
                  <a:pt x="1085" y="1056"/>
                </a:lnTo>
                <a:lnTo>
                  <a:pt x="1215" y="986"/>
                </a:lnTo>
                <a:lnTo>
                  <a:pt x="1349" y="922"/>
                </a:lnTo>
                <a:lnTo>
                  <a:pt x="1485" y="865"/>
                </a:lnTo>
                <a:lnTo>
                  <a:pt x="1625" y="813"/>
                </a:lnTo>
                <a:lnTo>
                  <a:pt x="1768" y="768"/>
                </a:lnTo>
                <a:lnTo>
                  <a:pt x="1985" y="712"/>
                </a:lnTo>
                <a:lnTo>
                  <a:pt x="2285" y="662"/>
                </a:lnTo>
                <a:lnTo>
                  <a:pt x="2590" y="636"/>
                </a:lnTo>
                <a:lnTo>
                  <a:pt x="2746" y="633"/>
                </a:lnTo>
                <a:lnTo>
                  <a:pt x="2901" y="636"/>
                </a:lnTo>
                <a:lnTo>
                  <a:pt x="3208" y="662"/>
                </a:lnTo>
                <a:lnTo>
                  <a:pt x="3506" y="712"/>
                </a:lnTo>
                <a:lnTo>
                  <a:pt x="3725" y="768"/>
                </a:lnTo>
                <a:lnTo>
                  <a:pt x="3868" y="813"/>
                </a:lnTo>
                <a:lnTo>
                  <a:pt x="4007" y="865"/>
                </a:lnTo>
                <a:lnTo>
                  <a:pt x="4144" y="922"/>
                </a:lnTo>
                <a:lnTo>
                  <a:pt x="4277" y="986"/>
                </a:lnTo>
                <a:lnTo>
                  <a:pt x="4408" y="1056"/>
                </a:lnTo>
                <a:lnTo>
                  <a:pt x="4534" y="1134"/>
                </a:lnTo>
                <a:lnTo>
                  <a:pt x="4657" y="1218"/>
                </a:lnTo>
                <a:lnTo>
                  <a:pt x="4776" y="1307"/>
                </a:lnTo>
                <a:lnTo>
                  <a:pt x="4890" y="1403"/>
                </a:lnTo>
                <a:lnTo>
                  <a:pt x="4946" y="1455"/>
                </a:lnTo>
                <a:lnTo>
                  <a:pt x="4969" y="1477"/>
                </a:lnTo>
                <a:lnTo>
                  <a:pt x="5023" y="1509"/>
                </a:lnTo>
                <a:lnTo>
                  <a:pt x="5082" y="1532"/>
                </a:lnTo>
                <a:lnTo>
                  <a:pt x="5142" y="1542"/>
                </a:lnTo>
                <a:lnTo>
                  <a:pt x="5203" y="1542"/>
                </a:lnTo>
                <a:lnTo>
                  <a:pt x="5263" y="1532"/>
                </a:lnTo>
                <a:lnTo>
                  <a:pt x="5322" y="1509"/>
                </a:lnTo>
                <a:lnTo>
                  <a:pt x="5375" y="1477"/>
                </a:lnTo>
                <a:lnTo>
                  <a:pt x="5399" y="1455"/>
                </a:lnTo>
                <a:lnTo>
                  <a:pt x="5422" y="1432"/>
                </a:lnTo>
                <a:lnTo>
                  <a:pt x="5456" y="1383"/>
                </a:lnTo>
                <a:lnTo>
                  <a:pt x="5481" y="1328"/>
                </a:lnTo>
                <a:lnTo>
                  <a:pt x="5492" y="1272"/>
                </a:lnTo>
                <a:lnTo>
                  <a:pt x="5492" y="1215"/>
                </a:lnTo>
                <a:lnTo>
                  <a:pt x="5481" y="1157"/>
                </a:lnTo>
                <a:lnTo>
                  <a:pt x="5456" y="1102"/>
                </a:lnTo>
                <a:lnTo>
                  <a:pt x="5422" y="1053"/>
                </a:lnTo>
                <a:lnTo>
                  <a:pt x="5399" y="1030"/>
                </a:lnTo>
                <a:close/>
                <a:moveTo>
                  <a:pt x="2743" y="1202"/>
                </a:moveTo>
                <a:lnTo>
                  <a:pt x="2604" y="1203"/>
                </a:lnTo>
                <a:lnTo>
                  <a:pt x="2332" y="1230"/>
                </a:lnTo>
                <a:lnTo>
                  <a:pt x="2066" y="1282"/>
                </a:lnTo>
                <a:lnTo>
                  <a:pt x="1807" y="1360"/>
                </a:lnTo>
                <a:lnTo>
                  <a:pt x="1557" y="1462"/>
                </a:lnTo>
                <a:lnTo>
                  <a:pt x="1320" y="1589"/>
                </a:lnTo>
                <a:lnTo>
                  <a:pt x="1094" y="1739"/>
                </a:lnTo>
                <a:lnTo>
                  <a:pt x="882" y="1912"/>
                </a:lnTo>
                <a:lnTo>
                  <a:pt x="782" y="2008"/>
                </a:lnTo>
                <a:lnTo>
                  <a:pt x="759" y="2033"/>
                </a:lnTo>
                <a:lnTo>
                  <a:pt x="722" y="2088"/>
                </a:lnTo>
                <a:lnTo>
                  <a:pt x="698" y="2148"/>
                </a:lnTo>
                <a:lnTo>
                  <a:pt x="686" y="2211"/>
                </a:lnTo>
                <a:lnTo>
                  <a:pt x="686" y="2275"/>
                </a:lnTo>
                <a:lnTo>
                  <a:pt x="698" y="2337"/>
                </a:lnTo>
                <a:lnTo>
                  <a:pt x="722" y="2397"/>
                </a:lnTo>
                <a:lnTo>
                  <a:pt x="759" y="2452"/>
                </a:lnTo>
                <a:lnTo>
                  <a:pt x="782" y="2478"/>
                </a:lnTo>
                <a:lnTo>
                  <a:pt x="808" y="2501"/>
                </a:lnTo>
                <a:lnTo>
                  <a:pt x="863" y="2537"/>
                </a:lnTo>
                <a:lnTo>
                  <a:pt x="924" y="2561"/>
                </a:lnTo>
                <a:lnTo>
                  <a:pt x="987" y="2574"/>
                </a:lnTo>
                <a:lnTo>
                  <a:pt x="1019" y="2576"/>
                </a:lnTo>
                <a:lnTo>
                  <a:pt x="1052" y="2574"/>
                </a:lnTo>
                <a:lnTo>
                  <a:pt x="1115" y="2561"/>
                </a:lnTo>
                <a:lnTo>
                  <a:pt x="1176" y="2537"/>
                </a:lnTo>
                <a:lnTo>
                  <a:pt x="1230" y="2501"/>
                </a:lnTo>
                <a:lnTo>
                  <a:pt x="1256" y="2478"/>
                </a:lnTo>
                <a:lnTo>
                  <a:pt x="1331" y="2404"/>
                </a:lnTo>
                <a:lnTo>
                  <a:pt x="1493" y="2272"/>
                </a:lnTo>
                <a:lnTo>
                  <a:pt x="1664" y="2155"/>
                </a:lnTo>
                <a:lnTo>
                  <a:pt x="1844" y="2056"/>
                </a:lnTo>
                <a:lnTo>
                  <a:pt x="2033" y="1974"/>
                </a:lnTo>
                <a:lnTo>
                  <a:pt x="2229" y="1910"/>
                </a:lnTo>
                <a:lnTo>
                  <a:pt x="2432" y="1869"/>
                </a:lnTo>
                <a:lnTo>
                  <a:pt x="2638" y="1847"/>
                </a:lnTo>
                <a:lnTo>
                  <a:pt x="2743" y="1844"/>
                </a:lnTo>
                <a:lnTo>
                  <a:pt x="2848" y="1847"/>
                </a:lnTo>
                <a:lnTo>
                  <a:pt x="3055" y="1869"/>
                </a:lnTo>
                <a:lnTo>
                  <a:pt x="3257" y="1910"/>
                </a:lnTo>
                <a:lnTo>
                  <a:pt x="3453" y="1974"/>
                </a:lnTo>
                <a:lnTo>
                  <a:pt x="3643" y="2056"/>
                </a:lnTo>
                <a:lnTo>
                  <a:pt x="3823" y="2155"/>
                </a:lnTo>
                <a:lnTo>
                  <a:pt x="3994" y="2272"/>
                </a:lnTo>
                <a:lnTo>
                  <a:pt x="4154" y="2404"/>
                </a:lnTo>
                <a:lnTo>
                  <a:pt x="4230" y="2478"/>
                </a:lnTo>
                <a:lnTo>
                  <a:pt x="4255" y="2501"/>
                </a:lnTo>
                <a:lnTo>
                  <a:pt x="4311" y="2537"/>
                </a:lnTo>
                <a:lnTo>
                  <a:pt x="4372" y="2561"/>
                </a:lnTo>
                <a:lnTo>
                  <a:pt x="4435" y="2574"/>
                </a:lnTo>
                <a:lnTo>
                  <a:pt x="4500" y="2574"/>
                </a:lnTo>
                <a:lnTo>
                  <a:pt x="4562" y="2561"/>
                </a:lnTo>
                <a:lnTo>
                  <a:pt x="4622" y="2537"/>
                </a:lnTo>
                <a:lnTo>
                  <a:pt x="4678" y="2501"/>
                </a:lnTo>
                <a:lnTo>
                  <a:pt x="4703" y="2478"/>
                </a:lnTo>
                <a:lnTo>
                  <a:pt x="4727" y="2452"/>
                </a:lnTo>
                <a:lnTo>
                  <a:pt x="4763" y="2397"/>
                </a:lnTo>
                <a:lnTo>
                  <a:pt x="4788" y="2337"/>
                </a:lnTo>
                <a:lnTo>
                  <a:pt x="4801" y="2275"/>
                </a:lnTo>
                <a:lnTo>
                  <a:pt x="4801" y="2211"/>
                </a:lnTo>
                <a:lnTo>
                  <a:pt x="4788" y="2148"/>
                </a:lnTo>
                <a:lnTo>
                  <a:pt x="4763" y="2088"/>
                </a:lnTo>
                <a:lnTo>
                  <a:pt x="4727" y="2033"/>
                </a:lnTo>
                <a:lnTo>
                  <a:pt x="4703" y="2008"/>
                </a:lnTo>
                <a:lnTo>
                  <a:pt x="4603" y="1912"/>
                </a:lnTo>
                <a:lnTo>
                  <a:pt x="4392" y="1739"/>
                </a:lnTo>
                <a:lnTo>
                  <a:pt x="4167" y="1589"/>
                </a:lnTo>
                <a:lnTo>
                  <a:pt x="3928" y="1462"/>
                </a:lnTo>
                <a:lnTo>
                  <a:pt x="3679" y="1360"/>
                </a:lnTo>
                <a:lnTo>
                  <a:pt x="3421" y="1282"/>
                </a:lnTo>
                <a:lnTo>
                  <a:pt x="3155" y="1230"/>
                </a:lnTo>
                <a:lnTo>
                  <a:pt x="2881" y="1203"/>
                </a:lnTo>
                <a:lnTo>
                  <a:pt x="2743" y="1202"/>
                </a:lnTo>
                <a:close/>
                <a:moveTo>
                  <a:pt x="2746" y="2403"/>
                </a:moveTo>
                <a:lnTo>
                  <a:pt x="2668" y="2404"/>
                </a:lnTo>
                <a:lnTo>
                  <a:pt x="2514" y="2420"/>
                </a:lnTo>
                <a:lnTo>
                  <a:pt x="2362" y="2451"/>
                </a:lnTo>
                <a:lnTo>
                  <a:pt x="2217" y="2497"/>
                </a:lnTo>
                <a:lnTo>
                  <a:pt x="2076" y="2556"/>
                </a:lnTo>
                <a:lnTo>
                  <a:pt x="1940" y="2631"/>
                </a:lnTo>
                <a:lnTo>
                  <a:pt x="1814" y="2719"/>
                </a:lnTo>
                <a:lnTo>
                  <a:pt x="1694" y="2819"/>
                </a:lnTo>
                <a:lnTo>
                  <a:pt x="1637" y="2876"/>
                </a:lnTo>
                <a:lnTo>
                  <a:pt x="1615" y="2900"/>
                </a:lnTo>
                <a:lnTo>
                  <a:pt x="1580" y="2955"/>
                </a:lnTo>
                <a:lnTo>
                  <a:pt x="1557" y="3012"/>
                </a:lnTo>
                <a:lnTo>
                  <a:pt x="1546" y="3074"/>
                </a:lnTo>
                <a:lnTo>
                  <a:pt x="1546" y="3136"/>
                </a:lnTo>
                <a:lnTo>
                  <a:pt x="1557" y="3197"/>
                </a:lnTo>
                <a:lnTo>
                  <a:pt x="1580" y="3256"/>
                </a:lnTo>
                <a:lnTo>
                  <a:pt x="1615" y="3309"/>
                </a:lnTo>
                <a:lnTo>
                  <a:pt x="1637" y="3334"/>
                </a:lnTo>
                <a:lnTo>
                  <a:pt x="1661" y="3357"/>
                </a:lnTo>
                <a:lnTo>
                  <a:pt x="1713" y="3393"/>
                </a:lnTo>
                <a:lnTo>
                  <a:pt x="1769" y="3416"/>
                </a:lnTo>
                <a:lnTo>
                  <a:pt x="1830" y="3427"/>
                </a:lnTo>
                <a:lnTo>
                  <a:pt x="1860" y="3429"/>
                </a:lnTo>
                <a:lnTo>
                  <a:pt x="1890" y="3427"/>
                </a:lnTo>
                <a:lnTo>
                  <a:pt x="1949" y="3416"/>
                </a:lnTo>
                <a:lnTo>
                  <a:pt x="2005" y="3393"/>
                </a:lnTo>
                <a:lnTo>
                  <a:pt x="2057" y="3357"/>
                </a:lnTo>
                <a:lnTo>
                  <a:pt x="2082" y="3334"/>
                </a:lnTo>
                <a:lnTo>
                  <a:pt x="2115" y="3300"/>
                </a:lnTo>
                <a:lnTo>
                  <a:pt x="2187" y="3239"/>
                </a:lnTo>
                <a:lnTo>
                  <a:pt x="2263" y="3184"/>
                </a:lnTo>
                <a:lnTo>
                  <a:pt x="2344" y="3138"/>
                </a:lnTo>
                <a:lnTo>
                  <a:pt x="2429" y="3100"/>
                </a:lnTo>
                <a:lnTo>
                  <a:pt x="2517" y="3070"/>
                </a:lnTo>
                <a:lnTo>
                  <a:pt x="2607" y="3051"/>
                </a:lnTo>
                <a:lnTo>
                  <a:pt x="2699" y="3041"/>
                </a:lnTo>
                <a:lnTo>
                  <a:pt x="2746" y="3040"/>
                </a:lnTo>
                <a:lnTo>
                  <a:pt x="2793" y="3040"/>
                </a:lnTo>
                <a:lnTo>
                  <a:pt x="2885" y="3051"/>
                </a:lnTo>
                <a:lnTo>
                  <a:pt x="2976" y="3070"/>
                </a:lnTo>
                <a:lnTo>
                  <a:pt x="3064" y="3100"/>
                </a:lnTo>
                <a:lnTo>
                  <a:pt x="3147" y="3138"/>
                </a:lnTo>
                <a:lnTo>
                  <a:pt x="3228" y="3184"/>
                </a:lnTo>
                <a:lnTo>
                  <a:pt x="3304" y="3239"/>
                </a:lnTo>
                <a:lnTo>
                  <a:pt x="3376" y="3300"/>
                </a:lnTo>
                <a:lnTo>
                  <a:pt x="3411" y="3334"/>
                </a:lnTo>
                <a:lnTo>
                  <a:pt x="3434" y="3357"/>
                </a:lnTo>
                <a:lnTo>
                  <a:pt x="3487" y="3393"/>
                </a:lnTo>
                <a:lnTo>
                  <a:pt x="3543" y="3416"/>
                </a:lnTo>
                <a:lnTo>
                  <a:pt x="3603" y="3427"/>
                </a:lnTo>
                <a:lnTo>
                  <a:pt x="3663" y="3427"/>
                </a:lnTo>
                <a:lnTo>
                  <a:pt x="3722" y="3416"/>
                </a:lnTo>
                <a:lnTo>
                  <a:pt x="3780" y="3393"/>
                </a:lnTo>
                <a:lnTo>
                  <a:pt x="3832" y="3357"/>
                </a:lnTo>
                <a:lnTo>
                  <a:pt x="3855" y="3334"/>
                </a:lnTo>
                <a:lnTo>
                  <a:pt x="3878" y="3309"/>
                </a:lnTo>
                <a:lnTo>
                  <a:pt x="3912" y="3256"/>
                </a:lnTo>
                <a:lnTo>
                  <a:pt x="3934" y="3197"/>
                </a:lnTo>
                <a:lnTo>
                  <a:pt x="3945" y="3136"/>
                </a:lnTo>
                <a:lnTo>
                  <a:pt x="3945" y="3074"/>
                </a:lnTo>
                <a:lnTo>
                  <a:pt x="3934" y="3012"/>
                </a:lnTo>
                <a:lnTo>
                  <a:pt x="3912" y="2955"/>
                </a:lnTo>
                <a:lnTo>
                  <a:pt x="3878" y="2900"/>
                </a:lnTo>
                <a:lnTo>
                  <a:pt x="3855" y="2876"/>
                </a:lnTo>
                <a:lnTo>
                  <a:pt x="3798" y="2819"/>
                </a:lnTo>
                <a:lnTo>
                  <a:pt x="3679" y="2719"/>
                </a:lnTo>
                <a:lnTo>
                  <a:pt x="3551" y="2631"/>
                </a:lnTo>
                <a:lnTo>
                  <a:pt x="3417" y="2556"/>
                </a:lnTo>
                <a:lnTo>
                  <a:pt x="3276" y="2497"/>
                </a:lnTo>
                <a:lnTo>
                  <a:pt x="3130" y="2451"/>
                </a:lnTo>
                <a:lnTo>
                  <a:pt x="2979" y="2420"/>
                </a:lnTo>
                <a:lnTo>
                  <a:pt x="2825" y="2404"/>
                </a:lnTo>
                <a:lnTo>
                  <a:pt x="2746" y="24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xmlns="" id="{B8CD8BA6-40E9-CE9F-2A58-1FE982C463B8}"/>
              </a:ext>
            </a:extLst>
          </p:cNvPr>
          <p:cNvSpPr/>
          <p:nvPr/>
        </p:nvSpPr>
        <p:spPr>
          <a:xfrm>
            <a:off x="11678980" y="261317"/>
            <a:ext cx="36000" cy="93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xmlns="" id="{85ED91B9-943F-8DF3-C308-434A4EB53E0D}"/>
              </a:ext>
            </a:extLst>
          </p:cNvPr>
          <p:cNvSpPr/>
          <p:nvPr/>
        </p:nvSpPr>
        <p:spPr>
          <a:xfrm>
            <a:off x="11722919" y="261317"/>
            <a:ext cx="36000" cy="93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xmlns="" id="{449CDADE-CE9D-71DF-DD5B-2A3DD989F766}"/>
              </a:ext>
            </a:extLst>
          </p:cNvPr>
          <p:cNvSpPr/>
          <p:nvPr/>
        </p:nvSpPr>
        <p:spPr>
          <a:xfrm>
            <a:off x="11764477" y="261317"/>
            <a:ext cx="36000" cy="93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xmlns="" id="{FC6DE42A-8398-6C72-2EEC-6153D88BB7B8}"/>
              </a:ext>
            </a:extLst>
          </p:cNvPr>
          <p:cNvGrpSpPr/>
          <p:nvPr/>
        </p:nvGrpSpPr>
        <p:grpSpPr>
          <a:xfrm>
            <a:off x="4270576" y="2774804"/>
            <a:ext cx="680792" cy="680792"/>
            <a:chOff x="3022376" y="2300533"/>
            <a:chExt cx="728415" cy="728415"/>
          </a:xfrm>
        </p:grpSpPr>
        <p:sp>
          <p:nvSpPr>
            <p:cNvPr id="3" name="타원 2">
              <a:extLst>
                <a:ext uri="{FF2B5EF4-FFF2-40B4-BE49-F238E27FC236}">
                  <a16:creationId xmlns:a16="http://schemas.microsoft.com/office/drawing/2014/main" xmlns="" id="{A1E0F20C-8C43-C3A1-3A9D-A3D492A0DBF7}"/>
                </a:ext>
              </a:extLst>
            </p:cNvPr>
            <p:cNvSpPr/>
            <p:nvPr/>
          </p:nvSpPr>
          <p:spPr>
            <a:xfrm>
              <a:off x="3022376" y="2300533"/>
              <a:ext cx="728415" cy="728415"/>
            </a:xfrm>
            <a:prstGeom prst="ellipse">
              <a:avLst/>
            </a:prstGeom>
            <a:solidFill>
              <a:srgbClr val="272C2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grpSp>
          <p:nvGrpSpPr>
            <p:cNvPr id="4" name="Group 20">
              <a:extLst>
                <a:ext uri="{FF2B5EF4-FFF2-40B4-BE49-F238E27FC236}">
                  <a16:creationId xmlns:a16="http://schemas.microsoft.com/office/drawing/2014/main" xmlns="" id="{1660ABAA-6A02-F980-9345-9DA22822F7D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234166" y="2437946"/>
              <a:ext cx="317441" cy="433005"/>
              <a:chOff x="2597" y="4163"/>
              <a:chExt cx="217" cy="296"/>
            </a:xfrm>
            <a:solidFill>
              <a:schemeClr val="bg1"/>
            </a:solidFill>
          </p:grpSpPr>
          <p:sp>
            <p:nvSpPr>
              <p:cNvPr id="5" name="Freeform 22">
                <a:extLst>
                  <a:ext uri="{FF2B5EF4-FFF2-40B4-BE49-F238E27FC236}">
                    <a16:creationId xmlns:a16="http://schemas.microsoft.com/office/drawing/2014/main" xmlns="" id="{5D54A98B-6F12-A8A9-3665-3C04DA5C3FA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60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4" name="Freeform 23">
                <a:extLst>
                  <a:ext uri="{FF2B5EF4-FFF2-40B4-BE49-F238E27FC236}">
                    <a16:creationId xmlns:a16="http://schemas.microsoft.com/office/drawing/2014/main" xmlns="" id="{FA8D76AB-8933-1565-CF2B-B466627E0F2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60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5" name="Freeform 24">
                <a:extLst>
                  <a:ext uri="{FF2B5EF4-FFF2-40B4-BE49-F238E27FC236}">
                    <a16:creationId xmlns:a16="http://schemas.microsoft.com/office/drawing/2014/main" xmlns="" id="{6A9C36CB-402E-A8FA-27AE-7660E058EA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60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28" name="Freeform 25">
                <a:extLst>
                  <a:ext uri="{FF2B5EF4-FFF2-40B4-BE49-F238E27FC236}">
                    <a16:creationId xmlns:a16="http://schemas.microsoft.com/office/drawing/2014/main" xmlns="" id="{E4CB9479-7A35-1B98-CF5C-E541A492B1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60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</p:grpSp>
      </p:grpSp>
      <p:sp>
        <p:nvSpPr>
          <p:cNvPr id="32" name="원호 31">
            <a:extLst>
              <a:ext uri="{FF2B5EF4-FFF2-40B4-BE49-F238E27FC236}">
                <a16:creationId xmlns:a16="http://schemas.microsoft.com/office/drawing/2014/main" xmlns="" id="{167EB27F-CF93-B237-2829-C1AB68F83983}"/>
              </a:ext>
            </a:extLst>
          </p:cNvPr>
          <p:cNvSpPr/>
          <p:nvPr/>
        </p:nvSpPr>
        <p:spPr>
          <a:xfrm>
            <a:off x="3632525" y="2352764"/>
            <a:ext cx="1957770" cy="1957770"/>
          </a:xfrm>
          <a:prstGeom prst="arc">
            <a:avLst>
              <a:gd name="adj1" fmla="val 5096729"/>
              <a:gd name="adj2" fmla="val 0"/>
            </a:avLst>
          </a:prstGeom>
          <a:ln w="28575">
            <a:solidFill>
              <a:schemeClr val="bg1">
                <a:lumMod val="65000"/>
              </a:schemeClr>
            </a:solidFill>
            <a:head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bIns="432000" rtlCol="0" anchor="b"/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xmlns="" id="{755E05B8-A493-79DF-550D-E67D0F1BB7E3}"/>
              </a:ext>
            </a:extLst>
          </p:cNvPr>
          <p:cNvCxnSpPr/>
          <p:nvPr/>
        </p:nvCxnSpPr>
        <p:spPr>
          <a:xfrm rot="5400000">
            <a:off x="4833418" y="4078060"/>
            <a:ext cx="1512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직사각형 34">
            <a:extLst>
              <a:ext uri="{FF2B5EF4-FFF2-40B4-BE49-F238E27FC236}">
                <a16:creationId xmlns:a16="http://schemas.microsoft.com/office/drawing/2014/main" xmlns="" id="{74A72AC2-A290-E9F8-A614-9626309C0C8D}"/>
              </a:ext>
            </a:extLst>
          </p:cNvPr>
          <p:cNvSpPr/>
          <p:nvPr/>
        </p:nvSpPr>
        <p:spPr>
          <a:xfrm>
            <a:off x="5158850" y="5012747"/>
            <a:ext cx="86113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전년 대비</a:t>
            </a: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defRPr/>
            </a:pPr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82</a:t>
            </a: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en-US" altLang="ko-KR" sz="9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36" name="그룹 35">
            <a:extLst>
              <a:ext uri="{FF2B5EF4-FFF2-40B4-BE49-F238E27FC236}">
                <a16:creationId xmlns:a16="http://schemas.microsoft.com/office/drawing/2014/main" xmlns="" id="{1417E579-E105-A3F0-42A2-FA8C10C994C7}"/>
              </a:ext>
            </a:extLst>
          </p:cNvPr>
          <p:cNvGrpSpPr/>
          <p:nvPr/>
        </p:nvGrpSpPr>
        <p:grpSpPr>
          <a:xfrm>
            <a:off x="6865520" y="3241423"/>
            <a:ext cx="680792" cy="680792"/>
            <a:chOff x="3022376" y="2300533"/>
            <a:chExt cx="728415" cy="728415"/>
          </a:xfrm>
        </p:grpSpPr>
        <p:sp>
          <p:nvSpPr>
            <p:cNvPr id="37" name="타원 36">
              <a:extLst>
                <a:ext uri="{FF2B5EF4-FFF2-40B4-BE49-F238E27FC236}">
                  <a16:creationId xmlns:a16="http://schemas.microsoft.com/office/drawing/2014/main" xmlns="" id="{F3B010CC-3142-3749-6E0D-AC2F2A83A1C8}"/>
                </a:ext>
              </a:extLst>
            </p:cNvPr>
            <p:cNvSpPr/>
            <p:nvPr/>
          </p:nvSpPr>
          <p:spPr>
            <a:xfrm>
              <a:off x="3022376" y="2300533"/>
              <a:ext cx="728415" cy="728415"/>
            </a:xfrm>
            <a:prstGeom prst="ellipse">
              <a:avLst/>
            </a:prstGeom>
            <a:solidFill>
              <a:srgbClr val="5BBF8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grpSp>
          <p:nvGrpSpPr>
            <p:cNvPr id="38" name="Group 20">
              <a:extLst>
                <a:ext uri="{FF2B5EF4-FFF2-40B4-BE49-F238E27FC236}">
                  <a16:creationId xmlns:a16="http://schemas.microsoft.com/office/drawing/2014/main" xmlns="" id="{AB01AE83-FBB6-3068-75D1-3461DCE4753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234166" y="2437946"/>
              <a:ext cx="317441" cy="433005"/>
              <a:chOff x="2597" y="4163"/>
              <a:chExt cx="217" cy="296"/>
            </a:xfrm>
            <a:solidFill>
              <a:schemeClr val="bg1"/>
            </a:solidFill>
          </p:grpSpPr>
          <p:sp>
            <p:nvSpPr>
              <p:cNvPr id="40" name="Freeform 22">
                <a:extLst>
                  <a:ext uri="{FF2B5EF4-FFF2-40B4-BE49-F238E27FC236}">
                    <a16:creationId xmlns:a16="http://schemas.microsoft.com/office/drawing/2014/main" xmlns="" id="{A208E8EE-F73E-2EDD-A60E-C00FC369A31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60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41" name="Freeform 23">
                <a:extLst>
                  <a:ext uri="{FF2B5EF4-FFF2-40B4-BE49-F238E27FC236}">
                    <a16:creationId xmlns:a16="http://schemas.microsoft.com/office/drawing/2014/main" xmlns="" id="{51C81547-C934-6AF1-E581-B342D71109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60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42" name="Freeform 24">
                <a:extLst>
                  <a:ext uri="{FF2B5EF4-FFF2-40B4-BE49-F238E27FC236}">
                    <a16:creationId xmlns:a16="http://schemas.microsoft.com/office/drawing/2014/main" xmlns="" id="{9908DB39-7919-993E-8D5A-294E1E1405C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60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43" name="Freeform 25">
                <a:extLst>
                  <a:ext uri="{FF2B5EF4-FFF2-40B4-BE49-F238E27FC236}">
                    <a16:creationId xmlns:a16="http://schemas.microsoft.com/office/drawing/2014/main" xmlns="" id="{7DD2C13D-F5F6-2340-0674-0B604FD7A2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60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</p:grpSp>
      </p:grpSp>
      <p:sp>
        <p:nvSpPr>
          <p:cNvPr id="44" name="원호 43">
            <a:extLst>
              <a:ext uri="{FF2B5EF4-FFF2-40B4-BE49-F238E27FC236}">
                <a16:creationId xmlns:a16="http://schemas.microsoft.com/office/drawing/2014/main" xmlns="" id="{9D1FD5CB-8149-0FBE-9951-D5B260014CD0}"/>
              </a:ext>
            </a:extLst>
          </p:cNvPr>
          <p:cNvSpPr/>
          <p:nvPr/>
        </p:nvSpPr>
        <p:spPr>
          <a:xfrm>
            <a:off x="6227469" y="2819383"/>
            <a:ext cx="1957770" cy="1957770"/>
          </a:xfrm>
          <a:prstGeom prst="arc">
            <a:avLst>
              <a:gd name="adj1" fmla="val 16153309"/>
              <a:gd name="adj2" fmla="val 10754372"/>
            </a:avLst>
          </a:prstGeom>
          <a:ln w="28575">
            <a:solidFill>
              <a:srgbClr val="5BBF8D"/>
            </a:solidFill>
            <a:head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bIns="432000" rtlCol="0" anchor="b"/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45" name="직선 연결선 44">
            <a:extLst>
              <a:ext uri="{FF2B5EF4-FFF2-40B4-BE49-F238E27FC236}">
                <a16:creationId xmlns:a16="http://schemas.microsoft.com/office/drawing/2014/main" xmlns="" id="{D7DFA8A0-FC9A-C97A-1A88-E8128F9EB0B6}"/>
              </a:ext>
            </a:extLst>
          </p:cNvPr>
          <p:cNvCxnSpPr/>
          <p:nvPr/>
        </p:nvCxnSpPr>
        <p:spPr>
          <a:xfrm rot="16200000">
            <a:off x="5470901" y="3076100"/>
            <a:ext cx="1512000" cy="0"/>
          </a:xfrm>
          <a:prstGeom prst="line">
            <a:avLst/>
          </a:prstGeom>
          <a:ln w="28575">
            <a:solidFill>
              <a:srgbClr val="5BBF8D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직사각형 45">
            <a:extLst>
              <a:ext uri="{FF2B5EF4-FFF2-40B4-BE49-F238E27FC236}">
                <a16:creationId xmlns:a16="http://schemas.microsoft.com/office/drawing/2014/main" xmlns="" id="{0A9FCB8E-F108-75AE-C72D-94A2C77C96EB}"/>
              </a:ext>
            </a:extLst>
          </p:cNvPr>
          <p:cNvSpPr/>
          <p:nvPr/>
        </p:nvSpPr>
        <p:spPr>
          <a:xfrm>
            <a:off x="5870264" y="1461745"/>
            <a:ext cx="86113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전년 대비</a:t>
            </a:r>
            <a:endParaRPr lang="en-US" altLang="ko-KR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defRPr/>
            </a:pPr>
            <a:r>
              <a:rPr lang="en-US" altLang="ko-KR" sz="3200" b="1" dirty="0">
                <a:solidFill>
                  <a:srgbClr val="5BBF8D"/>
                </a:solidFill>
              </a:rPr>
              <a:t>36</a:t>
            </a:r>
            <a:r>
              <a:rPr lang="en-US" altLang="ko-KR" b="1" dirty="0">
                <a:solidFill>
                  <a:srgbClr val="5BBF8D"/>
                </a:solidFill>
              </a:rPr>
              <a:t>%</a:t>
            </a:r>
            <a:endParaRPr lang="en-US" altLang="ko-KR" sz="900" dirty="0">
              <a:solidFill>
                <a:srgbClr val="5BBF8D"/>
              </a:solidFill>
            </a:endParaRP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xmlns="" id="{95FDD301-99A6-0FFF-B04D-BB8376A99CD8}"/>
              </a:ext>
            </a:extLst>
          </p:cNvPr>
          <p:cNvSpPr/>
          <p:nvPr/>
        </p:nvSpPr>
        <p:spPr>
          <a:xfrm>
            <a:off x="1031455" y="2724104"/>
            <a:ext cx="236978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xmlns="" id="{5824DFF1-7F95-E93E-A0E7-934D8B66385D}"/>
              </a:ext>
            </a:extLst>
          </p:cNvPr>
          <p:cNvSpPr/>
          <p:nvPr/>
        </p:nvSpPr>
        <p:spPr>
          <a:xfrm>
            <a:off x="8382104" y="3109864"/>
            <a:ext cx="236978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386864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39226" y="363331"/>
            <a:ext cx="10214655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ko-KR" altLang="en-US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조땡의 부탁</a:t>
            </a:r>
            <a:r>
              <a:rPr lang="en-US" altLang="ko-KR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!!</a:t>
            </a:r>
            <a:endParaRPr lang="en-US" altLang="ko-KR" sz="4000" b="1" dirty="0">
              <a:solidFill>
                <a:prstClr val="white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algn="ctr" fontAlgn="base">
              <a:lnSpc>
                <a:spcPct val="200000"/>
              </a:lnSpc>
            </a:pP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네이버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인플루언서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팬이 되어주세요</a:t>
            </a:r>
            <a:r>
              <a:rPr lang="en-US" altLang="ko-KR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3600" b="1" dirty="0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너무 안 들어 주셔서 섭섭해요 </a:t>
            </a:r>
            <a:r>
              <a:rPr lang="ko-KR" altLang="en-US" sz="3600" b="1" dirty="0" err="1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ㅠㅠ</a:t>
            </a:r>
            <a:endParaRPr lang="en-US" altLang="ko-KR" sz="36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2746531" y="4198511"/>
            <a:ext cx="6487620" cy="953038"/>
          </a:xfrm>
          <a:prstGeom prst="roundRect">
            <a:avLst>
              <a:gd name="adj" fmla="val 50000"/>
            </a:avLst>
          </a:prstGeom>
          <a:solidFill>
            <a:srgbClr val="FF7C8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err="1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블로그</a:t>
            </a:r>
            <a:r>
              <a:rPr lang="ko-KR" altLang="en-US" sz="400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하단 핑크 배너 클릭</a:t>
            </a:r>
          </a:p>
        </p:txBody>
      </p:sp>
    </p:spTree>
    <p:extLst>
      <p:ext uri="{BB962C8B-B14F-4D97-AF65-F5344CB8AC3E}">
        <p14:creationId xmlns:p14="http://schemas.microsoft.com/office/powerpoint/2010/main" val="77210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623" y="307273"/>
            <a:ext cx="11811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2400" b="1" dirty="0">
                <a:solidFill>
                  <a:srgbClr val="666666"/>
                </a:solidFill>
              </a:rPr>
              <a:t>■까칠한 조땡의 </a:t>
            </a:r>
            <a:r>
              <a:rPr lang="ko-KR" altLang="en-US" sz="2400" b="1" dirty="0" err="1">
                <a:solidFill>
                  <a:srgbClr val="666666"/>
                </a:solidFill>
              </a:rPr>
              <a:t>네이버</a:t>
            </a:r>
            <a:r>
              <a:rPr lang="ko-KR" altLang="en-US" sz="2400" b="1" dirty="0">
                <a:solidFill>
                  <a:srgbClr val="666666"/>
                </a:solidFill>
              </a:rPr>
              <a:t> </a:t>
            </a:r>
            <a:r>
              <a:rPr lang="ko-KR" altLang="en-US" sz="2400" b="1" dirty="0" err="1">
                <a:solidFill>
                  <a:srgbClr val="666666"/>
                </a:solidFill>
              </a:rPr>
              <a:t>인플루언서</a:t>
            </a:r>
            <a:r>
              <a:rPr lang="ko-KR" altLang="en-US" sz="2400" b="1" dirty="0">
                <a:solidFill>
                  <a:srgbClr val="666666"/>
                </a:solidFill>
              </a:rPr>
              <a:t> 팬이 되어주세요</a:t>
            </a:r>
            <a:endParaRPr lang="en-US" altLang="ko-KR" sz="2400" b="1" dirty="0">
              <a:solidFill>
                <a:srgbClr val="666666"/>
              </a:solidFill>
            </a:endParaRPr>
          </a:p>
          <a:p>
            <a:pPr fontAlgn="base"/>
            <a:endParaRPr lang="en-US" altLang="ko-KR" dirty="0">
              <a:solidFill>
                <a:srgbClr val="666666"/>
              </a:solidFill>
            </a:endParaRPr>
          </a:p>
          <a:p>
            <a:pPr fontAlgn="base"/>
            <a:r>
              <a:rPr lang="ko-KR" altLang="en-US" sz="1600" dirty="0">
                <a:solidFill>
                  <a:srgbClr val="666666"/>
                </a:solidFill>
              </a:rPr>
              <a:t>여러분들과 </a:t>
            </a:r>
            <a:r>
              <a:rPr lang="en-US" altLang="ko-KR" sz="1600" dirty="0">
                <a:solidFill>
                  <a:srgbClr val="666666"/>
                </a:solidFill>
              </a:rPr>
              <a:t>PPT</a:t>
            </a:r>
            <a:r>
              <a:rPr lang="ko-KR" altLang="en-US" sz="1600" dirty="0">
                <a:solidFill>
                  <a:srgbClr val="666666"/>
                </a:solidFill>
              </a:rPr>
              <a:t>를 매개로 소통하고자 다양한 </a:t>
            </a:r>
            <a:r>
              <a:rPr lang="en-US" altLang="ko-KR" sz="1600" dirty="0">
                <a:solidFill>
                  <a:srgbClr val="666666"/>
                </a:solidFill>
              </a:rPr>
              <a:t>SNS </a:t>
            </a:r>
            <a:r>
              <a:rPr lang="ko-KR" altLang="en-US" sz="1600" dirty="0">
                <a:solidFill>
                  <a:srgbClr val="666666"/>
                </a:solidFill>
              </a:rPr>
              <a:t>활동을 하고 있는데요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>
                <a:solidFill>
                  <a:srgbClr val="666666"/>
                </a:solidFill>
              </a:rPr>
              <a:t>요즘은 </a:t>
            </a:r>
            <a:r>
              <a:rPr lang="ko-KR" altLang="en-US" sz="1600" b="1" dirty="0" err="1">
                <a:solidFill>
                  <a:srgbClr val="666666"/>
                </a:solidFill>
              </a:rPr>
              <a:t>포털이</a:t>
            </a:r>
            <a:r>
              <a:rPr lang="ko-KR" altLang="en-US" sz="1600" b="1" dirty="0">
                <a:solidFill>
                  <a:srgbClr val="666666"/>
                </a:solidFill>
              </a:rPr>
              <a:t> 과거의 </a:t>
            </a:r>
            <a:r>
              <a:rPr lang="ko-KR" altLang="en-US" sz="1600" b="1" dirty="0" err="1">
                <a:solidFill>
                  <a:srgbClr val="666666"/>
                </a:solidFill>
              </a:rPr>
              <a:t>블로그</a:t>
            </a:r>
            <a:r>
              <a:rPr lang="ko-KR" altLang="en-US" sz="1600" b="1" dirty="0">
                <a:solidFill>
                  <a:srgbClr val="666666"/>
                </a:solidFill>
              </a:rPr>
              <a:t> 이웃이라는 시스템 보다는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b="1" dirty="0">
                <a:solidFill>
                  <a:srgbClr val="3366FF"/>
                </a:solidFill>
              </a:rPr>
              <a:t>[</a:t>
            </a:r>
            <a:r>
              <a:rPr lang="ko-KR" altLang="en-US" sz="1600" b="1" dirty="0" err="1">
                <a:solidFill>
                  <a:srgbClr val="3366FF"/>
                </a:solidFill>
              </a:rPr>
              <a:t>네이버</a:t>
            </a:r>
            <a:r>
              <a:rPr lang="ko-KR" altLang="en-US" sz="1600" b="1" dirty="0">
                <a:solidFill>
                  <a:srgbClr val="3366FF"/>
                </a:solidFill>
              </a:rPr>
              <a:t> </a:t>
            </a:r>
            <a:r>
              <a:rPr lang="ko-KR" altLang="en-US" sz="1600" b="1" dirty="0" err="1">
                <a:solidFill>
                  <a:srgbClr val="3366FF"/>
                </a:solidFill>
              </a:rPr>
              <a:t>인플루언서</a:t>
            </a:r>
            <a:r>
              <a:rPr lang="ko-KR" altLang="en-US" sz="1600" b="1" dirty="0">
                <a:solidFill>
                  <a:srgbClr val="3366FF"/>
                </a:solidFill>
              </a:rPr>
              <a:t> 서비스</a:t>
            </a:r>
            <a:r>
              <a:rPr lang="en-US" altLang="ko-KR" sz="1600" b="1" dirty="0">
                <a:solidFill>
                  <a:srgbClr val="3366FF"/>
                </a:solidFill>
              </a:rPr>
              <a:t>] </a:t>
            </a:r>
            <a:r>
              <a:rPr lang="ko-KR" altLang="en-US" sz="1600" b="1" dirty="0">
                <a:solidFill>
                  <a:srgbClr val="3366FF"/>
                </a:solidFill>
              </a:rPr>
              <a:t>를 통해 소통하고 정보를 제공하는 시스템이 더 강화된 것 같습니다</a:t>
            </a:r>
            <a:r>
              <a:rPr lang="en-US" altLang="ko-KR" sz="1600" b="1" dirty="0">
                <a:solidFill>
                  <a:srgbClr val="3366FF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 err="1">
                <a:solidFill>
                  <a:srgbClr val="666666"/>
                </a:solidFill>
              </a:rPr>
              <a:t>모바일</a:t>
            </a:r>
            <a:r>
              <a:rPr lang="ko-KR" altLang="en-US" sz="1600" b="1" dirty="0">
                <a:solidFill>
                  <a:srgbClr val="666666"/>
                </a:solidFill>
              </a:rPr>
              <a:t> 환경이 더 강조되는 상황 때문이기도 하겠지요</a:t>
            </a:r>
            <a:r>
              <a:rPr lang="en-US" altLang="ko-KR" sz="1600" b="1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 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2000" b="1" dirty="0">
                <a:solidFill>
                  <a:srgbClr val="444444"/>
                </a:solidFill>
              </a:rPr>
              <a:t>까칠한 조땡의 팬이 되어주세요</a:t>
            </a:r>
            <a:r>
              <a:rPr lang="en-US" altLang="ko-KR" sz="2000" b="1" dirty="0">
                <a:solidFill>
                  <a:srgbClr val="444444"/>
                </a:solidFill>
              </a:rPr>
              <a:t>.</a:t>
            </a:r>
            <a:endParaRPr lang="ko-KR" altLang="en-US" sz="2000" dirty="0">
              <a:solidFill>
                <a:srgbClr val="44444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조금 더 쉽고 빠르게 새로운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디자인 자료</a:t>
            </a:r>
            <a:r>
              <a:rPr lang="en-US" altLang="ko-KR" sz="1600" dirty="0">
                <a:solidFill>
                  <a:srgbClr val="666666"/>
                </a:solidFill>
              </a:rPr>
              <a:t>, </a:t>
            </a:r>
            <a:r>
              <a:rPr lang="ko-KR" altLang="en-US" sz="1600" dirty="0">
                <a:solidFill>
                  <a:srgbClr val="666666"/>
                </a:solidFill>
              </a:rPr>
              <a:t>팁 들을 만나볼 수 있고 </a:t>
            </a:r>
            <a:endParaRPr lang="en-US" altLang="ko-KR" sz="1600" dirty="0">
              <a:solidFill>
                <a:srgbClr val="666666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srgbClr val="666666"/>
                </a:solidFill>
              </a:rPr>
              <a:t>더 많은 분들과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이야기로 소통할 수 있게 도와주시면 제겐 큰 힘</a:t>
            </a:r>
            <a:r>
              <a:rPr lang="en-US" altLang="ko-KR" sz="1600" dirty="0">
                <a:solidFill>
                  <a:srgbClr val="666666"/>
                </a:solidFill>
              </a:rPr>
              <a:t>! </a:t>
            </a:r>
            <a:r>
              <a:rPr lang="ko-KR" altLang="en-US" sz="1600" dirty="0">
                <a:solidFill>
                  <a:srgbClr val="666666"/>
                </a:solidFill>
              </a:rPr>
              <a:t>그리고 동기부여가 됩니다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FF6600"/>
                </a:solidFill>
              </a:rPr>
              <a:t>[</a:t>
            </a:r>
            <a:r>
              <a:rPr lang="ko-KR" altLang="en-US" sz="1600" dirty="0">
                <a:solidFill>
                  <a:srgbClr val="FF6600"/>
                </a:solidFill>
              </a:rPr>
              <a:t>까칠한 조땡의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</a:t>
            </a:r>
            <a:r>
              <a:rPr lang="ko-KR" altLang="en-US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 err="1">
                <a:solidFill>
                  <a:srgbClr val="FF6600"/>
                </a:solidFill>
              </a:rPr>
              <a:t>인플루언서</a:t>
            </a:r>
            <a:r>
              <a:rPr lang="en-US" altLang="ko-KR" sz="1600" dirty="0">
                <a:solidFill>
                  <a:srgbClr val="FF6600"/>
                </a:solidFill>
              </a:rPr>
              <a:t>] </a:t>
            </a:r>
            <a:r>
              <a:rPr lang="ko-KR" altLang="en-US" sz="1600" dirty="0">
                <a:solidFill>
                  <a:srgbClr val="FF6600"/>
                </a:solidFill>
              </a:rPr>
              <a:t>홈</a:t>
            </a:r>
            <a:r>
              <a:rPr lang="en-US" altLang="ko-KR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>
                <a:solidFill>
                  <a:srgbClr val="FF6600"/>
                </a:solidFill>
              </a:rPr>
              <a:t>주소입니다</a:t>
            </a:r>
            <a:r>
              <a:rPr lang="en-US" altLang="ko-KR" sz="1600" dirty="0">
                <a:solidFill>
                  <a:srgbClr val="FF6600"/>
                </a:solidFill>
              </a:rPr>
              <a:t>. (</a:t>
            </a:r>
            <a:r>
              <a:rPr lang="ko-KR" altLang="en-US" sz="1600" dirty="0">
                <a:solidFill>
                  <a:srgbClr val="FF6600"/>
                </a:solidFill>
              </a:rPr>
              <a:t>이상한 주소 아니에요 </a:t>
            </a:r>
            <a:r>
              <a:rPr lang="en-US" altLang="ko-KR" sz="1600" dirty="0">
                <a:solidFill>
                  <a:srgbClr val="FF6600"/>
                </a:solidFill>
              </a:rPr>
              <a:t>^^)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네이버에서</a:t>
            </a:r>
            <a:r>
              <a:rPr lang="ko-KR" altLang="en-US" sz="1600" dirty="0">
                <a:solidFill>
                  <a:srgbClr val="FF6600"/>
                </a:solidFill>
              </a:rPr>
              <a:t> 까칠한 </a:t>
            </a:r>
            <a:r>
              <a:rPr lang="ko-KR" altLang="en-US" sz="1600" dirty="0" err="1">
                <a:solidFill>
                  <a:srgbClr val="FF6600"/>
                </a:solidFill>
              </a:rPr>
              <a:t>조땡</a:t>
            </a:r>
            <a:r>
              <a:rPr lang="ko-KR" altLang="en-US" sz="1600" dirty="0">
                <a:solidFill>
                  <a:srgbClr val="FF6600"/>
                </a:solidFill>
              </a:rPr>
              <a:t> 검색해 주셔도 됩니다</a:t>
            </a:r>
            <a:r>
              <a:rPr lang="en-US" altLang="ko-KR" sz="1600" dirty="0">
                <a:solidFill>
                  <a:srgbClr val="FF6600"/>
                </a:solidFill>
              </a:rPr>
              <a:t>.</a:t>
            </a:r>
            <a:endParaRPr lang="ko-KR" altLang="en-US" sz="1600" dirty="0">
              <a:solidFill>
                <a:srgbClr val="444444"/>
              </a:solidFill>
            </a:endParaRPr>
          </a:p>
          <a:p>
            <a:pPr fontAlgn="base"/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444444"/>
                </a:solidFill>
              </a:rPr>
              <a:t>[</a:t>
            </a:r>
            <a:r>
              <a:rPr lang="ko-KR" altLang="en-US" sz="1600" dirty="0" err="1">
                <a:solidFill>
                  <a:srgbClr val="444444"/>
                </a:solidFill>
              </a:rPr>
              <a:t>팬하기</a:t>
            </a:r>
            <a:r>
              <a:rPr lang="en-US" altLang="ko-KR" sz="1600" dirty="0">
                <a:solidFill>
                  <a:srgbClr val="444444"/>
                </a:solidFill>
              </a:rPr>
              <a:t>] </a:t>
            </a:r>
            <a:r>
              <a:rPr lang="ko-KR" altLang="en-US" sz="1600" dirty="0">
                <a:solidFill>
                  <a:srgbClr val="444444"/>
                </a:solidFill>
              </a:rPr>
              <a:t>를 눌러주시면 감사하겠습니다 </a:t>
            </a:r>
            <a:r>
              <a:rPr lang="en-US" altLang="ko-KR" sz="1600" dirty="0">
                <a:solidFill>
                  <a:srgbClr val="444444"/>
                </a:solidFill>
              </a:rPr>
              <a:t>^^</a:t>
            </a:r>
          </a:p>
          <a:p>
            <a:pPr fontAlgn="base"/>
            <a:endParaRPr lang="en-US" altLang="ko-KR" sz="1600" dirty="0">
              <a:solidFill>
                <a:srgbClr val="444444"/>
              </a:solidFill>
            </a:endParaRPr>
          </a:p>
          <a:p>
            <a:pPr fontAlgn="base"/>
            <a:r>
              <a:rPr lang="en-US" altLang="ko-KR" sz="1600" dirty="0">
                <a:solidFill>
                  <a:srgbClr val="444444"/>
                </a:solidFill>
                <a:hlinkClick r:id="rId2"/>
              </a:rPr>
              <a:t>https://in.naver.com/seok830621</a:t>
            </a:r>
            <a:endParaRPr lang="en-US" altLang="ko-KR" sz="1600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82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76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88947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456131" y="5277393"/>
            <a:ext cx="730247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*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점선 테두리는 기본 컬러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8051770" y="1875755"/>
            <a:ext cx="2621174" cy="262117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3200" b="1" dirty="0">
                <a:ln w="3175">
                  <a:noFill/>
                </a:ln>
                <a:solidFill>
                  <a:prstClr val="white"/>
                </a:solidFill>
              </a:rPr>
              <a:t>기본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5002122" y="1875755"/>
            <a:ext cx="2621174" cy="2621174"/>
          </a:xfrm>
          <a:prstGeom prst="ellipse">
            <a:avLst/>
          </a:prstGeom>
          <a:solidFill>
            <a:srgbClr val="FFE699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schemeClr val="bg1"/>
                </a:solidFill>
              </a:rPr>
              <a:t>R </a:t>
            </a:r>
            <a:r>
              <a:rPr lang="en-US" altLang="ko-KR" sz="3200" b="1" dirty="0">
                <a:ln w="3175">
                  <a:noFill/>
                </a:ln>
                <a:solidFill>
                  <a:schemeClr val="bg1"/>
                </a:solidFill>
              </a:rPr>
              <a:t>255</a:t>
            </a:r>
            <a:endParaRPr lang="en-US" altLang="ko-KR" sz="3200" b="1" dirty="0">
              <a:ln w="3175">
                <a:noFill/>
              </a:ln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schemeClr val="bg1"/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schemeClr val="bg1"/>
                </a:solidFill>
              </a:rPr>
              <a:t>230</a:t>
            </a:r>
            <a:endParaRPr lang="en-US" altLang="ko-KR" sz="3200" b="1" dirty="0">
              <a:ln w="3175">
                <a:noFill/>
              </a:ln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schemeClr val="bg1"/>
                </a:solidFill>
              </a:rPr>
              <a:t>B </a:t>
            </a:r>
            <a:r>
              <a:rPr lang="en-US" altLang="ko-KR" sz="3200" b="1" dirty="0" smtClean="0">
                <a:ln w="3175">
                  <a:noFill/>
                </a:ln>
                <a:solidFill>
                  <a:schemeClr val="bg1"/>
                </a:solidFill>
              </a:rPr>
              <a:t>153</a:t>
            </a:r>
            <a:endParaRPr lang="en-US" altLang="ko-KR" sz="3200" b="1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1952474" y="1854659"/>
            <a:ext cx="2621174" cy="2621174"/>
          </a:xfrm>
          <a:prstGeom prst="ellipse">
            <a:avLst/>
          </a:prstGeom>
          <a:solidFill>
            <a:srgbClr val="5BBF8D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R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91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191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B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141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7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496</Words>
  <Application>Microsoft Office PowerPoint</Application>
  <PresentationFormat>와이드스크린</PresentationFormat>
  <Paragraphs>117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HY견고딕</vt:lpstr>
      <vt:lpstr>Tmon몬소리 Black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2</cp:revision>
  <dcterms:created xsi:type="dcterms:W3CDTF">2024-01-19T05:24:07Z</dcterms:created>
  <dcterms:modified xsi:type="dcterms:W3CDTF">2024-01-19T05:27:52Z</dcterms:modified>
</cp:coreProperties>
</file>