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4A54"/>
    <a:srgbClr val="F8F7F2"/>
    <a:srgbClr val="EBE9DD"/>
    <a:srgbClr val="2B292E"/>
    <a:srgbClr val="EBE9FF"/>
    <a:srgbClr val="E04243"/>
    <a:srgbClr val="FEB0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26" autoAdjust="0"/>
    <p:restoredTop sz="94660"/>
  </p:normalViewPr>
  <p:slideViewPr>
    <p:cSldViewPr>
      <p:cViewPr varScale="1">
        <p:scale>
          <a:sx n="140" d="100"/>
          <a:sy n="140" d="100"/>
        </p:scale>
        <p:origin x="110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722D-3979-423D-898F-74D6ADD48EF7}" type="datetimeFigureOut">
              <a:rPr lang="ko-KR" altLang="en-US" smtClean="0"/>
              <a:t>2024-04-21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1320-C7A7-4496-BD0D-DB7AFC3B41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9501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722D-3979-423D-898F-74D6ADD48EF7}" type="datetimeFigureOut">
              <a:rPr lang="ko-KR" altLang="en-US" smtClean="0"/>
              <a:t>2024-04-21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1320-C7A7-4496-BD0D-DB7AFC3B41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3624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722D-3979-423D-898F-74D6ADD48EF7}" type="datetimeFigureOut">
              <a:rPr lang="ko-KR" altLang="en-US" smtClean="0"/>
              <a:t>2024-04-21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1320-C7A7-4496-BD0D-DB7AFC3B41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5192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722D-3979-423D-898F-74D6ADD48EF7}" type="datetimeFigureOut">
              <a:rPr lang="ko-KR" altLang="en-US" smtClean="0"/>
              <a:t>2024-04-21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1320-C7A7-4496-BD0D-DB7AFC3B41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2017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722D-3979-423D-898F-74D6ADD48EF7}" type="datetimeFigureOut">
              <a:rPr lang="ko-KR" altLang="en-US" smtClean="0"/>
              <a:t>2024-04-21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1320-C7A7-4496-BD0D-DB7AFC3B41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802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722D-3979-423D-898F-74D6ADD48EF7}" type="datetimeFigureOut">
              <a:rPr lang="ko-KR" altLang="en-US" smtClean="0"/>
              <a:t>2024-04-21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1320-C7A7-4496-BD0D-DB7AFC3B41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3894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722D-3979-423D-898F-74D6ADD48EF7}" type="datetimeFigureOut">
              <a:rPr lang="ko-KR" altLang="en-US" smtClean="0"/>
              <a:t>2024-04-21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1320-C7A7-4496-BD0D-DB7AFC3B41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3934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722D-3979-423D-898F-74D6ADD48EF7}" type="datetimeFigureOut">
              <a:rPr lang="ko-KR" altLang="en-US" smtClean="0"/>
              <a:t>2024-04-21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1320-C7A7-4496-BD0D-DB7AFC3B41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9716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722D-3979-423D-898F-74D6ADD48EF7}" type="datetimeFigureOut">
              <a:rPr lang="ko-KR" altLang="en-US" smtClean="0"/>
              <a:t>2024-04-21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1320-C7A7-4496-BD0D-DB7AFC3B41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1990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722D-3979-423D-898F-74D6ADD48EF7}" type="datetimeFigureOut">
              <a:rPr lang="ko-KR" altLang="en-US" smtClean="0"/>
              <a:t>2024-04-21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1320-C7A7-4496-BD0D-DB7AFC3B41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8424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722D-3979-423D-898F-74D6ADD48EF7}" type="datetimeFigureOut">
              <a:rPr lang="ko-KR" altLang="en-US" smtClean="0"/>
              <a:t>2024-04-21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1320-C7A7-4496-BD0D-DB7AFC3B41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1556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C722D-3979-423D-898F-74D6ADD48EF7}" type="datetimeFigureOut">
              <a:rPr lang="ko-KR" altLang="en-US" smtClean="0"/>
              <a:t>2024-04-21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61320-C7A7-4496-BD0D-DB7AFC3B41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3858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F8F7F2"/>
          </a:fgClr>
          <a:bgClr>
            <a:srgbClr val="EBE9DD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오각형 7"/>
          <p:cNvSpPr/>
          <p:nvPr/>
        </p:nvSpPr>
        <p:spPr>
          <a:xfrm>
            <a:off x="0" y="555526"/>
            <a:ext cx="9144000" cy="4016249"/>
          </a:xfrm>
          <a:custGeom>
            <a:avLst/>
            <a:gdLst/>
            <a:ahLst/>
            <a:cxnLst/>
            <a:rect l="l" t="t" r="r" b="b"/>
            <a:pathLst>
              <a:path w="9144000" h="4016249">
                <a:moveTo>
                  <a:pt x="5934360" y="0"/>
                </a:moveTo>
                <a:lnTo>
                  <a:pt x="5952924" y="0"/>
                </a:lnTo>
                <a:lnTo>
                  <a:pt x="9144000" y="1572439"/>
                </a:lnTo>
                <a:lnTo>
                  <a:pt x="9144000" y="2460009"/>
                </a:lnTo>
                <a:lnTo>
                  <a:pt x="5985798" y="4016249"/>
                </a:lnTo>
                <a:cubicBezTo>
                  <a:pt x="5372415" y="3687637"/>
                  <a:pt x="3898319" y="3456384"/>
                  <a:pt x="2177389" y="3456384"/>
                </a:cubicBezTo>
                <a:cubicBezTo>
                  <a:pt x="1377737" y="3456384"/>
                  <a:pt x="631380" y="3506314"/>
                  <a:pt x="0" y="3593174"/>
                </a:cubicBezTo>
                <a:lnTo>
                  <a:pt x="0" y="458935"/>
                </a:lnTo>
                <a:cubicBezTo>
                  <a:pt x="610997" y="538111"/>
                  <a:pt x="1323287" y="583270"/>
                  <a:pt x="2083778" y="583270"/>
                </a:cubicBezTo>
                <a:cubicBezTo>
                  <a:pt x="3845455" y="583270"/>
                  <a:pt x="5348472" y="340937"/>
                  <a:pt x="5934360" y="0"/>
                </a:cubicBezTo>
                <a:close/>
              </a:path>
            </a:pathLst>
          </a:custGeom>
          <a:pattFill prst="pct30">
            <a:fgClr>
              <a:srgbClr val="4E4A54"/>
            </a:fgClr>
            <a:bgClr>
              <a:srgbClr val="2B292E"/>
            </a:bgClr>
          </a:patt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0" y="915566"/>
            <a:ext cx="323528" cy="338437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7" name="Picture 3" descr="H:\블로그\20150709 ppt\Tie_of_striped_design_512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926212" y="1303510"/>
            <a:ext cx="1844304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3635896" y="2378373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b="1" dirty="0" smtClean="0">
                <a:solidFill>
                  <a:schemeClr val="bg1"/>
                </a:solidFill>
              </a:rPr>
              <a:t>Fashion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915816" y="1923678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>
                <a:solidFill>
                  <a:schemeClr val="bg1"/>
                </a:solidFill>
              </a:rPr>
              <a:t>All about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971600" y="1798288"/>
            <a:ext cx="1728192" cy="1434308"/>
          </a:xfrm>
          <a:prstGeom prst="rect">
            <a:avLst/>
          </a:prstGeom>
          <a:solidFill>
            <a:schemeClr val="bg1">
              <a:alpha val="12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/>
              <a:t>2030</a:t>
            </a:r>
          </a:p>
          <a:p>
            <a:pPr algn="ctr"/>
            <a:r>
              <a:rPr lang="en-US" altLang="ko-KR" dirty="0" smtClean="0"/>
              <a:t>Fashion</a:t>
            </a:r>
          </a:p>
          <a:p>
            <a:pPr algn="ctr"/>
            <a:r>
              <a:rPr lang="en-US" altLang="ko-KR" sz="1400" dirty="0" smtClean="0"/>
              <a:t>Magazine</a:t>
            </a:r>
            <a:endParaRPr lang="ko-KR" alt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899592" y="463773"/>
            <a:ext cx="3384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solidFill>
                  <a:srgbClr val="4E4A54"/>
                </a:solidFill>
                <a:latin typeface="Adobe 고딕 Std B" pitchFamily="34" charset="-127"/>
                <a:ea typeface="Adobe 고딕 Std B" pitchFamily="34" charset="-127"/>
              </a:rPr>
              <a:t>패션 트렌드에 대한 솔직한 이야기</a:t>
            </a:r>
            <a:endParaRPr lang="en-US" altLang="ko-KR" sz="1400" dirty="0" smtClean="0">
              <a:solidFill>
                <a:srgbClr val="4E4A54"/>
              </a:solidFill>
              <a:latin typeface="Adobe 고딕 Std B" pitchFamily="34" charset="-127"/>
              <a:ea typeface="Adobe 고딕 Std B" pitchFamily="34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 rot="19954066">
            <a:off x="5917251" y="3949562"/>
            <a:ext cx="33843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50" dirty="0" smtClean="0">
                <a:solidFill>
                  <a:srgbClr val="4E4A54"/>
                </a:solidFill>
                <a:latin typeface="+mn-ea"/>
              </a:rPr>
              <a:t>매일 같은 옷만 입고 있는 당신에게</a:t>
            </a:r>
            <a:endParaRPr lang="en-US" altLang="ko-KR" sz="1050" dirty="0" smtClean="0">
              <a:solidFill>
                <a:srgbClr val="4E4A54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76352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17</Words>
  <Application>Microsoft Office PowerPoint</Application>
  <PresentationFormat>화면 슬라이드 쇼(16:9)</PresentationFormat>
  <Paragraphs>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Adobe 고딕 Std B</vt:lpstr>
      <vt:lpstr>맑은 고딕</vt:lpstr>
      <vt:lpstr>Arial</vt:lpstr>
      <vt:lpstr>Office 테마</vt:lpstr>
      <vt:lpstr>PowerPoint 프레젠테이션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seok0621</dc:creator>
  <cp:lastModifiedBy>Microsoft 계정</cp:lastModifiedBy>
  <cp:revision>5</cp:revision>
  <dcterms:created xsi:type="dcterms:W3CDTF">2015-07-09T09:18:56Z</dcterms:created>
  <dcterms:modified xsi:type="dcterms:W3CDTF">2024-04-21T10:23:15Z</dcterms:modified>
</cp:coreProperties>
</file>