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97" autoAdjust="0"/>
    <p:restoredTop sz="94660"/>
  </p:normalViewPr>
  <p:slideViewPr>
    <p:cSldViewPr snapToGrid="0">
      <p:cViewPr>
        <p:scale>
          <a:sx n="75" d="100"/>
          <a:sy n="75" d="100"/>
        </p:scale>
        <p:origin x="21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2019-04-17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51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2019-04-17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39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2019-04-17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9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2019-04-17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4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2019-04-17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9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2019-04-17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8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2019-04-17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1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2019-04-17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47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2019-04-17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89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2019-04-17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5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2019-04-17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3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2019-04-17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9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19935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4582921" y="1890472"/>
            <a:ext cx="2859578" cy="2859578"/>
          </a:xfrm>
          <a:prstGeom prst="ellipse">
            <a:avLst/>
          </a:pr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</a:t>
            </a:r>
            <a:r>
              <a:rPr lang="en-US" altLang="ko-KR" sz="2800" b="1" dirty="0">
                <a:solidFill>
                  <a:prstClr val="white"/>
                </a:solidFill>
              </a:rPr>
              <a:t>75 </a:t>
            </a:r>
            <a:endParaRPr lang="en-US" altLang="ko-KR" sz="2800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</a:t>
            </a:r>
            <a:r>
              <a:rPr lang="en-US" altLang="ko-KR" sz="2800" b="1" dirty="0">
                <a:solidFill>
                  <a:prstClr val="white"/>
                </a:solidFill>
              </a:rPr>
              <a:t>127</a:t>
            </a:r>
            <a:endParaRPr lang="en-US" altLang="ko-KR" sz="2800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</a:t>
            </a:r>
            <a:r>
              <a:rPr lang="en-US" altLang="ko-KR" sz="2800" b="1" dirty="0">
                <a:solidFill>
                  <a:prstClr val="white"/>
                </a:solidFill>
              </a:rPr>
              <a:t>255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387119" y="5524135"/>
            <a:ext cx="73024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6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F5F6F9"/>
            </a:gs>
            <a:gs pos="5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814824" y="3383014"/>
            <a:ext cx="4541466" cy="1911978"/>
          </a:xfrm>
          <a:prstGeom prst="rect">
            <a:avLst/>
          </a:prstGeom>
          <a:solidFill>
            <a:srgbClr val="4B7F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ko-KR" altLang="en-US" sz="1600" kern="0" dirty="0">
                <a:solidFill>
                  <a:prstClr val="white"/>
                </a:solidFill>
              </a:rPr>
              <a:t>한국대학교 경영학과 </a:t>
            </a:r>
            <a:r>
              <a:rPr lang="en-US" altLang="ko-KR" sz="1600" kern="0" dirty="0">
                <a:solidFill>
                  <a:prstClr val="white"/>
                </a:solidFill>
              </a:rPr>
              <a:t>201234567</a:t>
            </a:r>
          </a:p>
          <a:p>
            <a:pPr lvl="1">
              <a:lnSpc>
                <a:spcPct val="150000"/>
              </a:lnSpc>
            </a:pPr>
            <a:r>
              <a:rPr lang="ko-KR" altLang="en-US" b="1" kern="0" dirty="0">
                <a:solidFill>
                  <a:prstClr val="white"/>
                </a:solidFill>
              </a:rPr>
              <a:t>까칠한 </a:t>
            </a:r>
            <a:r>
              <a:rPr lang="ko-KR" altLang="en-US" b="1" kern="0" dirty="0">
                <a:solidFill>
                  <a:prstClr val="white"/>
                </a:solidFill>
              </a:rPr>
              <a:t>조땡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42" name="양쪽 모서리가 둥근 사각형 41"/>
          <p:cNvSpPr/>
          <p:nvPr/>
        </p:nvSpPr>
        <p:spPr>
          <a:xfrm>
            <a:off x="3814824" y="1724619"/>
            <a:ext cx="4541466" cy="1658394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257300" dist="38100" dir="16200000" sx="79000" sy="79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POWER POINT </a:t>
            </a:r>
            <a:r>
              <a:rPr lang="en-US" altLang="ko-KR" sz="24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PRESENTATION 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ko-KR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</a:t>
            </a:r>
            <a:r>
              <a:rPr lang="en-US" altLang="ko-KR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your stylish business and campus life with </a:t>
            </a:r>
            <a:r>
              <a:rPr lang="en-US" altLang="ko-KR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BIZCAM</a:t>
            </a:r>
            <a:endParaRPr lang="ko-KR" altLang="en-US" sz="40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2882790" y="3005066"/>
            <a:ext cx="1417905" cy="942653"/>
            <a:chOff x="1169752" y="4253969"/>
            <a:chExt cx="1417905" cy="94265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양쪽 모서리가 둥근 사각형 9"/>
            <p:cNvSpPr/>
            <p:nvPr/>
          </p:nvSpPr>
          <p:spPr>
            <a:xfrm>
              <a:off x="1169752" y="4253969"/>
              <a:ext cx="1365337" cy="290676"/>
            </a:xfrm>
            <a:prstGeom prst="round2SameRect">
              <a:avLst>
                <a:gd name="adj1" fmla="val 13667"/>
                <a:gd name="adj2" fmla="val 0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lnSpc>
                  <a:spcPct val="150000"/>
                </a:lnSpc>
                <a:defRPr/>
              </a:pPr>
              <a:r>
                <a:rPr lang="ko-KR" altLang="en-US" sz="1100" b="1" kern="0" dirty="0">
                  <a:solidFill>
                    <a:prstClr val="white"/>
                  </a:solidFill>
                </a:rPr>
                <a:t>학과 </a:t>
              </a:r>
              <a:r>
                <a:rPr lang="en-US" altLang="ko-KR" sz="1100" b="1" kern="0" dirty="0">
                  <a:solidFill>
                    <a:prstClr val="white"/>
                  </a:solidFill>
                </a:rPr>
                <a:t>/ </a:t>
              </a:r>
              <a:r>
                <a:rPr lang="ko-KR" altLang="en-US" sz="1100" b="1" kern="0" dirty="0">
                  <a:solidFill>
                    <a:prstClr val="white"/>
                  </a:solidFill>
                </a:rPr>
                <a:t>학번</a:t>
              </a:r>
              <a:endParaRPr lang="en-US" altLang="ko-KR" sz="11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1" name="양쪽 모서리가 둥근 사각형 10"/>
            <p:cNvSpPr/>
            <p:nvPr/>
          </p:nvSpPr>
          <p:spPr>
            <a:xfrm>
              <a:off x="1169752" y="4544646"/>
              <a:ext cx="1365337" cy="457200"/>
            </a:xfrm>
            <a:prstGeom prst="round2SameRect">
              <a:avLst>
                <a:gd name="adj1" fmla="val 0"/>
                <a:gd name="adj2" fmla="val 15485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lnSpc>
                  <a:spcPct val="150000"/>
                </a:lnSpc>
                <a:defRPr/>
              </a:pPr>
              <a:r>
                <a:rPr lang="ko-KR" altLang="en-US" sz="1100" b="1" kern="0" dirty="0">
                  <a:solidFill>
                    <a:prstClr val="white"/>
                  </a:solidFill>
                </a:rPr>
                <a:t>이름</a:t>
              </a:r>
              <a:endParaRPr lang="en-US" altLang="ko-KR" sz="11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2" name="이등변 삼각형 11"/>
            <p:cNvSpPr/>
            <p:nvPr/>
          </p:nvSpPr>
          <p:spPr>
            <a:xfrm rot="19800000" flipV="1">
              <a:off x="2478658" y="4806851"/>
              <a:ext cx="108999" cy="389771"/>
            </a:xfrm>
            <a:prstGeom prst="triangl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lnSpc>
                  <a:spcPct val="150000"/>
                </a:lnSpc>
                <a:defRPr/>
              </a:pPr>
              <a:endParaRPr lang="ko-KR" altLang="en-US" sz="10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550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자유형 39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57200" y="457199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2274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POWER POINT </a:t>
            </a:r>
            <a:r>
              <a:rPr lang="en-US" altLang="ko-KR" sz="24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PRESENTATION </a:t>
            </a:r>
            <a:r>
              <a:rPr lang="en-US" altLang="ko-KR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</a:t>
            </a:r>
            <a:r>
              <a:rPr lang="en-US" altLang="ko-KR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BIZCAM</a:t>
            </a:r>
            <a:endParaRPr lang="ko-KR" altLang="en-US" sz="40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5441950" y="2381250"/>
            <a:ext cx="1494064" cy="1363436"/>
          </a:xfrm>
          <a:prstGeom prst="roundRect">
            <a:avLst>
              <a:gd name="adj" fmla="val 7724"/>
            </a:avLst>
          </a:prstGeom>
          <a:solidFill>
            <a:srgbClr val="F5F6F9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5441950" y="3942716"/>
            <a:ext cx="1494064" cy="353513"/>
          </a:xfrm>
          <a:prstGeom prst="roundRect">
            <a:avLst>
              <a:gd name="adj" fmla="val 15935"/>
            </a:avLst>
          </a:prstGeom>
          <a:solidFill>
            <a:srgbClr val="F5F6F9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  <a:endParaRPr lang="en-US" altLang="ko-KR" sz="1200" b="1" dirty="0">
              <a:solidFill>
                <a:prstClr val="black">
                  <a:lumMod val="65000"/>
                  <a:lumOff val="3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7448830" y="2381250"/>
            <a:ext cx="1494064" cy="1363436"/>
          </a:xfrm>
          <a:prstGeom prst="roundRect">
            <a:avLst>
              <a:gd name="adj" fmla="val 7724"/>
            </a:avLst>
          </a:prstGeom>
          <a:solidFill>
            <a:schemeClr val="bg1"/>
          </a:solidFill>
          <a:ln>
            <a:solidFill>
              <a:srgbClr val="4B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7448830" y="3942716"/>
            <a:ext cx="1494064" cy="353513"/>
          </a:xfrm>
          <a:prstGeom prst="roundRect">
            <a:avLst>
              <a:gd name="adj" fmla="val 15935"/>
            </a:avLst>
          </a:prstGeom>
          <a:solidFill>
            <a:srgbClr val="4B7FFF"/>
          </a:solidFill>
          <a:ln>
            <a:solidFill>
              <a:srgbClr val="4B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</a:rPr>
              <a:t>Contents</a:t>
            </a:r>
            <a:endParaRPr lang="en-US" altLang="ko-KR" sz="1200" b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9482391" y="2381250"/>
            <a:ext cx="1494064" cy="1363436"/>
          </a:xfrm>
          <a:prstGeom prst="roundRect">
            <a:avLst>
              <a:gd name="adj" fmla="val 7724"/>
            </a:avLst>
          </a:prstGeom>
          <a:solidFill>
            <a:srgbClr val="F5F6F9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9482391" y="3942716"/>
            <a:ext cx="1494064" cy="353513"/>
          </a:xfrm>
          <a:prstGeom prst="roundRect">
            <a:avLst>
              <a:gd name="adj" fmla="val 15935"/>
            </a:avLst>
          </a:prstGeom>
          <a:solidFill>
            <a:srgbClr val="F5F6F9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  <a:endParaRPr lang="en-US" altLang="ko-KR" sz="1200" b="1" dirty="0">
              <a:solidFill>
                <a:prstClr val="black">
                  <a:lumMod val="65000"/>
                  <a:lumOff val="35000"/>
                </a:prstClr>
              </a:solidFill>
              <a:cs typeface="Aharoni" panose="02010803020104030203" pitchFamily="2" charset="-79"/>
            </a:endParaRPr>
          </a:p>
        </p:txBody>
      </p:sp>
      <p:grpSp>
        <p:nvGrpSpPr>
          <p:cNvPr id="22" name="Group 28"/>
          <p:cNvGrpSpPr>
            <a:grpSpLocks noChangeAspect="1"/>
          </p:cNvGrpSpPr>
          <p:nvPr/>
        </p:nvGrpSpPr>
        <p:grpSpPr bwMode="auto">
          <a:xfrm>
            <a:off x="5871666" y="2656301"/>
            <a:ext cx="645665" cy="565084"/>
            <a:chOff x="496" y="4251"/>
            <a:chExt cx="641" cy="561"/>
          </a:xfrm>
          <a:solidFill>
            <a:schemeClr val="bg1">
              <a:lumMod val="75000"/>
            </a:schemeClr>
          </a:solidFill>
        </p:grpSpPr>
        <p:sp>
          <p:nvSpPr>
            <p:cNvPr id="23" name="Freeform 30"/>
            <p:cNvSpPr>
              <a:spLocks/>
            </p:cNvSpPr>
            <p:nvPr/>
          </p:nvSpPr>
          <p:spPr bwMode="auto">
            <a:xfrm>
              <a:off x="709" y="4720"/>
              <a:ext cx="88" cy="92"/>
            </a:xfrm>
            <a:custGeom>
              <a:avLst/>
              <a:gdLst>
                <a:gd name="T0" fmla="*/ 0 w 526"/>
                <a:gd name="T1" fmla="*/ 0 h 553"/>
                <a:gd name="T2" fmla="*/ 526 w 526"/>
                <a:gd name="T3" fmla="*/ 250 h 553"/>
                <a:gd name="T4" fmla="*/ 97 w 526"/>
                <a:gd name="T5" fmla="*/ 542 h 553"/>
                <a:gd name="T6" fmla="*/ 81 w 526"/>
                <a:gd name="T7" fmla="*/ 549 h 553"/>
                <a:gd name="T8" fmla="*/ 65 w 526"/>
                <a:gd name="T9" fmla="*/ 553 h 553"/>
                <a:gd name="T10" fmla="*/ 49 w 526"/>
                <a:gd name="T11" fmla="*/ 552 h 553"/>
                <a:gd name="T12" fmla="*/ 34 w 526"/>
                <a:gd name="T13" fmla="*/ 546 h 553"/>
                <a:gd name="T14" fmla="*/ 20 w 526"/>
                <a:gd name="T15" fmla="*/ 535 h 553"/>
                <a:gd name="T16" fmla="*/ 9 w 526"/>
                <a:gd name="T17" fmla="*/ 522 h 553"/>
                <a:gd name="T18" fmla="*/ 2 w 526"/>
                <a:gd name="T19" fmla="*/ 507 h 553"/>
                <a:gd name="T20" fmla="*/ 0 w 526"/>
                <a:gd name="T21" fmla="*/ 490 h 553"/>
                <a:gd name="T22" fmla="*/ 0 w 526"/>
                <a:gd name="T2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6" h="553">
                  <a:moveTo>
                    <a:pt x="0" y="0"/>
                  </a:moveTo>
                  <a:lnTo>
                    <a:pt x="526" y="250"/>
                  </a:lnTo>
                  <a:lnTo>
                    <a:pt x="97" y="542"/>
                  </a:lnTo>
                  <a:lnTo>
                    <a:pt x="81" y="549"/>
                  </a:lnTo>
                  <a:lnTo>
                    <a:pt x="65" y="553"/>
                  </a:lnTo>
                  <a:lnTo>
                    <a:pt x="49" y="552"/>
                  </a:lnTo>
                  <a:lnTo>
                    <a:pt x="34" y="546"/>
                  </a:lnTo>
                  <a:lnTo>
                    <a:pt x="20" y="535"/>
                  </a:lnTo>
                  <a:lnTo>
                    <a:pt x="9" y="522"/>
                  </a:lnTo>
                  <a:lnTo>
                    <a:pt x="2" y="507"/>
                  </a:lnTo>
                  <a:lnTo>
                    <a:pt x="0" y="4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auto">
            <a:xfrm>
              <a:off x="496" y="4251"/>
              <a:ext cx="641" cy="530"/>
            </a:xfrm>
            <a:custGeom>
              <a:avLst/>
              <a:gdLst>
                <a:gd name="T0" fmla="*/ 3785 w 3847"/>
                <a:gd name="T1" fmla="*/ 0 h 3180"/>
                <a:gd name="T2" fmla="*/ 3800 w 3847"/>
                <a:gd name="T3" fmla="*/ 2 h 3180"/>
                <a:gd name="T4" fmla="*/ 3814 w 3847"/>
                <a:gd name="T5" fmla="*/ 7 h 3180"/>
                <a:gd name="T6" fmla="*/ 3827 w 3847"/>
                <a:gd name="T7" fmla="*/ 16 h 3180"/>
                <a:gd name="T8" fmla="*/ 3839 w 3847"/>
                <a:gd name="T9" fmla="*/ 31 h 3180"/>
                <a:gd name="T10" fmla="*/ 3846 w 3847"/>
                <a:gd name="T11" fmla="*/ 49 h 3180"/>
                <a:gd name="T12" fmla="*/ 3847 w 3847"/>
                <a:gd name="T13" fmla="*/ 66 h 3180"/>
                <a:gd name="T14" fmla="*/ 3842 w 3847"/>
                <a:gd name="T15" fmla="*/ 85 h 3180"/>
                <a:gd name="T16" fmla="*/ 2642 w 3847"/>
                <a:gd name="T17" fmla="*/ 3110 h 3180"/>
                <a:gd name="T18" fmla="*/ 2631 w 3847"/>
                <a:gd name="T19" fmla="*/ 3130 h 3180"/>
                <a:gd name="T20" fmla="*/ 2617 w 3847"/>
                <a:gd name="T21" fmla="*/ 3147 h 3180"/>
                <a:gd name="T22" fmla="*/ 2600 w 3847"/>
                <a:gd name="T23" fmla="*/ 3161 h 3180"/>
                <a:gd name="T24" fmla="*/ 2579 w 3847"/>
                <a:gd name="T25" fmla="*/ 3172 h 3180"/>
                <a:gd name="T26" fmla="*/ 2559 w 3847"/>
                <a:gd name="T27" fmla="*/ 3178 h 3180"/>
                <a:gd name="T28" fmla="*/ 2539 w 3847"/>
                <a:gd name="T29" fmla="*/ 3180 h 3180"/>
                <a:gd name="T30" fmla="*/ 2514 w 3847"/>
                <a:gd name="T31" fmla="*/ 3177 h 3180"/>
                <a:gd name="T32" fmla="*/ 2491 w 3847"/>
                <a:gd name="T33" fmla="*/ 3168 h 3180"/>
                <a:gd name="T34" fmla="*/ 1278 w 3847"/>
                <a:gd name="T35" fmla="*/ 2591 h 3180"/>
                <a:gd name="T36" fmla="*/ 2984 w 3847"/>
                <a:gd name="T37" fmla="*/ 878 h 3180"/>
                <a:gd name="T38" fmla="*/ 1036 w 3847"/>
                <a:gd name="T39" fmla="*/ 2477 h 3180"/>
                <a:gd name="T40" fmla="*/ 63 w 3847"/>
                <a:gd name="T41" fmla="*/ 2014 h 3180"/>
                <a:gd name="T42" fmla="*/ 42 w 3847"/>
                <a:gd name="T43" fmla="*/ 2000 h 3180"/>
                <a:gd name="T44" fmla="*/ 24 w 3847"/>
                <a:gd name="T45" fmla="*/ 1983 h 3180"/>
                <a:gd name="T46" fmla="*/ 11 w 3847"/>
                <a:gd name="T47" fmla="*/ 1963 h 3180"/>
                <a:gd name="T48" fmla="*/ 3 w 3847"/>
                <a:gd name="T49" fmla="*/ 1940 h 3180"/>
                <a:gd name="T50" fmla="*/ 0 w 3847"/>
                <a:gd name="T51" fmla="*/ 1915 h 3180"/>
                <a:gd name="T52" fmla="*/ 2 w 3847"/>
                <a:gd name="T53" fmla="*/ 1891 h 3180"/>
                <a:gd name="T54" fmla="*/ 10 w 3847"/>
                <a:gd name="T55" fmla="*/ 1867 h 3180"/>
                <a:gd name="T56" fmla="*/ 23 w 3847"/>
                <a:gd name="T57" fmla="*/ 1846 h 3180"/>
                <a:gd name="T58" fmla="*/ 41 w 3847"/>
                <a:gd name="T59" fmla="*/ 1829 h 3180"/>
                <a:gd name="T60" fmla="*/ 62 w 3847"/>
                <a:gd name="T61" fmla="*/ 1816 h 3180"/>
                <a:gd name="T62" fmla="*/ 3757 w 3847"/>
                <a:gd name="T63" fmla="*/ 5 h 3180"/>
                <a:gd name="T64" fmla="*/ 3771 w 3847"/>
                <a:gd name="T65" fmla="*/ 1 h 3180"/>
                <a:gd name="T66" fmla="*/ 3785 w 3847"/>
                <a:gd name="T67" fmla="*/ 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47" h="3180">
                  <a:moveTo>
                    <a:pt x="3785" y="0"/>
                  </a:moveTo>
                  <a:lnTo>
                    <a:pt x="3800" y="2"/>
                  </a:lnTo>
                  <a:lnTo>
                    <a:pt x="3814" y="7"/>
                  </a:lnTo>
                  <a:lnTo>
                    <a:pt x="3827" y="16"/>
                  </a:lnTo>
                  <a:lnTo>
                    <a:pt x="3839" y="31"/>
                  </a:lnTo>
                  <a:lnTo>
                    <a:pt x="3846" y="49"/>
                  </a:lnTo>
                  <a:lnTo>
                    <a:pt x="3847" y="66"/>
                  </a:lnTo>
                  <a:lnTo>
                    <a:pt x="3842" y="85"/>
                  </a:lnTo>
                  <a:lnTo>
                    <a:pt x="2642" y="3110"/>
                  </a:lnTo>
                  <a:lnTo>
                    <a:pt x="2631" y="3130"/>
                  </a:lnTo>
                  <a:lnTo>
                    <a:pt x="2617" y="3147"/>
                  </a:lnTo>
                  <a:lnTo>
                    <a:pt x="2600" y="3161"/>
                  </a:lnTo>
                  <a:lnTo>
                    <a:pt x="2579" y="3172"/>
                  </a:lnTo>
                  <a:lnTo>
                    <a:pt x="2559" y="3178"/>
                  </a:lnTo>
                  <a:lnTo>
                    <a:pt x="2539" y="3180"/>
                  </a:lnTo>
                  <a:lnTo>
                    <a:pt x="2514" y="3177"/>
                  </a:lnTo>
                  <a:lnTo>
                    <a:pt x="2491" y="3168"/>
                  </a:lnTo>
                  <a:lnTo>
                    <a:pt x="1278" y="2591"/>
                  </a:lnTo>
                  <a:lnTo>
                    <a:pt x="2984" y="878"/>
                  </a:lnTo>
                  <a:lnTo>
                    <a:pt x="1036" y="2477"/>
                  </a:lnTo>
                  <a:lnTo>
                    <a:pt x="63" y="2014"/>
                  </a:lnTo>
                  <a:lnTo>
                    <a:pt x="42" y="2000"/>
                  </a:lnTo>
                  <a:lnTo>
                    <a:pt x="24" y="1983"/>
                  </a:lnTo>
                  <a:lnTo>
                    <a:pt x="11" y="1963"/>
                  </a:lnTo>
                  <a:lnTo>
                    <a:pt x="3" y="1940"/>
                  </a:lnTo>
                  <a:lnTo>
                    <a:pt x="0" y="1915"/>
                  </a:lnTo>
                  <a:lnTo>
                    <a:pt x="2" y="1891"/>
                  </a:lnTo>
                  <a:lnTo>
                    <a:pt x="10" y="1867"/>
                  </a:lnTo>
                  <a:lnTo>
                    <a:pt x="23" y="1846"/>
                  </a:lnTo>
                  <a:lnTo>
                    <a:pt x="41" y="1829"/>
                  </a:lnTo>
                  <a:lnTo>
                    <a:pt x="62" y="1816"/>
                  </a:lnTo>
                  <a:lnTo>
                    <a:pt x="3757" y="5"/>
                  </a:lnTo>
                  <a:lnTo>
                    <a:pt x="3771" y="1"/>
                  </a:lnTo>
                  <a:lnTo>
                    <a:pt x="37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5" name="Freeform 11"/>
          <p:cNvSpPr>
            <a:spLocks noEditPoints="1"/>
          </p:cNvSpPr>
          <p:nvPr/>
        </p:nvSpPr>
        <p:spPr bwMode="auto">
          <a:xfrm>
            <a:off x="7973221" y="2641639"/>
            <a:ext cx="518868" cy="637024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rgbClr val="4B7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9880600" y="2626442"/>
            <a:ext cx="633305" cy="701943"/>
            <a:chOff x="4006850" y="1601788"/>
            <a:chExt cx="322263" cy="357188"/>
          </a:xfrm>
          <a:solidFill>
            <a:schemeClr val="bg1">
              <a:lumMod val="75000"/>
            </a:schemeClr>
          </a:solidFill>
        </p:grpSpPr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4125913" y="1674813"/>
              <a:ext cx="141288" cy="109538"/>
            </a:xfrm>
            <a:custGeom>
              <a:avLst/>
              <a:gdLst>
                <a:gd name="T0" fmla="*/ 680 w 1255"/>
                <a:gd name="T1" fmla="*/ 0 h 963"/>
                <a:gd name="T2" fmla="*/ 736 w 1255"/>
                <a:gd name="T3" fmla="*/ 1 h 963"/>
                <a:gd name="T4" fmla="*/ 793 w 1255"/>
                <a:gd name="T5" fmla="*/ 6 h 963"/>
                <a:gd name="T6" fmla="*/ 849 w 1255"/>
                <a:gd name="T7" fmla="*/ 17 h 963"/>
                <a:gd name="T8" fmla="*/ 904 w 1255"/>
                <a:gd name="T9" fmla="*/ 32 h 963"/>
                <a:gd name="T10" fmla="*/ 958 w 1255"/>
                <a:gd name="T11" fmla="*/ 52 h 963"/>
                <a:gd name="T12" fmla="*/ 1010 w 1255"/>
                <a:gd name="T13" fmla="*/ 77 h 963"/>
                <a:gd name="T14" fmla="*/ 1060 w 1255"/>
                <a:gd name="T15" fmla="*/ 105 h 963"/>
                <a:gd name="T16" fmla="*/ 1107 w 1255"/>
                <a:gd name="T17" fmla="*/ 140 h 963"/>
                <a:gd name="T18" fmla="*/ 1153 w 1255"/>
                <a:gd name="T19" fmla="*/ 178 h 963"/>
                <a:gd name="T20" fmla="*/ 1195 w 1255"/>
                <a:gd name="T21" fmla="*/ 221 h 963"/>
                <a:gd name="T22" fmla="*/ 1255 w 1255"/>
                <a:gd name="T23" fmla="*/ 287 h 963"/>
                <a:gd name="T24" fmla="*/ 1116 w 1255"/>
                <a:gd name="T25" fmla="*/ 413 h 963"/>
                <a:gd name="T26" fmla="*/ 1093 w 1255"/>
                <a:gd name="T27" fmla="*/ 391 h 963"/>
                <a:gd name="T28" fmla="*/ 1070 w 1255"/>
                <a:gd name="T29" fmla="*/ 375 h 963"/>
                <a:gd name="T30" fmla="*/ 1045 w 1255"/>
                <a:gd name="T31" fmla="*/ 364 h 963"/>
                <a:gd name="T32" fmla="*/ 1021 w 1255"/>
                <a:gd name="T33" fmla="*/ 357 h 963"/>
                <a:gd name="T34" fmla="*/ 997 w 1255"/>
                <a:gd name="T35" fmla="*/ 354 h 963"/>
                <a:gd name="T36" fmla="*/ 974 w 1255"/>
                <a:gd name="T37" fmla="*/ 354 h 963"/>
                <a:gd name="T38" fmla="*/ 952 w 1255"/>
                <a:gd name="T39" fmla="*/ 356 h 963"/>
                <a:gd name="T40" fmla="*/ 930 w 1255"/>
                <a:gd name="T41" fmla="*/ 361 h 963"/>
                <a:gd name="T42" fmla="*/ 911 w 1255"/>
                <a:gd name="T43" fmla="*/ 367 h 963"/>
                <a:gd name="T44" fmla="*/ 894 w 1255"/>
                <a:gd name="T45" fmla="*/ 373 h 963"/>
                <a:gd name="T46" fmla="*/ 878 w 1255"/>
                <a:gd name="T47" fmla="*/ 380 h 963"/>
                <a:gd name="T48" fmla="*/ 866 w 1255"/>
                <a:gd name="T49" fmla="*/ 386 h 963"/>
                <a:gd name="T50" fmla="*/ 857 w 1255"/>
                <a:gd name="T51" fmla="*/ 391 h 963"/>
                <a:gd name="T52" fmla="*/ 851 w 1255"/>
                <a:gd name="T53" fmla="*/ 395 h 963"/>
                <a:gd name="T54" fmla="*/ 849 w 1255"/>
                <a:gd name="T55" fmla="*/ 396 h 963"/>
                <a:gd name="T56" fmla="*/ 699 w 1255"/>
                <a:gd name="T57" fmla="*/ 532 h 963"/>
                <a:gd name="T58" fmla="*/ 676 w 1255"/>
                <a:gd name="T59" fmla="*/ 556 h 963"/>
                <a:gd name="T60" fmla="*/ 657 w 1255"/>
                <a:gd name="T61" fmla="*/ 581 h 963"/>
                <a:gd name="T62" fmla="*/ 645 w 1255"/>
                <a:gd name="T63" fmla="*/ 605 h 963"/>
                <a:gd name="T64" fmla="*/ 638 w 1255"/>
                <a:gd name="T65" fmla="*/ 631 h 963"/>
                <a:gd name="T66" fmla="*/ 635 w 1255"/>
                <a:gd name="T67" fmla="*/ 654 h 963"/>
                <a:gd name="T68" fmla="*/ 635 w 1255"/>
                <a:gd name="T69" fmla="*/ 677 h 963"/>
                <a:gd name="T70" fmla="*/ 638 w 1255"/>
                <a:gd name="T71" fmla="*/ 700 h 963"/>
                <a:gd name="T72" fmla="*/ 643 w 1255"/>
                <a:gd name="T73" fmla="*/ 720 h 963"/>
                <a:gd name="T74" fmla="*/ 650 w 1255"/>
                <a:gd name="T75" fmla="*/ 739 h 963"/>
                <a:gd name="T76" fmla="*/ 657 w 1255"/>
                <a:gd name="T77" fmla="*/ 757 h 963"/>
                <a:gd name="T78" fmla="*/ 666 w 1255"/>
                <a:gd name="T79" fmla="*/ 771 h 963"/>
                <a:gd name="T80" fmla="*/ 673 w 1255"/>
                <a:gd name="T81" fmla="*/ 783 h 963"/>
                <a:gd name="T82" fmla="*/ 679 w 1255"/>
                <a:gd name="T83" fmla="*/ 792 h 963"/>
                <a:gd name="T84" fmla="*/ 684 w 1255"/>
                <a:gd name="T85" fmla="*/ 799 h 963"/>
                <a:gd name="T86" fmla="*/ 686 w 1255"/>
                <a:gd name="T87" fmla="*/ 802 h 963"/>
                <a:gd name="T88" fmla="*/ 505 w 1255"/>
                <a:gd name="T89" fmla="*/ 963 h 963"/>
                <a:gd name="T90" fmla="*/ 0 w 1255"/>
                <a:gd name="T91" fmla="*/ 400 h 963"/>
                <a:gd name="T92" fmla="*/ 255 w 1255"/>
                <a:gd name="T93" fmla="*/ 170 h 963"/>
                <a:gd name="T94" fmla="*/ 302 w 1255"/>
                <a:gd name="T95" fmla="*/ 133 h 963"/>
                <a:gd name="T96" fmla="*/ 352 w 1255"/>
                <a:gd name="T97" fmla="*/ 99 h 963"/>
                <a:gd name="T98" fmla="*/ 403 w 1255"/>
                <a:gd name="T99" fmla="*/ 71 h 963"/>
                <a:gd name="T100" fmla="*/ 457 w 1255"/>
                <a:gd name="T101" fmla="*/ 46 h 963"/>
                <a:gd name="T102" fmla="*/ 511 w 1255"/>
                <a:gd name="T103" fmla="*/ 28 h 963"/>
                <a:gd name="T104" fmla="*/ 567 w 1255"/>
                <a:gd name="T105" fmla="*/ 13 h 963"/>
                <a:gd name="T106" fmla="*/ 623 w 1255"/>
                <a:gd name="T107" fmla="*/ 4 h 963"/>
                <a:gd name="T108" fmla="*/ 680 w 1255"/>
                <a:gd name="T109" fmla="*/ 0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5" h="963">
                  <a:moveTo>
                    <a:pt x="680" y="0"/>
                  </a:moveTo>
                  <a:lnTo>
                    <a:pt x="736" y="1"/>
                  </a:lnTo>
                  <a:lnTo>
                    <a:pt x="793" y="6"/>
                  </a:lnTo>
                  <a:lnTo>
                    <a:pt x="849" y="17"/>
                  </a:lnTo>
                  <a:lnTo>
                    <a:pt x="904" y="32"/>
                  </a:lnTo>
                  <a:lnTo>
                    <a:pt x="958" y="52"/>
                  </a:lnTo>
                  <a:lnTo>
                    <a:pt x="1010" y="77"/>
                  </a:lnTo>
                  <a:lnTo>
                    <a:pt x="1060" y="105"/>
                  </a:lnTo>
                  <a:lnTo>
                    <a:pt x="1107" y="140"/>
                  </a:lnTo>
                  <a:lnTo>
                    <a:pt x="1153" y="178"/>
                  </a:lnTo>
                  <a:lnTo>
                    <a:pt x="1195" y="221"/>
                  </a:lnTo>
                  <a:lnTo>
                    <a:pt x="1255" y="287"/>
                  </a:lnTo>
                  <a:lnTo>
                    <a:pt x="1116" y="413"/>
                  </a:lnTo>
                  <a:lnTo>
                    <a:pt x="1093" y="391"/>
                  </a:lnTo>
                  <a:lnTo>
                    <a:pt x="1070" y="375"/>
                  </a:lnTo>
                  <a:lnTo>
                    <a:pt x="1045" y="364"/>
                  </a:lnTo>
                  <a:lnTo>
                    <a:pt x="1021" y="357"/>
                  </a:lnTo>
                  <a:lnTo>
                    <a:pt x="997" y="354"/>
                  </a:lnTo>
                  <a:lnTo>
                    <a:pt x="974" y="354"/>
                  </a:lnTo>
                  <a:lnTo>
                    <a:pt x="952" y="356"/>
                  </a:lnTo>
                  <a:lnTo>
                    <a:pt x="930" y="361"/>
                  </a:lnTo>
                  <a:lnTo>
                    <a:pt x="911" y="367"/>
                  </a:lnTo>
                  <a:lnTo>
                    <a:pt x="894" y="373"/>
                  </a:lnTo>
                  <a:lnTo>
                    <a:pt x="878" y="380"/>
                  </a:lnTo>
                  <a:lnTo>
                    <a:pt x="866" y="386"/>
                  </a:lnTo>
                  <a:lnTo>
                    <a:pt x="857" y="391"/>
                  </a:lnTo>
                  <a:lnTo>
                    <a:pt x="851" y="395"/>
                  </a:lnTo>
                  <a:lnTo>
                    <a:pt x="849" y="396"/>
                  </a:lnTo>
                  <a:lnTo>
                    <a:pt x="699" y="532"/>
                  </a:lnTo>
                  <a:lnTo>
                    <a:pt x="676" y="556"/>
                  </a:lnTo>
                  <a:lnTo>
                    <a:pt x="657" y="581"/>
                  </a:lnTo>
                  <a:lnTo>
                    <a:pt x="645" y="605"/>
                  </a:lnTo>
                  <a:lnTo>
                    <a:pt x="638" y="631"/>
                  </a:lnTo>
                  <a:lnTo>
                    <a:pt x="635" y="654"/>
                  </a:lnTo>
                  <a:lnTo>
                    <a:pt x="635" y="677"/>
                  </a:lnTo>
                  <a:lnTo>
                    <a:pt x="638" y="700"/>
                  </a:lnTo>
                  <a:lnTo>
                    <a:pt x="643" y="720"/>
                  </a:lnTo>
                  <a:lnTo>
                    <a:pt x="650" y="739"/>
                  </a:lnTo>
                  <a:lnTo>
                    <a:pt x="657" y="757"/>
                  </a:lnTo>
                  <a:lnTo>
                    <a:pt x="666" y="771"/>
                  </a:lnTo>
                  <a:lnTo>
                    <a:pt x="673" y="783"/>
                  </a:lnTo>
                  <a:lnTo>
                    <a:pt x="679" y="792"/>
                  </a:lnTo>
                  <a:lnTo>
                    <a:pt x="684" y="799"/>
                  </a:lnTo>
                  <a:lnTo>
                    <a:pt x="686" y="802"/>
                  </a:lnTo>
                  <a:lnTo>
                    <a:pt x="505" y="963"/>
                  </a:lnTo>
                  <a:lnTo>
                    <a:pt x="0" y="400"/>
                  </a:lnTo>
                  <a:lnTo>
                    <a:pt x="255" y="170"/>
                  </a:lnTo>
                  <a:lnTo>
                    <a:pt x="302" y="133"/>
                  </a:lnTo>
                  <a:lnTo>
                    <a:pt x="352" y="99"/>
                  </a:lnTo>
                  <a:lnTo>
                    <a:pt x="403" y="71"/>
                  </a:lnTo>
                  <a:lnTo>
                    <a:pt x="457" y="46"/>
                  </a:lnTo>
                  <a:lnTo>
                    <a:pt x="511" y="28"/>
                  </a:lnTo>
                  <a:lnTo>
                    <a:pt x="567" y="13"/>
                  </a:lnTo>
                  <a:lnTo>
                    <a:pt x="623" y="4"/>
                  </a:lnTo>
                  <a:lnTo>
                    <a:pt x="6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auto">
            <a:xfrm>
              <a:off x="4006850" y="1725613"/>
              <a:ext cx="234950" cy="233363"/>
            </a:xfrm>
            <a:custGeom>
              <a:avLst/>
              <a:gdLst>
                <a:gd name="T0" fmla="*/ 992 w 2072"/>
                <a:gd name="T1" fmla="*/ 0 h 2058"/>
                <a:gd name="T2" fmla="*/ 2072 w 2072"/>
                <a:gd name="T3" fmla="*/ 1204 h 2058"/>
                <a:gd name="T4" fmla="*/ 1350 w 2072"/>
                <a:gd name="T5" fmla="*/ 1852 h 2058"/>
                <a:gd name="T6" fmla="*/ 1309 w 2072"/>
                <a:gd name="T7" fmla="*/ 1886 h 2058"/>
                <a:gd name="T8" fmla="*/ 1266 w 2072"/>
                <a:gd name="T9" fmla="*/ 1916 h 2058"/>
                <a:gd name="T10" fmla="*/ 1220 w 2072"/>
                <a:gd name="T11" fmla="*/ 1945 h 2058"/>
                <a:gd name="T12" fmla="*/ 1172 w 2072"/>
                <a:gd name="T13" fmla="*/ 1970 h 2058"/>
                <a:gd name="T14" fmla="*/ 1122 w 2072"/>
                <a:gd name="T15" fmla="*/ 1993 h 2058"/>
                <a:gd name="T16" fmla="*/ 1070 w 2072"/>
                <a:gd name="T17" fmla="*/ 2011 h 2058"/>
                <a:gd name="T18" fmla="*/ 1018 w 2072"/>
                <a:gd name="T19" fmla="*/ 2027 h 2058"/>
                <a:gd name="T20" fmla="*/ 964 w 2072"/>
                <a:gd name="T21" fmla="*/ 2040 h 2058"/>
                <a:gd name="T22" fmla="*/ 910 w 2072"/>
                <a:gd name="T23" fmla="*/ 2050 h 2058"/>
                <a:gd name="T24" fmla="*/ 856 w 2072"/>
                <a:gd name="T25" fmla="*/ 2056 h 2058"/>
                <a:gd name="T26" fmla="*/ 801 w 2072"/>
                <a:gd name="T27" fmla="*/ 2058 h 2058"/>
                <a:gd name="T28" fmla="*/ 747 w 2072"/>
                <a:gd name="T29" fmla="*/ 2057 h 2058"/>
                <a:gd name="T30" fmla="*/ 694 w 2072"/>
                <a:gd name="T31" fmla="*/ 2052 h 2058"/>
                <a:gd name="T32" fmla="*/ 642 w 2072"/>
                <a:gd name="T33" fmla="*/ 2044 h 2058"/>
                <a:gd name="T34" fmla="*/ 592 w 2072"/>
                <a:gd name="T35" fmla="*/ 2032 h 2058"/>
                <a:gd name="T36" fmla="*/ 542 w 2072"/>
                <a:gd name="T37" fmla="*/ 2015 h 2058"/>
                <a:gd name="T38" fmla="*/ 494 w 2072"/>
                <a:gd name="T39" fmla="*/ 1995 h 2058"/>
                <a:gd name="T40" fmla="*/ 449 w 2072"/>
                <a:gd name="T41" fmla="*/ 1971 h 2058"/>
                <a:gd name="T42" fmla="*/ 406 w 2072"/>
                <a:gd name="T43" fmla="*/ 1943 h 2058"/>
                <a:gd name="T44" fmla="*/ 367 w 2072"/>
                <a:gd name="T45" fmla="*/ 1910 h 2058"/>
                <a:gd name="T46" fmla="*/ 330 w 2072"/>
                <a:gd name="T47" fmla="*/ 1874 h 2058"/>
                <a:gd name="T48" fmla="*/ 138 w 2072"/>
                <a:gd name="T49" fmla="*/ 1661 h 2058"/>
                <a:gd name="T50" fmla="*/ 106 w 2072"/>
                <a:gd name="T51" fmla="*/ 1620 h 2058"/>
                <a:gd name="T52" fmla="*/ 77 w 2072"/>
                <a:gd name="T53" fmla="*/ 1577 h 2058"/>
                <a:gd name="T54" fmla="*/ 54 w 2072"/>
                <a:gd name="T55" fmla="*/ 1532 h 2058"/>
                <a:gd name="T56" fmla="*/ 35 w 2072"/>
                <a:gd name="T57" fmla="*/ 1484 h 2058"/>
                <a:gd name="T58" fmla="*/ 20 w 2072"/>
                <a:gd name="T59" fmla="*/ 1435 h 2058"/>
                <a:gd name="T60" fmla="*/ 9 w 2072"/>
                <a:gd name="T61" fmla="*/ 1384 h 2058"/>
                <a:gd name="T62" fmla="*/ 3 w 2072"/>
                <a:gd name="T63" fmla="*/ 1331 h 2058"/>
                <a:gd name="T64" fmla="*/ 0 w 2072"/>
                <a:gd name="T65" fmla="*/ 1278 h 2058"/>
                <a:gd name="T66" fmla="*/ 1 w 2072"/>
                <a:gd name="T67" fmla="*/ 1225 h 2058"/>
                <a:gd name="T68" fmla="*/ 6 w 2072"/>
                <a:gd name="T69" fmla="*/ 1171 h 2058"/>
                <a:gd name="T70" fmla="*/ 14 w 2072"/>
                <a:gd name="T71" fmla="*/ 1117 h 2058"/>
                <a:gd name="T72" fmla="*/ 26 w 2072"/>
                <a:gd name="T73" fmla="*/ 1064 h 2058"/>
                <a:gd name="T74" fmla="*/ 41 w 2072"/>
                <a:gd name="T75" fmla="*/ 1011 h 2058"/>
                <a:gd name="T76" fmla="*/ 60 w 2072"/>
                <a:gd name="T77" fmla="*/ 959 h 2058"/>
                <a:gd name="T78" fmla="*/ 81 w 2072"/>
                <a:gd name="T79" fmla="*/ 908 h 2058"/>
                <a:gd name="T80" fmla="*/ 106 w 2072"/>
                <a:gd name="T81" fmla="*/ 860 h 2058"/>
                <a:gd name="T82" fmla="*/ 133 w 2072"/>
                <a:gd name="T83" fmla="*/ 813 h 2058"/>
                <a:gd name="T84" fmla="*/ 164 w 2072"/>
                <a:gd name="T85" fmla="*/ 768 h 2058"/>
                <a:gd name="T86" fmla="*/ 197 w 2072"/>
                <a:gd name="T87" fmla="*/ 725 h 2058"/>
                <a:gd name="T88" fmla="*/ 232 w 2072"/>
                <a:gd name="T89" fmla="*/ 685 h 2058"/>
                <a:gd name="T90" fmla="*/ 270 w 2072"/>
                <a:gd name="T91" fmla="*/ 649 h 2058"/>
                <a:gd name="T92" fmla="*/ 992 w 2072"/>
                <a:gd name="T93" fmla="*/ 0 h 2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72" h="2058">
                  <a:moveTo>
                    <a:pt x="992" y="0"/>
                  </a:moveTo>
                  <a:lnTo>
                    <a:pt x="2072" y="1204"/>
                  </a:lnTo>
                  <a:lnTo>
                    <a:pt x="1350" y="1852"/>
                  </a:lnTo>
                  <a:lnTo>
                    <a:pt x="1309" y="1886"/>
                  </a:lnTo>
                  <a:lnTo>
                    <a:pt x="1266" y="1916"/>
                  </a:lnTo>
                  <a:lnTo>
                    <a:pt x="1220" y="1945"/>
                  </a:lnTo>
                  <a:lnTo>
                    <a:pt x="1172" y="1970"/>
                  </a:lnTo>
                  <a:lnTo>
                    <a:pt x="1122" y="1993"/>
                  </a:lnTo>
                  <a:lnTo>
                    <a:pt x="1070" y="2011"/>
                  </a:lnTo>
                  <a:lnTo>
                    <a:pt x="1018" y="2027"/>
                  </a:lnTo>
                  <a:lnTo>
                    <a:pt x="964" y="2040"/>
                  </a:lnTo>
                  <a:lnTo>
                    <a:pt x="910" y="2050"/>
                  </a:lnTo>
                  <a:lnTo>
                    <a:pt x="856" y="2056"/>
                  </a:lnTo>
                  <a:lnTo>
                    <a:pt x="801" y="2058"/>
                  </a:lnTo>
                  <a:lnTo>
                    <a:pt x="747" y="2057"/>
                  </a:lnTo>
                  <a:lnTo>
                    <a:pt x="694" y="2052"/>
                  </a:lnTo>
                  <a:lnTo>
                    <a:pt x="642" y="2044"/>
                  </a:lnTo>
                  <a:lnTo>
                    <a:pt x="592" y="2032"/>
                  </a:lnTo>
                  <a:lnTo>
                    <a:pt x="542" y="2015"/>
                  </a:lnTo>
                  <a:lnTo>
                    <a:pt x="494" y="1995"/>
                  </a:lnTo>
                  <a:lnTo>
                    <a:pt x="449" y="1971"/>
                  </a:lnTo>
                  <a:lnTo>
                    <a:pt x="406" y="1943"/>
                  </a:lnTo>
                  <a:lnTo>
                    <a:pt x="367" y="1910"/>
                  </a:lnTo>
                  <a:lnTo>
                    <a:pt x="330" y="1874"/>
                  </a:lnTo>
                  <a:lnTo>
                    <a:pt x="138" y="1661"/>
                  </a:lnTo>
                  <a:lnTo>
                    <a:pt x="106" y="1620"/>
                  </a:lnTo>
                  <a:lnTo>
                    <a:pt x="77" y="1577"/>
                  </a:lnTo>
                  <a:lnTo>
                    <a:pt x="54" y="1532"/>
                  </a:lnTo>
                  <a:lnTo>
                    <a:pt x="35" y="1484"/>
                  </a:lnTo>
                  <a:lnTo>
                    <a:pt x="20" y="1435"/>
                  </a:lnTo>
                  <a:lnTo>
                    <a:pt x="9" y="1384"/>
                  </a:lnTo>
                  <a:lnTo>
                    <a:pt x="3" y="1331"/>
                  </a:lnTo>
                  <a:lnTo>
                    <a:pt x="0" y="1278"/>
                  </a:lnTo>
                  <a:lnTo>
                    <a:pt x="1" y="1225"/>
                  </a:lnTo>
                  <a:lnTo>
                    <a:pt x="6" y="1171"/>
                  </a:lnTo>
                  <a:lnTo>
                    <a:pt x="14" y="1117"/>
                  </a:lnTo>
                  <a:lnTo>
                    <a:pt x="26" y="1064"/>
                  </a:lnTo>
                  <a:lnTo>
                    <a:pt x="41" y="1011"/>
                  </a:lnTo>
                  <a:lnTo>
                    <a:pt x="60" y="959"/>
                  </a:lnTo>
                  <a:lnTo>
                    <a:pt x="81" y="908"/>
                  </a:lnTo>
                  <a:lnTo>
                    <a:pt x="106" y="860"/>
                  </a:lnTo>
                  <a:lnTo>
                    <a:pt x="133" y="813"/>
                  </a:lnTo>
                  <a:lnTo>
                    <a:pt x="164" y="768"/>
                  </a:lnTo>
                  <a:lnTo>
                    <a:pt x="197" y="725"/>
                  </a:lnTo>
                  <a:lnTo>
                    <a:pt x="232" y="685"/>
                  </a:lnTo>
                  <a:lnTo>
                    <a:pt x="270" y="649"/>
                  </a:lnTo>
                  <a:lnTo>
                    <a:pt x="9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19"/>
            <p:cNvSpPr>
              <a:spLocks/>
            </p:cNvSpPr>
            <p:nvPr/>
          </p:nvSpPr>
          <p:spPr bwMode="auto">
            <a:xfrm>
              <a:off x="4191000" y="1716088"/>
              <a:ext cx="111125" cy="141288"/>
            </a:xfrm>
            <a:custGeom>
              <a:avLst/>
              <a:gdLst>
                <a:gd name="T0" fmla="*/ 754 w 984"/>
                <a:gd name="T1" fmla="*/ 0 h 1236"/>
                <a:gd name="T2" fmla="*/ 814 w 984"/>
                <a:gd name="T3" fmla="*/ 66 h 1236"/>
                <a:gd name="T4" fmla="*/ 853 w 984"/>
                <a:gd name="T5" fmla="*/ 113 h 1236"/>
                <a:gd name="T6" fmla="*/ 887 w 984"/>
                <a:gd name="T7" fmla="*/ 162 h 1236"/>
                <a:gd name="T8" fmla="*/ 915 w 984"/>
                <a:gd name="T9" fmla="*/ 214 h 1236"/>
                <a:gd name="T10" fmla="*/ 939 w 984"/>
                <a:gd name="T11" fmla="*/ 267 h 1236"/>
                <a:gd name="T12" fmla="*/ 957 w 984"/>
                <a:gd name="T13" fmla="*/ 321 h 1236"/>
                <a:gd name="T14" fmla="*/ 971 w 984"/>
                <a:gd name="T15" fmla="*/ 377 h 1236"/>
                <a:gd name="T16" fmla="*/ 980 w 984"/>
                <a:gd name="T17" fmla="*/ 433 h 1236"/>
                <a:gd name="T18" fmla="*/ 984 w 984"/>
                <a:gd name="T19" fmla="*/ 490 h 1236"/>
                <a:gd name="T20" fmla="*/ 983 w 984"/>
                <a:gd name="T21" fmla="*/ 547 h 1236"/>
                <a:gd name="T22" fmla="*/ 978 w 984"/>
                <a:gd name="T23" fmla="*/ 603 h 1236"/>
                <a:gd name="T24" fmla="*/ 968 w 984"/>
                <a:gd name="T25" fmla="*/ 659 h 1236"/>
                <a:gd name="T26" fmla="*/ 953 w 984"/>
                <a:gd name="T27" fmla="*/ 714 h 1236"/>
                <a:gd name="T28" fmla="*/ 933 w 984"/>
                <a:gd name="T29" fmla="*/ 768 h 1236"/>
                <a:gd name="T30" fmla="*/ 908 w 984"/>
                <a:gd name="T31" fmla="*/ 819 h 1236"/>
                <a:gd name="T32" fmla="*/ 880 w 984"/>
                <a:gd name="T33" fmla="*/ 870 h 1236"/>
                <a:gd name="T34" fmla="*/ 845 w 984"/>
                <a:gd name="T35" fmla="*/ 918 h 1236"/>
                <a:gd name="T36" fmla="*/ 806 w 984"/>
                <a:gd name="T37" fmla="*/ 963 h 1236"/>
                <a:gd name="T38" fmla="*/ 764 w 984"/>
                <a:gd name="T39" fmla="*/ 1006 h 1236"/>
                <a:gd name="T40" fmla="*/ 507 w 984"/>
                <a:gd name="T41" fmla="*/ 1236 h 1236"/>
                <a:gd name="T42" fmla="*/ 0 w 984"/>
                <a:gd name="T43" fmla="*/ 671 h 1236"/>
                <a:gd name="T44" fmla="*/ 180 w 984"/>
                <a:gd name="T45" fmla="*/ 509 h 1236"/>
                <a:gd name="T46" fmla="*/ 180 w 984"/>
                <a:gd name="T47" fmla="*/ 507 h 1236"/>
                <a:gd name="T48" fmla="*/ 205 w 984"/>
                <a:gd name="T49" fmla="*/ 530 h 1236"/>
                <a:gd name="T50" fmla="*/ 229 w 984"/>
                <a:gd name="T51" fmla="*/ 548 h 1236"/>
                <a:gd name="T52" fmla="*/ 254 w 984"/>
                <a:gd name="T53" fmla="*/ 559 h 1236"/>
                <a:gd name="T54" fmla="*/ 279 w 984"/>
                <a:gd name="T55" fmla="*/ 566 h 1236"/>
                <a:gd name="T56" fmla="*/ 303 w 984"/>
                <a:gd name="T57" fmla="*/ 569 h 1236"/>
                <a:gd name="T58" fmla="*/ 328 w 984"/>
                <a:gd name="T59" fmla="*/ 568 h 1236"/>
                <a:gd name="T60" fmla="*/ 350 w 984"/>
                <a:gd name="T61" fmla="*/ 565 h 1236"/>
                <a:gd name="T62" fmla="*/ 372 w 984"/>
                <a:gd name="T63" fmla="*/ 559 h 1236"/>
                <a:gd name="T64" fmla="*/ 391 w 984"/>
                <a:gd name="T65" fmla="*/ 552 h 1236"/>
                <a:gd name="T66" fmla="*/ 409 w 984"/>
                <a:gd name="T67" fmla="*/ 545 h 1236"/>
                <a:gd name="T68" fmla="*/ 423 w 984"/>
                <a:gd name="T69" fmla="*/ 536 h 1236"/>
                <a:gd name="T70" fmla="*/ 436 w 984"/>
                <a:gd name="T71" fmla="*/ 529 h 1236"/>
                <a:gd name="T72" fmla="*/ 445 w 984"/>
                <a:gd name="T73" fmla="*/ 523 h 1236"/>
                <a:gd name="T74" fmla="*/ 451 w 984"/>
                <a:gd name="T75" fmla="*/ 519 h 1236"/>
                <a:gd name="T76" fmla="*/ 453 w 984"/>
                <a:gd name="T77" fmla="*/ 518 h 1236"/>
                <a:gd name="T78" fmla="*/ 595 w 984"/>
                <a:gd name="T79" fmla="*/ 391 h 1236"/>
                <a:gd name="T80" fmla="*/ 618 w 984"/>
                <a:gd name="T81" fmla="*/ 366 h 1236"/>
                <a:gd name="T82" fmla="*/ 635 w 984"/>
                <a:gd name="T83" fmla="*/ 342 h 1236"/>
                <a:gd name="T84" fmla="*/ 647 w 984"/>
                <a:gd name="T85" fmla="*/ 317 h 1236"/>
                <a:gd name="T86" fmla="*/ 655 w 984"/>
                <a:gd name="T87" fmla="*/ 293 h 1236"/>
                <a:gd name="T88" fmla="*/ 659 w 984"/>
                <a:gd name="T89" fmla="*/ 269 h 1236"/>
                <a:gd name="T90" fmla="*/ 659 w 984"/>
                <a:gd name="T91" fmla="*/ 246 h 1236"/>
                <a:gd name="T92" fmla="*/ 656 w 984"/>
                <a:gd name="T93" fmla="*/ 224 h 1236"/>
                <a:gd name="T94" fmla="*/ 651 w 984"/>
                <a:gd name="T95" fmla="*/ 203 h 1236"/>
                <a:gd name="T96" fmla="*/ 644 w 984"/>
                <a:gd name="T97" fmla="*/ 185 h 1236"/>
                <a:gd name="T98" fmla="*/ 637 w 984"/>
                <a:gd name="T99" fmla="*/ 169 h 1236"/>
                <a:gd name="T100" fmla="*/ 630 w 984"/>
                <a:gd name="T101" fmla="*/ 154 h 1236"/>
                <a:gd name="T102" fmla="*/ 624 w 984"/>
                <a:gd name="T103" fmla="*/ 142 h 1236"/>
                <a:gd name="T104" fmla="*/ 618 w 984"/>
                <a:gd name="T105" fmla="*/ 134 h 1236"/>
                <a:gd name="T106" fmla="*/ 614 w 984"/>
                <a:gd name="T107" fmla="*/ 128 h 1236"/>
                <a:gd name="T108" fmla="*/ 613 w 984"/>
                <a:gd name="T109" fmla="*/ 127 h 1236"/>
                <a:gd name="T110" fmla="*/ 754 w 984"/>
                <a:gd name="T111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84" h="1236">
                  <a:moveTo>
                    <a:pt x="754" y="0"/>
                  </a:moveTo>
                  <a:lnTo>
                    <a:pt x="814" y="66"/>
                  </a:lnTo>
                  <a:lnTo>
                    <a:pt x="853" y="113"/>
                  </a:lnTo>
                  <a:lnTo>
                    <a:pt x="887" y="162"/>
                  </a:lnTo>
                  <a:lnTo>
                    <a:pt x="915" y="214"/>
                  </a:lnTo>
                  <a:lnTo>
                    <a:pt x="939" y="267"/>
                  </a:lnTo>
                  <a:lnTo>
                    <a:pt x="957" y="321"/>
                  </a:lnTo>
                  <a:lnTo>
                    <a:pt x="971" y="377"/>
                  </a:lnTo>
                  <a:lnTo>
                    <a:pt x="980" y="433"/>
                  </a:lnTo>
                  <a:lnTo>
                    <a:pt x="984" y="490"/>
                  </a:lnTo>
                  <a:lnTo>
                    <a:pt x="983" y="547"/>
                  </a:lnTo>
                  <a:lnTo>
                    <a:pt x="978" y="603"/>
                  </a:lnTo>
                  <a:lnTo>
                    <a:pt x="968" y="659"/>
                  </a:lnTo>
                  <a:lnTo>
                    <a:pt x="953" y="714"/>
                  </a:lnTo>
                  <a:lnTo>
                    <a:pt x="933" y="768"/>
                  </a:lnTo>
                  <a:lnTo>
                    <a:pt x="908" y="819"/>
                  </a:lnTo>
                  <a:lnTo>
                    <a:pt x="880" y="870"/>
                  </a:lnTo>
                  <a:lnTo>
                    <a:pt x="845" y="918"/>
                  </a:lnTo>
                  <a:lnTo>
                    <a:pt x="806" y="963"/>
                  </a:lnTo>
                  <a:lnTo>
                    <a:pt x="764" y="1006"/>
                  </a:lnTo>
                  <a:lnTo>
                    <a:pt x="507" y="1236"/>
                  </a:lnTo>
                  <a:lnTo>
                    <a:pt x="0" y="671"/>
                  </a:lnTo>
                  <a:lnTo>
                    <a:pt x="180" y="509"/>
                  </a:lnTo>
                  <a:lnTo>
                    <a:pt x="180" y="507"/>
                  </a:lnTo>
                  <a:lnTo>
                    <a:pt x="205" y="530"/>
                  </a:lnTo>
                  <a:lnTo>
                    <a:pt x="229" y="548"/>
                  </a:lnTo>
                  <a:lnTo>
                    <a:pt x="254" y="559"/>
                  </a:lnTo>
                  <a:lnTo>
                    <a:pt x="279" y="566"/>
                  </a:lnTo>
                  <a:lnTo>
                    <a:pt x="303" y="569"/>
                  </a:lnTo>
                  <a:lnTo>
                    <a:pt x="328" y="568"/>
                  </a:lnTo>
                  <a:lnTo>
                    <a:pt x="350" y="565"/>
                  </a:lnTo>
                  <a:lnTo>
                    <a:pt x="372" y="559"/>
                  </a:lnTo>
                  <a:lnTo>
                    <a:pt x="391" y="552"/>
                  </a:lnTo>
                  <a:lnTo>
                    <a:pt x="409" y="545"/>
                  </a:lnTo>
                  <a:lnTo>
                    <a:pt x="423" y="536"/>
                  </a:lnTo>
                  <a:lnTo>
                    <a:pt x="436" y="529"/>
                  </a:lnTo>
                  <a:lnTo>
                    <a:pt x="445" y="523"/>
                  </a:lnTo>
                  <a:lnTo>
                    <a:pt x="451" y="519"/>
                  </a:lnTo>
                  <a:lnTo>
                    <a:pt x="453" y="518"/>
                  </a:lnTo>
                  <a:lnTo>
                    <a:pt x="595" y="391"/>
                  </a:lnTo>
                  <a:lnTo>
                    <a:pt x="618" y="366"/>
                  </a:lnTo>
                  <a:lnTo>
                    <a:pt x="635" y="342"/>
                  </a:lnTo>
                  <a:lnTo>
                    <a:pt x="647" y="317"/>
                  </a:lnTo>
                  <a:lnTo>
                    <a:pt x="655" y="293"/>
                  </a:lnTo>
                  <a:lnTo>
                    <a:pt x="659" y="269"/>
                  </a:lnTo>
                  <a:lnTo>
                    <a:pt x="659" y="246"/>
                  </a:lnTo>
                  <a:lnTo>
                    <a:pt x="656" y="224"/>
                  </a:lnTo>
                  <a:lnTo>
                    <a:pt x="651" y="203"/>
                  </a:lnTo>
                  <a:lnTo>
                    <a:pt x="644" y="185"/>
                  </a:lnTo>
                  <a:lnTo>
                    <a:pt x="637" y="169"/>
                  </a:lnTo>
                  <a:lnTo>
                    <a:pt x="630" y="154"/>
                  </a:lnTo>
                  <a:lnTo>
                    <a:pt x="624" y="142"/>
                  </a:lnTo>
                  <a:lnTo>
                    <a:pt x="618" y="134"/>
                  </a:lnTo>
                  <a:lnTo>
                    <a:pt x="614" y="128"/>
                  </a:lnTo>
                  <a:lnTo>
                    <a:pt x="613" y="127"/>
                  </a:lnTo>
                  <a:lnTo>
                    <a:pt x="7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20"/>
            <p:cNvSpPr>
              <a:spLocks/>
            </p:cNvSpPr>
            <p:nvPr/>
          </p:nvSpPr>
          <p:spPr bwMode="auto">
            <a:xfrm>
              <a:off x="4267200" y="1601788"/>
              <a:ext cx="61913" cy="114300"/>
            </a:xfrm>
            <a:custGeom>
              <a:avLst/>
              <a:gdLst>
                <a:gd name="T0" fmla="*/ 351 w 546"/>
                <a:gd name="T1" fmla="*/ 3 h 1016"/>
                <a:gd name="T2" fmla="*/ 442 w 546"/>
                <a:gd name="T3" fmla="*/ 23 h 1016"/>
                <a:gd name="T4" fmla="*/ 538 w 546"/>
                <a:gd name="T5" fmla="*/ 60 h 1016"/>
                <a:gd name="T6" fmla="*/ 546 w 546"/>
                <a:gd name="T7" fmla="*/ 72 h 1016"/>
                <a:gd name="T8" fmla="*/ 540 w 546"/>
                <a:gd name="T9" fmla="*/ 91 h 1016"/>
                <a:gd name="T10" fmla="*/ 521 w 546"/>
                <a:gd name="T11" fmla="*/ 113 h 1016"/>
                <a:gd name="T12" fmla="*/ 499 w 546"/>
                <a:gd name="T13" fmla="*/ 125 h 1016"/>
                <a:gd name="T14" fmla="*/ 480 w 546"/>
                <a:gd name="T15" fmla="*/ 125 h 1016"/>
                <a:gd name="T16" fmla="*/ 386 w 546"/>
                <a:gd name="T17" fmla="*/ 89 h 1016"/>
                <a:gd name="T18" fmla="*/ 305 w 546"/>
                <a:gd name="T19" fmla="*/ 72 h 1016"/>
                <a:gd name="T20" fmla="*/ 235 w 546"/>
                <a:gd name="T21" fmla="*/ 68 h 1016"/>
                <a:gd name="T22" fmla="*/ 178 w 546"/>
                <a:gd name="T23" fmla="*/ 75 h 1016"/>
                <a:gd name="T24" fmla="*/ 136 w 546"/>
                <a:gd name="T25" fmla="*/ 90 h 1016"/>
                <a:gd name="T26" fmla="*/ 107 w 546"/>
                <a:gd name="T27" fmla="*/ 111 h 1016"/>
                <a:gd name="T28" fmla="*/ 88 w 546"/>
                <a:gd name="T29" fmla="*/ 145 h 1016"/>
                <a:gd name="T30" fmla="*/ 82 w 546"/>
                <a:gd name="T31" fmla="*/ 191 h 1016"/>
                <a:gd name="T32" fmla="*/ 93 w 546"/>
                <a:gd name="T33" fmla="*/ 247 h 1016"/>
                <a:gd name="T34" fmla="*/ 124 w 546"/>
                <a:gd name="T35" fmla="*/ 310 h 1016"/>
                <a:gd name="T36" fmla="*/ 180 w 546"/>
                <a:gd name="T37" fmla="*/ 377 h 1016"/>
                <a:gd name="T38" fmla="*/ 262 w 546"/>
                <a:gd name="T39" fmla="*/ 449 h 1016"/>
                <a:gd name="T40" fmla="*/ 330 w 546"/>
                <a:gd name="T41" fmla="*/ 523 h 1016"/>
                <a:gd name="T42" fmla="*/ 372 w 546"/>
                <a:gd name="T43" fmla="*/ 594 h 1016"/>
                <a:gd name="T44" fmla="*/ 389 w 546"/>
                <a:gd name="T45" fmla="*/ 665 h 1016"/>
                <a:gd name="T46" fmla="*/ 381 w 546"/>
                <a:gd name="T47" fmla="*/ 733 h 1016"/>
                <a:gd name="T48" fmla="*/ 347 w 546"/>
                <a:gd name="T49" fmla="*/ 799 h 1016"/>
                <a:gd name="T50" fmla="*/ 302 w 546"/>
                <a:gd name="T51" fmla="*/ 856 h 1016"/>
                <a:gd name="T52" fmla="*/ 253 w 546"/>
                <a:gd name="T53" fmla="*/ 904 h 1016"/>
                <a:gd name="T54" fmla="*/ 202 w 546"/>
                <a:gd name="T55" fmla="*/ 944 h 1016"/>
                <a:gd name="T56" fmla="*/ 154 w 546"/>
                <a:gd name="T57" fmla="*/ 974 h 1016"/>
                <a:gd name="T58" fmla="*/ 114 w 546"/>
                <a:gd name="T59" fmla="*/ 996 h 1016"/>
                <a:gd name="T60" fmla="*/ 85 w 546"/>
                <a:gd name="T61" fmla="*/ 1011 h 1016"/>
                <a:gd name="T62" fmla="*/ 71 w 546"/>
                <a:gd name="T63" fmla="*/ 1016 h 1016"/>
                <a:gd name="T64" fmla="*/ 5 w 546"/>
                <a:gd name="T65" fmla="*/ 932 h 1016"/>
                <a:gd name="T66" fmla="*/ 28 w 546"/>
                <a:gd name="T67" fmla="*/ 923 h 1016"/>
                <a:gd name="T68" fmla="*/ 57 w 546"/>
                <a:gd name="T69" fmla="*/ 916 h 1016"/>
                <a:gd name="T70" fmla="*/ 85 w 546"/>
                <a:gd name="T71" fmla="*/ 911 h 1016"/>
                <a:gd name="T72" fmla="*/ 134 w 546"/>
                <a:gd name="T73" fmla="*/ 895 h 1016"/>
                <a:gd name="T74" fmla="*/ 199 w 546"/>
                <a:gd name="T75" fmla="*/ 862 h 1016"/>
                <a:gd name="T76" fmla="*/ 242 w 546"/>
                <a:gd name="T77" fmla="*/ 829 h 1016"/>
                <a:gd name="T78" fmla="*/ 269 w 546"/>
                <a:gd name="T79" fmla="*/ 802 h 1016"/>
                <a:gd name="T80" fmla="*/ 281 w 546"/>
                <a:gd name="T81" fmla="*/ 786 h 1016"/>
                <a:gd name="T82" fmla="*/ 289 w 546"/>
                <a:gd name="T83" fmla="*/ 773 h 1016"/>
                <a:gd name="T84" fmla="*/ 301 w 546"/>
                <a:gd name="T85" fmla="*/ 748 h 1016"/>
                <a:gd name="T86" fmla="*/ 309 w 546"/>
                <a:gd name="T87" fmla="*/ 717 h 1016"/>
                <a:gd name="T88" fmla="*/ 308 w 546"/>
                <a:gd name="T89" fmla="*/ 681 h 1016"/>
                <a:gd name="T90" fmla="*/ 295 w 546"/>
                <a:gd name="T91" fmla="*/ 639 h 1016"/>
                <a:gd name="T92" fmla="*/ 268 w 546"/>
                <a:gd name="T93" fmla="*/ 590 h 1016"/>
                <a:gd name="T94" fmla="*/ 222 w 546"/>
                <a:gd name="T95" fmla="*/ 535 h 1016"/>
                <a:gd name="T96" fmla="*/ 155 w 546"/>
                <a:gd name="T97" fmla="*/ 473 h 1016"/>
                <a:gd name="T98" fmla="*/ 87 w 546"/>
                <a:gd name="T99" fmla="*/ 407 h 1016"/>
                <a:gd name="T100" fmla="*/ 39 w 546"/>
                <a:gd name="T101" fmla="*/ 340 h 1016"/>
                <a:gd name="T102" fmla="*/ 12 w 546"/>
                <a:gd name="T103" fmla="*/ 272 h 1016"/>
                <a:gd name="T104" fmla="*/ 8 w 546"/>
                <a:gd name="T105" fmla="*/ 206 h 1016"/>
                <a:gd name="T106" fmla="*/ 27 w 546"/>
                <a:gd name="T107" fmla="*/ 144 h 1016"/>
                <a:gd name="T108" fmla="*/ 67 w 546"/>
                <a:gd name="T109" fmla="*/ 86 h 1016"/>
                <a:gd name="T110" fmla="*/ 123 w 546"/>
                <a:gd name="T111" fmla="*/ 41 h 1016"/>
                <a:gd name="T112" fmla="*/ 190 w 546"/>
                <a:gd name="T113" fmla="*/ 13 h 1016"/>
                <a:gd name="T114" fmla="*/ 267 w 546"/>
                <a:gd name="T115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6" h="1016">
                  <a:moveTo>
                    <a:pt x="309" y="0"/>
                  </a:moveTo>
                  <a:lnTo>
                    <a:pt x="351" y="3"/>
                  </a:lnTo>
                  <a:lnTo>
                    <a:pt x="396" y="11"/>
                  </a:lnTo>
                  <a:lnTo>
                    <a:pt x="442" y="23"/>
                  </a:lnTo>
                  <a:lnTo>
                    <a:pt x="490" y="39"/>
                  </a:lnTo>
                  <a:lnTo>
                    <a:pt x="538" y="60"/>
                  </a:lnTo>
                  <a:lnTo>
                    <a:pt x="544" y="64"/>
                  </a:lnTo>
                  <a:lnTo>
                    <a:pt x="546" y="72"/>
                  </a:lnTo>
                  <a:lnTo>
                    <a:pt x="545" y="81"/>
                  </a:lnTo>
                  <a:lnTo>
                    <a:pt x="540" y="91"/>
                  </a:lnTo>
                  <a:lnTo>
                    <a:pt x="532" y="102"/>
                  </a:lnTo>
                  <a:lnTo>
                    <a:pt x="521" y="113"/>
                  </a:lnTo>
                  <a:lnTo>
                    <a:pt x="510" y="120"/>
                  </a:lnTo>
                  <a:lnTo>
                    <a:pt x="499" y="125"/>
                  </a:lnTo>
                  <a:lnTo>
                    <a:pt x="489" y="127"/>
                  </a:lnTo>
                  <a:lnTo>
                    <a:pt x="480" y="125"/>
                  </a:lnTo>
                  <a:lnTo>
                    <a:pt x="432" y="105"/>
                  </a:lnTo>
                  <a:lnTo>
                    <a:pt x="386" y="89"/>
                  </a:lnTo>
                  <a:lnTo>
                    <a:pt x="344" y="79"/>
                  </a:lnTo>
                  <a:lnTo>
                    <a:pt x="305" y="72"/>
                  </a:lnTo>
                  <a:lnTo>
                    <a:pt x="268" y="68"/>
                  </a:lnTo>
                  <a:lnTo>
                    <a:pt x="235" y="68"/>
                  </a:lnTo>
                  <a:lnTo>
                    <a:pt x="205" y="70"/>
                  </a:lnTo>
                  <a:lnTo>
                    <a:pt x="178" y="75"/>
                  </a:lnTo>
                  <a:lnTo>
                    <a:pt x="155" y="82"/>
                  </a:lnTo>
                  <a:lnTo>
                    <a:pt x="136" y="90"/>
                  </a:lnTo>
                  <a:lnTo>
                    <a:pt x="119" y="100"/>
                  </a:lnTo>
                  <a:lnTo>
                    <a:pt x="107" y="111"/>
                  </a:lnTo>
                  <a:lnTo>
                    <a:pt x="96" y="126"/>
                  </a:lnTo>
                  <a:lnTo>
                    <a:pt x="88" y="145"/>
                  </a:lnTo>
                  <a:lnTo>
                    <a:pt x="83" y="167"/>
                  </a:lnTo>
                  <a:lnTo>
                    <a:pt x="82" y="191"/>
                  </a:lnTo>
                  <a:lnTo>
                    <a:pt x="85" y="218"/>
                  </a:lnTo>
                  <a:lnTo>
                    <a:pt x="93" y="247"/>
                  </a:lnTo>
                  <a:lnTo>
                    <a:pt x="105" y="278"/>
                  </a:lnTo>
                  <a:lnTo>
                    <a:pt x="124" y="310"/>
                  </a:lnTo>
                  <a:lnTo>
                    <a:pt x="149" y="343"/>
                  </a:lnTo>
                  <a:lnTo>
                    <a:pt x="180" y="377"/>
                  </a:lnTo>
                  <a:lnTo>
                    <a:pt x="219" y="411"/>
                  </a:lnTo>
                  <a:lnTo>
                    <a:pt x="262" y="449"/>
                  </a:lnTo>
                  <a:lnTo>
                    <a:pt x="298" y="486"/>
                  </a:lnTo>
                  <a:lnTo>
                    <a:pt x="330" y="523"/>
                  </a:lnTo>
                  <a:lnTo>
                    <a:pt x="353" y="559"/>
                  </a:lnTo>
                  <a:lnTo>
                    <a:pt x="372" y="594"/>
                  </a:lnTo>
                  <a:lnTo>
                    <a:pt x="383" y="630"/>
                  </a:lnTo>
                  <a:lnTo>
                    <a:pt x="389" y="665"/>
                  </a:lnTo>
                  <a:lnTo>
                    <a:pt x="388" y="699"/>
                  </a:lnTo>
                  <a:lnTo>
                    <a:pt x="381" y="733"/>
                  </a:lnTo>
                  <a:lnTo>
                    <a:pt x="368" y="766"/>
                  </a:lnTo>
                  <a:lnTo>
                    <a:pt x="347" y="799"/>
                  </a:lnTo>
                  <a:lnTo>
                    <a:pt x="326" y="828"/>
                  </a:lnTo>
                  <a:lnTo>
                    <a:pt x="302" y="856"/>
                  </a:lnTo>
                  <a:lnTo>
                    <a:pt x="278" y="880"/>
                  </a:lnTo>
                  <a:lnTo>
                    <a:pt x="253" y="904"/>
                  </a:lnTo>
                  <a:lnTo>
                    <a:pt x="227" y="924"/>
                  </a:lnTo>
                  <a:lnTo>
                    <a:pt x="202" y="944"/>
                  </a:lnTo>
                  <a:lnTo>
                    <a:pt x="177" y="960"/>
                  </a:lnTo>
                  <a:lnTo>
                    <a:pt x="154" y="974"/>
                  </a:lnTo>
                  <a:lnTo>
                    <a:pt x="132" y="986"/>
                  </a:lnTo>
                  <a:lnTo>
                    <a:pt x="114" y="996"/>
                  </a:lnTo>
                  <a:lnTo>
                    <a:pt x="98" y="1005"/>
                  </a:lnTo>
                  <a:lnTo>
                    <a:pt x="85" y="1011"/>
                  </a:lnTo>
                  <a:lnTo>
                    <a:pt x="76" y="1015"/>
                  </a:lnTo>
                  <a:lnTo>
                    <a:pt x="71" y="1016"/>
                  </a:lnTo>
                  <a:lnTo>
                    <a:pt x="0" y="939"/>
                  </a:lnTo>
                  <a:lnTo>
                    <a:pt x="5" y="932"/>
                  </a:lnTo>
                  <a:lnTo>
                    <a:pt x="14" y="927"/>
                  </a:lnTo>
                  <a:lnTo>
                    <a:pt x="28" y="923"/>
                  </a:lnTo>
                  <a:lnTo>
                    <a:pt x="42" y="919"/>
                  </a:lnTo>
                  <a:lnTo>
                    <a:pt x="57" y="916"/>
                  </a:lnTo>
                  <a:lnTo>
                    <a:pt x="72" y="913"/>
                  </a:lnTo>
                  <a:lnTo>
                    <a:pt x="85" y="911"/>
                  </a:lnTo>
                  <a:lnTo>
                    <a:pt x="94" y="910"/>
                  </a:lnTo>
                  <a:lnTo>
                    <a:pt x="134" y="895"/>
                  </a:lnTo>
                  <a:lnTo>
                    <a:pt x="169" y="879"/>
                  </a:lnTo>
                  <a:lnTo>
                    <a:pt x="199" y="862"/>
                  </a:lnTo>
                  <a:lnTo>
                    <a:pt x="223" y="846"/>
                  </a:lnTo>
                  <a:lnTo>
                    <a:pt x="242" y="829"/>
                  </a:lnTo>
                  <a:lnTo>
                    <a:pt x="258" y="815"/>
                  </a:lnTo>
                  <a:lnTo>
                    <a:pt x="269" y="802"/>
                  </a:lnTo>
                  <a:lnTo>
                    <a:pt x="277" y="792"/>
                  </a:lnTo>
                  <a:lnTo>
                    <a:pt x="281" y="786"/>
                  </a:lnTo>
                  <a:lnTo>
                    <a:pt x="282" y="784"/>
                  </a:lnTo>
                  <a:lnTo>
                    <a:pt x="289" y="773"/>
                  </a:lnTo>
                  <a:lnTo>
                    <a:pt x="295" y="761"/>
                  </a:lnTo>
                  <a:lnTo>
                    <a:pt x="301" y="748"/>
                  </a:lnTo>
                  <a:lnTo>
                    <a:pt x="306" y="734"/>
                  </a:lnTo>
                  <a:lnTo>
                    <a:pt x="309" y="717"/>
                  </a:lnTo>
                  <a:lnTo>
                    <a:pt x="310" y="700"/>
                  </a:lnTo>
                  <a:lnTo>
                    <a:pt x="308" y="681"/>
                  </a:lnTo>
                  <a:lnTo>
                    <a:pt x="302" y="660"/>
                  </a:lnTo>
                  <a:lnTo>
                    <a:pt x="295" y="639"/>
                  </a:lnTo>
                  <a:lnTo>
                    <a:pt x="283" y="616"/>
                  </a:lnTo>
                  <a:lnTo>
                    <a:pt x="268" y="590"/>
                  </a:lnTo>
                  <a:lnTo>
                    <a:pt x="248" y="564"/>
                  </a:lnTo>
                  <a:lnTo>
                    <a:pt x="222" y="535"/>
                  </a:lnTo>
                  <a:lnTo>
                    <a:pt x="192" y="505"/>
                  </a:lnTo>
                  <a:lnTo>
                    <a:pt x="155" y="473"/>
                  </a:lnTo>
                  <a:lnTo>
                    <a:pt x="118" y="441"/>
                  </a:lnTo>
                  <a:lnTo>
                    <a:pt x="87" y="407"/>
                  </a:lnTo>
                  <a:lnTo>
                    <a:pt x="60" y="373"/>
                  </a:lnTo>
                  <a:lnTo>
                    <a:pt x="39" y="340"/>
                  </a:lnTo>
                  <a:lnTo>
                    <a:pt x="24" y="306"/>
                  </a:lnTo>
                  <a:lnTo>
                    <a:pt x="12" y="272"/>
                  </a:lnTo>
                  <a:lnTo>
                    <a:pt x="7" y="239"/>
                  </a:lnTo>
                  <a:lnTo>
                    <a:pt x="8" y="206"/>
                  </a:lnTo>
                  <a:lnTo>
                    <a:pt x="14" y="175"/>
                  </a:lnTo>
                  <a:lnTo>
                    <a:pt x="27" y="144"/>
                  </a:lnTo>
                  <a:lnTo>
                    <a:pt x="44" y="115"/>
                  </a:lnTo>
                  <a:lnTo>
                    <a:pt x="67" y="86"/>
                  </a:lnTo>
                  <a:lnTo>
                    <a:pt x="94" y="62"/>
                  </a:lnTo>
                  <a:lnTo>
                    <a:pt x="123" y="41"/>
                  </a:lnTo>
                  <a:lnTo>
                    <a:pt x="156" y="25"/>
                  </a:lnTo>
                  <a:lnTo>
                    <a:pt x="190" y="13"/>
                  </a:lnTo>
                  <a:lnTo>
                    <a:pt x="227" y="4"/>
                  </a:lnTo>
                  <a:lnTo>
                    <a:pt x="267" y="0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21"/>
            <p:cNvSpPr>
              <a:spLocks/>
            </p:cNvSpPr>
            <p:nvPr/>
          </p:nvSpPr>
          <p:spPr bwMode="auto">
            <a:xfrm>
              <a:off x="4211638" y="1727200"/>
              <a:ext cx="41275" cy="39688"/>
            </a:xfrm>
            <a:custGeom>
              <a:avLst/>
              <a:gdLst>
                <a:gd name="T0" fmla="*/ 263 w 366"/>
                <a:gd name="T1" fmla="*/ 0 h 351"/>
                <a:gd name="T2" fmla="*/ 283 w 366"/>
                <a:gd name="T3" fmla="*/ 3 h 351"/>
                <a:gd name="T4" fmla="*/ 303 w 366"/>
                <a:gd name="T5" fmla="*/ 11 h 351"/>
                <a:gd name="T6" fmla="*/ 322 w 366"/>
                <a:gd name="T7" fmla="*/ 22 h 351"/>
                <a:gd name="T8" fmla="*/ 338 w 366"/>
                <a:gd name="T9" fmla="*/ 37 h 351"/>
                <a:gd name="T10" fmla="*/ 350 w 366"/>
                <a:gd name="T11" fmla="*/ 54 h 351"/>
                <a:gd name="T12" fmla="*/ 360 w 366"/>
                <a:gd name="T13" fmla="*/ 75 h 351"/>
                <a:gd name="T14" fmla="*/ 365 w 366"/>
                <a:gd name="T15" fmla="*/ 95 h 351"/>
                <a:gd name="T16" fmla="*/ 366 w 366"/>
                <a:gd name="T17" fmla="*/ 115 h 351"/>
                <a:gd name="T18" fmla="*/ 363 w 366"/>
                <a:gd name="T19" fmla="*/ 136 h 351"/>
                <a:gd name="T20" fmla="*/ 356 w 366"/>
                <a:gd name="T21" fmla="*/ 156 h 351"/>
                <a:gd name="T22" fmla="*/ 344 w 366"/>
                <a:gd name="T23" fmla="*/ 175 h 351"/>
                <a:gd name="T24" fmla="*/ 330 w 366"/>
                <a:gd name="T25" fmla="*/ 191 h 351"/>
                <a:gd name="T26" fmla="*/ 182 w 366"/>
                <a:gd name="T27" fmla="*/ 323 h 351"/>
                <a:gd name="T28" fmla="*/ 164 w 366"/>
                <a:gd name="T29" fmla="*/ 336 h 351"/>
                <a:gd name="T30" fmla="*/ 145 w 366"/>
                <a:gd name="T31" fmla="*/ 346 h 351"/>
                <a:gd name="T32" fmla="*/ 124 w 366"/>
                <a:gd name="T33" fmla="*/ 351 h 351"/>
                <a:gd name="T34" fmla="*/ 103 w 366"/>
                <a:gd name="T35" fmla="*/ 351 h 351"/>
                <a:gd name="T36" fmla="*/ 83 w 366"/>
                <a:gd name="T37" fmla="*/ 348 h 351"/>
                <a:gd name="T38" fmla="*/ 63 w 366"/>
                <a:gd name="T39" fmla="*/ 340 h 351"/>
                <a:gd name="T40" fmla="*/ 44 w 366"/>
                <a:gd name="T41" fmla="*/ 330 h 351"/>
                <a:gd name="T42" fmla="*/ 28 w 366"/>
                <a:gd name="T43" fmla="*/ 315 h 351"/>
                <a:gd name="T44" fmla="*/ 15 w 366"/>
                <a:gd name="T45" fmla="*/ 297 h 351"/>
                <a:gd name="T46" fmla="*/ 6 w 366"/>
                <a:gd name="T47" fmla="*/ 277 h 351"/>
                <a:gd name="T48" fmla="*/ 1 w 366"/>
                <a:gd name="T49" fmla="*/ 257 h 351"/>
                <a:gd name="T50" fmla="*/ 0 w 366"/>
                <a:gd name="T51" fmla="*/ 236 h 351"/>
                <a:gd name="T52" fmla="*/ 3 w 366"/>
                <a:gd name="T53" fmla="*/ 215 h 351"/>
                <a:gd name="T54" fmla="*/ 10 w 366"/>
                <a:gd name="T55" fmla="*/ 196 h 351"/>
                <a:gd name="T56" fmla="*/ 22 w 366"/>
                <a:gd name="T57" fmla="*/ 178 h 351"/>
                <a:gd name="T58" fmla="*/ 37 w 366"/>
                <a:gd name="T59" fmla="*/ 161 h 351"/>
                <a:gd name="T60" fmla="*/ 183 w 366"/>
                <a:gd name="T61" fmla="*/ 29 h 351"/>
                <a:gd name="T62" fmla="*/ 202 w 366"/>
                <a:gd name="T63" fmla="*/ 16 h 351"/>
                <a:gd name="T64" fmla="*/ 221 w 366"/>
                <a:gd name="T65" fmla="*/ 7 h 351"/>
                <a:gd name="T66" fmla="*/ 241 w 366"/>
                <a:gd name="T67" fmla="*/ 1 h 351"/>
                <a:gd name="T68" fmla="*/ 263 w 366"/>
                <a:gd name="T69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6" h="351">
                  <a:moveTo>
                    <a:pt x="263" y="0"/>
                  </a:moveTo>
                  <a:lnTo>
                    <a:pt x="283" y="3"/>
                  </a:lnTo>
                  <a:lnTo>
                    <a:pt x="303" y="11"/>
                  </a:lnTo>
                  <a:lnTo>
                    <a:pt x="322" y="22"/>
                  </a:lnTo>
                  <a:lnTo>
                    <a:pt x="338" y="37"/>
                  </a:lnTo>
                  <a:lnTo>
                    <a:pt x="350" y="54"/>
                  </a:lnTo>
                  <a:lnTo>
                    <a:pt x="360" y="75"/>
                  </a:lnTo>
                  <a:lnTo>
                    <a:pt x="365" y="95"/>
                  </a:lnTo>
                  <a:lnTo>
                    <a:pt x="366" y="115"/>
                  </a:lnTo>
                  <a:lnTo>
                    <a:pt x="363" y="136"/>
                  </a:lnTo>
                  <a:lnTo>
                    <a:pt x="356" y="156"/>
                  </a:lnTo>
                  <a:lnTo>
                    <a:pt x="344" y="175"/>
                  </a:lnTo>
                  <a:lnTo>
                    <a:pt x="330" y="191"/>
                  </a:lnTo>
                  <a:lnTo>
                    <a:pt x="182" y="323"/>
                  </a:lnTo>
                  <a:lnTo>
                    <a:pt x="164" y="336"/>
                  </a:lnTo>
                  <a:lnTo>
                    <a:pt x="145" y="346"/>
                  </a:lnTo>
                  <a:lnTo>
                    <a:pt x="124" y="351"/>
                  </a:lnTo>
                  <a:lnTo>
                    <a:pt x="103" y="351"/>
                  </a:lnTo>
                  <a:lnTo>
                    <a:pt x="83" y="348"/>
                  </a:lnTo>
                  <a:lnTo>
                    <a:pt x="63" y="340"/>
                  </a:lnTo>
                  <a:lnTo>
                    <a:pt x="44" y="330"/>
                  </a:lnTo>
                  <a:lnTo>
                    <a:pt x="28" y="315"/>
                  </a:lnTo>
                  <a:lnTo>
                    <a:pt x="15" y="297"/>
                  </a:lnTo>
                  <a:lnTo>
                    <a:pt x="6" y="277"/>
                  </a:lnTo>
                  <a:lnTo>
                    <a:pt x="1" y="257"/>
                  </a:lnTo>
                  <a:lnTo>
                    <a:pt x="0" y="236"/>
                  </a:lnTo>
                  <a:lnTo>
                    <a:pt x="3" y="215"/>
                  </a:lnTo>
                  <a:lnTo>
                    <a:pt x="10" y="196"/>
                  </a:lnTo>
                  <a:lnTo>
                    <a:pt x="22" y="178"/>
                  </a:lnTo>
                  <a:lnTo>
                    <a:pt x="37" y="161"/>
                  </a:lnTo>
                  <a:lnTo>
                    <a:pt x="183" y="29"/>
                  </a:lnTo>
                  <a:lnTo>
                    <a:pt x="202" y="16"/>
                  </a:lnTo>
                  <a:lnTo>
                    <a:pt x="221" y="7"/>
                  </a:lnTo>
                  <a:lnTo>
                    <a:pt x="241" y="1"/>
                  </a:lnTo>
                  <a:lnTo>
                    <a:pt x="2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275180" y="4540440"/>
            <a:ext cx="1841363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4B7FFF"/>
                </a:solidFill>
              </a:rPr>
              <a:t>Step. 1</a:t>
            </a:r>
          </a:p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Enjoy </a:t>
            </a:r>
            <a:r>
              <a:rPr lang="en-US" altLang="ko-KR" sz="105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your stylish business </a:t>
            </a:r>
            <a:endParaRPr lang="en-US" altLang="ko-KR" sz="1050" dirty="0">
              <a:solidFill>
                <a:prstClr val="black">
                  <a:lumMod val="50000"/>
                  <a:lumOff val="50000"/>
                </a:prstClr>
              </a:solidFill>
              <a:cs typeface="Aharoni" panose="02010803020104030203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and campus </a:t>
            </a:r>
            <a:r>
              <a:rPr lang="en-US" altLang="ko-KR" sz="105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life with BIZCAM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68300" y="4540440"/>
            <a:ext cx="1841363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Step. 1</a:t>
            </a:r>
          </a:p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Enjoy </a:t>
            </a:r>
            <a:r>
              <a:rPr lang="en-US" altLang="ko-KR" sz="105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your stylish business </a:t>
            </a:r>
            <a:endParaRPr lang="en-US" altLang="ko-KR" sz="1050" dirty="0">
              <a:solidFill>
                <a:prstClr val="black">
                  <a:lumMod val="50000"/>
                  <a:lumOff val="50000"/>
                </a:prstClr>
              </a:solidFill>
              <a:cs typeface="Aharoni" panose="02010803020104030203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and campus </a:t>
            </a:r>
            <a:r>
              <a:rPr lang="en-US" altLang="ko-KR" sz="105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life with BIZCAM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308741" y="4524648"/>
            <a:ext cx="1841363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Step. 1</a:t>
            </a:r>
          </a:p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Enjoy </a:t>
            </a:r>
            <a:r>
              <a:rPr lang="en-US" altLang="ko-KR" sz="105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your stylish business </a:t>
            </a:r>
            <a:endParaRPr lang="en-US" altLang="ko-KR" sz="1050" dirty="0">
              <a:solidFill>
                <a:prstClr val="black">
                  <a:lumMod val="50000"/>
                  <a:lumOff val="50000"/>
                </a:prstClr>
              </a:solidFill>
              <a:cs typeface="Aharoni" panose="02010803020104030203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and campus </a:t>
            </a:r>
            <a:r>
              <a:rPr lang="en-US" altLang="ko-KR" sz="105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life with BIZCAM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55637" y="3099235"/>
            <a:ext cx="1212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A</a:t>
            </a:r>
            <a:endParaRPr lang="en-US" altLang="ko-KR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8" name="타원 37"/>
          <p:cNvSpPr/>
          <p:nvPr/>
        </p:nvSpPr>
        <p:spPr>
          <a:xfrm>
            <a:off x="1749214" y="2538729"/>
            <a:ext cx="1780542" cy="1780542"/>
          </a:xfrm>
          <a:prstGeom prst="ellipse">
            <a:avLst/>
          </a:prstGeom>
          <a:ln w="12700" cap="rnd">
            <a:solidFill>
              <a:schemeClr val="bg1">
                <a:lumMod val="8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rgbClr val="4B7FFF"/>
              </a:solidFill>
            </a:endParaRPr>
          </a:p>
        </p:txBody>
      </p:sp>
      <p:sp>
        <p:nvSpPr>
          <p:cNvPr id="36" name="원호 35"/>
          <p:cNvSpPr/>
          <p:nvPr/>
        </p:nvSpPr>
        <p:spPr>
          <a:xfrm>
            <a:off x="1749215" y="2541818"/>
            <a:ext cx="1780542" cy="1780542"/>
          </a:xfrm>
          <a:prstGeom prst="arc">
            <a:avLst>
              <a:gd name="adj1" fmla="val 16200000"/>
              <a:gd name="adj2" fmla="val 11013480"/>
            </a:avLst>
          </a:prstGeom>
          <a:ln w="76200" cap="rnd">
            <a:solidFill>
              <a:srgbClr val="4B7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rgbClr val="4B7FFF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1444131" y="4714715"/>
            <a:ext cx="24351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grpSp>
        <p:nvGrpSpPr>
          <p:cNvPr id="14" name="그룹 13"/>
          <p:cNvGrpSpPr/>
          <p:nvPr/>
        </p:nvGrpSpPr>
        <p:grpSpPr>
          <a:xfrm>
            <a:off x="2327133" y="1528472"/>
            <a:ext cx="1365337" cy="971475"/>
            <a:chOff x="1169752" y="4253969"/>
            <a:chExt cx="1365337" cy="97147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양쪽 모서리가 둥근 사각형 9"/>
            <p:cNvSpPr/>
            <p:nvPr/>
          </p:nvSpPr>
          <p:spPr>
            <a:xfrm>
              <a:off x="1169752" y="4253969"/>
              <a:ext cx="1365337" cy="290676"/>
            </a:xfrm>
            <a:prstGeom prst="round2SameRect">
              <a:avLst>
                <a:gd name="adj1" fmla="val 13667"/>
                <a:gd name="adj2" fmla="val 0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lnSpc>
                  <a:spcPct val="150000"/>
                </a:lnSpc>
                <a:defRPr/>
              </a:pPr>
              <a:r>
                <a:rPr lang="en-US" altLang="ko-KR" sz="1100" b="1" kern="0" dirty="0">
                  <a:solidFill>
                    <a:prstClr val="white"/>
                  </a:solidFill>
                </a:rPr>
                <a:t>Check</a:t>
              </a:r>
              <a:endParaRPr lang="en-US" altLang="ko-KR" sz="11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1" name="양쪽 모서리가 둥근 사각형 10"/>
            <p:cNvSpPr/>
            <p:nvPr/>
          </p:nvSpPr>
          <p:spPr>
            <a:xfrm>
              <a:off x="1169752" y="4544646"/>
              <a:ext cx="1365337" cy="457200"/>
            </a:xfrm>
            <a:prstGeom prst="round2SameRect">
              <a:avLst>
                <a:gd name="adj1" fmla="val 0"/>
                <a:gd name="adj2" fmla="val 15485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lnSpc>
                  <a:spcPct val="150000"/>
                </a:lnSpc>
                <a:defRPr/>
              </a:pPr>
              <a:r>
                <a:rPr lang="en-US" altLang="ko-KR" sz="1100" b="1" kern="0" dirty="0">
                  <a:solidFill>
                    <a:prstClr val="white"/>
                  </a:solidFill>
                </a:rPr>
                <a:t>Contents</a:t>
              </a:r>
              <a:endParaRPr lang="en-US" altLang="ko-KR" sz="11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2" name="이등변 삼각형 11"/>
            <p:cNvSpPr/>
            <p:nvPr/>
          </p:nvSpPr>
          <p:spPr>
            <a:xfrm flipV="1">
              <a:off x="1373298" y="5000822"/>
              <a:ext cx="90601" cy="224622"/>
            </a:xfrm>
            <a:prstGeom prst="triangl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lnSpc>
                  <a:spcPct val="150000"/>
                </a:lnSpc>
                <a:defRPr/>
              </a:pPr>
              <a:endParaRPr lang="ko-KR" altLang="en-US" sz="10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225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자유형 45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57200" y="457199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2274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POWER POINT </a:t>
            </a:r>
            <a:r>
              <a:rPr lang="en-US" altLang="ko-KR" sz="24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PRESENTATION </a:t>
            </a:r>
            <a:r>
              <a:rPr lang="en-US" altLang="ko-KR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</a:t>
            </a:r>
            <a:r>
              <a:rPr lang="en-US" altLang="ko-KR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BIZCAM</a:t>
            </a:r>
            <a:endParaRPr lang="ko-KR" altLang="en-US" sz="40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/>
          </p:nvPr>
        </p:nvGraphicFramePr>
        <p:xfrm>
          <a:off x="1333566" y="1306744"/>
          <a:ext cx="2715920" cy="4995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920"/>
              </a:tblGrid>
              <a:tr h="719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  <a:p>
                      <a:pPr lvl="0" algn="ctr" latinLnBrk="1"/>
                      <a:r>
                        <a:rPr lang="en-US" altLang="ko-KR" sz="3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>
                          <a:solidFill>
                            <a:srgbClr val="0174FC"/>
                          </a:solidFill>
                        </a:rPr>
                        <a:t>ⓥ</a:t>
                      </a:r>
                      <a:endParaRPr lang="en-US" altLang="ko-KR" sz="2400" dirty="0" smtClean="0">
                        <a:solidFill>
                          <a:srgbClr val="0174FC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Ⓧ</a:t>
                      </a:r>
                      <a:endParaRPr lang="en-US" altLang="ko-KR" sz="2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Ⓧ</a:t>
                      </a:r>
                      <a:endParaRPr lang="en-US" altLang="ko-KR" sz="2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420276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\150,0000</a:t>
                      </a:r>
                      <a:endParaRPr lang="ko-KR" altLang="en-US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4780709" y="1306744"/>
          <a:ext cx="2715920" cy="4995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920"/>
              </a:tblGrid>
              <a:tr h="719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  <a:p>
                      <a:pPr lvl="0" algn="ctr" latinLnBrk="1"/>
                      <a:r>
                        <a:rPr lang="en-US" altLang="ko-KR" sz="3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>
                          <a:solidFill>
                            <a:srgbClr val="0174FC"/>
                          </a:solidFill>
                        </a:rPr>
                        <a:t>ⓥ</a:t>
                      </a:r>
                      <a:endParaRPr lang="en-US" altLang="ko-KR" sz="2400" dirty="0" smtClean="0">
                        <a:solidFill>
                          <a:srgbClr val="0174FC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>
                          <a:solidFill>
                            <a:srgbClr val="0174FC"/>
                          </a:solidFill>
                        </a:rPr>
                        <a:t>ⓥ</a:t>
                      </a:r>
                      <a:endParaRPr lang="en-US" altLang="ko-KR" sz="2400" dirty="0" smtClean="0">
                        <a:solidFill>
                          <a:srgbClr val="0174FC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Ⓧ</a:t>
                      </a:r>
                      <a:endParaRPr lang="en-US" altLang="ko-KR" sz="2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420276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\200,0000</a:t>
                      </a:r>
                      <a:endParaRPr lang="ko-KR" altLang="en-US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표 41"/>
          <p:cNvGraphicFramePr>
            <a:graphicFrameLocks noGrp="1"/>
          </p:cNvGraphicFramePr>
          <p:nvPr>
            <p:extLst/>
          </p:nvPr>
        </p:nvGraphicFramePr>
        <p:xfrm>
          <a:off x="8227852" y="1306744"/>
          <a:ext cx="2715920" cy="4995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920"/>
              </a:tblGrid>
              <a:tr h="719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  <a:p>
                      <a:pPr lvl="0" algn="ctr" latinLnBrk="1"/>
                      <a:r>
                        <a:rPr lang="en-US" altLang="ko-KR" sz="3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>
                          <a:solidFill>
                            <a:srgbClr val="0174FC"/>
                          </a:solidFill>
                        </a:rPr>
                        <a:t>ⓥ</a:t>
                      </a:r>
                      <a:endParaRPr lang="en-US" altLang="ko-KR" sz="2400" dirty="0" smtClean="0">
                        <a:solidFill>
                          <a:srgbClr val="0174FC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>
                          <a:solidFill>
                            <a:srgbClr val="0174FC"/>
                          </a:solidFill>
                        </a:rPr>
                        <a:t>ⓥ</a:t>
                      </a:r>
                      <a:endParaRPr lang="en-US" altLang="ko-KR" sz="2400" dirty="0" smtClean="0">
                        <a:solidFill>
                          <a:srgbClr val="0174FC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>
                          <a:solidFill>
                            <a:srgbClr val="0174FC"/>
                          </a:solidFill>
                        </a:rPr>
                        <a:t>ⓥ</a:t>
                      </a:r>
                      <a:endParaRPr lang="en-US" altLang="ko-KR" sz="2400" dirty="0" smtClean="0">
                        <a:solidFill>
                          <a:srgbClr val="0174FC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  <a:tr h="420276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\250,0000</a:t>
                      </a:r>
                      <a:endParaRPr lang="ko-KR" altLang="en-US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</a:tr>
            </a:tbl>
          </a:graphicData>
        </a:graphic>
      </p:graphicFrame>
      <p:grpSp>
        <p:nvGrpSpPr>
          <p:cNvPr id="47" name="그룹 46"/>
          <p:cNvGrpSpPr/>
          <p:nvPr/>
        </p:nvGrpSpPr>
        <p:grpSpPr>
          <a:xfrm>
            <a:off x="9414652" y="320755"/>
            <a:ext cx="1365337" cy="971475"/>
            <a:chOff x="1169752" y="4253969"/>
            <a:chExt cx="1365337" cy="97147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8" name="양쪽 모서리가 둥근 사각형 47"/>
            <p:cNvSpPr/>
            <p:nvPr/>
          </p:nvSpPr>
          <p:spPr>
            <a:xfrm>
              <a:off x="1169752" y="4253969"/>
              <a:ext cx="1365337" cy="290676"/>
            </a:xfrm>
            <a:prstGeom prst="round2SameRect">
              <a:avLst>
                <a:gd name="adj1" fmla="val 13667"/>
                <a:gd name="adj2" fmla="val 0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lnSpc>
                  <a:spcPct val="150000"/>
                </a:lnSpc>
                <a:defRPr/>
              </a:pPr>
              <a:r>
                <a:rPr lang="en-US" altLang="ko-KR" sz="1100" b="1" kern="0" dirty="0">
                  <a:solidFill>
                    <a:prstClr val="white"/>
                  </a:solidFill>
                </a:rPr>
                <a:t>Check</a:t>
              </a:r>
              <a:endParaRPr lang="en-US" altLang="ko-KR" sz="11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49" name="양쪽 모서리가 둥근 사각형 48"/>
            <p:cNvSpPr/>
            <p:nvPr/>
          </p:nvSpPr>
          <p:spPr>
            <a:xfrm>
              <a:off x="1169752" y="4544646"/>
              <a:ext cx="1365337" cy="457200"/>
            </a:xfrm>
            <a:prstGeom prst="round2SameRect">
              <a:avLst>
                <a:gd name="adj1" fmla="val 0"/>
                <a:gd name="adj2" fmla="val 15485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lnSpc>
                  <a:spcPct val="150000"/>
                </a:lnSpc>
                <a:defRPr/>
              </a:pPr>
              <a:r>
                <a:rPr lang="en-US" altLang="ko-KR" sz="1100" b="1" kern="0" dirty="0">
                  <a:solidFill>
                    <a:prstClr val="white"/>
                  </a:solidFill>
                </a:rPr>
                <a:t>Contents</a:t>
              </a:r>
              <a:endParaRPr lang="en-US" altLang="ko-KR" sz="11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50" name="이등변 삼각형 49"/>
            <p:cNvSpPr/>
            <p:nvPr/>
          </p:nvSpPr>
          <p:spPr>
            <a:xfrm flipV="1">
              <a:off x="1373298" y="5000822"/>
              <a:ext cx="90601" cy="224622"/>
            </a:xfrm>
            <a:prstGeom prst="triangl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lnSpc>
                  <a:spcPct val="150000"/>
                </a:lnSpc>
                <a:defRPr/>
              </a:pPr>
              <a:endParaRPr lang="ko-KR" altLang="en-US" sz="10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212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자유형 45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57200" y="457199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2274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POWER POINT </a:t>
            </a:r>
            <a:r>
              <a:rPr lang="en-US" altLang="ko-KR" sz="24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PRESENTATION </a:t>
            </a:r>
            <a:r>
              <a:rPr lang="en-US" altLang="ko-KR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</a:t>
            </a:r>
            <a:r>
              <a:rPr lang="en-US" altLang="ko-KR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BIZCAM</a:t>
            </a:r>
            <a:endParaRPr lang="ko-KR" altLang="en-US" sz="40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568116" y="2965326"/>
            <a:ext cx="7200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568116" y="2965326"/>
            <a:ext cx="4320000" cy="45719"/>
          </a:xfrm>
          <a:prstGeom prst="rect">
            <a:avLst/>
          </a:pr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479216" y="1947272"/>
            <a:ext cx="363857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</a:t>
            </a:r>
            <a:endParaRPr lang="en-US" altLang="ko-KR" sz="1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</a:t>
            </a: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BIZCAM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7575475" y="3008619"/>
          <a:ext cx="625280" cy="64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40"/>
                <a:gridCol w="312640"/>
              </a:tblGrid>
              <a:tr h="198147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60%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직사각형 12"/>
          <p:cNvSpPr/>
          <p:nvPr/>
        </p:nvSpPr>
        <p:spPr>
          <a:xfrm>
            <a:off x="3568116" y="4927476"/>
            <a:ext cx="7200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568116" y="4927476"/>
            <a:ext cx="2160000" cy="45719"/>
          </a:xfrm>
          <a:prstGeom prst="rect">
            <a:avLst/>
          </a:pr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479216" y="3909422"/>
            <a:ext cx="363857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</a:t>
            </a:r>
            <a:endParaRPr lang="en-US" altLang="ko-KR" sz="1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</a:t>
            </a: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BIZCAM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/>
          </p:nvPr>
        </p:nvGraphicFramePr>
        <p:xfrm>
          <a:off x="5415476" y="4973195"/>
          <a:ext cx="625280" cy="64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40"/>
                <a:gridCol w="312640"/>
              </a:tblGrid>
              <a:tr h="198147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30%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타원 16"/>
          <p:cNvSpPr/>
          <p:nvPr/>
        </p:nvSpPr>
        <p:spPr>
          <a:xfrm>
            <a:off x="1647723" y="2062542"/>
            <a:ext cx="983735" cy="98373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IMG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1660701" y="3996593"/>
            <a:ext cx="983735" cy="98373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IMG</a:t>
            </a:r>
            <a:endParaRPr lang="ko-KR" altLang="en-US" dirty="0">
              <a:solidFill>
                <a:prstClr val="white"/>
              </a:solidFill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7575475" y="1793130"/>
            <a:ext cx="1365337" cy="971475"/>
            <a:chOff x="1169752" y="4253969"/>
            <a:chExt cx="1365337" cy="97147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1" name="양쪽 모서리가 둥근 사각형 20"/>
            <p:cNvSpPr/>
            <p:nvPr/>
          </p:nvSpPr>
          <p:spPr>
            <a:xfrm>
              <a:off x="1169752" y="4253969"/>
              <a:ext cx="1365337" cy="290676"/>
            </a:xfrm>
            <a:prstGeom prst="round2SameRect">
              <a:avLst>
                <a:gd name="adj1" fmla="val 13667"/>
                <a:gd name="adj2" fmla="val 0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lnSpc>
                  <a:spcPct val="150000"/>
                </a:lnSpc>
                <a:defRPr/>
              </a:pPr>
              <a:r>
                <a:rPr lang="en-US" altLang="ko-KR" sz="1100" b="1" kern="0" dirty="0">
                  <a:solidFill>
                    <a:prstClr val="white"/>
                  </a:solidFill>
                </a:rPr>
                <a:t>Check</a:t>
              </a:r>
              <a:endParaRPr lang="en-US" altLang="ko-KR" sz="11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22" name="양쪽 모서리가 둥근 사각형 21"/>
            <p:cNvSpPr/>
            <p:nvPr/>
          </p:nvSpPr>
          <p:spPr>
            <a:xfrm>
              <a:off x="1169752" y="4544646"/>
              <a:ext cx="1365337" cy="457200"/>
            </a:xfrm>
            <a:prstGeom prst="round2SameRect">
              <a:avLst>
                <a:gd name="adj1" fmla="val 0"/>
                <a:gd name="adj2" fmla="val 15485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lnSpc>
                  <a:spcPct val="150000"/>
                </a:lnSpc>
                <a:defRPr/>
              </a:pPr>
              <a:r>
                <a:rPr lang="en-US" altLang="ko-KR" sz="1100" b="1" kern="0" dirty="0">
                  <a:solidFill>
                    <a:prstClr val="white"/>
                  </a:solidFill>
                </a:rPr>
                <a:t>Contents</a:t>
              </a:r>
              <a:endParaRPr lang="en-US" altLang="ko-KR" sz="11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23" name="이등변 삼각형 22"/>
            <p:cNvSpPr/>
            <p:nvPr/>
          </p:nvSpPr>
          <p:spPr>
            <a:xfrm flipV="1">
              <a:off x="1373298" y="5000822"/>
              <a:ext cx="90601" cy="224622"/>
            </a:xfrm>
            <a:prstGeom prst="triangl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lnSpc>
                  <a:spcPct val="150000"/>
                </a:lnSpc>
                <a:defRPr/>
              </a:pPr>
              <a:endParaRPr lang="ko-KR" altLang="en-US" sz="10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237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자유형 45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57200" y="457199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2274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POWER POINT </a:t>
            </a:r>
            <a:r>
              <a:rPr lang="en-US" altLang="ko-KR" sz="24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PRESENTATION </a:t>
            </a:r>
            <a:r>
              <a:rPr lang="en-US" altLang="ko-KR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</a:t>
            </a:r>
            <a:r>
              <a:rPr lang="en-US" altLang="ko-KR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BIZCAM</a:t>
            </a:r>
            <a:endParaRPr lang="ko-KR" altLang="en-US" sz="40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1456136" y="1893859"/>
            <a:ext cx="2401489" cy="2141654"/>
          </a:xfrm>
          <a:prstGeom prst="roundRect">
            <a:avLst>
              <a:gd name="adj" fmla="val 8772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4B7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IMG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4856561" y="1893859"/>
            <a:ext cx="2401489" cy="2141654"/>
          </a:xfrm>
          <a:prstGeom prst="roundRect">
            <a:avLst>
              <a:gd name="adj" fmla="val 8772"/>
            </a:avLst>
          </a:prstGeom>
          <a:noFill/>
          <a:ln w="28575">
            <a:solidFill>
              <a:srgbClr val="4B7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456136" y="4409031"/>
            <a:ext cx="2401489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컨텐츠에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대한 내용을 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</a:t>
            </a: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BIZCAM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7" name="양쪽 모서리가 둥근 사각형 26"/>
          <p:cNvSpPr/>
          <p:nvPr/>
        </p:nvSpPr>
        <p:spPr>
          <a:xfrm>
            <a:off x="1471315" y="3628770"/>
            <a:ext cx="2376000" cy="404817"/>
          </a:xfrm>
          <a:prstGeom prst="round2SameRect">
            <a:avLst>
              <a:gd name="adj1" fmla="val 0"/>
              <a:gd name="adj2" fmla="val 41940"/>
            </a:avLst>
          </a:prstGeom>
          <a:solidFill>
            <a:srgbClr val="4B7FFF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en-US" altLang="ko-KR" sz="1200" b="1" dirty="0">
              <a:solidFill>
                <a:prstClr val="white"/>
              </a:solidFill>
            </a:endParaRPr>
          </a:p>
        </p:txBody>
      </p:sp>
      <p:sp>
        <p:nvSpPr>
          <p:cNvPr id="28" name="양쪽 모서리가 둥근 사각형 27"/>
          <p:cNvSpPr/>
          <p:nvPr/>
        </p:nvSpPr>
        <p:spPr>
          <a:xfrm>
            <a:off x="4869305" y="3615277"/>
            <a:ext cx="2376000" cy="404817"/>
          </a:xfrm>
          <a:prstGeom prst="round2SameRect">
            <a:avLst>
              <a:gd name="adj1" fmla="val 0"/>
              <a:gd name="adj2" fmla="val 41940"/>
            </a:avLst>
          </a:prstGeom>
          <a:solidFill>
            <a:srgbClr val="4B7FFF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en-US" altLang="ko-KR" sz="1200" b="1" dirty="0">
              <a:solidFill>
                <a:prstClr val="white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856561" y="4409031"/>
            <a:ext cx="2401489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컨텐츠에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대한 내용을 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</a:t>
            </a: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BIZCAM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8295680" y="1896226"/>
            <a:ext cx="2401489" cy="2141654"/>
          </a:xfrm>
          <a:prstGeom prst="roundRect">
            <a:avLst>
              <a:gd name="adj" fmla="val 8772"/>
            </a:avLst>
          </a:prstGeom>
          <a:noFill/>
          <a:ln w="28575">
            <a:solidFill>
              <a:srgbClr val="4B7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양쪽 모서리가 둥근 사각형 30"/>
          <p:cNvSpPr/>
          <p:nvPr/>
        </p:nvSpPr>
        <p:spPr>
          <a:xfrm>
            <a:off x="8308424" y="3617644"/>
            <a:ext cx="2376000" cy="404817"/>
          </a:xfrm>
          <a:prstGeom prst="round2SameRect">
            <a:avLst>
              <a:gd name="adj1" fmla="val 0"/>
              <a:gd name="adj2" fmla="val 41940"/>
            </a:avLst>
          </a:prstGeom>
          <a:solidFill>
            <a:srgbClr val="4B7FFF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en-US" altLang="ko-KR" sz="1200" b="1" dirty="0">
              <a:solidFill>
                <a:prstClr val="white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8295680" y="4411398"/>
            <a:ext cx="2401489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컨텐츠에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대한 내용을 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</a:t>
            </a: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BIZCAM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5" name="타원형 설명선 34"/>
          <p:cNvSpPr/>
          <p:nvPr/>
        </p:nvSpPr>
        <p:spPr>
          <a:xfrm>
            <a:off x="3583942" y="1665259"/>
            <a:ext cx="469975" cy="457200"/>
          </a:xfrm>
          <a:prstGeom prst="wedgeEllipseCallout">
            <a:avLst>
              <a:gd name="adj1" fmla="val -34344"/>
              <a:gd name="adj2" fmla="val 73611"/>
            </a:avLst>
          </a:pr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1400" b="1" kern="0" dirty="0">
                <a:solidFill>
                  <a:prstClr val="white"/>
                </a:solidFill>
              </a:rPr>
              <a:t>A</a:t>
            </a:r>
            <a:endParaRPr lang="en-US" altLang="ko-KR" sz="1400" b="1" kern="0" dirty="0">
              <a:solidFill>
                <a:prstClr val="white"/>
              </a:solidFill>
            </a:endParaRPr>
          </a:p>
        </p:txBody>
      </p:sp>
      <p:sp>
        <p:nvSpPr>
          <p:cNvPr id="37" name="타원형 설명선 36"/>
          <p:cNvSpPr/>
          <p:nvPr/>
        </p:nvSpPr>
        <p:spPr>
          <a:xfrm>
            <a:off x="6945671" y="1665259"/>
            <a:ext cx="469975" cy="457200"/>
          </a:xfrm>
          <a:prstGeom prst="wedgeEllipseCallout">
            <a:avLst>
              <a:gd name="adj1" fmla="val -34344"/>
              <a:gd name="adj2" fmla="val 736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1400" b="1" kern="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38" name="타원형 설명선 37"/>
          <p:cNvSpPr/>
          <p:nvPr/>
        </p:nvSpPr>
        <p:spPr>
          <a:xfrm>
            <a:off x="10424722" y="1665259"/>
            <a:ext cx="469975" cy="457200"/>
          </a:xfrm>
          <a:prstGeom prst="wedgeEllipseCallout">
            <a:avLst>
              <a:gd name="adj1" fmla="val -34344"/>
              <a:gd name="adj2" fmla="val 7361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1400" b="1" kern="0" dirty="0">
                <a:solidFill>
                  <a:prstClr val="white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1521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281</Words>
  <Application>Microsoft Office PowerPoint</Application>
  <PresentationFormat>와이드스크린</PresentationFormat>
  <Paragraphs>89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Aharoni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조땡</cp:lastModifiedBy>
  <cp:revision>3</cp:revision>
  <dcterms:created xsi:type="dcterms:W3CDTF">2019-04-17T04:58:35Z</dcterms:created>
  <dcterms:modified xsi:type="dcterms:W3CDTF">2019-04-17T05:02:23Z</dcterms:modified>
</cp:coreProperties>
</file>