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embeddedFontLst>
    <p:embeddedFont>
      <p:font typeface="야놀자 야체 B" panose="02020603020101020101" pitchFamily="18" charset="-127"/>
      <p:bold r:id="rId5"/>
    </p:embeddedFont>
    <p:embeddedFont>
      <p:font typeface="맑은 고딕" panose="020B0503020000020004" pitchFamily="50" charset="-127"/>
      <p:regular r:id="rId6"/>
      <p:bold r:id="rId7"/>
    </p:embeddedFont>
    <p:embeddedFont>
      <p:font typeface="Aharoni" panose="020B0604020202020204" charset="-79"/>
      <p:bold r:id="rId8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2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9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FFA9-3081-468A-B8BB-1CA468C925F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7836-E6E9-4EFF-995A-5630EC5FB7E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394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FFA9-3081-468A-B8BB-1CA468C925F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7836-E6E9-4EFF-995A-5630EC5FB7E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688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FFA9-3081-468A-B8BB-1CA468C925F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7836-E6E9-4EFF-995A-5630EC5FB7E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406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FFA9-3081-468A-B8BB-1CA468C925F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7836-E6E9-4EFF-995A-5630EC5FB7E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848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FFA9-3081-468A-B8BB-1CA468C925F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7836-E6E9-4EFF-995A-5630EC5FB7E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73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FFA9-3081-468A-B8BB-1CA468C925F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7836-E6E9-4EFF-995A-5630EC5FB7E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594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FFA9-3081-468A-B8BB-1CA468C925F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7836-E6E9-4EFF-995A-5630EC5FB7E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458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FFA9-3081-468A-B8BB-1CA468C925F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7836-E6E9-4EFF-995A-5630EC5FB7E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086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FFA9-3081-468A-B8BB-1CA468C925F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7836-E6E9-4EFF-995A-5630EC5FB7E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171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FFA9-3081-468A-B8BB-1CA468C925F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7836-E6E9-4EFF-995A-5630EC5FB7E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211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FFA9-3081-468A-B8BB-1CA468C925F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7836-E6E9-4EFF-995A-5630EC5FB7E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63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8FFA9-3081-468A-B8BB-1CA468C925F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F7836-E6E9-4EFF-995A-5630EC5FB7E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058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3C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5235576" y="1290636"/>
            <a:ext cx="3226254" cy="3175000"/>
          </a:xfrm>
          <a:prstGeom prst="rect">
            <a:avLst/>
          </a:prstGeom>
          <a:solidFill>
            <a:schemeClr val="bg1"/>
          </a:solidFill>
          <a:ln w="111125" cmpd="sng">
            <a:noFill/>
          </a:ln>
          <a:scene3d>
            <a:camera prst="isometricOffAxis1Top"/>
            <a:lightRig rig="threePt" dir="t"/>
          </a:scene3d>
          <a:sp3d contourW="19050" prstMaterial="legacyWireframe">
            <a:bevelT w="0" h="25400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이등변 삼각형 7"/>
          <p:cNvSpPr/>
          <p:nvPr/>
        </p:nvSpPr>
        <p:spPr>
          <a:xfrm rot="1916771">
            <a:off x="4829994" y="1566280"/>
            <a:ext cx="1643185" cy="917688"/>
          </a:xfrm>
          <a:prstGeom prst="triangle">
            <a:avLst>
              <a:gd name="adj" fmla="val 2599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자유형 6"/>
          <p:cNvSpPr/>
          <p:nvPr/>
        </p:nvSpPr>
        <p:spPr>
          <a:xfrm>
            <a:off x="8578682" y="1794302"/>
            <a:ext cx="2836847" cy="897732"/>
          </a:xfrm>
          <a:custGeom>
            <a:avLst/>
            <a:gdLst>
              <a:gd name="connsiteX0" fmla="*/ 2836847 w 2836847"/>
              <a:gd name="connsiteY0" fmla="*/ 0 h 897732"/>
              <a:gd name="connsiteX1" fmla="*/ 2834465 w 2836847"/>
              <a:gd name="connsiteY1" fmla="*/ 897731 h 897732"/>
              <a:gd name="connsiteX2" fmla="*/ 2834463 w 2836847"/>
              <a:gd name="connsiteY2" fmla="*/ 897732 h 897732"/>
              <a:gd name="connsiteX3" fmla="*/ 2834463 w 2836847"/>
              <a:gd name="connsiteY3" fmla="*/ 286319 h 897732"/>
              <a:gd name="connsiteX4" fmla="*/ 0 w 2836847"/>
              <a:gd name="connsiteY4" fmla="*/ 711571 h 897732"/>
              <a:gd name="connsiteX5" fmla="*/ 0 w 2836847"/>
              <a:gd name="connsiteY5" fmla="*/ 288131 h 897732"/>
              <a:gd name="connsiteX6" fmla="*/ 1417233 w 2836847"/>
              <a:gd name="connsiteY6" fmla="*/ 288131 h 897732"/>
              <a:gd name="connsiteX7" fmla="*/ 2836847 w 2836847"/>
              <a:gd name="connsiteY7" fmla="*/ 0 h 897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6847" h="897732">
                <a:moveTo>
                  <a:pt x="2836847" y="0"/>
                </a:moveTo>
                <a:lnTo>
                  <a:pt x="2834465" y="897731"/>
                </a:lnTo>
                <a:lnTo>
                  <a:pt x="2834463" y="897732"/>
                </a:lnTo>
                <a:lnTo>
                  <a:pt x="2834463" y="286319"/>
                </a:lnTo>
                <a:lnTo>
                  <a:pt x="0" y="711571"/>
                </a:lnTo>
                <a:lnTo>
                  <a:pt x="0" y="288131"/>
                </a:lnTo>
                <a:cubicBezTo>
                  <a:pt x="472411" y="142988"/>
                  <a:pt x="982525" y="545703"/>
                  <a:pt x="1417233" y="288131"/>
                </a:cubicBezTo>
                <a:cubicBezTo>
                  <a:pt x="1851941" y="30559"/>
                  <a:pt x="2209655" y="561861"/>
                  <a:pt x="283684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" name="평행 사변형 8"/>
          <p:cNvSpPr/>
          <p:nvPr/>
        </p:nvSpPr>
        <p:spPr>
          <a:xfrm rot="5400000" flipH="1">
            <a:off x="6899363" y="4244488"/>
            <a:ext cx="2257740" cy="2834465"/>
          </a:xfrm>
          <a:prstGeom prst="parallelogram">
            <a:avLst>
              <a:gd name="adj" fmla="val 1867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6" name="자유형 15"/>
          <p:cNvSpPr/>
          <p:nvPr/>
        </p:nvSpPr>
        <p:spPr>
          <a:xfrm flipH="1">
            <a:off x="2979401" y="1697953"/>
            <a:ext cx="1334784" cy="1274600"/>
          </a:xfrm>
          <a:custGeom>
            <a:avLst/>
            <a:gdLst>
              <a:gd name="connsiteX0" fmla="*/ 1281156 w 1334784"/>
              <a:gd name="connsiteY0" fmla="*/ 0 h 1274600"/>
              <a:gd name="connsiteX1" fmla="*/ 671061 w 1334784"/>
              <a:gd name="connsiteY1" fmla="*/ 392651 h 1274600"/>
              <a:gd name="connsiteX2" fmla="*/ 1628 w 1334784"/>
              <a:gd name="connsiteY2" fmla="*/ 779148 h 1274600"/>
              <a:gd name="connsiteX3" fmla="*/ 3214 w 1334784"/>
              <a:gd name="connsiteY3" fmla="*/ 781897 h 1274600"/>
              <a:gd name="connsiteX4" fmla="*/ 0 w 1334784"/>
              <a:gd name="connsiteY4" fmla="*/ 776908 h 1274600"/>
              <a:gd name="connsiteX5" fmla="*/ 0 w 1334784"/>
              <a:gd name="connsiteY5" fmla="*/ 1274600 h 1274600"/>
              <a:gd name="connsiteX6" fmla="*/ 320675 w 1334784"/>
              <a:gd name="connsiteY6" fmla="*/ 1274600 h 1274600"/>
              <a:gd name="connsiteX7" fmla="*/ 231675 w 1334784"/>
              <a:gd name="connsiteY7" fmla="*/ 1136470 h 1274600"/>
              <a:gd name="connsiteX8" fmla="*/ 265754 w 1334784"/>
              <a:gd name="connsiteY8" fmla="*/ 1140004 h 1274600"/>
              <a:gd name="connsiteX9" fmla="*/ 875849 w 1334784"/>
              <a:gd name="connsiteY9" fmla="*/ 747353 h 1274600"/>
              <a:gd name="connsiteX10" fmla="*/ 1274246 w 1334784"/>
              <a:gd name="connsiteY10" fmla="*/ 471153 h 1274600"/>
              <a:gd name="connsiteX11" fmla="*/ 1334784 w 1334784"/>
              <a:gd name="connsiteY11" fmla="*/ 412798 h 1274600"/>
              <a:gd name="connsiteX12" fmla="*/ 1334784 w 1334784"/>
              <a:gd name="connsiteY12" fmla="*/ 5561 h 127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34784" h="1274600">
                <a:moveTo>
                  <a:pt x="1281156" y="0"/>
                </a:moveTo>
                <a:cubicBezTo>
                  <a:pt x="1002796" y="988"/>
                  <a:pt x="986919" y="456611"/>
                  <a:pt x="671061" y="392651"/>
                </a:cubicBezTo>
                <a:cubicBezTo>
                  <a:pt x="334146" y="324426"/>
                  <a:pt x="338543" y="847372"/>
                  <a:pt x="1628" y="779148"/>
                </a:cubicBezTo>
                <a:lnTo>
                  <a:pt x="3214" y="781897"/>
                </a:lnTo>
                <a:lnTo>
                  <a:pt x="0" y="776908"/>
                </a:lnTo>
                <a:lnTo>
                  <a:pt x="0" y="1274600"/>
                </a:lnTo>
                <a:lnTo>
                  <a:pt x="320675" y="1274600"/>
                </a:lnTo>
                <a:lnTo>
                  <a:pt x="231675" y="1136470"/>
                </a:lnTo>
                <a:lnTo>
                  <a:pt x="265754" y="1140004"/>
                </a:lnTo>
                <a:cubicBezTo>
                  <a:pt x="544114" y="1139016"/>
                  <a:pt x="559990" y="683392"/>
                  <a:pt x="875849" y="747353"/>
                </a:cubicBezTo>
                <a:cubicBezTo>
                  <a:pt x="1086421" y="789993"/>
                  <a:pt x="1163667" y="601707"/>
                  <a:pt x="1274246" y="471153"/>
                </a:cubicBezTo>
                <a:lnTo>
                  <a:pt x="1334784" y="412798"/>
                </a:lnTo>
                <a:lnTo>
                  <a:pt x="1334784" y="556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7" name="평행 사변형 16"/>
          <p:cNvSpPr/>
          <p:nvPr/>
        </p:nvSpPr>
        <p:spPr>
          <a:xfrm rot="5400000" flipH="1" flipV="1">
            <a:off x="1966952" y="4247796"/>
            <a:ext cx="2613044" cy="1333592"/>
          </a:xfrm>
          <a:prstGeom prst="parallelogram">
            <a:avLst>
              <a:gd name="adj" fmla="val 6301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0" name="평행 사변형 19"/>
          <p:cNvSpPr/>
          <p:nvPr/>
        </p:nvSpPr>
        <p:spPr>
          <a:xfrm rot="21070162" flipH="1">
            <a:off x="7147816" y="721670"/>
            <a:ext cx="2244939" cy="860062"/>
          </a:xfrm>
          <a:prstGeom prst="parallelogram">
            <a:avLst/>
          </a:prstGeom>
          <a:solidFill>
            <a:schemeClr val="bg1">
              <a:alpha val="56000"/>
            </a:schemeClr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1" name="평행 사변형 20"/>
          <p:cNvSpPr/>
          <p:nvPr/>
        </p:nvSpPr>
        <p:spPr>
          <a:xfrm rot="21070162">
            <a:off x="4264405" y="548052"/>
            <a:ext cx="2215686" cy="508312"/>
          </a:xfrm>
          <a:prstGeom prst="parallelogram">
            <a:avLst>
              <a:gd name="adj" fmla="val 36390"/>
            </a:avLst>
          </a:prstGeom>
          <a:solidFill>
            <a:schemeClr val="bg1">
              <a:alpha val="56000"/>
            </a:schemeClr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31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3C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182227" y="904237"/>
            <a:ext cx="3226254" cy="3175000"/>
          </a:xfrm>
          <a:prstGeom prst="rect">
            <a:avLst/>
          </a:prstGeom>
          <a:solidFill>
            <a:schemeClr val="bg1"/>
          </a:solidFill>
          <a:ln w="111125" cmpd="sng">
            <a:noFill/>
          </a:ln>
          <a:scene3d>
            <a:camera prst="isometricOffAxis1Top"/>
            <a:lightRig rig="threePt" dir="t"/>
          </a:scene3d>
          <a:sp3d contourW="19050" prstMaterial="legacyWireframe">
            <a:bevelT w="0" h="25400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자유형 6"/>
          <p:cNvSpPr/>
          <p:nvPr/>
        </p:nvSpPr>
        <p:spPr>
          <a:xfrm>
            <a:off x="3075211" y="3015361"/>
            <a:ext cx="2834464" cy="897732"/>
          </a:xfrm>
          <a:custGeom>
            <a:avLst/>
            <a:gdLst>
              <a:gd name="connsiteX0" fmla="*/ 2836847 w 2836847"/>
              <a:gd name="connsiteY0" fmla="*/ 0 h 897732"/>
              <a:gd name="connsiteX1" fmla="*/ 2834465 w 2836847"/>
              <a:gd name="connsiteY1" fmla="*/ 897731 h 897732"/>
              <a:gd name="connsiteX2" fmla="*/ 2834463 w 2836847"/>
              <a:gd name="connsiteY2" fmla="*/ 897732 h 897732"/>
              <a:gd name="connsiteX3" fmla="*/ 2834463 w 2836847"/>
              <a:gd name="connsiteY3" fmla="*/ 286319 h 897732"/>
              <a:gd name="connsiteX4" fmla="*/ 0 w 2836847"/>
              <a:gd name="connsiteY4" fmla="*/ 711571 h 897732"/>
              <a:gd name="connsiteX5" fmla="*/ 0 w 2836847"/>
              <a:gd name="connsiteY5" fmla="*/ 288131 h 897732"/>
              <a:gd name="connsiteX6" fmla="*/ 1417233 w 2836847"/>
              <a:gd name="connsiteY6" fmla="*/ 288131 h 897732"/>
              <a:gd name="connsiteX7" fmla="*/ 2836847 w 2836847"/>
              <a:gd name="connsiteY7" fmla="*/ 0 h 897732"/>
              <a:gd name="connsiteX0" fmla="*/ 2836847 w 2836847"/>
              <a:gd name="connsiteY0" fmla="*/ 0 h 897732"/>
              <a:gd name="connsiteX1" fmla="*/ 2834465 w 2836847"/>
              <a:gd name="connsiteY1" fmla="*/ 897731 h 897732"/>
              <a:gd name="connsiteX2" fmla="*/ 2834463 w 2836847"/>
              <a:gd name="connsiteY2" fmla="*/ 897732 h 897732"/>
              <a:gd name="connsiteX3" fmla="*/ 2834463 w 2836847"/>
              <a:gd name="connsiteY3" fmla="*/ 286319 h 897732"/>
              <a:gd name="connsiteX4" fmla="*/ 0 w 2836847"/>
              <a:gd name="connsiteY4" fmla="*/ 711571 h 897732"/>
              <a:gd name="connsiteX5" fmla="*/ 2381 w 2836847"/>
              <a:gd name="connsiteY5" fmla="*/ 431006 h 897732"/>
              <a:gd name="connsiteX6" fmla="*/ 1417233 w 2836847"/>
              <a:gd name="connsiteY6" fmla="*/ 288131 h 897732"/>
              <a:gd name="connsiteX7" fmla="*/ 2836847 w 2836847"/>
              <a:gd name="connsiteY7" fmla="*/ 0 h 897732"/>
              <a:gd name="connsiteX0" fmla="*/ 2836847 w 2836847"/>
              <a:gd name="connsiteY0" fmla="*/ 0 h 897732"/>
              <a:gd name="connsiteX1" fmla="*/ 2834465 w 2836847"/>
              <a:gd name="connsiteY1" fmla="*/ 897731 h 897732"/>
              <a:gd name="connsiteX2" fmla="*/ 2834463 w 2836847"/>
              <a:gd name="connsiteY2" fmla="*/ 897732 h 897732"/>
              <a:gd name="connsiteX3" fmla="*/ 2834463 w 2836847"/>
              <a:gd name="connsiteY3" fmla="*/ 286319 h 897732"/>
              <a:gd name="connsiteX4" fmla="*/ 0 w 2836847"/>
              <a:gd name="connsiteY4" fmla="*/ 711571 h 897732"/>
              <a:gd name="connsiteX5" fmla="*/ 2381 w 2836847"/>
              <a:gd name="connsiteY5" fmla="*/ 431006 h 897732"/>
              <a:gd name="connsiteX6" fmla="*/ 1417233 w 2836847"/>
              <a:gd name="connsiteY6" fmla="*/ 288131 h 897732"/>
              <a:gd name="connsiteX7" fmla="*/ 2836847 w 2836847"/>
              <a:gd name="connsiteY7" fmla="*/ 0 h 897732"/>
              <a:gd name="connsiteX0" fmla="*/ 2836847 w 2836847"/>
              <a:gd name="connsiteY0" fmla="*/ 0 h 897732"/>
              <a:gd name="connsiteX1" fmla="*/ 2834465 w 2836847"/>
              <a:gd name="connsiteY1" fmla="*/ 897731 h 897732"/>
              <a:gd name="connsiteX2" fmla="*/ 2834463 w 2836847"/>
              <a:gd name="connsiteY2" fmla="*/ 897732 h 897732"/>
              <a:gd name="connsiteX3" fmla="*/ 2834463 w 2836847"/>
              <a:gd name="connsiteY3" fmla="*/ 286319 h 897732"/>
              <a:gd name="connsiteX4" fmla="*/ 0 w 2836847"/>
              <a:gd name="connsiteY4" fmla="*/ 711571 h 897732"/>
              <a:gd name="connsiteX5" fmla="*/ 2381 w 2836847"/>
              <a:gd name="connsiteY5" fmla="*/ 431006 h 897732"/>
              <a:gd name="connsiteX6" fmla="*/ 1417233 w 2836847"/>
              <a:gd name="connsiteY6" fmla="*/ 288131 h 897732"/>
              <a:gd name="connsiteX7" fmla="*/ 2836847 w 2836847"/>
              <a:gd name="connsiteY7" fmla="*/ 0 h 897732"/>
              <a:gd name="connsiteX0" fmla="*/ 2836847 w 2836847"/>
              <a:gd name="connsiteY0" fmla="*/ 0 h 897732"/>
              <a:gd name="connsiteX1" fmla="*/ 2834465 w 2836847"/>
              <a:gd name="connsiteY1" fmla="*/ 897731 h 897732"/>
              <a:gd name="connsiteX2" fmla="*/ 2834463 w 2836847"/>
              <a:gd name="connsiteY2" fmla="*/ 897732 h 897732"/>
              <a:gd name="connsiteX3" fmla="*/ 2834463 w 2836847"/>
              <a:gd name="connsiteY3" fmla="*/ 286319 h 897732"/>
              <a:gd name="connsiteX4" fmla="*/ 0 w 2836847"/>
              <a:gd name="connsiteY4" fmla="*/ 711571 h 897732"/>
              <a:gd name="connsiteX5" fmla="*/ 2381 w 2836847"/>
              <a:gd name="connsiteY5" fmla="*/ 431006 h 897732"/>
              <a:gd name="connsiteX6" fmla="*/ 1417233 w 2836847"/>
              <a:gd name="connsiteY6" fmla="*/ 288131 h 897732"/>
              <a:gd name="connsiteX7" fmla="*/ 2836847 w 2836847"/>
              <a:gd name="connsiteY7" fmla="*/ 0 h 897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6847" h="897732">
                <a:moveTo>
                  <a:pt x="2836847" y="0"/>
                </a:moveTo>
                <a:lnTo>
                  <a:pt x="2834465" y="897731"/>
                </a:lnTo>
                <a:cubicBezTo>
                  <a:pt x="2834464" y="897731"/>
                  <a:pt x="2834464" y="897732"/>
                  <a:pt x="2834463" y="897732"/>
                </a:cubicBezTo>
                <a:lnTo>
                  <a:pt x="2834463" y="286319"/>
                </a:lnTo>
                <a:lnTo>
                  <a:pt x="0" y="711571"/>
                </a:lnTo>
                <a:cubicBezTo>
                  <a:pt x="0" y="570424"/>
                  <a:pt x="2381" y="572153"/>
                  <a:pt x="2381" y="431006"/>
                </a:cubicBezTo>
                <a:cubicBezTo>
                  <a:pt x="415261" y="71551"/>
                  <a:pt x="1025785" y="555227"/>
                  <a:pt x="1417233" y="288131"/>
                </a:cubicBezTo>
                <a:cubicBezTo>
                  <a:pt x="1808681" y="21035"/>
                  <a:pt x="2150124" y="347549"/>
                  <a:pt x="283684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" name="평행 사변형 8"/>
          <p:cNvSpPr/>
          <p:nvPr/>
        </p:nvSpPr>
        <p:spPr>
          <a:xfrm rot="5400000" flipH="1">
            <a:off x="3363571" y="2971407"/>
            <a:ext cx="2257740" cy="2834465"/>
          </a:xfrm>
          <a:prstGeom prst="parallelogram">
            <a:avLst>
              <a:gd name="adj" fmla="val 1867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자유형 9"/>
          <p:cNvSpPr/>
          <p:nvPr/>
        </p:nvSpPr>
        <p:spPr>
          <a:xfrm flipH="1">
            <a:off x="1677401" y="2688763"/>
            <a:ext cx="1334784" cy="1274600"/>
          </a:xfrm>
          <a:custGeom>
            <a:avLst/>
            <a:gdLst>
              <a:gd name="connsiteX0" fmla="*/ 1281156 w 1334784"/>
              <a:gd name="connsiteY0" fmla="*/ 0 h 1274600"/>
              <a:gd name="connsiteX1" fmla="*/ 671061 w 1334784"/>
              <a:gd name="connsiteY1" fmla="*/ 392651 h 1274600"/>
              <a:gd name="connsiteX2" fmla="*/ 1628 w 1334784"/>
              <a:gd name="connsiteY2" fmla="*/ 779148 h 1274600"/>
              <a:gd name="connsiteX3" fmla="*/ 3214 w 1334784"/>
              <a:gd name="connsiteY3" fmla="*/ 781897 h 1274600"/>
              <a:gd name="connsiteX4" fmla="*/ 0 w 1334784"/>
              <a:gd name="connsiteY4" fmla="*/ 776908 h 1274600"/>
              <a:gd name="connsiteX5" fmla="*/ 0 w 1334784"/>
              <a:gd name="connsiteY5" fmla="*/ 1274600 h 1274600"/>
              <a:gd name="connsiteX6" fmla="*/ 1189 w 1334784"/>
              <a:gd name="connsiteY6" fmla="*/ 1274600 h 1274600"/>
              <a:gd name="connsiteX7" fmla="*/ 1189 w 1334784"/>
              <a:gd name="connsiteY7" fmla="*/ 1208118 h 1274600"/>
              <a:gd name="connsiteX8" fmla="*/ 1334781 w 1334784"/>
              <a:gd name="connsiteY8" fmla="*/ 367808 h 1274600"/>
              <a:gd name="connsiteX9" fmla="*/ 1334781 w 1334784"/>
              <a:gd name="connsiteY9" fmla="*/ 412801 h 1274600"/>
              <a:gd name="connsiteX10" fmla="*/ 1334784 w 1334784"/>
              <a:gd name="connsiteY10" fmla="*/ 412798 h 1274600"/>
              <a:gd name="connsiteX11" fmla="*/ 1334784 w 1334784"/>
              <a:gd name="connsiteY11" fmla="*/ 5561 h 127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34784" h="1274600">
                <a:moveTo>
                  <a:pt x="1281156" y="0"/>
                </a:moveTo>
                <a:cubicBezTo>
                  <a:pt x="1002796" y="988"/>
                  <a:pt x="986919" y="456611"/>
                  <a:pt x="671061" y="392651"/>
                </a:cubicBezTo>
                <a:cubicBezTo>
                  <a:pt x="334146" y="324426"/>
                  <a:pt x="338543" y="847372"/>
                  <a:pt x="1628" y="779148"/>
                </a:cubicBezTo>
                <a:lnTo>
                  <a:pt x="3214" y="781897"/>
                </a:lnTo>
                <a:lnTo>
                  <a:pt x="0" y="776908"/>
                </a:lnTo>
                <a:lnTo>
                  <a:pt x="0" y="1274600"/>
                </a:lnTo>
                <a:lnTo>
                  <a:pt x="1189" y="1274600"/>
                </a:lnTo>
                <a:lnTo>
                  <a:pt x="1189" y="1208118"/>
                </a:lnTo>
                <a:lnTo>
                  <a:pt x="1334781" y="367808"/>
                </a:lnTo>
                <a:lnTo>
                  <a:pt x="1334781" y="412801"/>
                </a:lnTo>
                <a:lnTo>
                  <a:pt x="1334784" y="412798"/>
                </a:lnTo>
                <a:lnTo>
                  <a:pt x="1334784" y="556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7" name="평행 사변형 16"/>
          <p:cNvSpPr/>
          <p:nvPr/>
        </p:nvSpPr>
        <p:spPr>
          <a:xfrm rot="5400000" flipH="1" flipV="1">
            <a:off x="1097942" y="3596070"/>
            <a:ext cx="2495010" cy="1333592"/>
          </a:xfrm>
          <a:prstGeom prst="parallelogram">
            <a:avLst>
              <a:gd name="adj" fmla="val 6301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6646865" y="2228754"/>
            <a:ext cx="4648963" cy="29772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altLang="ko-KR" sz="4400" dirty="0">
                <a:solidFill>
                  <a:srgbClr val="187EC0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  <a:cs typeface="Aharoni" panose="02010803020104030203" pitchFamily="2" charset="-79"/>
              </a:rPr>
              <a:t>POWER POINT </a:t>
            </a:r>
            <a:r>
              <a:rPr lang="en-US" altLang="ko-KR" sz="5400" b="1" dirty="0">
                <a:solidFill>
                  <a:srgbClr val="187EC0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  <a:cs typeface="Aharoni" panose="02010803020104030203" pitchFamily="2" charset="-79"/>
              </a:rPr>
              <a:t>PRESENTATION</a:t>
            </a:r>
          </a:p>
          <a:p>
            <a:endParaRPr lang="en-US" altLang="ko-KR" sz="1000" b="1" dirty="0">
              <a:solidFill>
                <a:srgbClr val="187EC0"/>
              </a:solidFill>
              <a:latin typeface="야놀자 야체 B" panose="02020603020101020101" pitchFamily="18" charset="-127"/>
              <a:ea typeface="야놀자 야체 B" panose="02020603020101020101" pitchFamily="18" charset="-127"/>
              <a:cs typeface="Aharoni" panose="02010803020104030203" pitchFamily="2" charset="-79"/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prstClr val="white"/>
                </a:solidFill>
              </a:rPr>
              <a:t>Enjoy your stylish business</a:t>
            </a: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prstClr val="white"/>
                </a:solidFill>
              </a:rPr>
              <a:t>and campus life </a:t>
            </a: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prstClr val="white"/>
                </a:solidFill>
              </a:rPr>
              <a:t>with BIZCAM 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3198740" y="3416920"/>
            <a:ext cx="2705338" cy="1647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en-US" altLang="ko-KR" sz="11500" dirty="0">
                <a:solidFill>
                  <a:srgbClr val="187EC0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  <a:cs typeface="Aharoni" panose="02010803020104030203" pitchFamily="2" charset="-79"/>
              </a:rPr>
              <a:t>96</a:t>
            </a:r>
            <a:r>
              <a:rPr lang="en-US" altLang="ko-KR" sz="6600" dirty="0">
                <a:solidFill>
                  <a:srgbClr val="187EC0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  <a:cs typeface="Aharoni" panose="02010803020104030203" pitchFamily="2" charset="-79"/>
              </a:rPr>
              <a:t>%</a:t>
            </a:r>
            <a:endParaRPr lang="en-US" altLang="ko-KR" sz="6600" b="1" dirty="0">
              <a:solidFill>
                <a:srgbClr val="187EC0"/>
              </a:solidFill>
              <a:latin typeface="야놀자 야체 B" panose="02020603020101020101" pitchFamily="18" charset="-127"/>
              <a:ea typeface="야놀자 야체 B" panose="02020603020101020101" pitchFamily="18" charset="-127"/>
              <a:cs typeface="Aharoni" panose="02010803020104030203" pitchFamily="2" charset="-79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1316386" y="3296600"/>
            <a:ext cx="1994256" cy="1647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cene3d>
              <a:camera prst="isometricOffAxis1Left"/>
              <a:lightRig rig="threePt" dir="t"/>
            </a:scene3d>
          </a:bodyPr>
          <a:lstStyle/>
          <a:p>
            <a:pPr algn="ctr"/>
            <a:r>
              <a:rPr lang="en-US" altLang="ko-KR" sz="3600" dirty="0">
                <a:solidFill>
                  <a:srgbClr val="F37893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  <a:cs typeface="Aharoni" panose="02010803020104030203" pitchFamily="2" charset="-79"/>
              </a:rPr>
              <a:t>CONTENTS</a:t>
            </a:r>
            <a:endParaRPr lang="en-US" altLang="ko-KR" sz="3600" b="1" dirty="0">
              <a:solidFill>
                <a:srgbClr val="F37893"/>
              </a:solidFill>
              <a:latin typeface="야놀자 야체 B" panose="02020603020101020101" pitchFamily="18" charset="-127"/>
              <a:ea typeface="야놀자 야체 B" panose="02020603020101020101" pitchFamily="18" charset="-127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6395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3C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8565417" y="835498"/>
            <a:ext cx="3043665" cy="5526086"/>
            <a:chOff x="4238" y="12"/>
            <a:chExt cx="2256" cy="4096"/>
          </a:xfrm>
          <a:solidFill>
            <a:schemeClr val="bg1"/>
          </a:solidFill>
        </p:grpSpPr>
        <p:sp>
          <p:nvSpPr>
            <p:cNvPr id="9" name="Freeform 8"/>
            <p:cNvSpPr>
              <a:spLocks noEditPoints="1"/>
            </p:cNvSpPr>
            <p:nvPr/>
          </p:nvSpPr>
          <p:spPr bwMode="auto">
            <a:xfrm>
              <a:off x="4238" y="157"/>
              <a:ext cx="2256" cy="3951"/>
            </a:xfrm>
            <a:custGeom>
              <a:avLst/>
              <a:gdLst>
                <a:gd name="T0" fmla="*/ 843 w 2256"/>
                <a:gd name="T1" fmla="*/ 224 h 3951"/>
                <a:gd name="T2" fmla="*/ 829 w 2256"/>
                <a:gd name="T3" fmla="*/ 383 h 3951"/>
                <a:gd name="T4" fmla="*/ 789 w 2256"/>
                <a:gd name="T5" fmla="*/ 537 h 3951"/>
                <a:gd name="T6" fmla="*/ 725 w 2256"/>
                <a:gd name="T7" fmla="*/ 683 h 3951"/>
                <a:gd name="T8" fmla="*/ 273 w 2256"/>
                <a:gd name="T9" fmla="*/ 1367 h 3951"/>
                <a:gd name="T10" fmla="*/ 207 w 2256"/>
                <a:gd name="T11" fmla="*/ 1487 h 3951"/>
                <a:gd name="T12" fmla="*/ 161 w 2256"/>
                <a:gd name="T13" fmla="*/ 1615 h 3951"/>
                <a:gd name="T14" fmla="*/ 139 w 2256"/>
                <a:gd name="T15" fmla="*/ 1749 h 3951"/>
                <a:gd name="T16" fmla="*/ 136 w 2256"/>
                <a:gd name="T17" fmla="*/ 3741 h 3951"/>
                <a:gd name="T18" fmla="*/ 150 w 2256"/>
                <a:gd name="T19" fmla="*/ 3785 h 3951"/>
                <a:gd name="T20" fmla="*/ 186 w 2256"/>
                <a:gd name="T21" fmla="*/ 3811 h 3951"/>
                <a:gd name="T22" fmla="*/ 2046 w 2256"/>
                <a:gd name="T23" fmla="*/ 3814 h 3951"/>
                <a:gd name="T24" fmla="*/ 2089 w 2256"/>
                <a:gd name="T25" fmla="*/ 3801 h 3951"/>
                <a:gd name="T26" fmla="*/ 2115 w 2256"/>
                <a:gd name="T27" fmla="*/ 3765 h 3951"/>
                <a:gd name="T28" fmla="*/ 2119 w 2256"/>
                <a:gd name="T29" fmla="*/ 1819 h 3951"/>
                <a:gd name="T30" fmla="*/ 2108 w 2256"/>
                <a:gd name="T31" fmla="*/ 1682 h 3951"/>
                <a:gd name="T32" fmla="*/ 2074 w 2256"/>
                <a:gd name="T33" fmla="*/ 1551 h 3951"/>
                <a:gd name="T34" fmla="*/ 2019 w 2256"/>
                <a:gd name="T35" fmla="*/ 1425 h 3951"/>
                <a:gd name="T36" fmla="*/ 1573 w 2256"/>
                <a:gd name="T37" fmla="*/ 752 h 3951"/>
                <a:gd name="T38" fmla="*/ 1495 w 2256"/>
                <a:gd name="T39" fmla="*/ 612 h 3951"/>
                <a:gd name="T40" fmla="*/ 1443 w 2256"/>
                <a:gd name="T41" fmla="*/ 461 h 3951"/>
                <a:gd name="T42" fmla="*/ 1416 w 2256"/>
                <a:gd name="T43" fmla="*/ 305 h 3951"/>
                <a:gd name="T44" fmla="*/ 1413 w 2256"/>
                <a:gd name="T45" fmla="*/ 136 h 3951"/>
                <a:gd name="T46" fmla="*/ 706 w 2256"/>
                <a:gd name="T47" fmla="*/ 0 h 3951"/>
                <a:gd name="T48" fmla="*/ 1549 w 2256"/>
                <a:gd name="T49" fmla="*/ 224 h 3951"/>
                <a:gd name="T50" fmla="*/ 1560 w 2256"/>
                <a:gd name="T51" fmla="*/ 361 h 3951"/>
                <a:gd name="T52" fmla="*/ 1594 w 2256"/>
                <a:gd name="T53" fmla="*/ 493 h 3951"/>
                <a:gd name="T54" fmla="*/ 1650 w 2256"/>
                <a:gd name="T55" fmla="*/ 618 h 3951"/>
                <a:gd name="T56" fmla="*/ 2096 w 2256"/>
                <a:gd name="T57" fmla="*/ 1291 h 3951"/>
                <a:gd name="T58" fmla="*/ 2173 w 2256"/>
                <a:gd name="T59" fmla="*/ 1431 h 3951"/>
                <a:gd name="T60" fmla="*/ 2226 w 2256"/>
                <a:gd name="T61" fmla="*/ 1582 h 3951"/>
                <a:gd name="T62" fmla="*/ 2252 w 2256"/>
                <a:gd name="T63" fmla="*/ 1738 h 3951"/>
                <a:gd name="T64" fmla="*/ 2256 w 2256"/>
                <a:gd name="T65" fmla="*/ 3741 h 3951"/>
                <a:gd name="T66" fmla="*/ 2242 w 2256"/>
                <a:gd name="T67" fmla="*/ 3814 h 3951"/>
                <a:gd name="T68" fmla="*/ 2206 w 2256"/>
                <a:gd name="T69" fmla="*/ 3876 h 3951"/>
                <a:gd name="T70" fmla="*/ 2151 w 2256"/>
                <a:gd name="T71" fmla="*/ 3922 h 3951"/>
                <a:gd name="T72" fmla="*/ 2083 w 2256"/>
                <a:gd name="T73" fmla="*/ 3947 h 3951"/>
                <a:gd name="T74" fmla="*/ 210 w 2256"/>
                <a:gd name="T75" fmla="*/ 3951 h 3951"/>
                <a:gd name="T76" fmla="*/ 136 w 2256"/>
                <a:gd name="T77" fmla="*/ 3937 h 3951"/>
                <a:gd name="T78" fmla="*/ 74 w 2256"/>
                <a:gd name="T79" fmla="*/ 3901 h 3951"/>
                <a:gd name="T80" fmla="*/ 28 w 2256"/>
                <a:gd name="T81" fmla="*/ 3847 h 3951"/>
                <a:gd name="T82" fmla="*/ 3 w 2256"/>
                <a:gd name="T83" fmla="*/ 3780 h 3951"/>
                <a:gd name="T84" fmla="*/ 0 w 2256"/>
                <a:gd name="T85" fmla="*/ 1819 h 3951"/>
                <a:gd name="T86" fmla="*/ 13 w 2256"/>
                <a:gd name="T87" fmla="*/ 1659 h 3951"/>
                <a:gd name="T88" fmla="*/ 53 w 2256"/>
                <a:gd name="T89" fmla="*/ 1505 h 3951"/>
                <a:gd name="T90" fmla="*/ 118 w 2256"/>
                <a:gd name="T91" fmla="*/ 1359 h 3951"/>
                <a:gd name="T92" fmla="*/ 570 w 2256"/>
                <a:gd name="T93" fmla="*/ 676 h 3951"/>
                <a:gd name="T94" fmla="*/ 635 w 2256"/>
                <a:gd name="T95" fmla="*/ 556 h 3951"/>
                <a:gd name="T96" fmla="*/ 680 w 2256"/>
                <a:gd name="T97" fmla="*/ 428 h 3951"/>
                <a:gd name="T98" fmla="*/ 704 w 2256"/>
                <a:gd name="T99" fmla="*/ 293 h 3951"/>
                <a:gd name="T100" fmla="*/ 706 w 2256"/>
                <a:gd name="T101" fmla="*/ 0 h 3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56" h="3951">
                  <a:moveTo>
                    <a:pt x="843" y="136"/>
                  </a:moveTo>
                  <a:lnTo>
                    <a:pt x="843" y="224"/>
                  </a:lnTo>
                  <a:lnTo>
                    <a:pt x="839" y="305"/>
                  </a:lnTo>
                  <a:lnTo>
                    <a:pt x="829" y="383"/>
                  </a:lnTo>
                  <a:lnTo>
                    <a:pt x="813" y="461"/>
                  </a:lnTo>
                  <a:lnTo>
                    <a:pt x="789" y="537"/>
                  </a:lnTo>
                  <a:lnTo>
                    <a:pt x="760" y="612"/>
                  </a:lnTo>
                  <a:lnTo>
                    <a:pt x="725" y="683"/>
                  </a:lnTo>
                  <a:lnTo>
                    <a:pt x="683" y="752"/>
                  </a:lnTo>
                  <a:lnTo>
                    <a:pt x="273" y="1367"/>
                  </a:lnTo>
                  <a:lnTo>
                    <a:pt x="237" y="1425"/>
                  </a:lnTo>
                  <a:lnTo>
                    <a:pt x="207" y="1487"/>
                  </a:lnTo>
                  <a:lnTo>
                    <a:pt x="181" y="1551"/>
                  </a:lnTo>
                  <a:lnTo>
                    <a:pt x="161" y="1615"/>
                  </a:lnTo>
                  <a:lnTo>
                    <a:pt x="148" y="1682"/>
                  </a:lnTo>
                  <a:lnTo>
                    <a:pt x="139" y="1749"/>
                  </a:lnTo>
                  <a:lnTo>
                    <a:pt x="136" y="1819"/>
                  </a:lnTo>
                  <a:lnTo>
                    <a:pt x="136" y="3741"/>
                  </a:lnTo>
                  <a:lnTo>
                    <a:pt x="140" y="3765"/>
                  </a:lnTo>
                  <a:lnTo>
                    <a:pt x="150" y="3785"/>
                  </a:lnTo>
                  <a:lnTo>
                    <a:pt x="166" y="3801"/>
                  </a:lnTo>
                  <a:lnTo>
                    <a:pt x="186" y="3811"/>
                  </a:lnTo>
                  <a:lnTo>
                    <a:pt x="210" y="3814"/>
                  </a:lnTo>
                  <a:lnTo>
                    <a:pt x="2046" y="3814"/>
                  </a:lnTo>
                  <a:lnTo>
                    <a:pt x="2070" y="3811"/>
                  </a:lnTo>
                  <a:lnTo>
                    <a:pt x="2089" y="3801"/>
                  </a:lnTo>
                  <a:lnTo>
                    <a:pt x="2106" y="3785"/>
                  </a:lnTo>
                  <a:lnTo>
                    <a:pt x="2115" y="3765"/>
                  </a:lnTo>
                  <a:lnTo>
                    <a:pt x="2119" y="3741"/>
                  </a:lnTo>
                  <a:lnTo>
                    <a:pt x="2119" y="1819"/>
                  </a:lnTo>
                  <a:lnTo>
                    <a:pt x="2117" y="1749"/>
                  </a:lnTo>
                  <a:lnTo>
                    <a:pt x="2108" y="1682"/>
                  </a:lnTo>
                  <a:lnTo>
                    <a:pt x="2093" y="1615"/>
                  </a:lnTo>
                  <a:lnTo>
                    <a:pt x="2074" y="1551"/>
                  </a:lnTo>
                  <a:lnTo>
                    <a:pt x="2048" y="1487"/>
                  </a:lnTo>
                  <a:lnTo>
                    <a:pt x="2019" y="1425"/>
                  </a:lnTo>
                  <a:lnTo>
                    <a:pt x="1983" y="1367"/>
                  </a:lnTo>
                  <a:lnTo>
                    <a:pt x="1573" y="752"/>
                  </a:lnTo>
                  <a:lnTo>
                    <a:pt x="1531" y="683"/>
                  </a:lnTo>
                  <a:lnTo>
                    <a:pt x="1495" y="612"/>
                  </a:lnTo>
                  <a:lnTo>
                    <a:pt x="1466" y="537"/>
                  </a:lnTo>
                  <a:lnTo>
                    <a:pt x="1443" y="461"/>
                  </a:lnTo>
                  <a:lnTo>
                    <a:pt x="1426" y="383"/>
                  </a:lnTo>
                  <a:lnTo>
                    <a:pt x="1416" y="305"/>
                  </a:lnTo>
                  <a:lnTo>
                    <a:pt x="1413" y="224"/>
                  </a:lnTo>
                  <a:lnTo>
                    <a:pt x="1413" y="136"/>
                  </a:lnTo>
                  <a:lnTo>
                    <a:pt x="843" y="136"/>
                  </a:lnTo>
                  <a:close/>
                  <a:moveTo>
                    <a:pt x="706" y="0"/>
                  </a:moveTo>
                  <a:lnTo>
                    <a:pt x="1549" y="0"/>
                  </a:lnTo>
                  <a:lnTo>
                    <a:pt x="1549" y="224"/>
                  </a:lnTo>
                  <a:lnTo>
                    <a:pt x="1552" y="293"/>
                  </a:lnTo>
                  <a:lnTo>
                    <a:pt x="1560" y="361"/>
                  </a:lnTo>
                  <a:lnTo>
                    <a:pt x="1574" y="428"/>
                  </a:lnTo>
                  <a:lnTo>
                    <a:pt x="1594" y="493"/>
                  </a:lnTo>
                  <a:lnTo>
                    <a:pt x="1620" y="556"/>
                  </a:lnTo>
                  <a:lnTo>
                    <a:pt x="1650" y="618"/>
                  </a:lnTo>
                  <a:lnTo>
                    <a:pt x="1686" y="676"/>
                  </a:lnTo>
                  <a:lnTo>
                    <a:pt x="2096" y="1291"/>
                  </a:lnTo>
                  <a:lnTo>
                    <a:pt x="2138" y="1359"/>
                  </a:lnTo>
                  <a:lnTo>
                    <a:pt x="2173" y="1431"/>
                  </a:lnTo>
                  <a:lnTo>
                    <a:pt x="2202" y="1505"/>
                  </a:lnTo>
                  <a:lnTo>
                    <a:pt x="2226" y="1582"/>
                  </a:lnTo>
                  <a:lnTo>
                    <a:pt x="2242" y="1659"/>
                  </a:lnTo>
                  <a:lnTo>
                    <a:pt x="2252" y="1738"/>
                  </a:lnTo>
                  <a:lnTo>
                    <a:pt x="2256" y="1819"/>
                  </a:lnTo>
                  <a:lnTo>
                    <a:pt x="2256" y="3741"/>
                  </a:lnTo>
                  <a:lnTo>
                    <a:pt x="2252" y="3780"/>
                  </a:lnTo>
                  <a:lnTo>
                    <a:pt x="2242" y="3814"/>
                  </a:lnTo>
                  <a:lnTo>
                    <a:pt x="2227" y="3847"/>
                  </a:lnTo>
                  <a:lnTo>
                    <a:pt x="2206" y="3876"/>
                  </a:lnTo>
                  <a:lnTo>
                    <a:pt x="2181" y="3901"/>
                  </a:lnTo>
                  <a:lnTo>
                    <a:pt x="2151" y="3922"/>
                  </a:lnTo>
                  <a:lnTo>
                    <a:pt x="2119" y="3937"/>
                  </a:lnTo>
                  <a:lnTo>
                    <a:pt x="2083" y="3947"/>
                  </a:lnTo>
                  <a:lnTo>
                    <a:pt x="2046" y="3951"/>
                  </a:lnTo>
                  <a:lnTo>
                    <a:pt x="210" y="3951"/>
                  </a:lnTo>
                  <a:lnTo>
                    <a:pt x="172" y="3947"/>
                  </a:lnTo>
                  <a:lnTo>
                    <a:pt x="136" y="3937"/>
                  </a:lnTo>
                  <a:lnTo>
                    <a:pt x="104" y="3922"/>
                  </a:lnTo>
                  <a:lnTo>
                    <a:pt x="74" y="3901"/>
                  </a:lnTo>
                  <a:lnTo>
                    <a:pt x="49" y="3876"/>
                  </a:lnTo>
                  <a:lnTo>
                    <a:pt x="28" y="3847"/>
                  </a:lnTo>
                  <a:lnTo>
                    <a:pt x="13" y="3814"/>
                  </a:lnTo>
                  <a:lnTo>
                    <a:pt x="3" y="3780"/>
                  </a:lnTo>
                  <a:lnTo>
                    <a:pt x="0" y="3741"/>
                  </a:lnTo>
                  <a:lnTo>
                    <a:pt x="0" y="1819"/>
                  </a:lnTo>
                  <a:lnTo>
                    <a:pt x="3" y="1738"/>
                  </a:lnTo>
                  <a:lnTo>
                    <a:pt x="13" y="1659"/>
                  </a:lnTo>
                  <a:lnTo>
                    <a:pt x="30" y="1582"/>
                  </a:lnTo>
                  <a:lnTo>
                    <a:pt x="53" y="1505"/>
                  </a:lnTo>
                  <a:lnTo>
                    <a:pt x="83" y="1431"/>
                  </a:lnTo>
                  <a:lnTo>
                    <a:pt x="118" y="1359"/>
                  </a:lnTo>
                  <a:lnTo>
                    <a:pt x="160" y="1291"/>
                  </a:lnTo>
                  <a:lnTo>
                    <a:pt x="570" y="676"/>
                  </a:lnTo>
                  <a:lnTo>
                    <a:pt x="606" y="618"/>
                  </a:lnTo>
                  <a:lnTo>
                    <a:pt x="635" y="556"/>
                  </a:lnTo>
                  <a:lnTo>
                    <a:pt x="662" y="493"/>
                  </a:lnTo>
                  <a:lnTo>
                    <a:pt x="680" y="428"/>
                  </a:lnTo>
                  <a:lnTo>
                    <a:pt x="695" y="361"/>
                  </a:lnTo>
                  <a:lnTo>
                    <a:pt x="704" y="293"/>
                  </a:lnTo>
                  <a:lnTo>
                    <a:pt x="706" y="224"/>
                  </a:lnTo>
                  <a:lnTo>
                    <a:pt x="70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800" y="12"/>
              <a:ext cx="1131" cy="284"/>
            </a:xfrm>
            <a:custGeom>
              <a:avLst/>
              <a:gdLst>
                <a:gd name="T0" fmla="*/ 56 w 1131"/>
                <a:gd name="T1" fmla="*/ 0 h 284"/>
                <a:gd name="T2" fmla="*/ 1061 w 1131"/>
                <a:gd name="T3" fmla="*/ 0 h 284"/>
                <a:gd name="T4" fmla="*/ 1075 w 1131"/>
                <a:gd name="T5" fmla="*/ 3 h 284"/>
                <a:gd name="T6" fmla="*/ 1092 w 1131"/>
                <a:gd name="T7" fmla="*/ 8 h 284"/>
                <a:gd name="T8" fmla="*/ 1106 w 1131"/>
                <a:gd name="T9" fmla="*/ 17 h 284"/>
                <a:gd name="T10" fmla="*/ 1119 w 1131"/>
                <a:gd name="T11" fmla="*/ 28 h 284"/>
                <a:gd name="T12" fmla="*/ 1128 w 1131"/>
                <a:gd name="T13" fmla="*/ 41 h 284"/>
                <a:gd name="T14" fmla="*/ 1131 w 1131"/>
                <a:gd name="T15" fmla="*/ 55 h 284"/>
                <a:gd name="T16" fmla="*/ 1131 w 1131"/>
                <a:gd name="T17" fmla="*/ 228 h 284"/>
                <a:gd name="T18" fmla="*/ 1128 w 1131"/>
                <a:gd name="T19" fmla="*/ 243 h 284"/>
                <a:gd name="T20" fmla="*/ 1119 w 1131"/>
                <a:gd name="T21" fmla="*/ 256 h 284"/>
                <a:gd name="T22" fmla="*/ 1106 w 1131"/>
                <a:gd name="T23" fmla="*/ 267 h 284"/>
                <a:gd name="T24" fmla="*/ 1092 w 1131"/>
                <a:gd name="T25" fmla="*/ 276 h 284"/>
                <a:gd name="T26" fmla="*/ 1075 w 1131"/>
                <a:gd name="T27" fmla="*/ 281 h 284"/>
                <a:gd name="T28" fmla="*/ 1061 w 1131"/>
                <a:gd name="T29" fmla="*/ 284 h 284"/>
                <a:gd name="T30" fmla="*/ 56 w 1131"/>
                <a:gd name="T31" fmla="*/ 284 h 284"/>
                <a:gd name="T32" fmla="*/ 39 w 1131"/>
                <a:gd name="T33" fmla="*/ 280 h 284"/>
                <a:gd name="T34" fmla="*/ 23 w 1131"/>
                <a:gd name="T35" fmla="*/ 272 h 284"/>
                <a:gd name="T36" fmla="*/ 11 w 1131"/>
                <a:gd name="T37" fmla="*/ 261 h 284"/>
                <a:gd name="T38" fmla="*/ 4 w 1131"/>
                <a:gd name="T39" fmla="*/ 245 h 284"/>
                <a:gd name="T40" fmla="*/ 0 w 1131"/>
                <a:gd name="T41" fmla="*/ 228 h 284"/>
                <a:gd name="T42" fmla="*/ 0 w 1131"/>
                <a:gd name="T43" fmla="*/ 55 h 284"/>
                <a:gd name="T44" fmla="*/ 4 w 1131"/>
                <a:gd name="T45" fmla="*/ 38 h 284"/>
                <a:gd name="T46" fmla="*/ 11 w 1131"/>
                <a:gd name="T47" fmla="*/ 23 h 284"/>
                <a:gd name="T48" fmla="*/ 23 w 1131"/>
                <a:gd name="T49" fmla="*/ 12 h 284"/>
                <a:gd name="T50" fmla="*/ 39 w 1131"/>
                <a:gd name="T51" fmla="*/ 3 h 284"/>
                <a:gd name="T52" fmla="*/ 56 w 1131"/>
                <a:gd name="T53" fmla="*/ 0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31" h="284">
                  <a:moveTo>
                    <a:pt x="56" y="0"/>
                  </a:moveTo>
                  <a:lnTo>
                    <a:pt x="1061" y="0"/>
                  </a:lnTo>
                  <a:lnTo>
                    <a:pt x="1075" y="3"/>
                  </a:lnTo>
                  <a:lnTo>
                    <a:pt x="1092" y="8"/>
                  </a:lnTo>
                  <a:lnTo>
                    <a:pt x="1106" y="17"/>
                  </a:lnTo>
                  <a:lnTo>
                    <a:pt x="1119" y="28"/>
                  </a:lnTo>
                  <a:lnTo>
                    <a:pt x="1128" y="41"/>
                  </a:lnTo>
                  <a:lnTo>
                    <a:pt x="1131" y="55"/>
                  </a:lnTo>
                  <a:lnTo>
                    <a:pt x="1131" y="228"/>
                  </a:lnTo>
                  <a:lnTo>
                    <a:pt x="1128" y="243"/>
                  </a:lnTo>
                  <a:lnTo>
                    <a:pt x="1119" y="256"/>
                  </a:lnTo>
                  <a:lnTo>
                    <a:pt x="1106" y="267"/>
                  </a:lnTo>
                  <a:lnTo>
                    <a:pt x="1092" y="276"/>
                  </a:lnTo>
                  <a:lnTo>
                    <a:pt x="1075" y="281"/>
                  </a:lnTo>
                  <a:lnTo>
                    <a:pt x="1061" y="284"/>
                  </a:lnTo>
                  <a:lnTo>
                    <a:pt x="56" y="284"/>
                  </a:lnTo>
                  <a:lnTo>
                    <a:pt x="39" y="280"/>
                  </a:lnTo>
                  <a:lnTo>
                    <a:pt x="23" y="272"/>
                  </a:lnTo>
                  <a:lnTo>
                    <a:pt x="11" y="261"/>
                  </a:lnTo>
                  <a:lnTo>
                    <a:pt x="4" y="245"/>
                  </a:lnTo>
                  <a:lnTo>
                    <a:pt x="0" y="228"/>
                  </a:lnTo>
                  <a:lnTo>
                    <a:pt x="0" y="55"/>
                  </a:lnTo>
                  <a:lnTo>
                    <a:pt x="4" y="38"/>
                  </a:lnTo>
                  <a:lnTo>
                    <a:pt x="11" y="23"/>
                  </a:lnTo>
                  <a:lnTo>
                    <a:pt x="23" y="12"/>
                  </a:lnTo>
                  <a:lnTo>
                    <a:pt x="39" y="3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4436" y="1910"/>
              <a:ext cx="1859" cy="2003"/>
            </a:xfrm>
            <a:prstGeom prst="round2SameRect">
              <a:avLst>
                <a:gd name="adj1" fmla="val 0"/>
                <a:gd name="adj2" fmla="val 5934"/>
              </a:avLst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5" name="이중 물결 14"/>
          <p:cNvSpPr/>
          <p:nvPr/>
        </p:nvSpPr>
        <p:spPr>
          <a:xfrm>
            <a:off x="8832548" y="3171390"/>
            <a:ext cx="2508055" cy="1538082"/>
          </a:xfrm>
          <a:prstGeom prst="doubleWav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33" name="Group 15"/>
          <p:cNvGrpSpPr>
            <a:grpSpLocks noChangeAspect="1"/>
          </p:cNvGrpSpPr>
          <p:nvPr/>
        </p:nvGrpSpPr>
        <p:grpSpPr bwMode="auto">
          <a:xfrm>
            <a:off x="2254107" y="1294292"/>
            <a:ext cx="3638550" cy="5062538"/>
            <a:chOff x="1267" y="500"/>
            <a:chExt cx="2292" cy="3189"/>
          </a:xfrm>
          <a:noFill/>
        </p:grpSpPr>
        <p:sp>
          <p:nvSpPr>
            <p:cNvPr id="34" name="Freeform 17"/>
            <p:cNvSpPr>
              <a:spLocks/>
            </p:cNvSpPr>
            <p:nvPr/>
          </p:nvSpPr>
          <p:spPr bwMode="auto">
            <a:xfrm>
              <a:off x="1604" y="2020"/>
              <a:ext cx="1618" cy="1669"/>
            </a:xfrm>
            <a:custGeom>
              <a:avLst/>
              <a:gdLst>
                <a:gd name="T0" fmla="*/ 0 w 3237"/>
                <a:gd name="T1" fmla="*/ 0 h 3339"/>
                <a:gd name="T2" fmla="*/ 1619 w 3237"/>
                <a:gd name="T3" fmla="*/ 378 h 3339"/>
                <a:gd name="T4" fmla="*/ 1757 w 3237"/>
                <a:gd name="T5" fmla="*/ 403 h 3339"/>
                <a:gd name="T6" fmla="*/ 1895 w 3237"/>
                <a:gd name="T7" fmla="*/ 419 h 3339"/>
                <a:gd name="T8" fmla="*/ 2033 w 3237"/>
                <a:gd name="T9" fmla="*/ 424 h 3339"/>
                <a:gd name="T10" fmla="*/ 2182 w 3237"/>
                <a:gd name="T11" fmla="*/ 419 h 3339"/>
                <a:gd name="T12" fmla="*/ 2330 w 3237"/>
                <a:gd name="T13" fmla="*/ 399 h 3339"/>
                <a:gd name="T14" fmla="*/ 2475 w 3237"/>
                <a:gd name="T15" fmla="*/ 370 h 3339"/>
                <a:gd name="T16" fmla="*/ 2619 w 3237"/>
                <a:gd name="T17" fmla="*/ 328 h 3339"/>
                <a:gd name="T18" fmla="*/ 3237 w 3237"/>
                <a:gd name="T19" fmla="*/ 118 h 3339"/>
                <a:gd name="T20" fmla="*/ 3237 w 3237"/>
                <a:gd name="T21" fmla="*/ 2838 h 3339"/>
                <a:gd name="T22" fmla="*/ 3231 w 3237"/>
                <a:gd name="T23" fmla="*/ 2884 h 3339"/>
                <a:gd name="T24" fmla="*/ 3211 w 3237"/>
                <a:gd name="T25" fmla="*/ 2929 h 3339"/>
                <a:gd name="T26" fmla="*/ 3178 w 3237"/>
                <a:gd name="T27" fmla="*/ 2971 h 3339"/>
                <a:gd name="T28" fmla="*/ 3136 w 3237"/>
                <a:gd name="T29" fmla="*/ 3012 h 3339"/>
                <a:gd name="T30" fmla="*/ 3081 w 3237"/>
                <a:gd name="T31" fmla="*/ 3053 h 3339"/>
                <a:gd name="T32" fmla="*/ 3015 w 3237"/>
                <a:gd name="T33" fmla="*/ 3091 h 3339"/>
                <a:gd name="T34" fmla="*/ 2942 w 3237"/>
                <a:gd name="T35" fmla="*/ 3126 h 3339"/>
                <a:gd name="T36" fmla="*/ 2856 w 3237"/>
                <a:gd name="T37" fmla="*/ 3161 h 3339"/>
                <a:gd name="T38" fmla="*/ 2763 w 3237"/>
                <a:gd name="T39" fmla="*/ 3192 h 3339"/>
                <a:gd name="T40" fmla="*/ 2662 w 3237"/>
                <a:gd name="T41" fmla="*/ 3221 h 3339"/>
                <a:gd name="T42" fmla="*/ 2551 w 3237"/>
                <a:gd name="T43" fmla="*/ 3246 h 3339"/>
                <a:gd name="T44" fmla="*/ 2435 w 3237"/>
                <a:gd name="T45" fmla="*/ 3270 h 3339"/>
                <a:gd name="T46" fmla="*/ 2312 w 3237"/>
                <a:gd name="T47" fmla="*/ 3291 h 3339"/>
                <a:gd name="T48" fmla="*/ 2182 w 3237"/>
                <a:gd name="T49" fmla="*/ 3308 h 3339"/>
                <a:gd name="T50" fmla="*/ 2048 w 3237"/>
                <a:gd name="T51" fmla="*/ 3322 h 3339"/>
                <a:gd name="T52" fmla="*/ 1909 w 3237"/>
                <a:gd name="T53" fmla="*/ 3332 h 3339"/>
                <a:gd name="T54" fmla="*/ 1765 w 3237"/>
                <a:gd name="T55" fmla="*/ 3338 h 3339"/>
                <a:gd name="T56" fmla="*/ 1617 w 3237"/>
                <a:gd name="T57" fmla="*/ 3339 h 3339"/>
                <a:gd name="T58" fmla="*/ 1472 w 3237"/>
                <a:gd name="T59" fmla="*/ 3338 h 3339"/>
                <a:gd name="T60" fmla="*/ 1328 w 3237"/>
                <a:gd name="T61" fmla="*/ 3332 h 3339"/>
                <a:gd name="T62" fmla="*/ 1188 w 3237"/>
                <a:gd name="T63" fmla="*/ 3322 h 3339"/>
                <a:gd name="T64" fmla="*/ 1054 w 3237"/>
                <a:gd name="T65" fmla="*/ 3308 h 3339"/>
                <a:gd name="T66" fmla="*/ 924 w 3237"/>
                <a:gd name="T67" fmla="*/ 3291 h 3339"/>
                <a:gd name="T68" fmla="*/ 802 w 3237"/>
                <a:gd name="T69" fmla="*/ 3270 h 3339"/>
                <a:gd name="T70" fmla="*/ 685 w 3237"/>
                <a:gd name="T71" fmla="*/ 3246 h 3339"/>
                <a:gd name="T72" fmla="*/ 575 w 3237"/>
                <a:gd name="T73" fmla="*/ 3221 h 3339"/>
                <a:gd name="T74" fmla="*/ 474 w 3237"/>
                <a:gd name="T75" fmla="*/ 3192 h 3339"/>
                <a:gd name="T76" fmla="*/ 380 w 3237"/>
                <a:gd name="T77" fmla="*/ 3161 h 3339"/>
                <a:gd name="T78" fmla="*/ 295 w 3237"/>
                <a:gd name="T79" fmla="*/ 3126 h 3339"/>
                <a:gd name="T80" fmla="*/ 221 w 3237"/>
                <a:gd name="T81" fmla="*/ 3091 h 3339"/>
                <a:gd name="T82" fmla="*/ 155 w 3237"/>
                <a:gd name="T83" fmla="*/ 3053 h 3339"/>
                <a:gd name="T84" fmla="*/ 101 w 3237"/>
                <a:gd name="T85" fmla="*/ 3012 h 3339"/>
                <a:gd name="T86" fmla="*/ 58 w 3237"/>
                <a:gd name="T87" fmla="*/ 2971 h 3339"/>
                <a:gd name="T88" fmla="*/ 25 w 3237"/>
                <a:gd name="T89" fmla="*/ 2929 h 3339"/>
                <a:gd name="T90" fmla="*/ 6 w 3237"/>
                <a:gd name="T91" fmla="*/ 2884 h 3339"/>
                <a:gd name="T92" fmla="*/ 0 w 3237"/>
                <a:gd name="T93" fmla="*/ 2838 h 3339"/>
                <a:gd name="T94" fmla="*/ 0 w 3237"/>
                <a:gd name="T95" fmla="*/ 0 h 3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237" h="3339">
                  <a:moveTo>
                    <a:pt x="0" y="0"/>
                  </a:moveTo>
                  <a:lnTo>
                    <a:pt x="1619" y="378"/>
                  </a:lnTo>
                  <a:lnTo>
                    <a:pt x="1757" y="403"/>
                  </a:lnTo>
                  <a:lnTo>
                    <a:pt x="1895" y="419"/>
                  </a:lnTo>
                  <a:lnTo>
                    <a:pt x="2033" y="424"/>
                  </a:lnTo>
                  <a:lnTo>
                    <a:pt x="2182" y="419"/>
                  </a:lnTo>
                  <a:lnTo>
                    <a:pt x="2330" y="399"/>
                  </a:lnTo>
                  <a:lnTo>
                    <a:pt x="2475" y="370"/>
                  </a:lnTo>
                  <a:lnTo>
                    <a:pt x="2619" y="328"/>
                  </a:lnTo>
                  <a:lnTo>
                    <a:pt x="3237" y="118"/>
                  </a:lnTo>
                  <a:lnTo>
                    <a:pt x="3237" y="2838"/>
                  </a:lnTo>
                  <a:lnTo>
                    <a:pt x="3231" y="2884"/>
                  </a:lnTo>
                  <a:lnTo>
                    <a:pt x="3211" y="2929"/>
                  </a:lnTo>
                  <a:lnTo>
                    <a:pt x="3178" y="2971"/>
                  </a:lnTo>
                  <a:lnTo>
                    <a:pt x="3136" y="3012"/>
                  </a:lnTo>
                  <a:lnTo>
                    <a:pt x="3081" y="3053"/>
                  </a:lnTo>
                  <a:lnTo>
                    <a:pt x="3015" y="3091"/>
                  </a:lnTo>
                  <a:lnTo>
                    <a:pt x="2942" y="3126"/>
                  </a:lnTo>
                  <a:lnTo>
                    <a:pt x="2856" y="3161"/>
                  </a:lnTo>
                  <a:lnTo>
                    <a:pt x="2763" y="3192"/>
                  </a:lnTo>
                  <a:lnTo>
                    <a:pt x="2662" y="3221"/>
                  </a:lnTo>
                  <a:lnTo>
                    <a:pt x="2551" y="3246"/>
                  </a:lnTo>
                  <a:lnTo>
                    <a:pt x="2435" y="3270"/>
                  </a:lnTo>
                  <a:lnTo>
                    <a:pt x="2312" y="3291"/>
                  </a:lnTo>
                  <a:lnTo>
                    <a:pt x="2182" y="3308"/>
                  </a:lnTo>
                  <a:lnTo>
                    <a:pt x="2048" y="3322"/>
                  </a:lnTo>
                  <a:lnTo>
                    <a:pt x="1909" y="3332"/>
                  </a:lnTo>
                  <a:lnTo>
                    <a:pt x="1765" y="3338"/>
                  </a:lnTo>
                  <a:lnTo>
                    <a:pt x="1617" y="3339"/>
                  </a:lnTo>
                  <a:lnTo>
                    <a:pt x="1472" y="3338"/>
                  </a:lnTo>
                  <a:lnTo>
                    <a:pt x="1328" y="3332"/>
                  </a:lnTo>
                  <a:lnTo>
                    <a:pt x="1188" y="3322"/>
                  </a:lnTo>
                  <a:lnTo>
                    <a:pt x="1054" y="3308"/>
                  </a:lnTo>
                  <a:lnTo>
                    <a:pt x="924" y="3291"/>
                  </a:lnTo>
                  <a:lnTo>
                    <a:pt x="802" y="3270"/>
                  </a:lnTo>
                  <a:lnTo>
                    <a:pt x="685" y="3246"/>
                  </a:lnTo>
                  <a:lnTo>
                    <a:pt x="575" y="3221"/>
                  </a:lnTo>
                  <a:lnTo>
                    <a:pt x="474" y="3192"/>
                  </a:lnTo>
                  <a:lnTo>
                    <a:pt x="380" y="3161"/>
                  </a:lnTo>
                  <a:lnTo>
                    <a:pt x="295" y="3126"/>
                  </a:lnTo>
                  <a:lnTo>
                    <a:pt x="221" y="3091"/>
                  </a:lnTo>
                  <a:lnTo>
                    <a:pt x="155" y="3053"/>
                  </a:lnTo>
                  <a:lnTo>
                    <a:pt x="101" y="3012"/>
                  </a:lnTo>
                  <a:lnTo>
                    <a:pt x="58" y="2971"/>
                  </a:lnTo>
                  <a:lnTo>
                    <a:pt x="25" y="2929"/>
                  </a:lnTo>
                  <a:lnTo>
                    <a:pt x="6" y="2884"/>
                  </a:lnTo>
                  <a:lnTo>
                    <a:pt x="0" y="283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810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7" name="Freeform 18"/>
            <p:cNvSpPr>
              <a:spLocks noEditPoints="1"/>
            </p:cNvSpPr>
            <p:nvPr/>
          </p:nvSpPr>
          <p:spPr bwMode="auto">
            <a:xfrm>
              <a:off x="1267" y="500"/>
              <a:ext cx="2292" cy="1520"/>
            </a:xfrm>
            <a:custGeom>
              <a:avLst/>
              <a:gdLst>
                <a:gd name="T0" fmla="*/ 3307 w 4584"/>
                <a:gd name="T1" fmla="*/ 2512 h 3039"/>
                <a:gd name="T2" fmla="*/ 3400 w 4584"/>
                <a:gd name="T3" fmla="*/ 2469 h 3039"/>
                <a:gd name="T4" fmla="*/ 3458 w 4584"/>
                <a:gd name="T5" fmla="*/ 2425 h 3039"/>
                <a:gd name="T6" fmla="*/ 3480 w 4584"/>
                <a:gd name="T7" fmla="*/ 2374 h 3039"/>
                <a:gd name="T8" fmla="*/ 3458 w 4584"/>
                <a:gd name="T9" fmla="*/ 2324 h 3039"/>
                <a:gd name="T10" fmla="*/ 3396 w 4584"/>
                <a:gd name="T11" fmla="*/ 2277 h 3039"/>
                <a:gd name="T12" fmla="*/ 2163 w 4584"/>
                <a:gd name="T13" fmla="*/ 2111 h 3039"/>
                <a:gd name="T14" fmla="*/ 1917 w 4584"/>
                <a:gd name="T15" fmla="*/ 2122 h 3039"/>
                <a:gd name="T16" fmla="*/ 1693 w 4584"/>
                <a:gd name="T17" fmla="*/ 2146 h 3039"/>
                <a:gd name="T18" fmla="*/ 1497 w 4584"/>
                <a:gd name="T19" fmla="*/ 2178 h 3039"/>
                <a:gd name="T20" fmla="*/ 1334 w 4584"/>
                <a:gd name="T21" fmla="*/ 2217 h 3039"/>
                <a:gd name="T22" fmla="*/ 1212 w 4584"/>
                <a:gd name="T23" fmla="*/ 2266 h 3039"/>
                <a:gd name="T24" fmla="*/ 1132 w 4584"/>
                <a:gd name="T25" fmla="*/ 2318 h 3039"/>
                <a:gd name="T26" fmla="*/ 1105 w 4584"/>
                <a:gd name="T27" fmla="*/ 2374 h 3039"/>
                <a:gd name="T28" fmla="*/ 1132 w 4584"/>
                <a:gd name="T29" fmla="*/ 2430 h 3039"/>
                <a:gd name="T30" fmla="*/ 1212 w 4584"/>
                <a:gd name="T31" fmla="*/ 2485 h 3039"/>
                <a:gd name="T32" fmla="*/ 1334 w 4584"/>
                <a:gd name="T33" fmla="*/ 2531 h 3039"/>
                <a:gd name="T34" fmla="*/ 1497 w 4584"/>
                <a:gd name="T35" fmla="*/ 2572 h 3039"/>
                <a:gd name="T36" fmla="*/ 1693 w 4584"/>
                <a:gd name="T37" fmla="*/ 2603 h 3039"/>
                <a:gd name="T38" fmla="*/ 1917 w 4584"/>
                <a:gd name="T39" fmla="*/ 2626 h 3039"/>
                <a:gd name="T40" fmla="*/ 2163 w 4584"/>
                <a:gd name="T41" fmla="*/ 2638 h 3039"/>
                <a:gd name="T42" fmla="*/ 2460 w 4584"/>
                <a:gd name="T43" fmla="*/ 2636 h 3039"/>
                <a:gd name="T44" fmla="*/ 2810 w 4584"/>
                <a:gd name="T45" fmla="*/ 2136 h 3039"/>
                <a:gd name="T46" fmla="*/ 2561 w 4584"/>
                <a:gd name="T47" fmla="*/ 2116 h 3039"/>
                <a:gd name="T48" fmla="*/ 2293 w 4584"/>
                <a:gd name="T49" fmla="*/ 2109 h 3039"/>
                <a:gd name="T50" fmla="*/ 3878 w 4584"/>
                <a:gd name="T51" fmla="*/ 4 h 3039"/>
                <a:gd name="T52" fmla="*/ 3984 w 4584"/>
                <a:gd name="T53" fmla="*/ 43 h 3039"/>
                <a:gd name="T54" fmla="*/ 4062 w 4584"/>
                <a:gd name="T55" fmla="*/ 110 h 3039"/>
                <a:gd name="T56" fmla="*/ 4111 w 4584"/>
                <a:gd name="T57" fmla="*/ 200 h 3039"/>
                <a:gd name="T58" fmla="*/ 4128 w 4584"/>
                <a:gd name="T59" fmla="*/ 300 h 3039"/>
                <a:gd name="T60" fmla="*/ 4109 w 4584"/>
                <a:gd name="T61" fmla="*/ 405 h 3039"/>
                <a:gd name="T62" fmla="*/ 3483 w 4584"/>
                <a:gd name="T63" fmla="*/ 2047 h 3039"/>
                <a:gd name="T64" fmla="*/ 4522 w 4584"/>
                <a:gd name="T65" fmla="*/ 2291 h 3039"/>
                <a:gd name="T66" fmla="*/ 4567 w 4584"/>
                <a:gd name="T67" fmla="*/ 2332 h 3039"/>
                <a:gd name="T68" fmla="*/ 4584 w 4584"/>
                <a:gd name="T69" fmla="*/ 2390 h 3039"/>
                <a:gd name="T70" fmla="*/ 4571 w 4584"/>
                <a:gd name="T71" fmla="*/ 2450 h 3039"/>
                <a:gd name="T72" fmla="*/ 4532 w 4584"/>
                <a:gd name="T73" fmla="*/ 2494 h 3039"/>
                <a:gd name="T74" fmla="*/ 3157 w 4584"/>
                <a:gd name="T75" fmla="*/ 2963 h 3039"/>
                <a:gd name="T76" fmla="*/ 2934 w 4584"/>
                <a:gd name="T77" fmla="*/ 3020 h 3039"/>
                <a:gd name="T78" fmla="*/ 2707 w 4584"/>
                <a:gd name="T79" fmla="*/ 3039 h 3039"/>
                <a:gd name="T80" fmla="*/ 2495 w 4584"/>
                <a:gd name="T81" fmla="*/ 3022 h 3039"/>
                <a:gd name="T82" fmla="*/ 91 w 4584"/>
                <a:gd name="T83" fmla="*/ 2469 h 3039"/>
                <a:gd name="T84" fmla="*/ 39 w 4584"/>
                <a:gd name="T85" fmla="*/ 2440 h 3039"/>
                <a:gd name="T86" fmla="*/ 6 w 4584"/>
                <a:gd name="T87" fmla="*/ 2390 h 3039"/>
                <a:gd name="T88" fmla="*/ 2 w 4584"/>
                <a:gd name="T89" fmla="*/ 2328 h 3039"/>
                <a:gd name="T90" fmla="*/ 29 w 4584"/>
                <a:gd name="T91" fmla="*/ 2275 h 3039"/>
                <a:gd name="T92" fmla="*/ 82 w 4584"/>
                <a:gd name="T93" fmla="*/ 2240 h 3039"/>
                <a:gd name="T94" fmla="*/ 1538 w 4584"/>
                <a:gd name="T95" fmla="*/ 1752 h 3039"/>
                <a:gd name="T96" fmla="*/ 1763 w 4584"/>
                <a:gd name="T97" fmla="*/ 1715 h 3039"/>
                <a:gd name="T98" fmla="*/ 1984 w 4584"/>
                <a:gd name="T99" fmla="*/ 1713 h 3039"/>
                <a:gd name="T100" fmla="*/ 2194 w 4584"/>
                <a:gd name="T101" fmla="*/ 1746 h 3039"/>
                <a:gd name="T102" fmla="*/ 3049 w 4584"/>
                <a:gd name="T103" fmla="*/ 1508 h 3039"/>
                <a:gd name="T104" fmla="*/ 3569 w 4584"/>
                <a:gd name="T105" fmla="*/ 149 h 3039"/>
                <a:gd name="T106" fmla="*/ 3627 w 4584"/>
                <a:gd name="T107" fmla="*/ 77 h 3039"/>
                <a:gd name="T108" fmla="*/ 3707 w 4584"/>
                <a:gd name="T109" fmla="*/ 27 h 3039"/>
                <a:gd name="T110" fmla="*/ 3819 w 4584"/>
                <a:gd name="T111" fmla="*/ 0 h 30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584" h="3039">
                  <a:moveTo>
                    <a:pt x="3396" y="2277"/>
                  </a:moveTo>
                  <a:lnTo>
                    <a:pt x="3307" y="2512"/>
                  </a:lnTo>
                  <a:lnTo>
                    <a:pt x="3357" y="2492"/>
                  </a:lnTo>
                  <a:lnTo>
                    <a:pt x="3400" y="2469"/>
                  </a:lnTo>
                  <a:lnTo>
                    <a:pt x="3433" y="2448"/>
                  </a:lnTo>
                  <a:lnTo>
                    <a:pt x="3458" y="2425"/>
                  </a:lnTo>
                  <a:lnTo>
                    <a:pt x="3474" y="2399"/>
                  </a:lnTo>
                  <a:lnTo>
                    <a:pt x="3480" y="2374"/>
                  </a:lnTo>
                  <a:lnTo>
                    <a:pt x="3474" y="2349"/>
                  </a:lnTo>
                  <a:lnTo>
                    <a:pt x="3458" y="2324"/>
                  </a:lnTo>
                  <a:lnTo>
                    <a:pt x="3431" y="2301"/>
                  </a:lnTo>
                  <a:lnTo>
                    <a:pt x="3396" y="2277"/>
                  </a:lnTo>
                  <a:close/>
                  <a:moveTo>
                    <a:pt x="2293" y="2109"/>
                  </a:moveTo>
                  <a:lnTo>
                    <a:pt x="2163" y="2111"/>
                  </a:lnTo>
                  <a:lnTo>
                    <a:pt x="2037" y="2116"/>
                  </a:lnTo>
                  <a:lnTo>
                    <a:pt x="1917" y="2122"/>
                  </a:lnTo>
                  <a:lnTo>
                    <a:pt x="1802" y="2134"/>
                  </a:lnTo>
                  <a:lnTo>
                    <a:pt x="1693" y="2146"/>
                  </a:lnTo>
                  <a:lnTo>
                    <a:pt x="1592" y="2161"/>
                  </a:lnTo>
                  <a:lnTo>
                    <a:pt x="1497" y="2178"/>
                  </a:lnTo>
                  <a:lnTo>
                    <a:pt x="1412" y="2198"/>
                  </a:lnTo>
                  <a:lnTo>
                    <a:pt x="1334" y="2217"/>
                  </a:lnTo>
                  <a:lnTo>
                    <a:pt x="1268" y="2240"/>
                  </a:lnTo>
                  <a:lnTo>
                    <a:pt x="1212" y="2266"/>
                  </a:lnTo>
                  <a:lnTo>
                    <a:pt x="1165" y="2291"/>
                  </a:lnTo>
                  <a:lnTo>
                    <a:pt x="1132" y="2318"/>
                  </a:lnTo>
                  <a:lnTo>
                    <a:pt x="1113" y="2345"/>
                  </a:lnTo>
                  <a:lnTo>
                    <a:pt x="1105" y="2374"/>
                  </a:lnTo>
                  <a:lnTo>
                    <a:pt x="1113" y="2403"/>
                  </a:lnTo>
                  <a:lnTo>
                    <a:pt x="1132" y="2430"/>
                  </a:lnTo>
                  <a:lnTo>
                    <a:pt x="1165" y="2458"/>
                  </a:lnTo>
                  <a:lnTo>
                    <a:pt x="1212" y="2485"/>
                  </a:lnTo>
                  <a:lnTo>
                    <a:pt x="1268" y="2508"/>
                  </a:lnTo>
                  <a:lnTo>
                    <a:pt x="1334" y="2531"/>
                  </a:lnTo>
                  <a:lnTo>
                    <a:pt x="1412" y="2553"/>
                  </a:lnTo>
                  <a:lnTo>
                    <a:pt x="1497" y="2572"/>
                  </a:lnTo>
                  <a:lnTo>
                    <a:pt x="1592" y="2587"/>
                  </a:lnTo>
                  <a:lnTo>
                    <a:pt x="1693" y="2603"/>
                  </a:lnTo>
                  <a:lnTo>
                    <a:pt x="1802" y="2616"/>
                  </a:lnTo>
                  <a:lnTo>
                    <a:pt x="1917" y="2626"/>
                  </a:lnTo>
                  <a:lnTo>
                    <a:pt x="2037" y="2634"/>
                  </a:lnTo>
                  <a:lnTo>
                    <a:pt x="2163" y="2638"/>
                  </a:lnTo>
                  <a:lnTo>
                    <a:pt x="2293" y="2640"/>
                  </a:lnTo>
                  <a:lnTo>
                    <a:pt x="2460" y="2636"/>
                  </a:lnTo>
                  <a:lnTo>
                    <a:pt x="2621" y="2628"/>
                  </a:lnTo>
                  <a:lnTo>
                    <a:pt x="2810" y="2136"/>
                  </a:lnTo>
                  <a:lnTo>
                    <a:pt x="2687" y="2124"/>
                  </a:lnTo>
                  <a:lnTo>
                    <a:pt x="2561" y="2116"/>
                  </a:lnTo>
                  <a:lnTo>
                    <a:pt x="2429" y="2111"/>
                  </a:lnTo>
                  <a:lnTo>
                    <a:pt x="2293" y="2109"/>
                  </a:lnTo>
                  <a:close/>
                  <a:moveTo>
                    <a:pt x="3819" y="0"/>
                  </a:moveTo>
                  <a:lnTo>
                    <a:pt x="3878" y="4"/>
                  </a:lnTo>
                  <a:lnTo>
                    <a:pt x="3936" y="19"/>
                  </a:lnTo>
                  <a:lnTo>
                    <a:pt x="3984" y="43"/>
                  </a:lnTo>
                  <a:lnTo>
                    <a:pt x="4025" y="74"/>
                  </a:lnTo>
                  <a:lnTo>
                    <a:pt x="4062" y="110"/>
                  </a:lnTo>
                  <a:lnTo>
                    <a:pt x="4091" y="153"/>
                  </a:lnTo>
                  <a:lnTo>
                    <a:pt x="4111" y="200"/>
                  </a:lnTo>
                  <a:lnTo>
                    <a:pt x="4124" y="250"/>
                  </a:lnTo>
                  <a:lnTo>
                    <a:pt x="4128" y="300"/>
                  </a:lnTo>
                  <a:lnTo>
                    <a:pt x="4122" y="353"/>
                  </a:lnTo>
                  <a:lnTo>
                    <a:pt x="4109" y="405"/>
                  </a:lnTo>
                  <a:lnTo>
                    <a:pt x="3637" y="1645"/>
                  </a:lnTo>
                  <a:lnTo>
                    <a:pt x="3483" y="2047"/>
                  </a:lnTo>
                  <a:lnTo>
                    <a:pt x="4493" y="2281"/>
                  </a:lnTo>
                  <a:lnTo>
                    <a:pt x="4522" y="2291"/>
                  </a:lnTo>
                  <a:lnTo>
                    <a:pt x="4548" y="2308"/>
                  </a:lnTo>
                  <a:lnTo>
                    <a:pt x="4567" y="2332"/>
                  </a:lnTo>
                  <a:lnTo>
                    <a:pt x="4579" y="2359"/>
                  </a:lnTo>
                  <a:lnTo>
                    <a:pt x="4584" y="2390"/>
                  </a:lnTo>
                  <a:lnTo>
                    <a:pt x="4582" y="2421"/>
                  </a:lnTo>
                  <a:lnTo>
                    <a:pt x="4571" y="2450"/>
                  </a:lnTo>
                  <a:lnTo>
                    <a:pt x="4555" y="2473"/>
                  </a:lnTo>
                  <a:lnTo>
                    <a:pt x="4532" y="2494"/>
                  </a:lnTo>
                  <a:lnTo>
                    <a:pt x="4505" y="2508"/>
                  </a:lnTo>
                  <a:lnTo>
                    <a:pt x="3157" y="2963"/>
                  </a:lnTo>
                  <a:lnTo>
                    <a:pt x="3047" y="2996"/>
                  </a:lnTo>
                  <a:lnTo>
                    <a:pt x="2934" y="3020"/>
                  </a:lnTo>
                  <a:lnTo>
                    <a:pt x="2821" y="3033"/>
                  </a:lnTo>
                  <a:lnTo>
                    <a:pt x="2707" y="3039"/>
                  </a:lnTo>
                  <a:lnTo>
                    <a:pt x="2600" y="3035"/>
                  </a:lnTo>
                  <a:lnTo>
                    <a:pt x="2495" y="3022"/>
                  </a:lnTo>
                  <a:lnTo>
                    <a:pt x="2390" y="3002"/>
                  </a:lnTo>
                  <a:lnTo>
                    <a:pt x="91" y="2469"/>
                  </a:lnTo>
                  <a:lnTo>
                    <a:pt x="62" y="2458"/>
                  </a:lnTo>
                  <a:lnTo>
                    <a:pt x="39" y="2440"/>
                  </a:lnTo>
                  <a:lnTo>
                    <a:pt x="19" y="2417"/>
                  </a:lnTo>
                  <a:lnTo>
                    <a:pt x="6" y="2390"/>
                  </a:lnTo>
                  <a:lnTo>
                    <a:pt x="0" y="2359"/>
                  </a:lnTo>
                  <a:lnTo>
                    <a:pt x="2" y="2328"/>
                  </a:lnTo>
                  <a:lnTo>
                    <a:pt x="14" y="2301"/>
                  </a:lnTo>
                  <a:lnTo>
                    <a:pt x="29" y="2275"/>
                  </a:lnTo>
                  <a:lnTo>
                    <a:pt x="52" y="2254"/>
                  </a:lnTo>
                  <a:lnTo>
                    <a:pt x="82" y="2240"/>
                  </a:lnTo>
                  <a:lnTo>
                    <a:pt x="1429" y="1785"/>
                  </a:lnTo>
                  <a:lnTo>
                    <a:pt x="1538" y="1752"/>
                  </a:lnTo>
                  <a:lnTo>
                    <a:pt x="1651" y="1729"/>
                  </a:lnTo>
                  <a:lnTo>
                    <a:pt x="1763" y="1715"/>
                  </a:lnTo>
                  <a:lnTo>
                    <a:pt x="1878" y="1709"/>
                  </a:lnTo>
                  <a:lnTo>
                    <a:pt x="1984" y="1713"/>
                  </a:lnTo>
                  <a:lnTo>
                    <a:pt x="2089" y="1727"/>
                  </a:lnTo>
                  <a:lnTo>
                    <a:pt x="2194" y="1746"/>
                  </a:lnTo>
                  <a:lnTo>
                    <a:pt x="2895" y="1909"/>
                  </a:lnTo>
                  <a:lnTo>
                    <a:pt x="3049" y="1508"/>
                  </a:lnTo>
                  <a:lnTo>
                    <a:pt x="3549" y="192"/>
                  </a:lnTo>
                  <a:lnTo>
                    <a:pt x="3569" y="149"/>
                  </a:lnTo>
                  <a:lnTo>
                    <a:pt x="3596" y="110"/>
                  </a:lnTo>
                  <a:lnTo>
                    <a:pt x="3627" y="77"/>
                  </a:lnTo>
                  <a:lnTo>
                    <a:pt x="3664" y="48"/>
                  </a:lnTo>
                  <a:lnTo>
                    <a:pt x="3707" y="27"/>
                  </a:lnTo>
                  <a:lnTo>
                    <a:pt x="3761" y="8"/>
                  </a:lnTo>
                  <a:lnTo>
                    <a:pt x="3819" y="0"/>
                  </a:lnTo>
                  <a:close/>
                </a:path>
              </a:pathLst>
            </a:custGeom>
            <a:grpFill/>
            <a:ln w="3810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그룹 22"/>
          <p:cNvGrpSpPr/>
          <p:nvPr/>
        </p:nvGrpSpPr>
        <p:grpSpPr>
          <a:xfrm>
            <a:off x="2889720" y="5051737"/>
            <a:ext cx="2391749" cy="1228889"/>
            <a:chOff x="4684497" y="4798157"/>
            <a:chExt cx="2568575" cy="1319743"/>
          </a:xfrm>
        </p:grpSpPr>
        <p:sp>
          <p:nvSpPr>
            <p:cNvPr id="46" name="자유형 45"/>
            <p:cNvSpPr>
              <a:spLocks/>
            </p:cNvSpPr>
            <p:nvPr/>
          </p:nvSpPr>
          <p:spPr bwMode="auto">
            <a:xfrm>
              <a:off x="4684497" y="5168791"/>
              <a:ext cx="2568575" cy="591847"/>
            </a:xfrm>
            <a:custGeom>
              <a:avLst/>
              <a:gdLst>
                <a:gd name="connsiteX0" fmla="*/ 0 w 2568575"/>
                <a:gd name="connsiteY0" fmla="*/ 0 h 1908000"/>
                <a:gd name="connsiteX1" fmla="*/ 2568575 w 2568575"/>
                <a:gd name="connsiteY1" fmla="*/ 0 h 1908000"/>
                <a:gd name="connsiteX2" fmla="*/ 2568575 w 2568575"/>
                <a:gd name="connsiteY2" fmla="*/ 1867711 h 1908000"/>
                <a:gd name="connsiteX3" fmla="*/ 2563814 w 2568575"/>
                <a:gd name="connsiteY3" fmla="*/ 1904213 h 1908000"/>
                <a:gd name="connsiteX4" fmla="*/ 2562131 w 2568575"/>
                <a:gd name="connsiteY4" fmla="*/ 1908000 h 1908000"/>
                <a:gd name="connsiteX5" fmla="*/ 6360 w 2568575"/>
                <a:gd name="connsiteY5" fmla="*/ 1908000 h 1908000"/>
                <a:gd name="connsiteX6" fmla="*/ 4761 w 2568575"/>
                <a:gd name="connsiteY6" fmla="*/ 1904213 h 1908000"/>
                <a:gd name="connsiteX7" fmla="*/ 0 w 2568575"/>
                <a:gd name="connsiteY7" fmla="*/ 1867711 h 1908000"/>
                <a:gd name="connsiteX8" fmla="*/ 0 w 2568575"/>
                <a:gd name="connsiteY8" fmla="*/ 0 h 19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68575" h="1908000">
                  <a:moveTo>
                    <a:pt x="0" y="0"/>
                  </a:moveTo>
                  <a:lnTo>
                    <a:pt x="2568575" y="0"/>
                  </a:lnTo>
                  <a:lnTo>
                    <a:pt x="2568575" y="1867711"/>
                  </a:lnTo>
                  <a:lnTo>
                    <a:pt x="2563814" y="1904213"/>
                  </a:lnTo>
                  <a:lnTo>
                    <a:pt x="2562131" y="1908000"/>
                  </a:lnTo>
                  <a:lnTo>
                    <a:pt x="6360" y="1908000"/>
                  </a:lnTo>
                  <a:lnTo>
                    <a:pt x="4761" y="1904213"/>
                  </a:lnTo>
                  <a:lnTo>
                    <a:pt x="0" y="18677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3810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5" name="자유형 44"/>
            <p:cNvSpPr>
              <a:spLocks/>
            </p:cNvSpPr>
            <p:nvPr/>
          </p:nvSpPr>
          <p:spPr bwMode="auto">
            <a:xfrm>
              <a:off x="4684497" y="4798157"/>
              <a:ext cx="2568575" cy="384277"/>
            </a:xfrm>
            <a:custGeom>
              <a:avLst/>
              <a:gdLst>
                <a:gd name="connsiteX0" fmla="*/ 0 w 2568575"/>
                <a:gd name="connsiteY0" fmla="*/ 0 h 384277"/>
                <a:gd name="connsiteX1" fmla="*/ 1284684 w 2568575"/>
                <a:gd name="connsiteY1" fmla="*/ 299948 h 384277"/>
                <a:gd name="connsiteX2" fmla="*/ 1394188 w 2568575"/>
                <a:gd name="connsiteY2" fmla="*/ 319786 h 384277"/>
                <a:gd name="connsiteX3" fmla="*/ 1503692 w 2568575"/>
                <a:gd name="connsiteY3" fmla="*/ 332482 h 384277"/>
                <a:gd name="connsiteX4" fmla="*/ 1613195 w 2568575"/>
                <a:gd name="connsiteY4" fmla="*/ 336449 h 384277"/>
                <a:gd name="connsiteX5" fmla="*/ 1731428 w 2568575"/>
                <a:gd name="connsiteY5" fmla="*/ 332482 h 384277"/>
                <a:gd name="connsiteX6" fmla="*/ 1848866 w 2568575"/>
                <a:gd name="connsiteY6" fmla="*/ 316612 h 384277"/>
                <a:gd name="connsiteX7" fmla="*/ 1963925 w 2568575"/>
                <a:gd name="connsiteY7" fmla="*/ 293600 h 384277"/>
                <a:gd name="connsiteX8" fmla="*/ 2078189 w 2568575"/>
                <a:gd name="connsiteY8" fmla="*/ 260272 h 384277"/>
                <a:gd name="connsiteX9" fmla="*/ 2568575 w 2568575"/>
                <a:gd name="connsiteY9" fmla="*/ 93635 h 384277"/>
                <a:gd name="connsiteX10" fmla="*/ 2568575 w 2568575"/>
                <a:gd name="connsiteY10" fmla="*/ 384277 h 384277"/>
                <a:gd name="connsiteX11" fmla="*/ 0 w 2568575"/>
                <a:gd name="connsiteY11" fmla="*/ 384277 h 384277"/>
                <a:gd name="connsiteX12" fmla="*/ 0 w 2568575"/>
                <a:gd name="connsiteY12" fmla="*/ 0 h 384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68575" h="384277">
                  <a:moveTo>
                    <a:pt x="0" y="0"/>
                  </a:moveTo>
                  <a:lnTo>
                    <a:pt x="1284684" y="299948"/>
                  </a:lnTo>
                  <a:lnTo>
                    <a:pt x="1394188" y="319786"/>
                  </a:lnTo>
                  <a:lnTo>
                    <a:pt x="1503692" y="332482"/>
                  </a:lnTo>
                  <a:lnTo>
                    <a:pt x="1613195" y="336449"/>
                  </a:lnTo>
                  <a:lnTo>
                    <a:pt x="1731428" y="332482"/>
                  </a:lnTo>
                  <a:lnTo>
                    <a:pt x="1848866" y="316612"/>
                  </a:lnTo>
                  <a:lnTo>
                    <a:pt x="1963925" y="293600"/>
                  </a:lnTo>
                  <a:lnTo>
                    <a:pt x="2078189" y="260272"/>
                  </a:lnTo>
                  <a:lnTo>
                    <a:pt x="2568575" y="93635"/>
                  </a:lnTo>
                  <a:lnTo>
                    <a:pt x="2568575" y="384277"/>
                  </a:lnTo>
                  <a:lnTo>
                    <a:pt x="0" y="3842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3810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0" name="자유형 39"/>
            <p:cNvSpPr>
              <a:spLocks/>
            </p:cNvSpPr>
            <p:nvPr/>
          </p:nvSpPr>
          <p:spPr bwMode="auto">
            <a:xfrm>
              <a:off x="4690857" y="5760639"/>
              <a:ext cx="2555771" cy="357261"/>
            </a:xfrm>
            <a:custGeom>
              <a:avLst/>
              <a:gdLst>
                <a:gd name="connsiteX0" fmla="*/ 0 w 2555771"/>
                <a:gd name="connsiteY0" fmla="*/ 0 h 357261"/>
                <a:gd name="connsiteX1" fmla="*/ 2555771 w 2555771"/>
                <a:gd name="connsiteY1" fmla="*/ 0 h 357261"/>
                <a:gd name="connsiteX2" fmla="*/ 2541584 w 2555771"/>
                <a:gd name="connsiteY2" fmla="*/ 31921 h 357261"/>
                <a:gd name="connsiteX3" fmla="*/ 2515398 w 2555771"/>
                <a:gd name="connsiteY3" fmla="*/ 65249 h 357261"/>
                <a:gd name="connsiteX4" fmla="*/ 2482071 w 2555771"/>
                <a:gd name="connsiteY4" fmla="*/ 97783 h 357261"/>
                <a:gd name="connsiteX5" fmla="*/ 2438428 w 2555771"/>
                <a:gd name="connsiteY5" fmla="*/ 130317 h 357261"/>
                <a:gd name="connsiteX6" fmla="*/ 2386057 w 2555771"/>
                <a:gd name="connsiteY6" fmla="*/ 160470 h 357261"/>
                <a:gd name="connsiteX7" fmla="*/ 2328131 w 2555771"/>
                <a:gd name="connsiteY7" fmla="*/ 188243 h 357261"/>
                <a:gd name="connsiteX8" fmla="*/ 2259890 w 2555771"/>
                <a:gd name="connsiteY8" fmla="*/ 216016 h 357261"/>
                <a:gd name="connsiteX9" fmla="*/ 2186094 w 2555771"/>
                <a:gd name="connsiteY9" fmla="*/ 240615 h 357261"/>
                <a:gd name="connsiteX10" fmla="*/ 2105950 w 2555771"/>
                <a:gd name="connsiteY10" fmla="*/ 263627 h 357261"/>
                <a:gd name="connsiteX11" fmla="*/ 2017871 w 2555771"/>
                <a:gd name="connsiteY11" fmla="*/ 283464 h 357261"/>
                <a:gd name="connsiteX12" fmla="*/ 1925824 w 2555771"/>
                <a:gd name="connsiteY12" fmla="*/ 302509 h 357261"/>
                <a:gd name="connsiteX13" fmla="*/ 1828223 w 2555771"/>
                <a:gd name="connsiteY13" fmla="*/ 319173 h 357261"/>
                <a:gd name="connsiteX14" fmla="*/ 1725068 w 2555771"/>
                <a:gd name="connsiteY14" fmla="*/ 332662 h 357261"/>
                <a:gd name="connsiteX15" fmla="*/ 1618738 w 2555771"/>
                <a:gd name="connsiteY15" fmla="*/ 343771 h 357261"/>
                <a:gd name="connsiteX16" fmla="*/ 1508441 w 2555771"/>
                <a:gd name="connsiteY16" fmla="*/ 351707 h 357261"/>
                <a:gd name="connsiteX17" fmla="*/ 1394176 w 2555771"/>
                <a:gd name="connsiteY17" fmla="*/ 356468 h 357261"/>
                <a:gd name="connsiteX18" fmla="*/ 1276737 w 2555771"/>
                <a:gd name="connsiteY18" fmla="*/ 357261 h 357261"/>
                <a:gd name="connsiteX19" fmla="*/ 1161679 w 2555771"/>
                <a:gd name="connsiteY19" fmla="*/ 356468 h 357261"/>
                <a:gd name="connsiteX20" fmla="*/ 1047415 w 2555771"/>
                <a:gd name="connsiteY20" fmla="*/ 351707 h 357261"/>
                <a:gd name="connsiteX21" fmla="*/ 936324 w 2555771"/>
                <a:gd name="connsiteY21" fmla="*/ 343771 h 357261"/>
                <a:gd name="connsiteX22" fmla="*/ 829994 w 2555771"/>
                <a:gd name="connsiteY22" fmla="*/ 332662 h 357261"/>
                <a:gd name="connsiteX23" fmla="*/ 726839 w 2555771"/>
                <a:gd name="connsiteY23" fmla="*/ 319173 h 357261"/>
                <a:gd name="connsiteX24" fmla="*/ 630031 w 2555771"/>
                <a:gd name="connsiteY24" fmla="*/ 302509 h 357261"/>
                <a:gd name="connsiteX25" fmla="*/ 537191 w 2555771"/>
                <a:gd name="connsiteY25" fmla="*/ 283464 h 357261"/>
                <a:gd name="connsiteX26" fmla="*/ 449905 w 2555771"/>
                <a:gd name="connsiteY26" fmla="*/ 263627 h 357261"/>
                <a:gd name="connsiteX27" fmla="*/ 369762 w 2555771"/>
                <a:gd name="connsiteY27" fmla="*/ 240615 h 357261"/>
                <a:gd name="connsiteX28" fmla="*/ 295172 w 2555771"/>
                <a:gd name="connsiteY28" fmla="*/ 216016 h 357261"/>
                <a:gd name="connsiteX29" fmla="*/ 227724 w 2555771"/>
                <a:gd name="connsiteY29" fmla="*/ 188243 h 357261"/>
                <a:gd name="connsiteX30" fmla="*/ 169005 w 2555771"/>
                <a:gd name="connsiteY30" fmla="*/ 160470 h 357261"/>
                <a:gd name="connsiteX31" fmla="*/ 116633 w 2555771"/>
                <a:gd name="connsiteY31" fmla="*/ 130317 h 357261"/>
                <a:gd name="connsiteX32" fmla="*/ 73784 w 2555771"/>
                <a:gd name="connsiteY32" fmla="*/ 97783 h 357261"/>
                <a:gd name="connsiteX33" fmla="*/ 39664 w 2555771"/>
                <a:gd name="connsiteY33" fmla="*/ 65249 h 357261"/>
                <a:gd name="connsiteX34" fmla="*/ 13478 w 2555771"/>
                <a:gd name="connsiteY34" fmla="*/ 31921 h 357261"/>
                <a:gd name="connsiteX35" fmla="*/ 0 w 2555771"/>
                <a:gd name="connsiteY35" fmla="*/ 0 h 357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2555771" h="357261">
                  <a:moveTo>
                    <a:pt x="0" y="0"/>
                  </a:moveTo>
                  <a:lnTo>
                    <a:pt x="2555771" y="0"/>
                  </a:lnTo>
                  <a:lnTo>
                    <a:pt x="2541584" y="31921"/>
                  </a:lnTo>
                  <a:lnTo>
                    <a:pt x="2515398" y="65249"/>
                  </a:lnTo>
                  <a:lnTo>
                    <a:pt x="2482071" y="97783"/>
                  </a:lnTo>
                  <a:lnTo>
                    <a:pt x="2438428" y="130317"/>
                  </a:lnTo>
                  <a:lnTo>
                    <a:pt x="2386057" y="160470"/>
                  </a:lnTo>
                  <a:lnTo>
                    <a:pt x="2328131" y="188243"/>
                  </a:lnTo>
                  <a:lnTo>
                    <a:pt x="2259890" y="216016"/>
                  </a:lnTo>
                  <a:lnTo>
                    <a:pt x="2186094" y="240615"/>
                  </a:lnTo>
                  <a:lnTo>
                    <a:pt x="2105950" y="263627"/>
                  </a:lnTo>
                  <a:lnTo>
                    <a:pt x="2017871" y="283464"/>
                  </a:lnTo>
                  <a:lnTo>
                    <a:pt x="1925824" y="302509"/>
                  </a:lnTo>
                  <a:lnTo>
                    <a:pt x="1828223" y="319173"/>
                  </a:lnTo>
                  <a:lnTo>
                    <a:pt x="1725068" y="332662"/>
                  </a:lnTo>
                  <a:lnTo>
                    <a:pt x="1618738" y="343771"/>
                  </a:lnTo>
                  <a:lnTo>
                    <a:pt x="1508441" y="351707"/>
                  </a:lnTo>
                  <a:lnTo>
                    <a:pt x="1394176" y="356468"/>
                  </a:lnTo>
                  <a:lnTo>
                    <a:pt x="1276737" y="357261"/>
                  </a:lnTo>
                  <a:lnTo>
                    <a:pt x="1161679" y="356468"/>
                  </a:lnTo>
                  <a:lnTo>
                    <a:pt x="1047415" y="351707"/>
                  </a:lnTo>
                  <a:lnTo>
                    <a:pt x="936324" y="343771"/>
                  </a:lnTo>
                  <a:lnTo>
                    <a:pt x="829994" y="332662"/>
                  </a:lnTo>
                  <a:lnTo>
                    <a:pt x="726839" y="319173"/>
                  </a:lnTo>
                  <a:lnTo>
                    <a:pt x="630031" y="302509"/>
                  </a:lnTo>
                  <a:lnTo>
                    <a:pt x="537191" y="283464"/>
                  </a:lnTo>
                  <a:lnTo>
                    <a:pt x="449905" y="263627"/>
                  </a:lnTo>
                  <a:lnTo>
                    <a:pt x="369762" y="240615"/>
                  </a:lnTo>
                  <a:lnTo>
                    <a:pt x="295172" y="216016"/>
                  </a:lnTo>
                  <a:lnTo>
                    <a:pt x="227724" y="188243"/>
                  </a:lnTo>
                  <a:lnTo>
                    <a:pt x="169005" y="160470"/>
                  </a:lnTo>
                  <a:lnTo>
                    <a:pt x="116633" y="130317"/>
                  </a:lnTo>
                  <a:lnTo>
                    <a:pt x="73784" y="97783"/>
                  </a:lnTo>
                  <a:lnTo>
                    <a:pt x="39664" y="65249"/>
                  </a:lnTo>
                  <a:lnTo>
                    <a:pt x="13478" y="319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3810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47" name="직사각형 46"/>
          <p:cNvSpPr/>
          <p:nvPr/>
        </p:nvSpPr>
        <p:spPr>
          <a:xfrm>
            <a:off x="5389768" y="3366443"/>
            <a:ext cx="2705338" cy="1647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cene3d>
              <a:camera prst="isometricOffAxis1Right">
                <a:rot lat="1287632" lon="19072081" rev="21329679"/>
              </a:camera>
              <a:lightRig rig="threePt" dir="t"/>
            </a:scene3d>
          </a:bodyPr>
          <a:lstStyle/>
          <a:p>
            <a:pPr algn="ctr"/>
            <a:r>
              <a:rPr lang="en-US" altLang="ko-KR" sz="16600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  <a:cs typeface="Aharoni" panose="02010803020104030203" pitchFamily="2" charset="-79"/>
              </a:rPr>
              <a:t>46</a:t>
            </a:r>
            <a:r>
              <a:rPr lang="en-US" altLang="ko-KR" sz="8000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  <a:cs typeface="Aharoni" panose="02010803020104030203" pitchFamily="2" charset="-79"/>
              </a:rPr>
              <a:t>%</a:t>
            </a:r>
            <a:endParaRPr lang="en-US" altLang="ko-KR" sz="8000" b="1" dirty="0">
              <a:solidFill>
                <a:prstClr val="white"/>
              </a:solidFill>
              <a:latin typeface="야놀자 야체 B" panose="02020603020101020101" pitchFamily="18" charset="-127"/>
              <a:ea typeface="야놀자 야체 B" panose="02020603020101020101" pitchFamily="18" charset="-127"/>
              <a:cs typeface="Aharoni" panose="02010803020104030203" pitchFamily="2" charset="-79"/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493221" y="3076097"/>
            <a:ext cx="2600673" cy="10518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cene3d>
              <a:camera prst="isometricOffAxis1Left">
                <a:rot lat="1042007" lon="2895927" rev="11578"/>
              </a:camera>
              <a:lightRig rig="threePt" dir="t"/>
            </a:scene3d>
          </a:bodyPr>
          <a:lstStyle/>
          <a:p>
            <a:pPr algn="ctr"/>
            <a:r>
              <a:rPr lang="en-US" altLang="ko-KR" sz="6000" b="1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  <a:cs typeface="Aharoni" panose="02010803020104030203" pitchFamily="2" charset="-79"/>
              </a:rPr>
              <a:t>yogurt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8901640" y="4621756"/>
            <a:ext cx="2369869" cy="13712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800" dirty="0">
                <a:solidFill>
                  <a:srgbClr val="187EC0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  <a:cs typeface="Aharoni" panose="02010803020104030203" pitchFamily="2" charset="-79"/>
              </a:rPr>
              <a:t>MILK</a:t>
            </a:r>
          </a:p>
          <a:p>
            <a:pPr algn="ctr"/>
            <a:r>
              <a:rPr lang="en-US" altLang="ko-KR" sz="7200" b="1" dirty="0">
                <a:solidFill>
                  <a:srgbClr val="187EC0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  <a:cs typeface="Aharoni" panose="02010803020104030203" pitchFamily="2" charset="-79"/>
              </a:rPr>
              <a:t>83</a:t>
            </a:r>
            <a:r>
              <a:rPr lang="en-US" altLang="ko-KR" sz="4400" b="1" dirty="0">
                <a:solidFill>
                  <a:srgbClr val="187EC0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  <a:cs typeface="Aharoni" panose="02010803020104030203" pitchFamily="2" charset="-79"/>
              </a:rPr>
              <a:t>%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367545" y="139267"/>
            <a:ext cx="5787071" cy="1126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altLang="ko-KR" sz="3200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  <a:cs typeface="Aharoni" panose="02010803020104030203" pitchFamily="2" charset="-79"/>
              </a:rPr>
              <a:t>POWER POINT </a:t>
            </a:r>
            <a:r>
              <a:rPr lang="en-US" altLang="ko-KR" sz="4000" b="1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  <a:cs typeface="Aharoni" panose="02010803020104030203" pitchFamily="2" charset="-79"/>
              </a:rPr>
              <a:t>PRESENTATION</a:t>
            </a:r>
          </a:p>
          <a:p>
            <a:endParaRPr lang="en-US" altLang="ko-KR" sz="700" b="1" dirty="0">
              <a:solidFill>
                <a:srgbClr val="187EC0"/>
              </a:solidFill>
              <a:latin typeface="야놀자 야체 B" panose="02020603020101020101" pitchFamily="18" charset="-127"/>
              <a:ea typeface="야놀자 야체 B" panose="02020603020101020101" pitchFamily="18" charset="-127"/>
              <a:cs typeface="Aharoni" panose="02010803020104030203" pitchFamily="2" charset="-79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</p:spTree>
    <p:extLst>
      <p:ext uri="{BB962C8B-B14F-4D97-AF65-F5344CB8AC3E}">
        <p14:creationId xmlns:p14="http://schemas.microsoft.com/office/powerpoint/2010/main" val="63389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와이드스크린</PresentationFormat>
  <Paragraphs>14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야놀자 야체 B</vt:lpstr>
      <vt:lpstr>Arial</vt:lpstr>
      <vt:lpstr>맑은 고딕</vt:lpstr>
      <vt:lpstr>Aharoni</vt:lpstr>
      <vt:lpstr>1_Office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cho</dc:creator>
  <cp:lastModifiedBy>Microsoft 계정</cp:lastModifiedBy>
  <cp:revision>1</cp:revision>
  <dcterms:created xsi:type="dcterms:W3CDTF">2017-04-10T06:40:06Z</dcterms:created>
  <dcterms:modified xsi:type="dcterms:W3CDTF">2024-05-24T16:03:17Z</dcterms:modified>
</cp:coreProperties>
</file>