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3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2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6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2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5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5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0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0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3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3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2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9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C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모서리가 둥근 직사각형 54"/>
          <p:cNvSpPr/>
          <p:nvPr/>
        </p:nvSpPr>
        <p:spPr>
          <a:xfrm>
            <a:off x="2565400" y="3441700"/>
            <a:ext cx="7023100" cy="965200"/>
          </a:xfrm>
          <a:prstGeom prst="roundRect">
            <a:avLst>
              <a:gd name="adj" fmla="val 12318"/>
            </a:avLst>
          </a:prstGeom>
          <a:noFill/>
          <a:ln w="12700" cmpd="sng">
            <a:gradFill>
              <a:gsLst>
                <a:gs pos="0">
                  <a:srgbClr val="7030A0"/>
                </a:gs>
                <a:gs pos="100000">
                  <a:srgbClr val="00B0F0"/>
                </a:gs>
              </a:gsLst>
              <a:lin ang="5400000" scaled="1"/>
            </a:gradFill>
          </a:ln>
          <a:effectLst>
            <a:outerShdw dist="12700" dir="8100000" algn="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pPr marL="93663" algn="ctr" latinLnBrk="0">
              <a:defRPr/>
            </a:pPr>
            <a:endParaRPr lang="en-US" altLang="ko-KR" sz="1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2761487" y="2666515"/>
            <a:ext cx="6669026" cy="1538636"/>
            <a:chOff x="159544" y="133350"/>
            <a:chExt cx="11872912" cy="6604966"/>
          </a:xfrm>
        </p:grpSpPr>
        <p:sp>
          <p:nvSpPr>
            <p:cNvPr id="29" name="모서리가 둥근 직사각형 28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18914"/>
              </a:avLst>
            </a:prstGeom>
            <a:solidFill>
              <a:srgbClr val="EBECF0"/>
            </a:solidFill>
            <a:ln w="38100" cmpd="sng">
              <a:noFill/>
            </a:ln>
            <a:effectLst>
              <a:outerShdw blurRad="88900" dist="63500" dir="2700000" algn="tl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30" name="모서리가 둥근 직사각형 29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18428"/>
              </a:avLst>
            </a:prstGeom>
            <a:solidFill>
              <a:srgbClr val="F0F1F4"/>
            </a:solidFill>
            <a:ln w="38100" cmpd="sng">
              <a:noFill/>
            </a:ln>
            <a:effectLst>
              <a:outerShdw blurRad="114300" dist="38100" dir="13500000" algn="b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marL="93663" algn="ctr" latinLnBrk="0">
                <a:defRPr/>
              </a:pPr>
              <a:r>
                <a:rPr lang="en-US" altLang="ko-KR" sz="3600" i="1" kern="0" dirty="0">
                  <a:solidFill>
                    <a:srgbClr val="7030A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</a:t>
              </a:r>
              <a:r>
                <a:rPr lang="en-US" altLang="ko-KR" sz="3600" i="1" kern="0" dirty="0">
                  <a:solidFill>
                    <a:srgbClr val="7030A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PRESENTATION</a:t>
              </a:r>
            </a:p>
            <a:p>
              <a:pPr marL="93663" algn="ctr" latinLnBrk="0">
                <a:defRPr/>
              </a:pPr>
              <a:r>
                <a:rPr lang="en-US" altLang="ko-KR" sz="1000" kern="0" dirty="0">
                  <a:solidFill>
                    <a:srgbClr val="7030A0"/>
                  </a:solidFill>
                </a:rPr>
                <a:t>Enjoy </a:t>
              </a:r>
              <a:r>
                <a:rPr lang="en-US" altLang="ko-KR" sz="1000" kern="0" dirty="0">
                  <a:solidFill>
                    <a:srgbClr val="7030A0"/>
                  </a:solidFill>
                </a:rPr>
                <a:t>your stylish business and campus life with BIZCAM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92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C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59544" y="133350"/>
            <a:ext cx="11872912" cy="6604966"/>
            <a:chOff x="159544" y="133350"/>
            <a:chExt cx="11872912" cy="6604966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2810"/>
              </a:avLst>
            </a:prstGeom>
            <a:solidFill>
              <a:srgbClr val="EBECF0"/>
            </a:solidFill>
            <a:ln w="38100" cmpd="sng">
              <a:noFill/>
            </a:ln>
            <a:effectLst>
              <a:outerShdw blurRad="88900" dist="63500" dir="2700000" algn="tl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2810"/>
              </a:avLst>
            </a:prstGeom>
            <a:solidFill>
              <a:srgbClr val="F0F1F4"/>
            </a:solidFill>
            <a:ln w="38100" cmpd="sng">
              <a:noFill/>
            </a:ln>
            <a:effectLst>
              <a:outerShdw blurRad="114300" dist="38100" dir="13500000" algn="b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246000" y="213833"/>
              <a:ext cx="11700000" cy="6444000"/>
            </a:xfrm>
            <a:prstGeom prst="roundRect">
              <a:avLst>
                <a:gd name="adj" fmla="val 2810"/>
              </a:avLst>
            </a:prstGeom>
            <a:noFill/>
            <a:ln w="12700" cmpd="sng">
              <a:gradFill>
                <a:gsLst>
                  <a:gs pos="0">
                    <a:srgbClr val="7030A0"/>
                  </a:gs>
                  <a:gs pos="100000">
                    <a:srgbClr val="00B0F0"/>
                  </a:gs>
                </a:gsLst>
                <a:lin ang="5400000" scaled="1"/>
              </a:gradFill>
            </a:ln>
            <a:effectLst>
              <a:outerShdw dist="12700" dir="8100000" algn="tr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93663" latinLnBrk="0">
                <a:defRPr/>
              </a:pPr>
              <a:r>
                <a:rPr lang="en-US" altLang="ko-KR" sz="2000" i="1" kern="0" dirty="0">
                  <a:solidFill>
                    <a:srgbClr val="7030A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600" kern="0" dirty="0">
                  <a:solidFill>
                    <a:srgbClr val="7030A0"/>
                  </a:solidFill>
                </a:rPr>
                <a:t>Enjoy your stylish business and campus life with BIZCAM</a:t>
              </a:r>
            </a:p>
          </p:txBody>
        </p:sp>
      </p:grpSp>
      <p:sp>
        <p:nvSpPr>
          <p:cNvPr id="32" name="타원 31">
            <a:extLst>
              <a:ext uri="{FF2B5EF4-FFF2-40B4-BE49-F238E27FC236}">
                <a16:creationId xmlns:a16="http://schemas.microsoft.com/office/drawing/2014/main" xmlns="" id="{070467DA-40D1-947F-FE18-4E0712425EB0}"/>
              </a:ext>
            </a:extLst>
          </p:cNvPr>
          <p:cNvSpPr/>
          <p:nvPr/>
        </p:nvSpPr>
        <p:spPr>
          <a:xfrm>
            <a:off x="2795931" y="1953375"/>
            <a:ext cx="2044282" cy="204428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2700000" algn="tl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25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33" name="원호 32">
            <a:extLst>
              <a:ext uri="{FF2B5EF4-FFF2-40B4-BE49-F238E27FC236}">
                <a16:creationId xmlns:a16="http://schemas.microsoft.com/office/drawing/2014/main" xmlns="" id="{119491FD-E3B9-1AD0-6F3D-CA20099AF282}"/>
              </a:ext>
            </a:extLst>
          </p:cNvPr>
          <p:cNvSpPr/>
          <p:nvPr/>
        </p:nvSpPr>
        <p:spPr>
          <a:xfrm>
            <a:off x="2591106" y="1748550"/>
            <a:ext cx="2453932" cy="2453932"/>
          </a:xfrm>
          <a:prstGeom prst="arc">
            <a:avLst>
              <a:gd name="adj1" fmla="val 5384123"/>
              <a:gd name="adj2" fmla="val 16148387"/>
            </a:avLst>
          </a:prstGeom>
          <a:noFill/>
          <a:ln w="19050">
            <a:solidFill>
              <a:srgbClr val="7030A0"/>
            </a:solidFill>
            <a:prstDash val="dash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4" name="원호 33">
            <a:extLst>
              <a:ext uri="{FF2B5EF4-FFF2-40B4-BE49-F238E27FC236}">
                <a16:creationId xmlns:a16="http://schemas.microsoft.com/office/drawing/2014/main" xmlns="" id="{20576E13-8345-7791-6BAB-813FC7A467AB}"/>
              </a:ext>
            </a:extLst>
          </p:cNvPr>
          <p:cNvSpPr/>
          <p:nvPr/>
        </p:nvSpPr>
        <p:spPr>
          <a:xfrm>
            <a:off x="2591106" y="1748550"/>
            <a:ext cx="2453932" cy="2453932"/>
          </a:xfrm>
          <a:prstGeom prst="arc">
            <a:avLst>
              <a:gd name="adj1" fmla="val 21587805"/>
              <a:gd name="adj2" fmla="val 5385223"/>
            </a:avLst>
          </a:prstGeom>
          <a:noFill/>
          <a:ln w="19050">
            <a:solidFill>
              <a:srgbClr val="7030A0"/>
            </a:solidFill>
            <a:prstDash val="solid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5" name="원호 34">
            <a:extLst>
              <a:ext uri="{FF2B5EF4-FFF2-40B4-BE49-F238E27FC236}">
                <a16:creationId xmlns:a16="http://schemas.microsoft.com/office/drawing/2014/main" xmlns="" id="{15A7B4A2-7419-F038-C908-DDFA2AAF54FE}"/>
              </a:ext>
            </a:extLst>
          </p:cNvPr>
          <p:cNvSpPr/>
          <p:nvPr/>
        </p:nvSpPr>
        <p:spPr>
          <a:xfrm>
            <a:off x="5045038" y="1748550"/>
            <a:ext cx="2453932" cy="2453932"/>
          </a:xfrm>
          <a:prstGeom prst="arc">
            <a:avLst>
              <a:gd name="adj1" fmla="val 10785125"/>
              <a:gd name="adj2" fmla="val 16222424"/>
            </a:avLst>
          </a:prstGeom>
          <a:noFill/>
          <a:ln w="19050">
            <a:solidFill>
              <a:srgbClr val="7030A0"/>
            </a:solidFill>
            <a:prstDash val="solid"/>
            <a:tailEnd type="triangle" w="lg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xmlns="" id="{CB20CEF8-E37E-D0AE-441C-FB5C4679C9B4}"/>
              </a:ext>
            </a:extLst>
          </p:cNvPr>
          <p:cNvSpPr/>
          <p:nvPr/>
        </p:nvSpPr>
        <p:spPr>
          <a:xfrm>
            <a:off x="5249863" y="1953375"/>
            <a:ext cx="2044282" cy="204428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2700000" algn="tl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25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37" name="원호 36">
            <a:extLst>
              <a:ext uri="{FF2B5EF4-FFF2-40B4-BE49-F238E27FC236}">
                <a16:creationId xmlns:a16="http://schemas.microsoft.com/office/drawing/2014/main" xmlns="" id="{C079EF53-EA22-1DA2-CDA8-4FCE6147EFC5}"/>
              </a:ext>
            </a:extLst>
          </p:cNvPr>
          <p:cNvSpPr/>
          <p:nvPr/>
        </p:nvSpPr>
        <p:spPr>
          <a:xfrm>
            <a:off x="5045038" y="1748550"/>
            <a:ext cx="2453932" cy="2453932"/>
          </a:xfrm>
          <a:prstGeom prst="arc">
            <a:avLst>
              <a:gd name="adj1" fmla="val 5384123"/>
              <a:gd name="adj2" fmla="val 8713473"/>
            </a:avLst>
          </a:prstGeom>
          <a:noFill/>
          <a:ln w="19050">
            <a:solidFill>
              <a:srgbClr val="00B0F0"/>
            </a:solidFill>
            <a:prstDash val="dash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8" name="원호 37">
            <a:extLst>
              <a:ext uri="{FF2B5EF4-FFF2-40B4-BE49-F238E27FC236}">
                <a16:creationId xmlns:a16="http://schemas.microsoft.com/office/drawing/2014/main" xmlns="" id="{EA11B1C2-7A2B-D350-9A17-BC0C444162B3}"/>
              </a:ext>
            </a:extLst>
          </p:cNvPr>
          <p:cNvSpPr/>
          <p:nvPr/>
        </p:nvSpPr>
        <p:spPr>
          <a:xfrm>
            <a:off x="5045038" y="1748550"/>
            <a:ext cx="2453932" cy="2453932"/>
          </a:xfrm>
          <a:prstGeom prst="arc">
            <a:avLst>
              <a:gd name="adj1" fmla="val 21587805"/>
              <a:gd name="adj2" fmla="val 5385223"/>
            </a:avLst>
          </a:prstGeom>
          <a:noFill/>
          <a:ln w="19050">
            <a:solidFill>
              <a:srgbClr val="00B0F0"/>
            </a:solidFill>
            <a:prstDash val="solid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9" name="원호 38">
            <a:extLst>
              <a:ext uri="{FF2B5EF4-FFF2-40B4-BE49-F238E27FC236}">
                <a16:creationId xmlns:a16="http://schemas.microsoft.com/office/drawing/2014/main" xmlns="" id="{DC290EC1-0B88-03D2-FA6A-7373483CF085}"/>
              </a:ext>
            </a:extLst>
          </p:cNvPr>
          <p:cNvSpPr/>
          <p:nvPr/>
        </p:nvSpPr>
        <p:spPr>
          <a:xfrm>
            <a:off x="7498970" y="1748550"/>
            <a:ext cx="2453932" cy="2453932"/>
          </a:xfrm>
          <a:prstGeom prst="arc">
            <a:avLst>
              <a:gd name="adj1" fmla="val 10785125"/>
              <a:gd name="adj2" fmla="val 16222424"/>
            </a:avLst>
          </a:prstGeom>
          <a:noFill/>
          <a:ln w="19050">
            <a:solidFill>
              <a:srgbClr val="00B0F0"/>
            </a:solidFill>
            <a:prstDash val="solid"/>
            <a:tailEnd type="triangle" w="lg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xmlns="" id="{FC847012-88C5-5A15-F8E8-9063D572A1D4}"/>
              </a:ext>
            </a:extLst>
          </p:cNvPr>
          <p:cNvSpPr/>
          <p:nvPr/>
        </p:nvSpPr>
        <p:spPr>
          <a:xfrm>
            <a:off x="7703795" y="1953375"/>
            <a:ext cx="2044282" cy="204428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2700000" algn="tl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25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41" name="원호 40">
            <a:extLst>
              <a:ext uri="{FF2B5EF4-FFF2-40B4-BE49-F238E27FC236}">
                <a16:creationId xmlns:a16="http://schemas.microsoft.com/office/drawing/2014/main" xmlns="" id="{71B86899-4EF4-F88E-67CB-71F75B9D75C6}"/>
              </a:ext>
            </a:extLst>
          </p:cNvPr>
          <p:cNvSpPr/>
          <p:nvPr/>
        </p:nvSpPr>
        <p:spPr>
          <a:xfrm>
            <a:off x="7498970" y="1748550"/>
            <a:ext cx="2453932" cy="2453932"/>
          </a:xfrm>
          <a:prstGeom prst="arc">
            <a:avLst>
              <a:gd name="adj1" fmla="val 16284385"/>
              <a:gd name="adj2" fmla="val 5385223"/>
            </a:avLst>
          </a:prstGeom>
          <a:noFill/>
          <a:ln w="19050">
            <a:solidFill>
              <a:srgbClr val="00B0F0"/>
            </a:solidFill>
            <a:prstDash val="dash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xmlns="" id="{14319199-CED0-9461-EE18-DB1939DBF87D}"/>
              </a:ext>
            </a:extLst>
          </p:cNvPr>
          <p:cNvGrpSpPr/>
          <p:nvPr/>
        </p:nvGrpSpPr>
        <p:grpSpPr>
          <a:xfrm>
            <a:off x="3708535" y="1639012"/>
            <a:ext cx="219075" cy="219075"/>
            <a:chOff x="8105775" y="1819275"/>
            <a:chExt cx="219075" cy="219075"/>
          </a:xfrm>
        </p:grpSpPr>
        <p:sp>
          <p:nvSpPr>
            <p:cNvPr id="52" name="타원 51">
              <a:extLst>
                <a:ext uri="{FF2B5EF4-FFF2-40B4-BE49-F238E27FC236}">
                  <a16:creationId xmlns:a16="http://schemas.microsoft.com/office/drawing/2014/main" xmlns="" id="{7B9210E8-A4BD-7233-D7A5-202D8DFBCA8B}"/>
                </a:ext>
              </a:extLst>
            </p:cNvPr>
            <p:cNvSpPr/>
            <p:nvPr/>
          </p:nvSpPr>
          <p:spPr>
            <a:xfrm>
              <a:off x="8105775" y="1819275"/>
              <a:ext cx="219075" cy="21907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타원 52">
              <a:extLst>
                <a:ext uri="{FF2B5EF4-FFF2-40B4-BE49-F238E27FC236}">
                  <a16:creationId xmlns:a16="http://schemas.microsoft.com/office/drawing/2014/main" xmlns="" id="{50093CE2-860F-A914-D205-8C1684D94A8C}"/>
                </a:ext>
              </a:extLst>
            </p:cNvPr>
            <p:cNvSpPr/>
            <p:nvPr/>
          </p:nvSpPr>
          <p:spPr>
            <a:xfrm>
              <a:off x="8161312" y="1874812"/>
              <a:ext cx="108000" cy="108000"/>
            </a:xfrm>
            <a:prstGeom prst="ellipse">
              <a:avLst/>
            </a:prstGeom>
            <a:solidFill>
              <a:srgbClr val="7030A0"/>
            </a:solid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xmlns="" id="{BD40B09C-734D-FBC7-5E87-ACED8D8FB2BC}"/>
              </a:ext>
            </a:extLst>
          </p:cNvPr>
          <p:cNvGrpSpPr/>
          <p:nvPr/>
        </p:nvGrpSpPr>
        <p:grpSpPr>
          <a:xfrm>
            <a:off x="5178425" y="3610687"/>
            <a:ext cx="219075" cy="219075"/>
            <a:chOff x="8105775" y="1819275"/>
            <a:chExt cx="219075" cy="219075"/>
          </a:xfrm>
        </p:grpSpPr>
        <p:sp>
          <p:nvSpPr>
            <p:cNvPr id="50" name="타원 49">
              <a:extLst>
                <a:ext uri="{FF2B5EF4-FFF2-40B4-BE49-F238E27FC236}">
                  <a16:creationId xmlns:a16="http://schemas.microsoft.com/office/drawing/2014/main" xmlns="" id="{C8E41364-0136-9702-A576-C595BF00936D}"/>
                </a:ext>
              </a:extLst>
            </p:cNvPr>
            <p:cNvSpPr/>
            <p:nvPr/>
          </p:nvSpPr>
          <p:spPr>
            <a:xfrm>
              <a:off x="8105775" y="1819275"/>
              <a:ext cx="219075" cy="21907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xmlns="" id="{45EF449D-3A11-A6A9-5A85-EA6D0E9F1B4B}"/>
                </a:ext>
              </a:extLst>
            </p:cNvPr>
            <p:cNvSpPr/>
            <p:nvPr/>
          </p:nvSpPr>
          <p:spPr>
            <a:xfrm>
              <a:off x="8161312" y="1874812"/>
              <a:ext cx="108000" cy="108000"/>
            </a:xfrm>
            <a:prstGeom prst="ellipse">
              <a:avLst/>
            </a:pr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xmlns="" id="{556FD68E-0F0F-7140-9389-F63E3F0EE24A}"/>
              </a:ext>
            </a:extLst>
          </p:cNvPr>
          <p:cNvGrpSpPr/>
          <p:nvPr/>
        </p:nvGrpSpPr>
        <p:grpSpPr>
          <a:xfrm>
            <a:off x="8616398" y="4092944"/>
            <a:ext cx="219075" cy="219075"/>
            <a:chOff x="8105775" y="1819275"/>
            <a:chExt cx="219075" cy="219075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xmlns="" id="{5F2F7EC7-3E4E-57CB-3B84-ACDD7BEEE6C2}"/>
                </a:ext>
              </a:extLst>
            </p:cNvPr>
            <p:cNvSpPr/>
            <p:nvPr/>
          </p:nvSpPr>
          <p:spPr>
            <a:xfrm>
              <a:off x="8105775" y="1819275"/>
              <a:ext cx="219075" cy="21907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타원 48">
              <a:extLst>
                <a:ext uri="{FF2B5EF4-FFF2-40B4-BE49-F238E27FC236}">
                  <a16:creationId xmlns:a16="http://schemas.microsoft.com/office/drawing/2014/main" xmlns="" id="{90A85AD2-3FCB-0066-94C5-BE1FDE533001}"/>
                </a:ext>
              </a:extLst>
            </p:cNvPr>
            <p:cNvSpPr/>
            <p:nvPr/>
          </p:nvSpPr>
          <p:spPr>
            <a:xfrm>
              <a:off x="8161312" y="1874812"/>
              <a:ext cx="108000" cy="108000"/>
            </a:xfrm>
            <a:prstGeom prst="ellipse">
              <a:avLst/>
            </a:pr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5" name="직사각형 44">
            <a:extLst>
              <a:ext uri="{FF2B5EF4-FFF2-40B4-BE49-F238E27FC236}">
                <a16:creationId xmlns:a16="http://schemas.microsoft.com/office/drawing/2014/main" xmlns="" id="{7132E918-A0E1-0582-46CD-B5545BC10702}"/>
              </a:ext>
            </a:extLst>
          </p:cNvPr>
          <p:cNvSpPr/>
          <p:nvPr/>
        </p:nvSpPr>
        <p:spPr>
          <a:xfrm>
            <a:off x="1464099" y="4411679"/>
            <a:ext cx="2442970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xmlns="" id="{AF0BDD68-E1D9-302A-C122-9808E7429CF8}"/>
              </a:ext>
            </a:extLst>
          </p:cNvPr>
          <p:cNvSpPr/>
          <p:nvPr/>
        </p:nvSpPr>
        <p:spPr>
          <a:xfrm>
            <a:off x="5059085" y="4407307"/>
            <a:ext cx="2442970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xmlns="" id="{75873884-E669-1159-23F6-6E00BFB153A4}"/>
              </a:ext>
            </a:extLst>
          </p:cNvPr>
          <p:cNvSpPr/>
          <p:nvPr/>
        </p:nvSpPr>
        <p:spPr>
          <a:xfrm>
            <a:off x="8526592" y="4407307"/>
            <a:ext cx="2442970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253556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C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59544" y="133350"/>
            <a:ext cx="11872912" cy="6604966"/>
            <a:chOff x="159544" y="133350"/>
            <a:chExt cx="11872912" cy="6604966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2810"/>
              </a:avLst>
            </a:prstGeom>
            <a:solidFill>
              <a:srgbClr val="EBECF0"/>
            </a:solidFill>
            <a:ln w="38100" cmpd="sng">
              <a:noFill/>
            </a:ln>
            <a:effectLst>
              <a:outerShdw blurRad="88900" dist="63500" dir="2700000" algn="tl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2810"/>
              </a:avLst>
            </a:prstGeom>
            <a:solidFill>
              <a:srgbClr val="F0F1F4"/>
            </a:solidFill>
            <a:ln w="38100" cmpd="sng">
              <a:noFill/>
            </a:ln>
            <a:effectLst>
              <a:outerShdw blurRad="114300" dist="38100" dir="13500000" algn="b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246000" y="213833"/>
              <a:ext cx="11700000" cy="6444000"/>
            </a:xfrm>
            <a:prstGeom prst="roundRect">
              <a:avLst>
                <a:gd name="adj" fmla="val 2810"/>
              </a:avLst>
            </a:prstGeom>
            <a:noFill/>
            <a:ln w="12700" cmpd="sng">
              <a:gradFill>
                <a:gsLst>
                  <a:gs pos="0">
                    <a:srgbClr val="7030A0"/>
                  </a:gs>
                  <a:gs pos="100000">
                    <a:srgbClr val="00B0F0"/>
                  </a:gs>
                </a:gsLst>
                <a:lin ang="5400000" scaled="1"/>
              </a:gradFill>
            </a:ln>
            <a:effectLst>
              <a:outerShdw dist="12700" dir="8100000" algn="tr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93663" latinLnBrk="0">
                <a:defRPr/>
              </a:pPr>
              <a:r>
                <a:rPr lang="en-US" altLang="ko-KR" sz="2000" i="1" kern="0" dirty="0">
                  <a:solidFill>
                    <a:srgbClr val="7030A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600" kern="0" dirty="0">
                  <a:solidFill>
                    <a:srgbClr val="7030A0"/>
                  </a:solidFill>
                </a:rPr>
                <a:t>Enjoy your stylish business and campus life with BIZCAM</a:t>
              </a:r>
            </a:p>
          </p:txBody>
        </p:sp>
      </p:grpSp>
      <p:grpSp>
        <p:nvGrpSpPr>
          <p:cNvPr id="28" name="그룹 27">
            <a:extLst>
              <a:ext uri="{FF2B5EF4-FFF2-40B4-BE49-F238E27FC236}">
                <a16:creationId xmlns:a16="http://schemas.microsoft.com/office/drawing/2014/main" xmlns="" id="{A21210A4-FCEB-6AAE-AF30-9C717E608C52}"/>
              </a:ext>
            </a:extLst>
          </p:cNvPr>
          <p:cNvGrpSpPr/>
          <p:nvPr/>
        </p:nvGrpSpPr>
        <p:grpSpPr>
          <a:xfrm>
            <a:off x="4560591" y="2981495"/>
            <a:ext cx="680792" cy="680792"/>
            <a:chOff x="3022376" y="2300533"/>
            <a:chExt cx="728415" cy="728415"/>
          </a:xfrm>
        </p:grpSpPr>
        <p:sp>
          <p:nvSpPr>
            <p:cNvPr id="29" name="타원 28">
              <a:extLst>
                <a:ext uri="{FF2B5EF4-FFF2-40B4-BE49-F238E27FC236}">
                  <a16:creationId xmlns:a16="http://schemas.microsoft.com/office/drawing/2014/main" xmlns="" id="{31A547D5-85A8-7A16-DF08-FEDCAC6C9799}"/>
                </a:ext>
              </a:extLst>
            </p:cNvPr>
            <p:cNvSpPr/>
            <p:nvPr/>
          </p:nvSpPr>
          <p:spPr>
            <a:xfrm>
              <a:off x="3022376" y="2300533"/>
              <a:ext cx="728415" cy="728415"/>
            </a:xfrm>
            <a:prstGeom prst="ellipse">
              <a:avLst/>
            </a:prstGeom>
            <a:solidFill>
              <a:srgbClr val="141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0" name="Group 20">
              <a:extLst>
                <a:ext uri="{FF2B5EF4-FFF2-40B4-BE49-F238E27FC236}">
                  <a16:creationId xmlns:a16="http://schemas.microsoft.com/office/drawing/2014/main" xmlns="" id="{B6CC10A0-3069-1EFF-E9B0-A9FA3B1D006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234166" y="2437946"/>
              <a:ext cx="317441" cy="433005"/>
              <a:chOff x="2597" y="4163"/>
              <a:chExt cx="217" cy="296"/>
            </a:xfrm>
            <a:solidFill>
              <a:schemeClr val="bg1"/>
            </a:solidFill>
          </p:grpSpPr>
          <p:sp>
            <p:nvSpPr>
              <p:cNvPr id="31" name="Freeform 22">
                <a:extLst>
                  <a:ext uri="{FF2B5EF4-FFF2-40B4-BE49-F238E27FC236}">
                    <a16:creationId xmlns:a16="http://schemas.microsoft.com/office/drawing/2014/main" xmlns="" id="{4D2AE61A-5EBF-F514-C47B-D931B85DD4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54" name="Freeform 23">
                <a:extLst>
                  <a:ext uri="{FF2B5EF4-FFF2-40B4-BE49-F238E27FC236}">
                    <a16:creationId xmlns:a16="http://schemas.microsoft.com/office/drawing/2014/main" xmlns="" id="{1C89CA23-9F96-4D10-B209-D738A2683C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55" name="Freeform 24">
                <a:extLst>
                  <a:ext uri="{FF2B5EF4-FFF2-40B4-BE49-F238E27FC236}">
                    <a16:creationId xmlns:a16="http://schemas.microsoft.com/office/drawing/2014/main" xmlns="" id="{4C5376A9-B986-4228-DF13-8A31D161AE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56" name="Freeform 25">
                <a:extLst>
                  <a:ext uri="{FF2B5EF4-FFF2-40B4-BE49-F238E27FC236}">
                    <a16:creationId xmlns:a16="http://schemas.microsoft.com/office/drawing/2014/main" xmlns="" id="{44E202E6-F029-88DD-C298-A04FADF9A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</p:grpSp>
      </p:grpSp>
      <p:sp>
        <p:nvSpPr>
          <p:cNvPr id="57" name="원호 56">
            <a:extLst>
              <a:ext uri="{FF2B5EF4-FFF2-40B4-BE49-F238E27FC236}">
                <a16:creationId xmlns:a16="http://schemas.microsoft.com/office/drawing/2014/main" xmlns="" id="{4542BEBF-A9B7-6CBF-AA6C-DDA8F7061D4A}"/>
              </a:ext>
            </a:extLst>
          </p:cNvPr>
          <p:cNvSpPr/>
          <p:nvPr/>
        </p:nvSpPr>
        <p:spPr>
          <a:xfrm>
            <a:off x="3922540" y="2559455"/>
            <a:ext cx="1957770" cy="1957770"/>
          </a:xfrm>
          <a:prstGeom prst="arc">
            <a:avLst>
              <a:gd name="adj1" fmla="val 5096729"/>
              <a:gd name="adj2" fmla="val 0"/>
            </a:avLst>
          </a:prstGeom>
          <a:ln w="28575">
            <a:solidFill>
              <a:srgbClr val="141738"/>
            </a:solidFill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bIns="432000" rtlCol="0" anchor="b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141738"/>
                </a:solidFill>
              </a:rPr>
              <a:t>CONTENTS A</a:t>
            </a:r>
            <a:endParaRPr lang="en-US" altLang="ko-KR" sz="1200" dirty="0">
              <a:solidFill>
                <a:srgbClr val="141738"/>
              </a:solidFill>
            </a:endParaRPr>
          </a:p>
        </p:txBody>
      </p: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xmlns="" id="{8436FAAF-7DD0-2AF3-B9B6-64F579647133}"/>
              </a:ext>
            </a:extLst>
          </p:cNvPr>
          <p:cNvCxnSpPr/>
          <p:nvPr/>
        </p:nvCxnSpPr>
        <p:spPr>
          <a:xfrm rot="5400000">
            <a:off x="5123433" y="4284751"/>
            <a:ext cx="1512000" cy="0"/>
          </a:xfrm>
          <a:prstGeom prst="line">
            <a:avLst/>
          </a:prstGeom>
          <a:ln w="28575">
            <a:solidFill>
              <a:srgbClr val="141738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xmlns="" id="{837DE925-3F08-C4F4-57B8-0919B7BCB360}"/>
              </a:ext>
            </a:extLst>
          </p:cNvPr>
          <p:cNvSpPr/>
          <p:nvPr/>
        </p:nvSpPr>
        <p:spPr>
          <a:xfrm>
            <a:off x="5448865" y="5219438"/>
            <a:ext cx="8611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전년 대비</a:t>
            </a:r>
            <a:endParaRPr lang="en-US" altLang="ko-KR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altLang="ko-KR" sz="3200" b="1" dirty="0">
                <a:solidFill>
                  <a:srgbClr val="141738"/>
                </a:solidFill>
              </a:rPr>
              <a:t>82</a:t>
            </a:r>
            <a:r>
              <a:rPr lang="en-US" altLang="ko-KR" b="1" dirty="0">
                <a:solidFill>
                  <a:srgbClr val="141738"/>
                </a:solidFill>
              </a:rPr>
              <a:t>%</a:t>
            </a:r>
            <a:endParaRPr lang="en-US" altLang="ko-KR" sz="900" dirty="0">
              <a:solidFill>
                <a:srgbClr val="141738"/>
              </a:solidFill>
            </a:endParaRP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xmlns="" id="{4C2CD5AA-3AED-5F03-6815-7713B1998F63}"/>
              </a:ext>
            </a:extLst>
          </p:cNvPr>
          <p:cNvGrpSpPr/>
          <p:nvPr/>
        </p:nvGrpSpPr>
        <p:grpSpPr>
          <a:xfrm>
            <a:off x="7155535" y="3448114"/>
            <a:ext cx="680792" cy="680792"/>
            <a:chOff x="3022376" y="2300533"/>
            <a:chExt cx="728415" cy="728415"/>
          </a:xfrm>
        </p:grpSpPr>
        <p:sp>
          <p:nvSpPr>
            <p:cNvPr id="61" name="타원 60">
              <a:extLst>
                <a:ext uri="{FF2B5EF4-FFF2-40B4-BE49-F238E27FC236}">
                  <a16:creationId xmlns:a16="http://schemas.microsoft.com/office/drawing/2014/main" xmlns="" id="{0530FCF7-3AAE-2CDC-CDB9-548BDA06522F}"/>
                </a:ext>
              </a:extLst>
            </p:cNvPr>
            <p:cNvSpPr/>
            <p:nvPr/>
          </p:nvSpPr>
          <p:spPr>
            <a:xfrm>
              <a:off x="3022376" y="2300533"/>
              <a:ext cx="728415" cy="728415"/>
            </a:xfrm>
            <a:prstGeom prst="ellipse">
              <a:avLst/>
            </a:prstGeom>
            <a:gradFill flip="none" rotWithShape="1">
              <a:gsLst>
                <a:gs pos="0">
                  <a:srgbClr val="7030A0"/>
                </a:gs>
                <a:gs pos="100000">
                  <a:srgbClr val="00B0F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62" name="Group 20">
              <a:extLst>
                <a:ext uri="{FF2B5EF4-FFF2-40B4-BE49-F238E27FC236}">
                  <a16:creationId xmlns:a16="http://schemas.microsoft.com/office/drawing/2014/main" xmlns="" id="{EF522BD4-390A-7175-D8FA-208A8EC324F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234166" y="2437946"/>
              <a:ext cx="317441" cy="433005"/>
              <a:chOff x="2597" y="4163"/>
              <a:chExt cx="217" cy="296"/>
            </a:xfrm>
            <a:solidFill>
              <a:schemeClr val="bg1"/>
            </a:solidFill>
          </p:grpSpPr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xmlns="" id="{4D1EBC6A-AFD4-4C44-E75D-D82F00C436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xmlns="" id="{07D5B9C9-5CE0-5FAD-8CBC-5A1FAE47CE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xmlns="" id="{D9C64AF4-7488-A7D2-DBF3-DBEE06235E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xmlns="" id="{94F1A455-1D1A-09A9-E71D-9FF351365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</p:grpSp>
      </p:grpSp>
      <p:grpSp>
        <p:nvGrpSpPr>
          <p:cNvPr id="3" name="그룹 2"/>
          <p:cNvGrpSpPr/>
          <p:nvPr/>
        </p:nvGrpSpPr>
        <p:grpSpPr>
          <a:xfrm>
            <a:off x="6516916" y="2526791"/>
            <a:ext cx="1958338" cy="2457053"/>
            <a:chOff x="6516916" y="2526791"/>
            <a:chExt cx="1958338" cy="2457053"/>
          </a:xfrm>
        </p:grpSpPr>
        <p:sp>
          <p:nvSpPr>
            <p:cNvPr id="67" name="원호 66">
              <a:extLst>
                <a:ext uri="{FF2B5EF4-FFF2-40B4-BE49-F238E27FC236}">
                  <a16:creationId xmlns:a16="http://schemas.microsoft.com/office/drawing/2014/main" xmlns="" id="{7715FA6D-55E1-A37B-7337-E4D0EAD7BACC}"/>
                </a:ext>
              </a:extLst>
            </p:cNvPr>
            <p:cNvSpPr/>
            <p:nvPr/>
          </p:nvSpPr>
          <p:spPr>
            <a:xfrm>
              <a:off x="6517484" y="3026074"/>
              <a:ext cx="1957770" cy="1957770"/>
            </a:xfrm>
            <a:prstGeom prst="arc">
              <a:avLst>
                <a:gd name="adj1" fmla="val 16153309"/>
                <a:gd name="adj2" fmla="val 10754372"/>
              </a:avLst>
            </a:prstGeom>
            <a:ln w="28575">
              <a:gradFill flip="none" rotWithShape="1">
                <a:gsLst>
                  <a:gs pos="0">
                    <a:srgbClr val="7030A0"/>
                  </a:gs>
                  <a:gs pos="100000">
                    <a:srgbClr val="00B0F0"/>
                  </a:gs>
                </a:gsLst>
                <a:lin ang="16200000" scaled="1"/>
                <a:tileRect/>
              </a:gradFill>
              <a:head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bIns="432000" rtlCol="0" anchor="b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2E4AAC"/>
                  </a:solidFill>
                </a:rPr>
                <a:t>CONTENTS A</a:t>
              </a:r>
              <a:endParaRPr lang="en-US" altLang="ko-KR" sz="1100" dirty="0">
                <a:solidFill>
                  <a:srgbClr val="2E4AAC"/>
                </a:solidFill>
              </a:endParaRPr>
            </a:p>
          </p:txBody>
        </p: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xmlns="" id="{C8286868-405D-35D3-D5F5-DF3F324B21FF}"/>
                </a:ext>
              </a:extLst>
            </p:cNvPr>
            <p:cNvCxnSpPr/>
            <p:nvPr/>
          </p:nvCxnSpPr>
          <p:spPr>
            <a:xfrm rot="16200000">
              <a:off x="5760916" y="3282791"/>
              <a:ext cx="1512000" cy="0"/>
            </a:xfrm>
            <a:prstGeom prst="line">
              <a:avLst/>
            </a:prstGeom>
            <a:ln w="28575">
              <a:gradFill flip="none" rotWithShape="1">
                <a:gsLst>
                  <a:gs pos="0">
                    <a:srgbClr val="7030A0"/>
                  </a:gs>
                  <a:gs pos="100000">
                    <a:srgbClr val="00B0F0"/>
                  </a:gs>
                </a:gsLst>
                <a:lin ang="16200000" scaled="1"/>
                <a:tileRect/>
              </a:gra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직사각형 68">
            <a:extLst>
              <a:ext uri="{FF2B5EF4-FFF2-40B4-BE49-F238E27FC236}">
                <a16:creationId xmlns:a16="http://schemas.microsoft.com/office/drawing/2014/main" xmlns="" id="{64D7E53A-4170-4842-54E7-7C4DFB91671D}"/>
              </a:ext>
            </a:extLst>
          </p:cNvPr>
          <p:cNvSpPr/>
          <p:nvPr/>
        </p:nvSpPr>
        <p:spPr>
          <a:xfrm>
            <a:off x="6160279" y="1668436"/>
            <a:ext cx="8611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전년 대비</a:t>
            </a:r>
            <a:endParaRPr lang="en-US" altLang="ko-KR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altLang="ko-KR" sz="3200" b="1" dirty="0">
                <a:solidFill>
                  <a:srgbClr val="5F6EEF"/>
                </a:solidFill>
              </a:rPr>
              <a:t>36</a:t>
            </a:r>
            <a:r>
              <a:rPr lang="en-US" altLang="ko-KR" b="1" dirty="0">
                <a:solidFill>
                  <a:srgbClr val="5F6EEF"/>
                </a:solidFill>
              </a:rPr>
              <a:t>%</a:t>
            </a:r>
            <a:endParaRPr lang="en-US" altLang="ko-KR" sz="900" dirty="0">
              <a:solidFill>
                <a:srgbClr val="5F6EEF"/>
              </a:solidFill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xmlns="" id="{98383C26-9717-9568-905D-24196597EA2B}"/>
              </a:ext>
            </a:extLst>
          </p:cNvPr>
          <p:cNvSpPr/>
          <p:nvPr/>
        </p:nvSpPr>
        <p:spPr>
          <a:xfrm>
            <a:off x="1150092" y="2930795"/>
            <a:ext cx="2541167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xmlns="" id="{63D9900B-CFDD-038B-4B76-849424C6ABD1}"/>
              </a:ext>
            </a:extLst>
          </p:cNvPr>
          <p:cNvSpPr/>
          <p:nvPr/>
        </p:nvSpPr>
        <p:spPr>
          <a:xfrm>
            <a:off x="8673197" y="3330867"/>
            <a:ext cx="2613360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20956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C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59544" y="133350"/>
            <a:ext cx="11872912" cy="6604966"/>
            <a:chOff x="159544" y="133350"/>
            <a:chExt cx="11872912" cy="6604966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2810"/>
              </a:avLst>
            </a:prstGeom>
            <a:solidFill>
              <a:srgbClr val="EBECF0"/>
            </a:solidFill>
            <a:ln w="38100" cmpd="sng">
              <a:noFill/>
            </a:ln>
            <a:effectLst>
              <a:outerShdw blurRad="88900" dist="63500" dir="2700000" algn="tl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2810"/>
              </a:avLst>
            </a:prstGeom>
            <a:solidFill>
              <a:srgbClr val="F0F1F4"/>
            </a:solidFill>
            <a:ln w="38100" cmpd="sng">
              <a:noFill/>
            </a:ln>
            <a:effectLst>
              <a:outerShdw blurRad="114300" dist="38100" dir="13500000" algn="b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246000" y="213833"/>
              <a:ext cx="11700000" cy="6444000"/>
            </a:xfrm>
            <a:prstGeom prst="roundRect">
              <a:avLst>
                <a:gd name="adj" fmla="val 2810"/>
              </a:avLst>
            </a:prstGeom>
            <a:noFill/>
            <a:ln w="12700" cmpd="sng">
              <a:gradFill>
                <a:gsLst>
                  <a:gs pos="0">
                    <a:srgbClr val="7030A0"/>
                  </a:gs>
                  <a:gs pos="100000">
                    <a:srgbClr val="00B0F0"/>
                  </a:gs>
                </a:gsLst>
                <a:lin ang="5400000" scaled="1"/>
              </a:gradFill>
            </a:ln>
            <a:effectLst>
              <a:outerShdw dist="12700" dir="8100000" algn="tr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93663" latinLnBrk="0">
                <a:defRPr/>
              </a:pPr>
              <a:r>
                <a:rPr lang="en-US" altLang="ko-KR" sz="2000" i="1" kern="0" dirty="0">
                  <a:solidFill>
                    <a:srgbClr val="7030A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600" kern="0" dirty="0">
                  <a:solidFill>
                    <a:srgbClr val="7030A0"/>
                  </a:solidFill>
                </a:rPr>
                <a:t>Enjoy your stylish business and campus life with BIZCAM</a:t>
              </a:r>
            </a:p>
          </p:txBody>
        </p:sp>
      </p:grpSp>
      <p:sp>
        <p:nvSpPr>
          <p:cNvPr id="35" name="직사각형 34">
            <a:extLst>
              <a:ext uri="{FF2B5EF4-FFF2-40B4-BE49-F238E27FC236}">
                <a16:creationId xmlns:a16="http://schemas.microsoft.com/office/drawing/2014/main" xmlns="" id="{99600AE1-2FFB-6A33-A77C-BFD708EC4843}"/>
              </a:ext>
            </a:extLst>
          </p:cNvPr>
          <p:cNvSpPr/>
          <p:nvPr/>
        </p:nvSpPr>
        <p:spPr>
          <a:xfrm>
            <a:off x="1007629" y="4020677"/>
            <a:ext cx="3066787" cy="1190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xmlns="" id="{B7E3A02E-6868-69D8-8DB8-EDBFB5185928}"/>
              </a:ext>
            </a:extLst>
          </p:cNvPr>
          <p:cNvCxnSpPr>
            <a:endCxn id="35" idx="0"/>
          </p:cNvCxnSpPr>
          <p:nvPr/>
        </p:nvCxnSpPr>
        <p:spPr>
          <a:xfrm flipH="1">
            <a:off x="2541023" y="2804496"/>
            <a:ext cx="519" cy="1216181"/>
          </a:xfrm>
          <a:prstGeom prst="line">
            <a:avLst/>
          </a:prstGeom>
          <a:ln w="19050">
            <a:solidFill>
              <a:srgbClr val="141738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사각형: 둥근 모서리 91">
            <a:extLst>
              <a:ext uri="{FF2B5EF4-FFF2-40B4-BE49-F238E27FC236}">
                <a16:creationId xmlns:a16="http://schemas.microsoft.com/office/drawing/2014/main" xmlns="" id="{C3824C54-C0A2-B162-0B78-211DF0D3D5A1}"/>
              </a:ext>
            </a:extLst>
          </p:cNvPr>
          <p:cNvSpPr/>
          <p:nvPr/>
        </p:nvSpPr>
        <p:spPr>
          <a:xfrm>
            <a:off x="4761607" y="2077049"/>
            <a:ext cx="2959071" cy="727447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xmlns="" id="{089FD9D8-FDE3-CCEB-64A2-6BFC6F73E502}"/>
              </a:ext>
            </a:extLst>
          </p:cNvPr>
          <p:cNvSpPr/>
          <p:nvPr/>
        </p:nvSpPr>
        <p:spPr>
          <a:xfrm>
            <a:off x="4869557" y="2170772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xmlns="" id="{E80B67A8-146C-EC1E-05C7-39AB311797C8}"/>
              </a:ext>
            </a:extLst>
          </p:cNvPr>
          <p:cNvSpPr/>
          <p:nvPr/>
        </p:nvSpPr>
        <p:spPr>
          <a:xfrm>
            <a:off x="4707230" y="4020677"/>
            <a:ext cx="3066787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7030A0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xmlns="" id="{BCBA678A-A40E-42E0-7664-9738CC6419DB}"/>
              </a:ext>
            </a:extLst>
          </p:cNvPr>
          <p:cNvCxnSpPr>
            <a:stCxn id="38" idx="2"/>
            <a:endCxn id="40" idx="0"/>
          </p:cNvCxnSpPr>
          <p:nvPr/>
        </p:nvCxnSpPr>
        <p:spPr>
          <a:xfrm flipH="1">
            <a:off x="6240624" y="2804496"/>
            <a:ext cx="519" cy="1216181"/>
          </a:xfrm>
          <a:prstGeom prst="line">
            <a:avLst/>
          </a:prstGeom>
          <a:ln w="19050">
            <a:solidFill>
              <a:srgbClr val="7030A0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사각형: 둥근 모서리 96">
            <a:extLst>
              <a:ext uri="{FF2B5EF4-FFF2-40B4-BE49-F238E27FC236}">
                <a16:creationId xmlns:a16="http://schemas.microsoft.com/office/drawing/2014/main" xmlns="" id="{327FAA90-AD4C-3ECF-75EA-4247DA67EA6F}"/>
              </a:ext>
            </a:extLst>
          </p:cNvPr>
          <p:cNvSpPr/>
          <p:nvPr/>
        </p:nvSpPr>
        <p:spPr>
          <a:xfrm>
            <a:off x="4761606" y="3229781"/>
            <a:ext cx="2959071" cy="36186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rgbClr val="7030A0"/>
                </a:solidFill>
              </a:rPr>
              <a:t>CONTENTS A</a:t>
            </a:r>
          </a:p>
        </p:txBody>
      </p:sp>
      <p:sp>
        <p:nvSpPr>
          <p:cNvPr id="43" name="사각형: 둥근 모서리 97">
            <a:extLst>
              <a:ext uri="{FF2B5EF4-FFF2-40B4-BE49-F238E27FC236}">
                <a16:creationId xmlns:a16="http://schemas.microsoft.com/office/drawing/2014/main" xmlns="" id="{45386E5A-3BB3-B01E-0C59-4B93B2C994B7}"/>
              </a:ext>
            </a:extLst>
          </p:cNvPr>
          <p:cNvSpPr/>
          <p:nvPr/>
        </p:nvSpPr>
        <p:spPr>
          <a:xfrm>
            <a:off x="8461208" y="2077049"/>
            <a:ext cx="2959071" cy="7274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lang="en-US" altLang="ko-KR" sz="1600" b="1" dirty="0">
                <a:solidFill>
                  <a:srgbClr val="00B0F0"/>
                </a:solidFill>
              </a:rPr>
              <a:t>CONTENTS A</a:t>
            </a:r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xmlns="" id="{EAF4E0CC-6F57-C1F6-9A01-8C75C8CF85C7}"/>
              </a:ext>
            </a:extLst>
          </p:cNvPr>
          <p:cNvSpPr/>
          <p:nvPr/>
        </p:nvSpPr>
        <p:spPr>
          <a:xfrm>
            <a:off x="8569158" y="2170772"/>
            <a:ext cx="540000" cy="540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xmlns="" id="{CB55CF25-4AD5-92DB-9A25-CD1BA4BC01BE}"/>
              </a:ext>
            </a:extLst>
          </p:cNvPr>
          <p:cNvSpPr/>
          <p:nvPr/>
        </p:nvSpPr>
        <p:spPr>
          <a:xfrm>
            <a:off x="8406831" y="4020677"/>
            <a:ext cx="3066787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00B0F0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xmlns="" id="{D6495338-F89B-32B0-B7A5-A62973BCD808}"/>
              </a:ext>
            </a:extLst>
          </p:cNvPr>
          <p:cNvCxnSpPr>
            <a:stCxn id="43" idx="2"/>
            <a:endCxn id="45" idx="0"/>
          </p:cNvCxnSpPr>
          <p:nvPr/>
        </p:nvCxnSpPr>
        <p:spPr>
          <a:xfrm flipH="1">
            <a:off x="9940225" y="2804496"/>
            <a:ext cx="519" cy="1216181"/>
          </a:xfrm>
          <a:prstGeom prst="line">
            <a:avLst/>
          </a:prstGeom>
          <a:ln w="19050">
            <a:solidFill>
              <a:srgbClr val="00B0F0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사각형: 둥근 모서리 102">
            <a:extLst>
              <a:ext uri="{FF2B5EF4-FFF2-40B4-BE49-F238E27FC236}">
                <a16:creationId xmlns:a16="http://schemas.microsoft.com/office/drawing/2014/main" xmlns="" id="{305AD44D-7375-E61F-32FA-FA4F7DE99229}"/>
              </a:ext>
            </a:extLst>
          </p:cNvPr>
          <p:cNvSpPr/>
          <p:nvPr/>
        </p:nvSpPr>
        <p:spPr>
          <a:xfrm>
            <a:off x="8461207" y="3229781"/>
            <a:ext cx="2959071" cy="36186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rgbClr val="00B0F0"/>
                </a:solidFill>
              </a:rPr>
              <a:t>CONTENTS A</a:t>
            </a:r>
          </a:p>
        </p:txBody>
      </p:sp>
      <p:sp>
        <p:nvSpPr>
          <p:cNvPr id="48" name="Freeform 6">
            <a:extLst>
              <a:ext uri="{FF2B5EF4-FFF2-40B4-BE49-F238E27FC236}">
                <a16:creationId xmlns:a16="http://schemas.microsoft.com/office/drawing/2014/main" xmlns="" id="{E5539140-F25F-FE01-D1B8-4567A2C3FD66}"/>
              </a:ext>
            </a:extLst>
          </p:cNvPr>
          <p:cNvSpPr>
            <a:spLocks/>
          </p:cNvSpPr>
          <p:nvPr/>
        </p:nvSpPr>
        <p:spPr bwMode="auto">
          <a:xfrm>
            <a:off x="8686063" y="2320408"/>
            <a:ext cx="282439" cy="250409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100">
              <a:solidFill>
                <a:prstClr val="black"/>
              </a:solidFill>
            </a:endParaRPr>
          </a:p>
        </p:txBody>
      </p:sp>
      <p:grpSp>
        <p:nvGrpSpPr>
          <p:cNvPr id="49" name="Group 28">
            <a:extLst>
              <a:ext uri="{FF2B5EF4-FFF2-40B4-BE49-F238E27FC236}">
                <a16:creationId xmlns:a16="http://schemas.microsoft.com/office/drawing/2014/main" xmlns="" id="{1C09CD2D-E1C9-2EF1-472E-BEEF04285B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991202" y="2309287"/>
            <a:ext cx="292523" cy="256015"/>
            <a:chOff x="496" y="4251"/>
            <a:chExt cx="641" cy="561"/>
          </a:xfrm>
          <a:solidFill>
            <a:srgbClr val="7030A0"/>
          </a:solidFill>
        </p:grpSpPr>
        <p:sp>
          <p:nvSpPr>
            <p:cNvPr id="50" name="Freeform 30">
              <a:extLst>
                <a:ext uri="{FF2B5EF4-FFF2-40B4-BE49-F238E27FC236}">
                  <a16:creationId xmlns:a16="http://schemas.microsoft.com/office/drawing/2014/main" xmlns="" id="{E7CD6F2B-03B6-BD58-61DB-560CAE7E0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1" name="Freeform 31">
              <a:extLst>
                <a:ext uri="{FF2B5EF4-FFF2-40B4-BE49-F238E27FC236}">
                  <a16:creationId xmlns:a16="http://schemas.microsoft.com/office/drawing/2014/main" xmlns="" id="{D084D21F-9DA4-00E6-5999-C0DF91777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1011934" y="2077049"/>
            <a:ext cx="3058178" cy="726026"/>
            <a:chOff x="159544" y="133350"/>
            <a:chExt cx="11872912" cy="6604966"/>
          </a:xfrm>
        </p:grpSpPr>
        <p:sp>
          <p:nvSpPr>
            <p:cNvPr id="53" name="모서리가 둥근 직사각형 52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50000"/>
              </a:avLst>
            </a:prstGeom>
            <a:solidFill>
              <a:srgbClr val="EBECF0"/>
            </a:solidFill>
            <a:ln w="38100" cmpd="sng">
              <a:noFill/>
            </a:ln>
            <a:effectLst>
              <a:outerShdw blurRad="88900" dist="63500" dir="2700000" algn="tl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72" name="모서리가 둥근 직사각형 71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50000"/>
              </a:avLst>
            </a:prstGeom>
            <a:solidFill>
              <a:srgbClr val="F0F1F4"/>
            </a:solidFill>
            <a:ln w="38100" cmpd="sng">
              <a:noFill/>
            </a:ln>
            <a:effectLst>
              <a:outerShdw blurRad="114300" dist="38100" dir="13500000" algn="b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lvl="1" algn="ctr">
                <a:defRPr/>
              </a:pPr>
              <a:r>
                <a:rPr lang="en-US" altLang="ko-KR" sz="1600" b="1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CONTENTS </a:t>
              </a:r>
              <a:r>
                <a:rPr lang="en-US" altLang="ko-KR" sz="1600" b="1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A</a:t>
              </a:r>
              <a:endPara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</p:grpSp>
      <p:sp>
        <p:nvSpPr>
          <p:cNvPr id="74" name="타원 73">
            <a:extLst>
              <a:ext uri="{FF2B5EF4-FFF2-40B4-BE49-F238E27FC236}">
                <a16:creationId xmlns:a16="http://schemas.microsoft.com/office/drawing/2014/main" xmlns="" id="{F3CFAA20-9B96-E646-0DD7-DFD924FF8B2B}"/>
              </a:ext>
            </a:extLst>
          </p:cNvPr>
          <p:cNvSpPr/>
          <p:nvPr/>
        </p:nvSpPr>
        <p:spPr>
          <a:xfrm>
            <a:off x="1096618" y="2156551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5" name="Freeform 36">
            <a:extLst>
              <a:ext uri="{FF2B5EF4-FFF2-40B4-BE49-F238E27FC236}">
                <a16:creationId xmlns:a16="http://schemas.microsoft.com/office/drawing/2014/main" xmlns="" id="{27F8BE24-2498-0E10-747A-92BF708F96D9}"/>
              </a:ext>
            </a:extLst>
          </p:cNvPr>
          <p:cNvSpPr>
            <a:spLocks noEditPoints="1"/>
          </p:cNvSpPr>
          <p:nvPr/>
        </p:nvSpPr>
        <p:spPr bwMode="auto">
          <a:xfrm>
            <a:off x="1288166" y="2294601"/>
            <a:ext cx="156903" cy="26389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14173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100">
              <a:solidFill>
                <a:prstClr val="black"/>
              </a:solidFill>
            </a:endParaRPr>
          </a:p>
        </p:txBody>
      </p:sp>
      <p:grpSp>
        <p:nvGrpSpPr>
          <p:cNvPr id="76" name="그룹 75"/>
          <p:cNvGrpSpPr/>
          <p:nvPr/>
        </p:nvGrpSpPr>
        <p:grpSpPr>
          <a:xfrm>
            <a:off x="1061496" y="3229781"/>
            <a:ext cx="2958554" cy="363289"/>
            <a:chOff x="159544" y="133350"/>
            <a:chExt cx="11872912" cy="6604966"/>
          </a:xfrm>
        </p:grpSpPr>
        <p:sp>
          <p:nvSpPr>
            <p:cNvPr id="77" name="모서리가 둥근 직사각형 76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50000"/>
              </a:avLst>
            </a:prstGeom>
            <a:solidFill>
              <a:srgbClr val="EBECF0"/>
            </a:solidFill>
            <a:ln w="38100" cmpd="sng">
              <a:noFill/>
            </a:ln>
            <a:effectLst>
              <a:outerShdw blurRad="88900" dist="63500" dir="2700000" algn="tl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78" name="모서리가 둥근 직사각형 77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50000"/>
              </a:avLst>
            </a:prstGeom>
            <a:solidFill>
              <a:srgbClr val="F0F1F4"/>
            </a:solidFill>
            <a:ln w="38100" cmpd="sng">
              <a:noFill/>
            </a:ln>
            <a:effectLst>
              <a:outerShdw blurRad="114300" dist="38100" dir="13500000" algn="b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ctr"/>
            <a:lstStyle/>
            <a:p>
              <a:pPr marL="0" lvl="1" algn="ctr">
                <a:defRPr/>
              </a:pPr>
              <a:r>
                <a:rPr lang="en-US" altLang="ko-KR" sz="1600" b="1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CONTENTS </a:t>
              </a:r>
              <a:r>
                <a:rPr lang="en-US" altLang="ko-KR" sz="1600" b="1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A</a:t>
              </a:r>
              <a:endPara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2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C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59544" y="133350"/>
            <a:ext cx="11872912" cy="6604966"/>
            <a:chOff x="159544" y="133350"/>
            <a:chExt cx="11872912" cy="6604966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2810"/>
              </a:avLst>
            </a:prstGeom>
            <a:solidFill>
              <a:srgbClr val="EBECF0"/>
            </a:solidFill>
            <a:ln w="38100" cmpd="sng">
              <a:noFill/>
            </a:ln>
            <a:effectLst>
              <a:outerShdw blurRad="88900" dist="63500" dir="2700000" algn="tl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159544" y="133350"/>
              <a:ext cx="11872912" cy="6604966"/>
            </a:xfrm>
            <a:prstGeom prst="roundRect">
              <a:avLst>
                <a:gd name="adj" fmla="val 2810"/>
              </a:avLst>
            </a:prstGeom>
            <a:solidFill>
              <a:srgbClr val="F0F1F4"/>
            </a:solidFill>
            <a:ln w="38100" cmpd="sng">
              <a:noFill/>
            </a:ln>
            <a:effectLst>
              <a:outerShdw blurRad="114300" dist="38100" dir="13500000" algn="b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1438275" latinLnBrk="0">
                <a:defRPr/>
              </a:pPr>
              <a:endParaRPr lang="en-US" altLang="ko-KR" sz="700" kern="0" dirty="0">
                <a:solidFill>
                  <a:srgbClr val="5B9BD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246000" y="213833"/>
              <a:ext cx="11700000" cy="6444000"/>
            </a:xfrm>
            <a:prstGeom prst="roundRect">
              <a:avLst>
                <a:gd name="adj" fmla="val 2810"/>
              </a:avLst>
            </a:prstGeom>
            <a:noFill/>
            <a:ln w="12700" cmpd="sng">
              <a:gradFill>
                <a:gsLst>
                  <a:gs pos="0">
                    <a:srgbClr val="7030A0"/>
                  </a:gs>
                  <a:gs pos="100000">
                    <a:srgbClr val="00B0F0"/>
                  </a:gs>
                </a:gsLst>
                <a:lin ang="5400000" scaled="1"/>
              </a:gradFill>
            </a:ln>
            <a:effectLst>
              <a:outerShdw dist="12700" dir="8100000" algn="tr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/>
            <a:lstStyle/>
            <a:p>
              <a:pPr marL="93663" latinLnBrk="0">
                <a:defRPr/>
              </a:pPr>
              <a:r>
                <a:rPr lang="en-US" altLang="ko-KR" sz="2000" i="1" kern="0" dirty="0">
                  <a:solidFill>
                    <a:srgbClr val="7030A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600" kern="0" dirty="0">
                  <a:solidFill>
                    <a:srgbClr val="7030A0"/>
                  </a:solidFill>
                </a:rPr>
                <a:t>Enjoy your stylish business and campus life with BIZCAM</a:t>
              </a:r>
            </a:p>
          </p:txBody>
        </p:sp>
      </p:grpSp>
      <p:sp>
        <p:nvSpPr>
          <p:cNvPr id="56" name="사각형: 둥근 위쪽 모서리 66">
            <a:extLst>
              <a:ext uri="{FF2B5EF4-FFF2-40B4-BE49-F238E27FC236}">
                <a16:creationId xmlns:a16="http://schemas.microsoft.com/office/drawing/2014/main" xmlns="" id="{6E328DDE-E830-2AFE-D392-0E9E4D58E9F8}"/>
              </a:ext>
            </a:extLst>
          </p:cNvPr>
          <p:cNvSpPr/>
          <p:nvPr/>
        </p:nvSpPr>
        <p:spPr>
          <a:xfrm>
            <a:off x="1544979" y="3495201"/>
            <a:ext cx="316901" cy="2050951"/>
          </a:xfrm>
          <a:prstGeom prst="roundRect">
            <a:avLst/>
          </a:prstGeom>
          <a:solidFill>
            <a:srgbClr val="DCE3EB"/>
          </a:solidFill>
          <a:ln>
            <a:gradFill>
              <a:gsLst>
                <a:gs pos="0">
                  <a:srgbClr val="00B0F0"/>
                </a:gs>
                <a:gs pos="100000">
                  <a:srgbClr val="7030A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xmlns="" id="{AC6D00F7-E888-433B-AE81-5307C7BB429C}"/>
              </a:ext>
            </a:extLst>
          </p:cNvPr>
          <p:cNvCxnSpPr/>
          <p:nvPr/>
        </p:nvCxnSpPr>
        <p:spPr>
          <a:xfrm>
            <a:off x="883371" y="3476730"/>
            <a:ext cx="720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사각형: 둥근 위쪽 모서리 66">
            <a:extLst>
              <a:ext uri="{FF2B5EF4-FFF2-40B4-BE49-F238E27FC236}">
                <a16:creationId xmlns:a16="http://schemas.microsoft.com/office/drawing/2014/main" xmlns="" id="{249CBB85-1568-6161-E3FF-CD7AD79C7294}"/>
              </a:ext>
            </a:extLst>
          </p:cNvPr>
          <p:cNvSpPr/>
          <p:nvPr/>
        </p:nvSpPr>
        <p:spPr>
          <a:xfrm>
            <a:off x="1545664" y="2673000"/>
            <a:ext cx="316901" cy="7560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21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9" name="자유형: 도형 42">
            <a:extLst>
              <a:ext uri="{FF2B5EF4-FFF2-40B4-BE49-F238E27FC236}">
                <a16:creationId xmlns:a16="http://schemas.microsoft.com/office/drawing/2014/main" xmlns="" id="{2F8A33EF-8A8A-7DEE-7EF1-159103551F15}"/>
              </a:ext>
            </a:extLst>
          </p:cNvPr>
          <p:cNvSpPr/>
          <p:nvPr/>
        </p:nvSpPr>
        <p:spPr>
          <a:xfrm rot="10800000" flipH="1" flipV="1">
            <a:off x="1611575" y="50132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57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60" name="사각형: 둥근 위쪽 모서리 66">
            <a:extLst>
              <a:ext uri="{FF2B5EF4-FFF2-40B4-BE49-F238E27FC236}">
                <a16:creationId xmlns:a16="http://schemas.microsoft.com/office/drawing/2014/main" xmlns="" id="{DF5E2475-7A33-7DB8-DFBD-F4383C057309}"/>
              </a:ext>
            </a:extLst>
          </p:cNvPr>
          <p:cNvSpPr/>
          <p:nvPr/>
        </p:nvSpPr>
        <p:spPr>
          <a:xfrm>
            <a:off x="2495740" y="3495201"/>
            <a:ext cx="316901" cy="1067161"/>
          </a:xfrm>
          <a:prstGeom prst="roundRect">
            <a:avLst/>
          </a:prstGeom>
          <a:solidFill>
            <a:srgbClr val="DCE3EB"/>
          </a:solidFill>
          <a:ln>
            <a:gradFill>
              <a:gsLst>
                <a:gs pos="0">
                  <a:srgbClr val="00B0F0"/>
                </a:gs>
                <a:gs pos="100000">
                  <a:srgbClr val="7030A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사각형: 둥근 위쪽 모서리 66">
            <a:extLst>
              <a:ext uri="{FF2B5EF4-FFF2-40B4-BE49-F238E27FC236}">
                <a16:creationId xmlns:a16="http://schemas.microsoft.com/office/drawing/2014/main" xmlns="" id="{39BAB8A3-E992-D32B-13E2-69FBF56E5FC8}"/>
              </a:ext>
            </a:extLst>
          </p:cNvPr>
          <p:cNvSpPr/>
          <p:nvPr/>
        </p:nvSpPr>
        <p:spPr>
          <a:xfrm>
            <a:off x="2496425" y="1890490"/>
            <a:ext cx="316901" cy="153851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43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2" name="자유형: 도형 42">
            <a:extLst>
              <a:ext uri="{FF2B5EF4-FFF2-40B4-BE49-F238E27FC236}">
                <a16:creationId xmlns:a16="http://schemas.microsoft.com/office/drawing/2014/main" xmlns="" id="{6C1C7F82-2BC6-A7C6-80E2-683C7756ADFB}"/>
              </a:ext>
            </a:extLst>
          </p:cNvPr>
          <p:cNvSpPr/>
          <p:nvPr/>
        </p:nvSpPr>
        <p:spPr>
          <a:xfrm rot="10800000" flipH="1" flipV="1">
            <a:off x="2562336" y="40861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29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63" name="사각형: 둥근 위쪽 모서리 66">
            <a:extLst>
              <a:ext uri="{FF2B5EF4-FFF2-40B4-BE49-F238E27FC236}">
                <a16:creationId xmlns:a16="http://schemas.microsoft.com/office/drawing/2014/main" xmlns="" id="{208112FD-B87C-DEBD-E4FA-234F001214FA}"/>
              </a:ext>
            </a:extLst>
          </p:cNvPr>
          <p:cNvSpPr/>
          <p:nvPr/>
        </p:nvSpPr>
        <p:spPr>
          <a:xfrm>
            <a:off x="3446501" y="3495201"/>
            <a:ext cx="316901" cy="1410061"/>
          </a:xfrm>
          <a:prstGeom prst="roundRect">
            <a:avLst/>
          </a:prstGeom>
          <a:solidFill>
            <a:srgbClr val="DCE3EB"/>
          </a:solidFill>
          <a:ln>
            <a:gradFill>
              <a:gsLst>
                <a:gs pos="0">
                  <a:srgbClr val="00B0F0"/>
                </a:gs>
                <a:gs pos="100000">
                  <a:srgbClr val="7030A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4" name="사각형: 둥근 위쪽 모서리 66">
            <a:extLst>
              <a:ext uri="{FF2B5EF4-FFF2-40B4-BE49-F238E27FC236}">
                <a16:creationId xmlns:a16="http://schemas.microsoft.com/office/drawing/2014/main" xmlns="" id="{E025D970-9E9C-9333-DBB5-9B44565BD427}"/>
              </a:ext>
            </a:extLst>
          </p:cNvPr>
          <p:cNvSpPr/>
          <p:nvPr/>
        </p:nvSpPr>
        <p:spPr>
          <a:xfrm>
            <a:off x="3447186" y="2177937"/>
            <a:ext cx="316901" cy="125106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35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5" name="자유형: 도형 42">
            <a:extLst>
              <a:ext uri="{FF2B5EF4-FFF2-40B4-BE49-F238E27FC236}">
                <a16:creationId xmlns:a16="http://schemas.microsoft.com/office/drawing/2014/main" xmlns="" id="{C429874D-AFB0-9093-FBEE-FA0D84EA9DA6}"/>
              </a:ext>
            </a:extLst>
          </p:cNvPr>
          <p:cNvSpPr/>
          <p:nvPr/>
        </p:nvSpPr>
        <p:spPr>
          <a:xfrm rot="10800000" flipH="1" flipV="1">
            <a:off x="3513097" y="44417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39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66" name="사각형: 둥근 위쪽 모서리 66">
            <a:extLst>
              <a:ext uri="{FF2B5EF4-FFF2-40B4-BE49-F238E27FC236}">
                <a16:creationId xmlns:a16="http://schemas.microsoft.com/office/drawing/2014/main" xmlns="" id="{4F34487E-69CD-3199-32B3-E12789E06007}"/>
              </a:ext>
            </a:extLst>
          </p:cNvPr>
          <p:cNvSpPr/>
          <p:nvPr/>
        </p:nvSpPr>
        <p:spPr>
          <a:xfrm>
            <a:off x="4397262" y="3495201"/>
            <a:ext cx="316901" cy="2337598"/>
          </a:xfrm>
          <a:prstGeom prst="roundRect">
            <a:avLst/>
          </a:prstGeom>
          <a:solidFill>
            <a:srgbClr val="DCE3EB"/>
          </a:solidFill>
          <a:ln>
            <a:gradFill>
              <a:gsLst>
                <a:gs pos="0">
                  <a:srgbClr val="00B0F0"/>
                </a:gs>
                <a:gs pos="100000">
                  <a:srgbClr val="7030A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사각형: 둥근 위쪽 모서리 66">
            <a:extLst>
              <a:ext uri="{FF2B5EF4-FFF2-40B4-BE49-F238E27FC236}">
                <a16:creationId xmlns:a16="http://schemas.microsoft.com/office/drawing/2014/main" xmlns="" id="{A66168FE-DFDC-16F8-94D5-498451DD25E5}"/>
              </a:ext>
            </a:extLst>
          </p:cNvPr>
          <p:cNvSpPr/>
          <p:nvPr/>
        </p:nvSpPr>
        <p:spPr>
          <a:xfrm>
            <a:off x="4397947" y="2968960"/>
            <a:ext cx="316901" cy="46003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13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8" name="자유형: 도형 42">
            <a:extLst>
              <a:ext uri="{FF2B5EF4-FFF2-40B4-BE49-F238E27FC236}">
                <a16:creationId xmlns:a16="http://schemas.microsoft.com/office/drawing/2014/main" xmlns="" id="{BD623DB9-71E7-2399-3A70-BD176988BB66}"/>
              </a:ext>
            </a:extLst>
          </p:cNvPr>
          <p:cNvSpPr/>
          <p:nvPr/>
        </p:nvSpPr>
        <p:spPr>
          <a:xfrm rot="10800000" flipH="1" flipV="1">
            <a:off x="4454333" y="5441825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65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69" name="사각형: 둥근 위쪽 모서리 66">
            <a:extLst>
              <a:ext uri="{FF2B5EF4-FFF2-40B4-BE49-F238E27FC236}">
                <a16:creationId xmlns:a16="http://schemas.microsoft.com/office/drawing/2014/main" xmlns="" id="{63FA4965-56E2-31EC-C358-76A47BE35F15}"/>
              </a:ext>
            </a:extLst>
          </p:cNvPr>
          <p:cNvSpPr/>
          <p:nvPr/>
        </p:nvSpPr>
        <p:spPr>
          <a:xfrm>
            <a:off x="5348023" y="3495201"/>
            <a:ext cx="316901" cy="387711"/>
          </a:xfrm>
          <a:prstGeom prst="roundRect">
            <a:avLst/>
          </a:prstGeom>
          <a:solidFill>
            <a:srgbClr val="DCE3EB"/>
          </a:solidFill>
          <a:ln>
            <a:gradFill>
              <a:gsLst>
                <a:gs pos="0">
                  <a:srgbClr val="00B0F0"/>
                </a:gs>
                <a:gs pos="100000">
                  <a:srgbClr val="7030A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0" name="사각형: 둥근 위쪽 모서리 66">
            <a:extLst>
              <a:ext uri="{FF2B5EF4-FFF2-40B4-BE49-F238E27FC236}">
                <a16:creationId xmlns:a16="http://schemas.microsoft.com/office/drawing/2014/main" xmlns="" id="{14D6D116-A5BC-692E-A000-03564732BE57}"/>
              </a:ext>
            </a:extLst>
          </p:cNvPr>
          <p:cNvSpPr/>
          <p:nvPr/>
        </p:nvSpPr>
        <p:spPr>
          <a:xfrm>
            <a:off x="5348708" y="2511761"/>
            <a:ext cx="316901" cy="91723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25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1" name="자유형: 도형 42">
            <a:extLst>
              <a:ext uri="{FF2B5EF4-FFF2-40B4-BE49-F238E27FC236}">
                <a16:creationId xmlns:a16="http://schemas.microsoft.com/office/drawing/2014/main" xmlns="" id="{D5710A30-74D2-D693-6388-6749FA404910}"/>
              </a:ext>
            </a:extLst>
          </p:cNvPr>
          <p:cNvSpPr/>
          <p:nvPr/>
        </p:nvSpPr>
        <p:spPr>
          <a:xfrm rot="10800000" flipH="1" flipV="1">
            <a:off x="5414619" y="34892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11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73" name="사각형: 둥근 위쪽 모서리 66">
            <a:extLst>
              <a:ext uri="{FF2B5EF4-FFF2-40B4-BE49-F238E27FC236}">
                <a16:creationId xmlns:a16="http://schemas.microsoft.com/office/drawing/2014/main" xmlns="" id="{8B982F57-BD5A-B7A9-73DE-ECA1E852ADEE}"/>
              </a:ext>
            </a:extLst>
          </p:cNvPr>
          <p:cNvSpPr/>
          <p:nvPr/>
        </p:nvSpPr>
        <p:spPr>
          <a:xfrm>
            <a:off x="6298784" y="3495202"/>
            <a:ext cx="316901" cy="901794"/>
          </a:xfrm>
          <a:prstGeom prst="roundRect">
            <a:avLst/>
          </a:prstGeom>
          <a:solidFill>
            <a:srgbClr val="DCE3EB"/>
          </a:solidFill>
          <a:ln>
            <a:gradFill>
              <a:gsLst>
                <a:gs pos="0">
                  <a:srgbClr val="00B0F0"/>
                </a:gs>
                <a:gs pos="100000">
                  <a:srgbClr val="7030A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9" name="사각형: 둥근 위쪽 모서리 66">
            <a:extLst>
              <a:ext uri="{FF2B5EF4-FFF2-40B4-BE49-F238E27FC236}">
                <a16:creationId xmlns:a16="http://schemas.microsoft.com/office/drawing/2014/main" xmlns="" id="{A588DFBC-0E10-71E2-39D8-B20A2BBA78BB}"/>
              </a:ext>
            </a:extLst>
          </p:cNvPr>
          <p:cNvSpPr/>
          <p:nvPr/>
        </p:nvSpPr>
        <p:spPr>
          <a:xfrm>
            <a:off x="6299469" y="1777887"/>
            <a:ext cx="316901" cy="16511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46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0" name="자유형: 도형 26">
            <a:extLst>
              <a:ext uri="{FF2B5EF4-FFF2-40B4-BE49-F238E27FC236}">
                <a16:creationId xmlns:a16="http://schemas.microsoft.com/office/drawing/2014/main" xmlns="" id="{A08B1912-F1E3-4DAB-49F5-0F4A35775A7C}"/>
              </a:ext>
            </a:extLst>
          </p:cNvPr>
          <p:cNvSpPr/>
          <p:nvPr/>
        </p:nvSpPr>
        <p:spPr>
          <a:xfrm rot="10800000" flipH="1" flipV="1">
            <a:off x="6365380" y="39845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25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xmlns="" id="{C6EDA75E-ADF4-5C18-3C19-02E029E0EC33}"/>
              </a:ext>
            </a:extLst>
          </p:cNvPr>
          <p:cNvSpPr/>
          <p:nvPr/>
        </p:nvSpPr>
        <p:spPr>
          <a:xfrm>
            <a:off x="8831415" y="2070793"/>
            <a:ext cx="25211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82" name="사각형: 둥근 위쪽 모서리 66">
            <a:extLst>
              <a:ext uri="{FF2B5EF4-FFF2-40B4-BE49-F238E27FC236}">
                <a16:creationId xmlns:a16="http://schemas.microsoft.com/office/drawing/2014/main" xmlns="" id="{E4B82D52-FBC9-FC3B-E85E-4F92E2CB218C}"/>
              </a:ext>
            </a:extLst>
          </p:cNvPr>
          <p:cNvSpPr/>
          <p:nvPr/>
        </p:nvSpPr>
        <p:spPr>
          <a:xfrm>
            <a:off x="8531391" y="2216037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endParaRPr lang="ko-KR" altLang="en-US" sz="1100" dirty="0">
              <a:solidFill>
                <a:srgbClr val="70D5EC"/>
              </a:solidFill>
            </a:endParaRP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xmlns="" id="{3E5CDDAB-EB5E-5934-E748-AD59B296DA9D}"/>
              </a:ext>
            </a:extLst>
          </p:cNvPr>
          <p:cNvSpPr/>
          <p:nvPr/>
        </p:nvSpPr>
        <p:spPr>
          <a:xfrm>
            <a:off x="8831415" y="3882912"/>
            <a:ext cx="25211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84" name="사각형: 둥근 위쪽 모서리 66">
            <a:extLst>
              <a:ext uri="{FF2B5EF4-FFF2-40B4-BE49-F238E27FC236}">
                <a16:creationId xmlns:a16="http://schemas.microsoft.com/office/drawing/2014/main" xmlns="" id="{79177B66-0378-6791-932D-58C7149C107A}"/>
              </a:ext>
            </a:extLst>
          </p:cNvPr>
          <p:cNvSpPr/>
          <p:nvPr/>
        </p:nvSpPr>
        <p:spPr>
          <a:xfrm>
            <a:off x="8531391" y="4028156"/>
            <a:ext cx="216000" cy="216000"/>
          </a:xfrm>
          <a:prstGeom prst="ellipse">
            <a:avLst/>
          </a:prstGeom>
          <a:solidFill>
            <a:srgbClr val="DCE3EB"/>
          </a:solidFill>
          <a:ln>
            <a:gradFill>
              <a:gsLst>
                <a:gs pos="0">
                  <a:srgbClr val="00B0F0"/>
                </a:gs>
                <a:gs pos="100000">
                  <a:srgbClr val="7030A0"/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endParaRPr lang="ko-KR" altLang="en-US" sz="1100" dirty="0">
              <a:solidFill>
                <a:srgbClr val="70D5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16917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9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8142038" y="1889512"/>
            <a:ext cx="2614758" cy="2614756"/>
          </a:xfrm>
          <a:prstGeom prst="ellipse">
            <a:avLst/>
          </a:prstGeom>
          <a:solidFill>
            <a:srgbClr val="7030A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n w="3175">
                  <a:noFill/>
                </a:ln>
                <a:solidFill>
                  <a:prstClr val="white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378119" y="1889512"/>
            <a:ext cx="2614758" cy="2614756"/>
          </a:xfrm>
          <a:prstGeom prst="ellipse">
            <a:avLst/>
          </a:prstGeom>
          <a:solidFill>
            <a:srgbClr val="EBECF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235</a:t>
            </a:r>
            <a:endParaRPr lang="en-US" altLang="ko-KR" sz="3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236</a:t>
            </a:r>
            <a:endParaRPr lang="en-US" altLang="ko-KR" sz="3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240</a:t>
            </a:r>
            <a:endParaRPr lang="en-US" altLang="ko-KR" sz="3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4760078" y="1889512"/>
            <a:ext cx="2614758" cy="2614756"/>
          </a:xfrm>
          <a:prstGeom prst="ellipse">
            <a:avLst/>
          </a:prstGeom>
          <a:solidFill>
            <a:srgbClr val="00B0F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n w="3175">
                  <a:noFill/>
                </a:ln>
                <a:solidFill>
                  <a:prstClr val="white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434</Words>
  <Application>Microsoft Office PowerPoint</Application>
  <PresentationFormat>와이드스크린</PresentationFormat>
  <Paragraphs>111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Aharoni</vt:lpstr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2024-05-06T06:40:58Z</dcterms:created>
  <dcterms:modified xsi:type="dcterms:W3CDTF">2024-05-06T06:44:54Z</dcterms:modified>
</cp:coreProperties>
</file>