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1111111112728282829292929291111111111111111112222222223333333333444444444444444441111111111111111111111444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chemeClr val="bg2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  <c:pt idx="6">
                  <c:v>6.1</c:v>
                </c:pt>
                <c:pt idx="7">
                  <c:v>4.8</c:v>
                </c:pt>
                <c:pt idx="8">
                  <c:v>4.2</c:v>
                </c:pt>
                <c:pt idx="9">
                  <c:v>3.6</c:v>
                </c:pt>
                <c:pt idx="10">
                  <c:v>3.7</c:v>
                </c:pt>
                <c:pt idx="11">
                  <c:v>2.8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755-4509-9A58-89E6B0E5C1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31750">
              <a:solidFill>
                <a:srgbClr val="FF3399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2.8</c:v>
                </c:pt>
                <c:pt idx="2">
                  <c:v>2.1</c:v>
                </c:pt>
                <c:pt idx="3">
                  <c:v>2.8</c:v>
                </c:pt>
                <c:pt idx="4">
                  <c:v>3.5</c:v>
                </c:pt>
                <c:pt idx="5">
                  <c:v>3.8</c:v>
                </c:pt>
                <c:pt idx="6">
                  <c:v>4.2</c:v>
                </c:pt>
                <c:pt idx="7">
                  <c:v>3.7</c:v>
                </c:pt>
                <c:pt idx="8">
                  <c:v>4.9000000000000004</c:v>
                </c:pt>
                <c:pt idx="9">
                  <c:v>5.3</c:v>
                </c:pt>
                <c:pt idx="10">
                  <c:v>5.7</c:v>
                </c:pt>
                <c:pt idx="11">
                  <c:v>6.3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755-4509-9A58-89E6B0E5C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46720944"/>
        <c:axId val="-1946723120"/>
      </c:lineChart>
      <c:catAx>
        <c:axId val="-1946720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46723120"/>
        <c:crosses val="autoZero"/>
        <c:auto val="1"/>
        <c:lblAlgn val="ctr"/>
        <c:lblOffset val="100"/>
        <c:noMultiLvlLbl val="0"/>
      </c:catAx>
      <c:valAx>
        <c:axId val="-1946723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94672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14181E"/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3399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4A-45B6-92A8-AE99FFA5555C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F4A-45B6-92A8-AE99FFA5555C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F4A-45B6-92A8-AE99FFA555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1946719856"/>
        <c:axId val="-1946719312"/>
      </c:barChart>
      <c:catAx>
        <c:axId val="-194671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4181E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46719312"/>
        <c:crosses val="autoZero"/>
        <c:auto val="1"/>
        <c:lblAlgn val="ctr"/>
        <c:lblOffset val="100"/>
        <c:noMultiLvlLbl val="0"/>
      </c:catAx>
      <c:valAx>
        <c:axId val="-19467193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94671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3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8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5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3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9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5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9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8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2947285" y="1971359"/>
            <a:ext cx="6297430" cy="2915281"/>
          </a:xfrm>
          <a:prstGeom prst="roundRect">
            <a:avLst>
              <a:gd name="adj" fmla="val 3098"/>
            </a:avLst>
          </a:prstGeom>
          <a:solidFill>
            <a:srgbClr val="222A35"/>
          </a:solidFill>
          <a:ln>
            <a:noFill/>
          </a:ln>
          <a:effectLst>
            <a:outerShdw dist="1016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667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3156124" y="2168496"/>
            <a:ext cx="302883" cy="302883"/>
            <a:chOff x="931333" y="1193800"/>
            <a:chExt cx="939800" cy="939800"/>
          </a:xfrm>
        </p:grpSpPr>
        <p:sp>
          <p:nvSpPr>
            <p:cNvPr id="3" name="타원 2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육각형 13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육각형 14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8694183" y="2168496"/>
            <a:ext cx="302883" cy="302883"/>
            <a:chOff x="931333" y="1193800"/>
            <a:chExt cx="939800" cy="939800"/>
          </a:xfrm>
        </p:grpSpPr>
        <p:sp>
          <p:nvSpPr>
            <p:cNvPr id="17" name="타원 1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육각형 1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육각형 1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3156124" y="4359246"/>
            <a:ext cx="302883" cy="302883"/>
            <a:chOff x="931333" y="1193800"/>
            <a:chExt cx="939800" cy="939800"/>
          </a:xfrm>
        </p:grpSpPr>
        <p:sp>
          <p:nvSpPr>
            <p:cNvPr id="37" name="타원 3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육각형 3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육각형 3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8694183" y="4359246"/>
            <a:ext cx="302883" cy="302883"/>
            <a:chOff x="931333" y="1193800"/>
            <a:chExt cx="939800" cy="939800"/>
          </a:xfrm>
        </p:grpSpPr>
        <p:sp>
          <p:nvSpPr>
            <p:cNvPr id="41" name="타원 40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육각형 41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육각형 42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68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3222747" y="1889512"/>
            <a:ext cx="2614758" cy="2614756"/>
          </a:xfrm>
          <a:prstGeom prst="ellipse">
            <a:avLst/>
          </a:prstGeom>
          <a:solidFill>
            <a:schemeClr val="tx2">
              <a:lumMod val="5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 smtClean="0">
                <a:ln w="3175">
                  <a:noFill/>
                </a:ln>
                <a:solidFill>
                  <a:schemeClr val="bg1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6330212" y="1889512"/>
            <a:ext cx="2614758" cy="2614756"/>
          </a:xfrm>
          <a:prstGeom prst="ellipse">
            <a:avLst/>
          </a:prstGeom>
          <a:solidFill>
            <a:srgbClr val="FF3399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 smtClean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2947285" y="1971359"/>
            <a:ext cx="6297430" cy="2915281"/>
          </a:xfrm>
          <a:prstGeom prst="roundRect">
            <a:avLst>
              <a:gd name="adj" fmla="val 3098"/>
            </a:avLst>
          </a:prstGeom>
          <a:solidFill>
            <a:srgbClr val="222A35"/>
          </a:solidFill>
          <a:ln>
            <a:noFill/>
          </a:ln>
          <a:effectLst>
            <a:outerShdw dist="1016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2667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3156124" y="2168496"/>
            <a:ext cx="302883" cy="302883"/>
            <a:chOff x="931333" y="1193800"/>
            <a:chExt cx="939800" cy="939800"/>
          </a:xfrm>
        </p:grpSpPr>
        <p:sp>
          <p:nvSpPr>
            <p:cNvPr id="3" name="타원 2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육각형 13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육각형 14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8694183" y="4359246"/>
            <a:ext cx="302883" cy="302883"/>
            <a:chOff x="931333" y="1193800"/>
            <a:chExt cx="939800" cy="939800"/>
          </a:xfrm>
        </p:grpSpPr>
        <p:sp>
          <p:nvSpPr>
            <p:cNvPr id="41" name="타원 40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육각형 41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육각형 42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타원 1"/>
          <p:cNvSpPr/>
          <p:nvPr/>
        </p:nvSpPr>
        <p:spPr>
          <a:xfrm>
            <a:off x="8828261" y="2273800"/>
            <a:ext cx="171236" cy="1712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8769044" y="2303140"/>
            <a:ext cx="172207" cy="172207"/>
          </a:xfrm>
          <a:prstGeom prst="ellipse">
            <a:avLst/>
          </a:prstGeom>
          <a:pattFill prst="pla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scene3d>
            <a:camera prst="perspectiveHeroicExtremeLeftFacing">
              <a:rot lat="367926" lon="560492" rev="21235444"/>
            </a:camera>
            <a:lightRig rig="balanced" dir="t"/>
          </a:scene3d>
          <a:sp3d extrusionH="1905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8625432" y="2269389"/>
            <a:ext cx="302883" cy="302883"/>
            <a:chOff x="931333" y="1193800"/>
            <a:chExt cx="939800" cy="939800"/>
          </a:xfrm>
          <a:scene3d>
            <a:camera prst="isometricOffAxis2Left">
              <a:rot lat="780000" lon="1560000" rev="0"/>
            </a:camera>
            <a:lightRig rig="threePt" dir="t"/>
          </a:scene3d>
        </p:grpSpPr>
        <p:sp>
          <p:nvSpPr>
            <p:cNvPr id="17" name="타원 1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육각형 1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육각형 1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타원 27"/>
          <p:cNvSpPr/>
          <p:nvPr/>
        </p:nvSpPr>
        <p:spPr>
          <a:xfrm>
            <a:off x="3241193" y="4363033"/>
            <a:ext cx="171236" cy="1712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853241" y="4735198"/>
            <a:ext cx="302883" cy="302883"/>
            <a:chOff x="2919301" y="4949172"/>
            <a:chExt cx="302883" cy="302883"/>
          </a:xfrm>
        </p:grpSpPr>
        <p:sp>
          <p:nvSpPr>
            <p:cNvPr id="29" name="타원 28"/>
            <p:cNvSpPr/>
            <p:nvPr/>
          </p:nvSpPr>
          <p:spPr>
            <a:xfrm>
              <a:off x="3008144" y="4985304"/>
              <a:ext cx="172207" cy="172207"/>
            </a:xfrm>
            <a:prstGeom prst="ellipse">
              <a:avLst/>
            </a:prstGeom>
            <a:pattFill prst="plaid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scene3d>
              <a:camera prst="orthographicFront">
                <a:rot lat="2934096" lon="1770282" rev="384581"/>
              </a:camera>
              <a:lightRig rig="threePt" dir="t"/>
            </a:scene3d>
            <a:sp3d extrusionH="190500"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0" name="그룹 29"/>
            <p:cNvGrpSpPr/>
            <p:nvPr/>
          </p:nvGrpSpPr>
          <p:grpSpPr>
            <a:xfrm>
              <a:off x="2919301" y="4949172"/>
              <a:ext cx="302883" cy="302883"/>
              <a:chOff x="931333" y="1193800"/>
              <a:chExt cx="939800" cy="939800"/>
            </a:xfrm>
            <a:scene3d>
              <a:camera prst="orthographicFront">
                <a:rot lat="2934096" lon="1770282" rev="384581"/>
              </a:camera>
              <a:lightRig rig="threePt" dir="t"/>
            </a:scene3d>
          </p:grpSpPr>
          <p:sp>
            <p:nvSpPr>
              <p:cNvPr id="31" name="타원 30"/>
              <p:cNvSpPr/>
              <p:nvPr/>
            </p:nvSpPr>
            <p:spPr>
              <a:xfrm>
                <a:off x="931333" y="1193800"/>
                <a:ext cx="939800" cy="9398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sp3d prstMaterial="plastic">
                <a:bevelT w="69850" h="4445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육각형 31"/>
              <p:cNvSpPr/>
              <p:nvPr/>
            </p:nvSpPr>
            <p:spPr>
              <a:xfrm rot="16200000">
                <a:off x="1186186" y="1479932"/>
                <a:ext cx="430094" cy="367536"/>
              </a:xfrm>
              <a:prstGeom prst="hexagon">
                <a:avLst>
                  <a:gd name="adj" fmla="val 30635"/>
                  <a:gd name="vf" fmla="val 11547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>
                    <a:alpha val="11000"/>
                  </a:schemeClr>
                </a:solidFill>
              </a:ln>
              <a:effectLst>
                <a:innerShdw blurRad="241300">
                  <a:prstClr val="black">
                    <a:alpha val="3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육각형 32"/>
              <p:cNvSpPr/>
              <p:nvPr/>
            </p:nvSpPr>
            <p:spPr>
              <a:xfrm rot="16200000">
                <a:off x="1262386" y="1545047"/>
                <a:ext cx="277694" cy="237303"/>
              </a:xfrm>
              <a:prstGeom prst="hexagon">
                <a:avLst>
                  <a:gd name="adj" fmla="val 30635"/>
                  <a:gd name="vf" fmla="val 11547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>
                <a:innerShdw blurRad="76200">
                  <a:prstClr val="black">
                    <a:alpha val="5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40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65270" y="94619"/>
            <a:ext cx="12061460" cy="6668762"/>
          </a:xfrm>
          <a:prstGeom prst="roundRect">
            <a:avLst>
              <a:gd name="adj" fmla="val 3098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dist="254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harsh" dir="t">
              <a:rot lat="0" lon="0" rev="4200000"/>
            </a:lightRig>
          </a:scene3d>
          <a:sp3d prstMaterial="matte">
            <a:bevelT w="107950" h="2222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2925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83633" y="292386"/>
            <a:ext cx="383117" cy="383117"/>
            <a:chOff x="931333" y="1193800"/>
            <a:chExt cx="939800" cy="939800"/>
          </a:xfrm>
        </p:grpSpPr>
        <p:sp>
          <p:nvSpPr>
            <p:cNvPr id="3" name="타원 2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육각형 13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육각형 14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1517388" y="292386"/>
            <a:ext cx="383117" cy="383117"/>
            <a:chOff x="931333" y="1193800"/>
            <a:chExt cx="939800" cy="939800"/>
          </a:xfrm>
        </p:grpSpPr>
        <p:sp>
          <p:nvSpPr>
            <p:cNvPr id="17" name="타원 1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육각형 1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육각형 1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원호 10">
            <a:extLst>
              <a:ext uri="{FF2B5EF4-FFF2-40B4-BE49-F238E27FC236}">
                <a16:creationId xmlns:a16="http://schemas.microsoft.com/office/drawing/2014/main" xmlns="" id="{0FA71FCB-5BD6-FCCB-5C9D-3229F46800FE}"/>
              </a:ext>
            </a:extLst>
          </p:cNvPr>
          <p:cNvSpPr/>
          <p:nvPr/>
        </p:nvSpPr>
        <p:spPr>
          <a:xfrm>
            <a:off x="1492463" y="1871083"/>
            <a:ext cx="2309499" cy="2309499"/>
          </a:xfrm>
          <a:prstGeom prst="arc">
            <a:avLst>
              <a:gd name="adj1" fmla="val 7470511"/>
              <a:gd name="adj2" fmla="val 2947488"/>
            </a:avLst>
          </a:prstGeom>
          <a:ln w="50800" cap="rnd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4000" b="1" dirty="0">
                <a:solidFill>
                  <a:prstClr val="white"/>
                </a:solidFill>
                <a:cs typeface="Aharoni" panose="02010803020104030203" pitchFamily="2" charset="-79"/>
              </a:rPr>
              <a:t>25</a:t>
            </a:r>
            <a:r>
              <a:rPr lang="en-US" altLang="ko-KR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B936DE-22A6-AA7B-E47B-6C7297014D76}"/>
              </a:ext>
            </a:extLst>
          </p:cNvPr>
          <p:cNvSpPr txBox="1"/>
          <p:nvPr/>
        </p:nvSpPr>
        <p:spPr>
          <a:xfrm>
            <a:off x="1160870" y="4369626"/>
            <a:ext cx="2972686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</a:t>
            </a:r>
            <a:endParaRPr lang="en-US" altLang="ko-KR" sz="9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life with BIZCAM </a:t>
            </a:r>
            <a:endParaRPr lang="en-US" altLang="ko-KR" sz="900" dirty="0">
              <a:solidFill>
                <a:prstClr val="white"/>
              </a:solidFill>
            </a:endParaRPr>
          </a:p>
        </p:txBody>
      </p:sp>
      <p:sp>
        <p:nvSpPr>
          <p:cNvPr id="13" name="원호 12">
            <a:extLst>
              <a:ext uri="{FF2B5EF4-FFF2-40B4-BE49-F238E27FC236}">
                <a16:creationId xmlns:a16="http://schemas.microsoft.com/office/drawing/2014/main" xmlns="" id="{0645486C-70AC-C5C8-2D1E-477F13B4B27B}"/>
              </a:ext>
            </a:extLst>
          </p:cNvPr>
          <p:cNvSpPr/>
          <p:nvPr/>
        </p:nvSpPr>
        <p:spPr>
          <a:xfrm>
            <a:off x="1492463" y="1871083"/>
            <a:ext cx="2309499" cy="2309499"/>
          </a:xfrm>
          <a:prstGeom prst="arc">
            <a:avLst>
              <a:gd name="adj1" fmla="val 7470511"/>
              <a:gd name="adj2" fmla="val 10316345"/>
            </a:avLst>
          </a:prstGeom>
          <a:ln w="508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xmlns="" id="{2F7CE6E7-D34A-7BAC-D3B9-5C9AB5AC46B2}"/>
              </a:ext>
            </a:extLst>
          </p:cNvPr>
          <p:cNvGrpSpPr/>
          <p:nvPr/>
        </p:nvGrpSpPr>
        <p:grpSpPr>
          <a:xfrm>
            <a:off x="1386248" y="3036935"/>
            <a:ext cx="212431" cy="212431"/>
            <a:chOff x="863846" y="1895476"/>
            <a:chExt cx="185738" cy="185738"/>
          </a:xfrm>
        </p:grpSpPr>
        <p:sp>
          <p:nvSpPr>
            <p:cNvPr id="21" name="타원 20">
              <a:extLst>
                <a:ext uri="{FF2B5EF4-FFF2-40B4-BE49-F238E27FC236}">
                  <a16:creationId xmlns:a16="http://schemas.microsoft.com/office/drawing/2014/main" xmlns="" id="{440DF506-A19A-94D4-85D6-8391C9035539}"/>
                </a:ext>
              </a:extLst>
            </p:cNvPr>
            <p:cNvSpPr/>
            <p:nvPr/>
          </p:nvSpPr>
          <p:spPr>
            <a:xfrm>
              <a:off x="863846" y="1895476"/>
              <a:ext cx="185738" cy="185738"/>
            </a:xfrm>
            <a:prstGeom prst="ellipse">
              <a:avLst/>
            </a:prstGeom>
            <a:solidFill>
              <a:srgbClr val="FF3399"/>
            </a:solidFill>
            <a:ln w="276225">
              <a:solidFill>
                <a:srgbClr val="FF3399">
                  <a:alpha val="2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65AAC648-FDDE-7C32-7DC9-49147EF95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06" y="1943850"/>
              <a:ext cx="103902" cy="92119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23" name="원호 22">
            <a:extLst>
              <a:ext uri="{FF2B5EF4-FFF2-40B4-BE49-F238E27FC236}">
                <a16:creationId xmlns:a16="http://schemas.microsoft.com/office/drawing/2014/main" xmlns="" id="{4FAED071-9B11-48BA-4A13-14A41048BA13}"/>
              </a:ext>
            </a:extLst>
          </p:cNvPr>
          <p:cNvSpPr/>
          <p:nvPr/>
        </p:nvSpPr>
        <p:spPr>
          <a:xfrm>
            <a:off x="4909617" y="1864327"/>
            <a:ext cx="2309499" cy="2309499"/>
          </a:xfrm>
          <a:prstGeom prst="arc">
            <a:avLst>
              <a:gd name="adj1" fmla="val 7470511"/>
              <a:gd name="adj2" fmla="val 2947488"/>
            </a:avLst>
          </a:prstGeom>
          <a:ln w="50800" cap="rnd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4000" b="1" dirty="0">
                <a:solidFill>
                  <a:prstClr val="white"/>
                </a:solidFill>
                <a:cs typeface="Aharoni" panose="02010803020104030203" pitchFamily="2" charset="-79"/>
              </a:rPr>
              <a:t>50</a:t>
            </a:r>
            <a:r>
              <a:rPr lang="en-US" altLang="ko-KR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9C38F9E-A8C6-334A-6C31-CE55E750C84A}"/>
              </a:ext>
            </a:extLst>
          </p:cNvPr>
          <p:cNvSpPr txBox="1"/>
          <p:nvPr/>
        </p:nvSpPr>
        <p:spPr>
          <a:xfrm>
            <a:off x="4578024" y="4362870"/>
            <a:ext cx="2972686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</a:t>
            </a:r>
            <a:endParaRPr lang="en-US" altLang="ko-KR" sz="9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life with BIZCAM </a:t>
            </a:r>
            <a:endParaRPr lang="en-US" altLang="ko-KR" sz="900" dirty="0">
              <a:solidFill>
                <a:prstClr val="white"/>
              </a:solidFill>
            </a:endParaRPr>
          </a:p>
        </p:txBody>
      </p:sp>
      <p:sp>
        <p:nvSpPr>
          <p:cNvPr id="26" name="원호 25">
            <a:extLst>
              <a:ext uri="{FF2B5EF4-FFF2-40B4-BE49-F238E27FC236}">
                <a16:creationId xmlns:a16="http://schemas.microsoft.com/office/drawing/2014/main" xmlns="" id="{D68F0998-626A-8D08-38AC-82D29E40C490}"/>
              </a:ext>
            </a:extLst>
          </p:cNvPr>
          <p:cNvSpPr/>
          <p:nvPr/>
        </p:nvSpPr>
        <p:spPr>
          <a:xfrm>
            <a:off x="4909617" y="1864327"/>
            <a:ext cx="2309499" cy="2309499"/>
          </a:xfrm>
          <a:prstGeom prst="arc">
            <a:avLst>
              <a:gd name="adj1" fmla="val 7470511"/>
              <a:gd name="adj2" fmla="val 16201767"/>
            </a:avLst>
          </a:prstGeom>
          <a:ln w="508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xmlns="" id="{A259E0EA-898E-6A2F-E80C-DCA9E5A94016}"/>
              </a:ext>
            </a:extLst>
          </p:cNvPr>
          <p:cNvGrpSpPr/>
          <p:nvPr/>
        </p:nvGrpSpPr>
        <p:grpSpPr>
          <a:xfrm>
            <a:off x="5972104" y="1758110"/>
            <a:ext cx="212431" cy="212431"/>
            <a:chOff x="863846" y="1895476"/>
            <a:chExt cx="185738" cy="185738"/>
          </a:xfrm>
        </p:grpSpPr>
        <p:sp>
          <p:nvSpPr>
            <p:cNvPr id="28" name="타원 27">
              <a:extLst>
                <a:ext uri="{FF2B5EF4-FFF2-40B4-BE49-F238E27FC236}">
                  <a16:creationId xmlns:a16="http://schemas.microsoft.com/office/drawing/2014/main" xmlns="" id="{E5E54A75-8048-0FD8-62CC-F967A60F4C5E}"/>
                </a:ext>
              </a:extLst>
            </p:cNvPr>
            <p:cNvSpPr/>
            <p:nvPr/>
          </p:nvSpPr>
          <p:spPr>
            <a:xfrm>
              <a:off x="863846" y="1895476"/>
              <a:ext cx="185738" cy="185738"/>
            </a:xfrm>
            <a:prstGeom prst="ellipse">
              <a:avLst/>
            </a:prstGeom>
            <a:solidFill>
              <a:srgbClr val="FF3399"/>
            </a:solidFill>
            <a:ln w="276225">
              <a:solidFill>
                <a:srgbClr val="FF3399">
                  <a:alpha val="2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xmlns="" id="{F8524369-2356-EF4D-79A1-392B1D6AA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06" y="1943850"/>
              <a:ext cx="103902" cy="92119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30" name="원호 29">
            <a:extLst>
              <a:ext uri="{FF2B5EF4-FFF2-40B4-BE49-F238E27FC236}">
                <a16:creationId xmlns:a16="http://schemas.microsoft.com/office/drawing/2014/main" xmlns="" id="{666280E8-CA7D-0E7D-CEC0-711C4724FDFC}"/>
              </a:ext>
            </a:extLst>
          </p:cNvPr>
          <p:cNvSpPr/>
          <p:nvPr/>
        </p:nvSpPr>
        <p:spPr>
          <a:xfrm>
            <a:off x="8354675" y="1864327"/>
            <a:ext cx="2309499" cy="2309499"/>
          </a:xfrm>
          <a:prstGeom prst="arc">
            <a:avLst>
              <a:gd name="adj1" fmla="val 7470511"/>
              <a:gd name="adj2" fmla="val 2947488"/>
            </a:avLst>
          </a:prstGeom>
          <a:ln w="50800" cap="rnd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4000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BCF2303-2A2C-7BC3-9A25-38A701BAD09F}"/>
              </a:ext>
            </a:extLst>
          </p:cNvPr>
          <p:cNvSpPr txBox="1"/>
          <p:nvPr/>
        </p:nvSpPr>
        <p:spPr>
          <a:xfrm>
            <a:off x="8023082" y="4362870"/>
            <a:ext cx="2972686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</a:t>
            </a:r>
            <a:endParaRPr lang="en-US" altLang="ko-KR" sz="9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life with BIZCAM </a:t>
            </a:r>
            <a:endParaRPr lang="en-US" altLang="ko-KR" sz="900" dirty="0">
              <a:solidFill>
                <a:prstClr val="white"/>
              </a:solidFill>
            </a:endParaRPr>
          </a:p>
        </p:txBody>
      </p:sp>
      <p:sp>
        <p:nvSpPr>
          <p:cNvPr id="32" name="원호 31">
            <a:extLst>
              <a:ext uri="{FF2B5EF4-FFF2-40B4-BE49-F238E27FC236}">
                <a16:creationId xmlns:a16="http://schemas.microsoft.com/office/drawing/2014/main" xmlns="" id="{FD9BA39C-3AC5-B081-1702-92725D9F4AC5}"/>
              </a:ext>
            </a:extLst>
          </p:cNvPr>
          <p:cNvSpPr/>
          <p:nvPr/>
        </p:nvSpPr>
        <p:spPr>
          <a:xfrm>
            <a:off x="8354675" y="1864327"/>
            <a:ext cx="2309499" cy="2309499"/>
          </a:xfrm>
          <a:prstGeom prst="arc">
            <a:avLst>
              <a:gd name="adj1" fmla="val 7470511"/>
              <a:gd name="adj2" fmla="val 21549963"/>
            </a:avLst>
          </a:prstGeom>
          <a:ln w="508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xmlns="" id="{90625EFE-B4D5-BBC4-DB77-1BD34157321B}"/>
              </a:ext>
            </a:extLst>
          </p:cNvPr>
          <p:cNvGrpSpPr/>
          <p:nvPr/>
        </p:nvGrpSpPr>
        <p:grpSpPr>
          <a:xfrm>
            <a:off x="10557959" y="2946145"/>
            <a:ext cx="212431" cy="212431"/>
            <a:chOff x="863846" y="1895476"/>
            <a:chExt cx="185738" cy="185738"/>
          </a:xfrm>
        </p:grpSpPr>
        <p:sp>
          <p:nvSpPr>
            <p:cNvPr id="34" name="타원 33">
              <a:extLst>
                <a:ext uri="{FF2B5EF4-FFF2-40B4-BE49-F238E27FC236}">
                  <a16:creationId xmlns:a16="http://schemas.microsoft.com/office/drawing/2014/main" xmlns="" id="{F5BB5DF6-7DC4-B730-C26B-701A174FD396}"/>
                </a:ext>
              </a:extLst>
            </p:cNvPr>
            <p:cNvSpPr/>
            <p:nvPr/>
          </p:nvSpPr>
          <p:spPr>
            <a:xfrm>
              <a:off x="863846" y="1895476"/>
              <a:ext cx="185738" cy="185738"/>
            </a:xfrm>
            <a:prstGeom prst="ellipse">
              <a:avLst/>
            </a:prstGeom>
            <a:solidFill>
              <a:srgbClr val="FF3399"/>
            </a:solidFill>
            <a:ln w="276225">
              <a:solidFill>
                <a:srgbClr val="FF3399">
                  <a:alpha val="2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7CF1A941-F3C7-AA7A-D2E6-41482CC69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06" y="1943850"/>
              <a:ext cx="103902" cy="92119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24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65270" y="94619"/>
            <a:ext cx="12061460" cy="6668762"/>
          </a:xfrm>
          <a:prstGeom prst="roundRect">
            <a:avLst>
              <a:gd name="adj" fmla="val 3098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dist="254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harsh" dir="t">
              <a:rot lat="0" lon="0" rev="4200000"/>
            </a:lightRig>
          </a:scene3d>
          <a:sp3d prstMaterial="matte">
            <a:bevelT w="107950" h="2222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2925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83633" y="292386"/>
            <a:ext cx="383117" cy="383117"/>
            <a:chOff x="931333" y="1193800"/>
            <a:chExt cx="939800" cy="939800"/>
          </a:xfrm>
        </p:grpSpPr>
        <p:sp>
          <p:nvSpPr>
            <p:cNvPr id="3" name="타원 2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육각형 13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육각형 14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1517388" y="292386"/>
            <a:ext cx="383117" cy="383117"/>
            <a:chOff x="931333" y="1193800"/>
            <a:chExt cx="939800" cy="939800"/>
          </a:xfrm>
        </p:grpSpPr>
        <p:sp>
          <p:nvSpPr>
            <p:cNvPr id="17" name="타원 1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육각형 1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육각형 1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6" name="차트 35"/>
          <p:cNvGraphicFramePr/>
          <p:nvPr>
            <p:extLst/>
          </p:nvPr>
        </p:nvGraphicFramePr>
        <p:xfrm>
          <a:off x="1061632" y="1772911"/>
          <a:ext cx="10170337" cy="4246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타원 36"/>
          <p:cNvSpPr/>
          <p:nvPr/>
        </p:nvSpPr>
        <p:spPr>
          <a:xfrm>
            <a:off x="2128129" y="3654173"/>
            <a:ext cx="1480457" cy="1480457"/>
          </a:xfrm>
          <a:prstGeom prst="ellipse">
            <a:avLst/>
          </a:prstGeom>
          <a:solidFill>
            <a:schemeClr val="bg1">
              <a:alpha val="23000"/>
            </a:schemeClr>
          </a:solidFill>
          <a:ln w="28575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7099272" y="2659945"/>
            <a:ext cx="1480457" cy="1480457"/>
          </a:xfrm>
          <a:prstGeom prst="ellipse">
            <a:avLst/>
          </a:prstGeom>
          <a:solidFill>
            <a:schemeClr val="bg1">
              <a:alpha val="23000"/>
            </a:schemeClr>
          </a:solidFill>
          <a:ln w="28575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835656" y="4814663"/>
            <a:ext cx="4003287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/>
                </a:solidFill>
              </a:rPr>
              <a:t>Enjoy your stylish business and campus life with BIZCAM</a:t>
            </a:r>
            <a:r>
              <a:rPr lang="en-US" altLang="ko-KR" sz="110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7099272" y="1596647"/>
            <a:ext cx="153619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  <a:cs typeface="Aharoni" panose="02010803020104030203" pitchFamily="2" charset="-79"/>
              </a:rPr>
              <a:t>CONTENTS. B </a:t>
            </a:r>
            <a:endParaRPr lang="en-US" altLang="ko-KR" sz="160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200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400" b="1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068123" y="2504588"/>
            <a:ext cx="154046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endParaRPr lang="en-US" altLang="ko-KR" sz="160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200" b="1" dirty="0">
                <a:solidFill>
                  <a:prstClr val="white"/>
                </a:solidFill>
                <a:cs typeface="Aharoni" panose="02010803020104030203" pitchFamily="2" charset="-79"/>
              </a:rPr>
              <a:t>35</a:t>
            </a:r>
            <a:r>
              <a:rPr lang="en-US" altLang="ko-KR" sz="1400" b="1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86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65270" y="94619"/>
            <a:ext cx="12061460" cy="6668762"/>
          </a:xfrm>
          <a:prstGeom prst="roundRect">
            <a:avLst>
              <a:gd name="adj" fmla="val 3098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dist="254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harsh" dir="t">
              <a:rot lat="0" lon="0" rev="4200000"/>
            </a:lightRig>
          </a:scene3d>
          <a:sp3d prstMaterial="matte">
            <a:bevelT w="107950" h="2222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2925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83633" y="292386"/>
            <a:ext cx="383117" cy="383117"/>
            <a:chOff x="931333" y="1193800"/>
            <a:chExt cx="939800" cy="939800"/>
          </a:xfrm>
        </p:grpSpPr>
        <p:sp>
          <p:nvSpPr>
            <p:cNvPr id="3" name="타원 2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육각형 13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육각형 14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1517388" y="292386"/>
            <a:ext cx="383117" cy="383117"/>
            <a:chOff x="931333" y="1193800"/>
            <a:chExt cx="939800" cy="939800"/>
          </a:xfrm>
        </p:grpSpPr>
        <p:sp>
          <p:nvSpPr>
            <p:cNvPr id="17" name="타원 1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육각형 1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육각형 1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" name="차트 19">
            <a:extLst>
              <a:ext uri="{FF2B5EF4-FFF2-40B4-BE49-F238E27FC236}">
                <a16:creationId xmlns="" xmlns:a16="http://schemas.microsoft.com/office/drawing/2014/main" id="{AB46907C-FA33-2154-D608-65E8565CC466}"/>
              </a:ext>
            </a:extLst>
          </p:cNvPr>
          <p:cNvGraphicFramePr/>
          <p:nvPr>
            <p:extLst/>
          </p:nvPr>
        </p:nvGraphicFramePr>
        <p:xfrm>
          <a:off x="869085" y="2384705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C9FD70FA-57FE-1987-5C66-F6F481498E0E}"/>
              </a:ext>
            </a:extLst>
          </p:cNvPr>
          <p:cNvSpPr/>
          <p:nvPr/>
        </p:nvSpPr>
        <p:spPr>
          <a:xfrm>
            <a:off x="5197748" y="2482747"/>
            <a:ext cx="656345" cy="3631366"/>
          </a:xfrm>
          <a:prstGeom prst="rect">
            <a:avLst/>
          </a:prstGeom>
          <a:noFill/>
          <a:ln w="9525">
            <a:solidFill>
              <a:srgbClr val="FF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22" name="꺾인 연결선 12">
            <a:extLst>
              <a:ext uri="{FF2B5EF4-FFF2-40B4-BE49-F238E27FC236}">
                <a16:creationId xmlns="" xmlns:a16="http://schemas.microsoft.com/office/drawing/2014/main" id="{9A5372DA-A983-4624-27AF-655FA96EB078}"/>
              </a:ext>
            </a:extLst>
          </p:cNvPr>
          <p:cNvCxnSpPr>
            <a:stCxn id="25" idx="1"/>
            <a:endCxn id="21" idx="0"/>
          </p:cNvCxnSpPr>
          <p:nvPr/>
        </p:nvCxnSpPr>
        <p:spPr>
          <a:xfrm rot="10800000" flipV="1">
            <a:off x="5525922" y="1874801"/>
            <a:ext cx="1412361" cy="607945"/>
          </a:xfrm>
          <a:prstGeom prst="bentConnector2">
            <a:avLst/>
          </a:prstGeom>
          <a:ln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AF2C74D3-A410-F0FF-ED29-FCDA8E461E9B}"/>
              </a:ext>
            </a:extLst>
          </p:cNvPr>
          <p:cNvSpPr/>
          <p:nvPr/>
        </p:nvSpPr>
        <p:spPr>
          <a:xfrm>
            <a:off x="5207273" y="2465185"/>
            <a:ext cx="656345" cy="360000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="" xmlns:a16="http://schemas.microsoft.com/office/drawing/2014/main" id="{7705E18F-2604-5866-3AD3-A44CD6061D6A}"/>
              </a:ext>
            </a:extLst>
          </p:cNvPr>
          <p:cNvSpPr/>
          <p:nvPr/>
        </p:nvSpPr>
        <p:spPr>
          <a:xfrm>
            <a:off x="6938282" y="1445948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FF3399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05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/>
                </a:solidFill>
              </a:rPr>
              <a:t>PowerPoint is a computer program created by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24019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65270" y="94619"/>
            <a:ext cx="12061460" cy="6668762"/>
          </a:xfrm>
          <a:prstGeom prst="roundRect">
            <a:avLst>
              <a:gd name="adj" fmla="val 3098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dist="254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harsh" dir="t">
              <a:rot lat="0" lon="0" rev="4200000"/>
            </a:lightRig>
          </a:scene3d>
          <a:sp3d prstMaterial="matte">
            <a:bevelT w="107950" h="2222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2925" latinLnBrk="0">
              <a:lnSpc>
                <a:spcPct val="150000"/>
              </a:lnSpc>
              <a:defRPr/>
            </a:pPr>
            <a:r>
              <a:rPr lang="en-US" altLang="ko-KR" sz="2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83633" y="292386"/>
            <a:ext cx="383117" cy="383117"/>
            <a:chOff x="931333" y="1193800"/>
            <a:chExt cx="939800" cy="939800"/>
          </a:xfrm>
        </p:grpSpPr>
        <p:sp>
          <p:nvSpPr>
            <p:cNvPr id="3" name="타원 2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dist="25400" dir="2700000" algn="tl" rotWithShape="0">
                <a:prstClr val="black">
                  <a:alpha val="35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육각형 13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육각형 14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1517388" y="292386"/>
            <a:ext cx="383117" cy="383117"/>
            <a:chOff x="931333" y="1193800"/>
            <a:chExt cx="939800" cy="939800"/>
          </a:xfrm>
        </p:grpSpPr>
        <p:sp>
          <p:nvSpPr>
            <p:cNvPr id="17" name="타원 16"/>
            <p:cNvSpPr/>
            <p:nvPr/>
          </p:nvSpPr>
          <p:spPr>
            <a:xfrm>
              <a:off x="931333" y="1193800"/>
              <a:ext cx="939800" cy="939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plastic">
              <a:bevelT w="69850" h="444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육각형 17"/>
            <p:cNvSpPr/>
            <p:nvPr/>
          </p:nvSpPr>
          <p:spPr>
            <a:xfrm rot="16200000">
              <a:off x="1186186" y="1479932"/>
              <a:ext cx="430094" cy="367536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>
                  <a:alpha val="11000"/>
                </a:schemeClr>
              </a:solidFill>
            </a:ln>
            <a:effectLst>
              <a:innerShdw blurRad="241300">
                <a:prstClr val="black">
                  <a:alpha val="3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육각형 18"/>
            <p:cNvSpPr/>
            <p:nvPr/>
          </p:nvSpPr>
          <p:spPr>
            <a:xfrm rot="16200000">
              <a:off x="1262386" y="1545047"/>
              <a:ext cx="277694" cy="237303"/>
            </a:xfrm>
            <a:prstGeom prst="hexagon">
              <a:avLst>
                <a:gd name="adj" fmla="val 30635"/>
                <a:gd name="vf" fmla="val 1154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innerShdw blurRad="76200">
                <a:prstClr val="black">
                  <a:alpha val="5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="" xmlns:a16="http://schemas.microsoft.com/office/drawing/2014/main" id="{9223605A-B919-899D-C72D-9A5721EE2457}"/>
              </a:ext>
            </a:extLst>
          </p:cNvPr>
          <p:cNvGrpSpPr/>
          <p:nvPr/>
        </p:nvGrpSpPr>
        <p:grpSpPr>
          <a:xfrm>
            <a:off x="1071564" y="2230953"/>
            <a:ext cx="2818937" cy="2763577"/>
            <a:chOff x="1360180" y="2286000"/>
            <a:chExt cx="2297421" cy="2252303"/>
          </a:xfrm>
        </p:grpSpPr>
        <p:sp>
          <p:nvSpPr>
            <p:cNvPr id="27" name="사각형: 둥근 모서리 22">
              <a:extLst>
                <a:ext uri="{FF2B5EF4-FFF2-40B4-BE49-F238E27FC236}">
                  <a16:creationId xmlns="" xmlns:a16="http://schemas.microsoft.com/office/drawing/2014/main" id="{E01D5683-2185-1144-9DC3-6E6570FE5973}"/>
                </a:ext>
              </a:extLst>
            </p:cNvPr>
            <p:cNvSpPr/>
            <p:nvPr/>
          </p:nvSpPr>
          <p:spPr>
            <a:xfrm>
              <a:off x="1416035" y="2378884"/>
              <a:ext cx="2126913" cy="492706"/>
            </a:xfrm>
            <a:prstGeom prst="roundRect">
              <a:avLst>
                <a:gd name="adj" fmla="val 50000"/>
              </a:avLst>
            </a:pr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r>
                <a:rPr lang="en-US" altLang="ko-KR" b="1" dirty="0">
                  <a:solidFill>
                    <a:prstClr val="white"/>
                  </a:solidFill>
                </a:rPr>
                <a:t>CONTENTS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="" xmlns:a16="http://schemas.microsoft.com/office/drawing/2014/main" id="{0FE87E33-18B5-21BB-7863-83FA4F95B2B3}"/>
                </a:ext>
              </a:extLst>
            </p:cNvPr>
            <p:cNvSpPr/>
            <p:nvPr/>
          </p:nvSpPr>
          <p:spPr>
            <a:xfrm>
              <a:off x="1360180" y="2378884"/>
              <a:ext cx="492713" cy="49271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3399"/>
              </a:solidFill>
            </a:ln>
            <a:effectLst>
              <a:outerShdw blurRad="330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b="1" dirty="0">
                  <a:solidFill>
                    <a:srgbClr val="FF3399"/>
                  </a:solidFill>
                </a:rPr>
                <a:t>01</a:t>
              </a:r>
              <a:endParaRPr lang="ko-KR" altLang="en-US" b="1" dirty="0">
                <a:solidFill>
                  <a:srgbClr val="FF3399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="" xmlns:a16="http://schemas.microsoft.com/office/drawing/2014/main" id="{3FA6ED85-B40C-429E-BA78-1CCAC6F50381}"/>
                </a:ext>
              </a:extLst>
            </p:cNvPr>
            <p:cNvGrpSpPr/>
            <p:nvPr/>
          </p:nvGrpSpPr>
          <p:grpSpPr>
            <a:xfrm>
              <a:off x="1661086" y="2286000"/>
              <a:ext cx="1996515" cy="2252303"/>
              <a:chOff x="1661086" y="2286000"/>
              <a:chExt cx="1996515" cy="2252303"/>
            </a:xfrm>
          </p:grpSpPr>
          <p:sp>
            <p:nvSpPr>
              <p:cNvPr id="30" name="왼쪽 대괄호 29">
                <a:extLst>
                  <a:ext uri="{FF2B5EF4-FFF2-40B4-BE49-F238E27FC236}">
                    <a16:creationId xmlns="" xmlns:a16="http://schemas.microsoft.com/office/drawing/2014/main" id="{8B67E4E6-CF4D-217E-E011-9BDE56B67C8B}"/>
                  </a:ext>
                </a:extLst>
              </p:cNvPr>
              <p:cNvSpPr/>
              <p:nvPr/>
            </p:nvSpPr>
            <p:spPr>
              <a:xfrm rot="10800000" flipV="1">
                <a:off x="3296593" y="2286000"/>
                <a:ext cx="361008" cy="678480"/>
              </a:xfrm>
              <a:prstGeom prst="leftBracket">
                <a:avLst>
                  <a:gd name="adj" fmla="val 160599"/>
                </a:avLst>
              </a:prstGeom>
              <a:ln w="12700">
                <a:solidFill>
                  <a:srgbClr val="FF3399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1" name="직선 연결선 30">
                <a:extLst>
                  <a:ext uri="{FF2B5EF4-FFF2-40B4-BE49-F238E27FC236}">
                    <a16:creationId xmlns="" xmlns:a16="http://schemas.microsoft.com/office/drawing/2014/main" id="{BED8F5CE-E533-1CE2-B845-A5900D538EF1}"/>
                  </a:ext>
                </a:extLst>
              </p:cNvPr>
              <p:cNvCxnSpPr>
                <a:cxnSpLocks/>
                <a:endCxn id="30" idx="0"/>
              </p:cNvCxnSpPr>
              <p:nvPr/>
            </p:nvCxnSpPr>
            <p:spPr>
              <a:xfrm>
                <a:off x="1662393" y="2286000"/>
                <a:ext cx="1634200" cy="0"/>
              </a:xfrm>
              <a:prstGeom prst="line">
                <a:avLst/>
              </a:prstGeom>
              <a:ln w="12700">
                <a:solidFill>
                  <a:srgbClr val="FF3399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="" xmlns:a16="http://schemas.microsoft.com/office/drawing/2014/main" id="{F3BA2480-17F9-4C29-0436-7710B1995300}"/>
                  </a:ext>
                </a:extLst>
              </p:cNvPr>
              <p:cNvCxnSpPr>
                <a:cxnSpLocks/>
                <a:stCxn id="33" idx="0"/>
              </p:cNvCxnSpPr>
              <p:nvPr/>
            </p:nvCxnSpPr>
            <p:spPr>
              <a:xfrm>
                <a:off x="1842897" y="2964481"/>
                <a:ext cx="1453695" cy="0"/>
              </a:xfrm>
              <a:prstGeom prst="line">
                <a:avLst/>
              </a:prstGeom>
              <a:ln w="1270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원호 32">
                <a:extLst>
                  <a:ext uri="{FF2B5EF4-FFF2-40B4-BE49-F238E27FC236}">
                    <a16:creationId xmlns="" xmlns:a16="http://schemas.microsoft.com/office/drawing/2014/main" id="{DDCDD360-01AD-56F4-8F5D-9426C653D44D}"/>
                  </a:ext>
                </a:extLst>
              </p:cNvPr>
              <p:cNvSpPr/>
              <p:nvPr/>
            </p:nvSpPr>
            <p:spPr>
              <a:xfrm rot="10800000" flipV="1">
                <a:off x="1662393" y="2964481"/>
                <a:ext cx="361008" cy="360000"/>
              </a:xfrm>
              <a:prstGeom prst="arc">
                <a:avLst/>
              </a:prstGeom>
              <a:ln w="12700">
                <a:solidFill>
                  <a:srgbClr val="FF3399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4" name="직선 연결선 33">
                <a:extLst>
                  <a:ext uri="{FF2B5EF4-FFF2-40B4-BE49-F238E27FC236}">
                    <a16:creationId xmlns="" xmlns:a16="http://schemas.microsoft.com/office/drawing/2014/main" id="{7DCA9E8A-3C46-E08E-B89F-4D6271983C21}"/>
                  </a:ext>
                </a:extLst>
              </p:cNvPr>
              <p:cNvCxnSpPr>
                <a:cxnSpLocks/>
                <a:stCxn id="33" idx="2"/>
                <a:endCxn id="35" idx="0"/>
              </p:cNvCxnSpPr>
              <p:nvPr/>
            </p:nvCxnSpPr>
            <p:spPr>
              <a:xfrm flipH="1">
                <a:off x="1661086" y="3144481"/>
                <a:ext cx="1307" cy="1213318"/>
              </a:xfrm>
              <a:prstGeom prst="line">
                <a:avLst/>
              </a:prstGeom>
              <a:ln w="1270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원호 34">
                <a:extLst>
                  <a:ext uri="{FF2B5EF4-FFF2-40B4-BE49-F238E27FC236}">
                    <a16:creationId xmlns="" xmlns:a16="http://schemas.microsoft.com/office/drawing/2014/main" id="{BF568217-C2ED-4490-46D9-62FC130C0833}"/>
                  </a:ext>
                </a:extLst>
              </p:cNvPr>
              <p:cNvSpPr/>
              <p:nvPr/>
            </p:nvSpPr>
            <p:spPr>
              <a:xfrm rot="5400000" flipV="1">
                <a:off x="1660582" y="4177799"/>
                <a:ext cx="361008" cy="360000"/>
              </a:xfrm>
              <a:prstGeom prst="arc">
                <a:avLst/>
              </a:prstGeom>
              <a:ln w="12700">
                <a:solidFill>
                  <a:srgbClr val="FF3399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6" name="그룹 35">
                <a:extLst>
                  <a:ext uri="{FF2B5EF4-FFF2-40B4-BE49-F238E27FC236}">
                    <a16:creationId xmlns="" xmlns:a16="http://schemas.microsoft.com/office/drawing/2014/main" id="{7F630D1A-5714-76F4-F0E2-9FF7B1032239}"/>
                  </a:ext>
                </a:extLst>
              </p:cNvPr>
              <p:cNvGrpSpPr/>
              <p:nvPr/>
            </p:nvGrpSpPr>
            <p:grpSpPr>
              <a:xfrm rot="16200000">
                <a:off x="2569343" y="3450045"/>
                <a:ext cx="360000" cy="1816515"/>
                <a:chOff x="2663518" y="3696608"/>
                <a:chExt cx="360000" cy="1816515"/>
              </a:xfrm>
            </p:grpSpPr>
            <p:cxnSp>
              <p:nvCxnSpPr>
                <p:cNvPr id="37" name="직선 연결선 36">
                  <a:extLst>
                    <a:ext uri="{FF2B5EF4-FFF2-40B4-BE49-F238E27FC236}">
                      <a16:creationId xmlns="" xmlns:a16="http://schemas.microsoft.com/office/drawing/2014/main" id="{C9FAC1A4-7635-8F3B-C73D-08469C752E0B}"/>
                    </a:ext>
                  </a:extLst>
                </p:cNvPr>
                <p:cNvCxnSpPr>
                  <a:cxnSpLocks/>
                  <a:stCxn id="35" idx="2"/>
                  <a:endCxn id="38" idx="0"/>
                </p:cNvCxnSpPr>
                <p:nvPr/>
              </p:nvCxnSpPr>
              <p:spPr>
                <a:xfrm rot="5400000">
                  <a:off x="1845512" y="4514614"/>
                  <a:ext cx="1636011" cy="0"/>
                </a:xfrm>
                <a:prstGeom prst="line">
                  <a:avLst/>
                </a:prstGeom>
                <a:ln w="1270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원호 37">
                  <a:extLst>
                    <a:ext uri="{FF2B5EF4-FFF2-40B4-BE49-F238E27FC236}">
                      <a16:creationId xmlns="" xmlns:a16="http://schemas.microsoft.com/office/drawing/2014/main" id="{C7DCE1F0-85E2-D434-5CE0-28D33A500DBC}"/>
                    </a:ext>
                  </a:extLst>
                </p:cNvPr>
                <p:cNvSpPr/>
                <p:nvPr/>
              </p:nvSpPr>
              <p:spPr>
                <a:xfrm rot="5400000" flipV="1">
                  <a:off x="2663014" y="5152619"/>
                  <a:ext cx="361008" cy="360000"/>
                </a:xfrm>
                <a:prstGeom prst="arc">
                  <a:avLst/>
                </a:prstGeom>
                <a:ln w="12700">
                  <a:solidFill>
                    <a:srgbClr val="FF3399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CE7C9F7C-8F4D-EF70-BDA2-B647AD9B9F0A}"/>
              </a:ext>
            </a:extLst>
          </p:cNvPr>
          <p:cNvSpPr/>
          <p:nvPr/>
        </p:nvSpPr>
        <p:spPr>
          <a:xfrm>
            <a:off x="1477205" y="3455278"/>
            <a:ext cx="2376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="" xmlns:a16="http://schemas.microsoft.com/office/drawing/2014/main" id="{01AAE1C0-2E80-2800-E380-E415C90294C1}"/>
              </a:ext>
            </a:extLst>
          </p:cNvPr>
          <p:cNvGrpSpPr/>
          <p:nvPr/>
        </p:nvGrpSpPr>
        <p:grpSpPr>
          <a:xfrm>
            <a:off x="4559348" y="2230953"/>
            <a:ext cx="2818937" cy="2763577"/>
            <a:chOff x="1360180" y="2286000"/>
            <a:chExt cx="2297421" cy="2252303"/>
          </a:xfrm>
        </p:grpSpPr>
        <p:sp>
          <p:nvSpPr>
            <p:cNvPr id="41" name="사각형: 둥근 모서리 22">
              <a:extLst>
                <a:ext uri="{FF2B5EF4-FFF2-40B4-BE49-F238E27FC236}">
                  <a16:creationId xmlns="" xmlns:a16="http://schemas.microsoft.com/office/drawing/2014/main" id="{C832D8D7-8438-A2B8-ED8C-7990FCCAFA67}"/>
                </a:ext>
              </a:extLst>
            </p:cNvPr>
            <p:cNvSpPr/>
            <p:nvPr/>
          </p:nvSpPr>
          <p:spPr>
            <a:xfrm>
              <a:off x="1416035" y="2378884"/>
              <a:ext cx="2126913" cy="492706"/>
            </a:xfrm>
            <a:prstGeom prst="roundRect">
              <a:avLst>
                <a:gd name="adj" fmla="val 50000"/>
              </a:avLst>
            </a:prstGeom>
            <a:solidFill>
              <a:srgbClr val="FF3399">
                <a:alpha val="30000"/>
              </a:srgbClr>
            </a:solidFill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r>
                <a:rPr lang="en-US" altLang="ko-KR" b="1" dirty="0">
                  <a:solidFill>
                    <a:prstClr val="white"/>
                  </a:solidFill>
                </a:rPr>
                <a:t>CONTENTS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42" name="타원 41">
              <a:extLst>
                <a:ext uri="{FF2B5EF4-FFF2-40B4-BE49-F238E27FC236}">
                  <a16:creationId xmlns="" xmlns:a16="http://schemas.microsoft.com/office/drawing/2014/main" id="{1D943FCC-9F44-AED8-B280-CCA6BF6C227E}"/>
                </a:ext>
              </a:extLst>
            </p:cNvPr>
            <p:cNvSpPr/>
            <p:nvPr/>
          </p:nvSpPr>
          <p:spPr>
            <a:xfrm>
              <a:off x="1360180" y="2378884"/>
              <a:ext cx="492713" cy="492713"/>
            </a:xfrm>
            <a:prstGeom prst="ellipse">
              <a:avLst/>
            </a:prstGeom>
            <a:solidFill>
              <a:srgbClr val="FF3399"/>
            </a:solidFill>
            <a:ln>
              <a:solidFill>
                <a:srgbClr val="FF3399"/>
              </a:solidFill>
              <a:prstDash val="sysDash"/>
            </a:ln>
            <a:effectLst>
              <a:outerShdw blurRad="330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b="1" dirty="0">
                  <a:solidFill>
                    <a:prstClr val="white"/>
                  </a:solidFill>
                </a:rPr>
                <a:t>01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="" xmlns:a16="http://schemas.microsoft.com/office/drawing/2014/main" id="{F2ACD87F-8F4E-2101-F062-364E7789C328}"/>
                </a:ext>
              </a:extLst>
            </p:cNvPr>
            <p:cNvGrpSpPr/>
            <p:nvPr/>
          </p:nvGrpSpPr>
          <p:grpSpPr>
            <a:xfrm>
              <a:off x="1661086" y="2286000"/>
              <a:ext cx="1996515" cy="2252303"/>
              <a:chOff x="1661086" y="2286000"/>
              <a:chExt cx="1996515" cy="2252303"/>
            </a:xfrm>
          </p:grpSpPr>
          <p:sp>
            <p:nvSpPr>
              <p:cNvPr id="44" name="왼쪽 대괄호 43">
                <a:extLst>
                  <a:ext uri="{FF2B5EF4-FFF2-40B4-BE49-F238E27FC236}">
                    <a16:creationId xmlns="" xmlns:a16="http://schemas.microsoft.com/office/drawing/2014/main" id="{BD482664-DCFE-4698-9680-76060E207F92}"/>
                  </a:ext>
                </a:extLst>
              </p:cNvPr>
              <p:cNvSpPr/>
              <p:nvPr/>
            </p:nvSpPr>
            <p:spPr>
              <a:xfrm rot="10800000" flipV="1">
                <a:off x="3296593" y="2286000"/>
                <a:ext cx="361008" cy="678480"/>
              </a:xfrm>
              <a:prstGeom prst="leftBracket">
                <a:avLst>
                  <a:gd name="adj" fmla="val 160599"/>
                </a:avLst>
              </a:prstGeom>
              <a:ln w="12700">
                <a:solidFill>
                  <a:srgbClr val="FF3399"/>
                </a:solidFill>
                <a:prstDash val="sys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" name="직선 연결선 44">
                <a:extLst>
                  <a:ext uri="{FF2B5EF4-FFF2-40B4-BE49-F238E27FC236}">
                    <a16:creationId xmlns="" xmlns:a16="http://schemas.microsoft.com/office/drawing/2014/main" id="{DC26E376-9D52-CEBC-F973-BC8D4AD9AD76}"/>
                  </a:ext>
                </a:extLst>
              </p:cNvPr>
              <p:cNvCxnSpPr>
                <a:cxnSpLocks/>
                <a:endCxn id="44" idx="0"/>
              </p:cNvCxnSpPr>
              <p:nvPr/>
            </p:nvCxnSpPr>
            <p:spPr>
              <a:xfrm>
                <a:off x="1662393" y="2286000"/>
                <a:ext cx="1634200" cy="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45">
                <a:extLst>
                  <a:ext uri="{FF2B5EF4-FFF2-40B4-BE49-F238E27FC236}">
                    <a16:creationId xmlns="" xmlns:a16="http://schemas.microsoft.com/office/drawing/2014/main" id="{CF0C604F-6AA3-629C-FEC8-D05A4A415BE8}"/>
                  </a:ext>
                </a:extLst>
              </p:cNvPr>
              <p:cNvCxnSpPr>
                <a:cxnSpLocks/>
                <a:stCxn id="47" idx="0"/>
              </p:cNvCxnSpPr>
              <p:nvPr/>
            </p:nvCxnSpPr>
            <p:spPr>
              <a:xfrm>
                <a:off x="1842897" y="2964481"/>
                <a:ext cx="1453695" cy="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원호 46">
                <a:extLst>
                  <a:ext uri="{FF2B5EF4-FFF2-40B4-BE49-F238E27FC236}">
                    <a16:creationId xmlns="" xmlns:a16="http://schemas.microsoft.com/office/drawing/2014/main" id="{750CC213-8E78-AED5-B2E1-7AAFDF27ED0A}"/>
                  </a:ext>
                </a:extLst>
              </p:cNvPr>
              <p:cNvSpPr/>
              <p:nvPr/>
            </p:nvSpPr>
            <p:spPr>
              <a:xfrm rot="10800000" flipV="1">
                <a:off x="1662393" y="2964481"/>
                <a:ext cx="361008" cy="360000"/>
              </a:xfrm>
              <a:prstGeom prst="arc">
                <a:avLst/>
              </a:prstGeom>
              <a:ln w="12700">
                <a:solidFill>
                  <a:srgbClr val="FF3399"/>
                </a:solidFill>
                <a:prstDash val="sys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8" name="직선 연결선 47">
                <a:extLst>
                  <a:ext uri="{FF2B5EF4-FFF2-40B4-BE49-F238E27FC236}">
                    <a16:creationId xmlns="" xmlns:a16="http://schemas.microsoft.com/office/drawing/2014/main" id="{3C88BB85-B9E8-65D3-2BDD-41F7FC93436D}"/>
                  </a:ext>
                </a:extLst>
              </p:cNvPr>
              <p:cNvCxnSpPr>
                <a:cxnSpLocks/>
                <a:stCxn id="47" idx="2"/>
                <a:endCxn id="49" idx="0"/>
              </p:cNvCxnSpPr>
              <p:nvPr/>
            </p:nvCxnSpPr>
            <p:spPr>
              <a:xfrm flipH="1">
                <a:off x="1661086" y="3144481"/>
                <a:ext cx="1307" cy="1213318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원호 48">
                <a:extLst>
                  <a:ext uri="{FF2B5EF4-FFF2-40B4-BE49-F238E27FC236}">
                    <a16:creationId xmlns="" xmlns:a16="http://schemas.microsoft.com/office/drawing/2014/main" id="{08296F78-0D4B-6979-AF63-DDB49A886B11}"/>
                  </a:ext>
                </a:extLst>
              </p:cNvPr>
              <p:cNvSpPr/>
              <p:nvPr/>
            </p:nvSpPr>
            <p:spPr>
              <a:xfrm rot="5400000" flipV="1">
                <a:off x="1660582" y="4177799"/>
                <a:ext cx="361008" cy="360000"/>
              </a:xfrm>
              <a:prstGeom prst="arc">
                <a:avLst/>
              </a:prstGeom>
              <a:ln w="12700">
                <a:solidFill>
                  <a:srgbClr val="FF3399"/>
                </a:solidFill>
                <a:prstDash val="sys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0" name="그룹 49">
                <a:extLst>
                  <a:ext uri="{FF2B5EF4-FFF2-40B4-BE49-F238E27FC236}">
                    <a16:creationId xmlns="" xmlns:a16="http://schemas.microsoft.com/office/drawing/2014/main" id="{64E7556C-DC46-DA6A-E984-594B39471F20}"/>
                  </a:ext>
                </a:extLst>
              </p:cNvPr>
              <p:cNvGrpSpPr/>
              <p:nvPr/>
            </p:nvGrpSpPr>
            <p:grpSpPr>
              <a:xfrm rot="16200000">
                <a:off x="2569343" y="3450045"/>
                <a:ext cx="360000" cy="1816515"/>
                <a:chOff x="2663518" y="3696608"/>
                <a:chExt cx="360000" cy="1816515"/>
              </a:xfrm>
            </p:grpSpPr>
            <p:cxnSp>
              <p:nvCxnSpPr>
                <p:cNvPr id="51" name="직선 연결선 50">
                  <a:extLst>
                    <a:ext uri="{FF2B5EF4-FFF2-40B4-BE49-F238E27FC236}">
                      <a16:creationId xmlns="" xmlns:a16="http://schemas.microsoft.com/office/drawing/2014/main" id="{2A63208B-4E2A-7FEE-9E04-46068AA23D93}"/>
                    </a:ext>
                  </a:extLst>
                </p:cNvPr>
                <p:cNvCxnSpPr>
                  <a:cxnSpLocks/>
                  <a:stCxn id="49" idx="2"/>
                  <a:endCxn id="52" idx="0"/>
                </p:cNvCxnSpPr>
                <p:nvPr/>
              </p:nvCxnSpPr>
              <p:spPr>
                <a:xfrm rot="5400000">
                  <a:off x="1845512" y="4514614"/>
                  <a:ext cx="1636011" cy="0"/>
                </a:xfrm>
                <a:prstGeom prst="line">
                  <a:avLst/>
                </a:prstGeom>
                <a:ln w="12700">
                  <a:solidFill>
                    <a:srgbClr val="FF3399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원호 51">
                  <a:extLst>
                    <a:ext uri="{FF2B5EF4-FFF2-40B4-BE49-F238E27FC236}">
                      <a16:creationId xmlns="" xmlns:a16="http://schemas.microsoft.com/office/drawing/2014/main" id="{5C5214E4-3586-D518-06C0-70681A99E20C}"/>
                    </a:ext>
                  </a:extLst>
                </p:cNvPr>
                <p:cNvSpPr/>
                <p:nvPr/>
              </p:nvSpPr>
              <p:spPr>
                <a:xfrm rot="5400000" flipV="1">
                  <a:off x="2663014" y="5152619"/>
                  <a:ext cx="361008" cy="360000"/>
                </a:xfrm>
                <a:prstGeom prst="arc">
                  <a:avLst/>
                </a:prstGeom>
                <a:ln w="12700">
                  <a:solidFill>
                    <a:srgbClr val="FF3399"/>
                  </a:solidFill>
                  <a:prstDash val="sysDash"/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53" name="직사각형 52">
            <a:extLst>
              <a:ext uri="{FF2B5EF4-FFF2-40B4-BE49-F238E27FC236}">
                <a16:creationId xmlns="" xmlns:a16="http://schemas.microsoft.com/office/drawing/2014/main" id="{7BE5BCED-A889-ECCF-3B83-E69F32B3FF31}"/>
              </a:ext>
            </a:extLst>
          </p:cNvPr>
          <p:cNvSpPr/>
          <p:nvPr/>
        </p:nvSpPr>
        <p:spPr>
          <a:xfrm>
            <a:off x="4964989" y="3455278"/>
            <a:ext cx="2376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pSp>
        <p:nvGrpSpPr>
          <p:cNvPr id="54" name="그룹 53">
            <a:extLst>
              <a:ext uri="{FF2B5EF4-FFF2-40B4-BE49-F238E27FC236}">
                <a16:creationId xmlns="" xmlns:a16="http://schemas.microsoft.com/office/drawing/2014/main" id="{CE257D7A-CA6C-7EBF-83FC-FB151CA81C11}"/>
              </a:ext>
            </a:extLst>
          </p:cNvPr>
          <p:cNvGrpSpPr/>
          <p:nvPr/>
        </p:nvGrpSpPr>
        <p:grpSpPr>
          <a:xfrm>
            <a:off x="8047132" y="2230953"/>
            <a:ext cx="2818937" cy="2763577"/>
            <a:chOff x="1360180" y="2286000"/>
            <a:chExt cx="2297421" cy="2252303"/>
          </a:xfrm>
        </p:grpSpPr>
        <p:sp>
          <p:nvSpPr>
            <p:cNvPr id="55" name="사각형: 둥근 모서리 22">
              <a:extLst>
                <a:ext uri="{FF2B5EF4-FFF2-40B4-BE49-F238E27FC236}">
                  <a16:creationId xmlns="" xmlns:a16="http://schemas.microsoft.com/office/drawing/2014/main" id="{8E816E9F-1FDC-146F-49F8-52BC6AA6CAB9}"/>
                </a:ext>
              </a:extLst>
            </p:cNvPr>
            <p:cNvSpPr/>
            <p:nvPr/>
          </p:nvSpPr>
          <p:spPr>
            <a:xfrm>
              <a:off x="1416035" y="2378884"/>
              <a:ext cx="2126913" cy="492706"/>
            </a:xfrm>
            <a:prstGeom prst="roundRect">
              <a:avLst>
                <a:gd name="adj" fmla="val 50000"/>
              </a:avLst>
            </a:prstGeom>
            <a:solidFill>
              <a:srgbClr val="FF3399">
                <a:alpha val="30000"/>
              </a:srgbClr>
            </a:solidFill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r>
                <a:rPr lang="en-US" altLang="ko-KR" b="1" dirty="0">
                  <a:solidFill>
                    <a:prstClr val="white"/>
                  </a:solidFill>
                </a:rPr>
                <a:t>CONTENTS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="" xmlns:a16="http://schemas.microsoft.com/office/drawing/2014/main" id="{19F56994-C03B-7260-2D7D-3688ED83D118}"/>
                </a:ext>
              </a:extLst>
            </p:cNvPr>
            <p:cNvSpPr/>
            <p:nvPr/>
          </p:nvSpPr>
          <p:spPr>
            <a:xfrm>
              <a:off x="1360180" y="2378884"/>
              <a:ext cx="492713" cy="492713"/>
            </a:xfrm>
            <a:prstGeom prst="ellipse">
              <a:avLst/>
            </a:prstGeom>
            <a:solidFill>
              <a:srgbClr val="FF3399"/>
            </a:solidFill>
            <a:ln>
              <a:solidFill>
                <a:srgbClr val="FF3399"/>
              </a:solidFill>
              <a:prstDash val="sysDash"/>
            </a:ln>
            <a:effectLst>
              <a:outerShdw blurRad="330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b="1" dirty="0">
                  <a:solidFill>
                    <a:prstClr val="white"/>
                  </a:solidFill>
                </a:rPr>
                <a:t>01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57" name="그룹 56">
              <a:extLst>
                <a:ext uri="{FF2B5EF4-FFF2-40B4-BE49-F238E27FC236}">
                  <a16:creationId xmlns="" xmlns:a16="http://schemas.microsoft.com/office/drawing/2014/main" id="{C0312F41-B20A-963E-AD77-8C6A1EFA0C80}"/>
                </a:ext>
              </a:extLst>
            </p:cNvPr>
            <p:cNvGrpSpPr/>
            <p:nvPr/>
          </p:nvGrpSpPr>
          <p:grpSpPr>
            <a:xfrm>
              <a:off x="1661086" y="2286000"/>
              <a:ext cx="1996515" cy="2252303"/>
              <a:chOff x="1661086" y="2286000"/>
              <a:chExt cx="1996515" cy="2252303"/>
            </a:xfrm>
          </p:grpSpPr>
          <p:sp>
            <p:nvSpPr>
              <p:cNvPr id="58" name="왼쪽 대괄호 57">
                <a:extLst>
                  <a:ext uri="{FF2B5EF4-FFF2-40B4-BE49-F238E27FC236}">
                    <a16:creationId xmlns="" xmlns:a16="http://schemas.microsoft.com/office/drawing/2014/main" id="{C77E4F97-C567-73F6-F176-FFAF3AFE0D32}"/>
                  </a:ext>
                </a:extLst>
              </p:cNvPr>
              <p:cNvSpPr/>
              <p:nvPr/>
            </p:nvSpPr>
            <p:spPr>
              <a:xfrm rot="10800000" flipV="1">
                <a:off x="3296593" y="2286000"/>
                <a:ext cx="361008" cy="678480"/>
              </a:xfrm>
              <a:prstGeom prst="leftBracket">
                <a:avLst>
                  <a:gd name="adj" fmla="val 160599"/>
                </a:avLst>
              </a:prstGeom>
              <a:ln w="12700">
                <a:solidFill>
                  <a:srgbClr val="FF3399"/>
                </a:solidFill>
                <a:prstDash val="sys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9" name="직선 연결선 58">
                <a:extLst>
                  <a:ext uri="{FF2B5EF4-FFF2-40B4-BE49-F238E27FC236}">
                    <a16:creationId xmlns="" xmlns:a16="http://schemas.microsoft.com/office/drawing/2014/main" id="{0DB1168E-3ACC-9461-65B3-2CFA0D551CB9}"/>
                  </a:ext>
                </a:extLst>
              </p:cNvPr>
              <p:cNvCxnSpPr>
                <a:cxnSpLocks/>
                <a:endCxn id="58" idx="0"/>
              </p:cNvCxnSpPr>
              <p:nvPr/>
            </p:nvCxnSpPr>
            <p:spPr>
              <a:xfrm>
                <a:off x="1662393" y="2286000"/>
                <a:ext cx="1634200" cy="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sys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>
                <a:extLst>
                  <a:ext uri="{FF2B5EF4-FFF2-40B4-BE49-F238E27FC236}">
                    <a16:creationId xmlns="" xmlns:a16="http://schemas.microsoft.com/office/drawing/2014/main" id="{028FB254-2BA5-D57E-AB3D-FCBCB647C4C6}"/>
                  </a:ext>
                </a:extLst>
              </p:cNvPr>
              <p:cNvCxnSpPr>
                <a:cxnSpLocks/>
                <a:stCxn id="61" idx="0"/>
              </p:cNvCxnSpPr>
              <p:nvPr/>
            </p:nvCxnSpPr>
            <p:spPr>
              <a:xfrm>
                <a:off x="1842897" y="2964481"/>
                <a:ext cx="1453695" cy="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원호 60">
                <a:extLst>
                  <a:ext uri="{FF2B5EF4-FFF2-40B4-BE49-F238E27FC236}">
                    <a16:creationId xmlns="" xmlns:a16="http://schemas.microsoft.com/office/drawing/2014/main" id="{2A1F8734-4048-95BE-D5B5-1342CC5DC4C8}"/>
                  </a:ext>
                </a:extLst>
              </p:cNvPr>
              <p:cNvSpPr/>
              <p:nvPr/>
            </p:nvSpPr>
            <p:spPr>
              <a:xfrm rot="10800000" flipV="1">
                <a:off x="1662393" y="2964481"/>
                <a:ext cx="361008" cy="360000"/>
              </a:xfrm>
              <a:prstGeom prst="arc">
                <a:avLst/>
              </a:prstGeom>
              <a:ln w="12700">
                <a:solidFill>
                  <a:srgbClr val="FF3399"/>
                </a:solidFill>
                <a:prstDash val="sys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직선 연결선 61">
                <a:extLst>
                  <a:ext uri="{FF2B5EF4-FFF2-40B4-BE49-F238E27FC236}">
                    <a16:creationId xmlns="" xmlns:a16="http://schemas.microsoft.com/office/drawing/2014/main" id="{4F3B39D8-5E26-D7E5-128A-1BBF21E11BBB}"/>
                  </a:ext>
                </a:extLst>
              </p:cNvPr>
              <p:cNvCxnSpPr>
                <a:cxnSpLocks/>
                <a:stCxn id="61" idx="2"/>
                <a:endCxn id="63" idx="0"/>
              </p:cNvCxnSpPr>
              <p:nvPr/>
            </p:nvCxnSpPr>
            <p:spPr>
              <a:xfrm flipH="1">
                <a:off x="1661086" y="3144481"/>
                <a:ext cx="1307" cy="1213318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원호 62">
                <a:extLst>
                  <a:ext uri="{FF2B5EF4-FFF2-40B4-BE49-F238E27FC236}">
                    <a16:creationId xmlns="" xmlns:a16="http://schemas.microsoft.com/office/drawing/2014/main" id="{78B1CC5E-6B93-B846-194B-47095954251A}"/>
                  </a:ext>
                </a:extLst>
              </p:cNvPr>
              <p:cNvSpPr/>
              <p:nvPr/>
            </p:nvSpPr>
            <p:spPr>
              <a:xfrm rot="5400000" flipV="1">
                <a:off x="1660582" y="4177799"/>
                <a:ext cx="361008" cy="360000"/>
              </a:xfrm>
              <a:prstGeom prst="arc">
                <a:avLst/>
              </a:prstGeom>
              <a:ln w="12700">
                <a:solidFill>
                  <a:srgbClr val="FF3399"/>
                </a:solidFill>
                <a:prstDash val="sys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4" name="그룹 63">
                <a:extLst>
                  <a:ext uri="{FF2B5EF4-FFF2-40B4-BE49-F238E27FC236}">
                    <a16:creationId xmlns="" xmlns:a16="http://schemas.microsoft.com/office/drawing/2014/main" id="{8EA6233F-9A18-CE41-9E71-D7A2E94F809B}"/>
                  </a:ext>
                </a:extLst>
              </p:cNvPr>
              <p:cNvGrpSpPr/>
              <p:nvPr/>
            </p:nvGrpSpPr>
            <p:grpSpPr>
              <a:xfrm rot="16200000">
                <a:off x="2569343" y="3450045"/>
                <a:ext cx="360000" cy="1816515"/>
                <a:chOff x="2663518" y="3696608"/>
                <a:chExt cx="360000" cy="1816515"/>
              </a:xfrm>
            </p:grpSpPr>
            <p:cxnSp>
              <p:nvCxnSpPr>
                <p:cNvPr id="65" name="직선 연결선 64">
                  <a:extLst>
                    <a:ext uri="{FF2B5EF4-FFF2-40B4-BE49-F238E27FC236}">
                      <a16:creationId xmlns="" xmlns:a16="http://schemas.microsoft.com/office/drawing/2014/main" id="{A0D66053-9211-4FD7-216F-8B373A1027E3}"/>
                    </a:ext>
                  </a:extLst>
                </p:cNvPr>
                <p:cNvCxnSpPr>
                  <a:cxnSpLocks/>
                  <a:stCxn id="63" idx="2"/>
                  <a:endCxn id="66" idx="0"/>
                </p:cNvCxnSpPr>
                <p:nvPr/>
              </p:nvCxnSpPr>
              <p:spPr>
                <a:xfrm rot="5400000">
                  <a:off x="1845512" y="4514614"/>
                  <a:ext cx="1636011" cy="0"/>
                </a:xfrm>
                <a:prstGeom prst="line">
                  <a:avLst/>
                </a:prstGeom>
                <a:ln w="12700">
                  <a:solidFill>
                    <a:srgbClr val="FF3399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원호 65">
                  <a:extLst>
                    <a:ext uri="{FF2B5EF4-FFF2-40B4-BE49-F238E27FC236}">
                      <a16:creationId xmlns="" xmlns:a16="http://schemas.microsoft.com/office/drawing/2014/main" id="{FC6F9311-E87E-03DB-8B05-474A804465E0}"/>
                    </a:ext>
                  </a:extLst>
                </p:cNvPr>
                <p:cNvSpPr/>
                <p:nvPr/>
              </p:nvSpPr>
              <p:spPr>
                <a:xfrm rot="5400000" flipV="1">
                  <a:off x="2663014" y="5152619"/>
                  <a:ext cx="361008" cy="360000"/>
                </a:xfrm>
                <a:prstGeom prst="arc">
                  <a:avLst/>
                </a:prstGeom>
                <a:ln w="12700">
                  <a:solidFill>
                    <a:srgbClr val="FF3399"/>
                  </a:solidFill>
                  <a:prstDash val="sysDash"/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67" name="직사각형 66">
            <a:extLst>
              <a:ext uri="{FF2B5EF4-FFF2-40B4-BE49-F238E27FC236}">
                <a16:creationId xmlns="" xmlns:a16="http://schemas.microsoft.com/office/drawing/2014/main" id="{F4A06E9B-5F52-FBCD-AC11-FBBCFFCC08EC}"/>
              </a:ext>
            </a:extLst>
          </p:cNvPr>
          <p:cNvSpPr/>
          <p:nvPr/>
        </p:nvSpPr>
        <p:spPr>
          <a:xfrm>
            <a:off x="8452773" y="3455278"/>
            <a:ext cx="2376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4097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30956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395</Words>
  <Application>Microsoft Office PowerPoint</Application>
  <PresentationFormat>와이드스크린</PresentationFormat>
  <Paragraphs>96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Aharoni</vt:lpstr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2024-05-16T05:28:41Z</dcterms:created>
  <dcterms:modified xsi:type="dcterms:W3CDTF">2024-05-16T05:32:36Z</dcterms:modified>
</cp:coreProperties>
</file>