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19C"/>
    <a:srgbClr val="2F6EE0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6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9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680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059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1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51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75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957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62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94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7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43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89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40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0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29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9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3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2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44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8B3C-0467-4207-94C4-E3BB4FF07E5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88C8A-22E9-427F-8EEC-5F4469866D1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23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0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6E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446933" y="2875657"/>
            <a:ext cx="5298133" cy="1096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762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2800" i="1" kern="0" dirty="0">
                <a:solidFill>
                  <a:srgbClr val="2F6EE0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 </a:t>
            </a:r>
            <a:r>
              <a:rPr lang="en-US" altLang="ko-KR" sz="2800" i="1" kern="0" dirty="0">
                <a:solidFill>
                  <a:srgbClr val="2F6EE0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PRESENTATION</a:t>
            </a:r>
          </a:p>
          <a:p>
            <a:pPr algn="ctr" latinLnBrk="0">
              <a:defRPr/>
            </a:pPr>
            <a:r>
              <a:rPr lang="en-US" altLang="ko-KR" sz="800" kern="0" dirty="0">
                <a:solidFill>
                  <a:srgbClr val="2F6EE0"/>
                </a:solidFill>
              </a:rPr>
              <a:t>Enjoy </a:t>
            </a:r>
            <a:r>
              <a:rPr lang="en-US" altLang="ko-KR" sz="800" kern="0" dirty="0">
                <a:solidFill>
                  <a:srgbClr val="2F6EE0"/>
                </a:solidFill>
              </a:rPr>
              <a:t>your stylish business and campus life with </a:t>
            </a:r>
            <a:r>
              <a:rPr lang="en-US" altLang="ko-KR" sz="800" kern="0" dirty="0">
                <a:solidFill>
                  <a:srgbClr val="2F6EE0"/>
                </a:solidFill>
              </a:rPr>
              <a:t>BIZCAM</a:t>
            </a:r>
            <a:endParaRPr lang="en-US" altLang="ko-KR" sz="800" kern="0" dirty="0">
              <a:solidFill>
                <a:srgbClr val="2F6EE0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3342403" y="4012428"/>
            <a:ext cx="1347897" cy="418052"/>
            <a:chOff x="218412" y="857248"/>
            <a:chExt cx="1347897" cy="418052"/>
          </a:xfrm>
        </p:grpSpPr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158" y="857248"/>
              <a:ext cx="410151" cy="410151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761" y="865149"/>
              <a:ext cx="410151" cy="410151"/>
            </a:xfrm>
            <a:prstGeom prst="rect">
              <a:avLst/>
            </a:prstGeom>
          </p:spPr>
        </p:pic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872" y="865149"/>
              <a:ext cx="410151" cy="410151"/>
            </a:xfrm>
            <a:prstGeom prst="rect">
              <a:avLst/>
            </a:prstGeom>
          </p:spPr>
        </p:pic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18412" y="865149"/>
              <a:ext cx="410151" cy="410151"/>
            </a:xfrm>
            <a:prstGeom prst="rect">
              <a:avLst/>
            </a:prstGeom>
          </p:spPr>
        </p:pic>
      </p:grpSp>
      <p:grpSp>
        <p:nvGrpSpPr>
          <p:cNvPr id="27" name="그룹 26">
            <a:extLst>
              <a:ext uri="{FF2B5EF4-FFF2-40B4-BE49-F238E27FC236}">
                <a16:creationId xmlns="" xmlns:a16="http://schemas.microsoft.com/office/drawing/2014/main" id="{9EE14A0F-B005-6AE2-869B-0D518DC8BB5B}"/>
              </a:ext>
            </a:extLst>
          </p:cNvPr>
          <p:cNvGrpSpPr/>
          <p:nvPr/>
        </p:nvGrpSpPr>
        <p:grpSpPr>
          <a:xfrm>
            <a:off x="7194377" y="2547329"/>
            <a:ext cx="1550689" cy="169277"/>
            <a:chOff x="10142180" y="469971"/>
            <a:chExt cx="1550689" cy="169277"/>
          </a:xfrm>
        </p:grpSpPr>
        <p:grpSp>
          <p:nvGrpSpPr>
            <p:cNvPr id="30" name="Group 8">
              <a:extLst>
                <a:ext uri="{FF2B5EF4-FFF2-40B4-BE49-F238E27FC236}">
                  <a16:creationId xmlns="" xmlns:a16="http://schemas.microsoft.com/office/drawing/2014/main" id="{C82E42E2-869A-09D9-97C6-00840AD73FD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1078019" y="498283"/>
              <a:ext cx="100047" cy="106209"/>
              <a:chOff x="4594" y="900"/>
              <a:chExt cx="276" cy="293"/>
            </a:xfrm>
            <a:solidFill>
              <a:schemeClr val="bg1"/>
            </a:solidFill>
          </p:grpSpPr>
          <p:sp>
            <p:nvSpPr>
              <p:cNvPr id="39" name="Freeform 9">
                <a:extLst>
                  <a:ext uri="{FF2B5EF4-FFF2-40B4-BE49-F238E27FC236}">
                    <a16:creationId xmlns="" xmlns:a16="http://schemas.microsoft.com/office/drawing/2014/main" id="{F7565EEC-B267-03A8-C83A-01207ACBA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4" y="900"/>
                <a:ext cx="102" cy="91"/>
              </a:xfrm>
              <a:custGeom>
                <a:avLst/>
                <a:gdLst>
                  <a:gd name="T0" fmla="*/ 72 w 307"/>
                  <a:gd name="T1" fmla="*/ 263 h 273"/>
                  <a:gd name="T2" fmla="*/ 91 w 307"/>
                  <a:gd name="T3" fmla="*/ 236 h 273"/>
                  <a:gd name="T4" fmla="*/ 139 w 307"/>
                  <a:gd name="T5" fmla="*/ 187 h 273"/>
                  <a:gd name="T6" fmla="*/ 193 w 307"/>
                  <a:gd name="T7" fmla="*/ 148 h 273"/>
                  <a:gd name="T8" fmla="*/ 255 w 307"/>
                  <a:gd name="T9" fmla="*/ 119 h 273"/>
                  <a:gd name="T10" fmla="*/ 290 w 307"/>
                  <a:gd name="T11" fmla="*/ 110 h 273"/>
                  <a:gd name="T12" fmla="*/ 299 w 307"/>
                  <a:gd name="T13" fmla="*/ 106 h 273"/>
                  <a:gd name="T14" fmla="*/ 305 w 307"/>
                  <a:gd name="T15" fmla="*/ 97 h 273"/>
                  <a:gd name="T16" fmla="*/ 307 w 307"/>
                  <a:gd name="T17" fmla="*/ 87 h 273"/>
                  <a:gd name="T18" fmla="*/ 303 w 307"/>
                  <a:gd name="T19" fmla="*/ 77 h 273"/>
                  <a:gd name="T20" fmla="*/ 292 w 307"/>
                  <a:gd name="T21" fmla="*/ 60 h 273"/>
                  <a:gd name="T22" fmla="*/ 263 w 307"/>
                  <a:gd name="T23" fmla="*/ 33 h 273"/>
                  <a:gd name="T24" fmla="*/ 227 w 307"/>
                  <a:gd name="T25" fmla="*/ 13 h 273"/>
                  <a:gd name="T26" fmla="*/ 186 w 307"/>
                  <a:gd name="T27" fmla="*/ 1 h 273"/>
                  <a:gd name="T28" fmla="*/ 165 w 307"/>
                  <a:gd name="T29" fmla="*/ 0 h 273"/>
                  <a:gd name="T30" fmla="*/ 131 w 307"/>
                  <a:gd name="T31" fmla="*/ 3 h 273"/>
                  <a:gd name="T32" fmla="*/ 72 w 307"/>
                  <a:gd name="T33" fmla="*/ 27 h 273"/>
                  <a:gd name="T34" fmla="*/ 27 w 307"/>
                  <a:gd name="T35" fmla="*/ 72 h 273"/>
                  <a:gd name="T36" fmla="*/ 3 w 307"/>
                  <a:gd name="T37" fmla="*/ 131 h 273"/>
                  <a:gd name="T38" fmla="*/ 0 w 307"/>
                  <a:gd name="T39" fmla="*/ 164 h 273"/>
                  <a:gd name="T40" fmla="*/ 1 w 307"/>
                  <a:gd name="T41" fmla="*/ 192 h 273"/>
                  <a:gd name="T42" fmla="*/ 20 w 307"/>
                  <a:gd name="T43" fmla="*/ 243 h 273"/>
                  <a:gd name="T44" fmla="*/ 36 w 307"/>
                  <a:gd name="T45" fmla="*/ 266 h 273"/>
                  <a:gd name="T46" fmla="*/ 43 w 307"/>
                  <a:gd name="T47" fmla="*/ 273 h 273"/>
                  <a:gd name="T48" fmla="*/ 53 w 307"/>
                  <a:gd name="T49" fmla="*/ 273 h 273"/>
                  <a:gd name="T50" fmla="*/ 65 w 307"/>
                  <a:gd name="T51" fmla="*/ 271 h 273"/>
                  <a:gd name="T52" fmla="*/ 72 w 307"/>
                  <a:gd name="T53" fmla="*/ 263 h 2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3">
                    <a:moveTo>
                      <a:pt x="72" y="263"/>
                    </a:moveTo>
                    <a:lnTo>
                      <a:pt x="91" y="236"/>
                    </a:lnTo>
                    <a:lnTo>
                      <a:pt x="139" y="187"/>
                    </a:lnTo>
                    <a:lnTo>
                      <a:pt x="193" y="148"/>
                    </a:lnTo>
                    <a:lnTo>
                      <a:pt x="255" y="119"/>
                    </a:lnTo>
                    <a:lnTo>
                      <a:pt x="290" y="110"/>
                    </a:lnTo>
                    <a:lnTo>
                      <a:pt x="299" y="106"/>
                    </a:lnTo>
                    <a:lnTo>
                      <a:pt x="305" y="97"/>
                    </a:lnTo>
                    <a:lnTo>
                      <a:pt x="307" y="87"/>
                    </a:lnTo>
                    <a:lnTo>
                      <a:pt x="303" y="77"/>
                    </a:lnTo>
                    <a:lnTo>
                      <a:pt x="292" y="60"/>
                    </a:lnTo>
                    <a:lnTo>
                      <a:pt x="263" y="33"/>
                    </a:lnTo>
                    <a:lnTo>
                      <a:pt x="227" y="13"/>
                    </a:lnTo>
                    <a:lnTo>
                      <a:pt x="186" y="1"/>
                    </a:lnTo>
                    <a:lnTo>
                      <a:pt x="165" y="0"/>
                    </a:lnTo>
                    <a:lnTo>
                      <a:pt x="131" y="3"/>
                    </a:lnTo>
                    <a:lnTo>
                      <a:pt x="72" y="27"/>
                    </a:lnTo>
                    <a:lnTo>
                      <a:pt x="27" y="72"/>
                    </a:lnTo>
                    <a:lnTo>
                      <a:pt x="3" y="131"/>
                    </a:lnTo>
                    <a:lnTo>
                      <a:pt x="0" y="164"/>
                    </a:lnTo>
                    <a:lnTo>
                      <a:pt x="1" y="192"/>
                    </a:lnTo>
                    <a:lnTo>
                      <a:pt x="20" y="243"/>
                    </a:lnTo>
                    <a:lnTo>
                      <a:pt x="36" y="266"/>
                    </a:lnTo>
                    <a:lnTo>
                      <a:pt x="43" y="273"/>
                    </a:lnTo>
                    <a:lnTo>
                      <a:pt x="53" y="273"/>
                    </a:lnTo>
                    <a:lnTo>
                      <a:pt x="65" y="271"/>
                    </a:lnTo>
                    <a:lnTo>
                      <a:pt x="72" y="26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Freeform 10">
                <a:extLst>
                  <a:ext uri="{FF2B5EF4-FFF2-40B4-BE49-F238E27FC236}">
                    <a16:creationId xmlns="" xmlns:a16="http://schemas.microsoft.com/office/drawing/2014/main" id="{C10EC7CC-BA31-C346-8A2E-D1942FB19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8" y="900"/>
                <a:ext cx="102" cy="90"/>
              </a:xfrm>
              <a:custGeom>
                <a:avLst/>
                <a:gdLst>
                  <a:gd name="T0" fmla="*/ 143 w 307"/>
                  <a:gd name="T1" fmla="*/ 0 h 271"/>
                  <a:gd name="T2" fmla="*/ 121 w 307"/>
                  <a:gd name="T3" fmla="*/ 1 h 271"/>
                  <a:gd name="T4" fmla="*/ 81 w 307"/>
                  <a:gd name="T5" fmla="*/ 11 h 271"/>
                  <a:gd name="T6" fmla="*/ 46 w 307"/>
                  <a:gd name="T7" fmla="*/ 31 h 271"/>
                  <a:gd name="T8" fmla="*/ 16 w 307"/>
                  <a:gd name="T9" fmla="*/ 60 h 271"/>
                  <a:gd name="T10" fmla="*/ 4 w 307"/>
                  <a:gd name="T11" fmla="*/ 76 h 271"/>
                  <a:gd name="T12" fmla="*/ 0 w 307"/>
                  <a:gd name="T13" fmla="*/ 86 h 271"/>
                  <a:gd name="T14" fmla="*/ 3 w 307"/>
                  <a:gd name="T15" fmla="*/ 96 h 271"/>
                  <a:gd name="T16" fmla="*/ 9 w 307"/>
                  <a:gd name="T17" fmla="*/ 106 h 271"/>
                  <a:gd name="T18" fmla="*/ 19 w 307"/>
                  <a:gd name="T19" fmla="*/ 110 h 271"/>
                  <a:gd name="T20" fmla="*/ 52 w 307"/>
                  <a:gd name="T21" fmla="*/ 119 h 271"/>
                  <a:gd name="T22" fmla="*/ 115 w 307"/>
                  <a:gd name="T23" fmla="*/ 148 h 271"/>
                  <a:gd name="T24" fmla="*/ 170 w 307"/>
                  <a:gd name="T25" fmla="*/ 187 h 271"/>
                  <a:gd name="T26" fmla="*/ 218 w 307"/>
                  <a:gd name="T27" fmla="*/ 234 h 271"/>
                  <a:gd name="T28" fmla="*/ 237 w 307"/>
                  <a:gd name="T29" fmla="*/ 261 h 271"/>
                  <a:gd name="T30" fmla="*/ 245 w 307"/>
                  <a:gd name="T31" fmla="*/ 270 h 271"/>
                  <a:gd name="T32" fmla="*/ 255 w 307"/>
                  <a:gd name="T33" fmla="*/ 271 h 271"/>
                  <a:gd name="T34" fmla="*/ 266 w 307"/>
                  <a:gd name="T35" fmla="*/ 270 h 271"/>
                  <a:gd name="T36" fmla="*/ 274 w 307"/>
                  <a:gd name="T37" fmla="*/ 263 h 271"/>
                  <a:gd name="T38" fmla="*/ 289 w 307"/>
                  <a:gd name="T39" fmla="*/ 241 h 271"/>
                  <a:gd name="T40" fmla="*/ 306 w 307"/>
                  <a:gd name="T41" fmla="*/ 191 h 271"/>
                  <a:gd name="T42" fmla="*/ 307 w 307"/>
                  <a:gd name="T43" fmla="*/ 164 h 271"/>
                  <a:gd name="T44" fmla="*/ 306 w 307"/>
                  <a:gd name="T45" fmla="*/ 131 h 271"/>
                  <a:gd name="T46" fmla="*/ 280 w 307"/>
                  <a:gd name="T47" fmla="*/ 72 h 271"/>
                  <a:gd name="T48" fmla="*/ 235 w 307"/>
                  <a:gd name="T49" fmla="*/ 27 h 271"/>
                  <a:gd name="T50" fmla="*/ 178 w 307"/>
                  <a:gd name="T51" fmla="*/ 3 h 271"/>
                  <a:gd name="T52" fmla="*/ 143 w 307"/>
                  <a:gd name="T53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07" h="271">
                    <a:moveTo>
                      <a:pt x="143" y="0"/>
                    </a:moveTo>
                    <a:lnTo>
                      <a:pt x="121" y="1"/>
                    </a:lnTo>
                    <a:lnTo>
                      <a:pt x="81" y="11"/>
                    </a:lnTo>
                    <a:lnTo>
                      <a:pt x="46" y="31"/>
                    </a:lnTo>
                    <a:lnTo>
                      <a:pt x="16" y="60"/>
                    </a:lnTo>
                    <a:lnTo>
                      <a:pt x="4" y="76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9" y="106"/>
                    </a:lnTo>
                    <a:lnTo>
                      <a:pt x="19" y="110"/>
                    </a:lnTo>
                    <a:lnTo>
                      <a:pt x="52" y="119"/>
                    </a:lnTo>
                    <a:lnTo>
                      <a:pt x="115" y="148"/>
                    </a:lnTo>
                    <a:lnTo>
                      <a:pt x="170" y="187"/>
                    </a:lnTo>
                    <a:lnTo>
                      <a:pt x="218" y="234"/>
                    </a:lnTo>
                    <a:lnTo>
                      <a:pt x="237" y="261"/>
                    </a:lnTo>
                    <a:lnTo>
                      <a:pt x="245" y="270"/>
                    </a:lnTo>
                    <a:lnTo>
                      <a:pt x="255" y="271"/>
                    </a:lnTo>
                    <a:lnTo>
                      <a:pt x="266" y="270"/>
                    </a:lnTo>
                    <a:lnTo>
                      <a:pt x="274" y="263"/>
                    </a:lnTo>
                    <a:lnTo>
                      <a:pt x="289" y="241"/>
                    </a:lnTo>
                    <a:lnTo>
                      <a:pt x="306" y="191"/>
                    </a:lnTo>
                    <a:lnTo>
                      <a:pt x="307" y="164"/>
                    </a:lnTo>
                    <a:lnTo>
                      <a:pt x="306" y="131"/>
                    </a:lnTo>
                    <a:lnTo>
                      <a:pt x="280" y="72"/>
                    </a:lnTo>
                    <a:lnTo>
                      <a:pt x="235" y="27"/>
                    </a:lnTo>
                    <a:lnTo>
                      <a:pt x="178" y="3"/>
                    </a:lnTo>
                    <a:lnTo>
                      <a:pt x="14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Freeform 11">
                <a:extLst>
                  <a:ext uri="{FF2B5EF4-FFF2-40B4-BE49-F238E27FC236}">
                    <a16:creationId xmlns="" xmlns:a16="http://schemas.microsoft.com/office/drawing/2014/main" id="{F2823FF7-8073-4E50-2FFB-696F189581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612" y="947"/>
                <a:ext cx="241" cy="246"/>
              </a:xfrm>
              <a:custGeom>
                <a:avLst/>
                <a:gdLst>
                  <a:gd name="T0" fmla="*/ 722 w 725"/>
                  <a:gd name="T1" fmla="*/ 313 h 737"/>
                  <a:gd name="T2" fmla="*/ 679 w 725"/>
                  <a:gd name="T3" fmla="*/ 187 h 737"/>
                  <a:gd name="T4" fmla="*/ 604 w 725"/>
                  <a:gd name="T5" fmla="*/ 90 h 737"/>
                  <a:gd name="T6" fmla="*/ 459 w 725"/>
                  <a:gd name="T7" fmla="*/ 13 h 737"/>
                  <a:gd name="T8" fmla="*/ 390 w 725"/>
                  <a:gd name="T9" fmla="*/ 1 h 737"/>
                  <a:gd name="T10" fmla="*/ 334 w 725"/>
                  <a:gd name="T11" fmla="*/ 1 h 737"/>
                  <a:gd name="T12" fmla="*/ 263 w 725"/>
                  <a:gd name="T13" fmla="*/ 13 h 737"/>
                  <a:gd name="T14" fmla="*/ 120 w 725"/>
                  <a:gd name="T15" fmla="*/ 92 h 737"/>
                  <a:gd name="T16" fmla="*/ 45 w 725"/>
                  <a:gd name="T17" fmla="*/ 188 h 737"/>
                  <a:gd name="T18" fmla="*/ 3 w 725"/>
                  <a:gd name="T19" fmla="*/ 313 h 737"/>
                  <a:gd name="T20" fmla="*/ 2 w 725"/>
                  <a:gd name="T21" fmla="*/ 399 h 737"/>
                  <a:gd name="T22" fmla="*/ 51 w 725"/>
                  <a:gd name="T23" fmla="*/ 543 h 737"/>
                  <a:gd name="T24" fmla="*/ 123 w 725"/>
                  <a:gd name="T25" fmla="*/ 630 h 737"/>
                  <a:gd name="T26" fmla="*/ 84 w 725"/>
                  <a:gd name="T27" fmla="*/ 687 h 737"/>
                  <a:gd name="T28" fmla="*/ 103 w 725"/>
                  <a:gd name="T29" fmla="*/ 729 h 737"/>
                  <a:gd name="T30" fmla="*/ 126 w 725"/>
                  <a:gd name="T31" fmla="*/ 737 h 737"/>
                  <a:gd name="T32" fmla="*/ 153 w 725"/>
                  <a:gd name="T33" fmla="*/ 727 h 737"/>
                  <a:gd name="T34" fmla="*/ 189 w 725"/>
                  <a:gd name="T35" fmla="*/ 677 h 737"/>
                  <a:gd name="T36" fmla="*/ 316 w 725"/>
                  <a:gd name="T37" fmla="*/ 719 h 737"/>
                  <a:gd name="T38" fmla="*/ 409 w 725"/>
                  <a:gd name="T39" fmla="*/ 719 h 737"/>
                  <a:gd name="T40" fmla="*/ 536 w 725"/>
                  <a:gd name="T41" fmla="*/ 677 h 737"/>
                  <a:gd name="T42" fmla="*/ 572 w 725"/>
                  <a:gd name="T43" fmla="*/ 727 h 737"/>
                  <a:gd name="T44" fmla="*/ 599 w 725"/>
                  <a:gd name="T45" fmla="*/ 737 h 737"/>
                  <a:gd name="T46" fmla="*/ 622 w 725"/>
                  <a:gd name="T47" fmla="*/ 729 h 737"/>
                  <a:gd name="T48" fmla="*/ 640 w 725"/>
                  <a:gd name="T49" fmla="*/ 687 h 737"/>
                  <a:gd name="T50" fmla="*/ 602 w 725"/>
                  <a:gd name="T51" fmla="*/ 630 h 737"/>
                  <a:gd name="T52" fmla="*/ 674 w 725"/>
                  <a:gd name="T53" fmla="*/ 543 h 737"/>
                  <a:gd name="T54" fmla="*/ 723 w 725"/>
                  <a:gd name="T55" fmla="*/ 399 h 737"/>
                  <a:gd name="T56" fmla="*/ 363 w 725"/>
                  <a:gd name="T57" fmla="*/ 619 h 737"/>
                  <a:gd name="T58" fmla="*/ 285 w 725"/>
                  <a:gd name="T59" fmla="*/ 608 h 737"/>
                  <a:gd name="T60" fmla="*/ 197 w 725"/>
                  <a:gd name="T61" fmla="*/ 561 h 737"/>
                  <a:gd name="T62" fmla="*/ 133 w 725"/>
                  <a:gd name="T63" fmla="*/ 484 h 737"/>
                  <a:gd name="T64" fmla="*/ 103 w 725"/>
                  <a:gd name="T65" fmla="*/ 386 h 737"/>
                  <a:gd name="T66" fmla="*/ 103 w 725"/>
                  <a:gd name="T67" fmla="*/ 328 h 737"/>
                  <a:gd name="T68" fmla="*/ 133 w 725"/>
                  <a:gd name="T69" fmla="*/ 237 h 737"/>
                  <a:gd name="T70" fmla="*/ 188 w 725"/>
                  <a:gd name="T71" fmla="*/ 166 h 737"/>
                  <a:gd name="T72" fmla="*/ 292 w 725"/>
                  <a:gd name="T73" fmla="*/ 110 h 737"/>
                  <a:gd name="T74" fmla="*/ 342 w 725"/>
                  <a:gd name="T75" fmla="*/ 102 h 737"/>
                  <a:gd name="T76" fmla="*/ 381 w 725"/>
                  <a:gd name="T77" fmla="*/ 102 h 737"/>
                  <a:gd name="T78" fmla="*/ 431 w 725"/>
                  <a:gd name="T79" fmla="*/ 109 h 737"/>
                  <a:gd name="T80" fmla="*/ 536 w 725"/>
                  <a:gd name="T81" fmla="*/ 166 h 737"/>
                  <a:gd name="T82" fmla="*/ 592 w 725"/>
                  <a:gd name="T83" fmla="*/ 237 h 737"/>
                  <a:gd name="T84" fmla="*/ 622 w 725"/>
                  <a:gd name="T85" fmla="*/ 328 h 737"/>
                  <a:gd name="T86" fmla="*/ 622 w 725"/>
                  <a:gd name="T87" fmla="*/ 386 h 737"/>
                  <a:gd name="T88" fmla="*/ 592 w 725"/>
                  <a:gd name="T89" fmla="*/ 484 h 737"/>
                  <a:gd name="T90" fmla="*/ 529 w 725"/>
                  <a:gd name="T91" fmla="*/ 561 h 737"/>
                  <a:gd name="T92" fmla="*/ 441 w 725"/>
                  <a:gd name="T93" fmla="*/ 608 h 737"/>
                  <a:gd name="T94" fmla="*/ 363 w 725"/>
                  <a:gd name="T95" fmla="*/ 619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5" h="737">
                    <a:moveTo>
                      <a:pt x="725" y="361"/>
                    </a:moveTo>
                    <a:lnTo>
                      <a:pt x="722" y="313"/>
                    </a:lnTo>
                    <a:lnTo>
                      <a:pt x="699" y="225"/>
                    </a:lnTo>
                    <a:lnTo>
                      <a:pt x="679" y="187"/>
                    </a:lnTo>
                    <a:lnTo>
                      <a:pt x="659" y="151"/>
                    </a:lnTo>
                    <a:lnTo>
                      <a:pt x="604" y="90"/>
                    </a:lnTo>
                    <a:lnTo>
                      <a:pt x="536" y="44"/>
                    </a:lnTo>
                    <a:lnTo>
                      <a:pt x="459" y="13"/>
                    </a:lnTo>
                    <a:lnTo>
                      <a:pt x="418" y="4"/>
                    </a:lnTo>
                    <a:lnTo>
                      <a:pt x="390" y="1"/>
                    </a:lnTo>
                    <a:lnTo>
                      <a:pt x="363" y="0"/>
                    </a:lnTo>
                    <a:lnTo>
                      <a:pt x="334" y="1"/>
                    </a:lnTo>
                    <a:lnTo>
                      <a:pt x="305" y="5"/>
                    </a:lnTo>
                    <a:lnTo>
                      <a:pt x="263" y="13"/>
                    </a:lnTo>
                    <a:lnTo>
                      <a:pt x="187" y="44"/>
                    </a:lnTo>
                    <a:lnTo>
                      <a:pt x="120" y="92"/>
                    </a:lnTo>
                    <a:lnTo>
                      <a:pt x="67" y="152"/>
                    </a:lnTo>
                    <a:lnTo>
                      <a:pt x="45" y="188"/>
                    </a:lnTo>
                    <a:lnTo>
                      <a:pt x="25" y="227"/>
                    </a:lnTo>
                    <a:lnTo>
                      <a:pt x="3" y="313"/>
                    </a:lnTo>
                    <a:lnTo>
                      <a:pt x="0" y="361"/>
                    </a:lnTo>
                    <a:lnTo>
                      <a:pt x="2" y="399"/>
                    </a:lnTo>
                    <a:lnTo>
                      <a:pt x="19" y="476"/>
                    </a:lnTo>
                    <a:lnTo>
                      <a:pt x="51" y="543"/>
                    </a:lnTo>
                    <a:lnTo>
                      <a:pt x="96" y="604"/>
                    </a:lnTo>
                    <a:lnTo>
                      <a:pt x="123" y="630"/>
                    </a:lnTo>
                    <a:lnTo>
                      <a:pt x="93" y="673"/>
                    </a:lnTo>
                    <a:lnTo>
                      <a:pt x="84" y="687"/>
                    </a:lnTo>
                    <a:lnTo>
                      <a:pt x="90" y="719"/>
                    </a:lnTo>
                    <a:lnTo>
                      <a:pt x="103" y="729"/>
                    </a:lnTo>
                    <a:lnTo>
                      <a:pt x="113" y="736"/>
                    </a:lnTo>
                    <a:lnTo>
                      <a:pt x="126" y="737"/>
                    </a:lnTo>
                    <a:lnTo>
                      <a:pt x="136" y="736"/>
                    </a:lnTo>
                    <a:lnTo>
                      <a:pt x="153" y="727"/>
                    </a:lnTo>
                    <a:lnTo>
                      <a:pt x="159" y="720"/>
                    </a:lnTo>
                    <a:lnTo>
                      <a:pt x="189" y="677"/>
                    </a:lnTo>
                    <a:lnTo>
                      <a:pt x="230" y="696"/>
                    </a:lnTo>
                    <a:lnTo>
                      <a:pt x="316" y="719"/>
                    </a:lnTo>
                    <a:lnTo>
                      <a:pt x="363" y="720"/>
                    </a:lnTo>
                    <a:lnTo>
                      <a:pt x="409" y="719"/>
                    </a:lnTo>
                    <a:lnTo>
                      <a:pt x="495" y="696"/>
                    </a:lnTo>
                    <a:lnTo>
                      <a:pt x="536" y="677"/>
                    </a:lnTo>
                    <a:lnTo>
                      <a:pt x="566" y="720"/>
                    </a:lnTo>
                    <a:lnTo>
                      <a:pt x="572" y="727"/>
                    </a:lnTo>
                    <a:lnTo>
                      <a:pt x="589" y="736"/>
                    </a:lnTo>
                    <a:lnTo>
                      <a:pt x="599" y="737"/>
                    </a:lnTo>
                    <a:lnTo>
                      <a:pt x="612" y="736"/>
                    </a:lnTo>
                    <a:lnTo>
                      <a:pt x="622" y="729"/>
                    </a:lnTo>
                    <a:lnTo>
                      <a:pt x="635" y="719"/>
                    </a:lnTo>
                    <a:lnTo>
                      <a:pt x="640" y="687"/>
                    </a:lnTo>
                    <a:lnTo>
                      <a:pt x="633" y="673"/>
                    </a:lnTo>
                    <a:lnTo>
                      <a:pt x="602" y="630"/>
                    </a:lnTo>
                    <a:lnTo>
                      <a:pt x="630" y="604"/>
                    </a:lnTo>
                    <a:lnTo>
                      <a:pt x="674" y="543"/>
                    </a:lnTo>
                    <a:lnTo>
                      <a:pt x="706" y="476"/>
                    </a:lnTo>
                    <a:lnTo>
                      <a:pt x="723" y="399"/>
                    </a:lnTo>
                    <a:lnTo>
                      <a:pt x="725" y="361"/>
                    </a:lnTo>
                    <a:close/>
                    <a:moveTo>
                      <a:pt x="363" y="619"/>
                    </a:moveTo>
                    <a:lnTo>
                      <a:pt x="335" y="619"/>
                    </a:lnTo>
                    <a:lnTo>
                      <a:pt x="285" y="608"/>
                    </a:lnTo>
                    <a:lnTo>
                      <a:pt x="239" y="589"/>
                    </a:lnTo>
                    <a:lnTo>
                      <a:pt x="197" y="561"/>
                    </a:lnTo>
                    <a:lnTo>
                      <a:pt x="161" y="526"/>
                    </a:lnTo>
                    <a:lnTo>
                      <a:pt x="133" y="484"/>
                    </a:lnTo>
                    <a:lnTo>
                      <a:pt x="113" y="438"/>
                    </a:lnTo>
                    <a:lnTo>
                      <a:pt x="103" y="386"/>
                    </a:lnTo>
                    <a:lnTo>
                      <a:pt x="101" y="361"/>
                    </a:lnTo>
                    <a:lnTo>
                      <a:pt x="103" y="328"/>
                    </a:lnTo>
                    <a:lnTo>
                      <a:pt x="120" y="266"/>
                    </a:lnTo>
                    <a:lnTo>
                      <a:pt x="133" y="237"/>
                    </a:lnTo>
                    <a:lnTo>
                      <a:pt x="149" y="211"/>
                    </a:lnTo>
                    <a:lnTo>
                      <a:pt x="188" y="166"/>
                    </a:lnTo>
                    <a:lnTo>
                      <a:pt x="237" y="133"/>
                    </a:lnTo>
                    <a:lnTo>
                      <a:pt x="292" y="110"/>
                    </a:lnTo>
                    <a:lnTo>
                      <a:pt x="322" y="105"/>
                    </a:lnTo>
                    <a:lnTo>
                      <a:pt x="342" y="102"/>
                    </a:lnTo>
                    <a:lnTo>
                      <a:pt x="363" y="100"/>
                    </a:lnTo>
                    <a:lnTo>
                      <a:pt x="381" y="102"/>
                    </a:lnTo>
                    <a:lnTo>
                      <a:pt x="400" y="103"/>
                    </a:lnTo>
                    <a:lnTo>
                      <a:pt x="431" y="109"/>
                    </a:lnTo>
                    <a:lnTo>
                      <a:pt x="487" y="132"/>
                    </a:lnTo>
                    <a:lnTo>
                      <a:pt x="536" y="166"/>
                    </a:lnTo>
                    <a:lnTo>
                      <a:pt x="576" y="211"/>
                    </a:lnTo>
                    <a:lnTo>
                      <a:pt x="592" y="237"/>
                    </a:lnTo>
                    <a:lnTo>
                      <a:pt x="605" y="264"/>
                    </a:lnTo>
                    <a:lnTo>
                      <a:pt x="622" y="328"/>
                    </a:lnTo>
                    <a:lnTo>
                      <a:pt x="624" y="361"/>
                    </a:lnTo>
                    <a:lnTo>
                      <a:pt x="622" y="386"/>
                    </a:lnTo>
                    <a:lnTo>
                      <a:pt x="612" y="438"/>
                    </a:lnTo>
                    <a:lnTo>
                      <a:pt x="592" y="484"/>
                    </a:lnTo>
                    <a:lnTo>
                      <a:pt x="563" y="526"/>
                    </a:lnTo>
                    <a:lnTo>
                      <a:pt x="529" y="561"/>
                    </a:lnTo>
                    <a:lnTo>
                      <a:pt x="487" y="589"/>
                    </a:lnTo>
                    <a:lnTo>
                      <a:pt x="441" y="608"/>
                    </a:lnTo>
                    <a:lnTo>
                      <a:pt x="389" y="619"/>
                    </a:lnTo>
                    <a:lnTo>
                      <a:pt x="363" y="61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42" name="Freeform 12">
                <a:extLst>
                  <a:ext uri="{FF2B5EF4-FFF2-40B4-BE49-F238E27FC236}">
                    <a16:creationId xmlns="" xmlns:a16="http://schemas.microsoft.com/office/drawing/2014/main" id="{11FD4E95-E4A9-BF5E-23AF-20E138E2BD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6" y="1006"/>
                <a:ext cx="70" cy="99"/>
              </a:xfrm>
              <a:custGeom>
                <a:avLst/>
                <a:gdLst>
                  <a:gd name="T0" fmla="*/ 194 w 209"/>
                  <a:gd name="T1" fmla="*/ 245 h 298"/>
                  <a:gd name="T2" fmla="*/ 95 w 209"/>
                  <a:gd name="T3" fmla="*/ 183 h 298"/>
                  <a:gd name="T4" fmla="*/ 91 w 209"/>
                  <a:gd name="T5" fmla="*/ 167 h 298"/>
                  <a:gd name="T6" fmla="*/ 78 w 209"/>
                  <a:gd name="T7" fmla="*/ 156 h 298"/>
                  <a:gd name="T8" fmla="*/ 83 w 209"/>
                  <a:gd name="T9" fmla="*/ 31 h 298"/>
                  <a:gd name="T10" fmla="*/ 82 w 209"/>
                  <a:gd name="T11" fmla="*/ 19 h 298"/>
                  <a:gd name="T12" fmla="*/ 66 w 209"/>
                  <a:gd name="T13" fmla="*/ 3 h 298"/>
                  <a:gd name="T14" fmla="*/ 54 w 209"/>
                  <a:gd name="T15" fmla="*/ 0 h 298"/>
                  <a:gd name="T16" fmla="*/ 43 w 209"/>
                  <a:gd name="T17" fmla="*/ 2 h 298"/>
                  <a:gd name="T18" fmla="*/ 27 w 209"/>
                  <a:gd name="T19" fmla="*/ 18 h 298"/>
                  <a:gd name="T20" fmla="*/ 26 w 209"/>
                  <a:gd name="T21" fmla="*/ 29 h 298"/>
                  <a:gd name="T22" fmla="*/ 20 w 209"/>
                  <a:gd name="T23" fmla="*/ 153 h 298"/>
                  <a:gd name="T24" fmla="*/ 11 w 209"/>
                  <a:gd name="T25" fmla="*/ 160 h 298"/>
                  <a:gd name="T26" fmla="*/ 1 w 209"/>
                  <a:gd name="T27" fmla="*/ 180 h 298"/>
                  <a:gd name="T28" fmla="*/ 0 w 209"/>
                  <a:gd name="T29" fmla="*/ 192 h 298"/>
                  <a:gd name="T30" fmla="*/ 1 w 209"/>
                  <a:gd name="T31" fmla="*/ 202 h 298"/>
                  <a:gd name="T32" fmla="*/ 8 w 209"/>
                  <a:gd name="T33" fmla="*/ 219 h 298"/>
                  <a:gd name="T34" fmla="*/ 21 w 209"/>
                  <a:gd name="T35" fmla="*/ 232 h 298"/>
                  <a:gd name="T36" fmla="*/ 39 w 209"/>
                  <a:gd name="T37" fmla="*/ 239 h 298"/>
                  <a:gd name="T38" fmla="*/ 49 w 209"/>
                  <a:gd name="T39" fmla="*/ 241 h 298"/>
                  <a:gd name="T40" fmla="*/ 59 w 209"/>
                  <a:gd name="T41" fmla="*/ 239 h 298"/>
                  <a:gd name="T42" fmla="*/ 69 w 209"/>
                  <a:gd name="T43" fmla="*/ 235 h 298"/>
                  <a:gd name="T44" fmla="*/ 164 w 209"/>
                  <a:gd name="T45" fmla="*/ 294 h 298"/>
                  <a:gd name="T46" fmla="*/ 171 w 209"/>
                  <a:gd name="T47" fmla="*/ 298 h 298"/>
                  <a:gd name="T48" fmla="*/ 180 w 209"/>
                  <a:gd name="T49" fmla="*/ 298 h 298"/>
                  <a:gd name="T50" fmla="*/ 187 w 209"/>
                  <a:gd name="T51" fmla="*/ 298 h 298"/>
                  <a:gd name="T52" fmla="*/ 199 w 209"/>
                  <a:gd name="T53" fmla="*/ 291 h 298"/>
                  <a:gd name="T54" fmla="*/ 205 w 209"/>
                  <a:gd name="T55" fmla="*/ 285 h 298"/>
                  <a:gd name="T56" fmla="*/ 209 w 209"/>
                  <a:gd name="T57" fmla="*/ 274 h 298"/>
                  <a:gd name="T58" fmla="*/ 203 w 209"/>
                  <a:gd name="T59" fmla="*/ 252 h 298"/>
                  <a:gd name="T60" fmla="*/ 194 w 209"/>
                  <a:gd name="T61" fmla="*/ 245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09" h="298">
                    <a:moveTo>
                      <a:pt x="194" y="245"/>
                    </a:moveTo>
                    <a:lnTo>
                      <a:pt x="95" y="183"/>
                    </a:lnTo>
                    <a:lnTo>
                      <a:pt x="91" y="167"/>
                    </a:lnTo>
                    <a:lnTo>
                      <a:pt x="78" y="156"/>
                    </a:lnTo>
                    <a:lnTo>
                      <a:pt x="83" y="31"/>
                    </a:lnTo>
                    <a:lnTo>
                      <a:pt x="82" y="19"/>
                    </a:lnTo>
                    <a:lnTo>
                      <a:pt x="66" y="3"/>
                    </a:lnTo>
                    <a:lnTo>
                      <a:pt x="54" y="0"/>
                    </a:lnTo>
                    <a:lnTo>
                      <a:pt x="43" y="2"/>
                    </a:lnTo>
                    <a:lnTo>
                      <a:pt x="27" y="18"/>
                    </a:lnTo>
                    <a:lnTo>
                      <a:pt x="26" y="29"/>
                    </a:lnTo>
                    <a:lnTo>
                      <a:pt x="20" y="153"/>
                    </a:lnTo>
                    <a:lnTo>
                      <a:pt x="11" y="160"/>
                    </a:lnTo>
                    <a:lnTo>
                      <a:pt x="1" y="180"/>
                    </a:lnTo>
                    <a:lnTo>
                      <a:pt x="0" y="192"/>
                    </a:lnTo>
                    <a:lnTo>
                      <a:pt x="1" y="202"/>
                    </a:lnTo>
                    <a:lnTo>
                      <a:pt x="8" y="219"/>
                    </a:lnTo>
                    <a:lnTo>
                      <a:pt x="21" y="232"/>
                    </a:lnTo>
                    <a:lnTo>
                      <a:pt x="39" y="239"/>
                    </a:lnTo>
                    <a:lnTo>
                      <a:pt x="49" y="241"/>
                    </a:lnTo>
                    <a:lnTo>
                      <a:pt x="59" y="239"/>
                    </a:lnTo>
                    <a:lnTo>
                      <a:pt x="69" y="235"/>
                    </a:lnTo>
                    <a:lnTo>
                      <a:pt x="164" y="294"/>
                    </a:lnTo>
                    <a:lnTo>
                      <a:pt x="171" y="298"/>
                    </a:lnTo>
                    <a:lnTo>
                      <a:pt x="180" y="298"/>
                    </a:lnTo>
                    <a:lnTo>
                      <a:pt x="187" y="298"/>
                    </a:lnTo>
                    <a:lnTo>
                      <a:pt x="199" y="291"/>
                    </a:lnTo>
                    <a:lnTo>
                      <a:pt x="205" y="285"/>
                    </a:lnTo>
                    <a:lnTo>
                      <a:pt x="209" y="274"/>
                    </a:lnTo>
                    <a:lnTo>
                      <a:pt x="203" y="252"/>
                    </a:lnTo>
                    <a:lnTo>
                      <a:pt x="194" y="2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1" name="Group 19">
              <a:extLst>
                <a:ext uri="{FF2B5EF4-FFF2-40B4-BE49-F238E27FC236}">
                  <a16:creationId xmlns="" xmlns:a16="http://schemas.microsoft.com/office/drawing/2014/main" id="{899D36FF-8E08-5F0C-CA43-2B2D34067688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0893103" y="498283"/>
              <a:ext cx="106209" cy="106209"/>
              <a:chOff x="1747" y="423"/>
              <a:chExt cx="575" cy="575"/>
            </a:xfrm>
            <a:solidFill>
              <a:schemeClr val="bg1"/>
            </a:solidFill>
          </p:grpSpPr>
          <p:sp>
            <p:nvSpPr>
              <p:cNvPr id="36" name="Freeform 20">
                <a:extLst>
                  <a:ext uri="{FF2B5EF4-FFF2-40B4-BE49-F238E27FC236}">
                    <a16:creationId xmlns="" xmlns:a16="http://schemas.microsoft.com/office/drawing/2014/main" id="{AD7A2E7B-703E-F52A-9754-92CD4C2118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99" y="577"/>
                <a:ext cx="271" cy="270"/>
              </a:xfrm>
              <a:custGeom>
                <a:avLst/>
                <a:gdLst>
                  <a:gd name="T0" fmla="*/ 148 w 811"/>
                  <a:gd name="T1" fmla="*/ 0 h 811"/>
                  <a:gd name="T2" fmla="*/ 65 w 811"/>
                  <a:gd name="T3" fmla="*/ 24 h 811"/>
                  <a:gd name="T4" fmla="*/ 1 w 811"/>
                  <a:gd name="T5" fmla="*/ 118 h 811"/>
                  <a:gd name="T6" fmla="*/ 0 w 811"/>
                  <a:gd name="T7" fmla="*/ 663 h 811"/>
                  <a:gd name="T8" fmla="*/ 24 w 811"/>
                  <a:gd name="T9" fmla="*/ 746 h 811"/>
                  <a:gd name="T10" fmla="*/ 118 w 811"/>
                  <a:gd name="T11" fmla="*/ 808 h 811"/>
                  <a:gd name="T12" fmla="*/ 663 w 811"/>
                  <a:gd name="T13" fmla="*/ 811 h 811"/>
                  <a:gd name="T14" fmla="*/ 746 w 811"/>
                  <a:gd name="T15" fmla="*/ 787 h 811"/>
                  <a:gd name="T16" fmla="*/ 810 w 811"/>
                  <a:gd name="T17" fmla="*/ 693 h 811"/>
                  <a:gd name="T18" fmla="*/ 811 w 811"/>
                  <a:gd name="T19" fmla="*/ 148 h 811"/>
                  <a:gd name="T20" fmla="*/ 787 w 811"/>
                  <a:gd name="T21" fmla="*/ 65 h 811"/>
                  <a:gd name="T22" fmla="*/ 693 w 811"/>
                  <a:gd name="T23" fmla="*/ 1 h 811"/>
                  <a:gd name="T24" fmla="*/ 405 w 811"/>
                  <a:gd name="T25" fmla="*/ 673 h 811"/>
                  <a:gd name="T26" fmla="*/ 326 w 811"/>
                  <a:gd name="T27" fmla="*/ 661 h 811"/>
                  <a:gd name="T28" fmla="*/ 235 w 811"/>
                  <a:gd name="T29" fmla="*/ 611 h 811"/>
                  <a:gd name="T30" fmla="*/ 170 w 811"/>
                  <a:gd name="T31" fmla="*/ 533 h 811"/>
                  <a:gd name="T32" fmla="*/ 140 w 811"/>
                  <a:gd name="T33" fmla="*/ 432 h 811"/>
                  <a:gd name="T34" fmla="*/ 140 w 811"/>
                  <a:gd name="T35" fmla="*/ 377 h 811"/>
                  <a:gd name="T36" fmla="*/ 170 w 811"/>
                  <a:gd name="T37" fmla="*/ 278 h 811"/>
                  <a:gd name="T38" fmla="*/ 235 w 811"/>
                  <a:gd name="T39" fmla="*/ 199 h 811"/>
                  <a:gd name="T40" fmla="*/ 326 w 811"/>
                  <a:gd name="T41" fmla="*/ 150 h 811"/>
                  <a:gd name="T42" fmla="*/ 405 w 811"/>
                  <a:gd name="T43" fmla="*/ 138 h 811"/>
                  <a:gd name="T44" fmla="*/ 486 w 811"/>
                  <a:gd name="T45" fmla="*/ 150 h 811"/>
                  <a:gd name="T46" fmla="*/ 575 w 811"/>
                  <a:gd name="T47" fmla="*/ 199 h 811"/>
                  <a:gd name="T48" fmla="*/ 641 w 811"/>
                  <a:gd name="T49" fmla="*/ 278 h 811"/>
                  <a:gd name="T50" fmla="*/ 671 w 811"/>
                  <a:gd name="T51" fmla="*/ 377 h 811"/>
                  <a:gd name="T52" fmla="*/ 671 w 811"/>
                  <a:gd name="T53" fmla="*/ 432 h 811"/>
                  <a:gd name="T54" fmla="*/ 641 w 811"/>
                  <a:gd name="T55" fmla="*/ 533 h 811"/>
                  <a:gd name="T56" fmla="*/ 575 w 811"/>
                  <a:gd name="T57" fmla="*/ 611 h 811"/>
                  <a:gd name="T58" fmla="*/ 486 w 811"/>
                  <a:gd name="T59" fmla="*/ 661 h 811"/>
                  <a:gd name="T60" fmla="*/ 405 w 811"/>
                  <a:gd name="T61" fmla="*/ 673 h 811"/>
                  <a:gd name="T62" fmla="*/ 669 w 811"/>
                  <a:gd name="T63" fmla="*/ 193 h 811"/>
                  <a:gd name="T64" fmla="*/ 628 w 811"/>
                  <a:gd name="T65" fmla="*/ 166 h 811"/>
                  <a:gd name="T66" fmla="*/ 618 w 811"/>
                  <a:gd name="T67" fmla="*/ 130 h 811"/>
                  <a:gd name="T68" fmla="*/ 628 w 811"/>
                  <a:gd name="T69" fmla="*/ 95 h 811"/>
                  <a:gd name="T70" fmla="*/ 669 w 811"/>
                  <a:gd name="T71" fmla="*/ 68 h 811"/>
                  <a:gd name="T72" fmla="*/ 695 w 811"/>
                  <a:gd name="T73" fmla="*/ 68 h 811"/>
                  <a:gd name="T74" fmla="*/ 733 w 811"/>
                  <a:gd name="T75" fmla="*/ 95 h 811"/>
                  <a:gd name="T76" fmla="*/ 745 w 811"/>
                  <a:gd name="T77" fmla="*/ 130 h 811"/>
                  <a:gd name="T78" fmla="*/ 733 w 811"/>
                  <a:gd name="T79" fmla="*/ 166 h 811"/>
                  <a:gd name="T80" fmla="*/ 695 w 811"/>
                  <a:gd name="T81" fmla="*/ 193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811" h="811">
                    <a:moveTo>
                      <a:pt x="663" y="0"/>
                    </a:moveTo>
                    <a:lnTo>
                      <a:pt x="148" y="0"/>
                    </a:lnTo>
                    <a:lnTo>
                      <a:pt x="118" y="1"/>
                    </a:lnTo>
                    <a:lnTo>
                      <a:pt x="65" y="24"/>
                    </a:lnTo>
                    <a:lnTo>
                      <a:pt x="24" y="65"/>
                    </a:lnTo>
                    <a:lnTo>
                      <a:pt x="1" y="118"/>
                    </a:lnTo>
                    <a:lnTo>
                      <a:pt x="0" y="148"/>
                    </a:lnTo>
                    <a:lnTo>
                      <a:pt x="0" y="663"/>
                    </a:lnTo>
                    <a:lnTo>
                      <a:pt x="1" y="693"/>
                    </a:lnTo>
                    <a:lnTo>
                      <a:pt x="24" y="746"/>
                    </a:lnTo>
                    <a:lnTo>
                      <a:pt x="65" y="787"/>
                    </a:lnTo>
                    <a:lnTo>
                      <a:pt x="118" y="808"/>
                    </a:lnTo>
                    <a:lnTo>
                      <a:pt x="148" y="811"/>
                    </a:lnTo>
                    <a:lnTo>
                      <a:pt x="663" y="811"/>
                    </a:lnTo>
                    <a:lnTo>
                      <a:pt x="693" y="808"/>
                    </a:lnTo>
                    <a:lnTo>
                      <a:pt x="746" y="787"/>
                    </a:lnTo>
                    <a:lnTo>
                      <a:pt x="787" y="746"/>
                    </a:lnTo>
                    <a:lnTo>
                      <a:pt x="810" y="693"/>
                    </a:lnTo>
                    <a:lnTo>
                      <a:pt x="811" y="663"/>
                    </a:lnTo>
                    <a:lnTo>
                      <a:pt x="811" y="148"/>
                    </a:lnTo>
                    <a:lnTo>
                      <a:pt x="810" y="118"/>
                    </a:lnTo>
                    <a:lnTo>
                      <a:pt x="787" y="65"/>
                    </a:lnTo>
                    <a:lnTo>
                      <a:pt x="746" y="24"/>
                    </a:lnTo>
                    <a:lnTo>
                      <a:pt x="693" y="1"/>
                    </a:lnTo>
                    <a:lnTo>
                      <a:pt x="663" y="0"/>
                    </a:lnTo>
                    <a:close/>
                    <a:moveTo>
                      <a:pt x="405" y="673"/>
                    </a:moveTo>
                    <a:lnTo>
                      <a:pt x="377" y="671"/>
                    </a:lnTo>
                    <a:lnTo>
                      <a:pt x="326" y="661"/>
                    </a:lnTo>
                    <a:lnTo>
                      <a:pt x="278" y="640"/>
                    </a:lnTo>
                    <a:lnTo>
                      <a:pt x="235" y="611"/>
                    </a:lnTo>
                    <a:lnTo>
                      <a:pt x="199" y="575"/>
                    </a:lnTo>
                    <a:lnTo>
                      <a:pt x="170" y="533"/>
                    </a:lnTo>
                    <a:lnTo>
                      <a:pt x="150" y="484"/>
                    </a:lnTo>
                    <a:lnTo>
                      <a:pt x="140" y="432"/>
                    </a:lnTo>
                    <a:lnTo>
                      <a:pt x="138" y="405"/>
                    </a:lnTo>
                    <a:lnTo>
                      <a:pt x="140" y="377"/>
                    </a:lnTo>
                    <a:lnTo>
                      <a:pt x="150" y="326"/>
                    </a:lnTo>
                    <a:lnTo>
                      <a:pt x="170" y="278"/>
                    </a:lnTo>
                    <a:lnTo>
                      <a:pt x="199" y="235"/>
                    </a:lnTo>
                    <a:lnTo>
                      <a:pt x="235" y="199"/>
                    </a:lnTo>
                    <a:lnTo>
                      <a:pt x="278" y="170"/>
                    </a:lnTo>
                    <a:lnTo>
                      <a:pt x="326" y="150"/>
                    </a:lnTo>
                    <a:lnTo>
                      <a:pt x="377" y="138"/>
                    </a:lnTo>
                    <a:lnTo>
                      <a:pt x="405" y="138"/>
                    </a:lnTo>
                    <a:lnTo>
                      <a:pt x="432" y="138"/>
                    </a:lnTo>
                    <a:lnTo>
                      <a:pt x="486" y="150"/>
                    </a:lnTo>
                    <a:lnTo>
                      <a:pt x="533" y="170"/>
                    </a:lnTo>
                    <a:lnTo>
                      <a:pt x="575" y="199"/>
                    </a:lnTo>
                    <a:lnTo>
                      <a:pt x="612" y="235"/>
                    </a:lnTo>
                    <a:lnTo>
                      <a:pt x="641" y="278"/>
                    </a:lnTo>
                    <a:lnTo>
                      <a:pt x="661" y="326"/>
                    </a:lnTo>
                    <a:lnTo>
                      <a:pt x="671" y="377"/>
                    </a:lnTo>
                    <a:lnTo>
                      <a:pt x="673" y="405"/>
                    </a:lnTo>
                    <a:lnTo>
                      <a:pt x="671" y="432"/>
                    </a:lnTo>
                    <a:lnTo>
                      <a:pt x="661" y="484"/>
                    </a:lnTo>
                    <a:lnTo>
                      <a:pt x="641" y="533"/>
                    </a:lnTo>
                    <a:lnTo>
                      <a:pt x="612" y="575"/>
                    </a:lnTo>
                    <a:lnTo>
                      <a:pt x="575" y="611"/>
                    </a:lnTo>
                    <a:lnTo>
                      <a:pt x="533" y="640"/>
                    </a:lnTo>
                    <a:lnTo>
                      <a:pt x="486" y="661"/>
                    </a:lnTo>
                    <a:lnTo>
                      <a:pt x="432" y="671"/>
                    </a:lnTo>
                    <a:lnTo>
                      <a:pt x="405" y="673"/>
                    </a:lnTo>
                    <a:close/>
                    <a:moveTo>
                      <a:pt x="682" y="193"/>
                    </a:moveTo>
                    <a:lnTo>
                      <a:pt x="669" y="193"/>
                    </a:lnTo>
                    <a:lnTo>
                      <a:pt x="646" y="183"/>
                    </a:lnTo>
                    <a:lnTo>
                      <a:pt x="628" y="166"/>
                    </a:lnTo>
                    <a:lnTo>
                      <a:pt x="620" y="143"/>
                    </a:lnTo>
                    <a:lnTo>
                      <a:pt x="618" y="130"/>
                    </a:lnTo>
                    <a:lnTo>
                      <a:pt x="620" y="117"/>
                    </a:lnTo>
                    <a:lnTo>
                      <a:pt x="628" y="95"/>
                    </a:lnTo>
                    <a:lnTo>
                      <a:pt x="646" y="78"/>
                    </a:lnTo>
                    <a:lnTo>
                      <a:pt x="669" y="68"/>
                    </a:lnTo>
                    <a:lnTo>
                      <a:pt x="682" y="66"/>
                    </a:lnTo>
                    <a:lnTo>
                      <a:pt x="695" y="68"/>
                    </a:lnTo>
                    <a:lnTo>
                      <a:pt x="716" y="78"/>
                    </a:lnTo>
                    <a:lnTo>
                      <a:pt x="733" y="95"/>
                    </a:lnTo>
                    <a:lnTo>
                      <a:pt x="744" y="117"/>
                    </a:lnTo>
                    <a:lnTo>
                      <a:pt x="745" y="130"/>
                    </a:lnTo>
                    <a:lnTo>
                      <a:pt x="744" y="143"/>
                    </a:lnTo>
                    <a:lnTo>
                      <a:pt x="733" y="166"/>
                    </a:lnTo>
                    <a:lnTo>
                      <a:pt x="716" y="183"/>
                    </a:lnTo>
                    <a:lnTo>
                      <a:pt x="695" y="193"/>
                    </a:lnTo>
                    <a:lnTo>
                      <a:pt x="682" y="1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="" xmlns:a16="http://schemas.microsoft.com/office/drawing/2014/main" id="{9F3A39CC-6298-C4FD-DEFD-19D48D2C2B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3" y="660"/>
                <a:ext cx="103" cy="103"/>
              </a:xfrm>
              <a:custGeom>
                <a:avLst/>
                <a:gdLst>
                  <a:gd name="T0" fmla="*/ 154 w 308"/>
                  <a:gd name="T1" fmla="*/ 0 h 308"/>
                  <a:gd name="T2" fmla="*/ 124 w 308"/>
                  <a:gd name="T3" fmla="*/ 3 h 308"/>
                  <a:gd name="T4" fmla="*/ 67 w 308"/>
                  <a:gd name="T5" fmla="*/ 26 h 308"/>
                  <a:gd name="T6" fmla="*/ 26 w 308"/>
                  <a:gd name="T7" fmla="*/ 67 h 308"/>
                  <a:gd name="T8" fmla="*/ 3 w 308"/>
                  <a:gd name="T9" fmla="*/ 122 h 308"/>
                  <a:gd name="T10" fmla="*/ 0 w 308"/>
                  <a:gd name="T11" fmla="*/ 154 h 308"/>
                  <a:gd name="T12" fmla="*/ 3 w 308"/>
                  <a:gd name="T13" fmla="*/ 185 h 308"/>
                  <a:gd name="T14" fmla="*/ 26 w 308"/>
                  <a:gd name="T15" fmla="*/ 240 h 308"/>
                  <a:gd name="T16" fmla="*/ 67 w 308"/>
                  <a:gd name="T17" fmla="*/ 283 h 308"/>
                  <a:gd name="T18" fmla="*/ 124 w 308"/>
                  <a:gd name="T19" fmla="*/ 307 h 308"/>
                  <a:gd name="T20" fmla="*/ 154 w 308"/>
                  <a:gd name="T21" fmla="*/ 308 h 308"/>
                  <a:gd name="T22" fmla="*/ 186 w 308"/>
                  <a:gd name="T23" fmla="*/ 307 h 308"/>
                  <a:gd name="T24" fmla="*/ 242 w 308"/>
                  <a:gd name="T25" fmla="*/ 283 h 308"/>
                  <a:gd name="T26" fmla="*/ 284 w 308"/>
                  <a:gd name="T27" fmla="*/ 240 h 308"/>
                  <a:gd name="T28" fmla="*/ 307 w 308"/>
                  <a:gd name="T29" fmla="*/ 185 h 308"/>
                  <a:gd name="T30" fmla="*/ 308 w 308"/>
                  <a:gd name="T31" fmla="*/ 154 h 308"/>
                  <a:gd name="T32" fmla="*/ 307 w 308"/>
                  <a:gd name="T33" fmla="*/ 122 h 308"/>
                  <a:gd name="T34" fmla="*/ 284 w 308"/>
                  <a:gd name="T35" fmla="*/ 67 h 308"/>
                  <a:gd name="T36" fmla="*/ 242 w 308"/>
                  <a:gd name="T37" fmla="*/ 26 h 308"/>
                  <a:gd name="T38" fmla="*/ 186 w 308"/>
                  <a:gd name="T39" fmla="*/ 3 h 308"/>
                  <a:gd name="T40" fmla="*/ 154 w 308"/>
                  <a:gd name="T41" fmla="*/ 0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08" h="308">
                    <a:moveTo>
                      <a:pt x="154" y="0"/>
                    </a:moveTo>
                    <a:lnTo>
                      <a:pt x="124" y="3"/>
                    </a:lnTo>
                    <a:lnTo>
                      <a:pt x="67" y="26"/>
                    </a:lnTo>
                    <a:lnTo>
                      <a:pt x="26" y="67"/>
                    </a:lnTo>
                    <a:lnTo>
                      <a:pt x="3" y="122"/>
                    </a:lnTo>
                    <a:lnTo>
                      <a:pt x="0" y="154"/>
                    </a:lnTo>
                    <a:lnTo>
                      <a:pt x="3" y="185"/>
                    </a:lnTo>
                    <a:lnTo>
                      <a:pt x="26" y="240"/>
                    </a:lnTo>
                    <a:lnTo>
                      <a:pt x="67" y="283"/>
                    </a:lnTo>
                    <a:lnTo>
                      <a:pt x="124" y="307"/>
                    </a:lnTo>
                    <a:lnTo>
                      <a:pt x="154" y="308"/>
                    </a:lnTo>
                    <a:lnTo>
                      <a:pt x="186" y="307"/>
                    </a:lnTo>
                    <a:lnTo>
                      <a:pt x="242" y="283"/>
                    </a:lnTo>
                    <a:lnTo>
                      <a:pt x="284" y="240"/>
                    </a:lnTo>
                    <a:lnTo>
                      <a:pt x="307" y="185"/>
                    </a:lnTo>
                    <a:lnTo>
                      <a:pt x="308" y="154"/>
                    </a:lnTo>
                    <a:lnTo>
                      <a:pt x="307" y="122"/>
                    </a:lnTo>
                    <a:lnTo>
                      <a:pt x="284" y="67"/>
                    </a:lnTo>
                    <a:lnTo>
                      <a:pt x="242" y="26"/>
                    </a:lnTo>
                    <a:lnTo>
                      <a:pt x="186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="" xmlns:a16="http://schemas.microsoft.com/office/drawing/2014/main" id="{52FF5B65-EF9F-9CD1-7877-E4D020174F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47" y="423"/>
                <a:ext cx="575" cy="575"/>
              </a:xfrm>
              <a:custGeom>
                <a:avLst/>
                <a:gdLst>
                  <a:gd name="T0" fmla="*/ 819 w 1725"/>
                  <a:gd name="T1" fmla="*/ 2 h 1725"/>
                  <a:gd name="T2" fmla="*/ 647 w 1725"/>
                  <a:gd name="T3" fmla="*/ 28 h 1725"/>
                  <a:gd name="T4" fmla="*/ 489 w 1725"/>
                  <a:gd name="T5" fmla="*/ 85 h 1725"/>
                  <a:gd name="T6" fmla="*/ 346 w 1725"/>
                  <a:gd name="T7" fmla="*/ 172 h 1725"/>
                  <a:gd name="T8" fmla="*/ 223 w 1725"/>
                  <a:gd name="T9" fmla="*/ 283 h 1725"/>
                  <a:gd name="T10" fmla="*/ 124 w 1725"/>
                  <a:gd name="T11" fmla="*/ 415 h 1725"/>
                  <a:gd name="T12" fmla="*/ 52 w 1725"/>
                  <a:gd name="T13" fmla="*/ 567 h 1725"/>
                  <a:gd name="T14" fmla="*/ 10 w 1725"/>
                  <a:gd name="T15" fmla="*/ 731 h 1725"/>
                  <a:gd name="T16" fmla="*/ 0 w 1725"/>
                  <a:gd name="T17" fmla="*/ 863 h 1725"/>
                  <a:gd name="T18" fmla="*/ 10 w 1725"/>
                  <a:gd name="T19" fmla="*/ 994 h 1725"/>
                  <a:gd name="T20" fmla="*/ 52 w 1725"/>
                  <a:gd name="T21" fmla="*/ 1159 h 1725"/>
                  <a:gd name="T22" fmla="*/ 124 w 1725"/>
                  <a:gd name="T23" fmla="*/ 1310 h 1725"/>
                  <a:gd name="T24" fmla="*/ 223 w 1725"/>
                  <a:gd name="T25" fmla="*/ 1443 h 1725"/>
                  <a:gd name="T26" fmla="*/ 346 w 1725"/>
                  <a:gd name="T27" fmla="*/ 1553 h 1725"/>
                  <a:gd name="T28" fmla="*/ 489 w 1725"/>
                  <a:gd name="T29" fmla="*/ 1640 h 1725"/>
                  <a:gd name="T30" fmla="*/ 647 w 1725"/>
                  <a:gd name="T31" fmla="*/ 1698 h 1725"/>
                  <a:gd name="T32" fmla="*/ 819 w 1725"/>
                  <a:gd name="T33" fmla="*/ 1724 h 1725"/>
                  <a:gd name="T34" fmla="*/ 907 w 1725"/>
                  <a:gd name="T35" fmla="*/ 1724 h 1725"/>
                  <a:gd name="T36" fmla="*/ 1078 w 1725"/>
                  <a:gd name="T37" fmla="*/ 1698 h 1725"/>
                  <a:gd name="T38" fmla="*/ 1237 w 1725"/>
                  <a:gd name="T39" fmla="*/ 1640 h 1725"/>
                  <a:gd name="T40" fmla="*/ 1379 w 1725"/>
                  <a:gd name="T41" fmla="*/ 1553 h 1725"/>
                  <a:gd name="T42" fmla="*/ 1500 w 1725"/>
                  <a:gd name="T43" fmla="*/ 1443 h 1725"/>
                  <a:gd name="T44" fmla="*/ 1600 w 1725"/>
                  <a:gd name="T45" fmla="*/ 1310 h 1725"/>
                  <a:gd name="T46" fmla="*/ 1673 w 1725"/>
                  <a:gd name="T47" fmla="*/ 1159 h 1725"/>
                  <a:gd name="T48" fmla="*/ 1715 w 1725"/>
                  <a:gd name="T49" fmla="*/ 994 h 1725"/>
                  <a:gd name="T50" fmla="*/ 1725 w 1725"/>
                  <a:gd name="T51" fmla="*/ 863 h 1725"/>
                  <a:gd name="T52" fmla="*/ 1715 w 1725"/>
                  <a:gd name="T53" fmla="*/ 731 h 1725"/>
                  <a:gd name="T54" fmla="*/ 1673 w 1725"/>
                  <a:gd name="T55" fmla="*/ 567 h 1725"/>
                  <a:gd name="T56" fmla="*/ 1600 w 1725"/>
                  <a:gd name="T57" fmla="*/ 415 h 1725"/>
                  <a:gd name="T58" fmla="*/ 1500 w 1725"/>
                  <a:gd name="T59" fmla="*/ 283 h 1725"/>
                  <a:gd name="T60" fmla="*/ 1379 w 1725"/>
                  <a:gd name="T61" fmla="*/ 172 h 1725"/>
                  <a:gd name="T62" fmla="*/ 1237 w 1725"/>
                  <a:gd name="T63" fmla="*/ 85 h 1725"/>
                  <a:gd name="T64" fmla="*/ 1078 w 1725"/>
                  <a:gd name="T65" fmla="*/ 28 h 1725"/>
                  <a:gd name="T66" fmla="*/ 907 w 1725"/>
                  <a:gd name="T67" fmla="*/ 2 h 1725"/>
                  <a:gd name="T68" fmla="*/ 1381 w 1725"/>
                  <a:gd name="T69" fmla="*/ 1123 h 1725"/>
                  <a:gd name="T70" fmla="*/ 1369 w 1725"/>
                  <a:gd name="T71" fmla="*/ 1201 h 1725"/>
                  <a:gd name="T72" fmla="*/ 1322 w 1725"/>
                  <a:gd name="T73" fmla="*/ 1288 h 1725"/>
                  <a:gd name="T74" fmla="*/ 1244 w 1725"/>
                  <a:gd name="T75" fmla="*/ 1352 h 1725"/>
                  <a:gd name="T76" fmla="*/ 1146 w 1725"/>
                  <a:gd name="T77" fmla="*/ 1383 h 1725"/>
                  <a:gd name="T78" fmla="*/ 605 w 1725"/>
                  <a:gd name="T79" fmla="*/ 1383 h 1725"/>
                  <a:gd name="T80" fmla="*/ 527 w 1725"/>
                  <a:gd name="T81" fmla="*/ 1372 h 1725"/>
                  <a:gd name="T82" fmla="*/ 438 w 1725"/>
                  <a:gd name="T83" fmla="*/ 1324 h 1725"/>
                  <a:gd name="T84" fmla="*/ 375 w 1725"/>
                  <a:gd name="T85" fmla="*/ 1247 h 1725"/>
                  <a:gd name="T86" fmla="*/ 344 w 1725"/>
                  <a:gd name="T87" fmla="*/ 1149 h 1725"/>
                  <a:gd name="T88" fmla="*/ 343 w 1725"/>
                  <a:gd name="T89" fmla="*/ 608 h 1725"/>
                  <a:gd name="T90" fmla="*/ 355 w 1725"/>
                  <a:gd name="T91" fmla="*/ 531 h 1725"/>
                  <a:gd name="T92" fmla="*/ 404 w 1725"/>
                  <a:gd name="T93" fmla="*/ 441 h 1725"/>
                  <a:gd name="T94" fmla="*/ 480 w 1725"/>
                  <a:gd name="T95" fmla="*/ 378 h 1725"/>
                  <a:gd name="T96" fmla="*/ 578 w 1725"/>
                  <a:gd name="T97" fmla="*/ 348 h 1725"/>
                  <a:gd name="T98" fmla="*/ 1120 w 1725"/>
                  <a:gd name="T99" fmla="*/ 346 h 1725"/>
                  <a:gd name="T100" fmla="*/ 1198 w 1725"/>
                  <a:gd name="T101" fmla="*/ 358 h 1725"/>
                  <a:gd name="T102" fmla="*/ 1286 w 1725"/>
                  <a:gd name="T103" fmla="*/ 407 h 1725"/>
                  <a:gd name="T104" fmla="*/ 1350 w 1725"/>
                  <a:gd name="T105" fmla="*/ 483 h 1725"/>
                  <a:gd name="T106" fmla="*/ 1381 w 1725"/>
                  <a:gd name="T107" fmla="*/ 581 h 1725"/>
                  <a:gd name="T108" fmla="*/ 1381 w 1725"/>
                  <a:gd name="T109" fmla="*/ 1123 h 1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5" h="1725">
                    <a:moveTo>
                      <a:pt x="862" y="0"/>
                    </a:moveTo>
                    <a:lnTo>
                      <a:pt x="819" y="2"/>
                    </a:lnTo>
                    <a:lnTo>
                      <a:pt x="731" y="10"/>
                    </a:lnTo>
                    <a:lnTo>
                      <a:pt x="647" y="28"/>
                    </a:lnTo>
                    <a:lnTo>
                      <a:pt x="566" y="52"/>
                    </a:lnTo>
                    <a:lnTo>
                      <a:pt x="489" y="85"/>
                    </a:lnTo>
                    <a:lnTo>
                      <a:pt x="415" y="126"/>
                    </a:lnTo>
                    <a:lnTo>
                      <a:pt x="346" y="172"/>
                    </a:lnTo>
                    <a:lnTo>
                      <a:pt x="282" y="225"/>
                    </a:lnTo>
                    <a:lnTo>
                      <a:pt x="223" y="283"/>
                    </a:lnTo>
                    <a:lnTo>
                      <a:pt x="172" y="346"/>
                    </a:lnTo>
                    <a:lnTo>
                      <a:pt x="124" y="415"/>
                    </a:lnTo>
                    <a:lnTo>
                      <a:pt x="85" y="489"/>
                    </a:lnTo>
                    <a:lnTo>
                      <a:pt x="52" y="567"/>
                    </a:lnTo>
                    <a:lnTo>
                      <a:pt x="27" y="647"/>
                    </a:lnTo>
                    <a:lnTo>
                      <a:pt x="10" y="731"/>
                    </a:lnTo>
                    <a:lnTo>
                      <a:pt x="1" y="819"/>
                    </a:lnTo>
                    <a:lnTo>
                      <a:pt x="0" y="863"/>
                    </a:lnTo>
                    <a:lnTo>
                      <a:pt x="1" y="907"/>
                    </a:lnTo>
                    <a:lnTo>
                      <a:pt x="10" y="994"/>
                    </a:lnTo>
                    <a:lnTo>
                      <a:pt x="27" y="1078"/>
                    </a:lnTo>
                    <a:lnTo>
                      <a:pt x="52" y="1159"/>
                    </a:lnTo>
                    <a:lnTo>
                      <a:pt x="85" y="1237"/>
                    </a:lnTo>
                    <a:lnTo>
                      <a:pt x="124" y="1310"/>
                    </a:lnTo>
                    <a:lnTo>
                      <a:pt x="172" y="1379"/>
                    </a:lnTo>
                    <a:lnTo>
                      <a:pt x="223" y="1443"/>
                    </a:lnTo>
                    <a:lnTo>
                      <a:pt x="282" y="1502"/>
                    </a:lnTo>
                    <a:lnTo>
                      <a:pt x="346" y="1553"/>
                    </a:lnTo>
                    <a:lnTo>
                      <a:pt x="415" y="1601"/>
                    </a:lnTo>
                    <a:lnTo>
                      <a:pt x="489" y="1640"/>
                    </a:lnTo>
                    <a:lnTo>
                      <a:pt x="566" y="1673"/>
                    </a:lnTo>
                    <a:lnTo>
                      <a:pt x="647" y="1698"/>
                    </a:lnTo>
                    <a:lnTo>
                      <a:pt x="731" y="1715"/>
                    </a:lnTo>
                    <a:lnTo>
                      <a:pt x="819" y="1724"/>
                    </a:lnTo>
                    <a:lnTo>
                      <a:pt x="862" y="1725"/>
                    </a:lnTo>
                    <a:lnTo>
                      <a:pt x="907" y="1724"/>
                    </a:lnTo>
                    <a:lnTo>
                      <a:pt x="994" y="1715"/>
                    </a:lnTo>
                    <a:lnTo>
                      <a:pt x="1078" y="1698"/>
                    </a:lnTo>
                    <a:lnTo>
                      <a:pt x="1159" y="1673"/>
                    </a:lnTo>
                    <a:lnTo>
                      <a:pt x="1237" y="1640"/>
                    </a:lnTo>
                    <a:lnTo>
                      <a:pt x="1310" y="1601"/>
                    </a:lnTo>
                    <a:lnTo>
                      <a:pt x="1379" y="1553"/>
                    </a:lnTo>
                    <a:lnTo>
                      <a:pt x="1443" y="1502"/>
                    </a:lnTo>
                    <a:lnTo>
                      <a:pt x="1500" y="1443"/>
                    </a:lnTo>
                    <a:lnTo>
                      <a:pt x="1554" y="1379"/>
                    </a:lnTo>
                    <a:lnTo>
                      <a:pt x="1600" y="1310"/>
                    </a:lnTo>
                    <a:lnTo>
                      <a:pt x="1640" y="1237"/>
                    </a:lnTo>
                    <a:lnTo>
                      <a:pt x="1673" y="1159"/>
                    </a:lnTo>
                    <a:lnTo>
                      <a:pt x="1698" y="1078"/>
                    </a:lnTo>
                    <a:lnTo>
                      <a:pt x="1715" y="994"/>
                    </a:lnTo>
                    <a:lnTo>
                      <a:pt x="1724" y="907"/>
                    </a:lnTo>
                    <a:lnTo>
                      <a:pt x="1725" y="863"/>
                    </a:lnTo>
                    <a:lnTo>
                      <a:pt x="1724" y="819"/>
                    </a:lnTo>
                    <a:lnTo>
                      <a:pt x="1715" y="731"/>
                    </a:lnTo>
                    <a:lnTo>
                      <a:pt x="1698" y="647"/>
                    </a:lnTo>
                    <a:lnTo>
                      <a:pt x="1673" y="567"/>
                    </a:lnTo>
                    <a:lnTo>
                      <a:pt x="1640" y="489"/>
                    </a:lnTo>
                    <a:lnTo>
                      <a:pt x="1600" y="415"/>
                    </a:lnTo>
                    <a:lnTo>
                      <a:pt x="1554" y="346"/>
                    </a:lnTo>
                    <a:lnTo>
                      <a:pt x="1500" y="283"/>
                    </a:lnTo>
                    <a:lnTo>
                      <a:pt x="1443" y="225"/>
                    </a:lnTo>
                    <a:lnTo>
                      <a:pt x="1379" y="172"/>
                    </a:lnTo>
                    <a:lnTo>
                      <a:pt x="1310" y="126"/>
                    </a:lnTo>
                    <a:lnTo>
                      <a:pt x="1237" y="85"/>
                    </a:lnTo>
                    <a:lnTo>
                      <a:pt x="1159" y="52"/>
                    </a:lnTo>
                    <a:lnTo>
                      <a:pt x="1078" y="28"/>
                    </a:lnTo>
                    <a:lnTo>
                      <a:pt x="994" y="10"/>
                    </a:lnTo>
                    <a:lnTo>
                      <a:pt x="907" y="2"/>
                    </a:lnTo>
                    <a:lnTo>
                      <a:pt x="862" y="0"/>
                    </a:lnTo>
                    <a:close/>
                    <a:moveTo>
                      <a:pt x="1381" y="1123"/>
                    </a:moveTo>
                    <a:lnTo>
                      <a:pt x="1381" y="1149"/>
                    </a:lnTo>
                    <a:lnTo>
                      <a:pt x="1369" y="1201"/>
                    </a:lnTo>
                    <a:lnTo>
                      <a:pt x="1350" y="1247"/>
                    </a:lnTo>
                    <a:lnTo>
                      <a:pt x="1322" y="1288"/>
                    </a:lnTo>
                    <a:lnTo>
                      <a:pt x="1286" y="1324"/>
                    </a:lnTo>
                    <a:lnTo>
                      <a:pt x="1244" y="1352"/>
                    </a:lnTo>
                    <a:lnTo>
                      <a:pt x="1198" y="1372"/>
                    </a:lnTo>
                    <a:lnTo>
                      <a:pt x="1146" y="1383"/>
                    </a:lnTo>
                    <a:lnTo>
                      <a:pt x="1120" y="1383"/>
                    </a:lnTo>
                    <a:lnTo>
                      <a:pt x="605" y="1383"/>
                    </a:lnTo>
                    <a:lnTo>
                      <a:pt x="578" y="1383"/>
                    </a:lnTo>
                    <a:lnTo>
                      <a:pt x="527" y="1372"/>
                    </a:lnTo>
                    <a:lnTo>
                      <a:pt x="480" y="1352"/>
                    </a:lnTo>
                    <a:lnTo>
                      <a:pt x="438" y="1324"/>
                    </a:lnTo>
                    <a:lnTo>
                      <a:pt x="404" y="1288"/>
                    </a:lnTo>
                    <a:lnTo>
                      <a:pt x="375" y="1247"/>
                    </a:lnTo>
                    <a:lnTo>
                      <a:pt x="355" y="1201"/>
                    </a:lnTo>
                    <a:lnTo>
                      <a:pt x="344" y="1149"/>
                    </a:lnTo>
                    <a:lnTo>
                      <a:pt x="343" y="1123"/>
                    </a:lnTo>
                    <a:lnTo>
                      <a:pt x="343" y="608"/>
                    </a:lnTo>
                    <a:lnTo>
                      <a:pt x="344" y="581"/>
                    </a:lnTo>
                    <a:lnTo>
                      <a:pt x="355" y="531"/>
                    </a:lnTo>
                    <a:lnTo>
                      <a:pt x="375" y="483"/>
                    </a:lnTo>
                    <a:lnTo>
                      <a:pt x="404" y="441"/>
                    </a:lnTo>
                    <a:lnTo>
                      <a:pt x="438" y="407"/>
                    </a:lnTo>
                    <a:lnTo>
                      <a:pt x="480" y="378"/>
                    </a:lnTo>
                    <a:lnTo>
                      <a:pt x="527" y="358"/>
                    </a:lnTo>
                    <a:lnTo>
                      <a:pt x="578" y="348"/>
                    </a:lnTo>
                    <a:lnTo>
                      <a:pt x="605" y="346"/>
                    </a:lnTo>
                    <a:lnTo>
                      <a:pt x="1120" y="346"/>
                    </a:lnTo>
                    <a:lnTo>
                      <a:pt x="1146" y="348"/>
                    </a:lnTo>
                    <a:lnTo>
                      <a:pt x="1198" y="358"/>
                    </a:lnTo>
                    <a:lnTo>
                      <a:pt x="1244" y="378"/>
                    </a:lnTo>
                    <a:lnTo>
                      <a:pt x="1286" y="407"/>
                    </a:lnTo>
                    <a:lnTo>
                      <a:pt x="1322" y="441"/>
                    </a:lnTo>
                    <a:lnTo>
                      <a:pt x="1350" y="483"/>
                    </a:lnTo>
                    <a:lnTo>
                      <a:pt x="1369" y="531"/>
                    </a:lnTo>
                    <a:lnTo>
                      <a:pt x="1381" y="581"/>
                    </a:lnTo>
                    <a:lnTo>
                      <a:pt x="1381" y="608"/>
                    </a:lnTo>
                    <a:lnTo>
                      <a:pt x="1381" y="11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32" name="Freeform 30">
              <a:extLst>
                <a:ext uri="{FF2B5EF4-FFF2-40B4-BE49-F238E27FC236}">
                  <a16:creationId xmlns="" xmlns:a16="http://schemas.microsoft.com/office/drawing/2014/main" id="{222E1AE3-5D8C-2ED2-CB58-8DDF69AFD927}"/>
                </a:ext>
              </a:extLst>
            </p:cNvPr>
            <p:cNvSpPr>
              <a:spLocks noEditPoints="1"/>
            </p:cNvSpPr>
            <p:nvPr/>
          </p:nvSpPr>
          <p:spPr bwMode="auto">
            <a:xfrm rot="5400000">
              <a:off x="11538978" y="450601"/>
              <a:ext cx="106209" cy="201573"/>
            </a:xfrm>
            <a:custGeom>
              <a:avLst/>
              <a:gdLst>
                <a:gd name="T0" fmla="*/ 586 w 851"/>
                <a:gd name="T1" fmla="*/ 92 h 1617"/>
                <a:gd name="T2" fmla="*/ 258 w 851"/>
                <a:gd name="T3" fmla="*/ 0 h 1617"/>
                <a:gd name="T4" fmla="*/ 140 w 851"/>
                <a:gd name="T5" fmla="*/ 92 h 1617"/>
                <a:gd name="T6" fmla="*/ 61 w 851"/>
                <a:gd name="T7" fmla="*/ 117 h 1617"/>
                <a:gd name="T8" fmla="*/ 1 w 851"/>
                <a:gd name="T9" fmla="*/ 205 h 1617"/>
                <a:gd name="T10" fmla="*/ 0 w 851"/>
                <a:gd name="T11" fmla="*/ 1477 h 1617"/>
                <a:gd name="T12" fmla="*/ 23 w 851"/>
                <a:gd name="T13" fmla="*/ 1556 h 1617"/>
                <a:gd name="T14" fmla="*/ 111 w 851"/>
                <a:gd name="T15" fmla="*/ 1615 h 1617"/>
                <a:gd name="T16" fmla="*/ 711 w 851"/>
                <a:gd name="T17" fmla="*/ 1617 h 1617"/>
                <a:gd name="T18" fmla="*/ 790 w 851"/>
                <a:gd name="T19" fmla="*/ 1594 h 1617"/>
                <a:gd name="T20" fmla="*/ 850 w 851"/>
                <a:gd name="T21" fmla="*/ 1506 h 1617"/>
                <a:gd name="T22" fmla="*/ 851 w 851"/>
                <a:gd name="T23" fmla="*/ 233 h 1617"/>
                <a:gd name="T24" fmla="*/ 828 w 851"/>
                <a:gd name="T25" fmla="*/ 154 h 1617"/>
                <a:gd name="T26" fmla="*/ 740 w 851"/>
                <a:gd name="T27" fmla="*/ 95 h 1617"/>
                <a:gd name="T28" fmla="*/ 757 w 851"/>
                <a:gd name="T29" fmla="*/ 1477 h 1617"/>
                <a:gd name="T30" fmla="*/ 750 w 851"/>
                <a:gd name="T31" fmla="*/ 1503 h 1617"/>
                <a:gd name="T32" fmla="*/ 721 w 851"/>
                <a:gd name="T33" fmla="*/ 1523 h 1617"/>
                <a:gd name="T34" fmla="*/ 140 w 851"/>
                <a:gd name="T35" fmla="*/ 1525 h 1617"/>
                <a:gd name="T36" fmla="*/ 114 w 851"/>
                <a:gd name="T37" fmla="*/ 1516 h 1617"/>
                <a:gd name="T38" fmla="*/ 94 w 851"/>
                <a:gd name="T39" fmla="*/ 1487 h 1617"/>
                <a:gd name="T40" fmla="*/ 94 w 851"/>
                <a:gd name="T41" fmla="*/ 233 h 1617"/>
                <a:gd name="T42" fmla="*/ 101 w 851"/>
                <a:gd name="T43" fmla="*/ 206 h 1617"/>
                <a:gd name="T44" fmla="*/ 131 w 851"/>
                <a:gd name="T45" fmla="*/ 187 h 1617"/>
                <a:gd name="T46" fmla="*/ 711 w 851"/>
                <a:gd name="T47" fmla="*/ 186 h 1617"/>
                <a:gd name="T48" fmla="*/ 737 w 851"/>
                <a:gd name="T49" fmla="*/ 194 h 1617"/>
                <a:gd name="T50" fmla="*/ 757 w 851"/>
                <a:gd name="T51" fmla="*/ 223 h 1617"/>
                <a:gd name="T52" fmla="*/ 757 w 851"/>
                <a:gd name="T53" fmla="*/ 1477 h 1617"/>
                <a:gd name="T54" fmla="*/ 144 w 851"/>
                <a:gd name="T55" fmla="*/ 1468 h 1617"/>
                <a:gd name="T56" fmla="*/ 707 w 851"/>
                <a:gd name="T57" fmla="*/ 1264 h 1617"/>
                <a:gd name="T58" fmla="*/ 707 w 851"/>
                <a:gd name="T59" fmla="*/ 1213 h 1617"/>
                <a:gd name="T60" fmla="*/ 144 w 851"/>
                <a:gd name="T61" fmla="*/ 1009 h 1617"/>
                <a:gd name="T62" fmla="*/ 707 w 851"/>
                <a:gd name="T63" fmla="*/ 1213 h 1617"/>
                <a:gd name="T64" fmla="*/ 144 w 851"/>
                <a:gd name="T65" fmla="*/ 958 h 1617"/>
                <a:gd name="T66" fmla="*/ 707 w 851"/>
                <a:gd name="T67" fmla="*/ 754 h 1617"/>
                <a:gd name="T68" fmla="*/ 707 w 851"/>
                <a:gd name="T69" fmla="*/ 703 h 1617"/>
                <a:gd name="T70" fmla="*/ 144 w 851"/>
                <a:gd name="T71" fmla="*/ 499 h 1617"/>
                <a:gd name="T72" fmla="*/ 707 w 851"/>
                <a:gd name="T73" fmla="*/ 703 h 1617"/>
                <a:gd name="T74" fmla="*/ 144 w 851"/>
                <a:gd name="T75" fmla="*/ 448 h 1617"/>
                <a:gd name="T76" fmla="*/ 707 w 851"/>
                <a:gd name="T77" fmla="*/ 243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1" h="1617">
                  <a:moveTo>
                    <a:pt x="711" y="92"/>
                  </a:moveTo>
                  <a:lnTo>
                    <a:pt x="586" y="92"/>
                  </a:lnTo>
                  <a:lnTo>
                    <a:pt x="586" y="0"/>
                  </a:lnTo>
                  <a:lnTo>
                    <a:pt x="258" y="0"/>
                  </a:lnTo>
                  <a:lnTo>
                    <a:pt x="258" y="92"/>
                  </a:lnTo>
                  <a:lnTo>
                    <a:pt x="140" y="92"/>
                  </a:lnTo>
                  <a:lnTo>
                    <a:pt x="111" y="95"/>
                  </a:lnTo>
                  <a:lnTo>
                    <a:pt x="61" y="117"/>
                  </a:lnTo>
                  <a:lnTo>
                    <a:pt x="23" y="154"/>
                  </a:lnTo>
                  <a:lnTo>
                    <a:pt x="1" y="205"/>
                  </a:lnTo>
                  <a:lnTo>
                    <a:pt x="0" y="233"/>
                  </a:lnTo>
                  <a:lnTo>
                    <a:pt x="0" y="1477"/>
                  </a:lnTo>
                  <a:lnTo>
                    <a:pt x="1" y="1506"/>
                  </a:lnTo>
                  <a:lnTo>
                    <a:pt x="23" y="1556"/>
                  </a:lnTo>
                  <a:lnTo>
                    <a:pt x="61" y="1594"/>
                  </a:lnTo>
                  <a:lnTo>
                    <a:pt x="111" y="1615"/>
                  </a:lnTo>
                  <a:lnTo>
                    <a:pt x="140" y="1617"/>
                  </a:lnTo>
                  <a:lnTo>
                    <a:pt x="711" y="1617"/>
                  </a:lnTo>
                  <a:lnTo>
                    <a:pt x="740" y="1615"/>
                  </a:lnTo>
                  <a:lnTo>
                    <a:pt x="790" y="1594"/>
                  </a:lnTo>
                  <a:lnTo>
                    <a:pt x="828" y="1556"/>
                  </a:lnTo>
                  <a:lnTo>
                    <a:pt x="850" y="1506"/>
                  </a:lnTo>
                  <a:lnTo>
                    <a:pt x="851" y="1477"/>
                  </a:lnTo>
                  <a:lnTo>
                    <a:pt x="851" y="233"/>
                  </a:lnTo>
                  <a:lnTo>
                    <a:pt x="850" y="205"/>
                  </a:lnTo>
                  <a:lnTo>
                    <a:pt x="828" y="154"/>
                  </a:lnTo>
                  <a:lnTo>
                    <a:pt x="790" y="117"/>
                  </a:lnTo>
                  <a:lnTo>
                    <a:pt x="740" y="95"/>
                  </a:lnTo>
                  <a:lnTo>
                    <a:pt x="711" y="92"/>
                  </a:lnTo>
                  <a:close/>
                  <a:moveTo>
                    <a:pt x="757" y="1477"/>
                  </a:moveTo>
                  <a:lnTo>
                    <a:pt x="757" y="1487"/>
                  </a:lnTo>
                  <a:lnTo>
                    <a:pt x="750" y="1503"/>
                  </a:lnTo>
                  <a:lnTo>
                    <a:pt x="737" y="1516"/>
                  </a:lnTo>
                  <a:lnTo>
                    <a:pt x="721" y="1523"/>
                  </a:lnTo>
                  <a:lnTo>
                    <a:pt x="711" y="1525"/>
                  </a:lnTo>
                  <a:lnTo>
                    <a:pt x="140" y="1525"/>
                  </a:lnTo>
                  <a:lnTo>
                    <a:pt x="131" y="1523"/>
                  </a:lnTo>
                  <a:lnTo>
                    <a:pt x="114" y="1516"/>
                  </a:lnTo>
                  <a:lnTo>
                    <a:pt x="101" y="1503"/>
                  </a:lnTo>
                  <a:lnTo>
                    <a:pt x="94" y="1487"/>
                  </a:lnTo>
                  <a:lnTo>
                    <a:pt x="94" y="1477"/>
                  </a:lnTo>
                  <a:lnTo>
                    <a:pt x="94" y="233"/>
                  </a:lnTo>
                  <a:lnTo>
                    <a:pt x="94" y="223"/>
                  </a:lnTo>
                  <a:lnTo>
                    <a:pt x="101" y="206"/>
                  </a:lnTo>
                  <a:lnTo>
                    <a:pt x="114" y="194"/>
                  </a:lnTo>
                  <a:lnTo>
                    <a:pt x="131" y="187"/>
                  </a:lnTo>
                  <a:lnTo>
                    <a:pt x="140" y="186"/>
                  </a:lnTo>
                  <a:lnTo>
                    <a:pt x="711" y="186"/>
                  </a:lnTo>
                  <a:lnTo>
                    <a:pt x="721" y="187"/>
                  </a:lnTo>
                  <a:lnTo>
                    <a:pt x="737" y="194"/>
                  </a:lnTo>
                  <a:lnTo>
                    <a:pt x="750" y="206"/>
                  </a:lnTo>
                  <a:lnTo>
                    <a:pt x="757" y="223"/>
                  </a:lnTo>
                  <a:lnTo>
                    <a:pt x="757" y="233"/>
                  </a:lnTo>
                  <a:lnTo>
                    <a:pt x="757" y="1477"/>
                  </a:lnTo>
                  <a:close/>
                  <a:moveTo>
                    <a:pt x="707" y="1468"/>
                  </a:moveTo>
                  <a:lnTo>
                    <a:pt x="144" y="1468"/>
                  </a:lnTo>
                  <a:lnTo>
                    <a:pt x="144" y="1264"/>
                  </a:lnTo>
                  <a:lnTo>
                    <a:pt x="707" y="1264"/>
                  </a:lnTo>
                  <a:lnTo>
                    <a:pt x="707" y="1468"/>
                  </a:lnTo>
                  <a:close/>
                  <a:moveTo>
                    <a:pt x="707" y="1213"/>
                  </a:moveTo>
                  <a:lnTo>
                    <a:pt x="144" y="1213"/>
                  </a:lnTo>
                  <a:lnTo>
                    <a:pt x="144" y="1009"/>
                  </a:lnTo>
                  <a:lnTo>
                    <a:pt x="707" y="1009"/>
                  </a:lnTo>
                  <a:lnTo>
                    <a:pt x="707" y="1213"/>
                  </a:lnTo>
                  <a:close/>
                  <a:moveTo>
                    <a:pt x="707" y="958"/>
                  </a:moveTo>
                  <a:lnTo>
                    <a:pt x="144" y="958"/>
                  </a:lnTo>
                  <a:lnTo>
                    <a:pt x="144" y="754"/>
                  </a:lnTo>
                  <a:lnTo>
                    <a:pt x="707" y="754"/>
                  </a:lnTo>
                  <a:lnTo>
                    <a:pt x="707" y="958"/>
                  </a:lnTo>
                  <a:close/>
                  <a:moveTo>
                    <a:pt x="707" y="703"/>
                  </a:moveTo>
                  <a:lnTo>
                    <a:pt x="144" y="703"/>
                  </a:lnTo>
                  <a:lnTo>
                    <a:pt x="144" y="499"/>
                  </a:lnTo>
                  <a:lnTo>
                    <a:pt x="707" y="499"/>
                  </a:lnTo>
                  <a:lnTo>
                    <a:pt x="707" y="703"/>
                  </a:lnTo>
                  <a:close/>
                  <a:moveTo>
                    <a:pt x="707" y="448"/>
                  </a:moveTo>
                  <a:lnTo>
                    <a:pt x="144" y="448"/>
                  </a:lnTo>
                  <a:lnTo>
                    <a:pt x="144" y="243"/>
                  </a:lnTo>
                  <a:lnTo>
                    <a:pt x="707" y="243"/>
                  </a:lnTo>
                  <a:lnTo>
                    <a:pt x="707" y="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33" name="직사각형 32">
              <a:extLst>
                <a:ext uri="{FF2B5EF4-FFF2-40B4-BE49-F238E27FC236}">
                  <a16:creationId xmlns="" xmlns:a16="http://schemas.microsoft.com/office/drawing/2014/main" id="{BEBBD42E-7A50-DE58-7D65-AA9CDCC6BA67}"/>
                </a:ext>
              </a:extLst>
            </p:cNvPr>
            <p:cNvSpPr/>
            <p:nvPr/>
          </p:nvSpPr>
          <p:spPr>
            <a:xfrm>
              <a:off x="11179339" y="469971"/>
              <a:ext cx="343364" cy="1692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 sz="500" kern="0" dirty="0">
                  <a:solidFill>
                    <a:prstClr val="white"/>
                  </a:solidFill>
                </a:rPr>
                <a:t>100%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  <p:sp>
          <p:nvSpPr>
            <p:cNvPr id="34" name="Freeform 26">
              <a:extLst>
                <a:ext uri="{FF2B5EF4-FFF2-40B4-BE49-F238E27FC236}">
                  <a16:creationId xmlns="" xmlns:a16="http://schemas.microsoft.com/office/drawing/2014/main" id="{73FEF27B-0040-4618-2110-4FFD560B560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670817" y="498283"/>
              <a:ext cx="135897" cy="106209"/>
            </a:xfrm>
            <a:custGeom>
              <a:avLst/>
              <a:gdLst>
                <a:gd name="T0" fmla="*/ 2528 w 5492"/>
                <a:gd name="T1" fmla="*/ 3685 h 4293"/>
                <a:gd name="T2" fmla="*/ 2403 w 5492"/>
                <a:gd name="T3" fmla="*/ 3950 h 4293"/>
                <a:gd name="T4" fmla="*/ 2527 w 5492"/>
                <a:gd name="T5" fmla="*/ 4215 h 4293"/>
                <a:gd name="T6" fmla="*/ 2783 w 5492"/>
                <a:gd name="T7" fmla="*/ 4293 h 4293"/>
                <a:gd name="T8" fmla="*/ 3051 w 5492"/>
                <a:gd name="T9" fmla="*/ 4114 h 4293"/>
                <a:gd name="T10" fmla="*/ 3077 w 5492"/>
                <a:gd name="T11" fmla="*/ 3848 h 4293"/>
                <a:gd name="T12" fmla="*/ 2849 w 5492"/>
                <a:gd name="T13" fmla="*/ 3622 h 4293"/>
                <a:gd name="T14" fmla="*/ 5194 w 5492"/>
                <a:gd name="T15" fmla="*/ 852 h 4293"/>
                <a:gd name="T16" fmla="*/ 4431 w 5492"/>
                <a:gd name="T17" fmla="*/ 373 h 4293"/>
                <a:gd name="T18" fmla="*/ 3574 w 5492"/>
                <a:gd name="T19" fmla="*/ 85 h 4293"/>
                <a:gd name="T20" fmla="*/ 2746 w 5492"/>
                <a:gd name="T21" fmla="*/ 0 h 4293"/>
                <a:gd name="T22" fmla="*/ 1919 w 5492"/>
                <a:gd name="T23" fmla="*/ 85 h 4293"/>
                <a:gd name="T24" fmla="*/ 1060 w 5492"/>
                <a:gd name="T25" fmla="*/ 373 h 4293"/>
                <a:gd name="T26" fmla="*/ 299 w 5492"/>
                <a:gd name="T27" fmla="*/ 852 h 4293"/>
                <a:gd name="T28" fmla="*/ 12 w 5492"/>
                <a:gd name="T29" fmla="*/ 1157 h 4293"/>
                <a:gd name="T30" fmla="*/ 71 w 5492"/>
                <a:gd name="T31" fmla="*/ 1432 h 4293"/>
                <a:gd name="T32" fmla="*/ 288 w 5492"/>
                <a:gd name="T33" fmla="*/ 1543 h 4293"/>
                <a:gd name="T34" fmla="*/ 522 w 5492"/>
                <a:gd name="T35" fmla="*/ 1477 h 4293"/>
                <a:gd name="T36" fmla="*/ 958 w 5492"/>
                <a:gd name="T37" fmla="*/ 1134 h 4293"/>
                <a:gd name="T38" fmla="*/ 1625 w 5492"/>
                <a:gd name="T39" fmla="*/ 813 h 4293"/>
                <a:gd name="T40" fmla="*/ 2746 w 5492"/>
                <a:gd name="T41" fmla="*/ 633 h 4293"/>
                <a:gd name="T42" fmla="*/ 3868 w 5492"/>
                <a:gd name="T43" fmla="*/ 813 h 4293"/>
                <a:gd name="T44" fmla="*/ 4534 w 5492"/>
                <a:gd name="T45" fmla="*/ 1134 h 4293"/>
                <a:gd name="T46" fmla="*/ 4969 w 5492"/>
                <a:gd name="T47" fmla="*/ 1477 h 4293"/>
                <a:gd name="T48" fmla="*/ 5263 w 5492"/>
                <a:gd name="T49" fmla="*/ 1532 h 4293"/>
                <a:gd name="T50" fmla="*/ 5456 w 5492"/>
                <a:gd name="T51" fmla="*/ 1383 h 4293"/>
                <a:gd name="T52" fmla="*/ 5456 w 5492"/>
                <a:gd name="T53" fmla="*/ 1102 h 4293"/>
                <a:gd name="T54" fmla="*/ 2332 w 5492"/>
                <a:gd name="T55" fmla="*/ 1230 h 4293"/>
                <a:gd name="T56" fmla="*/ 1094 w 5492"/>
                <a:gd name="T57" fmla="*/ 1739 h 4293"/>
                <a:gd name="T58" fmla="*/ 698 w 5492"/>
                <a:gd name="T59" fmla="*/ 2148 h 4293"/>
                <a:gd name="T60" fmla="*/ 759 w 5492"/>
                <a:gd name="T61" fmla="*/ 2452 h 4293"/>
                <a:gd name="T62" fmla="*/ 987 w 5492"/>
                <a:gd name="T63" fmla="*/ 2574 h 4293"/>
                <a:gd name="T64" fmla="*/ 1230 w 5492"/>
                <a:gd name="T65" fmla="*/ 2501 h 4293"/>
                <a:gd name="T66" fmla="*/ 1844 w 5492"/>
                <a:gd name="T67" fmla="*/ 2056 h 4293"/>
                <a:gd name="T68" fmla="*/ 2743 w 5492"/>
                <a:gd name="T69" fmla="*/ 1844 h 4293"/>
                <a:gd name="T70" fmla="*/ 3643 w 5492"/>
                <a:gd name="T71" fmla="*/ 2056 h 4293"/>
                <a:gd name="T72" fmla="*/ 4255 w 5492"/>
                <a:gd name="T73" fmla="*/ 2501 h 4293"/>
                <a:gd name="T74" fmla="*/ 4562 w 5492"/>
                <a:gd name="T75" fmla="*/ 2561 h 4293"/>
                <a:gd name="T76" fmla="*/ 4763 w 5492"/>
                <a:gd name="T77" fmla="*/ 2397 h 4293"/>
                <a:gd name="T78" fmla="*/ 4763 w 5492"/>
                <a:gd name="T79" fmla="*/ 2088 h 4293"/>
                <a:gd name="T80" fmla="*/ 4167 w 5492"/>
                <a:gd name="T81" fmla="*/ 1589 h 4293"/>
                <a:gd name="T82" fmla="*/ 2881 w 5492"/>
                <a:gd name="T83" fmla="*/ 1203 h 4293"/>
                <a:gd name="T84" fmla="*/ 2362 w 5492"/>
                <a:gd name="T85" fmla="*/ 2451 h 4293"/>
                <a:gd name="T86" fmla="*/ 1694 w 5492"/>
                <a:gd name="T87" fmla="*/ 2819 h 4293"/>
                <a:gd name="T88" fmla="*/ 1546 w 5492"/>
                <a:gd name="T89" fmla="*/ 3074 h 4293"/>
                <a:gd name="T90" fmla="*/ 1637 w 5492"/>
                <a:gd name="T91" fmla="*/ 3334 h 4293"/>
                <a:gd name="T92" fmla="*/ 1860 w 5492"/>
                <a:gd name="T93" fmla="*/ 3429 h 4293"/>
                <a:gd name="T94" fmla="*/ 2082 w 5492"/>
                <a:gd name="T95" fmla="*/ 3334 h 4293"/>
                <a:gd name="T96" fmla="*/ 2429 w 5492"/>
                <a:gd name="T97" fmla="*/ 3100 h 4293"/>
                <a:gd name="T98" fmla="*/ 2793 w 5492"/>
                <a:gd name="T99" fmla="*/ 3040 h 4293"/>
                <a:gd name="T100" fmla="*/ 3228 w 5492"/>
                <a:gd name="T101" fmla="*/ 3184 h 4293"/>
                <a:gd name="T102" fmla="*/ 3487 w 5492"/>
                <a:gd name="T103" fmla="*/ 3393 h 4293"/>
                <a:gd name="T104" fmla="*/ 3780 w 5492"/>
                <a:gd name="T105" fmla="*/ 3393 h 4293"/>
                <a:gd name="T106" fmla="*/ 3934 w 5492"/>
                <a:gd name="T107" fmla="*/ 3197 h 4293"/>
                <a:gd name="T108" fmla="*/ 3878 w 5492"/>
                <a:gd name="T109" fmla="*/ 2900 h 4293"/>
                <a:gd name="T110" fmla="*/ 3417 w 5492"/>
                <a:gd name="T111" fmla="*/ 2556 h 4293"/>
                <a:gd name="T112" fmla="*/ 2746 w 5492"/>
                <a:gd name="T113" fmla="*/ 2403 h 4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492" h="4293">
                  <a:moveTo>
                    <a:pt x="2747" y="3607"/>
                  </a:moveTo>
                  <a:lnTo>
                    <a:pt x="2711" y="3609"/>
                  </a:lnTo>
                  <a:lnTo>
                    <a:pt x="2645" y="3622"/>
                  </a:lnTo>
                  <a:lnTo>
                    <a:pt x="2583" y="3649"/>
                  </a:lnTo>
                  <a:lnTo>
                    <a:pt x="2528" y="3685"/>
                  </a:lnTo>
                  <a:lnTo>
                    <a:pt x="2481" y="3733"/>
                  </a:lnTo>
                  <a:lnTo>
                    <a:pt x="2443" y="3787"/>
                  </a:lnTo>
                  <a:lnTo>
                    <a:pt x="2417" y="3848"/>
                  </a:lnTo>
                  <a:lnTo>
                    <a:pt x="2403" y="3916"/>
                  </a:lnTo>
                  <a:lnTo>
                    <a:pt x="2403" y="3950"/>
                  </a:lnTo>
                  <a:lnTo>
                    <a:pt x="2403" y="3986"/>
                  </a:lnTo>
                  <a:lnTo>
                    <a:pt x="2417" y="4052"/>
                  </a:lnTo>
                  <a:lnTo>
                    <a:pt x="2443" y="4114"/>
                  </a:lnTo>
                  <a:lnTo>
                    <a:pt x="2481" y="4169"/>
                  </a:lnTo>
                  <a:lnTo>
                    <a:pt x="2527" y="4215"/>
                  </a:lnTo>
                  <a:lnTo>
                    <a:pt x="2583" y="4253"/>
                  </a:lnTo>
                  <a:lnTo>
                    <a:pt x="2645" y="4279"/>
                  </a:lnTo>
                  <a:lnTo>
                    <a:pt x="2711" y="4293"/>
                  </a:lnTo>
                  <a:lnTo>
                    <a:pt x="2747" y="4293"/>
                  </a:lnTo>
                  <a:lnTo>
                    <a:pt x="2783" y="4293"/>
                  </a:lnTo>
                  <a:lnTo>
                    <a:pt x="2849" y="4279"/>
                  </a:lnTo>
                  <a:lnTo>
                    <a:pt x="2911" y="4253"/>
                  </a:lnTo>
                  <a:lnTo>
                    <a:pt x="2966" y="4215"/>
                  </a:lnTo>
                  <a:lnTo>
                    <a:pt x="3013" y="4169"/>
                  </a:lnTo>
                  <a:lnTo>
                    <a:pt x="3051" y="4114"/>
                  </a:lnTo>
                  <a:lnTo>
                    <a:pt x="3077" y="4052"/>
                  </a:lnTo>
                  <a:lnTo>
                    <a:pt x="3090" y="3986"/>
                  </a:lnTo>
                  <a:lnTo>
                    <a:pt x="3091" y="3950"/>
                  </a:lnTo>
                  <a:lnTo>
                    <a:pt x="3090" y="3916"/>
                  </a:lnTo>
                  <a:lnTo>
                    <a:pt x="3077" y="3848"/>
                  </a:lnTo>
                  <a:lnTo>
                    <a:pt x="3051" y="3787"/>
                  </a:lnTo>
                  <a:lnTo>
                    <a:pt x="3013" y="3733"/>
                  </a:lnTo>
                  <a:lnTo>
                    <a:pt x="2966" y="3685"/>
                  </a:lnTo>
                  <a:lnTo>
                    <a:pt x="2911" y="3648"/>
                  </a:lnTo>
                  <a:lnTo>
                    <a:pt x="2849" y="3622"/>
                  </a:lnTo>
                  <a:lnTo>
                    <a:pt x="2783" y="3609"/>
                  </a:lnTo>
                  <a:lnTo>
                    <a:pt x="2747" y="3607"/>
                  </a:lnTo>
                  <a:close/>
                  <a:moveTo>
                    <a:pt x="5399" y="1030"/>
                  </a:moveTo>
                  <a:lnTo>
                    <a:pt x="5332" y="968"/>
                  </a:lnTo>
                  <a:lnTo>
                    <a:pt x="5194" y="852"/>
                  </a:lnTo>
                  <a:lnTo>
                    <a:pt x="5050" y="741"/>
                  </a:lnTo>
                  <a:lnTo>
                    <a:pt x="4902" y="638"/>
                  </a:lnTo>
                  <a:lnTo>
                    <a:pt x="4749" y="542"/>
                  </a:lnTo>
                  <a:lnTo>
                    <a:pt x="4592" y="454"/>
                  </a:lnTo>
                  <a:lnTo>
                    <a:pt x="4431" y="373"/>
                  </a:lnTo>
                  <a:lnTo>
                    <a:pt x="4266" y="300"/>
                  </a:lnTo>
                  <a:lnTo>
                    <a:pt x="4098" y="235"/>
                  </a:lnTo>
                  <a:lnTo>
                    <a:pt x="3927" y="178"/>
                  </a:lnTo>
                  <a:lnTo>
                    <a:pt x="3751" y="127"/>
                  </a:lnTo>
                  <a:lnTo>
                    <a:pt x="3574" y="85"/>
                  </a:lnTo>
                  <a:lnTo>
                    <a:pt x="3394" y="52"/>
                  </a:lnTo>
                  <a:lnTo>
                    <a:pt x="3211" y="26"/>
                  </a:lnTo>
                  <a:lnTo>
                    <a:pt x="3026" y="10"/>
                  </a:lnTo>
                  <a:lnTo>
                    <a:pt x="2839" y="2"/>
                  </a:lnTo>
                  <a:lnTo>
                    <a:pt x="2746" y="0"/>
                  </a:lnTo>
                  <a:lnTo>
                    <a:pt x="2652" y="2"/>
                  </a:lnTo>
                  <a:lnTo>
                    <a:pt x="2466" y="10"/>
                  </a:lnTo>
                  <a:lnTo>
                    <a:pt x="2282" y="26"/>
                  </a:lnTo>
                  <a:lnTo>
                    <a:pt x="2099" y="52"/>
                  </a:lnTo>
                  <a:lnTo>
                    <a:pt x="1919" y="85"/>
                  </a:lnTo>
                  <a:lnTo>
                    <a:pt x="1740" y="127"/>
                  </a:lnTo>
                  <a:lnTo>
                    <a:pt x="1566" y="178"/>
                  </a:lnTo>
                  <a:lnTo>
                    <a:pt x="1395" y="235"/>
                  </a:lnTo>
                  <a:lnTo>
                    <a:pt x="1226" y="300"/>
                  </a:lnTo>
                  <a:lnTo>
                    <a:pt x="1060" y="373"/>
                  </a:lnTo>
                  <a:lnTo>
                    <a:pt x="899" y="454"/>
                  </a:lnTo>
                  <a:lnTo>
                    <a:pt x="742" y="542"/>
                  </a:lnTo>
                  <a:lnTo>
                    <a:pt x="590" y="638"/>
                  </a:lnTo>
                  <a:lnTo>
                    <a:pt x="441" y="741"/>
                  </a:lnTo>
                  <a:lnTo>
                    <a:pt x="299" y="852"/>
                  </a:lnTo>
                  <a:lnTo>
                    <a:pt x="160" y="970"/>
                  </a:lnTo>
                  <a:lnTo>
                    <a:pt x="93" y="1030"/>
                  </a:lnTo>
                  <a:lnTo>
                    <a:pt x="71" y="1053"/>
                  </a:lnTo>
                  <a:lnTo>
                    <a:pt x="35" y="1104"/>
                  </a:lnTo>
                  <a:lnTo>
                    <a:pt x="12" y="1157"/>
                  </a:lnTo>
                  <a:lnTo>
                    <a:pt x="0" y="1215"/>
                  </a:lnTo>
                  <a:lnTo>
                    <a:pt x="0" y="1272"/>
                  </a:lnTo>
                  <a:lnTo>
                    <a:pt x="12" y="1328"/>
                  </a:lnTo>
                  <a:lnTo>
                    <a:pt x="35" y="1383"/>
                  </a:lnTo>
                  <a:lnTo>
                    <a:pt x="71" y="1432"/>
                  </a:lnTo>
                  <a:lnTo>
                    <a:pt x="93" y="1455"/>
                  </a:lnTo>
                  <a:lnTo>
                    <a:pt x="117" y="1477"/>
                  </a:lnTo>
                  <a:lnTo>
                    <a:pt x="170" y="1510"/>
                  </a:lnTo>
                  <a:lnTo>
                    <a:pt x="228" y="1532"/>
                  </a:lnTo>
                  <a:lnTo>
                    <a:pt x="288" y="1543"/>
                  </a:lnTo>
                  <a:lnTo>
                    <a:pt x="319" y="1543"/>
                  </a:lnTo>
                  <a:lnTo>
                    <a:pt x="350" y="1543"/>
                  </a:lnTo>
                  <a:lnTo>
                    <a:pt x="411" y="1532"/>
                  </a:lnTo>
                  <a:lnTo>
                    <a:pt x="469" y="1510"/>
                  </a:lnTo>
                  <a:lnTo>
                    <a:pt x="522" y="1477"/>
                  </a:lnTo>
                  <a:lnTo>
                    <a:pt x="546" y="1455"/>
                  </a:lnTo>
                  <a:lnTo>
                    <a:pt x="601" y="1405"/>
                  </a:lnTo>
                  <a:lnTo>
                    <a:pt x="716" y="1308"/>
                  </a:lnTo>
                  <a:lnTo>
                    <a:pt x="834" y="1218"/>
                  </a:lnTo>
                  <a:lnTo>
                    <a:pt x="958" y="1134"/>
                  </a:lnTo>
                  <a:lnTo>
                    <a:pt x="1085" y="1056"/>
                  </a:lnTo>
                  <a:lnTo>
                    <a:pt x="1215" y="986"/>
                  </a:lnTo>
                  <a:lnTo>
                    <a:pt x="1349" y="922"/>
                  </a:lnTo>
                  <a:lnTo>
                    <a:pt x="1485" y="865"/>
                  </a:lnTo>
                  <a:lnTo>
                    <a:pt x="1625" y="813"/>
                  </a:lnTo>
                  <a:lnTo>
                    <a:pt x="1768" y="768"/>
                  </a:lnTo>
                  <a:lnTo>
                    <a:pt x="1985" y="712"/>
                  </a:lnTo>
                  <a:lnTo>
                    <a:pt x="2285" y="662"/>
                  </a:lnTo>
                  <a:lnTo>
                    <a:pt x="2590" y="636"/>
                  </a:lnTo>
                  <a:lnTo>
                    <a:pt x="2746" y="633"/>
                  </a:lnTo>
                  <a:lnTo>
                    <a:pt x="2901" y="636"/>
                  </a:lnTo>
                  <a:lnTo>
                    <a:pt x="3208" y="662"/>
                  </a:lnTo>
                  <a:lnTo>
                    <a:pt x="3506" y="712"/>
                  </a:lnTo>
                  <a:lnTo>
                    <a:pt x="3725" y="768"/>
                  </a:lnTo>
                  <a:lnTo>
                    <a:pt x="3868" y="813"/>
                  </a:lnTo>
                  <a:lnTo>
                    <a:pt x="4007" y="865"/>
                  </a:lnTo>
                  <a:lnTo>
                    <a:pt x="4144" y="922"/>
                  </a:lnTo>
                  <a:lnTo>
                    <a:pt x="4277" y="986"/>
                  </a:lnTo>
                  <a:lnTo>
                    <a:pt x="4408" y="1056"/>
                  </a:lnTo>
                  <a:lnTo>
                    <a:pt x="4534" y="1134"/>
                  </a:lnTo>
                  <a:lnTo>
                    <a:pt x="4657" y="1218"/>
                  </a:lnTo>
                  <a:lnTo>
                    <a:pt x="4776" y="1307"/>
                  </a:lnTo>
                  <a:lnTo>
                    <a:pt x="4890" y="1403"/>
                  </a:lnTo>
                  <a:lnTo>
                    <a:pt x="4946" y="1455"/>
                  </a:lnTo>
                  <a:lnTo>
                    <a:pt x="4969" y="1477"/>
                  </a:lnTo>
                  <a:lnTo>
                    <a:pt x="5023" y="1509"/>
                  </a:lnTo>
                  <a:lnTo>
                    <a:pt x="5082" y="1532"/>
                  </a:lnTo>
                  <a:lnTo>
                    <a:pt x="5142" y="1542"/>
                  </a:lnTo>
                  <a:lnTo>
                    <a:pt x="5203" y="1542"/>
                  </a:lnTo>
                  <a:lnTo>
                    <a:pt x="5263" y="1532"/>
                  </a:lnTo>
                  <a:lnTo>
                    <a:pt x="5322" y="1509"/>
                  </a:lnTo>
                  <a:lnTo>
                    <a:pt x="5375" y="1477"/>
                  </a:lnTo>
                  <a:lnTo>
                    <a:pt x="5399" y="1455"/>
                  </a:lnTo>
                  <a:lnTo>
                    <a:pt x="5422" y="1432"/>
                  </a:lnTo>
                  <a:lnTo>
                    <a:pt x="5456" y="1383"/>
                  </a:lnTo>
                  <a:lnTo>
                    <a:pt x="5481" y="1328"/>
                  </a:lnTo>
                  <a:lnTo>
                    <a:pt x="5492" y="1272"/>
                  </a:lnTo>
                  <a:lnTo>
                    <a:pt x="5492" y="1215"/>
                  </a:lnTo>
                  <a:lnTo>
                    <a:pt x="5481" y="1157"/>
                  </a:lnTo>
                  <a:lnTo>
                    <a:pt x="5456" y="1102"/>
                  </a:lnTo>
                  <a:lnTo>
                    <a:pt x="5422" y="1053"/>
                  </a:lnTo>
                  <a:lnTo>
                    <a:pt x="5399" y="1030"/>
                  </a:lnTo>
                  <a:close/>
                  <a:moveTo>
                    <a:pt x="2743" y="1202"/>
                  </a:moveTo>
                  <a:lnTo>
                    <a:pt x="2604" y="1203"/>
                  </a:lnTo>
                  <a:lnTo>
                    <a:pt x="2332" y="1230"/>
                  </a:lnTo>
                  <a:lnTo>
                    <a:pt x="2066" y="1282"/>
                  </a:lnTo>
                  <a:lnTo>
                    <a:pt x="1807" y="1360"/>
                  </a:lnTo>
                  <a:lnTo>
                    <a:pt x="1557" y="1462"/>
                  </a:lnTo>
                  <a:lnTo>
                    <a:pt x="1320" y="1589"/>
                  </a:lnTo>
                  <a:lnTo>
                    <a:pt x="1094" y="1739"/>
                  </a:lnTo>
                  <a:lnTo>
                    <a:pt x="882" y="1912"/>
                  </a:lnTo>
                  <a:lnTo>
                    <a:pt x="782" y="2008"/>
                  </a:lnTo>
                  <a:lnTo>
                    <a:pt x="759" y="2033"/>
                  </a:lnTo>
                  <a:lnTo>
                    <a:pt x="722" y="2088"/>
                  </a:lnTo>
                  <a:lnTo>
                    <a:pt x="698" y="2148"/>
                  </a:lnTo>
                  <a:lnTo>
                    <a:pt x="686" y="2211"/>
                  </a:lnTo>
                  <a:lnTo>
                    <a:pt x="686" y="2275"/>
                  </a:lnTo>
                  <a:lnTo>
                    <a:pt x="698" y="2337"/>
                  </a:lnTo>
                  <a:lnTo>
                    <a:pt x="722" y="2397"/>
                  </a:lnTo>
                  <a:lnTo>
                    <a:pt x="759" y="2452"/>
                  </a:lnTo>
                  <a:lnTo>
                    <a:pt x="782" y="2478"/>
                  </a:lnTo>
                  <a:lnTo>
                    <a:pt x="808" y="2501"/>
                  </a:lnTo>
                  <a:lnTo>
                    <a:pt x="863" y="2537"/>
                  </a:lnTo>
                  <a:lnTo>
                    <a:pt x="924" y="2561"/>
                  </a:lnTo>
                  <a:lnTo>
                    <a:pt x="987" y="2574"/>
                  </a:lnTo>
                  <a:lnTo>
                    <a:pt x="1019" y="2576"/>
                  </a:lnTo>
                  <a:lnTo>
                    <a:pt x="1052" y="2574"/>
                  </a:lnTo>
                  <a:lnTo>
                    <a:pt x="1115" y="2561"/>
                  </a:lnTo>
                  <a:lnTo>
                    <a:pt x="1176" y="2537"/>
                  </a:lnTo>
                  <a:lnTo>
                    <a:pt x="1230" y="2501"/>
                  </a:lnTo>
                  <a:lnTo>
                    <a:pt x="1256" y="2478"/>
                  </a:lnTo>
                  <a:lnTo>
                    <a:pt x="1331" y="2404"/>
                  </a:lnTo>
                  <a:lnTo>
                    <a:pt x="1493" y="2272"/>
                  </a:lnTo>
                  <a:lnTo>
                    <a:pt x="1664" y="2155"/>
                  </a:lnTo>
                  <a:lnTo>
                    <a:pt x="1844" y="2056"/>
                  </a:lnTo>
                  <a:lnTo>
                    <a:pt x="2033" y="1974"/>
                  </a:lnTo>
                  <a:lnTo>
                    <a:pt x="2229" y="1910"/>
                  </a:lnTo>
                  <a:lnTo>
                    <a:pt x="2432" y="1869"/>
                  </a:lnTo>
                  <a:lnTo>
                    <a:pt x="2638" y="1847"/>
                  </a:lnTo>
                  <a:lnTo>
                    <a:pt x="2743" y="1844"/>
                  </a:lnTo>
                  <a:lnTo>
                    <a:pt x="2848" y="1847"/>
                  </a:lnTo>
                  <a:lnTo>
                    <a:pt x="3055" y="1869"/>
                  </a:lnTo>
                  <a:lnTo>
                    <a:pt x="3257" y="1910"/>
                  </a:lnTo>
                  <a:lnTo>
                    <a:pt x="3453" y="1974"/>
                  </a:lnTo>
                  <a:lnTo>
                    <a:pt x="3643" y="2056"/>
                  </a:lnTo>
                  <a:lnTo>
                    <a:pt x="3823" y="2155"/>
                  </a:lnTo>
                  <a:lnTo>
                    <a:pt x="3994" y="2272"/>
                  </a:lnTo>
                  <a:lnTo>
                    <a:pt x="4154" y="2404"/>
                  </a:lnTo>
                  <a:lnTo>
                    <a:pt x="4230" y="2478"/>
                  </a:lnTo>
                  <a:lnTo>
                    <a:pt x="4255" y="2501"/>
                  </a:lnTo>
                  <a:lnTo>
                    <a:pt x="4311" y="2537"/>
                  </a:lnTo>
                  <a:lnTo>
                    <a:pt x="4372" y="2561"/>
                  </a:lnTo>
                  <a:lnTo>
                    <a:pt x="4435" y="2574"/>
                  </a:lnTo>
                  <a:lnTo>
                    <a:pt x="4500" y="2574"/>
                  </a:lnTo>
                  <a:lnTo>
                    <a:pt x="4562" y="2561"/>
                  </a:lnTo>
                  <a:lnTo>
                    <a:pt x="4622" y="2537"/>
                  </a:lnTo>
                  <a:lnTo>
                    <a:pt x="4678" y="2501"/>
                  </a:lnTo>
                  <a:lnTo>
                    <a:pt x="4703" y="2478"/>
                  </a:lnTo>
                  <a:lnTo>
                    <a:pt x="4727" y="2452"/>
                  </a:lnTo>
                  <a:lnTo>
                    <a:pt x="4763" y="2397"/>
                  </a:lnTo>
                  <a:lnTo>
                    <a:pt x="4788" y="2337"/>
                  </a:lnTo>
                  <a:lnTo>
                    <a:pt x="4801" y="2275"/>
                  </a:lnTo>
                  <a:lnTo>
                    <a:pt x="4801" y="2211"/>
                  </a:lnTo>
                  <a:lnTo>
                    <a:pt x="4788" y="2148"/>
                  </a:lnTo>
                  <a:lnTo>
                    <a:pt x="4763" y="2088"/>
                  </a:lnTo>
                  <a:lnTo>
                    <a:pt x="4727" y="2033"/>
                  </a:lnTo>
                  <a:lnTo>
                    <a:pt x="4703" y="2008"/>
                  </a:lnTo>
                  <a:lnTo>
                    <a:pt x="4603" y="1912"/>
                  </a:lnTo>
                  <a:lnTo>
                    <a:pt x="4392" y="1739"/>
                  </a:lnTo>
                  <a:lnTo>
                    <a:pt x="4167" y="1589"/>
                  </a:lnTo>
                  <a:lnTo>
                    <a:pt x="3928" y="1462"/>
                  </a:lnTo>
                  <a:lnTo>
                    <a:pt x="3679" y="1360"/>
                  </a:lnTo>
                  <a:lnTo>
                    <a:pt x="3421" y="1282"/>
                  </a:lnTo>
                  <a:lnTo>
                    <a:pt x="3155" y="1230"/>
                  </a:lnTo>
                  <a:lnTo>
                    <a:pt x="2881" y="1203"/>
                  </a:lnTo>
                  <a:lnTo>
                    <a:pt x="2743" y="1202"/>
                  </a:lnTo>
                  <a:close/>
                  <a:moveTo>
                    <a:pt x="2746" y="2403"/>
                  </a:moveTo>
                  <a:lnTo>
                    <a:pt x="2668" y="2404"/>
                  </a:lnTo>
                  <a:lnTo>
                    <a:pt x="2514" y="2420"/>
                  </a:lnTo>
                  <a:lnTo>
                    <a:pt x="2362" y="2451"/>
                  </a:lnTo>
                  <a:lnTo>
                    <a:pt x="2217" y="2497"/>
                  </a:lnTo>
                  <a:lnTo>
                    <a:pt x="2076" y="2556"/>
                  </a:lnTo>
                  <a:lnTo>
                    <a:pt x="1940" y="2631"/>
                  </a:lnTo>
                  <a:lnTo>
                    <a:pt x="1814" y="2719"/>
                  </a:lnTo>
                  <a:lnTo>
                    <a:pt x="1694" y="2819"/>
                  </a:lnTo>
                  <a:lnTo>
                    <a:pt x="1637" y="2876"/>
                  </a:lnTo>
                  <a:lnTo>
                    <a:pt x="1615" y="2900"/>
                  </a:lnTo>
                  <a:lnTo>
                    <a:pt x="1580" y="2955"/>
                  </a:lnTo>
                  <a:lnTo>
                    <a:pt x="1557" y="3012"/>
                  </a:lnTo>
                  <a:lnTo>
                    <a:pt x="1546" y="3074"/>
                  </a:lnTo>
                  <a:lnTo>
                    <a:pt x="1546" y="3136"/>
                  </a:lnTo>
                  <a:lnTo>
                    <a:pt x="1557" y="3197"/>
                  </a:lnTo>
                  <a:lnTo>
                    <a:pt x="1580" y="3256"/>
                  </a:lnTo>
                  <a:lnTo>
                    <a:pt x="1615" y="3309"/>
                  </a:lnTo>
                  <a:lnTo>
                    <a:pt x="1637" y="3334"/>
                  </a:lnTo>
                  <a:lnTo>
                    <a:pt x="1661" y="3357"/>
                  </a:lnTo>
                  <a:lnTo>
                    <a:pt x="1713" y="3393"/>
                  </a:lnTo>
                  <a:lnTo>
                    <a:pt x="1769" y="3416"/>
                  </a:lnTo>
                  <a:lnTo>
                    <a:pt x="1830" y="3427"/>
                  </a:lnTo>
                  <a:lnTo>
                    <a:pt x="1860" y="3429"/>
                  </a:lnTo>
                  <a:lnTo>
                    <a:pt x="1890" y="3427"/>
                  </a:lnTo>
                  <a:lnTo>
                    <a:pt x="1949" y="3416"/>
                  </a:lnTo>
                  <a:lnTo>
                    <a:pt x="2005" y="3393"/>
                  </a:lnTo>
                  <a:lnTo>
                    <a:pt x="2057" y="3357"/>
                  </a:lnTo>
                  <a:lnTo>
                    <a:pt x="2082" y="3334"/>
                  </a:lnTo>
                  <a:lnTo>
                    <a:pt x="2115" y="3300"/>
                  </a:lnTo>
                  <a:lnTo>
                    <a:pt x="2187" y="3239"/>
                  </a:lnTo>
                  <a:lnTo>
                    <a:pt x="2263" y="3184"/>
                  </a:lnTo>
                  <a:lnTo>
                    <a:pt x="2344" y="3138"/>
                  </a:lnTo>
                  <a:lnTo>
                    <a:pt x="2429" y="3100"/>
                  </a:lnTo>
                  <a:lnTo>
                    <a:pt x="2517" y="3070"/>
                  </a:lnTo>
                  <a:lnTo>
                    <a:pt x="2607" y="3051"/>
                  </a:lnTo>
                  <a:lnTo>
                    <a:pt x="2699" y="3041"/>
                  </a:lnTo>
                  <a:lnTo>
                    <a:pt x="2746" y="3040"/>
                  </a:lnTo>
                  <a:lnTo>
                    <a:pt x="2793" y="3040"/>
                  </a:lnTo>
                  <a:lnTo>
                    <a:pt x="2885" y="3051"/>
                  </a:lnTo>
                  <a:lnTo>
                    <a:pt x="2976" y="3070"/>
                  </a:lnTo>
                  <a:lnTo>
                    <a:pt x="3064" y="3100"/>
                  </a:lnTo>
                  <a:lnTo>
                    <a:pt x="3147" y="3138"/>
                  </a:lnTo>
                  <a:lnTo>
                    <a:pt x="3228" y="3184"/>
                  </a:lnTo>
                  <a:lnTo>
                    <a:pt x="3304" y="3239"/>
                  </a:lnTo>
                  <a:lnTo>
                    <a:pt x="3376" y="3300"/>
                  </a:lnTo>
                  <a:lnTo>
                    <a:pt x="3411" y="3334"/>
                  </a:lnTo>
                  <a:lnTo>
                    <a:pt x="3434" y="3357"/>
                  </a:lnTo>
                  <a:lnTo>
                    <a:pt x="3487" y="3393"/>
                  </a:lnTo>
                  <a:lnTo>
                    <a:pt x="3543" y="3416"/>
                  </a:lnTo>
                  <a:lnTo>
                    <a:pt x="3603" y="3427"/>
                  </a:lnTo>
                  <a:lnTo>
                    <a:pt x="3663" y="3427"/>
                  </a:lnTo>
                  <a:lnTo>
                    <a:pt x="3722" y="3416"/>
                  </a:lnTo>
                  <a:lnTo>
                    <a:pt x="3780" y="3393"/>
                  </a:lnTo>
                  <a:lnTo>
                    <a:pt x="3832" y="3357"/>
                  </a:lnTo>
                  <a:lnTo>
                    <a:pt x="3855" y="3334"/>
                  </a:lnTo>
                  <a:lnTo>
                    <a:pt x="3878" y="3309"/>
                  </a:lnTo>
                  <a:lnTo>
                    <a:pt x="3912" y="3256"/>
                  </a:lnTo>
                  <a:lnTo>
                    <a:pt x="3934" y="3197"/>
                  </a:lnTo>
                  <a:lnTo>
                    <a:pt x="3945" y="3136"/>
                  </a:lnTo>
                  <a:lnTo>
                    <a:pt x="3945" y="3074"/>
                  </a:lnTo>
                  <a:lnTo>
                    <a:pt x="3934" y="3012"/>
                  </a:lnTo>
                  <a:lnTo>
                    <a:pt x="3912" y="2955"/>
                  </a:lnTo>
                  <a:lnTo>
                    <a:pt x="3878" y="2900"/>
                  </a:lnTo>
                  <a:lnTo>
                    <a:pt x="3855" y="2876"/>
                  </a:lnTo>
                  <a:lnTo>
                    <a:pt x="3798" y="2819"/>
                  </a:lnTo>
                  <a:lnTo>
                    <a:pt x="3679" y="2719"/>
                  </a:lnTo>
                  <a:lnTo>
                    <a:pt x="3551" y="2631"/>
                  </a:lnTo>
                  <a:lnTo>
                    <a:pt x="3417" y="2556"/>
                  </a:lnTo>
                  <a:lnTo>
                    <a:pt x="3276" y="2497"/>
                  </a:lnTo>
                  <a:lnTo>
                    <a:pt x="3130" y="2451"/>
                  </a:lnTo>
                  <a:lnTo>
                    <a:pt x="2979" y="2420"/>
                  </a:lnTo>
                  <a:lnTo>
                    <a:pt x="2825" y="2404"/>
                  </a:lnTo>
                  <a:lnTo>
                    <a:pt x="2746" y="240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sz="1200">
                <a:solidFill>
                  <a:prstClr val="white"/>
                </a:solidFill>
              </a:endParaRPr>
            </a:p>
          </p:txBody>
        </p:sp>
        <p:sp>
          <p:nvSpPr>
            <p:cNvPr id="35" name="직사각형 34">
              <a:extLst>
                <a:ext uri="{FF2B5EF4-FFF2-40B4-BE49-F238E27FC236}">
                  <a16:creationId xmlns="" xmlns:a16="http://schemas.microsoft.com/office/drawing/2014/main" id="{4B68A2FD-2897-09D6-5C5E-B77B557BF68D}"/>
                </a:ext>
              </a:extLst>
            </p:cNvPr>
            <p:cNvSpPr/>
            <p:nvPr/>
          </p:nvSpPr>
          <p:spPr>
            <a:xfrm>
              <a:off x="10142180" y="469971"/>
              <a:ext cx="524503" cy="16927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ko-KR" sz="500" kern="0" dirty="0">
                  <a:solidFill>
                    <a:prstClr val="white"/>
                  </a:solidFill>
                </a:rPr>
                <a:t>PPTBIZCAM</a:t>
              </a:r>
              <a:endParaRPr lang="ko-KR" altLang="en-US" sz="1200" dirty="0">
                <a:solidFill>
                  <a:prstClr val="white"/>
                </a:solidFill>
              </a:endParaRPr>
            </a:p>
          </p:txBody>
        </p:sp>
      </p:grpSp>
      <p:sp>
        <p:nvSpPr>
          <p:cNvPr id="43" name="모서리가 둥근 직사각형 42"/>
          <p:cNvSpPr/>
          <p:nvPr/>
        </p:nvSpPr>
        <p:spPr>
          <a:xfrm>
            <a:off x="8961686" y="2875657"/>
            <a:ext cx="128340" cy="1136771"/>
          </a:xfrm>
          <a:prstGeom prst="roundRect">
            <a:avLst>
              <a:gd name="adj" fmla="val 50000"/>
            </a:avLst>
          </a:prstGeom>
          <a:gradFill>
            <a:gsLst>
              <a:gs pos="67000">
                <a:schemeClr val="bg1">
                  <a:alpha val="50000"/>
                </a:schemeClr>
              </a:gs>
              <a:gs pos="67000">
                <a:schemeClr val="bg1">
                  <a:lumMod val="85000"/>
                  <a:alpha val="50000"/>
                </a:schemeClr>
              </a:gs>
            </a:gsLst>
            <a:lin ang="5400000" scaled="1"/>
          </a:gradFill>
          <a:ln w="9525">
            <a:noFill/>
          </a:ln>
          <a:effectLst>
            <a:outerShdw dist="635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0" rtlCol="0" anchor="t"/>
          <a:lstStyle/>
          <a:p>
            <a:pPr algn="ctr"/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…</a:t>
            </a:r>
            <a:endParaRPr lang="ko-KR" altLang="en-US" sz="1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18412" y="170822"/>
            <a:ext cx="11766620" cy="6531429"/>
            <a:chOff x="218412" y="170822"/>
            <a:chExt cx="11766620" cy="6531429"/>
          </a:xfrm>
        </p:grpSpPr>
        <p:sp>
          <p:nvSpPr>
            <p:cNvPr id="4" name="직사각형 3"/>
            <p:cNvSpPr/>
            <p:nvPr/>
          </p:nvSpPr>
          <p:spPr>
            <a:xfrm>
              <a:off x="218412" y="170822"/>
              <a:ext cx="11766620" cy="65314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18412" y="170822"/>
              <a:ext cx="11766620" cy="472273"/>
            </a:xfrm>
            <a:prstGeom prst="rect">
              <a:avLst/>
            </a:prstGeom>
            <a:solidFill>
              <a:srgbClr val="2F6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2000" i="1" kern="0" dirty="0"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600" kern="0" dirty="0">
                  <a:solidFill>
                    <a:prstClr val="white"/>
                  </a:solidFill>
                </a:rPr>
                <a:t>Enjoy your stylish business and campus life with </a:t>
              </a:r>
              <a:r>
                <a:rPr lang="en-US" altLang="ko-KR" sz="600" kern="0" dirty="0">
                  <a:solidFill>
                    <a:prstClr val="white"/>
                  </a:solidFill>
                </a:rPr>
                <a:t>BIZCAM</a:t>
              </a:r>
              <a:endParaRPr lang="en-US" altLang="ko-KR" sz="600" kern="0" dirty="0">
                <a:solidFill>
                  <a:prstClr val="white"/>
                </a:solidFill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11677824" y="881689"/>
              <a:ext cx="187151" cy="5580000"/>
            </a:xfrm>
            <a:prstGeom prst="roundRect">
              <a:avLst>
                <a:gd name="adj" fmla="val 50000"/>
              </a:avLst>
            </a:prstGeom>
            <a:gradFill>
              <a:gsLst>
                <a:gs pos="67000">
                  <a:schemeClr val="bg1"/>
                </a:gs>
                <a:gs pos="67000">
                  <a:schemeClr val="bg1">
                    <a:lumMod val="85000"/>
                  </a:schemeClr>
                </a:gs>
              </a:gsLst>
              <a:lin ang="5400000" scaled="1"/>
            </a:gra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t"/>
            <a:lstStyle/>
            <a:p>
              <a:pPr algn="ctr"/>
              <a:r>
                <a:rPr lang="en-US" altLang="ko-KR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…</a:t>
              </a:r>
              <a:endPara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="" xmlns:a16="http://schemas.microsoft.com/office/drawing/2014/main" id="{9EE14A0F-B005-6AE2-869B-0D518DC8BB5B}"/>
                </a:ext>
              </a:extLst>
            </p:cNvPr>
            <p:cNvGrpSpPr/>
            <p:nvPr/>
          </p:nvGrpSpPr>
          <p:grpSpPr>
            <a:xfrm>
              <a:off x="10199330" y="317641"/>
              <a:ext cx="1550689" cy="169277"/>
              <a:chOff x="10142180" y="469971"/>
              <a:chExt cx="1550689" cy="169277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="" xmlns:a16="http://schemas.microsoft.com/office/drawing/2014/main" id="{C82E42E2-869A-09D9-97C6-00840AD73FD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078019" y="498283"/>
                <a:ext cx="100047" cy="106209"/>
                <a:chOff x="4594" y="900"/>
                <a:chExt cx="276" cy="293"/>
              </a:xfrm>
              <a:solidFill>
                <a:schemeClr val="bg1"/>
              </a:solidFill>
            </p:grpSpPr>
            <p:sp>
              <p:nvSpPr>
                <p:cNvPr id="18" name="Freeform 9">
                  <a:extLst>
                    <a:ext uri="{FF2B5EF4-FFF2-40B4-BE49-F238E27FC236}">
                      <a16:creationId xmlns="" xmlns:a16="http://schemas.microsoft.com/office/drawing/2014/main" id="{F7565EEC-B267-03A8-C83A-01207ACBA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" y="900"/>
                  <a:ext cx="102" cy="91"/>
                </a:xfrm>
                <a:custGeom>
                  <a:avLst/>
                  <a:gdLst>
                    <a:gd name="T0" fmla="*/ 72 w 307"/>
                    <a:gd name="T1" fmla="*/ 263 h 273"/>
                    <a:gd name="T2" fmla="*/ 91 w 307"/>
                    <a:gd name="T3" fmla="*/ 236 h 273"/>
                    <a:gd name="T4" fmla="*/ 139 w 307"/>
                    <a:gd name="T5" fmla="*/ 187 h 273"/>
                    <a:gd name="T6" fmla="*/ 193 w 307"/>
                    <a:gd name="T7" fmla="*/ 148 h 273"/>
                    <a:gd name="T8" fmla="*/ 255 w 307"/>
                    <a:gd name="T9" fmla="*/ 119 h 273"/>
                    <a:gd name="T10" fmla="*/ 290 w 307"/>
                    <a:gd name="T11" fmla="*/ 110 h 273"/>
                    <a:gd name="T12" fmla="*/ 299 w 307"/>
                    <a:gd name="T13" fmla="*/ 106 h 273"/>
                    <a:gd name="T14" fmla="*/ 305 w 307"/>
                    <a:gd name="T15" fmla="*/ 97 h 273"/>
                    <a:gd name="T16" fmla="*/ 307 w 307"/>
                    <a:gd name="T17" fmla="*/ 87 h 273"/>
                    <a:gd name="T18" fmla="*/ 303 w 307"/>
                    <a:gd name="T19" fmla="*/ 77 h 273"/>
                    <a:gd name="T20" fmla="*/ 292 w 307"/>
                    <a:gd name="T21" fmla="*/ 60 h 273"/>
                    <a:gd name="T22" fmla="*/ 263 w 307"/>
                    <a:gd name="T23" fmla="*/ 33 h 273"/>
                    <a:gd name="T24" fmla="*/ 227 w 307"/>
                    <a:gd name="T25" fmla="*/ 13 h 273"/>
                    <a:gd name="T26" fmla="*/ 186 w 307"/>
                    <a:gd name="T27" fmla="*/ 1 h 273"/>
                    <a:gd name="T28" fmla="*/ 165 w 307"/>
                    <a:gd name="T29" fmla="*/ 0 h 273"/>
                    <a:gd name="T30" fmla="*/ 131 w 307"/>
                    <a:gd name="T31" fmla="*/ 3 h 273"/>
                    <a:gd name="T32" fmla="*/ 72 w 307"/>
                    <a:gd name="T33" fmla="*/ 27 h 273"/>
                    <a:gd name="T34" fmla="*/ 27 w 307"/>
                    <a:gd name="T35" fmla="*/ 72 h 273"/>
                    <a:gd name="T36" fmla="*/ 3 w 307"/>
                    <a:gd name="T37" fmla="*/ 131 h 273"/>
                    <a:gd name="T38" fmla="*/ 0 w 307"/>
                    <a:gd name="T39" fmla="*/ 164 h 273"/>
                    <a:gd name="T40" fmla="*/ 1 w 307"/>
                    <a:gd name="T41" fmla="*/ 192 h 273"/>
                    <a:gd name="T42" fmla="*/ 20 w 307"/>
                    <a:gd name="T43" fmla="*/ 243 h 273"/>
                    <a:gd name="T44" fmla="*/ 36 w 307"/>
                    <a:gd name="T45" fmla="*/ 266 h 273"/>
                    <a:gd name="T46" fmla="*/ 43 w 307"/>
                    <a:gd name="T47" fmla="*/ 273 h 273"/>
                    <a:gd name="T48" fmla="*/ 53 w 307"/>
                    <a:gd name="T49" fmla="*/ 273 h 273"/>
                    <a:gd name="T50" fmla="*/ 65 w 307"/>
                    <a:gd name="T51" fmla="*/ 271 h 273"/>
                    <a:gd name="T52" fmla="*/ 72 w 307"/>
                    <a:gd name="T53" fmla="*/ 26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7" h="273">
                      <a:moveTo>
                        <a:pt x="72" y="263"/>
                      </a:moveTo>
                      <a:lnTo>
                        <a:pt x="91" y="236"/>
                      </a:lnTo>
                      <a:lnTo>
                        <a:pt x="139" y="187"/>
                      </a:lnTo>
                      <a:lnTo>
                        <a:pt x="193" y="148"/>
                      </a:lnTo>
                      <a:lnTo>
                        <a:pt x="255" y="119"/>
                      </a:lnTo>
                      <a:lnTo>
                        <a:pt x="290" y="110"/>
                      </a:lnTo>
                      <a:lnTo>
                        <a:pt x="299" y="106"/>
                      </a:lnTo>
                      <a:lnTo>
                        <a:pt x="305" y="97"/>
                      </a:lnTo>
                      <a:lnTo>
                        <a:pt x="307" y="87"/>
                      </a:lnTo>
                      <a:lnTo>
                        <a:pt x="303" y="77"/>
                      </a:lnTo>
                      <a:lnTo>
                        <a:pt x="292" y="60"/>
                      </a:lnTo>
                      <a:lnTo>
                        <a:pt x="263" y="33"/>
                      </a:lnTo>
                      <a:lnTo>
                        <a:pt x="227" y="13"/>
                      </a:lnTo>
                      <a:lnTo>
                        <a:pt x="186" y="1"/>
                      </a:lnTo>
                      <a:lnTo>
                        <a:pt x="165" y="0"/>
                      </a:lnTo>
                      <a:lnTo>
                        <a:pt x="131" y="3"/>
                      </a:lnTo>
                      <a:lnTo>
                        <a:pt x="72" y="27"/>
                      </a:lnTo>
                      <a:lnTo>
                        <a:pt x="27" y="72"/>
                      </a:lnTo>
                      <a:lnTo>
                        <a:pt x="3" y="131"/>
                      </a:lnTo>
                      <a:lnTo>
                        <a:pt x="0" y="164"/>
                      </a:lnTo>
                      <a:lnTo>
                        <a:pt x="1" y="192"/>
                      </a:lnTo>
                      <a:lnTo>
                        <a:pt x="20" y="243"/>
                      </a:lnTo>
                      <a:lnTo>
                        <a:pt x="36" y="266"/>
                      </a:lnTo>
                      <a:lnTo>
                        <a:pt x="43" y="273"/>
                      </a:lnTo>
                      <a:lnTo>
                        <a:pt x="53" y="273"/>
                      </a:lnTo>
                      <a:lnTo>
                        <a:pt x="65" y="271"/>
                      </a:lnTo>
                      <a:lnTo>
                        <a:pt x="72" y="2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Freeform 10">
                  <a:extLst>
                    <a:ext uri="{FF2B5EF4-FFF2-40B4-BE49-F238E27FC236}">
                      <a16:creationId xmlns="" xmlns:a16="http://schemas.microsoft.com/office/drawing/2014/main" id="{C10EC7CC-BA31-C346-8A2E-D1942FB195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8" y="900"/>
                  <a:ext cx="102" cy="90"/>
                </a:xfrm>
                <a:custGeom>
                  <a:avLst/>
                  <a:gdLst>
                    <a:gd name="T0" fmla="*/ 143 w 307"/>
                    <a:gd name="T1" fmla="*/ 0 h 271"/>
                    <a:gd name="T2" fmla="*/ 121 w 307"/>
                    <a:gd name="T3" fmla="*/ 1 h 271"/>
                    <a:gd name="T4" fmla="*/ 81 w 307"/>
                    <a:gd name="T5" fmla="*/ 11 h 271"/>
                    <a:gd name="T6" fmla="*/ 46 w 307"/>
                    <a:gd name="T7" fmla="*/ 31 h 271"/>
                    <a:gd name="T8" fmla="*/ 16 w 307"/>
                    <a:gd name="T9" fmla="*/ 60 h 271"/>
                    <a:gd name="T10" fmla="*/ 4 w 307"/>
                    <a:gd name="T11" fmla="*/ 76 h 271"/>
                    <a:gd name="T12" fmla="*/ 0 w 307"/>
                    <a:gd name="T13" fmla="*/ 86 h 271"/>
                    <a:gd name="T14" fmla="*/ 3 w 307"/>
                    <a:gd name="T15" fmla="*/ 96 h 271"/>
                    <a:gd name="T16" fmla="*/ 9 w 307"/>
                    <a:gd name="T17" fmla="*/ 106 h 271"/>
                    <a:gd name="T18" fmla="*/ 19 w 307"/>
                    <a:gd name="T19" fmla="*/ 110 h 271"/>
                    <a:gd name="T20" fmla="*/ 52 w 307"/>
                    <a:gd name="T21" fmla="*/ 119 h 271"/>
                    <a:gd name="T22" fmla="*/ 115 w 307"/>
                    <a:gd name="T23" fmla="*/ 148 h 271"/>
                    <a:gd name="T24" fmla="*/ 170 w 307"/>
                    <a:gd name="T25" fmla="*/ 187 h 271"/>
                    <a:gd name="T26" fmla="*/ 218 w 307"/>
                    <a:gd name="T27" fmla="*/ 234 h 271"/>
                    <a:gd name="T28" fmla="*/ 237 w 307"/>
                    <a:gd name="T29" fmla="*/ 261 h 271"/>
                    <a:gd name="T30" fmla="*/ 245 w 307"/>
                    <a:gd name="T31" fmla="*/ 270 h 271"/>
                    <a:gd name="T32" fmla="*/ 255 w 307"/>
                    <a:gd name="T33" fmla="*/ 271 h 271"/>
                    <a:gd name="T34" fmla="*/ 266 w 307"/>
                    <a:gd name="T35" fmla="*/ 270 h 271"/>
                    <a:gd name="T36" fmla="*/ 274 w 307"/>
                    <a:gd name="T37" fmla="*/ 263 h 271"/>
                    <a:gd name="T38" fmla="*/ 289 w 307"/>
                    <a:gd name="T39" fmla="*/ 241 h 271"/>
                    <a:gd name="T40" fmla="*/ 306 w 307"/>
                    <a:gd name="T41" fmla="*/ 191 h 271"/>
                    <a:gd name="T42" fmla="*/ 307 w 307"/>
                    <a:gd name="T43" fmla="*/ 164 h 271"/>
                    <a:gd name="T44" fmla="*/ 306 w 307"/>
                    <a:gd name="T45" fmla="*/ 131 h 271"/>
                    <a:gd name="T46" fmla="*/ 280 w 307"/>
                    <a:gd name="T47" fmla="*/ 72 h 271"/>
                    <a:gd name="T48" fmla="*/ 235 w 307"/>
                    <a:gd name="T49" fmla="*/ 27 h 271"/>
                    <a:gd name="T50" fmla="*/ 178 w 307"/>
                    <a:gd name="T51" fmla="*/ 3 h 271"/>
                    <a:gd name="T52" fmla="*/ 143 w 307"/>
                    <a:gd name="T53" fmla="*/ 0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7" h="271">
                      <a:moveTo>
                        <a:pt x="143" y="0"/>
                      </a:moveTo>
                      <a:lnTo>
                        <a:pt x="121" y="1"/>
                      </a:lnTo>
                      <a:lnTo>
                        <a:pt x="81" y="11"/>
                      </a:lnTo>
                      <a:lnTo>
                        <a:pt x="46" y="31"/>
                      </a:lnTo>
                      <a:lnTo>
                        <a:pt x="16" y="60"/>
                      </a:lnTo>
                      <a:lnTo>
                        <a:pt x="4" y="76"/>
                      </a:lnTo>
                      <a:lnTo>
                        <a:pt x="0" y="86"/>
                      </a:lnTo>
                      <a:lnTo>
                        <a:pt x="3" y="96"/>
                      </a:lnTo>
                      <a:lnTo>
                        <a:pt x="9" y="106"/>
                      </a:lnTo>
                      <a:lnTo>
                        <a:pt x="19" y="110"/>
                      </a:lnTo>
                      <a:lnTo>
                        <a:pt x="52" y="119"/>
                      </a:lnTo>
                      <a:lnTo>
                        <a:pt x="115" y="148"/>
                      </a:lnTo>
                      <a:lnTo>
                        <a:pt x="170" y="187"/>
                      </a:lnTo>
                      <a:lnTo>
                        <a:pt x="218" y="234"/>
                      </a:lnTo>
                      <a:lnTo>
                        <a:pt x="237" y="261"/>
                      </a:lnTo>
                      <a:lnTo>
                        <a:pt x="245" y="270"/>
                      </a:lnTo>
                      <a:lnTo>
                        <a:pt x="255" y="271"/>
                      </a:lnTo>
                      <a:lnTo>
                        <a:pt x="266" y="270"/>
                      </a:lnTo>
                      <a:lnTo>
                        <a:pt x="274" y="263"/>
                      </a:lnTo>
                      <a:lnTo>
                        <a:pt x="289" y="241"/>
                      </a:lnTo>
                      <a:lnTo>
                        <a:pt x="306" y="191"/>
                      </a:lnTo>
                      <a:lnTo>
                        <a:pt x="307" y="164"/>
                      </a:lnTo>
                      <a:lnTo>
                        <a:pt x="306" y="131"/>
                      </a:lnTo>
                      <a:lnTo>
                        <a:pt x="280" y="72"/>
                      </a:lnTo>
                      <a:lnTo>
                        <a:pt x="235" y="27"/>
                      </a:lnTo>
                      <a:lnTo>
                        <a:pt x="178" y="3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Freeform 11">
                  <a:extLst>
                    <a:ext uri="{FF2B5EF4-FFF2-40B4-BE49-F238E27FC236}">
                      <a16:creationId xmlns="" xmlns:a16="http://schemas.microsoft.com/office/drawing/2014/main" id="{F2823FF7-8073-4E50-2FFB-696F1895814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612" y="947"/>
                  <a:ext cx="241" cy="246"/>
                </a:xfrm>
                <a:custGeom>
                  <a:avLst/>
                  <a:gdLst>
                    <a:gd name="T0" fmla="*/ 722 w 725"/>
                    <a:gd name="T1" fmla="*/ 313 h 737"/>
                    <a:gd name="T2" fmla="*/ 679 w 725"/>
                    <a:gd name="T3" fmla="*/ 187 h 737"/>
                    <a:gd name="T4" fmla="*/ 604 w 725"/>
                    <a:gd name="T5" fmla="*/ 90 h 737"/>
                    <a:gd name="T6" fmla="*/ 459 w 725"/>
                    <a:gd name="T7" fmla="*/ 13 h 737"/>
                    <a:gd name="T8" fmla="*/ 390 w 725"/>
                    <a:gd name="T9" fmla="*/ 1 h 737"/>
                    <a:gd name="T10" fmla="*/ 334 w 725"/>
                    <a:gd name="T11" fmla="*/ 1 h 737"/>
                    <a:gd name="T12" fmla="*/ 263 w 725"/>
                    <a:gd name="T13" fmla="*/ 13 h 737"/>
                    <a:gd name="T14" fmla="*/ 120 w 725"/>
                    <a:gd name="T15" fmla="*/ 92 h 737"/>
                    <a:gd name="T16" fmla="*/ 45 w 725"/>
                    <a:gd name="T17" fmla="*/ 188 h 737"/>
                    <a:gd name="T18" fmla="*/ 3 w 725"/>
                    <a:gd name="T19" fmla="*/ 313 h 737"/>
                    <a:gd name="T20" fmla="*/ 2 w 725"/>
                    <a:gd name="T21" fmla="*/ 399 h 737"/>
                    <a:gd name="T22" fmla="*/ 51 w 725"/>
                    <a:gd name="T23" fmla="*/ 543 h 737"/>
                    <a:gd name="T24" fmla="*/ 123 w 725"/>
                    <a:gd name="T25" fmla="*/ 630 h 737"/>
                    <a:gd name="T26" fmla="*/ 84 w 725"/>
                    <a:gd name="T27" fmla="*/ 687 h 737"/>
                    <a:gd name="T28" fmla="*/ 103 w 725"/>
                    <a:gd name="T29" fmla="*/ 729 h 737"/>
                    <a:gd name="T30" fmla="*/ 126 w 725"/>
                    <a:gd name="T31" fmla="*/ 737 h 737"/>
                    <a:gd name="T32" fmla="*/ 153 w 725"/>
                    <a:gd name="T33" fmla="*/ 727 h 737"/>
                    <a:gd name="T34" fmla="*/ 189 w 725"/>
                    <a:gd name="T35" fmla="*/ 677 h 737"/>
                    <a:gd name="T36" fmla="*/ 316 w 725"/>
                    <a:gd name="T37" fmla="*/ 719 h 737"/>
                    <a:gd name="T38" fmla="*/ 409 w 725"/>
                    <a:gd name="T39" fmla="*/ 719 h 737"/>
                    <a:gd name="T40" fmla="*/ 536 w 725"/>
                    <a:gd name="T41" fmla="*/ 677 h 737"/>
                    <a:gd name="T42" fmla="*/ 572 w 725"/>
                    <a:gd name="T43" fmla="*/ 727 h 737"/>
                    <a:gd name="T44" fmla="*/ 599 w 725"/>
                    <a:gd name="T45" fmla="*/ 737 h 737"/>
                    <a:gd name="T46" fmla="*/ 622 w 725"/>
                    <a:gd name="T47" fmla="*/ 729 h 737"/>
                    <a:gd name="T48" fmla="*/ 640 w 725"/>
                    <a:gd name="T49" fmla="*/ 687 h 737"/>
                    <a:gd name="T50" fmla="*/ 602 w 725"/>
                    <a:gd name="T51" fmla="*/ 630 h 737"/>
                    <a:gd name="T52" fmla="*/ 674 w 725"/>
                    <a:gd name="T53" fmla="*/ 543 h 737"/>
                    <a:gd name="T54" fmla="*/ 723 w 725"/>
                    <a:gd name="T55" fmla="*/ 399 h 737"/>
                    <a:gd name="T56" fmla="*/ 363 w 725"/>
                    <a:gd name="T57" fmla="*/ 619 h 737"/>
                    <a:gd name="T58" fmla="*/ 285 w 725"/>
                    <a:gd name="T59" fmla="*/ 608 h 737"/>
                    <a:gd name="T60" fmla="*/ 197 w 725"/>
                    <a:gd name="T61" fmla="*/ 561 h 737"/>
                    <a:gd name="T62" fmla="*/ 133 w 725"/>
                    <a:gd name="T63" fmla="*/ 484 h 737"/>
                    <a:gd name="T64" fmla="*/ 103 w 725"/>
                    <a:gd name="T65" fmla="*/ 386 h 737"/>
                    <a:gd name="T66" fmla="*/ 103 w 725"/>
                    <a:gd name="T67" fmla="*/ 328 h 737"/>
                    <a:gd name="T68" fmla="*/ 133 w 725"/>
                    <a:gd name="T69" fmla="*/ 237 h 737"/>
                    <a:gd name="T70" fmla="*/ 188 w 725"/>
                    <a:gd name="T71" fmla="*/ 166 h 737"/>
                    <a:gd name="T72" fmla="*/ 292 w 725"/>
                    <a:gd name="T73" fmla="*/ 110 h 737"/>
                    <a:gd name="T74" fmla="*/ 342 w 725"/>
                    <a:gd name="T75" fmla="*/ 102 h 737"/>
                    <a:gd name="T76" fmla="*/ 381 w 725"/>
                    <a:gd name="T77" fmla="*/ 102 h 737"/>
                    <a:gd name="T78" fmla="*/ 431 w 725"/>
                    <a:gd name="T79" fmla="*/ 109 h 737"/>
                    <a:gd name="T80" fmla="*/ 536 w 725"/>
                    <a:gd name="T81" fmla="*/ 166 h 737"/>
                    <a:gd name="T82" fmla="*/ 592 w 725"/>
                    <a:gd name="T83" fmla="*/ 237 h 737"/>
                    <a:gd name="T84" fmla="*/ 622 w 725"/>
                    <a:gd name="T85" fmla="*/ 328 h 737"/>
                    <a:gd name="T86" fmla="*/ 622 w 725"/>
                    <a:gd name="T87" fmla="*/ 386 h 737"/>
                    <a:gd name="T88" fmla="*/ 592 w 725"/>
                    <a:gd name="T89" fmla="*/ 484 h 737"/>
                    <a:gd name="T90" fmla="*/ 529 w 725"/>
                    <a:gd name="T91" fmla="*/ 561 h 737"/>
                    <a:gd name="T92" fmla="*/ 441 w 725"/>
                    <a:gd name="T93" fmla="*/ 608 h 737"/>
                    <a:gd name="T94" fmla="*/ 363 w 725"/>
                    <a:gd name="T95" fmla="*/ 619 h 7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25" h="737">
                      <a:moveTo>
                        <a:pt x="725" y="361"/>
                      </a:moveTo>
                      <a:lnTo>
                        <a:pt x="722" y="313"/>
                      </a:lnTo>
                      <a:lnTo>
                        <a:pt x="699" y="225"/>
                      </a:lnTo>
                      <a:lnTo>
                        <a:pt x="679" y="187"/>
                      </a:lnTo>
                      <a:lnTo>
                        <a:pt x="659" y="151"/>
                      </a:lnTo>
                      <a:lnTo>
                        <a:pt x="604" y="90"/>
                      </a:lnTo>
                      <a:lnTo>
                        <a:pt x="536" y="44"/>
                      </a:lnTo>
                      <a:lnTo>
                        <a:pt x="459" y="13"/>
                      </a:lnTo>
                      <a:lnTo>
                        <a:pt x="418" y="4"/>
                      </a:lnTo>
                      <a:lnTo>
                        <a:pt x="390" y="1"/>
                      </a:lnTo>
                      <a:lnTo>
                        <a:pt x="363" y="0"/>
                      </a:lnTo>
                      <a:lnTo>
                        <a:pt x="334" y="1"/>
                      </a:lnTo>
                      <a:lnTo>
                        <a:pt x="305" y="5"/>
                      </a:lnTo>
                      <a:lnTo>
                        <a:pt x="263" y="13"/>
                      </a:lnTo>
                      <a:lnTo>
                        <a:pt x="187" y="44"/>
                      </a:lnTo>
                      <a:lnTo>
                        <a:pt x="120" y="92"/>
                      </a:lnTo>
                      <a:lnTo>
                        <a:pt x="67" y="152"/>
                      </a:lnTo>
                      <a:lnTo>
                        <a:pt x="45" y="188"/>
                      </a:lnTo>
                      <a:lnTo>
                        <a:pt x="25" y="227"/>
                      </a:lnTo>
                      <a:lnTo>
                        <a:pt x="3" y="313"/>
                      </a:lnTo>
                      <a:lnTo>
                        <a:pt x="0" y="361"/>
                      </a:lnTo>
                      <a:lnTo>
                        <a:pt x="2" y="399"/>
                      </a:lnTo>
                      <a:lnTo>
                        <a:pt x="19" y="476"/>
                      </a:lnTo>
                      <a:lnTo>
                        <a:pt x="51" y="543"/>
                      </a:lnTo>
                      <a:lnTo>
                        <a:pt x="96" y="604"/>
                      </a:lnTo>
                      <a:lnTo>
                        <a:pt x="123" y="630"/>
                      </a:lnTo>
                      <a:lnTo>
                        <a:pt x="93" y="673"/>
                      </a:lnTo>
                      <a:lnTo>
                        <a:pt x="84" y="687"/>
                      </a:lnTo>
                      <a:lnTo>
                        <a:pt x="90" y="719"/>
                      </a:lnTo>
                      <a:lnTo>
                        <a:pt x="103" y="729"/>
                      </a:lnTo>
                      <a:lnTo>
                        <a:pt x="113" y="736"/>
                      </a:lnTo>
                      <a:lnTo>
                        <a:pt x="126" y="737"/>
                      </a:lnTo>
                      <a:lnTo>
                        <a:pt x="136" y="736"/>
                      </a:lnTo>
                      <a:lnTo>
                        <a:pt x="153" y="727"/>
                      </a:lnTo>
                      <a:lnTo>
                        <a:pt x="159" y="720"/>
                      </a:lnTo>
                      <a:lnTo>
                        <a:pt x="189" y="677"/>
                      </a:lnTo>
                      <a:lnTo>
                        <a:pt x="230" y="696"/>
                      </a:lnTo>
                      <a:lnTo>
                        <a:pt x="316" y="719"/>
                      </a:lnTo>
                      <a:lnTo>
                        <a:pt x="363" y="720"/>
                      </a:lnTo>
                      <a:lnTo>
                        <a:pt x="409" y="719"/>
                      </a:lnTo>
                      <a:lnTo>
                        <a:pt x="495" y="696"/>
                      </a:lnTo>
                      <a:lnTo>
                        <a:pt x="536" y="677"/>
                      </a:lnTo>
                      <a:lnTo>
                        <a:pt x="566" y="720"/>
                      </a:lnTo>
                      <a:lnTo>
                        <a:pt x="572" y="727"/>
                      </a:lnTo>
                      <a:lnTo>
                        <a:pt x="589" y="736"/>
                      </a:lnTo>
                      <a:lnTo>
                        <a:pt x="599" y="737"/>
                      </a:lnTo>
                      <a:lnTo>
                        <a:pt x="612" y="736"/>
                      </a:lnTo>
                      <a:lnTo>
                        <a:pt x="622" y="729"/>
                      </a:lnTo>
                      <a:lnTo>
                        <a:pt x="635" y="719"/>
                      </a:lnTo>
                      <a:lnTo>
                        <a:pt x="640" y="687"/>
                      </a:lnTo>
                      <a:lnTo>
                        <a:pt x="633" y="673"/>
                      </a:lnTo>
                      <a:lnTo>
                        <a:pt x="602" y="630"/>
                      </a:lnTo>
                      <a:lnTo>
                        <a:pt x="630" y="604"/>
                      </a:lnTo>
                      <a:lnTo>
                        <a:pt x="674" y="543"/>
                      </a:lnTo>
                      <a:lnTo>
                        <a:pt x="706" y="476"/>
                      </a:lnTo>
                      <a:lnTo>
                        <a:pt x="723" y="399"/>
                      </a:lnTo>
                      <a:lnTo>
                        <a:pt x="725" y="361"/>
                      </a:lnTo>
                      <a:close/>
                      <a:moveTo>
                        <a:pt x="363" y="619"/>
                      </a:moveTo>
                      <a:lnTo>
                        <a:pt x="335" y="619"/>
                      </a:lnTo>
                      <a:lnTo>
                        <a:pt x="285" y="608"/>
                      </a:lnTo>
                      <a:lnTo>
                        <a:pt x="239" y="589"/>
                      </a:lnTo>
                      <a:lnTo>
                        <a:pt x="197" y="561"/>
                      </a:lnTo>
                      <a:lnTo>
                        <a:pt x="161" y="526"/>
                      </a:lnTo>
                      <a:lnTo>
                        <a:pt x="133" y="484"/>
                      </a:lnTo>
                      <a:lnTo>
                        <a:pt x="113" y="438"/>
                      </a:lnTo>
                      <a:lnTo>
                        <a:pt x="103" y="386"/>
                      </a:lnTo>
                      <a:lnTo>
                        <a:pt x="101" y="361"/>
                      </a:lnTo>
                      <a:lnTo>
                        <a:pt x="103" y="328"/>
                      </a:lnTo>
                      <a:lnTo>
                        <a:pt x="120" y="266"/>
                      </a:lnTo>
                      <a:lnTo>
                        <a:pt x="133" y="237"/>
                      </a:lnTo>
                      <a:lnTo>
                        <a:pt x="149" y="211"/>
                      </a:lnTo>
                      <a:lnTo>
                        <a:pt x="188" y="166"/>
                      </a:lnTo>
                      <a:lnTo>
                        <a:pt x="237" y="133"/>
                      </a:lnTo>
                      <a:lnTo>
                        <a:pt x="292" y="110"/>
                      </a:lnTo>
                      <a:lnTo>
                        <a:pt x="322" y="105"/>
                      </a:lnTo>
                      <a:lnTo>
                        <a:pt x="342" y="102"/>
                      </a:lnTo>
                      <a:lnTo>
                        <a:pt x="363" y="100"/>
                      </a:lnTo>
                      <a:lnTo>
                        <a:pt x="381" y="102"/>
                      </a:lnTo>
                      <a:lnTo>
                        <a:pt x="400" y="103"/>
                      </a:lnTo>
                      <a:lnTo>
                        <a:pt x="431" y="109"/>
                      </a:lnTo>
                      <a:lnTo>
                        <a:pt x="487" y="132"/>
                      </a:lnTo>
                      <a:lnTo>
                        <a:pt x="536" y="166"/>
                      </a:lnTo>
                      <a:lnTo>
                        <a:pt x="576" y="211"/>
                      </a:lnTo>
                      <a:lnTo>
                        <a:pt x="592" y="237"/>
                      </a:lnTo>
                      <a:lnTo>
                        <a:pt x="605" y="264"/>
                      </a:lnTo>
                      <a:lnTo>
                        <a:pt x="622" y="328"/>
                      </a:lnTo>
                      <a:lnTo>
                        <a:pt x="624" y="361"/>
                      </a:lnTo>
                      <a:lnTo>
                        <a:pt x="622" y="386"/>
                      </a:lnTo>
                      <a:lnTo>
                        <a:pt x="612" y="438"/>
                      </a:lnTo>
                      <a:lnTo>
                        <a:pt x="592" y="484"/>
                      </a:lnTo>
                      <a:lnTo>
                        <a:pt x="563" y="526"/>
                      </a:lnTo>
                      <a:lnTo>
                        <a:pt x="529" y="561"/>
                      </a:lnTo>
                      <a:lnTo>
                        <a:pt x="487" y="589"/>
                      </a:lnTo>
                      <a:lnTo>
                        <a:pt x="441" y="608"/>
                      </a:lnTo>
                      <a:lnTo>
                        <a:pt x="389" y="619"/>
                      </a:lnTo>
                      <a:lnTo>
                        <a:pt x="363" y="6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Freeform 12">
                  <a:extLst>
                    <a:ext uri="{FF2B5EF4-FFF2-40B4-BE49-F238E27FC236}">
                      <a16:creationId xmlns="" xmlns:a16="http://schemas.microsoft.com/office/drawing/2014/main" id="{11FD4E95-E4A9-BF5E-23AF-20E138E2BD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6" y="1006"/>
                  <a:ext cx="70" cy="99"/>
                </a:xfrm>
                <a:custGeom>
                  <a:avLst/>
                  <a:gdLst>
                    <a:gd name="T0" fmla="*/ 194 w 209"/>
                    <a:gd name="T1" fmla="*/ 245 h 298"/>
                    <a:gd name="T2" fmla="*/ 95 w 209"/>
                    <a:gd name="T3" fmla="*/ 183 h 298"/>
                    <a:gd name="T4" fmla="*/ 91 w 209"/>
                    <a:gd name="T5" fmla="*/ 167 h 298"/>
                    <a:gd name="T6" fmla="*/ 78 w 209"/>
                    <a:gd name="T7" fmla="*/ 156 h 298"/>
                    <a:gd name="T8" fmla="*/ 83 w 209"/>
                    <a:gd name="T9" fmla="*/ 31 h 298"/>
                    <a:gd name="T10" fmla="*/ 82 w 209"/>
                    <a:gd name="T11" fmla="*/ 19 h 298"/>
                    <a:gd name="T12" fmla="*/ 66 w 209"/>
                    <a:gd name="T13" fmla="*/ 3 h 298"/>
                    <a:gd name="T14" fmla="*/ 54 w 209"/>
                    <a:gd name="T15" fmla="*/ 0 h 298"/>
                    <a:gd name="T16" fmla="*/ 43 w 209"/>
                    <a:gd name="T17" fmla="*/ 2 h 298"/>
                    <a:gd name="T18" fmla="*/ 27 w 209"/>
                    <a:gd name="T19" fmla="*/ 18 h 298"/>
                    <a:gd name="T20" fmla="*/ 26 w 209"/>
                    <a:gd name="T21" fmla="*/ 29 h 298"/>
                    <a:gd name="T22" fmla="*/ 20 w 209"/>
                    <a:gd name="T23" fmla="*/ 153 h 298"/>
                    <a:gd name="T24" fmla="*/ 11 w 209"/>
                    <a:gd name="T25" fmla="*/ 160 h 298"/>
                    <a:gd name="T26" fmla="*/ 1 w 209"/>
                    <a:gd name="T27" fmla="*/ 180 h 298"/>
                    <a:gd name="T28" fmla="*/ 0 w 209"/>
                    <a:gd name="T29" fmla="*/ 192 h 298"/>
                    <a:gd name="T30" fmla="*/ 1 w 209"/>
                    <a:gd name="T31" fmla="*/ 202 h 298"/>
                    <a:gd name="T32" fmla="*/ 8 w 209"/>
                    <a:gd name="T33" fmla="*/ 219 h 298"/>
                    <a:gd name="T34" fmla="*/ 21 w 209"/>
                    <a:gd name="T35" fmla="*/ 232 h 298"/>
                    <a:gd name="T36" fmla="*/ 39 w 209"/>
                    <a:gd name="T37" fmla="*/ 239 h 298"/>
                    <a:gd name="T38" fmla="*/ 49 w 209"/>
                    <a:gd name="T39" fmla="*/ 241 h 298"/>
                    <a:gd name="T40" fmla="*/ 59 w 209"/>
                    <a:gd name="T41" fmla="*/ 239 h 298"/>
                    <a:gd name="T42" fmla="*/ 69 w 209"/>
                    <a:gd name="T43" fmla="*/ 235 h 298"/>
                    <a:gd name="T44" fmla="*/ 164 w 209"/>
                    <a:gd name="T45" fmla="*/ 294 h 298"/>
                    <a:gd name="T46" fmla="*/ 171 w 209"/>
                    <a:gd name="T47" fmla="*/ 298 h 298"/>
                    <a:gd name="T48" fmla="*/ 180 w 209"/>
                    <a:gd name="T49" fmla="*/ 298 h 298"/>
                    <a:gd name="T50" fmla="*/ 187 w 209"/>
                    <a:gd name="T51" fmla="*/ 298 h 298"/>
                    <a:gd name="T52" fmla="*/ 199 w 209"/>
                    <a:gd name="T53" fmla="*/ 291 h 298"/>
                    <a:gd name="T54" fmla="*/ 205 w 209"/>
                    <a:gd name="T55" fmla="*/ 285 h 298"/>
                    <a:gd name="T56" fmla="*/ 209 w 209"/>
                    <a:gd name="T57" fmla="*/ 274 h 298"/>
                    <a:gd name="T58" fmla="*/ 203 w 209"/>
                    <a:gd name="T59" fmla="*/ 252 h 298"/>
                    <a:gd name="T60" fmla="*/ 194 w 209"/>
                    <a:gd name="T61" fmla="*/ 245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09" h="298">
                      <a:moveTo>
                        <a:pt x="194" y="245"/>
                      </a:moveTo>
                      <a:lnTo>
                        <a:pt x="95" y="183"/>
                      </a:lnTo>
                      <a:lnTo>
                        <a:pt x="91" y="167"/>
                      </a:lnTo>
                      <a:lnTo>
                        <a:pt x="78" y="156"/>
                      </a:lnTo>
                      <a:lnTo>
                        <a:pt x="83" y="31"/>
                      </a:lnTo>
                      <a:lnTo>
                        <a:pt x="82" y="19"/>
                      </a:lnTo>
                      <a:lnTo>
                        <a:pt x="66" y="3"/>
                      </a:lnTo>
                      <a:lnTo>
                        <a:pt x="54" y="0"/>
                      </a:lnTo>
                      <a:lnTo>
                        <a:pt x="43" y="2"/>
                      </a:lnTo>
                      <a:lnTo>
                        <a:pt x="27" y="18"/>
                      </a:lnTo>
                      <a:lnTo>
                        <a:pt x="26" y="29"/>
                      </a:lnTo>
                      <a:lnTo>
                        <a:pt x="20" y="153"/>
                      </a:lnTo>
                      <a:lnTo>
                        <a:pt x="11" y="160"/>
                      </a:lnTo>
                      <a:lnTo>
                        <a:pt x="1" y="180"/>
                      </a:lnTo>
                      <a:lnTo>
                        <a:pt x="0" y="192"/>
                      </a:lnTo>
                      <a:lnTo>
                        <a:pt x="1" y="202"/>
                      </a:lnTo>
                      <a:lnTo>
                        <a:pt x="8" y="219"/>
                      </a:lnTo>
                      <a:lnTo>
                        <a:pt x="21" y="232"/>
                      </a:lnTo>
                      <a:lnTo>
                        <a:pt x="39" y="239"/>
                      </a:lnTo>
                      <a:lnTo>
                        <a:pt x="49" y="241"/>
                      </a:lnTo>
                      <a:lnTo>
                        <a:pt x="59" y="239"/>
                      </a:lnTo>
                      <a:lnTo>
                        <a:pt x="69" y="235"/>
                      </a:lnTo>
                      <a:lnTo>
                        <a:pt x="164" y="294"/>
                      </a:lnTo>
                      <a:lnTo>
                        <a:pt x="171" y="298"/>
                      </a:lnTo>
                      <a:lnTo>
                        <a:pt x="180" y="298"/>
                      </a:lnTo>
                      <a:lnTo>
                        <a:pt x="187" y="298"/>
                      </a:lnTo>
                      <a:lnTo>
                        <a:pt x="199" y="291"/>
                      </a:lnTo>
                      <a:lnTo>
                        <a:pt x="205" y="285"/>
                      </a:lnTo>
                      <a:lnTo>
                        <a:pt x="209" y="274"/>
                      </a:lnTo>
                      <a:lnTo>
                        <a:pt x="203" y="252"/>
                      </a:lnTo>
                      <a:lnTo>
                        <a:pt x="194" y="2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" name="Group 19">
                <a:extLst>
                  <a:ext uri="{FF2B5EF4-FFF2-40B4-BE49-F238E27FC236}">
                    <a16:creationId xmlns="" xmlns:a16="http://schemas.microsoft.com/office/drawing/2014/main" id="{899D36FF-8E08-5F0C-CA43-2B2D3406768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0893103" y="498283"/>
                <a:ext cx="106209" cy="106209"/>
                <a:chOff x="1747" y="423"/>
                <a:chExt cx="575" cy="575"/>
              </a:xfrm>
              <a:solidFill>
                <a:schemeClr val="bg1"/>
              </a:solidFill>
            </p:grpSpPr>
            <p:sp>
              <p:nvSpPr>
                <p:cNvPr id="15" name="Freeform 20">
                  <a:extLst>
                    <a:ext uri="{FF2B5EF4-FFF2-40B4-BE49-F238E27FC236}">
                      <a16:creationId xmlns="" xmlns:a16="http://schemas.microsoft.com/office/drawing/2014/main" id="{AD7A2E7B-703E-F52A-9754-92CD4C21186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99" y="577"/>
                  <a:ext cx="271" cy="270"/>
                </a:xfrm>
                <a:custGeom>
                  <a:avLst/>
                  <a:gdLst>
                    <a:gd name="T0" fmla="*/ 148 w 811"/>
                    <a:gd name="T1" fmla="*/ 0 h 811"/>
                    <a:gd name="T2" fmla="*/ 65 w 811"/>
                    <a:gd name="T3" fmla="*/ 24 h 811"/>
                    <a:gd name="T4" fmla="*/ 1 w 811"/>
                    <a:gd name="T5" fmla="*/ 118 h 811"/>
                    <a:gd name="T6" fmla="*/ 0 w 811"/>
                    <a:gd name="T7" fmla="*/ 663 h 811"/>
                    <a:gd name="T8" fmla="*/ 24 w 811"/>
                    <a:gd name="T9" fmla="*/ 746 h 811"/>
                    <a:gd name="T10" fmla="*/ 118 w 811"/>
                    <a:gd name="T11" fmla="*/ 808 h 811"/>
                    <a:gd name="T12" fmla="*/ 663 w 811"/>
                    <a:gd name="T13" fmla="*/ 811 h 811"/>
                    <a:gd name="T14" fmla="*/ 746 w 811"/>
                    <a:gd name="T15" fmla="*/ 787 h 811"/>
                    <a:gd name="T16" fmla="*/ 810 w 811"/>
                    <a:gd name="T17" fmla="*/ 693 h 811"/>
                    <a:gd name="T18" fmla="*/ 811 w 811"/>
                    <a:gd name="T19" fmla="*/ 148 h 811"/>
                    <a:gd name="T20" fmla="*/ 787 w 811"/>
                    <a:gd name="T21" fmla="*/ 65 h 811"/>
                    <a:gd name="T22" fmla="*/ 693 w 811"/>
                    <a:gd name="T23" fmla="*/ 1 h 811"/>
                    <a:gd name="T24" fmla="*/ 405 w 811"/>
                    <a:gd name="T25" fmla="*/ 673 h 811"/>
                    <a:gd name="T26" fmla="*/ 326 w 811"/>
                    <a:gd name="T27" fmla="*/ 661 h 811"/>
                    <a:gd name="T28" fmla="*/ 235 w 811"/>
                    <a:gd name="T29" fmla="*/ 611 h 811"/>
                    <a:gd name="T30" fmla="*/ 170 w 811"/>
                    <a:gd name="T31" fmla="*/ 533 h 811"/>
                    <a:gd name="T32" fmla="*/ 140 w 811"/>
                    <a:gd name="T33" fmla="*/ 432 h 811"/>
                    <a:gd name="T34" fmla="*/ 140 w 811"/>
                    <a:gd name="T35" fmla="*/ 377 h 811"/>
                    <a:gd name="T36" fmla="*/ 170 w 811"/>
                    <a:gd name="T37" fmla="*/ 278 h 811"/>
                    <a:gd name="T38" fmla="*/ 235 w 811"/>
                    <a:gd name="T39" fmla="*/ 199 h 811"/>
                    <a:gd name="T40" fmla="*/ 326 w 811"/>
                    <a:gd name="T41" fmla="*/ 150 h 811"/>
                    <a:gd name="T42" fmla="*/ 405 w 811"/>
                    <a:gd name="T43" fmla="*/ 138 h 811"/>
                    <a:gd name="T44" fmla="*/ 486 w 811"/>
                    <a:gd name="T45" fmla="*/ 150 h 811"/>
                    <a:gd name="T46" fmla="*/ 575 w 811"/>
                    <a:gd name="T47" fmla="*/ 199 h 811"/>
                    <a:gd name="T48" fmla="*/ 641 w 811"/>
                    <a:gd name="T49" fmla="*/ 278 h 811"/>
                    <a:gd name="T50" fmla="*/ 671 w 811"/>
                    <a:gd name="T51" fmla="*/ 377 h 811"/>
                    <a:gd name="T52" fmla="*/ 671 w 811"/>
                    <a:gd name="T53" fmla="*/ 432 h 811"/>
                    <a:gd name="T54" fmla="*/ 641 w 811"/>
                    <a:gd name="T55" fmla="*/ 533 h 811"/>
                    <a:gd name="T56" fmla="*/ 575 w 811"/>
                    <a:gd name="T57" fmla="*/ 611 h 811"/>
                    <a:gd name="T58" fmla="*/ 486 w 811"/>
                    <a:gd name="T59" fmla="*/ 661 h 811"/>
                    <a:gd name="T60" fmla="*/ 405 w 811"/>
                    <a:gd name="T61" fmla="*/ 673 h 811"/>
                    <a:gd name="T62" fmla="*/ 669 w 811"/>
                    <a:gd name="T63" fmla="*/ 193 h 811"/>
                    <a:gd name="T64" fmla="*/ 628 w 811"/>
                    <a:gd name="T65" fmla="*/ 166 h 811"/>
                    <a:gd name="T66" fmla="*/ 618 w 811"/>
                    <a:gd name="T67" fmla="*/ 130 h 811"/>
                    <a:gd name="T68" fmla="*/ 628 w 811"/>
                    <a:gd name="T69" fmla="*/ 95 h 811"/>
                    <a:gd name="T70" fmla="*/ 669 w 811"/>
                    <a:gd name="T71" fmla="*/ 68 h 811"/>
                    <a:gd name="T72" fmla="*/ 695 w 811"/>
                    <a:gd name="T73" fmla="*/ 68 h 811"/>
                    <a:gd name="T74" fmla="*/ 733 w 811"/>
                    <a:gd name="T75" fmla="*/ 95 h 811"/>
                    <a:gd name="T76" fmla="*/ 745 w 811"/>
                    <a:gd name="T77" fmla="*/ 130 h 811"/>
                    <a:gd name="T78" fmla="*/ 733 w 811"/>
                    <a:gd name="T79" fmla="*/ 166 h 811"/>
                    <a:gd name="T80" fmla="*/ 695 w 811"/>
                    <a:gd name="T81" fmla="*/ 193 h 8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11" h="811">
                      <a:moveTo>
                        <a:pt x="663" y="0"/>
                      </a:moveTo>
                      <a:lnTo>
                        <a:pt x="148" y="0"/>
                      </a:lnTo>
                      <a:lnTo>
                        <a:pt x="118" y="1"/>
                      </a:lnTo>
                      <a:lnTo>
                        <a:pt x="65" y="24"/>
                      </a:lnTo>
                      <a:lnTo>
                        <a:pt x="24" y="65"/>
                      </a:lnTo>
                      <a:lnTo>
                        <a:pt x="1" y="118"/>
                      </a:lnTo>
                      <a:lnTo>
                        <a:pt x="0" y="148"/>
                      </a:lnTo>
                      <a:lnTo>
                        <a:pt x="0" y="663"/>
                      </a:lnTo>
                      <a:lnTo>
                        <a:pt x="1" y="693"/>
                      </a:lnTo>
                      <a:lnTo>
                        <a:pt x="24" y="746"/>
                      </a:lnTo>
                      <a:lnTo>
                        <a:pt x="65" y="787"/>
                      </a:lnTo>
                      <a:lnTo>
                        <a:pt x="118" y="808"/>
                      </a:lnTo>
                      <a:lnTo>
                        <a:pt x="148" y="811"/>
                      </a:lnTo>
                      <a:lnTo>
                        <a:pt x="663" y="811"/>
                      </a:lnTo>
                      <a:lnTo>
                        <a:pt x="693" y="808"/>
                      </a:lnTo>
                      <a:lnTo>
                        <a:pt x="746" y="787"/>
                      </a:lnTo>
                      <a:lnTo>
                        <a:pt x="787" y="746"/>
                      </a:lnTo>
                      <a:lnTo>
                        <a:pt x="810" y="693"/>
                      </a:lnTo>
                      <a:lnTo>
                        <a:pt x="811" y="663"/>
                      </a:lnTo>
                      <a:lnTo>
                        <a:pt x="811" y="148"/>
                      </a:lnTo>
                      <a:lnTo>
                        <a:pt x="810" y="118"/>
                      </a:lnTo>
                      <a:lnTo>
                        <a:pt x="787" y="65"/>
                      </a:lnTo>
                      <a:lnTo>
                        <a:pt x="746" y="24"/>
                      </a:lnTo>
                      <a:lnTo>
                        <a:pt x="693" y="1"/>
                      </a:lnTo>
                      <a:lnTo>
                        <a:pt x="663" y="0"/>
                      </a:lnTo>
                      <a:close/>
                      <a:moveTo>
                        <a:pt x="405" y="673"/>
                      </a:moveTo>
                      <a:lnTo>
                        <a:pt x="377" y="671"/>
                      </a:lnTo>
                      <a:lnTo>
                        <a:pt x="326" y="661"/>
                      </a:lnTo>
                      <a:lnTo>
                        <a:pt x="278" y="640"/>
                      </a:lnTo>
                      <a:lnTo>
                        <a:pt x="235" y="611"/>
                      </a:lnTo>
                      <a:lnTo>
                        <a:pt x="199" y="575"/>
                      </a:lnTo>
                      <a:lnTo>
                        <a:pt x="170" y="533"/>
                      </a:lnTo>
                      <a:lnTo>
                        <a:pt x="150" y="484"/>
                      </a:lnTo>
                      <a:lnTo>
                        <a:pt x="140" y="432"/>
                      </a:lnTo>
                      <a:lnTo>
                        <a:pt x="138" y="405"/>
                      </a:lnTo>
                      <a:lnTo>
                        <a:pt x="140" y="377"/>
                      </a:lnTo>
                      <a:lnTo>
                        <a:pt x="150" y="326"/>
                      </a:lnTo>
                      <a:lnTo>
                        <a:pt x="170" y="278"/>
                      </a:lnTo>
                      <a:lnTo>
                        <a:pt x="199" y="235"/>
                      </a:lnTo>
                      <a:lnTo>
                        <a:pt x="235" y="199"/>
                      </a:lnTo>
                      <a:lnTo>
                        <a:pt x="278" y="170"/>
                      </a:lnTo>
                      <a:lnTo>
                        <a:pt x="326" y="150"/>
                      </a:lnTo>
                      <a:lnTo>
                        <a:pt x="377" y="138"/>
                      </a:lnTo>
                      <a:lnTo>
                        <a:pt x="405" y="138"/>
                      </a:lnTo>
                      <a:lnTo>
                        <a:pt x="432" y="138"/>
                      </a:lnTo>
                      <a:lnTo>
                        <a:pt x="486" y="150"/>
                      </a:lnTo>
                      <a:lnTo>
                        <a:pt x="533" y="170"/>
                      </a:lnTo>
                      <a:lnTo>
                        <a:pt x="575" y="199"/>
                      </a:lnTo>
                      <a:lnTo>
                        <a:pt x="612" y="235"/>
                      </a:lnTo>
                      <a:lnTo>
                        <a:pt x="641" y="278"/>
                      </a:lnTo>
                      <a:lnTo>
                        <a:pt x="661" y="326"/>
                      </a:lnTo>
                      <a:lnTo>
                        <a:pt x="671" y="377"/>
                      </a:lnTo>
                      <a:lnTo>
                        <a:pt x="673" y="405"/>
                      </a:lnTo>
                      <a:lnTo>
                        <a:pt x="671" y="432"/>
                      </a:lnTo>
                      <a:lnTo>
                        <a:pt x="661" y="484"/>
                      </a:lnTo>
                      <a:lnTo>
                        <a:pt x="641" y="533"/>
                      </a:lnTo>
                      <a:lnTo>
                        <a:pt x="612" y="575"/>
                      </a:lnTo>
                      <a:lnTo>
                        <a:pt x="575" y="611"/>
                      </a:lnTo>
                      <a:lnTo>
                        <a:pt x="533" y="640"/>
                      </a:lnTo>
                      <a:lnTo>
                        <a:pt x="486" y="661"/>
                      </a:lnTo>
                      <a:lnTo>
                        <a:pt x="432" y="671"/>
                      </a:lnTo>
                      <a:lnTo>
                        <a:pt x="405" y="673"/>
                      </a:lnTo>
                      <a:close/>
                      <a:moveTo>
                        <a:pt x="682" y="193"/>
                      </a:moveTo>
                      <a:lnTo>
                        <a:pt x="669" y="193"/>
                      </a:lnTo>
                      <a:lnTo>
                        <a:pt x="646" y="183"/>
                      </a:lnTo>
                      <a:lnTo>
                        <a:pt x="628" y="166"/>
                      </a:lnTo>
                      <a:lnTo>
                        <a:pt x="620" y="143"/>
                      </a:lnTo>
                      <a:lnTo>
                        <a:pt x="618" y="130"/>
                      </a:lnTo>
                      <a:lnTo>
                        <a:pt x="620" y="117"/>
                      </a:lnTo>
                      <a:lnTo>
                        <a:pt x="628" y="95"/>
                      </a:lnTo>
                      <a:lnTo>
                        <a:pt x="646" y="78"/>
                      </a:lnTo>
                      <a:lnTo>
                        <a:pt x="669" y="68"/>
                      </a:lnTo>
                      <a:lnTo>
                        <a:pt x="682" y="66"/>
                      </a:lnTo>
                      <a:lnTo>
                        <a:pt x="695" y="68"/>
                      </a:lnTo>
                      <a:lnTo>
                        <a:pt x="716" y="78"/>
                      </a:lnTo>
                      <a:lnTo>
                        <a:pt x="733" y="95"/>
                      </a:lnTo>
                      <a:lnTo>
                        <a:pt x="744" y="117"/>
                      </a:lnTo>
                      <a:lnTo>
                        <a:pt x="745" y="130"/>
                      </a:lnTo>
                      <a:lnTo>
                        <a:pt x="744" y="143"/>
                      </a:lnTo>
                      <a:lnTo>
                        <a:pt x="733" y="166"/>
                      </a:lnTo>
                      <a:lnTo>
                        <a:pt x="716" y="183"/>
                      </a:lnTo>
                      <a:lnTo>
                        <a:pt x="695" y="193"/>
                      </a:lnTo>
                      <a:lnTo>
                        <a:pt x="682" y="1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Freeform 21">
                  <a:extLst>
                    <a:ext uri="{FF2B5EF4-FFF2-40B4-BE49-F238E27FC236}">
                      <a16:creationId xmlns="" xmlns:a16="http://schemas.microsoft.com/office/drawing/2014/main" id="{9F3A39CC-6298-C4FD-DEFD-19D48D2C2B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" y="660"/>
                  <a:ext cx="103" cy="103"/>
                </a:xfrm>
                <a:custGeom>
                  <a:avLst/>
                  <a:gdLst>
                    <a:gd name="T0" fmla="*/ 154 w 308"/>
                    <a:gd name="T1" fmla="*/ 0 h 308"/>
                    <a:gd name="T2" fmla="*/ 124 w 308"/>
                    <a:gd name="T3" fmla="*/ 3 h 308"/>
                    <a:gd name="T4" fmla="*/ 67 w 308"/>
                    <a:gd name="T5" fmla="*/ 26 h 308"/>
                    <a:gd name="T6" fmla="*/ 26 w 308"/>
                    <a:gd name="T7" fmla="*/ 67 h 308"/>
                    <a:gd name="T8" fmla="*/ 3 w 308"/>
                    <a:gd name="T9" fmla="*/ 122 h 308"/>
                    <a:gd name="T10" fmla="*/ 0 w 308"/>
                    <a:gd name="T11" fmla="*/ 154 h 308"/>
                    <a:gd name="T12" fmla="*/ 3 w 308"/>
                    <a:gd name="T13" fmla="*/ 185 h 308"/>
                    <a:gd name="T14" fmla="*/ 26 w 308"/>
                    <a:gd name="T15" fmla="*/ 240 h 308"/>
                    <a:gd name="T16" fmla="*/ 67 w 308"/>
                    <a:gd name="T17" fmla="*/ 283 h 308"/>
                    <a:gd name="T18" fmla="*/ 124 w 308"/>
                    <a:gd name="T19" fmla="*/ 307 h 308"/>
                    <a:gd name="T20" fmla="*/ 154 w 308"/>
                    <a:gd name="T21" fmla="*/ 308 h 308"/>
                    <a:gd name="T22" fmla="*/ 186 w 308"/>
                    <a:gd name="T23" fmla="*/ 307 h 308"/>
                    <a:gd name="T24" fmla="*/ 242 w 308"/>
                    <a:gd name="T25" fmla="*/ 283 h 308"/>
                    <a:gd name="T26" fmla="*/ 284 w 308"/>
                    <a:gd name="T27" fmla="*/ 240 h 308"/>
                    <a:gd name="T28" fmla="*/ 307 w 308"/>
                    <a:gd name="T29" fmla="*/ 185 h 308"/>
                    <a:gd name="T30" fmla="*/ 308 w 308"/>
                    <a:gd name="T31" fmla="*/ 154 h 308"/>
                    <a:gd name="T32" fmla="*/ 307 w 308"/>
                    <a:gd name="T33" fmla="*/ 122 h 308"/>
                    <a:gd name="T34" fmla="*/ 284 w 308"/>
                    <a:gd name="T35" fmla="*/ 67 h 308"/>
                    <a:gd name="T36" fmla="*/ 242 w 308"/>
                    <a:gd name="T37" fmla="*/ 26 h 308"/>
                    <a:gd name="T38" fmla="*/ 186 w 308"/>
                    <a:gd name="T39" fmla="*/ 3 h 308"/>
                    <a:gd name="T40" fmla="*/ 154 w 308"/>
                    <a:gd name="T41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08" h="308">
                      <a:moveTo>
                        <a:pt x="154" y="0"/>
                      </a:moveTo>
                      <a:lnTo>
                        <a:pt x="124" y="3"/>
                      </a:lnTo>
                      <a:lnTo>
                        <a:pt x="67" y="26"/>
                      </a:lnTo>
                      <a:lnTo>
                        <a:pt x="26" y="67"/>
                      </a:lnTo>
                      <a:lnTo>
                        <a:pt x="3" y="122"/>
                      </a:lnTo>
                      <a:lnTo>
                        <a:pt x="0" y="154"/>
                      </a:lnTo>
                      <a:lnTo>
                        <a:pt x="3" y="185"/>
                      </a:lnTo>
                      <a:lnTo>
                        <a:pt x="26" y="240"/>
                      </a:lnTo>
                      <a:lnTo>
                        <a:pt x="67" y="283"/>
                      </a:lnTo>
                      <a:lnTo>
                        <a:pt x="124" y="307"/>
                      </a:lnTo>
                      <a:lnTo>
                        <a:pt x="154" y="308"/>
                      </a:lnTo>
                      <a:lnTo>
                        <a:pt x="186" y="307"/>
                      </a:lnTo>
                      <a:lnTo>
                        <a:pt x="242" y="283"/>
                      </a:lnTo>
                      <a:lnTo>
                        <a:pt x="284" y="240"/>
                      </a:lnTo>
                      <a:lnTo>
                        <a:pt x="307" y="185"/>
                      </a:lnTo>
                      <a:lnTo>
                        <a:pt x="308" y="154"/>
                      </a:lnTo>
                      <a:lnTo>
                        <a:pt x="307" y="122"/>
                      </a:lnTo>
                      <a:lnTo>
                        <a:pt x="284" y="67"/>
                      </a:lnTo>
                      <a:lnTo>
                        <a:pt x="242" y="26"/>
                      </a:lnTo>
                      <a:lnTo>
                        <a:pt x="186" y="3"/>
                      </a:lnTo>
                      <a:lnTo>
                        <a:pt x="15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Freeform 22">
                  <a:extLst>
                    <a:ext uri="{FF2B5EF4-FFF2-40B4-BE49-F238E27FC236}">
                      <a16:creationId xmlns="" xmlns:a16="http://schemas.microsoft.com/office/drawing/2014/main" id="{52FF5B65-EF9F-9CD1-7877-E4D020174FF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747" y="423"/>
                  <a:ext cx="575" cy="575"/>
                </a:xfrm>
                <a:custGeom>
                  <a:avLst/>
                  <a:gdLst>
                    <a:gd name="T0" fmla="*/ 819 w 1725"/>
                    <a:gd name="T1" fmla="*/ 2 h 1725"/>
                    <a:gd name="T2" fmla="*/ 647 w 1725"/>
                    <a:gd name="T3" fmla="*/ 28 h 1725"/>
                    <a:gd name="T4" fmla="*/ 489 w 1725"/>
                    <a:gd name="T5" fmla="*/ 85 h 1725"/>
                    <a:gd name="T6" fmla="*/ 346 w 1725"/>
                    <a:gd name="T7" fmla="*/ 172 h 1725"/>
                    <a:gd name="T8" fmla="*/ 223 w 1725"/>
                    <a:gd name="T9" fmla="*/ 283 h 1725"/>
                    <a:gd name="T10" fmla="*/ 124 w 1725"/>
                    <a:gd name="T11" fmla="*/ 415 h 1725"/>
                    <a:gd name="T12" fmla="*/ 52 w 1725"/>
                    <a:gd name="T13" fmla="*/ 567 h 1725"/>
                    <a:gd name="T14" fmla="*/ 10 w 1725"/>
                    <a:gd name="T15" fmla="*/ 731 h 1725"/>
                    <a:gd name="T16" fmla="*/ 0 w 1725"/>
                    <a:gd name="T17" fmla="*/ 863 h 1725"/>
                    <a:gd name="T18" fmla="*/ 10 w 1725"/>
                    <a:gd name="T19" fmla="*/ 994 h 1725"/>
                    <a:gd name="T20" fmla="*/ 52 w 1725"/>
                    <a:gd name="T21" fmla="*/ 1159 h 1725"/>
                    <a:gd name="T22" fmla="*/ 124 w 1725"/>
                    <a:gd name="T23" fmla="*/ 1310 h 1725"/>
                    <a:gd name="T24" fmla="*/ 223 w 1725"/>
                    <a:gd name="T25" fmla="*/ 1443 h 1725"/>
                    <a:gd name="T26" fmla="*/ 346 w 1725"/>
                    <a:gd name="T27" fmla="*/ 1553 h 1725"/>
                    <a:gd name="T28" fmla="*/ 489 w 1725"/>
                    <a:gd name="T29" fmla="*/ 1640 h 1725"/>
                    <a:gd name="T30" fmla="*/ 647 w 1725"/>
                    <a:gd name="T31" fmla="*/ 1698 h 1725"/>
                    <a:gd name="T32" fmla="*/ 819 w 1725"/>
                    <a:gd name="T33" fmla="*/ 1724 h 1725"/>
                    <a:gd name="T34" fmla="*/ 907 w 1725"/>
                    <a:gd name="T35" fmla="*/ 1724 h 1725"/>
                    <a:gd name="T36" fmla="*/ 1078 w 1725"/>
                    <a:gd name="T37" fmla="*/ 1698 h 1725"/>
                    <a:gd name="T38" fmla="*/ 1237 w 1725"/>
                    <a:gd name="T39" fmla="*/ 1640 h 1725"/>
                    <a:gd name="T40" fmla="*/ 1379 w 1725"/>
                    <a:gd name="T41" fmla="*/ 1553 h 1725"/>
                    <a:gd name="T42" fmla="*/ 1500 w 1725"/>
                    <a:gd name="T43" fmla="*/ 1443 h 1725"/>
                    <a:gd name="T44" fmla="*/ 1600 w 1725"/>
                    <a:gd name="T45" fmla="*/ 1310 h 1725"/>
                    <a:gd name="T46" fmla="*/ 1673 w 1725"/>
                    <a:gd name="T47" fmla="*/ 1159 h 1725"/>
                    <a:gd name="T48" fmla="*/ 1715 w 1725"/>
                    <a:gd name="T49" fmla="*/ 994 h 1725"/>
                    <a:gd name="T50" fmla="*/ 1725 w 1725"/>
                    <a:gd name="T51" fmla="*/ 863 h 1725"/>
                    <a:gd name="T52" fmla="*/ 1715 w 1725"/>
                    <a:gd name="T53" fmla="*/ 731 h 1725"/>
                    <a:gd name="T54" fmla="*/ 1673 w 1725"/>
                    <a:gd name="T55" fmla="*/ 567 h 1725"/>
                    <a:gd name="T56" fmla="*/ 1600 w 1725"/>
                    <a:gd name="T57" fmla="*/ 415 h 1725"/>
                    <a:gd name="T58" fmla="*/ 1500 w 1725"/>
                    <a:gd name="T59" fmla="*/ 283 h 1725"/>
                    <a:gd name="T60" fmla="*/ 1379 w 1725"/>
                    <a:gd name="T61" fmla="*/ 172 h 1725"/>
                    <a:gd name="T62" fmla="*/ 1237 w 1725"/>
                    <a:gd name="T63" fmla="*/ 85 h 1725"/>
                    <a:gd name="T64" fmla="*/ 1078 w 1725"/>
                    <a:gd name="T65" fmla="*/ 28 h 1725"/>
                    <a:gd name="T66" fmla="*/ 907 w 1725"/>
                    <a:gd name="T67" fmla="*/ 2 h 1725"/>
                    <a:gd name="T68" fmla="*/ 1381 w 1725"/>
                    <a:gd name="T69" fmla="*/ 1123 h 1725"/>
                    <a:gd name="T70" fmla="*/ 1369 w 1725"/>
                    <a:gd name="T71" fmla="*/ 1201 h 1725"/>
                    <a:gd name="T72" fmla="*/ 1322 w 1725"/>
                    <a:gd name="T73" fmla="*/ 1288 h 1725"/>
                    <a:gd name="T74" fmla="*/ 1244 w 1725"/>
                    <a:gd name="T75" fmla="*/ 1352 h 1725"/>
                    <a:gd name="T76" fmla="*/ 1146 w 1725"/>
                    <a:gd name="T77" fmla="*/ 1383 h 1725"/>
                    <a:gd name="T78" fmla="*/ 605 w 1725"/>
                    <a:gd name="T79" fmla="*/ 1383 h 1725"/>
                    <a:gd name="T80" fmla="*/ 527 w 1725"/>
                    <a:gd name="T81" fmla="*/ 1372 h 1725"/>
                    <a:gd name="T82" fmla="*/ 438 w 1725"/>
                    <a:gd name="T83" fmla="*/ 1324 h 1725"/>
                    <a:gd name="T84" fmla="*/ 375 w 1725"/>
                    <a:gd name="T85" fmla="*/ 1247 h 1725"/>
                    <a:gd name="T86" fmla="*/ 344 w 1725"/>
                    <a:gd name="T87" fmla="*/ 1149 h 1725"/>
                    <a:gd name="T88" fmla="*/ 343 w 1725"/>
                    <a:gd name="T89" fmla="*/ 608 h 1725"/>
                    <a:gd name="T90" fmla="*/ 355 w 1725"/>
                    <a:gd name="T91" fmla="*/ 531 h 1725"/>
                    <a:gd name="T92" fmla="*/ 404 w 1725"/>
                    <a:gd name="T93" fmla="*/ 441 h 1725"/>
                    <a:gd name="T94" fmla="*/ 480 w 1725"/>
                    <a:gd name="T95" fmla="*/ 378 h 1725"/>
                    <a:gd name="T96" fmla="*/ 578 w 1725"/>
                    <a:gd name="T97" fmla="*/ 348 h 1725"/>
                    <a:gd name="T98" fmla="*/ 1120 w 1725"/>
                    <a:gd name="T99" fmla="*/ 346 h 1725"/>
                    <a:gd name="T100" fmla="*/ 1198 w 1725"/>
                    <a:gd name="T101" fmla="*/ 358 h 1725"/>
                    <a:gd name="T102" fmla="*/ 1286 w 1725"/>
                    <a:gd name="T103" fmla="*/ 407 h 1725"/>
                    <a:gd name="T104" fmla="*/ 1350 w 1725"/>
                    <a:gd name="T105" fmla="*/ 483 h 1725"/>
                    <a:gd name="T106" fmla="*/ 1381 w 1725"/>
                    <a:gd name="T107" fmla="*/ 581 h 1725"/>
                    <a:gd name="T108" fmla="*/ 1381 w 1725"/>
                    <a:gd name="T109" fmla="*/ 1123 h 1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25" h="1725">
                      <a:moveTo>
                        <a:pt x="862" y="0"/>
                      </a:moveTo>
                      <a:lnTo>
                        <a:pt x="819" y="2"/>
                      </a:lnTo>
                      <a:lnTo>
                        <a:pt x="731" y="10"/>
                      </a:lnTo>
                      <a:lnTo>
                        <a:pt x="647" y="28"/>
                      </a:lnTo>
                      <a:lnTo>
                        <a:pt x="566" y="52"/>
                      </a:lnTo>
                      <a:lnTo>
                        <a:pt x="489" y="85"/>
                      </a:lnTo>
                      <a:lnTo>
                        <a:pt x="415" y="126"/>
                      </a:lnTo>
                      <a:lnTo>
                        <a:pt x="346" y="172"/>
                      </a:lnTo>
                      <a:lnTo>
                        <a:pt x="282" y="225"/>
                      </a:lnTo>
                      <a:lnTo>
                        <a:pt x="223" y="283"/>
                      </a:lnTo>
                      <a:lnTo>
                        <a:pt x="172" y="346"/>
                      </a:lnTo>
                      <a:lnTo>
                        <a:pt x="124" y="415"/>
                      </a:lnTo>
                      <a:lnTo>
                        <a:pt x="85" y="489"/>
                      </a:lnTo>
                      <a:lnTo>
                        <a:pt x="52" y="567"/>
                      </a:lnTo>
                      <a:lnTo>
                        <a:pt x="27" y="647"/>
                      </a:lnTo>
                      <a:lnTo>
                        <a:pt x="10" y="731"/>
                      </a:lnTo>
                      <a:lnTo>
                        <a:pt x="1" y="819"/>
                      </a:lnTo>
                      <a:lnTo>
                        <a:pt x="0" y="863"/>
                      </a:lnTo>
                      <a:lnTo>
                        <a:pt x="1" y="907"/>
                      </a:lnTo>
                      <a:lnTo>
                        <a:pt x="10" y="994"/>
                      </a:lnTo>
                      <a:lnTo>
                        <a:pt x="27" y="1078"/>
                      </a:lnTo>
                      <a:lnTo>
                        <a:pt x="52" y="1159"/>
                      </a:lnTo>
                      <a:lnTo>
                        <a:pt x="85" y="1237"/>
                      </a:lnTo>
                      <a:lnTo>
                        <a:pt x="124" y="1310"/>
                      </a:lnTo>
                      <a:lnTo>
                        <a:pt x="172" y="1379"/>
                      </a:lnTo>
                      <a:lnTo>
                        <a:pt x="223" y="1443"/>
                      </a:lnTo>
                      <a:lnTo>
                        <a:pt x="282" y="1502"/>
                      </a:lnTo>
                      <a:lnTo>
                        <a:pt x="346" y="1553"/>
                      </a:lnTo>
                      <a:lnTo>
                        <a:pt x="415" y="1601"/>
                      </a:lnTo>
                      <a:lnTo>
                        <a:pt x="489" y="1640"/>
                      </a:lnTo>
                      <a:lnTo>
                        <a:pt x="566" y="1673"/>
                      </a:lnTo>
                      <a:lnTo>
                        <a:pt x="647" y="1698"/>
                      </a:lnTo>
                      <a:lnTo>
                        <a:pt x="731" y="1715"/>
                      </a:lnTo>
                      <a:lnTo>
                        <a:pt x="819" y="1724"/>
                      </a:lnTo>
                      <a:lnTo>
                        <a:pt x="862" y="1725"/>
                      </a:lnTo>
                      <a:lnTo>
                        <a:pt x="907" y="1724"/>
                      </a:lnTo>
                      <a:lnTo>
                        <a:pt x="994" y="1715"/>
                      </a:lnTo>
                      <a:lnTo>
                        <a:pt x="1078" y="1698"/>
                      </a:lnTo>
                      <a:lnTo>
                        <a:pt x="1159" y="1673"/>
                      </a:lnTo>
                      <a:lnTo>
                        <a:pt x="1237" y="1640"/>
                      </a:lnTo>
                      <a:lnTo>
                        <a:pt x="1310" y="1601"/>
                      </a:lnTo>
                      <a:lnTo>
                        <a:pt x="1379" y="1553"/>
                      </a:lnTo>
                      <a:lnTo>
                        <a:pt x="1443" y="1502"/>
                      </a:lnTo>
                      <a:lnTo>
                        <a:pt x="1500" y="1443"/>
                      </a:lnTo>
                      <a:lnTo>
                        <a:pt x="1554" y="1379"/>
                      </a:lnTo>
                      <a:lnTo>
                        <a:pt x="1600" y="1310"/>
                      </a:lnTo>
                      <a:lnTo>
                        <a:pt x="1640" y="1237"/>
                      </a:lnTo>
                      <a:lnTo>
                        <a:pt x="1673" y="1159"/>
                      </a:lnTo>
                      <a:lnTo>
                        <a:pt x="1698" y="1078"/>
                      </a:lnTo>
                      <a:lnTo>
                        <a:pt x="1715" y="994"/>
                      </a:lnTo>
                      <a:lnTo>
                        <a:pt x="1724" y="907"/>
                      </a:lnTo>
                      <a:lnTo>
                        <a:pt x="1725" y="863"/>
                      </a:lnTo>
                      <a:lnTo>
                        <a:pt x="1724" y="819"/>
                      </a:lnTo>
                      <a:lnTo>
                        <a:pt x="1715" y="731"/>
                      </a:lnTo>
                      <a:lnTo>
                        <a:pt x="1698" y="647"/>
                      </a:lnTo>
                      <a:lnTo>
                        <a:pt x="1673" y="567"/>
                      </a:lnTo>
                      <a:lnTo>
                        <a:pt x="1640" y="489"/>
                      </a:lnTo>
                      <a:lnTo>
                        <a:pt x="1600" y="415"/>
                      </a:lnTo>
                      <a:lnTo>
                        <a:pt x="1554" y="346"/>
                      </a:lnTo>
                      <a:lnTo>
                        <a:pt x="1500" y="283"/>
                      </a:lnTo>
                      <a:lnTo>
                        <a:pt x="1443" y="225"/>
                      </a:lnTo>
                      <a:lnTo>
                        <a:pt x="1379" y="172"/>
                      </a:lnTo>
                      <a:lnTo>
                        <a:pt x="1310" y="126"/>
                      </a:lnTo>
                      <a:lnTo>
                        <a:pt x="1237" y="85"/>
                      </a:lnTo>
                      <a:lnTo>
                        <a:pt x="1159" y="52"/>
                      </a:lnTo>
                      <a:lnTo>
                        <a:pt x="1078" y="28"/>
                      </a:lnTo>
                      <a:lnTo>
                        <a:pt x="994" y="10"/>
                      </a:lnTo>
                      <a:lnTo>
                        <a:pt x="907" y="2"/>
                      </a:lnTo>
                      <a:lnTo>
                        <a:pt x="862" y="0"/>
                      </a:lnTo>
                      <a:close/>
                      <a:moveTo>
                        <a:pt x="1381" y="1123"/>
                      </a:moveTo>
                      <a:lnTo>
                        <a:pt x="1381" y="1149"/>
                      </a:lnTo>
                      <a:lnTo>
                        <a:pt x="1369" y="1201"/>
                      </a:lnTo>
                      <a:lnTo>
                        <a:pt x="1350" y="1247"/>
                      </a:lnTo>
                      <a:lnTo>
                        <a:pt x="1322" y="1288"/>
                      </a:lnTo>
                      <a:lnTo>
                        <a:pt x="1286" y="1324"/>
                      </a:lnTo>
                      <a:lnTo>
                        <a:pt x="1244" y="1352"/>
                      </a:lnTo>
                      <a:lnTo>
                        <a:pt x="1198" y="1372"/>
                      </a:lnTo>
                      <a:lnTo>
                        <a:pt x="1146" y="1383"/>
                      </a:lnTo>
                      <a:lnTo>
                        <a:pt x="1120" y="1383"/>
                      </a:lnTo>
                      <a:lnTo>
                        <a:pt x="605" y="1383"/>
                      </a:lnTo>
                      <a:lnTo>
                        <a:pt x="578" y="1383"/>
                      </a:lnTo>
                      <a:lnTo>
                        <a:pt x="527" y="1372"/>
                      </a:lnTo>
                      <a:lnTo>
                        <a:pt x="480" y="1352"/>
                      </a:lnTo>
                      <a:lnTo>
                        <a:pt x="438" y="1324"/>
                      </a:lnTo>
                      <a:lnTo>
                        <a:pt x="404" y="1288"/>
                      </a:lnTo>
                      <a:lnTo>
                        <a:pt x="375" y="1247"/>
                      </a:lnTo>
                      <a:lnTo>
                        <a:pt x="355" y="1201"/>
                      </a:lnTo>
                      <a:lnTo>
                        <a:pt x="344" y="1149"/>
                      </a:lnTo>
                      <a:lnTo>
                        <a:pt x="343" y="1123"/>
                      </a:lnTo>
                      <a:lnTo>
                        <a:pt x="343" y="608"/>
                      </a:lnTo>
                      <a:lnTo>
                        <a:pt x="344" y="581"/>
                      </a:lnTo>
                      <a:lnTo>
                        <a:pt x="355" y="531"/>
                      </a:lnTo>
                      <a:lnTo>
                        <a:pt x="375" y="483"/>
                      </a:lnTo>
                      <a:lnTo>
                        <a:pt x="404" y="441"/>
                      </a:lnTo>
                      <a:lnTo>
                        <a:pt x="438" y="407"/>
                      </a:lnTo>
                      <a:lnTo>
                        <a:pt x="480" y="378"/>
                      </a:lnTo>
                      <a:lnTo>
                        <a:pt x="527" y="358"/>
                      </a:lnTo>
                      <a:lnTo>
                        <a:pt x="578" y="348"/>
                      </a:lnTo>
                      <a:lnTo>
                        <a:pt x="605" y="346"/>
                      </a:lnTo>
                      <a:lnTo>
                        <a:pt x="1120" y="346"/>
                      </a:lnTo>
                      <a:lnTo>
                        <a:pt x="1146" y="348"/>
                      </a:lnTo>
                      <a:lnTo>
                        <a:pt x="1198" y="358"/>
                      </a:lnTo>
                      <a:lnTo>
                        <a:pt x="1244" y="378"/>
                      </a:lnTo>
                      <a:lnTo>
                        <a:pt x="1286" y="407"/>
                      </a:lnTo>
                      <a:lnTo>
                        <a:pt x="1322" y="441"/>
                      </a:lnTo>
                      <a:lnTo>
                        <a:pt x="1350" y="483"/>
                      </a:lnTo>
                      <a:lnTo>
                        <a:pt x="1369" y="531"/>
                      </a:lnTo>
                      <a:lnTo>
                        <a:pt x="1381" y="581"/>
                      </a:lnTo>
                      <a:lnTo>
                        <a:pt x="1381" y="608"/>
                      </a:lnTo>
                      <a:lnTo>
                        <a:pt x="1381" y="11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1" name="Freeform 30">
                <a:extLst>
                  <a:ext uri="{FF2B5EF4-FFF2-40B4-BE49-F238E27FC236}">
                    <a16:creationId xmlns="" xmlns:a16="http://schemas.microsoft.com/office/drawing/2014/main" id="{222E1AE3-5D8C-2ED2-CB58-8DDF69AFD9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1538978" y="450601"/>
                <a:ext cx="106209" cy="201573"/>
              </a:xfrm>
              <a:custGeom>
                <a:avLst/>
                <a:gdLst>
                  <a:gd name="T0" fmla="*/ 586 w 851"/>
                  <a:gd name="T1" fmla="*/ 92 h 1617"/>
                  <a:gd name="T2" fmla="*/ 258 w 851"/>
                  <a:gd name="T3" fmla="*/ 0 h 1617"/>
                  <a:gd name="T4" fmla="*/ 140 w 851"/>
                  <a:gd name="T5" fmla="*/ 92 h 1617"/>
                  <a:gd name="T6" fmla="*/ 61 w 851"/>
                  <a:gd name="T7" fmla="*/ 117 h 1617"/>
                  <a:gd name="T8" fmla="*/ 1 w 851"/>
                  <a:gd name="T9" fmla="*/ 205 h 1617"/>
                  <a:gd name="T10" fmla="*/ 0 w 851"/>
                  <a:gd name="T11" fmla="*/ 1477 h 1617"/>
                  <a:gd name="T12" fmla="*/ 23 w 851"/>
                  <a:gd name="T13" fmla="*/ 1556 h 1617"/>
                  <a:gd name="T14" fmla="*/ 111 w 851"/>
                  <a:gd name="T15" fmla="*/ 1615 h 1617"/>
                  <a:gd name="T16" fmla="*/ 711 w 851"/>
                  <a:gd name="T17" fmla="*/ 1617 h 1617"/>
                  <a:gd name="T18" fmla="*/ 790 w 851"/>
                  <a:gd name="T19" fmla="*/ 1594 h 1617"/>
                  <a:gd name="T20" fmla="*/ 850 w 851"/>
                  <a:gd name="T21" fmla="*/ 1506 h 1617"/>
                  <a:gd name="T22" fmla="*/ 851 w 851"/>
                  <a:gd name="T23" fmla="*/ 233 h 1617"/>
                  <a:gd name="T24" fmla="*/ 828 w 851"/>
                  <a:gd name="T25" fmla="*/ 154 h 1617"/>
                  <a:gd name="T26" fmla="*/ 740 w 851"/>
                  <a:gd name="T27" fmla="*/ 95 h 1617"/>
                  <a:gd name="T28" fmla="*/ 757 w 851"/>
                  <a:gd name="T29" fmla="*/ 1477 h 1617"/>
                  <a:gd name="T30" fmla="*/ 750 w 851"/>
                  <a:gd name="T31" fmla="*/ 1503 h 1617"/>
                  <a:gd name="T32" fmla="*/ 721 w 851"/>
                  <a:gd name="T33" fmla="*/ 1523 h 1617"/>
                  <a:gd name="T34" fmla="*/ 140 w 851"/>
                  <a:gd name="T35" fmla="*/ 1525 h 1617"/>
                  <a:gd name="T36" fmla="*/ 114 w 851"/>
                  <a:gd name="T37" fmla="*/ 1516 h 1617"/>
                  <a:gd name="T38" fmla="*/ 94 w 851"/>
                  <a:gd name="T39" fmla="*/ 1487 h 1617"/>
                  <a:gd name="T40" fmla="*/ 94 w 851"/>
                  <a:gd name="T41" fmla="*/ 233 h 1617"/>
                  <a:gd name="T42" fmla="*/ 101 w 851"/>
                  <a:gd name="T43" fmla="*/ 206 h 1617"/>
                  <a:gd name="T44" fmla="*/ 131 w 851"/>
                  <a:gd name="T45" fmla="*/ 187 h 1617"/>
                  <a:gd name="T46" fmla="*/ 711 w 851"/>
                  <a:gd name="T47" fmla="*/ 186 h 1617"/>
                  <a:gd name="T48" fmla="*/ 737 w 851"/>
                  <a:gd name="T49" fmla="*/ 194 h 1617"/>
                  <a:gd name="T50" fmla="*/ 757 w 851"/>
                  <a:gd name="T51" fmla="*/ 223 h 1617"/>
                  <a:gd name="T52" fmla="*/ 757 w 851"/>
                  <a:gd name="T53" fmla="*/ 1477 h 1617"/>
                  <a:gd name="T54" fmla="*/ 144 w 851"/>
                  <a:gd name="T55" fmla="*/ 1468 h 1617"/>
                  <a:gd name="T56" fmla="*/ 707 w 851"/>
                  <a:gd name="T57" fmla="*/ 1264 h 1617"/>
                  <a:gd name="T58" fmla="*/ 707 w 851"/>
                  <a:gd name="T59" fmla="*/ 1213 h 1617"/>
                  <a:gd name="T60" fmla="*/ 144 w 851"/>
                  <a:gd name="T61" fmla="*/ 1009 h 1617"/>
                  <a:gd name="T62" fmla="*/ 707 w 851"/>
                  <a:gd name="T63" fmla="*/ 1213 h 1617"/>
                  <a:gd name="T64" fmla="*/ 144 w 851"/>
                  <a:gd name="T65" fmla="*/ 958 h 1617"/>
                  <a:gd name="T66" fmla="*/ 707 w 851"/>
                  <a:gd name="T67" fmla="*/ 754 h 1617"/>
                  <a:gd name="T68" fmla="*/ 707 w 851"/>
                  <a:gd name="T69" fmla="*/ 703 h 1617"/>
                  <a:gd name="T70" fmla="*/ 144 w 851"/>
                  <a:gd name="T71" fmla="*/ 499 h 1617"/>
                  <a:gd name="T72" fmla="*/ 707 w 851"/>
                  <a:gd name="T73" fmla="*/ 703 h 1617"/>
                  <a:gd name="T74" fmla="*/ 144 w 851"/>
                  <a:gd name="T75" fmla="*/ 448 h 1617"/>
                  <a:gd name="T76" fmla="*/ 707 w 851"/>
                  <a:gd name="T77" fmla="*/ 243 h 1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51" h="1617">
                    <a:moveTo>
                      <a:pt x="711" y="92"/>
                    </a:moveTo>
                    <a:lnTo>
                      <a:pt x="586" y="92"/>
                    </a:lnTo>
                    <a:lnTo>
                      <a:pt x="586" y="0"/>
                    </a:lnTo>
                    <a:lnTo>
                      <a:pt x="258" y="0"/>
                    </a:lnTo>
                    <a:lnTo>
                      <a:pt x="258" y="92"/>
                    </a:lnTo>
                    <a:lnTo>
                      <a:pt x="140" y="92"/>
                    </a:lnTo>
                    <a:lnTo>
                      <a:pt x="111" y="95"/>
                    </a:lnTo>
                    <a:lnTo>
                      <a:pt x="61" y="117"/>
                    </a:lnTo>
                    <a:lnTo>
                      <a:pt x="23" y="154"/>
                    </a:lnTo>
                    <a:lnTo>
                      <a:pt x="1" y="205"/>
                    </a:lnTo>
                    <a:lnTo>
                      <a:pt x="0" y="233"/>
                    </a:lnTo>
                    <a:lnTo>
                      <a:pt x="0" y="1477"/>
                    </a:lnTo>
                    <a:lnTo>
                      <a:pt x="1" y="1506"/>
                    </a:lnTo>
                    <a:lnTo>
                      <a:pt x="23" y="1556"/>
                    </a:lnTo>
                    <a:lnTo>
                      <a:pt x="61" y="1594"/>
                    </a:lnTo>
                    <a:lnTo>
                      <a:pt x="111" y="1615"/>
                    </a:lnTo>
                    <a:lnTo>
                      <a:pt x="140" y="1617"/>
                    </a:lnTo>
                    <a:lnTo>
                      <a:pt x="711" y="1617"/>
                    </a:lnTo>
                    <a:lnTo>
                      <a:pt x="740" y="1615"/>
                    </a:lnTo>
                    <a:lnTo>
                      <a:pt x="790" y="1594"/>
                    </a:lnTo>
                    <a:lnTo>
                      <a:pt x="828" y="1556"/>
                    </a:lnTo>
                    <a:lnTo>
                      <a:pt x="850" y="1506"/>
                    </a:lnTo>
                    <a:lnTo>
                      <a:pt x="851" y="1477"/>
                    </a:lnTo>
                    <a:lnTo>
                      <a:pt x="851" y="233"/>
                    </a:lnTo>
                    <a:lnTo>
                      <a:pt x="850" y="205"/>
                    </a:lnTo>
                    <a:lnTo>
                      <a:pt x="828" y="154"/>
                    </a:lnTo>
                    <a:lnTo>
                      <a:pt x="790" y="117"/>
                    </a:lnTo>
                    <a:lnTo>
                      <a:pt x="740" y="95"/>
                    </a:lnTo>
                    <a:lnTo>
                      <a:pt x="711" y="92"/>
                    </a:lnTo>
                    <a:close/>
                    <a:moveTo>
                      <a:pt x="757" y="1477"/>
                    </a:moveTo>
                    <a:lnTo>
                      <a:pt x="757" y="1487"/>
                    </a:lnTo>
                    <a:lnTo>
                      <a:pt x="750" y="1503"/>
                    </a:lnTo>
                    <a:lnTo>
                      <a:pt x="737" y="1516"/>
                    </a:lnTo>
                    <a:lnTo>
                      <a:pt x="721" y="1523"/>
                    </a:lnTo>
                    <a:lnTo>
                      <a:pt x="711" y="1525"/>
                    </a:lnTo>
                    <a:lnTo>
                      <a:pt x="140" y="1525"/>
                    </a:lnTo>
                    <a:lnTo>
                      <a:pt x="131" y="1523"/>
                    </a:lnTo>
                    <a:lnTo>
                      <a:pt x="114" y="1516"/>
                    </a:lnTo>
                    <a:lnTo>
                      <a:pt x="101" y="1503"/>
                    </a:lnTo>
                    <a:lnTo>
                      <a:pt x="94" y="1487"/>
                    </a:lnTo>
                    <a:lnTo>
                      <a:pt x="94" y="1477"/>
                    </a:lnTo>
                    <a:lnTo>
                      <a:pt x="94" y="233"/>
                    </a:lnTo>
                    <a:lnTo>
                      <a:pt x="94" y="223"/>
                    </a:lnTo>
                    <a:lnTo>
                      <a:pt x="101" y="206"/>
                    </a:lnTo>
                    <a:lnTo>
                      <a:pt x="114" y="194"/>
                    </a:lnTo>
                    <a:lnTo>
                      <a:pt x="131" y="187"/>
                    </a:lnTo>
                    <a:lnTo>
                      <a:pt x="140" y="186"/>
                    </a:lnTo>
                    <a:lnTo>
                      <a:pt x="711" y="186"/>
                    </a:lnTo>
                    <a:lnTo>
                      <a:pt x="721" y="187"/>
                    </a:lnTo>
                    <a:lnTo>
                      <a:pt x="737" y="194"/>
                    </a:lnTo>
                    <a:lnTo>
                      <a:pt x="750" y="206"/>
                    </a:lnTo>
                    <a:lnTo>
                      <a:pt x="757" y="223"/>
                    </a:lnTo>
                    <a:lnTo>
                      <a:pt x="757" y="233"/>
                    </a:lnTo>
                    <a:lnTo>
                      <a:pt x="757" y="1477"/>
                    </a:lnTo>
                    <a:close/>
                    <a:moveTo>
                      <a:pt x="707" y="1468"/>
                    </a:moveTo>
                    <a:lnTo>
                      <a:pt x="144" y="1468"/>
                    </a:lnTo>
                    <a:lnTo>
                      <a:pt x="144" y="1264"/>
                    </a:lnTo>
                    <a:lnTo>
                      <a:pt x="707" y="1264"/>
                    </a:lnTo>
                    <a:lnTo>
                      <a:pt x="707" y="1468"/>
                    </a:lnTo>
                    <a:close/>
                    <a:moveTo>
                      <a:pt x="707" y="1213"/>
                    </a:moveTo>
                    <a:lnTo>
                      <a:pt x="144" y="1213"/>
                    </a:lnTo>
                    <a:lnTo>
                      <a:pt x="144" y="1009"/>
                    </a:lnTo>
                    <a:lnTo>
                      <a:pt x="707" y="1009"/>
                    </a:lnTo>
                    <a:lnTo>
                      <a:pt x="707" y="1213"/>
                    </a:lnTo>
                    <a:close/>
                    <a:moveTo>
                      <a:pt x="707" y="958"/>
                    </a:moveTo>
                    <a:lnTo>
                      <a:pt x="144" y="958"/>
                    </a:lnTo>
                    <a:lnTo>
                      <a:pt x="144" y="754"/>
                    </a:lnTo>
                    <a:lnTo>
                      <a:pt x="707" y="754"/>
                    </a:lnTo>
                    <a:lnTo>
                      <a:pt x="707" y="958"/>
                    </a:lnTo>
                    <a:close/>
                    <a:moveTo>
                      <a:pt x="707" y="703"/>
                    </a:moveTo>
                    <a:lnTo>
                      <a:pt x="144" y="703"/>
                    </a:lnTo>
                    <a:lnTo>
                      <a:pt x="144" y="499"/>
                    </a:lnTo>
                    <a:lnTo>
                      <a:pt x="707" y="499"/>
                    </a:lnTo>
                    <a:lnTo>
                      <a:pt x="707" y="703"/>
                    </a:lnTo>
                    <a:close/>
                    <a:moveTo>
                      <a:pt x="707" y="448"/>
                    </a:moveTo>
                    <a:lnTo>
                      <a:pt x="144" y="448"/>
                    </a:lnTo>
                    <a:lnTo>
                      <a:pt x="144" y="243"/>
                    </a:lnTo>
                    <a:lnTo>
                      <a:pt x="707" y="243"/>
                    </a:lnTo>
                    <a:lnTo>
                      <a:pt x="707" y="4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직사각형 11">
                <a:extLst>
                  <a:ext uri="{FF2B5EF4-FFF2-40B4-BE49-F238E27FC236}">
                    <a16:creationId xmlns="" xmlns:a16="http://schemas.microsoft.com/office/drawing/2014/main" id="{BEBBD42E-7A50-DE58-7D65-AA9CDCC6BA67}"/>
                  </a:ext>
                </a:extLst>
              </p:cNvPr>
              <p:cNvSpPr/>
              <p:nvPr/>
            </p:nvSpPr>
            <p:spPr>
              <a:xfrm>
                <a:off x="11179339" y="469971"/>
                <a:ext cx="343364" cy="1692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 sz="500" kern="0" dirty="0">
                    <a:solidFill>
                      <a:prstClr val="white"/>
                    </a:solidFill>
                  </a:rPr>
                  <a:t>100%</a:t>
                </a:r>
                <a:endParaRPr lang="ko-KR" altLang="en-US" sz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26">
                <a:extLst>
                  <a:ext uri="{FF2B5EF4-FFF2-40B4-BE49-F238E27FC236}">
                    <a16:creationId xmlns="" xmlns:a16="http://schemas.microsoft.com/office/drawing/2014/main" id="{73FEF27B-0040-4618-2110-4FFD560B56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70817" y="498283"/>
                <a:ext cx="135897" cy="106209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직사각형 13">
                <a:extLst>
                  <a:ext uri="{FF2B5EF4-FFF2-40B4-BE49-F238E27FC236}">
                    <a16:creationId xmlns="" xmlns:a16="http://schemas.microsoft.com/office/drawing/2014/main" id="{4B68A2FD-2897-09D6-5C5E-B77B557BF68D}"/>
                  </a:ext>
                </a:extLst>
              </p:cNvPr>
              <p:cNvSpPr/>
              <p:nvPr/>
            </p:nvSpPr>
            <p:spPr>
              <a:xfrm>
                <a:off x="10142180" y="469971"/>
                <a:ext cx="524503" cy="1692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 sz="500" kern="0" dirty="0">
                    <a:solidFill>
                      <a:prstClr val="white"/>
                    </a:solidFill>
                  </a:rPr>
                  <a:t>PPTBIZCAM</a:t>
                </a:r>
                <a:endParaRPr lang="ko-KR" altLang="en-US" sz="1200" dirty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6330" y="193981"/>
              <a:ext cx="410151" cy="410151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933" y="201882"/>
              <a:ext cx="410151" cy="410151"/>
            </a:xfrm>
            <a:prstGeom prst="rect">
              <a:avLst/>
            </a:prstGeom>
          </p:spPr>
        </p:pic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44" y="201882"/>
              <a:ext cx="410151" cy="410151"/>
            </a:xfrm>
            <a:prstGeom prst="rect">
              <a:avLst/>
            </a:prstGeom>
          </p:spPr>
        </p:pic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8584" y="201882"/>
              <a:ext cx="410151" cy="410151"/>
            </a:xfrm>
            <a:prstGeom prst="rect">
              <a:avLst/>
            </a:prstGeom>
          </p:spPr>
        </p:pic>
      </p:grpSp>
      <p:sp>
        <p:nvSpPr>
          <p:cNvPr id="24" name="타원 23">
            <a:extLst>
              <a:ext uri="{FF2B5EF4-FFF2-40B4-BE49-F238E27FC236}">
                <a16:creationId xmlns="" xmlns:a16="http://schemas.microsoft.com/office/drawing/2014/main" id="{8214C38E-8BAE-38F5-D713-48C435F805F5}"/>
              </a:ext>
            </a:extLst>
          </p:cNvPr>
          <p:cNvSpPr/>
          <p:nvPr/>
        </p:nvSpPr>
        <p:spPr>
          <a:xfrm>
            <a:off x="2773461" y="1979467"/>
            <a:ext cx="2044282" cy="20442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65100" dist="88900" dir="2700000" algn="tl" rotWithShape="0">
              <a:srgbClr val="42469F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25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27" name="원호 26">
            <a:extLst>
              <a:ext uri="{FF2B5EF4-FFF2-40B4-BE49-F238E27FC236}">
                <a16:creationId xmlns="" xmlns:a16="http://schemas.microsoft.com/office/drawing/2014/main" id="{7F7CDB79-DB99-240F-1756-301E0EC8DE72}"/>
              </a:ext>
            </a:extLst>
          </p:cNvPr>
          <p:cNvSpPr/>
          <p:nvPr/>
        </p:nvSpPr>
        <p:spPr>
          <a:xfrm>
            <a:off x="2568636" y="1774642"/>
            <a:ext cx="2453932" cy="2453932"/>
          </a:xfrm>
          <a:prstGeom prst="arc">
            <a:avLst>
              <a:gd name="adj1" fmla="val 5384123"/>
              <a:gd name="adj2" fmla="val 16148387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0" name="원호 29">
            <a:extLst>
              <a:ext uri="{FF2B5EF4-FFF2-40B4-BE49-F238E27FC236}">
                <a16:creationId xmlns="" xmlns:a16="http://schemas.microsoft.com/office/drawing/2014/main" id="{42D07C2D-BEC2-9BB4-A899-FE7793CCF842}"/>
              </a:ext>
            </a:extLst>
          </p:cNvPr>
          <p:cNvSpPr/>
          <p:nvPr/>
        </p:nvSpPr>
        <p:spPr>
          <a:xfrm>
            <a:off x="2568636" y="1774642"/>
            <a:ext cx="2453932" cy="2453932"/>
          </a:xfrm>
          <a:prstGeom prst="arc">
            <a:avLst>
              <a:gd name="adj1" fmla="val 21587805"/>
              <a:gd name="adj2" fmla="val 5385223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1" name="원호 30">
            <a:extLst>
              <a:ext uri="{FF2B5EF4-FFF2-40B4-BE49-F238E27FC236}">
                <a16:creationId xmlns="" xmlns:a16="http://schemas.microsoft.com/office/drawing/2014/main" id="{ECA29D95-424E-5689-98A4-ABB10CE944A5}"/>
              </a:ext>
            </a:extLst>
          </p:cNvPr>
          <p:cNvSpPr/>
          <p:nvPr/>
        </p:nvSpPr>
        <p:spPr>
          <a:xfrm>
            <a:off x="5022568" y="1774642"/>
            <a:ext cx="2453932" cy="2453932"/>
          </a:xfrm>
          <a:prstGeom prst="arc">
            <a:avLst>
              <a:gd name="adj1" fmla="val 10785125"/>
              <a:gd name="adj2" fmla="val 16222424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tailEnd type="triangle" w="lg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="" xmlns:a16="http://schemas.microsoft.com/office/drawing/2014/main" id="{0522F4A1-E850-B31E-515A-83EFA8FE2826}"/>
              </a:ext>
            </a:extLst>
          </p:cNvPr>
          <p:cNvSpPr/>
          <p:nvPr/>
        </p:nvSpPr>
        <p:spPr>
          <a:xfrm>
            <a:off x="5227393" y="1979467"/>
            <a:ext cx="2044282" cy="20442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65100" dist="88900" dir="2700000" algn="tl" rotWithShape="0">
              <a:srgbClr val="42469F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3" name="원호 32">
            <a:extLst>
              <a:ext uri="{FF2B5EF4-FFF2-40B4-BE49-F238E27FC236}">
                <a16:creationId xmlns="" xmlns:a16="http://schemas.microsoft.com/office/drawing/2014/main" id="{62D15D34-F0BB-0020-8DB8-DAE228396D0C}"/>
              </a:ext>
            </a:extLst>
          </p:cNvPr>
          <p:cNvSpPr/>
          <p:nvPr/>
        </p:nvSpPr>
        <p:spPr>
          <a:xfrm>
            <a:off x="5022568" y="1774642"/>
            <a:ext cx="2453932" cy="2453932"/>
          </a:xfrm>
          <a:prstGeom prst="arc">
            <a:avLst>
              <a:gd name="adj1" fmla="val 5384123"/>
              <a:gd name="adj2" fmla="val 8713473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4" name="원호 33">
            <a:extLst>
              <a:ext uri="{FF2B5EF4-FFF2-40B4-BE49-F238E27FC236}">
                <a16:creationId xmlns="" xmlns:a16="http://schemas.microsoft.com/office/drawing/2014/main" id="{BBD773A5-57AA-F9D2-A0B7-09DA1092E148}"/>
              </a:ext>
            </a:extLst>
          </p:cNvPr>
          <p:cNvSpPr/>
          <p:nvPr/>
        </p:nvSpPr>
        <p:spPr>
          <a:xfrm>
            <a:off x="5022568" y="1774642"/>
            <a:ext cx="2453932" cy="2453932"/>
          </a:xfrm>
          <a:prstGeom prst="arc">
            <a:avLst>
              <a:gd name="adj1" fmla="val 21587805"/>
              <a:gd name="adj2" fmla="val 5385223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5" name="원호 34">
            <a:extLst>
              <a:ext uri="{FF2B5EF4-FFF2-40B4-BE49-F238E27FC236}">
                <a16:creationId xmlns="" xmlns:a16="http://schemas.microsoft.com/office/drawing/2014/main" id="{37F82EAD-A6B4-37E7-A941-DB18566B8612}"/>
              </a:ext>
            </a:extLst>
          </p:cNvPr>
          <p:cNvSpPr/>
          <p:nvPr/>
        </p:nvSpPr>
        <p:spPr>
          <a:xfrm>
            <a:off x="7476500" y="1774642"/>
            <a:ext cx="2453932" cy="2453932"/>
          </a:xfrm>
          <a:prstGeom prst="arc">
            <a:avLst>
              <a:gd name="adj1" fmla="val 10785125"/>
              <a:gd name="adj2" fmla="val 16222424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solid"/>
            <a:tailEnd type="triangle" w="lg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sp>
        <p:nvSpPr>
          <p:cNvPr id="36" name="타원 35">
            <a:extLst>
              <a:ext uri="{FF2B5EF4-FFF2-40B4-BE49-F238E27FC236}">
                <a16:creationId xmlns="" xmlns:a16="http://schemas.microsoft.com/office/drawing/2014/main" id="{B31B7785-B318-BA68-A775-F54488E05265}"/>
              </a:ext>
            </a:extLst>
          </p:cNvPr>
          <p:cNvSpPr/>
          <p:nvPr/>
        </p:nvSpPr>
        <p:spPr>
          <a:xfrm>
            <a:off x="7681325" y="1979467"/>
            <a:ext cx="2044282" cy="204428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65100" dist="88900" dir="2700000" algn="tl" rotWithShape="0">
              <a:srgbClr val="42469F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 A</a:t>
            </a:r>
          </a:p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37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7" name="원호 36">
            <a:extLst>
              <a:ext uri="{FF2B5EF4-FFF2-40B4-BE49-F238E27FC236}">
                <a16:creationId xmlns="" xmlns:a16="http://schemas.microsoft.com/office/drawing/2014/main" id="{A85352E6-831A-BF32-6616-2C26C08680BF}"/>
              </a:ext>
            </a:extLst>
          </p:cNvPr>
          <p:cNvSpPr/>
          <p:nvPr/>
        </p:nvSpPr>
        <p:spPr>
          <a:xfrm>
            <a:off x="7476500" y="1774642"/>
            <a:ext cx="2453932" cy="2453932"/>
          </a:xfrm>
          <a:prstGeom prst="arc">
            <a:avLst>
              <a:gd name="adj1" fmla="val 16284385"/>
              <a:gd name="adj2" fmla="val 5385223"/>
            </a:avLst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  <a:prstDash val="dash"/>
            <a:tailEnd type="none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sz="2400">
              <a:solidFill>
                <a:prstClr val="white"/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="" xmlns:a16="http://schemas.microsoft.com/office/drawing/2014/main" id="{16F408CA-5776-2BC1-5EAD-85B247232437}"/>
              </a:ext>
            </a:extLst>
          </p:cNvPr>
          <p:cNvGrpSpPr/>
          <p:nvPr/>
        </p:nvGrpSpPr>
        <p:grpSpPr>
          <a:xfrm>
            <a:off x="3686065" y="1665104"/>
            <a:ext cx="219075" cy="219075"/>
            <a:chOff x="8105775" y="1819275"/>
            <a:chExt cx="219075" cy="219075"/>
          </a:xfrm>
        </p:grpSpPr>
        <p:sp>
          <p:nvSpPr>
            <p:cNvPr id="39" name="타원 38">
              <a:extLst>
                <a:ext uri="{FF2B5EF4-FFF2-40B4-BE49-F238E27FC236}">
                  <a16:creationId xmlns="" xmlns:a16="http://schemas.microsoft.com/office/drawing/2014/main" id="{85157B3E-ECFF-47A4-29DA-3F9A3B5685E3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0" name="타원 39">
              <a:extLst>
                <a:ext uri="{FF2B5EF4-FFF2-40B4-BE49-F238E27FC236}">
                  <a16:creationId xmlns="" xmlns:a16="http://schemas.microsoft.com/office/drawing/2014/main" id="{4BF75A69-C11E-2143-876F-3B18D28A06D0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FF919C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그룹 40">
            <a:extLst>
              <a:ext uri="{FF2B5EF4-FFF2-40B4-BE49-F238E27FC236}">
                <a16:creationId xmlns="" xmlns:a16="http://schemas.microsoft.com/office/drawing/2014/main" id="{C272FD28-3122-E831-CE4E-D1540F61E0C9}"/>
              </a:ext>
            </a:extLst>
          </p:cNvPr>
          <p:cNvGrpSpPr/>
          <p:nvPr/>
        </p:nvGrpSpPr>
        <p:grpSpPr>
          <a:xfrm>
            <a:off x="5155955" y="3636779"/>
            <a:ext cx="219075" cy="219075"/>
            <a:chOff x="8105775" y="1819275"/>
            <a:chExt cx="219075" cy="219075"/>
          </a:xfrm>
        </p:grpSpPr>
        <p:sp>
          <p:nvSpPr>
            <p:cNvPr id="42" name="타원 41">
              <a:extLst>
                <a:ext uri="{FF2B5EF4-FFF2-40B4-BE49-F238E27FC236}">
                  <a16:creationId xmlns="" xmlns:a16="http://schemas.microsoft.com/office/drawing/2014/main" id="{3F4D1A30-30AA-A902-C562-87A76413E28E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3" name="타원 42">
              <a:extLst>
                <a:ext uri="{FF2B5EF4-FFF2-40B4-BE49-F238E27FC236}">
                  <a16:creationId xmlns="" xmlns:a16="http://schemas.microsoft.com/office/drawing/2014/main" id="{F9D8686C-0BC4-E5A5-A2F6-1847F4C8E68B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42469F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="" xmlns:a16="http://schemas.microsoft.com/office/drawing/2014/main" id="{3F1E3C58-148F-75DE-FD4F-3FE0EDCE5E5B}"/>
              </a:ext>
            </a:extLst>
          </p:cNvPr>
          <p:cNvGrpSpPr/>
          <p:nvPr/>
        </p:nvGrpSpPr>
        <p:grpSpPr>
          <a:xfrm>
            <a:off x="8593928" y="4119036"/>
            <a:ext cx="219075" cy="219075"/>
            <a:chOff x="8105775" y="1819275"/>
            <a:chExt cx="219075" cy="219075"/>
          </a:xfrm>
        </p:grpSpPr>
        <p:sp>
          <p:nvSpPr>
            <p:cNvPr id="45" name="타원 44">
              <a:extLst>
                <a:ext uri="{FF2B5EF4-FFF2-40B4-BE49-F238E27FC236}">
                  <a16:creationId xmlns="" xmlns:a16="http://schemas.microsoft.com/office/drawing/2014/main" id="{1C89216C-4B99-CBAF-3011-A4128645A1F8}"/>
                </a:ext>
              </a:extLst>
            </p:cNvPr>
            <p:cNvSpPr/>
            <p:nvPr/>
          </p:nvSpPr>
          <p:spPr>
            <a:xfrm>
              <a:off x="8105775" y="1819275"/>
              <a:ext cx="219075" cy="21907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" name="타원 45">
              <a:extLst>
                <a:ext uri="{FF2B5EF4-FFF2-40B4-BE49-F238E27FC236}">
                  <a16:creationId xmlns="" xmlns:a16="http://schemas.microsoft.com/office/drawing/2014/main" id="{EE27F333-B029-9173-1884-5EEBD6D40BF4}"/>
                </a:ext>
              </a:extLst>
            </p:cNvPr>
            <p:cNvSpPr/>
            <p:nvPr/>
          </p:nvSpPr>
          <p:spPr>
            <a:xfrm>
              <a:off x="8161312" y="1874812"/>
              <a:ext cx="108000" cy="108000"/>
            </a:xfrm>
            <a:prstGeom prst="ellipse">
              <a:avLst/>
            </a:prstGeom>
            <a:solidFill>
              <a:srgbClr val="42469F"/>
            </a:solidFill>
            <a:ln w="63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47" name="직사각형 46">
            <a:extLst>
              <a:ext uri="{FF2B5EF4-FFF2-40B4-BE49-F238E27FC236}">
                <a16:creationId xmlns="" xmlns:a16="http://schemas.microsoft.com/office/drawing/2014/main" id="{B77E348B-CD41-812E-2E95-B55305D5E90C}"/>
              </a:ext>
            </a:extLst>
          </p:cNvPr>
          <p:cNvSpPr/>
          <p:nvPr/>
        </p:nvSpPr>
        <p:spPr>
          <a:xfrm>
            <a:off x="1441629" y="4437771"/>
            <a:ext cx="2442970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="" xmlns:a16="http://schemas.microsoft.com/office/drawing/2014/main" id="{2A27AA01-50A2-4233-8BC2-D2AD78A71342}"/>
              </a:ext>
            </a:extLst>
          </p:cNvPr>
          <p:cNvSpPr/>
          <p:nvPr/>
        </p:nvSpPr>
        <p:spPr>
          <a:xfrm>
            <a:off x="5036615" y="4433399"/>
            <a:ext cx="2442970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9" name="직사각형 48">
            <a:extLst>
              <a:ext uri="{FF2B5EF4-FFF2-40B4-BE49-F238E27FC236}">
                <a16:creationId xmlns="" xmlns:a16="http://schemas.microsoft.com/office/drawing/2014/main" id="{DCC54977-F954-45BA-98F4-C0373F8CC4A3}"/>
              </a:ext>
            </a:extLst>
          </p:cNvPr>
          <p:cNvSpPr/>
          <p:nvPr/>
        </p:nvSpPr>
        <p:spPr>
          <a:xfrm>
            <a:off x="8504122" y="4433399"/>
            <a:ext cx="2442970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0" name="원호 49">
            <a:extLst>
              <a:ext uri="{FF2B5EF4-FFF2-40B4-BE49-F238E27FC236}">
                <a16:creationId xmlns="" xmlns:a16="http://schemas.microsoft.com/office/drawing/2014/main" id="{E4678AF5-DC77-F4C6-F8AC-55CC092752FE}"/>
              </a:ext>
            </a:extLst>
          </p:cNvPr>
          <p:cNvSpPr/>
          <p:nvPr/>
        </p:nvSpPr>
        <p:spPr>
          <a:xfrm>
            <a:off x="2886170" y="2087369"/>
            <a:ext cx="1828477" cy="1828477"/>
          </a:xfrm>
          <a:prstGeom prst="arc">
            <a:avLst/>
          </a:prstGeom>
          <a:noFill/>
          <a:ln w="25400">
            <a:solidFill>
              <a:srgbClr val="FF919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51" name="원호 50">
            <a:extLst>
              <a:ext uri="{FF2B5EF4-FFF2-40B4-BE49-F238E27FC236}">
                <a16:creationId xmlns="" xmlns:a16="http://schemas.microsoft.com/office/drawing/2014/main" id="{1791FC8B-5E55-D24A-852C-C20CDA3693E3}"/>
              </a:ext>
            </a:extLst>
          </p:cNvPr>
          <p:cNvSpPr/>
          <p:nvPr/>
        </p:nvSpPr>
        <p:spPr>
          <a:xfrm>
            <a:off x="5335295" y="2087369"/>
            <a:ext cx="1828477" cy="1828477"/>
          </a:xfrm>
          <a:prstGeom prst="arc">
            <a:avLst>
              <a:gd name="adj1" fmla="val 16200000"/>
              <a:gd name="adj2" fmla="val 10718179"/>
            </a:avLst>
          </a:prstGeom>
          <a:noFill/>
          <a:ln w="25400">
            <a:solidFill>
              <a:srgbClr val="2F6EE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52" name="원호 51">
            <a:extLst>
              <a:ext uri="{FF2B5EF4-FFF2-40B4-BE49-F238E27FC236}">
                <a16:creationId xmlns="" xmlns:a16="http://schemas.microsoft.com/office/drawing/2014/main" id="{A1343593-C1BF-EC7D-44C9-B4C93DAA9547}"/>
              </a:ext>
            </a:extLst>
          </p:cNvPr>
          <p:cNvSpPr/>
          <p:nvPr/>
        </p:nvSpPr>
        <p:spPr>
          <a:xfrm>
            <a:off x="7789227" y="2098535"/>
            <a:ext cx="1828477" cy="1828477"/>
          </a:xfrm>
          <a:prstGeom prst="arc">
            <a:avLst>
              <a:gd name="adj1" fmla="val 16200000"/>
              <a:gd name="adj2" fmla="val 2832053"/>
            </a:avLst>
          </a:prstGeom>
          <a:noFill/>
          <a:ln w="25400">
            <a:solidFill>
              <a:srgbClr val="2F6EE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5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61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18412" y="170822"/>
            <a:ext cx="11766620" cy="6531429"/>
            <a:chOff x="218412" y="170822"/>
            <a:chExt cx="11766620" cy="6531429"/>
          </a:xfrm>
        </p:grpSpPr>
        <p:sp>
          <p:nvSpPr>
            <p:cNvPr id="4" name="직사각형 3"/>
            <p:cNvSpPr/>
            <p:nvPr/>
          </p:nvSpPr>
          <p:spPr>
            <a:xfrm>
              <a:off x="218412" y="170822"/>
              <a:ext cx="11766620" cy="65314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18412" y="170822"/>
              <a:ext cx="11766620" cy="472273"/>
            </a:xfrm>
            <a:prstGeom prst="rect">
              <a:avLst/>
            </a:prstGeom>
            <a:solidFill>
              <a:srgbClr val="2F6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2000" i="1" kern="0" dirty="0"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600" kern="0" dirty="0">
                  <a:solidFill>
                    <a:prstClr val="white"/>
                  </a:solidFill>
                </a:rPr>
                <a:t>Enjoy your stylish business and campus life with </a:t>
              </a:r>
              <a:r>
                <a:rPr lang="en-US" altLang="ko-KR" sz="600" kern="0" dirty="0">
                  <a:solidFill>
                    <a:prstClr val="white"/>
                  </a:solidFill>
                </a:rPr>
                <a:t>BIZCAM</a:t>
              </a:r>
              <a:endParaRPr lang="en-US" altLang="ko-KR" sz="600" kern="0" dirty="0">
                <a:solidFill>
                  <a:prstClr val="white"/>
                </a:solidFill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11677824" y="881689"/>
              <a:ext cx="187151" cy="5580000"/>
            </a:xfrm>
            <a:prstGeom prst="roundRect">
              <a:avLst>
                <a:gd name="adj" fmla="val 50000"/>
              </a:avLst>
            </a:prstGeom>
            <a:gradFill>
              <a:gsLst>
                <a:gs pos="67000">
                  <a:schemeClr val="bg1"/>
                </a:gs>
                <a:gs pos="67000">
                  <a:schemeClr val="bg1">
                    <a:lumMod val="85000"/>
                  </a:schemeClr>
                </a:gs>
              </a:gsLst>
              <a:lin ang="5400000" scaled="1"/>
            </a:gra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t"/>
            <a:lstStyle/>
            <a:p>
              <a:pPr algn="ctr"/>
              <a:r>
                <a:rPr lang="en-US" altLang="ko-KR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…</a:t>
              </a:r>
              <a:endPara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="" xmlns:a16="http://schemas.microsoft.com/office/drawing/2014/main" id="{9EE14A0F-B005-6AE2-869B-0D518DC8BB5B}"/>
                </a:ext>
              </a:extLst>
            </p:cNvPr>
            <p:cNvGrpSpPr/>
            <p:nvPr/>
          </p:nvGrpSpPr>
          <p:grpSpPr>
            <a:xfrm>
              <a:off x="10199330" y="317641"/>
              <a:ext cx="1550689" cy="169277"/>
              <a:chOff x="10142180" y="469971"/>
              <a:chExt cx="1550689" cy="169277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="" xmlns:a16="http://schemas.microsoft.com/office/drawing/2014/main" id="{C82E42E2-869A-09D9-97C6-00840AD73FD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078019" y="498283"/>
                <a:ext cx="100047" cy="106209"/>
                <a:chOff x="4594" y="900"/>
                <a:chExt cx="276" cy="293"/>
              </a:xfrm>
              <a:solidFill>
                <a:schemeClr val="bg1"/>
              </a:solidFill>
            </p:grpSpPr>
            <p:sp>
              <p:nvSpPr>
                <p:cNvPr id="18" name="Freeform 9">
                  <a:extLst>
                    <a:ext uri="{FF2B5EF4-FFF2-40B4-BE49-F238E27FC236}">
                      <a16:creationId xmlns="" xmlns:a16="http://schemas.microsoft.com/office/drawing/2014/main" id="{F7565EEC-B267-03A8-C83A-01207ACBA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" y="900"/>
                  <a:ext cx="102" cy="91"/>
                </a:xfrm>
                <a:custGeom>
                  <a:avLst/>
                  <a:gdLst>
                    <a:gd name="T0" fmla="*/ 72 w 307"/>
                    <a:gd name="T1" fmla="*/ 263 h 273"/>
                    <a:gd name="T2" fmla="*/ 91 w 307"/>
                    <a:gd name="T3" fmla="*/ 236 h 273"/>
                    <a:gd name="T4" fmla="*/ 139 w 307"/>
                    <a:gd name="T5" fmla="*/ 187 h 273"/>
                    <a:gd name="T6" fmla="*/ 193 w 307"/>
                    <a:gd name="T7" fmla="*/ 148 h 273"/>
                    <a:gd name="T8" fmla="*/ 255 w 307"/>
                    <a:gd name="T9" fmla="*/ 119 h 273"/>
                    <a:gd name="T10" fmla="*/ 290 w 307"/>
                    <a:gd name="T11" fmla="*/ 110 h 273"/>
                    <a:gd name="T12" fmla="*/ 299 w 307"/>
                    <a:gd name="T13" fmla="*/ 106 h 273"/>
                    <a:gd name="T14" fmla="*/ 305 w 307"/>
                    <a:gd name="T15" fmla="*/ 97 h 273"/>
                    <a:gd name="T16" fmla="*/ 307 w 307"/>
                    <a:gd name="T17" fmla="*/ 87 h 273"/>
                    <a:gd name="T18" fmla="*/ 303 w 307"/>
                    <a:gd name="T19" fmla="*/ 77 h 273"/>
                    <a:gd name="T20" fmla="*/ 292 w 307"/>
                    <a:gd name="T21" fmla="*/ 60 h 273"/>
                    <a:gd name="T22" fmla="*/ 263 w 307"/>
                    <a:gd name="T23" fmla="*/ 33 h 273"/>
                    <a:gd name="T24" fmla="*/ 227 w 307"/>
                    <a:gd name="T25" fmla="*/ 13 h 273"/>
                    <a:gd name="T26" fmla="*/ 186 w 307"/>
                    <a:gd name="T27" fmla="*/ 1 h 273"/>
                    <a:gd name="T28" fmla="*/ 165 w 307"/>
                    <a:gd name="T29" fmla="*/ 0 h 273"/>
                    <a:gd name="T30" fmla="*/ 131 w 307"/>
                    <a:gd name="T31" fmla="*/ 3 h 273"/>
                    <a:gd name="T32" fmla="*/ 72 w 307"/>
                    <a:gd name="T33" fmla="*/ 27 h 273"/>
                    <a:gd name="T34" fmla="*/ 27 w 307"/>
                    <a:gd name="T35" fmla="*/ 72 h 273"/>
                    <a:gd name="T36" fmla="*/ 3 w 307"/>
                    <a:gd name="T37" fmla="*/ 131 h 273"/>
                    <a:gd name="T38" fmla="*/ 0 w 307"/>
                    <a:gd name="T39" fmla="*/ 164 h 273"/>
                    <a:gd name="T40" fmla="*/ 1 w 307"/>
                    <a:gd name="T41" fmla="*/ 192 h 273"/>
                    <a:gd name="T42" fmla="*/ 20 w 307"/>
                    <a:gd name="T43" fmla="*/ 243 h 273"/>
                    <a:gd name="T44" fmla="*/ 36 w 307"/>
                    <a:gd name="T45" fmla="*/ 266 h 273"/>
                    <a:gd name="T46" fmla="*/ 43 w 307"/>
                    <a:gd name="T47" fmla="*/ 273 h 273"/>
                    <a:gd name="T48" fmla="*/ 53 w 307"/>
                    <a:gd name="T49" fmla="*/ 273 h 273"/>
                    <a:gd name="T50" fmla="*/ 65 w 307"/>
                    <a:gd name="T51" fmla="*/ 271 h 273"/>
                    <a:gd name="T52" fmla="*/ 72 w 307"/>
                    <a:gd name="T53" fmla="*/ 26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7" h="273">
                      <a:moveTo>
                        <a:pt x="72" y="263"/>
                      </a:moveTo>
                      <a:lnTo>
                        <a:pt x="91" y="236"/>
                      </a:lnTo>
                      <a:lnTo>
                        <a:pt x="139" y="187"/>
                      </a:lnTo>
                      <a:lnTo>
                        <a:pt x="193" y="148"/>
                      </a:lnTo>
                      <a:lnTo>
                        <a:pt x="255" y="119"/>
                      </a:lnTo>
                      <a:lnTo>
                        <a:pt x="290" y="110"/>
                      </a:lnTo>
                      <a:lnTo>
                        <a:pt x="299" y="106"/>
                      </a:lnTo>
                      <a:lnTo>
                        <a:pt x="305" y="97"/>
                      </a:lnTo>
                      <a:lnTo>
                        <a:pt x="307" y="87"/>
                      </a:lnTo>
                      <a:lnTo>
                        <a:pt x="303" y="77"/>
                      </a:lnTo>
                      <a:lnTo>
                        <a:pt x="292" y="60"/>
                      </a:lnTo>
                      <a:lnTo>
                        <a:pt x="263" y="33"/>
                      </a:lnTo>
                      <a:lnTo>
                        <a:pt x="227" y="13"/>
                      </a:lnTo>
                      <a:lnTo>
                        <a:pt x="186" y="1"/>
                      </a:lnTo>
                      <a:lnTo>
                        <a:pt x="165" y="0"/>
                      </a:lnTo>
                      <a:lnTo>
                        <a:pt x="131" y="3"/>
                      </a:lnTo>
                      <a:lnTo>
                        <a:pt x="72" y="27"/>
                      </a:lnTo>
                      <a:lnTo>
                        <a:pt x="27" y="72"/>
                      </a:lnTo>
                      <a:lnTo>
                        <a:pt x="3" y="131"/>
                      </a:lnTo>
                      <a:lnTo>
                        <a:pt x="0" y="164"/>
                      </a:lnTo>
                      <a:lnTo>
                        <a:pt x="1" y="192"/>
                      </a:lnTo>
                      <a:lnTo>
                        <a:pt x="20" y="243"/>
                      </a:lnTo>
                      <a:lnTo>
                        <a:pt x="36" y="266"/>
                      </a:lnTo>
                      <a:lnTo>
                        <a:pt x="43" y="273"/>
                      </a:lnTo>
                      <a:lnTo>
                        <a:pt x="53" y="273"/>
                      </a:lnTo>
                      <a:lnTo>
                        <a:pt x="65" y="271"/>
                      </a:lnTo>
                      <a:lnTo>
                        <a:pt x="72" y="2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Freeform 10">
                  <a:extLst>
                    <a:ext uri="{FF2B5EF4-FFF2-40B4-BE49-F238E27FC236}">
                      <a16:creationId xmlns="" xmlns:a16="http://schemas.microsoft.com/office/drawing/2014/main" id="{C10EC7CC-BA31-C346-8A2E-D1942FB195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8" y="900"/>
                  <a:ext cx="102" cy="90"/>
                </a:xfrm>
                <a:custGeom>
                  <a:avLst/>
                  <a:gdLst>
                    <a:gd name="T0" fmla="*/ 143 w 307"/>
                    <a:gd name="T1" fmla="*/ 0 h 271"/>
                    <a:gd name="T2" fmla="*/ 121 w 307"/>
                    <a:gd name="T3" fmla="*/ 1 h 271"/>
                    <a:gd name="T4" fmla="*/ 81 w 307"/>
                    <a:gd name="T5" fmla="*/ 11 h 271"/>
                    <a:gd name="T6" fmla="*/ 46 w 307"/>
                    <a:gd name="T7" fmla="*/ 31 h 271"/>
                    <a:gd name="T8" fmla="*/ 16 w 307"/>
                    <a:gd name="T9" fmla="*/ 60 h 271"/>
                    <a:gd name="T10" fmla="*/ 4 w 307"/>
                    <a:gd name="T11" fmla="*/ 76 h 271"/>
                    <a:gd name="T12" fmla="*/ 0 w 307"/>
                    <a:gd name="T13" fmla="*/ 86 h 271"/>
                    <a:gd name="T14" fmla="*/ 3 w 307"/>
                    <a:gd name="T15" fmla="*/ 96 h 271"/>
                    <a:gd name="T16" fmla="*/ 9 w 307"/>
                    <a:gd name="T17" fmla="*/ 106 h 271"/>
                    <a:gd name="T18" fmla="*/ 19 w 307"/>
                    <a:gd name="T19" fmla="*/ 110 h 271"/>
                    <a:gd name="T20" fmla="*/ 52 w 307"/>
                    <a:gd name="T21" fmla="*/ 119 h 271"/>
                    <a:gd name="T22" fmla="*/ 115 w 307"/>
                    <a:gd name="T23" fmla="*/ 148 h 271"/>
                    <a:gd name="T24" fmla="*/ 170 w 307"/>
                    <a:gd name="T25" fmla="*/ 187 h 271"/>
                    <a:gd name="T26" fmla="*/ 218 w 307"/>
                    <a:gd name="T27" fmla="*/ 234 h 271"/>
                    <a:gd name="T28" fmla="*/ 237 w 307"/>
                    <a:gd name="T29" fmla="*/ 261 h 271"/>
                    <a:gd name="T30" fmla="*/ 245 w 307"/>
                    <a:gd name="T31" fmla="*/ 270 h 271"/>
                    <a:gd name="T32" fmla="*/ 255 w 307"/>
                    <a:gd name="T33" fmla="*/ 271 h 271"/>
                    <a:gd name="T34" fmla="*/ 266 w 307"/>
                    <a:gd name="T35" fmla="*/ 270 h 271"/>
                    <a:gd name="T36" fmla="*/ 274 w 307"/>
                    <a:gd name="T37" fmla="*/ 263 h 271"/>
                    <a:gd name="T38" fmla="*/ 289 w 307"/>
                    <a:gd name="T39" fmla="*/ 241 h 271"/>
                    <a:gd name="T40" fmla="*/ 306 w 307"/>
                    <a:gd name="T41" fmla="*/ 191 h 271"/>
                    <a:gd name="T42" fmla="*/ 307 w 307"/>
                    <a:gd name="T43" fmla="*/ 164 h 271"/>
                    <a:gd name="T44" fmla="*/ 306 w 307"/>
                    <a:gd name="T45" fmla="*/ 131 h 271"/>
                    <a:gd name="T46" fmla="*/ 280 w 307"/>
                    <a:gd name="T47" fmla="*/ 72 h 271"/>
                    <a:gd name="T48" fmla="*/ 235 w 307"/>
                    <a:gd name="T49" fmla="*/ 27 h 271"/>
                    <a:gd name="T50" fmla="*/ 178 w 307"/>
                    <a:gd name="T51" fmla="*/ 3 h 271"/>
                    <a:gd name="T52" fmla="*/ 143 w 307"/>
                    <a:gd name="T53" fmla="*/ 0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7" h="271">
                      <a:moveTo>
                        <a:pt x="143" y="0"/>
                      </a:moveTo>
                      <a:lnTo>
                        <a:pt x="121" y="1"/>
                      </a:lnTo>
                      <a:lnTo>
                        <a:pt x="81" y="11"/>
                      </a:lnTo>
                      <a:lnTo>
                        <a:pt x="46" y="31"/>
                      </a:lnTo>
                      <a:lnTo>
                        <a:pt x="16" y="60"/>
                      </a:lnTo>
                      <a:lnTo>
                        <a:pt x="4" y="76"/>
                      </a:lnTo>
                      <a:lnTo>
                        <a:pt x="0" y="86"/>
                      </a:lnTo>
                      <a:lnTo>
                        <a:pt x="3" y="96"/>
                      </a:lnTo>
                      <a:lnTo>
                        <a:pt x="9" y="106"/>
                      </a:lnTo>
                      <a:lnTo>
                        <a:pt x="19" y="110"/>
                      </a:lnTo>
                      <a:lnTo>
                        <a:pt x="52" y="119"/>
                      </a:lnTo>
                      <a:lnTo>
                        <a:pt x="115" y="148"/>
                      </a:lnTo>
                      <a:lnTo>
                        <a:pt x="170" y="187"/>
                      </a:lnTo>
                      <a:lnTo>
                        <a:pt x="218" y="234"/>
                      </a:lnTo>
                      <a:lnTo>
                        <a:pt x="237" y="261"/>
                      </a:lnTo>
                      <a:lnTo>
                        <a:pt x="245" y="270"/>
                      </a:lnTo>
                      <a:lnTo>
                        <a:pt x="255" y="271"/>
                      </a:lnTo>
                      <a:lnTo>
                        <a:pt x="266" y="270"/>
                      </a:lnTo>
                      <a:lnTo>
                        <a:pt x="274" y="263"/>
                      </a:lnTo>
                      <a:lnTo>
                        <a:pt x="289" y="241"/>
                      </a:lnTo>
                      <a:lnTo>
                        <a:pt x="306" y="191"/>
                      </a:lnTo>
                      <a:lnTo>
                        <a:pt x="307" y="164"/>
                      </a:lnTo>
                      <a:lnTo>
                        <a:pt x="306" y="131"/>
                      </a:lnTo>
                      <a:lnTo>
                        <a:pt x="280" y="72"/>
                      </a:lnTo>
                      <a:lnTo>
                        <a:pt x="235" y="27"/>
                      </a:lnTo>
                      <a:lnTo>
                        <a:pt x="178" y="3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Freeform 11">
                  <a:extLst>
                    <a:ext uri="{FF2B5EF4-FFF2-40B4-BE49-F238E27FC236}">
                      <a16:creationId xmlns="" xmlns:a16="http://schemas.microsoft.com/office/drawing/2014/main" id="{F2823FF7-8073-4E50-2FFB-696F1895814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612" y="947"/>
                  <a:ext cx="241" cy="246"/>
                </a:xfrm>
                <a:custGeom>
                  <a:avLst/>
                  <a:gdLst>
                    <a:gd name="T0" fmla="*/ 722 w 725"/>
                    <a:gd name="T1" fmla="*/ 313 h 737"/>
                    <a:gd name="T2" fmla="*/ 679 w 725"/>
                    <a:gd name="T3" fmla="*/ 187 h 737"/>
                    <a:gd name="T4" fmla="*/ 604 w 725"/>
                    <a:gd name="T5" fmla="*/ 90 h 737"/>
                    <a:gd name="T6" fmla="*/ 459 w 725"/>
                    <a:gd name="T7" fmla="*/ 13 h 737"/>
                    <a:gd name="T8" fmla="*/ 390 w 725"/>
                    <a:gd name="T9" fmla="*/ 1 h 737"/>
                    <a:gd name="T10" fmla="*/ 334 w 725"/>
                    <a:gd name="T11" fmla="*/ 1 h 737"/>
                    <a:gd name="T12" fmla="*/ 263 w 725"/>
                    <a:gd name="T13" fmla="*/ 13 h 737"/>
                    <a:gd name="T14" fmla="*/ 120 w 725"/>
                    <a:gd name="T15" fmla="*/ 92 h 737"/>
                    <a:gd name="T16" fmla="*/ 45 w 725"/>
                    <a:gd name="T17" fmla="*/ 188 h 737"/>
                    <a:gd name="T18" fmla="*/ 3 w 725"/>
                    <a:gd name="T19" fmla="*/ 313 h 737"/>
                    <a:gd name="T20" fmla="*/ 2 w 725"/>
                    <a:gd name="T21" fmla="*/ 399 h 737"/>
                    <a:gd name="T22" fmla="*/ 51 w 725"/>
                    <a:gd name="T23" fmla="*/ 543 h 737"/>
                    <a:gd name="T24" fmla="*/ 123 w 725"/>
                    <a:gd name="T25" fmla="*/ 630 h 737"/>
                    <a:gd name="T26" fmla="*/ 84 w 725"/>
                    <a:gd name="T27" fmla="*/ 687 h 737"/>
                    <a:gd name="T28" fmla="*/ 103 w 725"/>
                    <a:gd name="T29" fmla="*/ 729 h 737"/>
                    <a:gd name="T30" fmla="*/ 126 w 725"/>
                    <a:gd name="T31" fmla="*/ 737 h 737"/>
                    <a:gd name="T32" fmla="*/ 153 w 725"/>
                    <a:gd name="T33" fmla="*/ 727 h 737"/>
                    <a:gd name="T34" fmla="*/ 189 w 725"/>
                    <a:gd name="T35" fmla="*/ 677 h 737"/>
                    <a:gd name="T36" fmla="*/ 316 w 725"/>
                    <a:gd name="T37" fmla="*/ 719 h 737"/>
                    <a:gd name="T38" fmla="*/ 409 w 725"/>
                    <a:gd name="T39" fmla="*/ 719 h 737"/>
                    <a:gd name="T40" fmla="*/ 536 w 725"/>
                    <a:gd name="T41" fmla="*/ 677 h 737"/>
                    <a:gd name="T42" fmla="*/ 572 w 725"/>
                    <a:gd name="T43" fmla="*/ 727 h 737"/>
                    <a:gd name="T44" fmla="*/ 599 w 725"/>
                    <a:gd name="T45" fmla="*/ 737 h 737"/>
                    <a:gd name="T46" fmla="*/ 622 w 725"/>
                    <a:gd name="T47" fmla="*/ 729 h 737"/>
                    <a:gd name="T48" fmla="*/ 640 w 725"/>
                    <a:gd name="T49" fmla="*/ 687 h 737"/>
                    <a:gd name="T50" fmla="*/ 602 w 725"/>
                    <a:gd name="T51" fmla="*/ 630 h 737"/>
                    <a:gd name="T52" fmla="*/ 674 w 725"/>
                    <a:gd name="T53" fmla="*/ 543 h 737"/>
                    <a:gd name="T54" fmla="*/ 723 w 725"/>
                    <a:gd name="T55" fmla="*/ 399 h 737"/>
                    <a:gd name="T56" fmla="*/ 363 w 725"/>
                    <a:gd name="T57" fmla="*/ 619 h 737"/>
                    <a:gd name="T58" fmla="*/ 285 w 725"/>
                    <a:gd name="T59" fmla="*/ 608 h 737"/>
                    <a:gd name="T60" fmla="*/ 197 w 725"/>
                    <a:gd name="T61" fmla="*/ 561 h 737"/>
                    <a:gd name="T62" fmla="*/ 133 w 725"/>
                    <a:gd name="T63" fmla="*/ 484 h 737"/>
                    <a:gd name="T64" fmla="*/ 103 w 725"/>
                    <a:gd name="T65" fmla="*/ 386 h 737"/>
                    <a:gd name="T66" fmla="*/ 103 w 725"/>
                    <a:gd name="T67" fmla="*/ 328 h 737"/>
                    <a:gd name="T68" fmla="*/ 133 w 725"/>
                    <a:gd name="T69" fmla="*/ 237 h 737"/>
                    <a:gd name="T70" fmla="*/ 188 w 725"/>
                    <a:gd name="T71" fmla="*/ 166 h 737"/>
                    <a:gd name="T72" fmla="*/ 292 w 725"/>
                    <a:gd name="T73" fmla="*/ 110 h 737"/>
                    <a:gd name="T74" fmla="*/ 342 w 725"/>
                    <a:gd name="T75" fmla="*/ 102 h 737"/>
                    <a:gd name="T76" fmla="*/ 381 w 725"/>
                    <a:gd name="T77" fmla="*/ 102 h 737"/>
                    <a:gd name="T78" fmla="*/ 431 w 725"/>
                    <a:gd name="T79" fmla="*/ 109 h 737"/>
                    <a:gd name="T80" fmla="*/ 536 w 725"/>
                    <a:gd name="T81" fmla="*/ 166 h 737"/>
                    <a:gd name="T82" fmla="*/ 592 w 725"/>
                    <a:gd name="T83" fmla="*/ 237 h 737"/>
                    <a:gd name="T84" fmla="*/ 622 w 725"/>
                    <a:gd name="T85" fmla="*/ 328 h 737"/>
                    <a:gd name="T86" fmla="*/ 622 w 725"/>
                    <a:gd name="T87" fmla="*/ 386 h 737"/>
                    <a:gd name="T88" fmla="*/ 592 w 725"/>
                    <a:gd name="T89" fmla="*/ 484 h 737"/>
                    <a:gd name="T90" fmla="*/ 529 w 725"/>
                    <a:gd name="T91" fmla="*/ 561 h 737"/>
                    <a:gd name="T92" fmla="*/ 441 w 725"/>
                    <a:gd name="T93" fmla="*/ 608 h 737"/>
                    <a:gd name="T94" fmla="*/ 363 w 725"/>
                    <a:gd name="T95" fmla="*/ 619 h 7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25" h="737">
                      <a:moveTo>
                        <a:pt x="725" y="361"/>
                      </a:moveTo>
                      <a:lnTo>
                        <a:pt x="722" y="313"/>
                      </a:lnTo>
                      <a:lnTo>
                        <a:pt x="699" y="225"/>
                      </a:lnTo>
                      <a:lnTo>
                        <a:pt x="679" y="187"/>
                      </a:lnTo>
                      <a:lnTo>
                        <a:pt x="659" y="151"/>
                      </a:lnTo>
                      <a:lnTo>
                        <a:pt x="604" y="90"/>
                      </a:lnTo>
                      <a:lnTo>
                        <a:pt x="536" y="44"/>
                      </a:lnTo>
                      <a:lnTo>
                        <a:pt x="459" y="13"/>
                      </a:lnTo>
                      <a:lnTo>
                        <a:pt x="418" y="4"/>
                      </a:lnTo>
                      <a:lnTo>
                        <a:pt x="390" y="1"/>
                      </a:lnTo>
                      <a:lnTo>
                        <a:pt x="363" y="0"/>
                      </a:lnTo>
                      <a:lnTo>
                        <a:pt x="334" y="1"/>
                      </a:lnTo>
                      <a:lnTo>
                        <a:pt x="305" y="5"/>
                      </a:lnTo>
                      <a:lnTo>
                        <a:pt x="263" y="13"/>
                      </a:lnTo>
                      <a:lnTo>
                        <a:pt x="187" y="44"/>
                      </a:lnTo>
                      <a:lnTo>
                        <a:pt x="120" y="92"/>
                      </a:lnTo>
                      <a:lnTo>
                        <a:pt x="67" y="152"/>
                      </a:lnTo>
                      <a:lnTo>
                        <a:pt x="45" y="188"/>
                      </a:lnTo>
                      <a:lnTo>
                        <a:pt x="25" y="227"/>
                      </a:lnTo>
                      <a:lnTo>
                        <a:pt x="3" y="313"/>
                      </a:lnTo>
                      <a:lnTo>
                        <a:pt x="0" y="361"/>
                      </a:lnTo>
                      <a:lnTo>
                        <a:pt x="2" y="399"/>
                      </a:lnTo>
                      <a:lnTo>
                        <a:pt x="19" y="476"/>
                      </a:lnTo>
                      <a:lnTo>
                        <a:pt x="51" y="543"/>
                      </a:lnTo>
                      <a:lnTo>
                        <a:pt x="96" y="604"/>
                      </a:lnTo>
                      <a:lnTo>
                        <a:pt x="123" y="630"/>
                      </a:lnTo>
                      <a:lnTo>
                        <a:pt x="93" y="673"/>
                      </a:lnTo>
                      <a:lnTo>
                        <a:pt x="84" y="687"/>
                      </a:lnTo>
                      <a:lnTo>
                        <a:pt x="90" y="719"/>
                      </a:lnTo>
                      <a:lnTo>
                        <a:pt x="103" y="729"/>
                      </a:lnTo>
                      <a:lnTo>
                        <a:pt x="113" y="736"/>
                      </a:lnTo>
                      <a:lnTo>
                        <a:pt x="126" y="737"/>
                      </a:lnTo>
                      <a:lnTo>
                        <a:pt x="136" y="736"/>
                      </a:lnTo>
                      <a:lnTo>
                        <a:pt x="153" y="727"/>
                      </a:lnTo>
                      <a:lnTo>
                        <a:pt x="159" y="720"/>
                      </a:lnTo>
                      <a:lnTo>
                        <a:pt x="189" y="677"/>
                      </a:lnTo>
                      <a:lnTo>
                        <a:pt x="230" y="696"/>
                      </a:lnTo>
                      <a:lnTo>
                        <a:pt x="316" y="719"/>
                      </a:lnTo>
                      <a:lnTo>
                        <a:pt x="363" y="720"/>
                      </a:lnTo>
                      <a:lnTo>
                        <a:pt x="409" y="719"/>
                      </a:lnTo>
                      <a:lnTo>
                        <a:pt x="495" y="696"/>
                      </a:lnTo>
                      <a:lnTo>
                        <a:pt x="536" y="677"/>
                      </a:lnTo>
                      <a:lnTo>
                        <a:pt x="566" y="720"/>
                      </a:lnTo>
                      <a:lnTo>
                        <a:pt x="572" y="727"/>
                      </a:lnTo>
                      <a:lnTo>
                        <a:pt x="589" y="736"/>
                      </a:lnTo>
                      <a:lnTo>
                        <a:pt x="599" y="737"/>
                      </a:lnTo>
                      <a:lnTo>
                        <a:pt x="612" y="736"/>
                      </a:lnTo>
                      <a:lnTo>
                        <a:pt x="622" y="729"/>
                      </a:lnTo>
                      <a:lnTo>
                        <a:pt x="635" y="719"/>
                      </a:lnTo>
                      <a:lnTo>
                        <a:pt x="640" y="687"/>
                      </a:lnTo>
                      <a:lnTo>
                        <a:pt x="633" y="673"/>
                      </a:lnTo>
                      <a:lnTo>
                        <a:pt x="602" y="630"/>
                      </a:lnTo>
                      <a:lnTo>
                        <a:pt x="630" y="604"/>
                      </a:lnTo>
                      <a:lnTo>
                        <a:pt x="674" y="543"/>
                      </a:lnTo>
                      <a:lnTo>
                        <a:pt x="706" y="476"/>
                      </a:lnTo>
                      <a:lnTo>
                        <a:pt x="723" y="399"/>
                      </a:lnTo>
                      <a:lnTo>
                        <a:pt x="725" y="361"/>
                      </a:lnTo>
                      <a:close/>
                      <a:moveTo>
                        <a:pt x="363" y="619"/>
                      </a:moveTo>
                      <a:lnTo>
                        <a:pt x="335" y="619"/>
                      </a:lnTo>
                      <a:lnTo>
                        <a:pt x="285" y="608"/>
                      </a:lnTo>
                      <a:lnTo>
                        <a:pt x="239" y="589"/>
                      </a:lnTo>
                      <a:lnTo>
                        <a:pt x="197" y="561"/>
                      </a:lnTo>
                      <a:lnTo>
                        <a:pt x="161" y="526"/>
                      </a:lnTo>
                      <a:lnTo>
                        <a:pt x="133" y="484"/>
                      </a:lnTo>
                      <a:lnTo>
                        <a:pt x="113" y="438"/>
                      </a:lnTo>
                      <a:lnTo>
                        <a:pt x="103" y="386"/>
                      </a:lnTo>
                      <a:lnTo>
                        <a:pt x="101" y="361"/>
                      </a:lnTo>
                      <a:lnTo>
                        <a:pt x="103" y="328"/>
                      </a:lnTo>
                      <a:lnTo>
                        <a:pt x="120" y="266"/>
                      </a:lnTo>
                      <a:lnTo>
                        <a:pt x="133" y="237"/>
                      </a:lnTo>
                      <a:lnTo>
                        <a:pt x="149" y="211"/>
                      </a:lnTo>
                      <a:lnTo>
                        <a:pt x="188" y="166"/>
                      </a:lnTo>
                      <a:lnTo>
                        <a:pt x="237" y="133"/>
                      </a:lnTo>
                      <a:lnTo>
                        <a:pt x="292" y="110"/>
                      </a:lnTo>
                      <a:lnTo>
                        <a:pt x="322" y="105"/>
                      </a:lnTo>
                      <a:lnTo>
                        <a:pt x="342" y="102"/>
                      </a:lnTo>
                      <a:lnTo>
                        <a:pt x="363" y="100"/>
                      </a:lnTo>
                      <a:lnTo>
                        <a:pt x="381" y="102"/>
                      </a:lnTo>
                      <a:lnTo>
                        <a:pt x="400" y="103"/>
                      </a:lnTo>
                      <a:lnTo>
                        <a:pt x="431" y="109"/>
                      </a:lnTo>
                      <a:lnTo>
                        <a:pt x="487" y="132"/>
                      </a:lnTo>
                      <a:lnTo>
                        <a:pt x="536" y="166"/>
                      </a:lnTo>
                      <a:lnTo>
                        <a:pt x="576" y="211"/>
                      </a:lnTo>
                      <a:lnTo>
                        <a:pt x="592" y="237"/>
                      </a:lnTo>
                      <a:lnTo>
                        <a:pt x="605" y="264"/>
                      </a:lnTo>
                      <a:lnTo>
                        <a:pt x="622" y="328"/>
                      </a:lnTo>
                      <a:lnTo>
                        <a:pt x="624" y="361"/>
                      </a:lnTo>
                      <a:lnTo>
                        <a:pt x="622" y="386"/>
                      </a:lnTo>
                      <a:lnTo>
                        <a:pt x="612" y="438"/>
                      </a:lnTo>
                      <a:lnTo>
                        <a:pt x="592" y="484"/>
                      </a:lnTo>
                      <a:lnTo>
                        <a:pt x="563" y="526"/>
                      </a:lnTo>
                      <a:lnTo>
                        <a:pt x="529" y="561"/>
                      </a:lnTo>
                      <a:lnTo>
                        <a:pt x="487" y="589"/>
                      </a:lnTo>
                      <a:lnTo>
                        <a:pt x="441" y="608"/>
                      </a:lnTo>
                      <a:lnTo>
                        <a:pt x="389" y="619"/>
                      </a:lnTo>
                      <a:lnTo>
                        <a:pt x="363" y="6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Freeform 12">
                  <a:extLst>
                    <a:ext uri="{FF2B5EF4-FFF2-40B4-BE49-F238E27FC236}">
                      <a16:creationId xmlns="" xmlns:a16="http://schemas.microsoft.com/office/drawing/2014/main" id="{11FD4E95-E4A9-BF5E-23AF-20E138E2BD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6" y="1006"/>
                  <a:ext cx="70" cy="99"/>
                </a:xfrm>
                <a:custGeom>
                  <a:avLst/>
                  <a:gdLst>
                    <a:gd name="T0" fmla="*/ 194 w 209"/>
                    <a:gd name="T1" fmla="*/ 245 h 298"/>
                    <a:gd name="T2" fmla="*/ 95 w 209"/>
                    <a:gd name="T3" fmla="*/ 183 h 298"/>
                    <a:gd name="T4" fmla="*/ 91 w 209"/>
                    <a:gd name="T5" fmla="*/ 167 h 298"/>
                    <a:gd name="T6" fmla="*/ 78 w 209"/>
                    <a:gd name="T7" fmla="*/ 156 h 298"/>
                    <a:gd name="T8" fmla="*/ 83 w 209"/>
                    <a:gd name="T9" fmla="*/ 31 h 298"/>
                    <a:gd name="T10" fmla="*/ 82 w 209"/>
                    <a:gd name="T11" fmla="*/ 19 h 298"/>
                    <a:gd name="T12" fmla="*/ 66 w 209"/>
                    <a:gd name="T13" fmla="*/ 3 h 298"/>
                    <a:gd name="T14" fmla="*/ 54 w 209"/>
                    <a:gd name="T15" fmla="*/ 0 h 298"/>
                    <a:gd name="T16" fmla="*/ 43 w 209"/>
                    <a:gd name="T17" fmla="*/ 2 h 298"/>
                    <a:gd name="T18" fmla="*/ 27 w 209"/>
                    <a:gd name="T19" fmla="*/ 18 h 298"/>
                    <a:gd name="T20" fmla="*/ 26 w 209"/>
                    <a:gd name="T21" fmla="*/ 29 h 298"/>
                    <a:gd name="T22" fmla="*/ 20 w 209"/>
                    <a:gd name="T23" fmla="*/ 153 h 298"/>
                    <a:gd name="T24" fmla="*/ 11 w 209"/>
                    <a:gd name="T25" fmla="*/ 160 h 298"/>
                    <a:gd name="T26" fmla="*/ 1 w 209"/>
                    <a:gd name="T27" fmla="*/ 180 h 298"/>
                    <a:gd name="T28" fmla="*/ 0 w 209"/>
                    <a:gd name="T29" fmla="*/ 192 h 298"/>
                    <a:gd name="T30" fmla="*/ 1 w 209"/>
                    <a:gd name="T31" fmla="*/ 202 h 298"/>
                    <a:gd name="T32" fmla="*/ 8 w 209"/>
                    <a:gd name="T33" fmla="*/ 219 h 298"/>
                    <a:gd name="T34" fmla="*/ 21 w 209"/>
                    <a:gd name="T35" fmla="*/ 232 h 298"/>
                    <a:gd name="T36" fmla="*/ 39 w 209"/>
                    <a:gd name="T37" fmla="*/ 239 h 298"/>
                    <a:gd name="T38" fmla="*/ 49 w 209"/>
                    <a:gd name="T39" fmla="*/ 241 h 298"/>
                    <a:gd name="T40" fmla="*/ 59 w 209"/>
                    <a:gd name="T41" fmla="*/ 239 h 298"/>
                    <a:gd name="T42" fmla="*/ 69 w 209"/>
                    <a:gd name="T43" fmla="*/ 235 h 298"/>
                    <a:gd name="T44" fmla="*/ 164 w 209"/>
                    <a:gd name="T45" fmla="*/ 294 h 298"/>
                    <a:gd name="T46" fmla="*/ 171 w 209"/>
                    <a:gd name="T47" fmla="*/ 298 h 298"/>
                    <a:gd name="T48" fmla="*/ 180 w 209"/>
                    <a:gd name="T49" fmla="*/ 298 h 298"/>
                    <a:gd name="T50" fmla="*/ 187 w 209"/>
                    <a:gd name="T51" fmla="*/ 298 h 298"/>
                    <a:gd name="T52" fmla="*/ 199 w 209"/>
                    <a:gd name="T53" fmla="*/ 291 h 298"/>
                    <a:gd name="T54" fmla="*/ 205 w 209"/>
                    <a:gd name="T55" fmla="*/ 285 h 298"/>
                    <a:gd name="T56" fmla="*/ 209 w 209"/>
                    <a:gd name="T57" fmla="*/ 274 h 298"/>
                    <a:gd name="T58" fmla="*/ 203 w 209"/>
                    <a:gd name="T59" fmla="*/ 252 h 298"/>
                    <a:gd name="T60" fmla="*/ 194 w 209"/>
                    <a:gd name="T61" fmla="*/ 245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09" h="298">
                      <a:moveTo>
                        <a:pt x="194" y="245"/>
                      </a:moveTo>
                      <a:lnTo>
                        <a:pt x="95" y="183"/>
                      </a:lnTo>
                      <a:lnTo>
                        <a:pt x="91" y="167"/>
                      </a:lnTo>
                      <a:lnTo>
                        <a:pt x="78" y="156"/>
                      </a:lnTo>
                      <a:lnTo>
                        <a:pt x="83" y="31"/>
                      </a:lnTo>
                      <a:lnTo>
                        <a:pt x="82" y="19"/>
                      </a:lnTo>
                      <a:lnTo>
                        <a:pt x="66" y="3"/>
                      </a:lnTo>
                      <a:lnTo>
                        <a:pt x="54" y="0"/>
                      </a:lnTo>
                      <a:lnTo>
                        <a:pt x="43" y="2"/>
                      </a:lnTo>
                      <a:lnTo>
                        <a:pt x="27" y="18"/>
                      </a:lnTo>
                      <a:lnTo>
                        <a:pt x="26" y="29"/>
                      </a:lnTo>
                      <a:lnTo>
                        <a:pt x="20" y="153"/>
                      </a:lnTo>
                      <a:lnTo>
                        <a:pt x="11" y="160"/>
                      </a:lnTo>
                      <a:lnTo>
                        <a:pt x="1" y="180"/>
                      </a:lnTo>
                      <a:lnTo>
                        <a:pt x="0" y="192"/>
                      </a:lnTo>
                      <a:lnTo>
                        <a:pt x="1" y="202"/>
                      </a:lnTo>
                      <a:lnTo>
                        <a:pt x="8" y="219"/>
                      </a:lnTo>
                      <a:lnTo>
                        <a:pt x="21" y="232"/>
                      </a:lnTo>
                      <a:lnTo>
                        <a:pt x="39" y="239"/>
                      </a:lnTo>
                      <a:lnTo>
                        <a:pt x="49" y="241"/>
                      </a:lnTo>
                      <a:lnTo>
                        <a:pt x="59" y="239"/>
                      </a:lnTo>
                      <a:lnTo>
                        <a:pt x="69" y="235"/>
                      </a:lnTo>
                      <a:lnTo>
                        <a:pt x="164" y="294"/>
                      </a:lnTo>
                      <a:lnTo>
                        <a:pt x="171" y="298"/>
                      </a:lnTo>
                      <a:lnTo>
                        <a:pt x="180" y="298"/>
                      </a:lnTo>
                      <a:lnTo>
                        <a:pt x="187" y="298"/>
                      </a:lnTo>
                      <a:lnTo>
                        <a:pt x="199" y="291"/>
                      </a:lnTo>
                      <a:lnTo>
                        <a:pt x="205" y="285"/>
                      </a:lnTo>
                      <a:lnTo>
                        <a:pt x="209" y="274"/>
                      </a:lnTo>
                      <a:lnTo>
                        <a:pt x="203" y="252"/>
                      </a:lnTo>
                      <a:lnTo>
                        <a:pt x="194" y="2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" name="Group 19">
                <a:extLst>
                  <a:ext uri="{FF2B5EF4-FFF2-40B4-BE49-F238E27FC236}">
                    <a16:creationId xmlns="" xmlns:a16="http://schemas.microsoft.com/office/drawing/2014/main" id="{899D36FF-8E08-5F0C-CA43-2B2D3406768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0893103" y="498283"/>
                <a:ext cx="106209" cy="106209"/>
                <a:chOff x="1747" y="423"/>
                <a:chExt cx="575" cy="575"/>
              </a:xfrm>
              <a:solidFill>
                <a:schemeClr val="bg1"/>
              </a:solidFill>
            </p:grpSpPr>
            <p:sp>
              <p:nvSpPr>
                <p:cNvPr id="15" name="Freeform 20">
                  <a:extLst>
                    <a:ext uri="{FF2B5EF4-FFF2-40B4-BE49-F238E27FC236}">
                      <a16:creationId xmlns="" xmlns:a16="http://schemas.microsoft.com/office/drawing/2014/main" id="{AD7A2E7B-703E-F52A-9754-92CD4C21186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99" y="577"/>
                  <a:ext cx="271" cy="270"/>
                </a:xfrm>
                <a:custGeom>
                  <a:avLst/>
                  <a:gdLst>
                    <a:gd name="T0" fmla="*/ 148 w 811"/>
                    <a:gd name="T1" fmla="*/ 0 h 811"/>
                    <a:gd name="T2" fmla="*/ 65 w 811"/>
                    <a:gd name="T3" fmla="*/ 24 h 811"/>
                    <a:gd name="T4" fmla="*/ 1 w 811"/>
                    <a:gd name="T5" fmla="*/ 118 h 811"/>
                    <a:gd name="T6" fmla="*/ 0 w 811"/>
                    <a:gd name="T7" fmla="*/ 663 h 811"/>
                    <a:gd name="T8" fmla="*/ 24 w 811"/>
                    <a:gd name="T9" fmla="*/ 746 h 811"/>
                    <a:gd name="T10" fmla="*/ 118 w 811"/>
                    <a:gd name="T11" fmla="*/ 808 h 811"/>
                    <a:gd name="T12" fmla="*/ 663 w 811"/>
                    <a:gd name="T13" fmla="*/ 811 h 811"/>
                    <a:gd name="T14" fmla="*/ 746 w 811"/>
                    <a:gd name="T15" fmla="*/ 787 h 811"/>
                    <a:gd name="T16" fmla="*/ 810 w 811"/>
                    <a:gd name="T17" fmla="*/ 693 h 811"/>
                    <a:gd name="T18" fmla="*/ 811 w 811"/>
                    <a:gd name="T19" fmla="*/ 148 h 811"/>
                    <a:gd name="T20" fmla="*/ 787 w 811"/>
                    <a:gd name="T21" fmla="*/ 65 h 811"/>
                    <a:gd name="T22" fmla="*/ 693 w 811"/>
                    <a:gd name="T23" fmla="*/ 1 h 811"/>
                    <a:gd name="T24" fmla="*/ 405 w 811"/>
                    <a:gd name="T25" fmla="*/ 673 h 811"/>
                    <a:gd name="T26" fmla="*/ 326 w 811"/>
                    <a:gd name="T27" fmla="*/ 661 h 811"/>
                    <a:gd name="T28" fmla="*/ 235 w 811"/>
                    <a:gd name="T29" fmla="*/ 611 h 811"/>
                    <a:gd name="T30" fmla="*/ 170 w 811"/>
                    <a:gd name="T31" fmla="*/ 533 h 811"/>
                    <a:gd name="T32" fmla="*/ 140 w 811"/>
                    <a:gd name="T33" fmla="*/ 432 h 811"/>
                    <a:gd name="T34" fmla="*/ 140 w 811"/>
                    <a:gd name="T35" fmla="*/ 377 h 811"/>
                    <a:gd name="T36" fmla="*/ 170 w 811"/>
                    <a:gd name="T37" fmla="*/ 278 h 811"/>
                    <a:gd name="T38" fmla="*/ 235 w 811"/>
                    <a:gd name="T39" fmla="*/ 199 h 811"/>
                    <a:gd name="T40" fmla="*/ 326 w 811"/>
                    <a:gd name="T41" fmla="*/ 150 h 811"/>
                    <a:gd name="T42" fmla="*/ 405 w 811"/>
                    <a:gd name="T43" fmla="*/ 138 h 811"/>
                    <a:gd name="T44" fmla="*/ 486 w 811"/>
                    <a:gd name="T45" fmla="*/ 150 h 811"/>
                    <a:gd name="T46" fmla="*/ 575 w 811"/>
                    <a:gd name="T47" fmla="*/ 199 h 811"/>
                    <a:gd name="T48" fmla="*/ 641 w 811"/>
                    <a:gd name="T49" fmla="*/ 278 h 811"/>
                    <a:gd name="T50" fmla="*/ 671 w 811"/>
                    <a:gd name="T51" fmla="*/ 377 h 811"/>
                    <a:gd name="T52" fmla="*/ 671 w 811"/>
                    <a:gd name="T53" fmla="*/ 432 h 811"/>
                    <a:gd name="T54" fmla="*/ 641 w 811"/>
                    <a:gd name="T55" fmla="*/ 533 h 811"/>
                    <a:gd name="T56" fmla="*/ 575 w 811"/>
                    <a:gd name="T57" fmla="*/ 611 h 811"/>
                    <a:gd name="T58" fmla="*/ 486 w 811"/>
                    <a:gd name="T59" fmla="*/ 661 h 811"/>
                    <a:gd name="T60" fmla="*/ 405 w 811"/>
                    <a:gd name="T61" fmla="*/ 673 h 811"/>
                    <a:gd name="T62" fmla="*/ 669 w 811"/>
                    <a:gd name="T63" fmla="*/ 193 h 811"/>
                    <a:gd name="T64" fmla="*/ 628 w 811"/>
                    <a:gd name="T65" fmla="*/ 166 h 811"/>
                    <a:gd name="T66" fmla="*/ 618 w 811"/>
                    <a:gd name="T67" fmla="*/ 130 h 811"/>
                    <a:gd name="T68" fmla="*/ 628 w 811"/>
                    <a:gd name="T69" fmla="*/ 95 h 811"/>
                    <a:gd name="T70" fmla="*/ 669 w 811"/>
                    <a:gd name="T71" fmla="*/ 68 h 811"/>
                    <a:gd name="T72" fmla="*/ 695 w 811"/>
                    <a:gd name="T73" fmla="*/ 68 h 811"/>
                    <a:gd name="T74" fmla="*/ 733 w 811"/>
                    <a:gd name="T75" fmla="*/ 95 h 811"/>
                    <a:gd name="T76" fmla="*/ 745 w 811"/>
                    <a:gd name="T77" fmla="*/ 130 h 811"/>
                    <a:gd name="T78" fmla="*/ 733 w 811"/>
                    <a:gd name="T79" fmla="*/ 166 h 811"/>
                    <a:gd name="T80" fmla="*/ 695 w 811"/>
                    <a:gd name="T81" fmla="*/ 193 h 8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11" h="811">
                      <a:moveTo>
                        <a:pt x="663" y="0"/>
                      </a:moveTo>
                      <a:lnTo>
                        <a:pt x="148" y="0"/>
                      </a:lnTo>
                      <a:lnTo>
                        <a:pt x="118" y="1"/>
                      </a:lnTo>
                      <a:lnTo>
                        <a:pt x="65" y="24"/>
                      </a:lnTo>
                      <a:lnTo>
                        <a:pt x="24" y="65"/>
                      </a:lnTo>
                      <a:lnTo>
                        <a:pt x="1" y="118"/>
                      </a:lnTo>
                      <a:lnTo>
                        <a:pt x="0" y="148"/>
                      </a:lnTo>
                      <a:lnTo>
                        <a:pt x="0" y="663"/>
                      </a:lnTo>
                      <a:lnTo>
                        <a:pt x="1" y="693"/>
                      </a:lnTo>
                      <a:lnTo>
                        <a:pt x="24" y="746"/>
                      </a:lnTo>
                      <a:lnTo>
                        <a:pt x="65" y="787"/>
                      </a:lnTo>
                      <a:lnTo>
                        <a:pt x="118" y="808"/>
                      </a:lnTo>
                      <a:lnTo>
                        <a:pt x="148" y="811"/>
                      </a:lnTo>
                      <a:lnTo>
                        <a:pt x="663" y="811"/>
                      </a:lnTo>
                      <a:lnTo>
                        <a:pt x="693" y="808"/>
                      </a:lnTo>
                      <a:lnTo>
                        <a:pt x="746" y="787"/>
                      </a:lnTo>
                      <a:lnTo>
                        <a:pt x="787" y="746"/>
                      </a:lnTo>
                      <a:lnTo>
                        <a:pt x="810" y="693"/>
                      </a:lnTo>
                      <a:lnTo>
                        <a:pt x="811" y="663"/>
                      </a:lnTo>
                      <a:lnTo>
                        <a:pt x="811" y="148"/>
                      </a:lnTo>
                      <a:lnTo>
                        <a:pt x="810" y="118"/>
                      </a:lnTo>
                      <a:lnTo>
                        <a:pt x="787" y="65"/>
                      </a:lnTo>
                      <a:lnTo>
                        <a:pt x="746" y="24"/>
                      </a:lnTo>
                      <a:lnTo>
                        <a:pt x="693" y="1"/>
                      </a:lnTo>
                      <a:lnTo>
                        <a:pt x="663" y="0"/>
                      </a:lnTo>
                      <a:close/>
                      <a:moveTo>
                        <a:pt x="405" y="673"/>
                      </a:moveTo>
                      <a:lnTo>
                        <a:pt x="377" y="671"/>
                      </a:lnTo>
                      <a:lnTo>
                        <a:pt x="326" y="661"/>
                      </a:lnTo>
                      <a:lnTo>
                        <a:pt x="278" y="640"/>
                      </a:lnTo>
                      <a:lnTo>
                        <a:pt x="235" y="611"/>
                      </a:lnTo>
                      <a:lnTo>
                        <a:pt x="199" y="575"/>
                      </a:lnTo>
                      <a:lnTo>
                        <a:pt x="170" y="533"/>
                      </a:lnTo>
                      <a:lnTo>
                        <a:pt x="150" y="484"/>
                      </a:lnTo>
                      <a:lnTo>
                        <a:pt x="140" y="432"/>
                      </a:lnTo>
                      <a:lnTo>
                        <a:pt x="138" y="405"/>
                      </a:lnTo>
                      <a:lnTo>
                        <a:pt x="140" y="377"/>
                      </a:lnTo>
                      <a:lnTo>
                        <a:pt x="150" y="326"/>
                      </a:lnTo>
                      <a:lnTo>
                        <a:pt x="170" y="278"/>
                      </a:lnTo>
                      <a:lnTo>
                        <a:pt x="199" y="235"/>
                      </a:lnTo>
                      <a:lnTo>
                        <a:pt x="235" y="199"/>
                      </a:lnTo>
                      <a:lnTo>
                        <a:pt x="278" y="170"/>
                      </a:lnTo>
                      <a:lnTo>
                        <a:pt x="326" y="150"/>
                      </a:lnTo>
                      <a:lnTo>
                        <a:pt x="377" y="138"/>
                      </a:lnTo>
                      <a:lnTo>
                        <a:pt x="405" y="138"/>
                      </a:lnTo>
                      <a:lnTo>
                        <a:pt x="432" y="138"/>
                      </a:lnTo>
                      <a:lnTo>
                        <a:pt x="486" y="150"/>
                      </a:lnTo>
                      <a:lnTo>
                        <a:pt x="533" y="170"/>
                      </a:lnTo>
                      <a:lnTo>
                        <a:pt x="575" y="199"/>
                      </a:lnTo>
                      <a:lnTo>
                        <a:pt x="612" y="235"/>
                      </a:lnTo>
                      <a:lnTo>
                        <a:pt x="641" y="278"/>
                      </a:lnTo>
                      <a:lnTo>
                        <a:pt x="661" y="326"/>
                      </a:lnTo>
                      <a:lnTo>
                        <a:pt x="671" y="377"/>
                      </a:lnTo>
                      <a:lnTo>
                        <a:pt x="673" y="405"/>
                      </a:lnTo>
                      <a:lnTo>
                        <a:pt x="671" y="432"/>
                      </a:lnTo>
                      <a:lnTo>
                        <a:pt x="661" y="484"/>
                      </a:lnTo>
                      <a:lnTo>
                        <a:pt x="641" y="533"/>
                      </a:lnTo>
                      <a:lnTo>
                        <a:pt x="612" y="575"/>
                      </a:lnTo>
                      <a:lnTo>
                        <a:pt x="575" y="611"/>
                      </a:lnTo>
                      <a:lnTo>
                        <a:pt x="533" y="640"/>
                      </a:lnTo>
                      <a:lnTo>
                        <a:pt x="486" y="661"/>
                      </a:lnTo>
                      <a:lnTo>
                        <a:pt x="432" y="671"/>
                      </a:lnTo>
                      <a:lnTo>
                        <a:pt x="405" y="673"/>
                      </a:lnTo>
                      <a:close/>
                      <a:moveTo>
                        <a:pt x="682" y="193"/>
                      </a:moveTo>
                      <a:lnTo>
                        <a:pt x="669" y="193"/>
                      </a:lnTo>
                      <a:lnTo>
                        <a:pt x="646" y="183"/>
                      </a:lnTo>
                      <a:lnTo>
                        <a:pt x="628" y="166"/>
                      </a:lnTo>
                      <a:lnTo>
                        <a:pt x="620" y="143"/>
                      </a:lnTo>
                      <a:lnTo>
                        <a:pt x="618" y="130"/>
                      </a:lnTo>
                      <a:lnTo>
                        <a:pt x="620" y="117"/>
                      </a:lnTo>
                      <a:lnTo>
                        <a:pt x="628" y="95"/>
                      </a:lnTo>
                      <a:lnTo>
                        <a:pt x="646" y="78"/>
                      </a:lnTo>
                      <a:lnTo>
                        <a:pt x="669" y="68"/>
                      </a:lnTo>
                      <a:lnTo>
                        <a:pt x="682" y="66"/>
                      </a:lnTo>
                      <a:lnTo>
                        <a:pt x="695" y="68"/>
                      </a:lnTo>
                      <a:lnTo>
                        <a:pt x="716" y="78"/>
                      </a:lnTo>
                      <a:lnTo>
                        <a:pt x="733" y="95"/>
                      </a:lnTo>
                      <a:lnTo>
                        <a:pt x="744" y="117"/>
                      </a:lnTo>
                      <a:lnTo>
                        <a:pt x="745" y="130"/>
                      </a:lnTo>
                      <a:lnTo>
                        <a:pt x="744" y="143"/>
                      </a:lnTo>
                      <a:lnTo>
                        <a:pt x="733" y="166"/>
                      </a:lnTo>
                      <a:lnTo>
                        <a:pt x="716" y="183"/>
                      </a:lnTo>
                      <a:lnTo>
                        <a:pt x="695" y="193"/>
                      </a:lnTo>
                      <a:lnTo>
                        <a:pt x="682" y="1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Freeform 21">
                  <a:extLst>
                    <a:ext uri="{FF2B5EF4-FFF2-40B4-BE49-F238E27FC236}">
                      <a16:creationId xmlns="" xmlns:a16="http://schemas.microsoft.com/office/drawing/2014/main" id="{9F3A39CC-6298-C4FD-DEFD-19D48D2C2B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" y="660"/>
                  <a:ext cx="103" cy="103"/>
                </a:xfrm>
                <a:custGeom>
                  <a:avLst/>
                  <a:gdLst>
                    <a:gd name="T0" fmla="*/ 154 w 308"/>
                    <a:gd name="T1" fmla="*/ 0 h 308"/>
                    <a:gd name="T2" fmla="*/ 124 w 308"/>
                    <a:gd name="T3" fmla="*/ 3 h 308"/>
                    <a:gd name="T4" fmla="*/ 67 w 308"/>
                    <a:gd name="T5" fmla="*/ 26 h 308"/>
                    <a:gd name="T6" fmla="*/ 26 w 308"/>
                    <a:gd name="T7" fmla="*/ 67 h 308"/>
                    <a:gd name="T8" fmla="*/ 3 w 308"/>
                    <a:gd name="T9" fmla="*/ 122 h 308"/>
                    <a:gd name="T10" fmla="*/ 0 w 308"/>
                    <a:gd name="T11" fmla="*/ 154 h 308"/>
                    <a:gd name="T12" fmla="*/ 3 w 308"/>
                    <a:gd name="T13" fmla="*/ 185 h 308"/>
                    <a:gd name="T14" fmla="*/ 26 w 308"/>
                    <a:gd name="T15" fmla="*/ 240 h 308"/>
                    <a:gd name="T16" fmla="*/ 67 w 308"/>
                    <a:gd name="T17" fmla="*/ 283 h 308"/>
                    <a:gd name="T18" fmla="*/ 124 w 308"/>
                    <a:gd name="T19" fmla="*/ 307 h 308"/>
                    <a:gd name="T20" fmla="*/ 154 w 308"/>
                    <a:gd name="T21" fmla="*/ 308 h 308"/>
                    <a:gd name="T22" fmla="*/ 186 w 308"/>
                    <a:gd name="T23" fmla="*/ 307 h 308"/>
                    <a:gd name="T24" fmla="*/ 242 w 308"/>
                    <a:gd name="T25" fmla="*/ 283 h 308"/>
                    <a:gd name="T26" fmla="*/ 284 w 308"/>
                    <a:gd name="T27" fmla="*/ 240 h 308"/>
                    <a:gd name="T28" fmla="*/ 307 w 308"/>
                    <a:gd name="T29" fmla="*/ 185 h 308"/>
                    <a:gd name="T30" fmla="*/ 308 w 308"/>
                    <a:gd name="T31" fmla="*/ 154 h 308"/>
                    <a:gd name="T32" fmla="*/ 307 w 308"/>
                    <a:gd name="T33" fmla="*/ 122 h 308"/>
                    <a:gd name="T34" fmla="*/ 284 w 308"/>
                    <a:gd name="T35" fmla="*/ 67 h 308"/>
                    <a:gd name="T36" fmla="*/ 242 w 308"/>
                    <a:gd name="T37" fmla="*/ 26 h 308"/>
                    <a:gd name="T38" fmla="*/ 186 w 308"/>
                    <a:gd name="T39" fmla="*/ 3 h 308"/>
                    <a:gd name="T40" fmla="*/ 154 w 308"/>
                    <a:gd name="T41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08" h="308">
                      <a:moveTo>
                        <a:pt x="154" y="0"/>
                      </a:moveTo>
                      <a:lnTo>
                        <a:pt x="124" y="3"/>
                      </a:lnTo>
                      <a:lnTo>
                        <a:pt x="67" y="26"/>
                      </a:lnTo>
                      <a:lnTo>
                        <a:pt x="26" y="67"/>
                      </a:lnTo>
                      <a:lnTo>
                        <a:pt x="3" y="122"/>
                      </a:lnTo>
                      <a:lnTo>
                        <a:pt x="0" y="154"/>
                      </a:lnTo>
                      <a:lnTo>
                        <a:pt x="3" y="185"/>
                      </a:lnTo>
                      <a:lnTo>
                        <a:pt x="26" y="240"/>
                      </a:lnTo>
                      <a:lnTo>
                        <a:pt x="67" y="283"/>
                      </a:lnTo>
                      <a:lnTo>
                        <a:pt x="124" y="307"/>
                      </a:lnTo>
                      <a:lnTo>
                        <a:pt x="154" y="308"/>
                      </a:lnTo>
                      <a:lnTo>
                        <a:pt x="186" y="307"/>
                      </a:lnTo>
                      <a:lnTo>
                        <a:pt x="242" y="283"/>
                      </a:lnTo>
                      <a:lnTo>
                        <a:pt x="284" y="240"/>
                      </a:lnTo>
                      <a:lnTo>
                        <a:pt x="307" y="185"/>
                      </a:lnTo>
                      <a:lnTo>
                        <a:pt x="308" y="154"/>
                      </a:lnTo>
                      <a:lnTo>
                        <a:pt x="307" y="122"/>
                      </a:lnTo>
                      <a:lnTo>
                        <a:pt x="284" y="67"/>
                      </a:lnTo>
                      <a:lnTo>
                        <a:pt x="242" y="26"/>
                      </a:lnTo>
                      <a:lnTo>
                        <a:pt x="186" y="3"/>
                      </a:lnTo>
                      <a:lnTo>
                        <a:pt x="15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Freeform 22">
                  <a:extLst>
                    <a:ext uri="{FF2B5EF4-FFF2-40B4-BE49-F238E27FC236}">
                      <a16:creationId xmlns="" xmlns:a16="http://schemas.microsoft.com/office/drawing/2014/main" id="{52FF5B65-EF9F-9CD1-7877-E4D020174FF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747" y="423"/>
                  <a:ext cx="575" cy="575"/>
                </a:xfrm>
                <a:custGeom>
                  <a:avLst/>
                  <a:gdLst>
                    <a:gd name="T0" fmla="*/ 819 w 1725"/>
                    <a:gd name="T1" fmla="*/ 2 h 1725"/>
                    <a:gd name="T2" fmla="*/ 647 w 1725"/>
                    <a:gd name="T3" fmla="*/ 28 h 1725"/>
                    <a:gd name="T4" fmla="*/ 489 w 1725"/>
                    <a:gd name="T5" fmla="*/ 85 h 1725"/>
                    <a:gd name="T6" fmla="*/ 346 w 1725"/>
                    <a:gd name="T7" fmla="*/ 172 h 1725"/>
                    <a:gd name="T8" fmla="*/ 223 w 1725"/>
                    <a:gd name="T9" fmla="*/ 283 h 1725"/>
                    <a:gd name="T10" fmla="*/ 124 w 1725"/>
                    <a:gd name="T11" fmla="*/ 415 h 1725"/>
                    <a:gd name="T12" fmla="*/ 52 w 1725"/>
                    <a:gd name="T13" fmla="*/ 567 h 1725"/>
                    <a:gd name="T14" fmla="*/ 10 w 1725"/>
                    <a:gd name="T15" fmla="*/ 731 h 1725"/>
                    <a:gd name="T16" fmla="*/ 0 w 1725"/>
                    <a:gd name="T17" fmla="*/ 863 h 1725"/>
                    <a:gd name="T18" fmla="*/ 10 w 1725"/>
                    <a:gd name="T19" fmla="*/ 994 h 1725"/>
                    <a:gd name="T20" fmla="*/ 52 w 1725"/>
                    <a:gd name="T21" fmla="*/ 1159 h 1725"/>
                    <a:gd name="T22" fmla="*/ 124 w 1725"/>
                    <a:gd name="T23" fmla="*/ 1310 h 1725"/>
                    <a:gd name="T24" fmla="*/ 223 w 1725"/>
                    <a:gd name="T25" fmla="*/ 1443 h 1725"/>
                    <a:gd name="T26" fmla="*/ 346 w 1725"/>
                    <a:gd name="T27" fmla="*/ 1553 h 1725"/>
                    <a:gd name="T28" fmla="*/ 489 w 1725"/>
                    <a:gd name="T29" fmla="*/ 1640 h 1725"/>
                    <a:gd name="T30" fmla="*/ 647 w 1725"/>
                    <a:gd name="T31" fmla="*/ 1698 h 1725"/>
                    <a:gd name="T32" fmla="*/ 819 w 1725"/>
                    <a:gd name="T33" fmla="*/ 1724 h 1725"/>
                    <a:gd name="T34" fmla="*/ 907 w 1725"/>
                    <a:gd name="T35" fmla="*/ 1724 h 1725"/>
                    <a:gd name="T36" fmla="*/ 1078 w 1725"/>
                    <a:gd name="T37" fmla="*/ 1698 h 1725"/>
                    <a:gd name="T38" fmla="*/ 1237 w 1725"/>
                    <a:gd name="T39" fmla="*/ 1640 h 1725"/>
                    <a:gd name="T40" fmla="*/ 1379 w 1725"/>
                    <a:gd name="T41" fmla="*/ 1553 h 1725"/>
                    <a:gd name="T42" fmla="*/ 1500 w 1725"/>
                    <a:gd name="T43" fmla="*/ 1443 h 1725"/>
                    <a:gd name="T44" fmla="*/ 1600 w 1725"/>
                    <a:gd name="T45" fmla="*/ 1310 h 1725"/>
                    <a:gd name="T46" fmla="*/ 1673 w 1725"/>
                    <a:gd name="T47" fmla="*/ 1159 h 1725"/>
                    <a:gd name="T48" fmla="*/ 1715 w 1725"/>
                    <a:gd name="T49" fmla="*/ 994 h 1725"/>
                    <a:gd name="T50" fmla="*/ 1725 w 1725"/>
                    <a:gd name="T51" fmla="*/ 863 h 1725"/>
                    <a:gd name="T52" fmla="*/ 1715 w 1725"/>
                    <a:gd name="T53" fmla="*/ 731 h 1725"/>
                    <a:gd name="T54" fmla="*/ 1673 w 1725"/>
                    <a:gd name="T55" fmla="*/ 567 h 1725"/>
                    <a:gd name="T56" fmla="*/ 1600 w 1725"/>
                    <a:gd name="T57" fmla="*/ 415 h 1725"/>
                    <a:gd name="T58" fmla="*/ 1500 w 1725"/>
                    <a:gd name="T59" fmla="*/ 283 h 1725"/>
                    <a:gd name="T60" fmla="*/ 1379 w 1725"/>
                    <a:gd name="T61" fmla="*/ 172 h 1725"/>
                    <a:gd name="T62" fmla="*/ 1237 w 1725"/>
                    <a:gd name="T63" fmla="*/ 85 h 1725"/>
                    <a:gd name="T64" fmla="*/ 1078 w 1725"/>
                    <a:gd name="T65" fmla="*/ 28 h 1725"/>
                    <a:gd name="T66" fmla="*/ 907 w 1725"/>
                    <a:gd name="T67" fmla="*/ 2 h 1725"/>
                    <a:gd name="T68" fmla="*/ 1381 w 1725"/>
                    <a:gd name="T69" fmla="*/ 1123 h 1725"/>
                    <a:gd name="T70" fmla="*/ 1369 w 1725"/>
                    <a:gd name="T71" fmla="*/ 1201 h 1725"/>
                    <a:gd name="T72" fmla="*/ 1322 w 1725"/>
                    <a:gd name="T73" fmla="*/ 1288 h 1725"/>
                    <a:gd name="T74" fmla="*/ 1244 w 1725"/>
                    <a:gd name="T75" fmla="*/ 1352 h 1725"/>
                    <a:gd name="T76" fmla="*/ 1146 w 1725"/>
                    <a:gd name="T77" fmla="*/ 1383 h 1725"/>
                    <a:gd name="T78" fmla="*/ 605 w 1725"/>
                    <a:gd name="T79" fmla="*/ 1383 h 1725"/>
                    <a:gd name="T80" fmla="*/ 527 w 1725"/>
                    <a:gd name="T81" fmla="*/ 1372 h 1725"/>
                    <a:gd name="T82" fmla="*/ 438 w 1725"/>
                    <a:gd name="T83" fmla="*/ 1324 h 1725"/>
                    <a:gd name="T84" fmla="*/ 375 w 1725"/>
                    <a:gd name="T85" fmla="*/ 1247 h 1725"/>
                    <a:gd name="T86" fmla="*/ 344 w 1725"/>
                    <a:gd name="T87" fmla="*/ 1149 h 1725"/>
                    <a:gd name="T88" fmla="*/ 343 w 1725"/>
                    <a:gd name="T89" fmla="*/ 608 h 1725"/>
                    <a:gd name="T90" fmla="*/ 355 w 1725"/>
                    <a:gd name="T91" fmla="*/ 531 h 1725"/>
                    <a:gd name="T92" fmla="*/ 404 w 1725"/>
                    <a:gd name="T93" fmla="*/ 441 h 1725"/>
                    <a:gd name="T94" fmla="*/ 480 w 1725"/>
                    <a:gd name="T95" fmla="*/ 378 h 1725"/>
                    <a:gd name="T96" fmla="*/ 578 w 1725"/>
                    <a:gd name="T97" fmla="*/ 348 h 1725"/>
                    <a:gd name="T98" fmla="*/ 1120 w 1725"/>
                    <a:gd name="T99" fmla="*/ 346 h 1725"/>
                    <a:gd name="T100" fmla="*/ 1198 w 1725"/>
                    <a:gd name="T101" fmla="*/ 358 h 1725"/>
                    <a:gd name="T102" fmla="*/ 1286 w 1725"/>
                    <a:gd name="T103" fmla="*/ 407 h 1725"/>
                    <a:gd name="T104" fmla="*/ 1350 w 1725"/>
                    <a:gd name="T105" fmla="*/ 483 h 1725"/>
                    <a:gd name="T106" fmla="*/ 1381 w 1725"/>
                    <a:gd name="T107" fmla="*/ 581 h 1725"/>
                    <a:gd name="T108" fmla="*/ 1381 w 1725"/>
                    <a:gd name="T109" fmla="*/ 1123 h 1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25" h="1725">
                      <a:moveTo>
                        <a:pt x="862" y="0"/>
                      </a:moveTo>
                      <a:lnTo>
                        <a:pt x="819" y="2"/>
                      </a:lnTo>
                      <a:lnTo>
                        <a:pt x="731" y="10"/>
                      </a:lnTo>
                      <a:lnTo>
                        <a:pt x="647" y="28"/>
                      </a:lnTo>
                      <a:lnTo>
                        <a:pt x="566" y="52"/>
                      </a:lnTo>
                      <a:lnTo>
                        <a:pt x="489" y="85"/>
                      </a:lnTo>
                      <a:lnTo>
                        <a:pt x="415" y="126"/>
                      </a:lnTo>
                      <a:lnTo>
                        <a:pt x="346" y="172"/>
                      </a:lnTo>
                      <a:lnTo>
                        <a:pt x="282" y="225"/>
                      </a:lnTo>
                      <a:lnTo>
                        <a:pt x="223" y="283"/>
                      </a:lnTo>
                      <a:lnTo>
                        <a:pt x="172" y="346"/>
                      </a:lnTo>
                      <a:lnTo>
                        <a:pt x="124" y="415"/>
                      </a:lnTo>
                      <a:lnTo>
                        <a:pt x="85" y="489"/>
                      </a:lnTo>
                      <a:lnTo>
                        <a:pt x="52" y="567"/>
                      </a:lnTo>
                      <a:lnTo>
                        <a:pt x="27" y="647"/>
                      </a:lnTo>
                      <a:lnTo>
                        <a:pt x="10" y="731"/>
                      </a:lnTo>
                      <a:lnTo>
                        <a:pt x="1" y="819"/>
                      </a:lnTo>
                      <a:lnTo>
                        <a:pt x="0" y="863"/>
                      </a:lnTo>
                      <a:lnTo>
                        <a:pt x="1" y="907"/>
                      </a:lnTo>
                      <a:lnTo>
                        <a:pt x="10" y="994"/>
                      </a:lnTo>
                      <a:lnTo>
                        <a:pt x="27" y="1078"/>
                      </a:lnTo>
                      <a:lnTo>
                        <a:pt x="52" y="1159"/>
                      </a:lnTo>
                      <a:lnTo>
                        <a:pt x="85" y="1237"/>
                      </a:lnTo>
                      <a:lnTo>
                        <a:pt x="124" y="1310"/>
                      </a:lnTo>
                      <a:lnTo>
                        <a:pt x="172" y="1379"/>
                      </a:lnTo>
                      <a:lnTo>
                        <a:pt x="223" y="1443"/>
                      </a:lnTo>
                      <a:lnTo>
                        <a:pt x="282" y="1502"/>
                      </a:lnTo>
                      <a:lnTo>
                        <a:pt x="346" y="1553"/>
                      </a:lnTo>
                      <a:lnTo>
                        <a:pt x="415" y="1601"/>
                      </a:lnTo>
                      <a:lnTo>
                        <a:pt x="489" y="1640"/>
                      </a:lnTo>
                      <a:lnTo>
                        <a:pt x="566" y="1673"/>
                      </a:lnTo>
                      <a:lnTo>
                        <a:pt x="647" y="1698"/>
                      </a:lnTo>
                      <a:lnTo>
                        <a:pt x="731" y="1715"/>
                      </a:lnTo>
                      <a:lnTo>
                        <a:pt x="819" y="1724"/>
                      </a:lnTo>
                      <a:lnTo>
                        <a:pt x="862" y="1725"/>
                      </a:lnTo>
                      <a:lnTo>
                        <a:pt x="907" y="1724"/>
                      </a:lnTo>
                      <a:lnTo>
                        <a:pt x="994" y="1715"/>
                      </a:lnTo>
                      <a:lnTo>
                        <a:pt x="1078" y="1698"/>
                      </a:lnTo>
                      <a:lnTo>
                        <a:pt x="1159" y="1673"/>
                      </a:lnTo>
                      <a:lnTo>
                        <a:pt x="1237" y="1640"/>
                      </a:lnTo>
                      <a:lnTo>
                        <a:pt x="1310" y="1601"/>
                      </a:lnTo>
                      <a:lnTo>
                        <a:pt x="1379" y="1553"/>
                      </a:lnTo>
                      <a:lnTo>
                        <a:pt x="1443" y="1502"/>
                      </a:lnTo>
                      <a:lnTo>
                        <a:pt x="1500" y="1443"/>
                      </a:lnTo>
                      <a:lnTo>
                        <a:pt x="1554" y="1379"/>
                      </a:lnTo>
                      <a:lnTo>
                        <a:pt x="1600" y="1310"/>
                      </a:lnTo>
                      <a:lnTo>
                        <a:pt x="1640" y="1237"/>
                      </a:lnTo>
                      <a:lnTo>
                        <a:pt x="1673" y="1159"/>
                      </a:lnTo>
                      <a:lnTo>
                        <a:pt x="1698" y="1078"/>
                      </a:lnTo>
                      <a:lnTo>
                        <a:pt x="1715" y="994"/>
                      </a:lnTo>
                      <a:lnTo>
                        <a:pt x="1724" y="907"/>
                      </a:lnTo>
                      <a:lnTo>
                        <a:pt x="1725" y="863"/>
                      </a:lnTo>
                      <a:lnTo>
                        <a:pt x="1724" y="819"/>
                      </a:lnTo>
                      <a:lnTo>
                        <a:pt x="1715" y="731"/>
                      </a:lnTo>
                      <a:lnTo>
                        <a:pt x="1698" y="647"/>
                      </a:lnTo>
                      <a:lnTo>
                        <a:pt x="1673" y="567"/>
                      </a:lnTo>
                      <a:lnTo>
                        <a:pt x="1640" y="489"/>
                      </a:lnTo>
                      <a:lnTo>
                        <a:pt x="1600" y="415"/>
                      </a:lnTo>
                      <a:lnTo>
                        <a:pt x="1554" y="346"/>
                      </a:lnTo>
                      <a:lnTo>
                        <a:pt x="1500" y="283"/>
                      </a:lnTo>
                      <a:lnTo>
                        <a:pt x="1443" y="225"/>
                      </a:lnTo>
                      <a:lnTo>
                        <a:pt x="1379" y="172"/>
                      </a:lnTo>
                      <a:lnTo>
                        <a:pt x="1310" y="126"/>
                      </a:lnTo>
                      <a:lnTo>
                        <a:pt x="1237" y="85"/>
                      </a:lnTo>
                      <a:lnTo>
                        <a:pt x="1159" y="52"/>
                      </a:lnTo>
                      <a:lnTo>
                        <a:pt x="1078" y="28"/>
                      </a:lnTo>
                      <a:lnTo>
                        <a:pt x="994" y="10"/>
                      </a:lnTo>
                      <a:lnTo>
                        <a:pt x="907" y="2"/>
                      </a:lnTo>
                      <a:lnTo>
                        <a:pt x="862" y="0"/>
                      </a:lnTo>
                      <a:close/>
                      <a:moveTo>
                        <a:pt x="1381" y="1123"/>
                      </a:moveTo>
                      <a:lnTo>
                        <a:pt x="1381" y="1149"/>
                      </a:lnTo>
                      <a:lnTo>
                        <a:pt x="1369" y="1201"/>
                      </a:lnTo>
                      <a:lnTo>
                        <a:pt x="1350" y="1247"/>
                      </a:lnTo>
                      <a:lnTo>
                        <a:pt x="1322" y="1288"/>
                      </a:lnTo>
                      <a:lnTo>
                        <a:pt x="1286" y="1324"/>
                      </a:lnTo>
                      <a:lnTo>
                        <a:pt x="1244" y="1352"/>
                      </a:lnTo>
                      <a:lnTo>
                        <a:pt x="1198" y="1372"/>
                      </a:lnTo>
                      <a:lnTo>
                        <a:pt x="1146" y="1383"/>
                      </a:lnTo>
                      <a:lnTo>
                        <a:pt x="1120" y="1383"/>
                      </a:lnTo>
                      <a:lnTo>
                        <a:pt x="605" y="1383"/>
                      </a:lnTo>
                      <a:lnTo>
                        <a:pt x="578" y="1383"/>
                      </a:lnTo>
                      <a:lnTo>
                        <a:pt x="527" y="1372"/>
                      </a:lnTo>
                      <a:lnTo>
                        <a:pt x="480" y="1352"/>
                      </a:lnTo>
                      <a:lnTo>
                        <a:pt x="438" y="1324"/>
                      </a:lnTo>
                      <a:lnTo>
                        <a:pt x="404" y="1288"/>
                      </a:lnTo>
                      <a:lnTo>
                        <a:pt x="375" y="1247"/>
                      </a:lnTo>
                      <a:lnTo>
                        <a:pt x="355" y="1201"/>
                      </a:lnTo>
                      <a:lnTo>
                        <a:pt x="344" y="1149"/>
                      </a:lnTo>
                      <a:lnTo>
                        <a:pt x="343" y="1123"/>
                      </a:lnTo>
                      <a:lnTo>
                        <a:pt x="343" y="608"/>
                      </a:lnTo>
                      <a:lnTo>
                        <a:pt x="344" y="581"/>
                      </a:lnTo>
                      <a:lnTo>
                        <a:pt x="355" y="531"/>
                      </a:lnTo>
                      <a:lnTo>
                        <a:pt x="375" y="483"/>
                      </a:lnTo>
                      <a:lnTo>
                        <a:pt x="404" y="441"/>
                      </a:lnTo>
                      <a:lnTo>
                        <a:pt x="438" y="407"/>
                      </a:lnTo>
                      <a:lnTo>
                        <a:pt x="480" y="378"/>
                      </a:lnTo>
                      <a:lnTo>
                        <a:pt x="527" y="358"/>
                      </a:lnTo>
                      <a:lnTo>
                        <a:pt x="578" y="348"/>
                      </a:lnTo>
                      <a:lnTo>
                        <a:pt x="605" y="346"/>
                      </a:lnTo>
                      <a:lnTo>
                        <a:pt x="1120" y="346"/>
                      </a:lnTo>
                      <a:lnTo>
                        <a:pt x="1146" y="348"/>
                      </a:lnTo>
                      <a:lnTo>
                        <a:pt x="1198" y="358"/>
                      </a:lnTo>
                      <a:lnTo>
                        <a:pt x="1244" y="378"/>
                      </a:lnTo>
                      <a:lnTo>
                        <a:pt x="1286" y="407"/>
                      </a:lnTo>
                      <a:lnTo>
                        <a:pt x="1322" y="441"/>
                      </a:lnTo>
                      <a:lnTo>
                        <a:pt x="1350" y="483"/>
                      </a:lnTo>
                      <a:lnTo>
                        <a:pt x="1369" y="531"/>
                      </a:lnTo>
                      <a:lnTo>
                        <a:pt x="1381" y="581"/>
                      </a:lnTo>
                      <a:lnTo>
                        <a:pt x="1381" y="608"/>
                      </a:lnTo>
                      <a:lnTo>
                        <a:pt x="1381" y="11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1" name="Freeform 30">
                <a:extLst>
                  <a:ext uri="{FF2B5EF4-FFF2-40B4-BE49-F238E27FC236}">
                    <a16:creationId xmlns="" xmlns:a16="http://schemas.microsoft.com/office/drawing/2014/main" id="{222E1AE3-5D8C-2ED2-CB58-8DDF69AFD9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1538978" y="450601"/>
                <a:ext cx="106209" cy="201573"/>
              </a:xfrm>
              <a:custGeom>
                <a:avLst/>
                <a:gdLst>
                  <a:gd name="T0" fmla="*/ 586 w 851"/>
                  <a:gd name="T1" fmla="*/ 92 h 1617"/>
                  <a:gd name="T2" fmla="*/ 258 w 851"/>
                  <a:gd name="T3" fmla="*/ 0 h 1617"/>
                  <a:gd name="T4" fmla="*/ 140 w 851"/>
                  <a:gd name="T5" fmla="*/ 92 h 1617"/>
                  <a:gd name="T6" fmla="*/ 61 w 851"/>
                  <a:gd name="T7" fmla="*/ 117 h 1617"/>
                  <a:gd name="T8" fmla="*/ 1 w 851"/>
                  <a:gd name="T9" fmla="*/ 205 h 1617"/>
                  <a:gd name="T10" fmla="*/ 0 w 851"/>
                  <a:gd name="T11" fmla="*/ 1477 h 1617"/>
                  <a:gd name="T12" fmla="*/ 23 w 851"/>
                  <a:gd name="T13" fmla="*/ 1556 h 1617"/>
                  <a:gd name="T14" fmla="*/ 111 w 851"/>
                  <a:gd name="T15" fmla="*/ 1615 h 1617"/>
                  <a:gd name="T16" fmla="*/ 711 w 851"/>
                  <a:gd name="T17" fmla="*/ 1617 h 1617"/>
                  <a:gd name="T18" fmla="*/ 790 w 851"/>
                  <a:gd name="T19" fmla="*/ 1594 h 1617"/>
                  <a:gd name="T20" fmla="*/ 850 w 851"/>
                  <a:gd name="T21" fmla="*/ 1506 h 1617"/>
                  <a:gd name="T22" fmla="*/ 851 w 851"/>
                  <a:gd name="T23" fmla="*/ 233 h 1617"/>
                  <a:gd name="T24" fmla="*/ 828 w 851"/>
                  <a:gd name="T25" fmla="*/ 154 h 1617"/>
                  <a:gd name="T26" fmla="*/ 740 w 851"/>
                  <a:gd name="T27" fmla="*/ 95 h 1617"/>
                  <a:gd name="T28" fmla="*/ 757 w 851"/>
                  <a:gd name="T29" fmla="*/ 1477 h 1617"/>
                  <a:gd name="T30" fmla="*/ 750 w 851"/>
                  <a:gd name="T31" fmla="*/ 1503 h 1617"/>
                  <a:gd name="T32" fmla="*/ 721 w 851"/>
                  <a:gd name="T33" fmla="*/ 1523 h 1617"/>
                  <a:gd name="T34" fmla="*/ 140 w 851"/>
                  <a:gd name="T35" fmla="*/ 1525 h 1617"/>
                  <a:gd name="T36" fmla="*/ 114 w 851"/>
                  <a:gd name="T37" fmla="*/ 1516 h 1617"/>
                  <a:gd name="T38" fmla="*/ 94 w 851"/>
                  <a:gd name="T39" fmla="*/ 1487 h 1617"/>
                  <a:gd name="T40" fmla="*/ 94 w 851"/>
                  <a:gd name="T41" fmla="*/ 233 h 1617"/>
                  <a:gd name="T42" fmla="*/ 101 w 851"/>
                  <a:gd name="T43" fmla="*/ 206 h 1617"/>
                  <a:gd name="T44" fmla="*/ 131 w 851"/>
                  <a:gd name="T45" fmla="*/ 187 h 1617"/>
                  <a:gd name="T46" fmla="*/ 711 w 851"/>
                  <a:gd name="T47" fmla="*/ 186 h 1617"/>
                  <a:gd name="T48" fmla="*/ 737 w 851"/>
                  <a:gd name="T49" fmla="*/ 194 h 1617"/>
                  <a:gd name="T50" fmla="*/ 757 w 851"/>
                  <a:gd name="T51" fmla="*/ 223 h 1617"/>
                  <a:gd name="T52" fmla="*/ 757 w 851"/>
                  <a:gd name="T53" fmla="*/ 1477 h 1617"/>
                  <a:gd name="T54" fmla="*/ 144 w 851"/>
                  <a:gd name="T55" fmla="*/ 1468 h 1617"/>
                  <a:gd name="T56" fmla="*/ 707 w 851"/>
                  <a:gd name="T57" fmla="*/ 1264 h 1617"/>
                  <a:gd name="T58" fmla="*/ 707 w 851"/>
                  <a:gd name="T59" fmla="*/ 1213 h 1617"/>
                  <a:gd name="T60" fmla="*/ 144 w 851"/>
                  <a:gd name="T61" fmla="*/ 1009 h 1617"/>
                  <a:gd name="T62" fmla="*/ 707 w 851"/>
                  <a:gd name="T63" fmla="*/ 1213 h 1617"/>
                  <a:gd name="T64" fmla="*/ 144 w 851"/>
                  <a:gd name="T65" fmla="*/ 958 h 1617"/>
                  <a:gd name="T66" fmla="*/ 707 w 851"/>
                  <a:gd name="T67" fmla="*/ 754 h 1617"/>
                  <a:gd name="T68" fmla="*/ 707 w 851"/>
                  <a:gd name="T69" fmla="*/ 703 h 1617"/>
                  <a:gd name="T70" fmla="*/ 144 w 851"/>
                  <a:gd name="T71" fmla="*/ 499 h 1617"/>
                  <a:gd name="T72" fmla="*/ 707 w 851"/>
                  <a:gd name="T73" fmla="*/ 703 h 1617"/>
                  <a:gd name="T74" fmla="*/ 144 w 851"/>
                  <a:gd name="T75" fmla="*/ 448 h 1617"/>
                  <a:gd name="T76" fmla="*/ 707 w 851"/>
                  <a:gd name="T77" fmla="*/ 243 h 1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51" h="1617">
                    <a:moveTo>
                      <a:pt x="711" y="92"/>
                    </a:moveTo>
                    <a:lnTo>
                      <a:pt x="586" y="92"/>
                    </a:lnTo>
                    <a:lnTo>
                      <a:pt x="586" y="0"/>
                    </a:lnTo>
                    <a:lnTo>
                      <a:pt x="258" y="0"/>
                    </a:lnTo>
                    <a:lnTo>
                      <a:pt x="258" y="92"/>
                    </a:lnTo>
                    <a:lnTo>
                      <a:pt x="140" y="92"/>
                    </a:lnTo>
                    <a:lnTo>
                      <a:pt x="111" y="95"/>
                    </a:lnTo>
                    <a:lnTo>
                      <a:pt x="61" y="117"/>
                    </a:lnTo>
                    <a:lnTo>
                      <a:pt x="23" y="154"/>
                    </a:lnTo>
                    <a:lnTo>
                      <a:pt x="1" y="205"/>
                    </a:lnTo>
                    <a:lnTo>
                      <a:pt x="0" y="233"/>
                    </a:lnTo>
                    <a:lnTo>
                      <a:pt x="0" y="1477"/>
                    </a:lnTo>
                    <a:lnTo>
                      <a:pt x="1" y="1506"/>
                    </a:lnTo>
                    <a:lnTo>
                      <a:pt x="23" y="1556"/>
                    </a:lnTo>
                    <a:lnTo>
                      <a:pt x="61" y="1594"/>
                    </a:lnTo>
                    <a:lnTo>
                      <a:pt x="111" y="1615"/>
                    </a:lnTo>
                    <a:lnTo>
                      <a:pt x="140" y="1617"/>
                    </a:lnTo>
                    <a:lnTo>
                      <a:pt x="711" y="1617"/>
                    </a:lnTo>
                    <a:lnTo>
                      <a:pt x="740" y="1615"/>
                    </a:lnTo>
                    <a:lnTo>
                      <a:pt x="790" y="1594"/>
                    </a:lnTo>
                    <a:lnTo>
                      <a:pt x="828" y="1556"/>
                    </a:lnTo>
                    <a:lnTo>
                      <a:pt x="850" y="1506"/>
                    </a:lnTo>
                    <a:lnTo>
                      <a:pt x="851" y="1477"/>
                    </a:lnTo>
                    <a:lnTo>
                      <a:pt x="851" y="233"/>
                    </a:lnTo>
                    <a:lnTo>
                      <a:pt x="850" y="205"/>
                    </a:lnTo>
                    <a:lnTo>
                      <a:pt x="828" y="154"/>
                    </a:lnTo>
                    <a:lnTo>
                      <a:pt x="790" y="117"/>
                    </a:lnTo>
                    <a:lnTo>
                      <a:pt x="740" y="95"/>
                    </a:lnTo>
                    <a:lnTo>
                      <a:pt x="711" y="92"/>
                    </a:lnTo>
                    <a:close/>
                    <a:moveTo>
                      <a:pt x="757" y="1477"/>
                    </a:moveTo>
                    <a:lnTo>
                      <a:pt x="757" y="1487"/>
                    </a:lnTo>
                    <a:lnTo>
                      <a:pt x="750" y="1503"/>
                    </a:lnTo>
                    <a:lnTo>
                      <a:pt x="737" y="1516"/>
                    </a:lnTo>
                    <a:lnTo>
                      <a:pt x="721" y="1523"/>
                    </a:lnTo>
                    <a:lnTo>
                      <a:pt x="711" y="1525"/>
                    </a:lnTo>
                    <a:lnTo>
                      <a:pt x="140" y="1525"/>
                    </a:lnTo>
                    <a:lnTo>
                      <a:pt x="131" y="1523"/>
                    </a:lnTo>
                    <a:lnTo>
                      <a:pt x="114" y="1516"/>
                    </a:lnTo>
                    <a:lnTo>
                      <a:pt x="101" y="1503"/>
                    </a:lnTo>
                    <a:lnTo>
                      <a:pt x="94" y="1487"/>
                    </a:lnTo>
                    <a:lnTo>
                      <a:pt x="94" y="1477"/>
                    </a:lnTo>
                    <a:lnTo>
                      <a:pt x="94" y="233"/>
                    </a:lnTo>
                    <a:lnTo>
                      <a:pt x="94" y="223"/>
                    </a:lnTo>
                    <a:lnTo>
                      <a:pt x="101" y="206"/>
                    </a:lnTo>
                    <a:lnTo>
                      <a:pt x="114" y="194"/>
                    </a:lnTo>
                    <a:lnTo>
                      <a:pt x="131" y="187"/>
                    </a:lnTo>
                    <a:lnTo>
                      <a:pt x="140" y="186"/>
                    </a:lnTo>
                    <a:lnTo>
                      <a:pt x="711" y="186"/>
                    </a:lnTo>
                    <a:lnTo>
                      <a:pt x="721" y="187"/>
                    </a:lnTo>
                    <a:lnTo>
                      <a:pt x="737" y="194"/>
                    </a:lnTo>
                    <a:lnTo>
                      <a:pt x="750" y="206"/>
                    </a:lnTo>
                    <a:lnTo>
                      <a:pt x="757" y="223"/>
                    </a:lnTo>
                    <a:lnTo>
                      <a:pt x="757" y="233"/>
                    </a:lnTo>
                    <a:lnTo>
                      <a:pt x="757" y="1477"/>
                    </a:lnTo>
                    <a:close/>
                    <a:moveTo>
                      <a:pt x="707" y="1468"/>
                    </a:moveTo>
                    <a:lnTo>
                      <a:pt x="144" y="1468"/>
                    </a:lnTo>
                    <a:lnTo>
                      <a:pt x="144" y="1264"/>
                    </a:lnTo>
                    <a:lnTo>
                      <a:pt x="707" y="1264"/>
                    </a:lnTo>
                    <a:lnTo>
                      <a:pt x="707" y="1468"/>
                    </a:lnTo>
                    <a:close/>
                    <a:moveTo>
                      <a:pt x="707" y="1213"/>
                    </a:moveTo>
                    <a:lnTo>
                      <a:pt x="144" y="1213"/>
                    </a:lnTo>
                    <a:lnTo>
                      <a:pt x="144" y="1009"/>
                    </a:lnTo>
                    <a:lnTo>
                      <a:pt x="707" y="1009"/>
                    </a:lnTo>
                    <a:lnTo>
                      <a:pt x="707" y="1213"/>
                    </a:lnTo>
                    <a:close/>
                    <a:moveTo>
                      <a:pt x="707" y="958"/>
                    </a:moveTo>
                    <a:lnTo>
                      <a:pt x="144" y="958"/>
                    </a:lnTo>
                    <a:lnTo>
                      <a:pt x="144" y="754"/>
                    </a:lnTo>
                    <a:lnTo>
                      <a:pt x="707" y="754"/>
                    </a:lnTo>
                    <a:lnTo>
                      <a:pt x="707" y="958"/>
                    </a:lnTo>
                    <a:close/>
                    <a:moveTo>
                      <a:pt x="707" y="703"/>
                    </a:moveTo>
                    <a:lnTo>
                      <a:pt x="144" y="703"/>
                    </a:lnTo>
                    <a:lnTo>
                      <a:pt x="144" y="499"/>
                    </a:lnTo>
                    <a:lnTo>
                      <a:pt x="707" y="499"/>
                    </a:lnTo>
                    <a:lnTo>
                      <a:pt x="707" y="703"/>
                    </a:lnTo>
                    <a:close/>
                    <a:moveTo>
                      <a:pt x="707" y="448"/>
                    </a:moveTo>
                    <a:lnTo>
                      <a:pt x="144" y="448"/>
                    </a:lnTo>
                    <a:lnTo>
                      <a:pt x="144" y="243"/>
                    </a:lnTo>
                    <a:lnTo>
                      <a:pt x="707" y="243"/>
                    </a:lnTo>
                    <a:lnTo>
                      <a:pt x="707" y="4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직사각형 11">
                <a:extLst>
                  <a:ext uri="{FF2B5EF4-FFF2-40B4-BE49-F238E27FC236}">
                    <a16:creationId xmlns="" xmlns:a16="http://schemas.microsoft.com/office/drawing/2014/main" id="{BEBBD42E-7A50-DE58-7D65-AA9CDCC6BA67}"/>
                  </a:ext>
                </a:extLst>
              </p:cNvPr>
              <p:cNvSpPr/>
              <p:nvPr/>
            </p:nvSpPr>
            <p:spPr>
              <a:xfrm>
                <a:off x="11179339" y="469971"/>
                <a:ext cx="343364" cy="1692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 sz="500" kern="0" dirty="0">
                    <a:solidFill>
                      <a:prstClr val="white"/>
                    </a:solidFill>
                  </a:rPr>
                  <a:t>100%</a:t>
                </a:r>
                <a:endParaRPr lang="ko-KR" altLang="en-US" sz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26">
                <a:extLst>
                  <a:ext uri="{FF2B5EF4-FFF2-40B4-BE49-F238E27FC236}">
                    <a16:creationId xmlns="" xmlns:a16="http://schemas.microsoft.com/office/drawing/2014/main" id="{73FEF27B-0040-4618-2110-4FFD560B56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70817" y="498283"/>
                <a:ext cx="135897" cy="106209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직사각형 13">
                <a:extLst>
                  <a:ext uri="{FF2B5EF4-FFF2-40B4-BE49-F238E27FC236}">
                    <a16:creationId xmlns="" xmlns:a16="http://schemas.microsoft.com/office/drawing/2014/main" id="{4B68A2FD-2897-09D6-5C5E-B77B557BF68D}"/>
                  </a:ext>
                </a:extLst>
              </p:cNvPr>
              <p:cNvSpPr/>
              <p:nvPr/>
            </p:nvSpPr>
            <p:spPr>
              <a:xfrm>
                <a:off x="10142180" y="469971"/>
                <a:ext cx="524503" cy="1692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 sz="500" kern="0" dirty="0">
                    <a:solidFill>
                      <a:prstClr val="white"/>
                    </a:solidFill>
                  </a:rPr>
                  <a:t>PPTBIZCAM</a:t>
                </a:r>
                <a:endParaRPr lang="ko-KR" altLang="en-US" sz="1200" dirty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6330" y="193981"/>
              <a:ext cx="410151" cy="410151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933" y="201882"/>
              <a:ext cx="410151" cy="410151"/>
            </a:xfrm>
            <a:prstGeom prst="rect">
              <a:avLst/>
            </a:prstGeom>
          </p:spPr>
        </p:pic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44" y="201882"/>
              <a:ext cx="410151" cy="410151"/>
            </a:xfrm>
            <a:prstGeom prst="rect">
              <a:avLst/>
            </a:prstGeom>
          </p:spPr>
        </p:pic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8584" y="201882"/>
              <a:ext cx="410151" cy="410151"/>
            </a:xfrm>
            <a:prstGeom prst="rect">
              <a:avLst/>
            </a:prstGeom>
          </p:spPr>
        </p:pic>
      </p:grpSp>
      <p:sp>
        <p:nvSpPr>
          <p:cNvPr id="53" name="직사각형 52">
            <a:extLst>
              <a:ext uri="{FF2B5EF4-FFF2-40B4-BE49-F238E27FC236}">
                <a16:creationId xmlns="" xmlns:a16="http://schemas.microsoft.com/office/drawing/2014/main" id="{8614161B-4D83-D178-F51C-855AC0579905}"/>
              </a:ext>
            </a:extLst>
          </p:cNvPr>
          <p:cNvSpPr/>
          <p:nvPr/>
        </p:nvSpPr>
        <p:spPr>
          <a:xfrm>
            <a:off x="3184499" y="1364819"/>
            <a:ext cx="5823002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  <a:endParaRPr lang="en-US" altLang="ko-KR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PowerPoint is a computer program created by Microsoft Office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Microsoft Office PowerPoint is the presentation program used the most in the world.</a:t>
            </a:r>
          </a:p>
        </p:txBody>
      </p:sp>
      <p:sp>
        <p:nvSpPr>
          <p:cNvPr id="54" name="직사각형 53">
            <a:extLst>
              <a:ext uri="{FF2B5EF4-FFF2-40B4-BE49-F238E27FC236}">
                <a16:creationId xmlns="" xmlns:a16="http://schemas.microsoft.com/office/drawing/2014/main" id="{DAF61465-1068-1509-600B-FEFCBBC09340}"/>
              </a:ext>
            </a:extLst>
          </p:cNvPr>
          <p:cNvSpPr/>
          <p:nvPr/>
        </p:nvSpPr>
        <p:spPr>
          <a:xfrm>
            <a:off x="1220973" y="4339052"/>
            <a:ext cx="2851449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5" name="자유형: 도형 49">
            <a:extLst>
              <a:ext uri="{FF2B5EF4-FFF2-40B4-BE49-F238E27FC236}">
                <a16:creationId xmlns="" xmlns:a16="http://schemas.microsoft.com/office/drawing/2014/main" id="{80A209D2-833B-4AF5-A78E-BD46F79D3686}"/>
              </a:ext>
            </a:extLst>
          </p:cNvPr>
          <p:cNvSpPr/>
          <p:nvPr/>
        </p:nvSpPr>
        <p:spPr>
          <a:xfrm>
            <a:off x="1137309" y="2590823"/>
            <a:ext cx="2851449" cy="1652636"/>
          </a:xfrm>
          <a:custGeom>
            <a:avLst/>
            <a:gdLst>
              <a:gd name="connsiteX0" fmla="*/ 826318 w 2851449"/>
              <a:gd name="connsiteY0" fmla="*/ 0 h 1652636"/>
              <a:gd name="connsiteX1" fmla="*/ 2025131 w 2851449"/>
              <a:gd name="connsiteY1" fmla="*/ 0 h 1652636"/>
              <a:gd name="connsiteX2" fmla="*/ 2851449 w 2851449"/>
              <a:gd name="connsiteY2" fmla="*/ 826318 h 1652636"/>
              <a:gd name="connsiteX3" fmla="*/ 2849373 w 2851449"/>
              <a:gd name="connsiteY3" fmla="*/ 846914 h 1652636"/>
              <a:gd name="connsiteX4" fmla="*/ 2851448 w 2851449"/>
              <a:gd name="connsiteY4" fmla="*/ 844839 h 1652636"/>
              <a:gd name="connsiteX5" fmla="*/ 2851448 w 2851449"/>
              <a:gd name="connsiteY5" fmla="*/ 1652636 h 1652636"/>
              <a:gd name="connsiteX6" fmla="*/ 2043651 w 2851449"/>
              <a:gd name="connsiteY6" fmla="*/ 1652636 h 1652636"/>
              <a:gd name="connsiteX7" fmla="*/ 2044636 w 2851449"/>
              <a:gd name="connsiteY7" fmla="*/ 1651651 h 1652636"/>
              <a:gd name="connsiteX8" fmla="*/ 2025131 w 2851449"/>
              <a:gd name="connsiteY8" fmla="*/ 1652636 h 1652636"/>
              <a:gd name="connsiteX9" fmla="*/ 826318 w 2851449"/>
              <a:gd name="connsiteY9" fmla="*/ 1652636 h 1652636"/>
              <a:gd name="connsiteX10" fmla="*/ 0 w 2851449"/>
              <a:gd name="connsiteY10" fmla="*/ 826318 h 1652636"/>
              <a:gd name="connsiteX11" fmla="*/ 826318 w 2851449"/>
              <a:gd name="connsiteY11" fmla="*/ 0 h 165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1449" h="1652636">
                <a:moveTo>
                  <a:pt x="826318" y="0"/>
                </a:moveTo>
                <a:lnTo>
                  <a:pt x="2025131" y="0"/>
                </a:lnTo>
                <a:cubicBezTo>
                  <a:pt x="2481494" y="0"/>
                  <a:pt x="2851449" y="369955"/>
                  <a:pt x="2851449" y="826318"/>
                </a:cubicBezTo>
                <a:lnTo>
                  <a:pt x="2849373" y="846914"/>
                </a:lnTo>
                <a:lnTo>
                  <a:pt x="2851448" y="844839"/>
                </a:lnTo>
                <a:lnTo>
                  <a:pt x="2851448" y="1652636"/>
                </a:lnTo>
                <a:lnTo>
                  <a:pt x="2043651" y="1652636"/>
                </a:lnTo>
                <a:lnTo>
                  <a:pt x="2044636" y="1651651"/>
                </a:lnTo>
                <a:lnTo>
                  <a:pt x="2025131" y="1652636"/>
                </a:lnTo>
                <a:lnTo>
                  <a:pt x="826318" y="1652636"/>
                </a:lnTo>
                <a:cubicBezTo>
                  <a:pt x="369955" y="1652636"/>
                  <a:pt x="0" y="1282681"/>
                  <a:pt x="0" y="826318"/>
                </a:cubicBezTo>
                <a:cubicBezTo>
                  <a:pt x="0" y="369955"/>
                  <a:pt x="369955" y="0"/>
                  <a:pt x="8263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90500" dist="127000" dir="2700000" algn="tl" rotWithShape="0">
              <a:srgbClr val="42469F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latinLnBrk="0">
              <a:defRPr/>
            </a:pPr>
            <a:endParaRPr lang="ko-KR" alt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6" name="직각 삼각형 55">
            <a:extLst>
              <a:ext uri="{FF2B5EF4-FFF2-40B4-BE49-F238E27FC236}">
                <a16:creationId xmlns="" xmlns:a16="http://schemas.microsoft.com/office/drawing/2014/main" id="{6AD401FD-DBFC-160A-7C92-C518FE3CE173}"/>
              </a:ext>
            </a:extLst>
          </p:cNvPr>
          <p:cNvSpPr/>
          <p:nvPr/>
        </p:nvSpPr>
        <p:spPr>
          <a:xfrm flipH="1">
            <a:off x="3600225" y="3854927"/>
            <a:ext cx="388532" cy="388532"/>
          </a:xfrm>
          <a:prstGeom prst="rtTriangle">
            <a:avLst/>
          </a:prstGeom>
          <a:solidFill>
            <a:srgbClr val="FF91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A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57" name="직사각형 56">
            <a:extLst>
              <a:ext uri="{FF2B5EF4-FFF2-40B4-BE49-F238E27FC236}">
                <a16:creationId xmlns="" xmlns:a16="http://schemas.microsoft.com/office/drawing/2014/main" id="{F75112F5-61F0-AD11-2AFE-5800C0EC7E51}"/>
              </a:ext>
            </a:extLst>
          </p:cNvPr>
          <p:cNvSpPr/>
          <p:nvPr/>
        </p:nvSpPr>
        <p:spPr>
          <a:xfrm>
            <a:off x="4747662" y="4339052"/>
            <a:ext cx="2851449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8" name="자유형: 도형 52">
            <a:extLst>
              <a:ext uri="{FF2B5EF4-FFF2-40B4-BE49-F238E27FC236}">
                <a16:creationId xmlns="" xmlns:a16="http://schemas.microsoft.com/office/drawing/2014/main" id="{ECAC88FB-FB55-273E-8A0B-2D3BAAB42E9C}"/>
              </a:ext>
            </a:extLst>
          </p:cNvPr>
          <p:cNvSpPr/>
          <p:nvPr/>
        </p:nvSpPr>
        <p:spPr>
          <a:xfrm>
            <a:off x="4663998" y="2590823"/>
            <a:ext cx="2851449" cy="1652636"/>
          </a:xfrm>
          <a:custGeom>
            <a:avLst/>
            <a:gdLst>
              <a:gd name="connsiteX0" fmla="*/ 826318 w 2851449"/>
              <a:gd name="connsiteY0" fmla="*/ 0 h 1652636"/>
              <a:gd name="connsiteX1" fmla="*/ 2025131 w 2851449"/>
              <a:gd name="connsiteY1" fmla="*/ 0 h 1652636"/>
              <a:gd name="connsiteX2" fmla="*/ 2851449 w 2851449"/>
              <a:gd name="connsiteY2" fmla="*/ 826318 h 1652636"/>
              <a:gd name="connsiteX3" fmla="*/ 2849373 w 2851449"/>
              <a:gd name="connsiteY3" fmla="*/ 846914 h 1652636"/>
              <a:gd name="connsiteX4" fmla="*/ 2851448 w 2851449"/>
              <a:gd name="connsiteY4" fmla="*/ 844839 h 1652636"/>
              <a:gd name="connsiteX5" fmla="*/ 2851448 w 2851449"/>
              <a:gd name="connsiteY5" fmla="*/ 1652636 h 1652636"/>
              <a:gd name="connsiteX6" fmla="*/ 2043651 w 2851449"/>
              <a:gd name="connsiteY6" fmla="*/ 1652636 h 1652636"/>
              <a:gd name="connsiteX7" fmla="*/ 2044636 w 2851449"/>
              <a:gd name="connsiteY7" fmla="*/ 1651651 h 1652636"/>
              <a:gd name="connsiteX8" fmla="*/ 2025131 w 2851449"/>
              <a:gd name="connsiteY8" fmla="*/ 1652636 h 1652636"/>
              <a:gd name="connsiteX9" fmla="*/ 826318 w 2851449"/>
              <a:gd name="connsiteY9" fmla="*/ 1652636 h 1652636"/>
              <a:gd name="connsiteX10" fmla="*/ 0 w 2851449"/>
              <a:gd name="connsiteY10" fmla="*/ 826318 h 1652636"/>
              <a:gd name="connsiteX11" fmla="*/ 826318 w 2851449"/>
              <a:gd name="connsiteY11" fmla="*/ 0 h 165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1449" h="1652636">
                <a:moveTo>
                  <a:pt x="826318" y="0"/>
                </a:moveTo>
                <a:lnTo>
                  <a:pt x="2025131" y="0"/>
                </a:lnTo>
                <a:cubicBezTo>
                  <a:pt x="2481494" y="0"/>
                  <a:pt x="2851449" y="369955"/>
                  <a:pt x="2851449" y="826318"/>
                </a:cubicBezTo>
                <a:lnTo>
                  <a:pt x="2849373" y="846914"/>
                </a:lnTo>
                <a:lnTo>
                  <a:pt x="2851448" y="844839"/>
                </a:lnTo>
                <a:lnTo>
                  <a:pt x="2851448" y="1652636"/>
                </a:lnTo>
                <a:lnTo>
                  <a:pt x="2043651" y="1652636"/>
                </a:lnTo>
                <a:lnTo>
                  <a:pt x="2044636" y="1651651"/>
                </a:lnTo>
                <a:lnTo>
                  <a:pt x="2025131" y="1652636"/>
                </a:lnTo>
                <a:lnTo>
                  <a:pt x="826318" y="1652636"/>
                </a:lnTo>
                <a:cubicBezTo>
                  <a:pt x="369955" y="1652636"/>
                  <a:pt x="0" y="1282681"/>
                  <a:pt x="0" y="826318"/>
                </a:cubicBezTo>
                <a:cubicBezTo>
                  <a:pt x="0" y="369955"/>
                  <a:pt x="369955" y="0"/>
                  <a:pt x="8263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90500" dist="127000" dir="2700000" algn="tl" rotWithShape="0">
              <a:srgbClr val="42469F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latinLnBrk="0">
              <a:defRPr/>
            </a:pPr>
            <a:endParaRPr lang="ko-KR" alt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9" name="직각 삼각형 58">
            <a:extLst>
              <a:ext uri="{FF2B5EF4-FFF2-40B4-BE49-F238E27FC236}">
                <a16:creationId xmlns="" xmlns:a16="http://schemas.microsoft.com/office/drawing/2014/main" id="{2C97E2CB-504A-C133-7752-C914F7461EC8}"/>
              </a:ext>
            </a:extLst>
          </p:cNvPr>
          <p:cNvSpPr/>
          <p:nvPr/>
        </p:nvSpPr>
        <p:spPr>
          <a:xfrm flipH="1">
            <a:off x="7126914" y="3854927"/>
            <a:ext cx="388532" cy="388532"/>
          </a:xfrm>
          <a:prstGeom prst="rtTriangle">
            <a:avLst/>
          </a:prstGeom>
          <a:solidFill>
            <a:srgbClr val="FF91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B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ED8B64CE-E2A7-8497-C8B5-C8738173F5DC}"/>
              </a:ext>
            </a:extLst>
          </p:cNvPr>
          <p:cNvSpPr/>
          <p:nvPr/>
        </p:nvSpPr>
        <p:spPr>
          <a:xfrm>
            <a:off x="8203244" y="4339052"/>
            <a:ext cx="2851449" cy="121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61" name="자유형: 도형 55">
            <a:extLst>
              <a:ext uri="{FF2B5EF4-FFF2-40B4-BE49-F238E27FC236}">
                <a16:creationId xmlns="" xmlns:a16="http://schemas.microsoft.com/office/drawing/2014/main" id="{463FBB6A-FED0-06A5-AF45-666520722070}"/>
              </a:ext>
            </a:extLst>
          </p:cNvPr>
          <p:cNvSpPr/>
          <p:nvPr/>
        </p:nvSpPr>
        <p:spPr>
          <a:xfrm>
            <a:off x="8119580" y="2590823"/>
            <a:ext cx="2851449" cy="1652636"/>
          </a:xfrm>
          <a:custGeom>
            <a:avLst/>
            <a:gdLst>
              <a:gd name="connsiteX0" fmla="*/ 826318 w 2851449"/>
              <a:gd name="connsiteY0" fmla="*/ 0 h 1652636"/>
              <a:gd name="connsiteX1" fmla="*/ 2025131 w 2851449"/>
              <a:gd name="connsiteY1" fmla="*/ 0 h 1652636"/>
              <a:gd name="connsiteX2" fmla="*/ 2851449 w 2851449"/>
              <a:gd name="connsiteY2" fmla="*/ 826318 h 1652636"/>
              <a:gd name="connsiteX3" fmla="*/ 2849373 w 2851449"/>
              <a:gd name="connsiteY3" fmla="*/ 846914 h 1652636"/>
              <a:gd name="connsiteX4" fmla="*/ 2851448 w 2851449"/>
              <a:gd name="connsiteY4" fmla="*/ 844839 h 1652636"/>
              <a:gd name="connsiteX5" fmla="*/ 2851448 w 2851449"/>
              <a:gd name="connsiteY5" fmla="*/ 1652636 h 1652636"/>
              <a:gd name="connsiteX6" fmla="*/ 2043651 w 2851449"/>
              <a:gd name="connsiteY6" fmla="*/ 1652636 h 1652636"/>
              <a:gd name="connsiteX7" fmla="*/ 2044636 w 2851449"/>
              <a:gd name="connsiteY7" fmla="*/ 1651651 h 1652636"/>
              <a:gd name="connsiteX8" fmla="*/ 2025131 w 2851449"/>
              <a:gd name="connsiteY8" fmla="*/ 1652636 h 1652636"/>
              <a:gd name="connsiteX9" fmla="*/ 826318 w 2851449"/>
              <a:gd name="connsiteY9" fmla="*/ 1652636 h 1652636"/>
              <a:gd name="connsiteX10" fmla="*/ 0 w 2851449"/>
              <a:gd name="connsiteY10" fmla="*/ 826318 h 1652636"/>
              <a:gd name="connsiteX11" fmla="*/ 826318 w 2851449"/>
              <a:gd name="connsiteY11" fmla="*/ 0 h 1652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1449" h="1652636">
                <a:moveTo>
                  <a:pt x="826318" y="0"/>
                </a:moveTo>
                <a:lnTo>
                  <a:pt x="2025131" y="0"/>
                </a:lnTo>
                <a:cubicBezTo>
                  <a:pt x="2481494" y="0"/>
                  <a:pt x="2851449" y="369955"/>
                  <a:pt x="2851449" y="826318"/>
                </a:cubicBezTo>
                <a:lnTo>
                  <a:pt x="2849373" y="846914"/>
                </a:lnTo>
                <a:lnTo>
                  <a:pt x="2851448" y="844839"/>
                </a:lnTo>
                <a:lnTo>
                  <a:pt x="2851448" y="1652636"/>
                </a:lnTo>
                <a:lnTo>
                  <a:pt x="2043651" y="1652636"/>
                </a:lnTo>
                <a:lnTo>
                  <a:pt x="2044636" y="1651651"/>
                </a:lnTo>
                <a:lnTo>
                  <a:pt x="2025131" y="1652636"/>
                </a:lnTo>
                <a:lnTo>
                  <a:pt x="826318" y="1652636"/>
                </a:lnTo>
                <a:cubicBezTo>
                  <a:pt x="369955" y="1652636"/>
                  <a:pt x="0" y="1282681"/>
                  <a:pt x="0" y="826318"/>
                </a:cubicBezTo>
                <a:cubicBezTo>
                  <a:pt x="0" y="369955"/>
                  <a:pt x="369955" y="0"/>
                  <a:pt x="82631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90500" dist="127000" dir="2700000" algn="tl" rotWithShape="0">
              <a:srgbClr val="42469F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latinLnBrk="0">
              <a:defRPr/>
            </a:pPr>
            <a:endParaRPr lang="ko-KR" altLang="en-US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2" name="직각 삼각형 61">
            <a:extLst>
              <a:ext uri="{FF2B5EF4-FFF2-40B4-BE49-F238E27FC236}">
                <a16:creationId xmlns="" xmlns:a16="http://schemas.microsoft.com/office/drawing/2014/main" id="{0DB98B0B-5C00-F5F1-883D-65732748FDB4}"/>
              </a:ext>
            </a:extLst>
          </p:cNvPr>
          <p:cNvSpPr/>
          <p:nvPr/>
        </p:nvSpPr>
        <p:spPr>
          <a:xfrm flipH="1">
            <a:off x="10582496" y="3854927"/>
            <a:ext cx="388532" cy="388532"/>
          </a:xfrm>
          <a:prstGeom prst="rtTriangle">
            <a:avLst/>
          </a:prstGeom>
          <a:solidFill>
            <a:srgbClr val="FF91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C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6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18412" y="170822"/>
            <a:ext cx="11766620" cy="6531429"/>
            <a:chOff x="218412" y="170822"/>
            <a:chExt cx="11766620" cy="6531429"/>
          </a:xfrm>
        </p:grpSpPr>
        <p:sp>
          <p:nvSpPr>
            <p:cNvPr id="4" name="직사각형 3"/>
            <p:cNvSpPr/>
            <p:nvPr/>
          </p:nvSpPr>
          <p:spPr>
            <a:xfrm>
              <a:off x="218412" y="170822"/>
              <a:ext cx="11766620" cy="65314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218412" y="170822"/>
              <a:ext cx="11766620" cy="472273"/>
            </a:xfrm>
            <a:prstGeom prst="rect">
              <a:avLst/>
            </a:prstGeom>
            <a:solidFill>
              <a:srgbClr val="2F6EE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2000" i="1" kern="0" dirty="0"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 PRESENTATION </a:t>
              </a:r>
              <a:r>
                <a:rPr lang="en-US" altLang="ko-KR" sz="600" kern="0" dirty="0">
                  <a:solidFill>
                    <a:prstClr val="white"/>
                  </a:solidFill>
                </a:rPr>
                <a:t>Enjoy your stylish business and campus life with </a:t>
              </a:r>
              <a:r>
                <a:rPr lang="en-US" altLang="ko-KR" sz="600" kern="0" dirty="0">
                  <a:solidFill>
                    <a:prstClr val="white"/>
                  </a:solidFill>
                </a:rPr>
                <a:t>BIZCAM</a:t>
              </a:r>
              <a:endParaRPr lang="en-US" altLang="ko-KR" sz="600" kern="0" dirty="0">
                <a:solidFill>
                  <a:prstClr val="white"/>
                </a:solidFill>
              </a:endParaRP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11677824" y="881689"/>
              <a:ext cx="187151" cy="5580000"/>
            </a:xfrm>
            <a:prstGeom prst="roundRect">
              <a:avLst>
                <a:gd name="adj" fmla="val 50000"/>
              </a:avLst>
            </a:prstGeom>
            <a:gradFill>
              <a:gsLst>
                <a:gs pos="67000">
                  <a:schemeClr val="bg1"/>
                </a:gs>
                <a:gs pos="67000">
                  <a:schemeClr val="bg1">
                    <a:lumMod val="85000"/>
                  </a:schemeClr>
                </a:gs>
              </a:gsLst>
              <a:lin ang="5400000" scaled="1"/>
            </a:gra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t"/>
            <a:lstStyle/>
            <a:p>
              <a:pPr algn="ctr"/>
              <a:r>
                <a:rPr lang="en-US" altLang="ko-KR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…</a:t>
              </a:r>
              <a:endPara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="" xmlns:a16="http://schemas.microsoft.com/office/drawing/2014/main" id="{9EE14A0F-B005-6AE2-869B-0D518DC8BB5B}"/>
                </a:ext>
              </a:extLst>
            </p:cNvPr>
            <p:cNvGrpSpPr/>
            <p:nvPr/>
          </p:nvGrpSpPr>
          <p:grpSpPr>
            <a:xfrm>
              <a:off x="10199330" y="317641"/>
              <a:ext cx="1550689" cy="169277"/>
              <a:chOff x="10142180" y="469971"/>
              <a:chExt cx="1550689" cy="169277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="" xmlns:a16="http://schemas.microsoft.com/office/drawing/2014/main" id="{C82E42E2-869A-09D9-97C6-00840AD73FDC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1078019" y="498283"/>
                <a:ext cx="100047" cy="106209"/>
                <a:chOff x="4594" y="900"/>
                <a:chExt cx="276" cy="293"/>
              </a:xfrm>
              <a:solidFill>
                <a:schemeClr val="bg1"/>
              </a:solidFill>
            </p:grpSpPr>
            <p:sp>
              <p:nvSpPr>
                <p:cNvPr id="18" name="Freeform 9">
                  <a:extLst>
                    <a:ext uri="{FF2B5EF4-FFF2-40B4-BE49-F238E27FC236}">
                      <a16:creationId xmlns="" xmlns:a16="http://schemas.microsoft.com/office/drawing/2014/main" id="{F7565EEC-B267-03A8-C83A-01207ACBAC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" y="900"/>
                  <a:ext cx="102" cy="91"/>
                </a:xfrm>
                <a:custGeom>
                  <a:avLst/>
                  <a:gdLst>
                    <a:gd name="T0" fmla="*/ 72 w 307"/>
                    <a:gd name="T1" fmla="*/ 263 h 273"/>
                    <a:gd name="T2" fmla="*/ 91 w 307"/>
                    <a:gd name="T3" fmla="*/ 236 h 273"/>
                    <a:gd name="T4" fmla="*/ 139 w 307"/>
                    <a:gd name="T5" fmla="*/ 187 h 273"/>
                    <a:gd name="T6" fmla="*/ 193 w 307"/>
                    <a:gd name="T7" fmla="*/ 148 h 273"/>
                    <a:gd name="T8" fmla="*/ 255 w 307"/>
                    <a:gd name="T9" fmla="*/ 119 h 273"/>
                    <a:gd name="T10" fmla="*/ 290 w 307"/>
                    <a:gd name="T11" fmla="*/ 110 h 273"/>
                    <a:gd name="T12" fmla="*/ 299 w 307"/>
                    <a:gd name="T13" fmla="*/ 106 h 273"/>
                    <a:gd name="T14" fmla="*/ 305 w 307"/>
                    <a:gd name="T15" fmla="*/ 97 h 273"/>
                    <a:gd name="T16" fmla="*/ 307 w 307"/>
                    <a:gd name="T17" fmla="*/ 87 h 273"/>
                    <a:gd name="T18" fmla="*/ 303 w 307"/>
                    <a:gd name="T19" fmla="*/ 77 h 273"/>
                    <a:gd name="T20" fmla="*/ 292 w 307"/>
                    <a:gd name="T21" fmla="*/ 60 h 273"/>
                    <a:gd name="T22" fmla="*/ 263 w 307"/>
                    <a:gd name="T23" fmla="*/ 33 h 273"/>
                    <a:gd name="T24" fmla="*/ 227 w 307"/>
                    <a:gd name="T25" fmla="*/ 13 h 273"/>
                    <a:gd name="T26" fmla="*/ 186 w 307"/>
                    <a:gd name="T27" fmla="*/ 1 h 273"/>
                    <a:gd name="T28" fmla="*/ 165 w 307"/>
                    <a:gd name="T29" fmla="*/ 0 h 273"/>
                    <a:gd name="T30" fmla="*/ 131 w 307"/>
                    <a:gd name="T31" fmla="*/ 3 h 273"/>
                    <a:gd name="T32" fmla="*/ 72 w 307"/>
                    <a:gd name="T33" fmla="*/ 27 h 273"/>
                    <a:gd name="T34" fmla="*/ 27 w 307"/>
                    <a:gd name="T35" fmla="*/ 72 h 273"/>
                    <a:gd name="T36" fmla="*/ 3 w 307"/>
                    <a:gd name="T37" fmla="*/ 131 h 273"/>
                    <a:gd name="T38" fmla="*/ 0 w 307"/>
                    <a:gd name="T39" fmla="*/ 164 h 273"/>
                    <a:gd name="T40" fmla="*/ 1 w 307"/>
                    <a:gd name="T41" fmla="*/ 192 h 273"/>
                    <a:gd name="T42" fmla="*/ 20 w 307"/>
                    <a:gd name="T43" fmla="*/ 243 h 273"/>
                    <a:gd name="T44" fmla="*/ 36 w 307"/>
                    <a:gd name="T45" fmla="*/ 266 h 273"/>
                    <a:gd name="T46" fmla="*/ 43 w 307"/>
                    <a:gd name="T47" fmla="*/ 273 h 273"/>
                    <a:gd name="T48" fmla="*/ 53 w 307"/>
                    <a:gd name="T49" fmla="*/ 273 h 273"/>
                    <a:gd name="T50" fmla="*/ 65 w 307"/>
                    <a:gd name="T51" fmla="*/ 271 h 273"/>
                    <a:gd name="T52" fmla="*/ 72 w 307"/>
                    <a:gd name="T53" fmla="*/ 263 h 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7" h="273">
                      <a:moveTo>
                        <a:pt x="72" y="263"/>
                      </a:moveTo>
                      <a:lnTo>
                        <a:pt x="91" y="236"/>
                      </a:lnTo>
                      <a:lnTo>
                        <a:pt x="139" y="187"/>
                      </a:lnTo>
                      <a:lnTo>
                        <a:pt x="193" y="148"/>
                      </a:lnTo>
                      <a:lnTo>
                        <a:pt x="255" y="119"/>
                      </a:lnTo>
                      <a:lnTo>
                        <a:pt x="290" y="110"/>
                      </a:lnTo>
                      <a:lnTo>
                        <a:pt x="299" y="106"/>
                      </a:lnTo>
                      <a:lnTo>
                        <a:pt x="305" y="97"/>
                      </a:lnTo>
                      <a:lnTo>
                        <a:pt x="307" y="87"/>
                      </a:lnTo>
                      <a:lnTo>
                        <a:pt x="303" y="77"/>
                      </a:lnTo>
                      <a:lnTo>
                        <a:pt x="292" y="60"/>
                      </a:lnTo>
                      <a:lnTo>
                        <a:pt x="263" y="33"/>
                      </a:lnTo>
                      <a:lnTo>
                        <a:pt x="227" y="13"/>
                      </a:lnTo>
                      <a:lnTo>
                        <a:pt x="186" y="1"/>
                      </a:lnTo>
                      <a:lnTo>
                        <a:pt x="165" y="0"/>
                      </a:lnTo>
                      <a:lnTo>
                        <a:pt x="131" y="3"/>
                      </a:lnTo>
                      <a:lnTo>
                        <a:pt x="72" y="27"/>
                      </a:lnTo>
                      <a:lnTo>
                        <a:pt x="27" y="72"/>
                      </a:lnTo>
                      <a:lnTo>
                        <a:pt x="3" y="131"/>
                      </a:lnTo>
                      <a:lnTo>
                        <a:pt x="0" y="164"/>
                      </a:lnTo>
                      <a:lnTo>
                        <a:pt x="1" y="192"/>
                      </a:lnTo>
                      <a:lnTo>
                        <a:pt x="20" y="243"/>
                      </a:lnTo>
                      <a:lnTo>
                        <a:pt x="36" y="266"/>
                      </a:lnTo>
                      <a:lnTo>
                        <a:pt x="43" y="273"/>
                      </a:lnTo>
                      <a:lnTo>
                        <a:pt x="53" y="273"/>
                      </a:lnTo>
                      <a:lnTo>
                        <a:pt x="65" y="271"/>
                      </a:lnTo>
                      <a:lnTo>
                        <a:pt x="72" y="26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9" name="Freeform 10">
                  <a:extLst>
                    <a:ext uri="{FF2B5EF4-FFF2-40B4-BE49-F238E27FC236}">
                      <a16:creationId xmlns="" xmlns:a16="http://schemas.microsoft.com/office/drawing/2014/main" id="{C10EC7CC-BA31-C346-8A2E-D1942FB195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68" y="900"/>
                  <a:ext cx="102" cy="90"/>
                </a:xfrm>
                <a:custGeom>
                  <a:avLst/>
                  <a:gdLst>
                    <a:gd name="T0" fmla="*/ 143 w 307"/>
                    <a:gd name="T1" fmla="*/ 0 h 271"/>
                    <a:gd name="T2" fmla="*/ 121 w 307"/>
                    <a:gd name="T3" fmla="*/ 1 h 271"/>
                    <a:gd name="T4" fmla="*/ 81 w 307"/>
                    <a:gd name="T5" fmla="*/ 11 h 271"/>
                    <a:gd name="T6" fmla="*/ 46 w 307"/>
                    <a:gd name="T7" fmla="*/ 31 h 271"/>
                    <a:gd name="T8" fmla="*/ 16 w 307"/>
                    <a:gd name="T9" fmla="*/ 60 h 271"/>
                    <a:gd name="T10" fmla="*/ 4 w 307"/>
                    <a:gd name="T11" fmla="*/ 76 h 271"/>
                    <a:gd name="T12" fmla="*/ 0 w 307"/>
                    <a:gd name="T13" fmla="*/ 86 h 271"/>
                    <a:gd name="T14" fmla="*/ 3 w 307"/>
                    <a:gd name="T15" fmla="*/ 96 h 271"/>
                    <a:gd name="T16" fmla="*/ 9 w 307"/>
                    <a:gd name="T17" fmla="*/ 106 h 271"/>
                    <a:gd name="T18" fmla="*/ 19 w 307"/>
                    <a:gd name="T19" fmla="*/ 110 h 271"/>
                    <a:gd name="T20" fmla="*/ 52 w 307"/>
                    <a:gd name="T21" fmla="*/ 119 h 271"/>
                    <a:gd name="T22" fmla="*/ 115 w 307"/>
                    <a:gd name="T23" fmla="*/ 148 h 271"/>
                    <a:gd name="T24" fmla="*/ 170 w 307"/>
                    <a:gd name="T25" fmla="*/ 187 h 271"/>
                    <a:gd name="T26" fmla="*/ 218 w 307"/>
                    <a:gd name="T27" fmla="*/ 234 h 271"/>
                    <a:gd name="T28" fmla="*/ 237 w 307"/>
                    <a:gd name="T29" fmla="*/ 261 h 271"/>
                    <a:gd name="T30" fmla="*/ 245 w 307"/>
                    <a:gd name="T31" fmla="*/ 270 h 271"/>
                    <a:gd name="T32" fmla="*/ 255 w 307"/>
                    <a:gd name="T33" fmla="*/ 271 h 271"/>
                    <a:gd name="T34" fmla="*/ 266 w 307"/>
                    <a:gd name="T35" fmla="*/ 270 h 271"/>
                    <a:gd name="T36" fmla="*/ 274 w 307"/>
                    <a:gd name="T37" fmla="*/ 263 h 271"/>
                    <a:gd name="T38" fmla="*/ 289 w 307"/>
                    <a:gd name="T39" fmla="*/ 241 h 271"/>
                    <a:gd name="T40" fmla="*/ 306 w 307"/>
                    <a:gd name="T41" fmla="*/ 191 h 271"/>
                    <a:gd name="T42" fmla="*/ 307 w 307"/>
                    <a:gd name="T43" fmla="*/ 164 h 271"/>
                    <a:gd name="T44" fmla="*/ 306 w 307"/>
                    <a:gd name="T45" fmla="*/ 131 h 271"/>
                    <a:gd name="T46" fmla="*/ 280 w 307"/>
                    <a:gd name="T47" fmla="*/ 72 h 271"/>
                    <a:gd name="T48" fmla="*/ 235 w 307"/>
                    <a:gd name="T49" fmla="*/ 27 h 271"/>
                    <a:gd name="T50" fmla="*/ 178 w 307"/>
                    <a:gd name="T51" fmla="*/ 3 h 271"/>
                    <a:gd name="T52" fmla="*/ 143 w 307"/>
                    <a:gd name="T53" fmla="*/ 0 h 2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7" h="271">
                      <a:moveTo>
                        <a:pt x="143" y="0"/>
                      </a:moveTo>
                      <a:lnTo>
                        <a:pt x="121" y="1"/>
                      </a:lnTo>
                      <a:lnTo>
                        <a:pt x="81" y="11"/>
                      </a:lnTo>
                      <a:lnTo>
                        <a:pt x="46" y="31"/>
                      </a:lnTo>
                      <a:lnTo>
                        <a:pt x="16" y="60"/>
                      </a:lnTo>
                      <a:lnTo>
                        <a:pt x="4" y="76"/>
                      </a:lnTo>
                      <a:lnTo>
                        <a:pt x="0" y="86"/>
                      </a:lnTo>
                      <a:lnTo>
                        <a:pt x="3" y="96"/>
                      </a:lnTo>
                      <a:lnTo>
                        <a:pt x="9" y="106"/>
                      </a:lnTo>
                      <a:lnTo>
                        <a:pt x="19" y="110"/>
                      </a:lnTo>
                      <a:lnTo>
                        <a:pt x="52" y="119"/>
                      </a:lnTo>
                      <a:lnTo>
                        <a:pt x="115" y="148"/>
                      </a:lnTo>
                      <a:lnTo>
                        <a:pt x="170" y="187"/>
                      </a:lnTo>
                      <a:lnTo>
                        <a:pt x="218" y="234"/>
                      </a:lnTo>
                      <a:lnTo>
                        <a:pt x="237" y="261"/>
                      </a:lnTo>
                      <a:lnTo>
                        <a:pt x="245" y="270"/>
                      </a:lnTo>
                      <a:lnTo>
                        <a:pt x="255" y="271"/>
                      </a:lnTo>
                      <a:lnTo>
                        <a:pt x="266" y="270"/>
                      </a:lnTo>
                      <a:lnTo>
                        <a:pt x="274" y="263"/>
                      </a:lnTo>
                      <a:lnTo>
                        <a:pt x="289" y="241"/>
                      </a:lnTo>
                      <a:lnTo>
                        <a:pt x="306" y="191"/>
                      </a:lnTo>
                      <a:lnTo>
                        <a:pt x="307" y="164"/>
                      </a:lnTo>
                      <a:lnTo>
                        <a:pt x="306" y="131"/>
                      </a:lnTo>
                      <a:lnTo>
                        <a:pt x="280" y="72"/>
                      </a:lnTo>
                      <a:lnTo>
                        <a:pt x="235" y="27"/>
                      </a:lnTo>
                      <a:lnTo>
                        <a:pt x="178" y="3"/>
                      </a:lnTo>
                      <a:lnTo>
                        <a:pt x="14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0" name="Freeform 11">
                  <a:extLst>
                    <a:ext uri="{FF2B5EF4-FFF2-40B4-BE49-F238E27FC236}">
                      <a16:creationId xmlns="" xmlns:a16="http://schemas.microsoft.com/office/drawing/2014/main" id="{F2823FF7-8073-4E50-2FFB-696F1895814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612" y="947"/>
                  <a:ext cx="241" cy="246"/>
                </a:xfrm>
                <a:custGeom>
                  <a:avLst/>
                  <a:gdLst>
                    <a:gd name="T0" fmla="*/ 722 w 725"/>
                    <a:gd name="T1" fmla="*/ 313 h 737"/>
                    <a:gd name="T2" fmla="*/ 679 w 725"/>
                    <a:gd name="T3" fmla="*/ 187 h 737"/>
                    <a:gd name="T4" fmla="*/ 604 w 725"/>
                    <a:gd name="T5" fmla="*/ 90 h 737"/>
                    <a:gd name="T6" fmla="*/ 459 w 725"/>
                    <a:gd name="T7" fmla="*/ 13 h 737"/>
                    <a:gd name="T8" fmla="*/ 390 w 725"/>
                    <a:gd name="T9" fmla="*/ 1 h 737"/>
                    <a:gd name="T10" fmla="*/ 334 w 725"/>
                    <a:gd name="T11" fmla="*/ 1 h 737"/>
                    <a:gd name="T12" fmla="*/ 263 w 725"/>
                    <a:gd name="T13" fmla="*/ 13 h 737"/>
                    <a:gd name="T14" fmla="*/ 120 w 725"/>
                    <a:gd name="T15" fmla="*/ 92 h 737"/>
                    <a:gd name="T16" fmla="*/ 45 w 725"/>
                    <a:gd name="T17" fmla="*/ 188 h 737"/>
                    <a:gd name="T18" fmla="*/ 3 w 725"/>
                    <a:gd name="T19" fmla="*/ 313 h 737"/>
                    <a:gd name="T20" fmla="*/ 2 w 725"/>
                    <a:gd name="T21" fmla="*/ 399 h 737"/>
                    <a:gd name="T22" fmla="*/ 51 w 725"/>
                    <a:gd name="T23" fmla="*/ 543 h 737"/>
                    <a:gd name="T24" fmla="*/ 123 w 725"/>
                    <a:gd name="T25" fmla="*/ 630 h 737"/>
                    <a:gd name="T26" fmla="*/ 84 w 725"/>
                    <a:gd name="T27" fmla="*/ 687 h 737"/>
                    <a:gd name="T28" fmla="*/ 103 w 725"/>
                    <a:gd name="T29" fmla="*/ 729 h 737"/>
                    <a:gd name="T30" fmla="*/ 126 w 725"/>
                    <a:gd name="T31" fmla="*/ 737 h 737"/>
                    <a:gd name="T32" fmla="*/ 153 w 725"/>
                    <a:gd name="T33" fmla="*/ 727 h 737"/>
                    <a:gd name="T34" fmla="*/ 189 w 725"/>
                    <a:gd name="T35" fmla="*/ 677 h 737"/>
                    <a:gd name="T36" fmla="*/ 316 w 725"/>
                    <a:gd name="T37" fmla="*/ 719 h 737"/>
                    <a:gd name="T38" fmla="*/ 409 w 725"/>
                    <a:gd name="T39" fmla="*/ 719 h 737"/>
                    <a:gd name="T40" fmla="*/ 536 w 725"/>
                    <a:gd name="T41" fmla="*/ 677 h 737"/>
                    <a:gd name="T42" fmla="*/ 572 w 725"/>
                    <a:gd name="T43" fmla="*/ 727 h 737"/>
                    <a:gd name="T44" fmla="*/ 599 w 725"/>
                    <a:gd name="T45" fmla="*/ 737 h 737"/>
                    <a:gd name="T46" fmla="*/ 622 w 725"/>
                    <a:gd name="T47" fmla="*/ 729 h 737"/>
                    <a:gd name="T48" fmla="*/ 640 w 725"/>
                    <a:gd name="T49" fmla="*/ 687 h 737"/>
                    <a:gd name="T50" fmla="*/ 602 w 725"/>
                    <a:gd name="T51" fmla="*/ 630 h 737"/>
                    <a:gd name="T52" fmla="*/ 674 w 725"/>
                    <a:gd name="T53" fmla="*/ 543 h 737"/>
                    <a:gd name="T54" fmla="*/ 723 w 725"/>
                    <a:gd name="T55" fmla="*/ 399 h 737"/>
                    <a:gd name="T56" fmla="*/ 363 w 725"/>
                    <a:gd name="T57" fmla="*/ 619 h 737"/>
                    <a:gd name="T58" fmla="*/ 285 w 725"/>
                    <a:gd name="T59" fmla="*/ 608 h 737"/>
                    <a:gd name="T60" fmla="*/ 197 w 725"/>
                    <a:gd name="T61" fmla="*/ 561 h 737"/>
                    <a:gd name="T62" fmla="*/ 133 w 725"/>
                    <a:gd name="T63" fmla="*/ 484 h 737"/>
                    <a:gd name="T64" fmla="*/ 103 w 725"/>
                    <a:gd name="T65" fmla="*/ 386 h 737"/>
                    <a:gd name="T66" fmla="*/ 103 w 725"/>
                    <a:gd name="T67" fmla="*/ 328 h 737"/>
                    <a:gd name="T68" fmla="*/ 133 w 725"/>
                    <a:gd name="T69" fmla="*/ 237 h 737"/>
                    <a:gd name="T70" fmla="*/ 188 w 725"/>
                    <a:gd name="T71" fmla="*/ 166 h 737"/>
                    <a:gd name="T72" fmla="*/ 292 w 725"/>
                    <a:gd name="T73" fmla="*/ 110 h 737"/>
                    <a:gd name="T74" fmla="*/ 342 w 725"/>
                    <a:gd name="T75" fmla="*/ 102 h 737"/>
                    <a:gd name="T76" fmla="*/ 381 w 725"/>
                    <a:gd name="T77" fmla="*/ 102 h 737"/>
                    <a:gd name="T78" fmla="*/ 431 w 725"/>
                    <a:gd name="T79" fmla="*/ 109 h 737"/>
                    <a:gd name="T80" fmla="*/ 536 w 725"/>
                    <a:gd name="T81" fmla="*/ 166 h 737"/>
                    <a:gd name="T82" fmla="*/ 592 w 725"/>
                    <a:gd name="T83" fmla="*/ 237 h 737"/>
                    <a:gd name="T84" fmla="*/ 622 w 725"/>
                    <a:gd name="T85" fmla="*/ 328 h 737"/>
                    <a:gd name="T86" fmla="*/ 622 w 725"/>
                    <a:gd name="T87" fmla="*/ 386 h 737"/>
                    <a:gd name="T88" fmla="*/ 592 w 725"/>
                    <a:gd name="T89" fmla="*/ 484 h 737"/>
                    <a:gd name="T90" fmla="*/ 529 w 725"/>
                    <a:gd name="T91" fmla="*/ 561 h 737"/>
                    <a:gd name="T92" fmla="*/ 441 w 725"/>
                    <a:gd name="T93" fmla="*/ 608 h 737"/>
                    <a:gd name="T94" fmla="*/ 363 w 725"/>
                    <a:gd name="T95" fmla="*/ 619 h 7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25" h="737">
                      <a:moveTo>
                        <a:pt x="725" y="361"/>
                      </a:moveTo>
                      <a:lnTo>
                        <a:pt x="722" y="313"/>
                      </a:lnTo>
                      <a:lnTo>
                        <a:pt x="699" y="225"/>
                      </a:lnTo>
                      <a:lnTo>
                        <a:pt x="679" y="187"/>
                      </a:lnTo>
                      <a:lnTo>
                        <a:pt x="659" y="151"/>
                      </a:lnTo>
                      <a:lnTo>
                        <a:pt x="604" y="90"/>
                      </a:lnTo>
                      <a:lnTo>
                        <a:pt x="536" y="44"/>
                      </a:lnTo>
                      <a:lnTo>
                        <a:pt x="459" y="13"/>
                      </a:lnTo>
                      <a:lnTo>
                        <a:pt x="418" y="4"/>
                      </a:lnTo>
                      <a:lnTo>
                        <a:pt x="390" y="1"/>
                      </a:lnTo>
                      <a:lnTo>
                        <a:pt x="363" y="0"/>
                      </a:lnTo>
                      <a:lnTo>
                        <a:pt x="334" y="1"/>
                      </a:lnTo>
                      <a:lnTo>
                        <a:pt x="305" y="5"/>
                      </a:lnTo>
                      <a:lnTo>
                        <a:pt x="263" y="13"/>
                      </a:lnTo>
                      <a:lnTo>
                        <a:pt x="187" y="44"/>
                      </a:lnTo>
                      <a:lnTo>
                        <a:pt x="120" y="92"/>
                      </a:lnTo>
                      <a:lnTo>
                        <a:pt x="67" y="152"/>
                      </a:lnTo>
                      <a:lnTo>
                        <a:pt x="45" y="188"/>
                      </a:lnTo>
                      <a:lnTo>
                        <a:pt x="25" y="227"/>
                      </a:lnTo>
                      <a:lnTo>
                        <a:pt x="3" y="313"/>
                      </a:lnTo>
                      <a:lnTo>
                        <a:pt x="0" y="361"/>
                      </a:lnTo>
                      <a:lnTo>
                        <a:pt x="2" y="399"/>
                      </a:lnTo>
                      <a:lnTo>
                        <a:pt x="19" y="476"/>
                      </a:lnTo>
                      <a:lnTo>
                        <a:pt x="51" y="543"/>
                      </a:lnTo>
                      <a:lnTo>
                        <a:pt x="96" y="604"/>
                      </a:lnTo>
                      <a:lnTo>
                        <a:pt x="123" y="630"/>
                      </a:lnTo>
                      <a:lnTo>
                        <a:pt x="93" y="673"/>
                      </a:lnTo>
                      <a:lnTo>
                        <a:pt x="84" y="687"/>
                      </a:lnTo>
                      <a:lnTo>
                        <a:pt x="90" y="719"/>
                      </a:lnTo>
                      <a:lnTo>
                        <a:pt x="103" y="729"/>
                      </a:lnTo>
                      <a:lnTo>
                        <a:pt x="113" y="736"/>
                      </a:lnTo>
                      <a:lnTo>
                        <a:pt x="126" y="737"/>
                      </a:lnTo>
                      <a:lnTo>
                        <a:pt x="136" y="736"/>
                      </a:lnTo>
                      <a:lnTo>
                        <a:pt x="153" y="727"/>
                      </a:lnTo>
                      <a:lnTo>
                        <a:pt x="159" y="720"/>
                      </a:lnTo>
                      <a:lnTo>
                        <a:pt x="189" y="677"/>
                      </a:lnTo>
                      <a:lnTo>
                        <a:pt x="230" y="696"/>
                      </a:lnTo>
                      <a:lnTo>
                        <a:pt x="316" y="719"/>
                      </a:lnTo>
                      <a:lnTo>
                        <a:pt x="363" y="720"/>
                      </a:lnTo>
                      <a:lnTo>
                        <a:pt x="409" y="719"/>
                      </a:lnTo>
                      <a:lnTo>
                        <a:pt x="495" y="696"/>
                      </a:lnTo>
                      <a:lnTo>
                        <a:pt x="536" y="677"/>
                      </a:lnTo>
                      <a:lnTo>
                        <a:pt x="566" y="720"/>
                      </a:lnTo>
                      <a:lnTo>
                        <a:pt x="572" y="727"/>
                      </a:lnTo>
                      <a:lnTo>
                        <a:pt x="589" y="736"/>
                      </a:lnTo>
                      <a:lnTo>
                        <a:pt x="599" y="737"/>
                      </a:lnTo>
                      <a:lnTo>
                        <a:pt x="612" y="736"/>
                      </a:lnTo>
                      <a:lnTo>
                        <a:pt x="622" y="729"/>
                      </a:lnTo>
                      <a:lnTo>
                        <a:pt x="635" y="719"/>
                      </a:lnTo>
                      <a:lnTo>
                        <a:pt x="640" y="687"/>
                      </a:lnTo>
                      <a:lnTo>
                        <a:pt x="633" y="673"/>
                      </a:lnTo>
                      <a:lnTo>
                        <a:pt x="602" y="630"/>
                      </a:lnTo>
                      <a:lnTo>
                        <a:pt x="630" y="604"/>
                      </a:lnTo>
                      <a:lnTo>
                        <a:pt x="674" y="543"/>
                      </a:lnTo>
                      <a:lnTo>
                        <a:pt x="706" y="476"/>
                      </a:lnTo>
                      <a:lnTo>
                        <a:pt x="723" y="399"/>
                      </a:lnTo>
                      <a:lnTo>
                        <a:pt x="725" y="361"/>
                      </a:lnTo>
                      <a:close/>
                      <a:moveTo>
                        <a:pt x="363" y="619"/>
                      </a:moveTo>
                      <a:lnTo>
                        <a:pt x="335" y="619"/>
                      </a:lnTo>
                      <a:lnTo>
                        <a:pt x="285" y="608"/>
                      </a:lnTo>
                      <a:lnTo>
                        <a:pt x="239" y="589"/>
                      </a:lnTo>
                      <a:lnTo>
                        <a:pt x="197" y="561"/>
                      </a:lnTo>
                      <a:lnTo>
                        <a:pt x="161" y="526"/>
                      </a:lnTo>
                      <a:lnTo>
                        <a:pt x="133" y="484"/>
                      </a:lnTo>
                      <a:lnTo>
                        <a:pt x="113" y="438"/>
                      </a:lnTo>
                      <a:lnTo>
                        <a:pt x="103" y="386"/>
                      </a:lnTo>
                      <a:lnTo>
                        <a:pt x="101" y="361"/>
                      </a:lnTo>
                      <a:lnTo>
                        <a:pt x="103" y="328"/>
                      </a:lnTo>
                      <a:lnTo>
                        <a:pt x="120" y="266"/>
                      </a:lnTo>
                      <a:lnTo>
                        <a:pt x="133" y="237"/>
                      </a:lnTo>
                      <a:lnTo>
                        <a:pt x="149" y="211"/>
                      </a:lnTo>
                      <a:lnTo>
                        <a:pt x="188" y="166"/>
                      </a:lnTo>
                      <a:lnTo>
                        <a:pt x="237" y="133"/>
                      </a:lnTo>
                      <a:lnTo>
                        <a:pt x="292" y="110"/>
                      </a:lnTo>
                      <a:lnTo>
                        <a:pt x="322" y="105"/>
                      </a:lnTo>
                      <a:lnTo>
                        <a:pt x="342" y="102"/>
                      </a:lnTo>
                      <a:lnTo>
                        <a:pt x="363" y="100"/>
                      </a:lnTo>
                      <a:lnTo>
                        <a:pt x="381" y="102"/>
                      </a:lnTo>
                      <a:lnTo>
                        <a:pt x="400" y="103"/>
                      </a:lnTo>
                      <a:lnTo>
                        <a:pt x="431" y="109"/>
                      </a:lnTo>
                      <a:lnTo>
                        <a:pt x="487" y="132"/>
                      </a:lnTo>
                      <a:lnTo>
                        <a:pt x="536" y="166"/>
                      </a:lnTo>
                      <a:lnTo>
                        <a:pt x="576" y="211"/>
                      </a:lnTo>
                      <a:lnTo>
                        <a:pt x="592" y="237"/>
                      </a:lnTo>
                      <a:lnTo>
                        <a:pt x="605" y="264"/>
                      </a:lnTo>
                      <a:lnTo>
                        <a:pt x="622" y="328"/>
                      </a:lnTo>
                      <a:lnTo>
                        <a:pt x="624" y="361"/>
                      </a:lnTo>
                      <a:lnTo>
                        <a:pt x="622" y="386"/>
                      </a:lnTo>
                      <a:lnTo>
                        <a:pt x="612" y="438"/>
                      </a:lnTo>
                      <a:lnTo>
                        <a:pt x="592" y="484"/>
                      </a:lnTo>
                      <a:lnTo>
                        <a:pt x="563" y="526"/>
                      </a:lnTo>
                      <a:lnTo>
                        <a:pt x="529" y="561"/>
                      </a:lnTo>
                      <a:lnTo>
                        <a:pt x="487" y="589"/>
                      </a:lnTo>
                      <a:lnTo>
                        <a:pt x="441" y="608"/>
                      </a:lnTo>
                      <a:lnTo>
                        <a:pt x="389" y="619"/>
                      </a:lnTo>
                      <a:lnTo>
                        <a:pt x="363" y="6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Freeform 12">
                  <a:extLst>
                    <a:ext uri="{FF2B5EF4-FFF2-40B4-BE49-F238E27FC236}">
                      <a16:creationId xmlns="" xmlns:a16="http://schemas.microsoft.com/office/drawing/2014/main" id="{11FD4E95-E4A9-BF5E-23AF-20E138E2BD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16" y="1006"/>
                  <a:ext cx="70" cy="99"/>
                </a:xfrm>
                <a:custGeom>
                  <a:avLst/>
                  <a:gdLst>
                    <a:gd name="T0" fmla="*/ 194 w 209"/>
                    <a:gd name="T1" fmla="*/ 245 h 298"/>
                    <a:gd name="T2" fmla="*/ 95 w 209"/>
                    <a:gd name="T3" fmla="*/ 183 h 298"/>
                    <a:gd name="T4" fmla="*/ 91 w 209"/>
                    <a:gd name="T5" fmla="*/ 167 h 298"/>
                    <a:gd name="T6" fmla="*/ 78 w 209"/>
                    <a:gd name="T7" fmla="*/ 156 h 298"/>
                    <a:gd name="T8" fmla="*/ 83 w 209"/>
                    <a:gd name="T9" fmla="*/ 31 h 298"/>
                    <a:gd name="T10" fmla="*/ 82 w 209"/>
                    <a:gd name="T11" fmla="*/ 19 h 298"/>
                    <a:gd name="T12" fmla="*/ 66 w 209"/>
                    <a:gd name="T13" fmla="*/ 3 h 298"/>
                    <a:gd name="T14" fmla="*/ 54 w 209"/>
                    <a:gd name="T15" fmla="*/ 0 h 298"/>
                    <a:gd name="T16" fmla="*/ 43 w 209"/>
                    <a:gd name="T17" fmla="*/ 2 h 298"/>
                    <a:gd name="T18" fmla="*/ 27 w 209"/>
                    <a:gd name="T19" fmla="*/ 18 h 298"/>
                    <a:gd name="T20" fmla="*/ 26 w 209"/>
                    <a:gd name="T21" fmla="*/ 29 h 298"/>
                    <a:gd name="T22" fmla="*/ 20 w 209"/>
                    <a:gd name="T23" fmla="*/ 153 h 298"/>
                    <a:gd name="T24" fmla="*/ 11 w 209"/>
                    <a:gd name="T25" fmla="*/ 160 h 298"/>
                    <a:gd name="T26" fmla="*/ 1 w 209"/>
                    <a:gd name="T27" fmla="*/ 180 h 298"/>
                    <a:gd name="T28" fmla="*/ 0 w 209"/>
                    <a:gd name="T29" fmla="*/ 192 h 298"/>
                    <a:gd name="T30" fmla="*/ 1 w 209"/>
                    <a:gd name="T31" fmla="*/ 202 h 298"/>
                    <a:gd name="T32" fmla="*/ 8 w 209"/>
                    <a:gd name="T33" fmla="*/ 219 h 298"/>
                    <a:gd name="T34" fmla="*/ 21 w 209"/>
                    <a:gd name="T35" fmla="*/ 232 h 298"/>
                    <a:gd name="T36" fmla="*/ 39 w 209"/>
                    <a:gd name="T37" fmla="*/ 239 h 298"/>
                    <a:gd name="T38" fmla="*/ 49 w 209"/>
                    <a:gd name="T39" fmla="*/ 241 h 298"/>
                    <a:gd name="T40" fmla="*/ 59 w 209"/>
                    <a:gd name="T41" fmla="*/ 239 h 298"/>
                    <a:gd name="T42" fmla="*/ 69 w 209"/>
                    <a:gd name="T43" fmla="*/ 235 h 298"/>
                    <a:gd name="T44" fmla="*/ 164 w 209"/>
                    <a:gd name="T45" fmla="*/ 294 h 298"/>
                    <a:gd name="T46" fmla="*/ 171 w 209"/>
                    <a:gd name="T47" fmla="*/ 298 h 298"/>
                    <a:gd name="T48" fmla="*/ 180 w 209"/>
                    <a:gd name="T49" fmla="*/ 298 h 298"/>
                    <a:gd name="T50" fmla="*/ 187 w 209"/>
                    <a:gd name="T51" fmla="*/ 298 h 298"/>
                    <a:gd name="T52" fmla="*/ 199 w 209"/>
                    <a:gd name="T53" fmla="*/ 291 h 298"/>
                    <a:gd name="T54" fmla="*/ 205 w 209"/>
                    <a:gd name="T55" fmla="*/ 285 h 298"/>
                    <a:gd name="T56" fmla="*/ 209 w 209"/>
                    <a:gd name="T57" fmla="*/ 274 h 298"/>
                    <a:gd name="T58" fmla="*/ 203 w 209"/>
                    <a:gd name="T59" fmla="*/ 252 h 298"/>
                    <a:gd name="T60" fmla="*/ 194 w 209"/>
                    <a:gd name="T61" fmla="*/ 245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09" h="298">
                      <a:moveTo>
                        <a:pt x="194" y="245"/>
                      </a:moveTo>
                      <a:lnTo>
                        <a:pt x="95" y="183"/>
                      </a:lnTo>
                      <a:lnTo>
                        <a:pt x="91" y="167"/>
                      </a:lnTo>
                      <a:lnTo>
                        <a:pt x="78" y="156"/>
                      </a:lnTo>
                      <a:lnTo>
                        <a:pt x="83" y="31"/>
                      </a:lnTo>
                      <a:lnTo>
                        <a:pt x="82" y="19"/>
                      </a:lnTo>
                      <a:lnTo>
                        <a:pt x="66" y="3"/>
                      </a:lnTo>
                      <a:lnTo>
                        <a:pt x="54" y="0"/>
                      </a:lnTo>
                      <a:lnTo>
                        <a:pt x="43" y="2"/>
                      </a:lnTo>
                      <a:lnTo>
                        <a:pt x="27" y="18"/>
                      </a:lnTo>
                      <a:lnTo>
                        <a:pt x="26" y="29"/>
                      </a:lnTo>
                      <a:lnTo>
                        <a:pt x="20" y="153"/>
                      </a:lnTo>
                      <a:lnTo>
                        <a:pt x="11" y="160"/>
                      </a:lnTo>
                      <a:lnTo>
                        <a:pt x="1" y="180"/>
                      </a:lnTo>
                      <a:lnTo>
                        <a:pt x="0" y="192"/>
                      </a:lnTo>
                      <a:lnTo>
                        <a:pt x="1" y="202"/>
                      </a:lnTo>
                      <a:lnTo>
                        <a:pt x="8" y="219"/>
                      </a:lnTo>
                      <a:lnTo>
                        <a:pt x="21" y="232"/>
                      </a:lnTo>
                      <a:lnTo>
                        <a:pt x="39" y="239"/>
                      </a:lnTo>
                      <a:lnTo>
                        <a:pt x="49" y="241"/>
                      </a:lnTo>
                      <a:lnTo>
                        <a:pt x="59" y="239"/>
                      </a:lnTo>
                      <a:lnTo>
                        <a:pt x="69" y="235"/>
                      </a:lnTo>
                      <a:lnTo>
                        <a:pt x="164" y="294"/>
                      </a:lnTo>
                      <a:lnTo>
                        <a:pt x="171" y="298"/>
                      </a:lnTo>
                      <a:lnTo>
                        <a:pt x="180" y="298"/>
                      </a:lnTo>
                      <a:lnTo>
                        <a:pt x="187" y="298"/>
                      </a:lnTo>
                      <a:lnTo>
                        <a:pt x="199" y="291"/>
                      </a:lnTo>
                      <a:lnTo>
                        <a:pt x="205" y="285"/>
                      </a:lnTo>
                      <a:lnTo>
                        <a:pt x="209" y="274"/>
                      </a:lnTo>
                      <a:lnTo>
                        <a:pt x="203" y="252"/>
                      </a:lnTo>
                      <a:lnTo>
                        <a:pt x="194" y="24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" name="Group 19">
                <a:extLst>
                  <a:ext uri="{FF2B5EF4-FFF2-40B4-BE49-F238E27FC236}">
                    <a16:creationId xmlns="" xmlns:a16="http://schemas.microsoft.com/office/drawing/2014/main" id="{899D36FF-8E08-5F0C-CA43-2B2D3406768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0893103" y="498283"/>
                <a:ext cx="106209" cy="106209"/>
                <a:chOff x="1747" y="423"/>
                <a:chExt cx="575" cy="575"/>
              </a:xfrm>
              <a:solidFill>
                <a:schemeClr val="bg1"/>
              </a:solidFill>
            </p:grpSpPr>
            <p:sp>
              <p:nvSpPr>
                <p:cNvPr id="15" name="Freeform 20">
                  <a:extLst>
                    <a:ext uri="{FF2B5EF4-FFF2-40B4-BE49-F238E27FC236}">
                      <a16:creationId xmlns="" xmlns:a16="http://schemas.microsoft.com/office/drawing/2014/main" id="{AD7A2E7B-703E-F52A-9754-92CD4C21186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899" y="577"/>
                  <a:ext cx="271" cy="270"/>
                </a:xfrm>
                <a:custGeom>
                  <a:avLst/>
                  <a:gdLst>
                    <a:gd name="T0" fmla="*/ 148 w 811"/>
                    <a:gd name="T1" fmla="*/ 0 h 811"/>
                    <a:gd name="T2" fmla="*/ 65 w 811"/>
                    <a:gd name="T3" fmla="*/ 24 h 811"/>
                    <a:gd name="T4" fmla="*/ 1 w 811"/>
                    <a:gd name="T5" fmla="*/ 118 h 811"/>
                    <a:gd name="T6" fmla="*/ 0 w 811"/>
                    <a:gd name="T7" fmla="*/ 663 h 811"/>
                    <a:gd name="T8" fmla="*/ 24 w 811"/>
                    <a:gd name="T9" fmla="*/ 746 h 811"/>
                    <a:gd name="T10" fmla="*/ 118 w 811"/>
                    <a:gd name="T11" fmla="*/ 808 h 811"/>
                    <a:gd name="T12" fmla="*/ 663 w 811"/>
                    <a:gd name="T13" fmla="*/ 811 h 811"/>
                    <a:gd name="T14" fmla="*/ 746 w 811"/>
                    <a:gd name="T15" fmla="*/ 787 h 811"/>
                    <a:gd name="T16" fmla="*/ 810 w 811"/>
                    <a:gd name="T17" fmla="*/ 693 h 811"/>
                    <a:gd name="T18" fmla="*/ 811 w 811"/>
                    <a:gd name="T19" fmla="*/ 148 h 811"/>
                    <a:gd name="T20" fmla="*/ 787 w 811"/>
                    <a:gd name="T21" fmla="*/ 65 h 811"/>
                    <a:gd name="T22" fmla="*/ 693 w 811"/>
                    <a:gd name="T23" fmla="*/ 1 h 811"/>
                    <a:gd name="T24" fmla="*/ 405 w 811"/>
                    <a:gd name="T25" fmla="*/ 673 h 811"/>
                    <a:gd name="T26" fmla="*/ 326 w 811"/>
                    <a:gd name="T27" fmla="*/ 661 h 811"/>
                    <a:gd name="T28" fmla="*/ 235 w 811"/>
                    <a:gd name="T29" fmla="*/ 611 h 811"/>
                    <a:gd name="T30" fmla="*/ 170 w 811"/>
                    <a:gd name="T31" fmla="*/ 533 h 811"/>
                    <a:gd name="T32" fmla="*/ 140 w 811"/>
                    <a:gd name="T33" fmla="*/ 432 h 811"/>
                    <a:gd name="T34" fmla="*/ 140 w 811"/>
                    <a:gd name="T35" fmla="*/ 377 h 811"/>
                    <a:gd name="T36" fmla="*/ 170 w 811"/>
                    <a:gd name="T37" fmla="*/ 278 h 811"/>
                    <a:gd name="T38" fmla="*/ 235 w 811"/>
                    <a:gd name="T39" fmla="*/ 199 h 811"/>
                    <a:gd name="T40" fmla="*/ 326 w 811"/>
                    <a:gd name="T41" fmla="*/ 150 h 811"/>
                    <a:gd name="T42" fmla="*/ 405 w 811"/>
                    <a:gd name="T43" fmla="*/ 138 h 811"/>
                    <a:gd name="T44" fmla="*/ 486 w 811"/>
                    <a:gd name="T45" fmla="*/ 150 h 811"/>
                    <a:gd name="T46" fmla="*/ 575 w 811"/>
                    <a:gd name="T47" fmla="*/ 199 h 811"/>
                    <a:gd name="T48" fmla="*/ 641 w 811"/>
                    <a:gd name="T49" fmla="*/ 278 h 811"/>
                    <a:gd name="T50" fmla="*/ 671 w 811"/>
                    <a:gd name="T51" fmla="*/ 377 h 811"/>
                    <a:gd name="T52" fmla="*/ 671 w 811"/>
                    <a:gd name="T53" fmla="*/ 432 h 811"/>
                    <a:gd name="T54" fmla="*/ 641 w 811"/>
                    <a:gd name="T55" fmla="*/ 533 h 811"/>
                    <a:gd name="T56" fmla="*/ 575 w 811"/>
                    <a:gd name="T57" fmla="*/ 611 h 811"/>
                    <a:gd name="T58" fmla="*/ 486 w 811"/>
                    <a:gd name="T59" fmla="*/ 661 h 811"/>
                    <a:gd name="T60" fmla="*/ 405 w 811"/>
                    <a:gd name="T61" fmla="*/ 673 h 811"/>
                    <a:gd name="T62" fmla="*/ 669 w 811"/>
                    <a:gd name="T63" fmla="*/ 193 h 811"/>
                    <a:gd name="T64" fmla="*/ 628 w 811"/>
                    <a:gd name="T65" fmla="*/ 166 h 811"/>
                    <a:gd name="T66" fmla="*/ 618 w 811"/>
                    <a:gd name="T67" fmla="*/ 130 h 811"/>
                    <a:gd name="T68" fmla="*/ 628 w 811"/>
                    <a:gd name="T69" fmla="*/ 95 h 811"/>
                    <a:gd name="T70" fmla="*/ 669 w 811"/>
                    <a:gd name="T71" fmla="*/ 68 h 811"/>
                    <a:gd name="T72" fmla="*/ 695 w 811"/>
                    <a:gd name="T73" fmla="*/ 68 h 811"/>
                    <a:gd name="T74" fmla="*/ 733 w 811"/>
                    <a:gd name="T75" fmla="*/ 95 h 811"/>
                    <a:gd name="T76" fmla="*/ 745 w 811"/>
                    <a:gd name="T77" fmla="*/ 130 h 811"/>
                    <a:gd name="T78" fmla="*/ 733 w 811"/>
                    <a:gd name="T79" fmla="*/ 166 h 811"/>
                    <a:gd name="T80" fmla="*/ 695 w 811"/>
                    <a:gd name="T81" fmla="*/ 193 h 8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811" h="811">
                      <a:moveTo>
                        <a:pt x="663" y="0"/>
                      </a:moveTo>
                      <a:lnTo>
                        <a:pt x="148" y="0"/>
                      </a:lnTo>
                      <a:lnTo>
                        <a:pt x="118" y="1"/>
                      </a:lnTo>
                      <a:lnTo>
                        <a:pt x="65" y="24"/>
                      </a:lnTo>
                      <a:lnTo>
                        <a:pt x="24" y="65"/>
                      </a:lnTo>
                      <a:lnTo>
                        <a:pt x="1" y="118"/>
                      </a:lnTo>
                      <a:lnTo>
                        <a:pt x="0" y="148"/>
                      </a:lnTo>
                      <a:lnTo>
                        <a:pt x="0" y="663"/>
                      </a:lnTo>
                      <a:lnTo>
                        <a:pt x="1" y="693"/>
                      </a:lnTo>
                      <a:lnTo>
                        <a:pt x="24" y="746"/>
                      </a:lnTo>
                      <a:lnTo>
                        <a:pt x="65" y="787"/>
                      </a:lnTo>
                      <a:lnTo>
                        <a:pt x="118" y="808"/>
                      </a:lnTo>
                      <a:lnTo>
                        <a:pt x="148" y="811"/>
                      </a:lnTo>
                      <a:lnTo>
                        <a:pt x="663" y="811"/>
                      </a:lnTo>
                      <a:lnTo>
                        <a:pt x="693" y="808"/>
                      </a:lnTo>
                      <a:lnTo>
                        <a:pt x="746" y="787"/>
                      </a:lnTo>
                      <a:lnTo>
                        <a:pt x="787" y="746"/>
                      </a:lnTo>
                      <a:lnTo>
                        <a:pt x="810" y="693"/>
                      </a:lnTo>
                      <a:lnTo>
                        <a:pt x="811" y="663"/>
                      </a:lnTo>
                      <a:lnTo>
                        <a:pt x="811" y="148"/>
                      </a:lnTo>
                      <a:lnTo>
                        <a:pt x="810" y="118"/>
                      </a:lnTo>
                      <a:lnTo>
                        <a:pt x="787" y="65"/>
                      </a:lnTo>
                      <a:lnTo>
                        <a:pt x="746" y="24"/>
                      </a:lnTo>
                      <a:lnTo>
                        <a:pt x="693" y="1"/>
                      </a:lnTo>
                      <a:lnTo>
                        <a:pt x="663" y="0"/>
                      </a:lnTo>
                      <a:close/>
                      <a:moveTo>
                        <a:pt x="405" y="673"/>
                      </a:moveTo>
                      <a:lnTo>
                        <a:pt x="377" y="671"/>
                      </a:lnTo>
                      <a:lnTo>
                        <a:pt x="326" y="661"/>
                      </a:lnTo>
                      <a:lnTo>
                        <a:pt x="278" y="640"/>
                      </a:lnTo>
                      <a:lnTo>
                        <a:pt x="235" y="611"/>
                      </a:lnTo>
                      <a:lnTo>
                        <a:pt x="199" y="575"/>
                      </a:lnTo>
                      <a:lnTo>
                        <a:pt x="170" y="533"/>
                      </a:lnTo>
                      <a:lnTo>
                        <a:pt x="150" y="484"/>
                      </a:lnTo>
                      <a:lnTo>
                        <a:pt x="140" y="432"/>
                      </a:lnTo>
                      <a:lnTo>
                        <a:pt x="138" y="405"/>
                      </a:lnTo>
                      <a:lnTo>
                        <a:pt x="140" y="377"/>
                      </a:lnTo>
                      <a:lnTo>
                        <a:pt x="150" y="326"/>
                      </a:lnTo>
                      <a:lnTo>
                        <a:pt x="170" y="278"/>
                      </a:lnTo>
                      <a:lnTo>
                        <a:pt x="199" y="235"/>
                      </a:lnTo>
                      <a:lnTo>
                        <a:pt x="235" y="199"/>
                      </a:lnTo>
                      <a:lnTo>
                        <a:pt x="278" y="170"/>
                      </a:lnTo>
                      <a:lnTo>
                        <a:pt x="326" y="150"/>
                      </a:lnTo>
                      <a:lnTo>
                        <a:pt x="377" y="138"/>
                      </a:lnTo>
                      <a:lnTo>
                        <a:pt x="405" y="138"/>
                      </a:lnTo>
                      <a:lnTo>
                        <a:pt x="432" y="138"/>
                      </a:lnTo>
                      <a:lnTo>
                        <a:pt x="486" y="150"/>
                      </a:lnTo>
                      <a:lnTo>
                        <a:pt x="533" y="170"/>
                      </a:lnTo>
                      <a:lnTo>
                        <a:pt x="575" y="199"/>
                      </a:lnTo>
                      <a:lnTo>
                        <a:pt x="612" y="235"/>
                      </a:lnTo>
                      <a:lnTo>
                        <a:pt x="641" y="278"/>
                      </a:lnTo>
                      <a:lnTo>
                        <a:pt x="661" y="326"/>
                      </a:lnTo>
                      <a:lnTo>
                        <a:pt x="671" y="377"/>
                      </a:lnTo>
                      <a:lnTo>
                        <a:pt x="673" y="405"/>
                      </a:lnTo>
                      <a:lnTo>
                        <a:pt x="671" y="432"/>
                      </a:lnTo>
                      <a:lnTo>
                        <a:pt x="661" y="484"/>
                      </a:lnTo>
                      <a:lnTo>
                        <a:pt x="641" y="533"/>
                      </a:lnTo>
                      <a:lnTo>
                        <a:pt x="612" y="575"/>
                      </a:lnTo>
                      <a:lnTo>
                        <a:pt x="575" y="611"/>
                      </a:lnTo>
                      <a:lnTo>
                        <a:pt x="533" y="640"/>
                      </a:lnTo>
                      <a:lnTo>
                        <a:pt x="486" y="661"/>
                      </a:lnTo>
                      <a:lnTo>
                        <a:pt x="432" y="671"/>
                      </a:lnTo>
                      <a:lnTo>
                        <a:pt x="405" y="673"/>
                      </a:lnTo>
                      <a:close/>
                      <a:moveTo>
                        <a:pt x="682" y="193"/>
                      </a:moveTo>
                      <a:lnTo>
                        <a:pt x="669" y="193"/>
                      </a:lnTo>
                      <a:lnTo>
                        <a:pt x="646" y="183"/>
                      </a:lnTo>
                      <a:lnTo>
                        <a:pt x="628" y="166"/>
                      </a:lnTo>
                      <a:lnTo>
                        <a:pt x="620" y="143"/>
                      </a:lnTo>
                      <a:lnTo>
                        <a:pt x="618" y="130"/>
                      </a:lnTo>
                      <a:lnTo>
                        <a:pt x="620" y="117"/>
                      </a:lnTo>
                      <a:lnTo>
                        <a:pt x="628" y="95"/>
                      </a:lnTo>
                      <a:lnTo>
                        <a:pt x="646" y="78"/>
                      </a:lnTo>
                      <a:lnTo>
                        <a:pt x="669" y="68"/>
                      </a:lnTo>
                      <a:lnTo>
                        <a:pt x="682" y="66"/>
                      </a:lnTo>
                      <a:lnTo>
                        <a:pt x="695" y="68"/>
                      </a:lnTo>
                      <a:lnTo>
                        <a:pt x="716" y="78"/>
                      </a:lnTo>
                      <a:lnTo>
                        <a:pt x="733" y="95"/>
                      </a:lnTo>
                      <a:lnTo>
                        <a:pt x="744" y="117"/>
                      </a:lnTo>
                      <a:lnTo>
                        <a:pt x="745" y="130"/>
                      </a:lnTo>
                      <a:lnTo>
                        <a:pt x="744" y="143"/>
                      </a:lnTo>
                      <a:lnTo>
                        <a:pt x="733" y="166"/>
                      </a:lnTo>
                      <a:lnTo>
                        <a:pt x="716" y="183"/>
                      </a:lnTo>
                      <a:lnTo>
                        <a:pt x="695" y="193"/>
                      </a:lnTo>
                      <a:lnTo>
                        <a:pt x="682" y="1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Freeform 21">
                  <a:extLst>
                    <a:ext uri="{FF2B5EF4-FFF2-40B4-BE49-F238E27FC236}">
                      <a16:creationId xmlns="" xmlns:a16="http://schemas.microsoft.com/office/drawing/2014/main" id="{9F3A39CC-6298-C4FD-DEFD-19D48D2C2BF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3" y="660"/>
                  <a:ext cx="103" cy="103"/>
                </a:xfrm>
                <a:custGeom>
                  <a:avLst/>
                  <a:gdLst>
                    <a:gd name="T0" fmla="*/ 154 w 308"/>
                    <a:gd name="T1" fmla="*/ 0 h 308"/>
                    <a:gd name="T2" fmla="*/ 124 w 308"/>
                    <a:gd name="T3" fmla="*/ 3 h 308"/>
                    <a:gd name="T4" fmla="*/ 67 w 308"/>
                    <a:gd name="T5" fmla="*/ 26 h 308"/>
                    <a:gd name="T6" fmla="*/ 26 w 308"/>
                    <a:gd name="T7" fmla="*/ 67 h 308"/>
                    <a:gd name="T8" fmla="*/ 3 w 308"/>
                    <a:gd name="T9" fmla="*/ 122 h 308"/>
                    <a:gd name="T10" fmla="*/ 0 w 308"/>
                    <a:gd name="T11" fmla="*/ 154 h 308"/>
                    <a:gd name="T12" fmla="*/ 3 w 308"/>
                    <a:gd name="T13" fmla="*/ 185 h 308"/>
                    <a:gd name="T14" fmla="*/ 26 w 308"/>
                    <a:gd name="T15" fmla="*/ 240 h 308"/>
                    <a:gd name="T16" fmla="*/ 67 w 308"/>
                    <a:gd name="T17" fmla="*/ 283 h 308"/>
                    <a:gd name="T18" fmla="*/ 124 w 308"/>
                    <a:gd name="T19" fmla="*/ 307 h 308"/>
                    <a:gd name="T20" fmla="*/ 154 w 308"/>
                    <a:gd name="T21" fmla="*/ 308 h 308"/>
                    <a:gd name="T22" fmla="*/ 186 w 308"/>
                    <a:gd name="T23" fmla="*/ 307 h 308"/>
                    <a:gd name="T24" fmla="*/ 242 w 308"/>
                    <a:gd name="T25" fmla="*/ 283 h 308"/>
                    <a:gd name="T26" fmla="*/ 284 w 308"/>
                    <a:gd name="T27" fmla="*/ 240 h 308"/>
                    <a:gd name="T28" fmla="*/ 307 w 308"/>
                    <a:gd name="T29" fmla="*/ 185 h 308"/>
                    <a:gd name="T30" fmla="*/ 308 w 308"/>
                    <a:gd name="T31" fmla="*/ 154 h 308"/>
                    <a:gd name="T32" fmla="*/ 307 w 308"/>
                    <a:gd name="T33" fmla="*/ 122 h 308"/>
                    <a:gd name="T34" fmla="*/ 284 w 308"/>
                    <a:gd name="T35" fmla="*/ 67 h 308"/>
                    <a:gd name="T36" fmla="*/ 242 w 308"/>
                    <a:gd name="T37" fmla="*/ 26 h 308"/>
                    <a:gd name="T38" fmla="*/ 186 w 308"/>
                    <a:gd name="T39" fmla="*/ 3 h 308"/>
                    <a:gd name="T40" fmla="*/ 154 w 308"/>
                    <a:gd name="T41" fmla="*/ 0 h 3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308" h="308">
                      <a:moveTo>
                        <a:pt x="154" y="0"/>
                      </a:moveTo>
                      <a:lnTo>
                        <a:pt x="124" y="3"/>
                      </a:lnTo>
                      <a:lnTo>
                        <a:pt x="67" y="26"/>
                      </a:lnTo>
                      <a:lnTo>
                        <a:pt x="26" y="67"/>
                      </a:lnTo>
                      <a:lnTo>
                        <a:pt x="3" y="122"/>
                      </a:lnTo>
                      <a:lnTo>
                        <a:pt x="0" y="154"/>
                      </a:lnTo>
                      <a:lnTo>
                        <a:pt x="3" y="185"/>
                      </a:lnTo>
                      <a:lnTo>
                        <a:pt x="26" y="240"/>
                      </a:lnTo>
                      <a:lnTo>
                        <a:pt x="67" y="283"/>
                      </a:lnTo>
                      <a:lnTo>
                        <a:pt x="124" y="307"/>
                      </a:lnTo>
                      <a:lnTo>
                        <a:pt x="154" y="308"/>
                      </a:lnTo>
                      <a:lnTo>
                        <a:pt x="186" y="307"/>
                      </a:lnTo>
                      <a:lnTo>
                        <a:pt x="242" y="283"/>
                      </a:lnTo>
                      <a:lnTo>
                        <a:pt x="284" y="240"/>
                      </a:lnTo>
                      <a:lnTo>
                        <a:pt x="307" y="185"/>
                      </a:lnTo>
                      <a:lnTo>
                        <a:pt x="308" y="154"/>
                      </a:lnTo>
                      <a:lnTo>
                        <a:pt x="307" y="122"/>
                      </a:lnTo>
                      <a:lnTo>
                        <a:pt x="284" y="67"/>
                      </a:lnTo>
                      <a:lnTo>
                        <a:pt x="242" y="26"/>
                      </a:lnTo>
                      <a:lnTo>
                        <a:pt x="186" y="3"/>
                      </a:lnTo>
                      <a:lnTo>
                        <a:pt x="15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7" name="Freeform 22">
                  <a:extLst>
                    <a:ext uri="{FF2B5EF4-FFF2-40B4-BE49-F238E27FC236}">
                      <a16:creationId xmlns="" xmlns:a16="http://schemas.microsoft.com/office/drawing/2014/main" id="{52FF5B65-EF9F-9CD1-7877-E4D020174FF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747" y="423"/>
                  <a:ext cx="575" cy="575"/>
                </a:xfrm>
                <a:custGeom>
                  <a:avLst/>
                  <a:gdLst>
                    <a:gd name="T0" fmla="*/ 819 w 1725"/>
                    <a:gd name="T1" fmla="*/ 2 h 1725"/>
                    <a:gd name="T2" fmla="*/ 647 w 1725"/>
                    <a:gd name="T3" fmla="*/ 28 h 1725"/>
                    <a:gd name="T4" fmla="*/ 489 w 1725"/>
                    <a:gd name="T5" fmla="*/ 85 h 1725"/>
                    <a:gd name="T6" fmla="*/ 346 w 1725"/>
                    <a:gd name="T7" fmla="*/ 172 h 1725"/>
                    <a:gd name="T8" fmla="*/ 223 w 1725"/>
                    <a:gd name="T9" fmla="*/ 283 h 1725"/>
                    <a:gd name="T10" fmla="*/ 124 w 1725"/>
                    <a:gd name="T11" fmla="*/ 415 h 1725"/>
                    <a:gd name="T12" fmla="*/ 52 w 1725"/>
                    <a:gd name="T13" fmla="*/ 567 h 1725"/>
                    <a:gd name="T14" fmla="*/ 10 w 1725"/>
                    <a:gd name="T15" fmla="*/ 731 h 1725"/>
                    <a:gd name="T16" fmla="*/ 0 w 1725"/>
                    <a:gd name="T17" fmla="*/ 863 h 1725"/>
                    <a:gd name="T18" fmla="*/ 10 w 1725"/>
                    <a:gd name="T19" fmla="*/ 994 h 1725"/>
                    <a:gd name="T20" fmla="*/ 52 w 1725"/>
                    <a:gd name="T21" fmla="*/ 1159 h 1725"/>
                    <a:gd name="T22" fmla="*/ 124 w 1725"/>
                    <a:gd name="T23" fmla="*/ 1310 h 1725"/>
                    <a:gd name="T24" fmla="*/ 223 w 1725"/>
                    <a:gd name="T25" fmla="*/ 1443 h 1725"/>
                    <a:gd name="T26" fmla="*/ 346 w 1725"/>
                    <a:gd name="T27" fmla="*/ 1553 h 1725"/>
                    <a:gd name="T28" fmla="*/ 489 w 1725"/>
                    <a:gd name="T29" fmla="*/ 1640 h 1725"/>
                    <a:gd name="T30" fmla="*/ 647 w 1725"/>
                    <a:gd name="T31" fmla="*/ 1698 h 1725"/>
                    <a:gd name="T32" fmla="*/ 819 w 1725"/>
                    <a:gd name="T33" fmla="*/ 1724 h 1725"/>
                    <a:gd name="T34" fmla="*/ 907 w 1725"/>
                    <a:gd name="T35" fmla="*/ 1724 h 1725"/>
                    <a:gd name="T36" fmla="*/ 1078 w 1725"/>
                    <a:gd name="T37" fmla="*/ 1698 h 1725"/>
                    <a:gd name="T38" fmla="*/ 1237 w 1725"/>
                    <a:gd name="T39" fmla="*/ 1640 h 1725"/>
                    <a:gd name="T40" fmla="*/ 1379 w 1725"/>
                    <a:gd name="T41" fmla="*/ 1553 h 1725"/>
                    <a:gd name="T42" fmla="*/ 1500 w 1725"/>
                    <a:gd name="T43" fmla="*/ 1443 h 1725"/>
                    <a:gd name="T44" fmla="*/ 1600 w 1725"/>
                    <a:gd name="T45" fmla="*/ 1310 h 1725"/>
                    <a:gd name="T46" fmla="*/ 1673 w 1725"/>
                    <a:gd name="T47" fmla="*/ 1159 h 1725"/>
                    <a:gd name="T48" fmla="*/ 1715 w 1725"/>
                    <a:gd name="T49" fmla="*/ 994 h 1725"/>
                    <a:gd name="T50" fmla="*/ 1725 w 1725"/>
                    <a:gd name="T51" fmla="*/ 863 h 1725"/>
                    <a:gd name="T52" fmla="*/ 1715 w 1725"/>
                    <a:gd name="T53" fmla="*/ 731 h 1725"/>
                    <a:gd name="T54" fmla="*/ 1673 w 1725"/>
                    <a:gd name="T55" fmla="*/ 567 h 1725"/>
                    <a:gd name="T56" fmla="*/ 1600 w 1725"/>
                    <a:gd name="T57" fmla="*/ 415 h 1725"/>
                    <a:gd name="T58" fmla="*/ 1500 w 1725"/>
                    <a:gd name="T59" fmla="*/ 283 h 1725"/>
                    <a:gd name="T60" fmla="*/ 1379 w 1725"/>
                    <a:gd name="T61" fmla="*/ 172 h 1725"/>
                    <a:gd name="T62" fmla="*/ 1237 w 1725"/>
                    <a:gd name="T63" fmla="*/ 85 h 1725"/>
                    <a:gd name="T64" fmla="*/ 1078 w 1725"/>
                    <a:gd name="T65" fmla="*/ 28 h 1725"/>
                    <a:gd name="T66" fmla="*/ 907 w 1725"/>
                    <a:gd name="T67" fmla="*/ 2 h 1725"/>
                    <a:gd name="T68" fmla="*/ 1381 w 1725"/>
                    <a:gd name="T69" fmla="*/ 1123 h 1725"/>
                    <a:gd name="T70" fmla="*/ 1369 w 1725"/>
                    <a:gd name="T71" fmla="*/ 1201 h 1725"/>
                    <a:gd name="T72" fmla="*/ 1322 w 1725"/>
                    <a:gd name="T73" fmla="*/ 1288 h 1725"/>
                    <a:gd name="T74" fmla="*/ 1244 w 1725"/>
                    <a:gd name="T75" fmla="*/ 1352 h 1725"/>
                    <a:gd name="T76" fmla="*/ 1146 w 1725"/>
                    <a:gd name="T77" fmla="*/ 1383 h 1725"/>
                    <a:gd name="T78" fmla="*/ 605 w 1725"/>
                    <a:gd name="T79" fmla="*/ 1383 h 1725"/>
                    <a:gd name="T80" fmla="*/ 527 w 1725"/>
                    <a:gd name="T81" fmla="*/ 1372 h 1725"/>
                    <a:gd name="T82" fmla="*/ 438 w 1725"/>
                    <a:gd name="T83" fmla="*/ 1324 h 1725"/>
                    <a:gd name="T84" fmla="*/ 375 w 1725"/>
                    <a:gd name="T85" fmla="*/ 1247 h 1725"/>
                    <a:gd name="T86" fmla="*/ 344 w 1725"/>
                    <a:gd name="T87" fmla="*/ 1149 h 1725"/>
                    <a:gd name="T88" fmla="*/ 343 w 1725"/>
                    <a:gd name="T89" fmla="*/ 608 h 1725"/>
                    <a:gd name="T90" fmla="*/ 355 w 1725"/>
                    <a:gd name="T91" fmla="*/ 531 h 1725"/>
                    <a:gd name="T92" fmla="*/ 404 w 1725"/>
                    <a:gd name="T93" fmla="*/ 441 h 1725"/>
                    <a:gd name="T94" fmla="*/ 480 w 1725"/>
                    <a:gd name="T95" fmla="*/ 378 h 1725"/>
                    <a:gd name="T96" fmla="*/ 578 w 1725"/>
                    <a:gd name="T97" fmla="*/ 348 h 1725"/>
                    <a:gd name="T98" fmla="*/ 1120 w 1725"/>
                    <a:gd name="T99" fmla="*/ 346 h 1725"/>
                    <a:gd name="T100" fmla="*/ 1198 w 1725"/>
                    <a:gd name="T101" fmla="*/ 358 h 1725"/>
                    <a:gd name="T102" fmla="*/ 1286 w 1725"/>
                    <a:gd name="T103" fmla="*/ 407 h 1725"/>
                    <a:gd name="T104" fmla="*/ 1350 w 1725"/>
                    <a:gd name="T105" fmla="*/ 483 h 1725"/>
                    <a:gd name="T106" fmla="*/ 1381 w 1725"/>
                    <a:gd name="T107" fmla="*/ 581 h 1725"/>
                    <a:gd name="T108" fmla="*/ 1381 w 1725"/>
                    <a:gd name="T109" fmla="*/ 1123 h 1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25" h="1725">
                      <a:moveTo>
                        <a:pt x="862" y="0"/>
                      </a:moveTo>
                      <a:lnTo>
                        <a:pt x="819" y="2"/>
                      </a:lnTo>
                      <a:lnTo>
                        <a:pt x="731" y="10"/>
                      </a:lnTo>
                      <a:lnTo>
                        <a:pt x="647" y="28"/>
                      </a:lnTo>
                      <a:lnTo>
                        <a:pt x="566" y="52"/>
                      </a:lnTo>
                      <a:lnTo>
                        <a:pt x="489" y="85"/>
                      </a:lnTo>
                      <a:lnTo>
                        <a:pt x="415" y="126"/>
                      </a:lnTo>
                      <a:lnTo>
                        <a:pt x="346" y="172"/>
                      </a:lnTo>
                      <a:lnTo>
                        <a:pt x="282" y="225"/>
                      </a:lnTo>
                      <a:lnTo>
                        <a:pt x="223" y="283"/>
                      </a:lnTo>
                      <a:lnTo>
                        <a:pt x="172" y="346"/>
                      </a:lnTo>
                      <a:lnTo>
                        <a:pt x="124" y="415"/>
                      </a:lnTo>
                      <a:lnTo>
                        <a:pt x="85" y="489"/>
                      </a:lnTo>
                      <a:lnTo>
                        <a:pt x="52" y="567"/>
                      </a:lnTo>
                      <a:lnTo>
                        <a:pt x="27" y="647"/>
                      </a:lnTo>
                      <a:lnTo>
                        <a:pt x="10" y="731"/>
                      </a:lnTo>
                      <a:lnTo>
                        <a:pt x="1" y="819"/>
                      </a:lnTo>
                      <a:lnTo>
                        <a:pt x="0" y="863"/>
                      </a:lnTo>
                      <a:lnTo>
                        <a:pt x="1" y="907"/>
                      </a:lnTo>
                      <a:lnTo>
                        <a:pt x="10" y="994"/>
                      </a:lnTo>
                      <a:lnTo>
                        <a:pt x="27" y="1078"/>
                      </a:lnTo>
                      <a:lnTo>
                        <a:pt x="52" y="1159"/>
                      </a:lnTo>
                      <a:lnTo>
                        <a:pt x="85" y="1237"/>
                      </a:lnTo>
                      <a:lnTo>
                        <a:pt x="124" y="1310"/>
                      </a:lnTo>
                      <a:lnTo>
                        <a:pt x="172" y="1379"/>
                      </a:lnTo>
                      <a:lnTo>
                        <a:pt x="223" y="1443"/>
                      </a:lnTo>
                      <a:lnTo>
                        <a:pt x="282" y="1502"/>
                      </a:lnTo>
                      <a:lnTo>
                        <a:pt x="346" y="1553"/>
                      </a:lnTo>
                      <a:lnTo>
                        <a:pt x="415" y="1601"/>
                      </a:lnTo>
                      <a:lnTo>
                        <a:pt x="489" y="1640"/>
                      </a:lnTo>
                      <a:lnTo>
                        <a:pt x="566" y="1673"/>
                      </a:lnTo>
                      <a:lnTo>
                        <a:pt x="647" y="1698"/>
                      </a:lnTo>
                      <a:lnTo>
                        <a:pt x="731" y="1715"/>
                      </a:lnTo>
                      <a:lnTo>
                        <a:pt x="819" y="1724"/>
                      </a:lnTo>
                      <a:lnTo>
                        <a:pt x="862" y="1725"/>
                      </a:lnTo>
                      <a:lnTo>
                        <a:pt x="907" y="1724"/>
                      </a:lnTo>
                      <a:lnTo>
                        <a:pt x="994" y="1715"/>
                      </a:lnTo>
                      <a:lnTo>
                        <a:pt x="1078" y="1698"/>
                      </a:lnTo>
                      <a:lnTo>
                        <a:pt x="1159" y="1673"/>
                      </a:lnTo>
                      <a:lnTo>
                        <a:pt x="1237" y="1640"/>
                      </a:lnTo>
                      <a:lnTo>
                        <a:pt x="1310" y="1601"/>
                      </a:lnTo>
                      <a:lnTo>
                        <a:pt x="1379" y="1553"/>
                      </a:lnTo>
                      <a:lnTo>
                        <a:pt x="1443" y="1502"/>
                      </a:lnTo>
                      <a:lnTo>
                        <a:pt x="1500" y="1443"/>
                      </a:lnTo>
                      <a:lnTo>
                        <a:pt x="1554" y="1379"/>
                      </a:lnTo>
                      <a:lnTo>
                        <a:pt x="1600" y="1310"/>
                      </a:lnTo>
                      <a:lnTo>
                        <a:pt x="1640" y="1237"/>
                      </a:lnTo>
                      <a:lnTo>
                        <a:pt x="1673" y="1159"/>
                      </a:lnTo>
                      <a:lnTo>
                        <a:pt x="1698" y="1078"/>
                      </a:lnTo>
                      <a:lnTo>
                        <a:pt x="1715" y="994"/>
                      </a:lnTo>
                      <a:lnTo>
                        <a:pt x="1724" y="907"/>
                      </a:lnTo>
                      <a:lnTo>
                        <a:pt x="1725" y="863"/>
                      </a:lnTo>
                      <a:lnTo>
                        <a:pt x="1724" y="819"/>
                      </a:lnTo>
                      <a:lnTo>
                        <a:pt x="1715" y="731"/>
                      </a:lnTo>
                      <a:lnTo>
                        <a:pt x="1698" y="647"/>
                      </a:lnTo>
                      <a:lnTo>
                        <a:pt x="1673" y="567"/>
                      </a:lnTo>
                      <a:lnTo>
                        <a:pt x="1640" y="489"/>
                      </a:lnTo>
                      <a:lnTo>
                        <a:pt x="1600" y="415"/>
                      </a:lnTo>
                      <a:lnTo>
                        <a:pt x="1554" y="346"/>
                      </a:lnTo>
                      <a:lnTo>
                        <a:pt x="1500" y="283"/>
                      </a:lnTo>
                      <a:lnTo>
                        <a:pt x="1443" y="225"/>
                      </a:lnTo>
                      <a:lnTo>
                        <a:pt x="1379" y="172"/>
                      </a:lnTo>
                      <a:lnTo>
                        <a:pt x="1310" y="126"/>
                      </a:lnTo>
                      <a:lnTo>
                        <a:pt x="1237" y="85"/>
                      </a:lnTo>
                      <a:lnTo>
                        <a:pt x="1159" y="52"/>
                      </a:lnTo>
                      <a:lnTo>
                        <a:pt x="1078" y="28"/>
                      </a:lnTo>
                      <a:lnTo>
                        <a:pt x="994" y="10"/>
                      </a:lnTo>
                      <a:lnTo>
                        <a:pt x="907" y="2"/>
                      </a:lnTo>
                      <a:lnTo>
                        <a:pt x="862" y="0"/>
                      </a:lnTo>
                      <a:close/>
                      <a:moveTo>
                        <a:pt x="1381" y="1123"/>
                      </a:moveTo>
                      <a:lnTo>
                        <a:pt x="1381" y="1149"/>
                      </a:lnTo>
                      <a:lnTo>
                        <a:pt x="1369" y="1201"/>
                      </a:lnTo>
                      <a:lnTo>
                        <a:pt x="1350" y="1247"/>
                      </a:lnTo>
                      <a:lnTo>
                        <a:pt x="1322" y="1288"/>
                      </a:lnTo>
                      <a:lnTo>
                        <a:pt x="1286" y="1324"/>
                      </a:lnTo>
                      <a:lnTo>
                        <a:pt x="1244" y="1352"/>
                      </a:lnTo>
                      <a:lnTo>
                        <a:pt x="1198" y="1372"/>
                      </a:lnTo>
                      <a:lnTo>
                        <a:pt x="1146" y="1383"/>
                      </a:lnTo>
                      <a:lnTo>
                        <a:pt x="1120" y="1383"/>
                      </a:lnTo>
                      <a:lnTo>
                        <a:pt x="605" y="1383"/>
                      </a:lnTo>
                      <a:lnTo>
                        <a:pt x="578" y="1383"/>
                      </a:lnTo>
                      <a:lnTo>
                        <a:pt x="527" y="1372"/>
                      </a:lnTo>
                      <a:lnTo>
                        <a:pt x="480" y="1352"/>
                      </a:lnTo>
                      <a:lnTo>
                        <a:pt x="438" y="1324"/>
                      </a:lnTo>
                      <a:lnTo>
                        <a:pt x="404" y="1288"/>
                      </a:lnTo>
                      <a:lnTo>
                        <a:pt x="375" y="1247"/>
                      </a:lnTo>
                      <a:lnTo>
                        <a:pt x="355" y="1201"/>
                      </a:lnTo>
                      <a:lnTo>
                        <a:pt x="344" y="1149"/>
                      </a:lnTo>
                      <a:lnTo>
                        <a:pt x="343" y="1123"/>
                      </a:lnTo>
                      <a:lnTo>
                        <a:pt x="343" y="608"/>
                      </a:lnTo>
                      <a:lnTo>
                        <a:pt x="344" y="581"/>
                      </a:lnTo>
                      <a:lnTo>
                        <a:pt x="355" y="531"/>
                      </a:lnTo>
                      <a:lnTo>
                        <a:pt x="375" y="483"/>
                      </a:lnTo>
                      <a:lnTo>
                        <a:pt x="404" y="441"/>
                      </a:lnTo>
                      <a:lnTo>
                        <a:pt x="438" y="407"/>
                      </a:lnTo>
                      <a:lnTo>
                        <a:pt x="480" y="378"/>
                      </a:lnTo>
                      <a:lnTo>
                        <a:pt x="527" y="358"/>
                      </a:lnTo>
                      <a:lnTo>
                        <a:pt x="578" y="348"/>
                      </a:lnTo>
                      <a:lnTo>
                        <a:pt x="605" y="346"/>
                      </a:lnTo>
                      <a:lnTo>
                        <a:pt x="1120" y="346"/>
                      </a:lnTo>
                      <a:lnTo>
                        <a:pt x="1146" y="348"/>
                      </a:lnTo>
                      <a:lnTo>
                        <a:pt x="1198" y="358"/>
                      </a:lnTo>
                      <a:lnTo>
                        <a:pt x="1244" y="378"/>
                      </a:lnTo>
                      <a:lnTo>
                        <a:pt x="1286" y="407"/>
                      </a:lnTo>
                      <a:lnTo>
                        <a:pt x="1322" y="441"/>
                      </a:lnTo>
                      <a:lnTo>
                        <a:pt x="1350" y="483"/>
                      </a:lnTo>
                      <a:lnTo>
                        <a:pt x="1369" y="531"/>
                      </a:lnTo>
                      <a:lnTo>
                        <a:pt x="1381" y="581"/>
                      </a:lnTo>
                      <a:lnTo>
                        <a:pt x="1381" y="608"/>
                      </a:lnTo>
                      <a:lnTo>
                        <a:pt x="1381" y="11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ko-KR" altLang="en-US" sz="120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1" name="Freeform 30">
                <a:extLst>
                  <a:ext uri="{FF2B5EF4-FFF2-40B4-BE49-F238E27FC236}">
                    <a16:creationId xmlns="" xmlns:a16="http://schemas.microsoft.com/office/drawing/2014/main" id="{222E1AE3-5D8C-2ED2-CB58-8DDF69AFD9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 rot="5400000">
                <a:off x="11538978" y="450601"/>
                <a:ext cx="106209" cy="201573"/>
              </a:xfrm>
              <a:custGeom>
                <a:avLst/>
                <a:gdLst>
                  <a:gd name="T0" fmla="*/ 586 w 851"/>
                  <a:gd name="T1" fmla="*/ 92 h 1617"/>
                  <a:gd name="T2" fmla="*/ 258 w 851"/>
                  <a:gd name="T3" fmla="*/ 0 h 1617"/>
                  <a:gd name="T4" fmla="*/ 140 w 851"/>
                  <a:gd name="T5" fmla="*/ 92 h 1617"/>
                  <a:gd name="T6" fmla="*/ 61 w 851"/>
                  <a:gd name="T7" fmla="*/ 117 h 1617"/>
                  <a:gd name="T8" fmla="*/ 1 w 851"/>
                  <a:gd name="T9" fmla="*/ 205 h 1617"/>
                  <a:gd name="T10" fmla="*/ 0 w 851"/>
                  <a:gd name="T11" fmla="*/ 1477 h 1617"/>
                  <a:gd name="T12" fmla="*/ 23 w 851"/>
                  <a:gd name="T13" fmla="*/ 1556 h 1617"/>
                  <a:gd name="T14" fmla="*/ 111 w 851"/>
                  <a:gd name="T15" fmla="*/ 1615 h 1617"/>
                  <a:gd name="T16" fmla="*/ 711 w 851"/>
                  <a:gd name="T17" fmla="*/ 1617 h 1617"/>
                  <a:gd name="T18" fmla="*/ 790 w 851"/>
                  <a:gd name="T19" fmla="*/ 1594 h 1617"/>
                  <a:gd name="T20" fmla="*/ 850 w 851"/>
                  <a:gd name="T21" fmla="*/ 1506 h 1617"/>
                  <a:gd name="T22" fmla="*/ 851 w 851"/>
                  <a:gd name="T23" fmla="*/ 233 h 1617"/>
                  <a:gd name="T24" fmla="*/ 828 w 851"/>
                  <a:gd name="T25" fmla="*/ 154 h 1617"/>
                  <a:gd name="T26" fmla="*/ 740 w 851"/>
                  <a:gd name="T27" fmla="*/ 95 h 1617"/>
                  <a:gd name="T28" fmla="*/ 757 w 851"/>
                  <a:gd name="T29" fmla="*/ 1477 h 1617"/>
                  <a:gd name="T30" fmla="*/ 750 w 851"/>
                  <a:gd name="T31" fmla="*/ 1503 h 1617"/>
                  <a:gd name="T32" fmla="*/ 721 w 851"/>
                  <a:gd name="T33" fmla="*/ 1523 h 1617"/>
                  <a:gd name="T34" fmla="*/ 140 w 851"/>
                  <a:gd name="T35" fmla="*/ 1525 h 1617"/>
                  <a:gd name="T36" fmla="*/ 114 w 851"/>
                  <a:gd name="T37" fmla="*/ 1516 h 1617"/>
                  <a:gd name="T38" fmla="*/ 94 w 851"/>
                  <a:gd name="T39" fmla="*/ 1487 h 1617"/>
                  <a:gd name="T40" fmla="*/ 94 w 851"/>
                  <a:gd name="T41" fmla="*/ 233 h 1617"/>
                  <a:gd name="T42" fmla="*/ 101 w 851"/>
                  <a:gd name="T43" fmla="*/ 206 h 1617"/>
                  <a:gd name="T44" fmla="*/ 131 w 851"/>
                  <a:gd name="T45" fmla="*/ 187 h 1617"/>
                  <a:gd name="T46" fmla="*/ 711 w 851"/>
                  <a:gd name="T47" fmla="*/ 186 h 1617"/>
                  <a:gd name="T48" fmla="*/ 737 w 851"/>
                  <a:gd name="T49" fmla="*/ 194 h 1617"/>
                  <a:gd name="T50" fmla="*/ 757 w 851"/>
                  <a:gd name="T51" fmla="*/ 223 h 1617"/>
                  <a:gd name="T52" fmla="*/ 757 w 851"/>
                  <a:gd name="T53" fmla="*/ 1477 h 1617"/>
                  <a:gd name="T54" fmla="*/ 144 w 851"/>
                  <a:gd name="T55" fmla="*/ 1468 h 1617"/>
                  <a:gd name="T56" fmla="*/ 707 w 851"/>
                  <a:gd name="T57" fmla="*/ 1264 h 1617"/>
                  <a:gd name="T58" fmla="*/ 707 w 851"/>
                  <a:gd name="T59" fmla="*/ 1213 h 1617"/>
                  <a:gd name="T60" fmla="*/ 144 w 851"/>
                  <a:gd name="T61" fmla="*/ 1009 h 1617"/>
                  <a:gd name="T62" fmla="*/ 707 w 851"/>
                  <a:gd name="T63" fmla="*/ 1213 h 1617"/>
                  <a:gd name="T64" fmla="*/ 144 w 851"/>
                  <a:gd name="T65" fmla="*/ 958 h 1617"/>
                  <a:gd name="T66" fmla="*/ 707 w 851"/>
                  <a:gd name="T67" fmla="*/ 754 h 1617"/>
                  <a:gd name="T68" fmla="*/ 707 w 851"/>
                  <a:gd name="T69" fmla="*/ 703 h 1617"/>
                  <a:gd name="T70" fmla="*/ 144 w 851"/>
                  <a:gd name="T71" fmla="*/ 499 h 1617"/>
                  <a:gd name="T72" fmla="*/ 707 w 851"/>
                  <a:gd name="T73" fmla="*/ 703 h 1617"/>
                  <a:gd name="T74" fmla="*/ 144 w 851"/>
                  <a:gd name="T75" fmla="*/ 448 h 1617"/>
                  <a:gd name="T76" fmla="*/ 707 w 851"/>
                  <a:gd name="T77" fmla="*/ 243 h 1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51" h="1617">
                    <a:moveTo>
                      <a:pt x="711" y="92"/>
                    </a:moveTo>
                    <a:lnTo>
                      <a:pt x="586" y="92"/>
                    </a:lnTo>
                    <a:lnTo>
                      <a:pt x="586" y="0"/>
                    </a:lnTo>
                    <a:lnTo>
                      <a:pt x="258" y="0"/>
                    </a:lnTo>
                    <a:lnTo>
                      <a:pt x="258" y="92"/>
                    </a:lnTo>
                    <a:lnTo>
                      <a:pt x="140" y="92"/>
                    </a:lnTo>
                    <a:lnTo>
                      <a:pt x="111" y="95"/>
                    </a:lnTo>
                    <a:lnTo>
                      <a:pt x="61" y="117"/>
                    </a:lnTo>
                    <a:lnTo>
                      <a:pt x="23" y="154"/>
                    </a:lnTo>
                    <a:lnTo>
                      <a:pt x="1" y="205"/>
                    </a:lnTo>
                    <a:lnTo>
                      <a:pt x="0" y="233"/>
                    </a:lnTo>
                    <a:lnTo>
                      <a:pt x="0" y="1477"/>
                    </a:lnTo>
                    <a:lnTo>
                      <a:pt x="1" y="1506"/>
                    </a:lnTo>
                    <a:lnTo>
                      <a:pt x="23" y="1556"/>
                    </a:lnTo>
                    <a:lnTo>
                      <a:pt x="61" y="1594"/>
                    </a:lnTo>
                    <a:lnTo>
                      <a:pt x="111" y="1615"/>
                    </a:lnTo>
                    <a:lnTo>
                      <a:pt x="140" y="1617"/>
                    </a:lnTo>
                    <a:lnTo>
                      <a:pt x="711" y="1617"/>
                    </a:lnTo>
                    <a:lnTo>
                      <a:pt x="740" y="1615"/>
                    </a:lnTo>
                    <a:lnTo>
                      <a:pt x="790" y="1594"/>
                    </a:lnTo>
                    <a:lnTo>
                      <a:pt x="828" y="1556"/>
                    </a:lnTo>
                    <a:lnTo>
                      <a:pt x="850" y="1506"/>
                    </a:lnTo>
                    <a:lnTo>
                      <a:pt x="851" y="1477"/>
                    </a:lnTo>
                    <a:lnTo>
                      <a:pt x="851" y="233"/>
                    </a:lnTo>
                    <a:lnTo>
                      <a:pt x="850" y="205"/>
                    </a:lnTo>
                    <a:lnTo>
                      <a:pt x="828" y="154"/>
                    </a:lnTo>
                    <a:lnTo>
                      <a:pt x="790" y="117"/>
                    </a:lnTo>
                    <a:lnTo>
                      <a:pt x="740" y="95"/>
                    </a:lnTo>
                    <a:lnTo>
                      <a:pt x="711" y="92"/>
                    </a:lnTo>
                    <a:close/>
                    <a:moveTo>
                      <a:pt x="757" y="1477"/>
                    </a:moveTo>
                    <a:lnTo>
                      <a:pt x="757" y="1487"/>
                    </a:lnTo>
                    <a:lnTo>
                      <a:pt x="750" y="1503"/>
                    </a:lnTo>
                    <a:lnTo>
                      <a:pt x="737" y="1516"/>
                    </a:lnTo>
                    <a:lnTo>
                      <a:pt x="721" y="1523"/>
                    </a:lnTo>
                    <a:lnTo>
                      <a:pt x="711" y="1525"/>
                    </a:lnTo>
                    <a:lnTo>
                      <a:pt x="140" y="1525"/>
                    </a:lnTo>
                    <a:lnTo>
                      <a:pt x="131" y="1523"/>
                    </a:lnTo>
                    <a:lnTo>
                      <a:pt x="114" y="1516"/>
                    </a:lnTo>
                    <a:lnTo>
                      <a:pt x="101" y="1503"/>
                    </a:lnTo>
                    <a:lnTo>
                      <a:pt x="94" y="1487"/>
                    </a:lnTo>
                    <a:lnTo>
                      <a:pt x="94" y="1477"/>
                    </a:lnTo>
                    <a:lnTo>
                      <a:pt x="94" y="233"/>
                    </a:lnTo>
                    <a:lnTo>
                      <a:pt x="94" y="223"/>
                    </a:lnTo>
                    <a:lnTo>
                      <a:pt x="101" y="206"/>
                    </a:lnTo>
                    <a:lnTo>
                      <a:pt x="114" y="194"/>
                    </a:lnTo>
                    <a:lnTo>
                      <a:pt x="131" y="187"/>
                    </a:lnTo>
                    <a:lnTo>
                      <a:pt x="140" y="186"/>
                    </a:lnTo>
                    <a:lnTo>
                      <a:pt x="711" y="186"/>
                    </a:lnTo>
                    <a:lnTo>
                      <a:pt x="721" y="187"/>
                    </a:lnTo>
                    <a:lnTo>
                      <a:pt x="737" y="194"/>
                    </a:lnTo>
                    <a:lnTo>
                      <a:pt x="750" y="206"/>
                    </a:lnTo>
                    <a:lnTo>
                      <a:pt x="757" y="223"/>
                    </a:lnTo>
                    <a:lnTo>
                      <a:pt x="757" y="233"/>
                    </a:lnTo>
                    <a:lnTo>
                      <a:pt x="757" y="1477"/>
                    </a:lnTo>
                    <a:close/>
                    <a:moveTo>
                      <a:pt x="707" y="1468"/>
                    </a:moveTo>
                    <a:lnTo>
                      <a:pt x="144" y="1468"/>
                    </a:lnTo>
                    <a:lnTo>
                      <a:pt x="144" y="1264"/>
                    </a:lnTo>
                    <a:lnTo>
                      <a:pt x="707" y="1264"/>
                    </a:lnTo>
                    <a:lnTo>
                      <a:pt x="707" y="1468"/>
                    </a:lnTo>
                    <a:close/>
                    <a:moveTo>
                      <a:pt x="707" y="1213"/>
                    </a:moveTo>
                    <a:lnTo>
                      <a:pt x="144" y="1213"/>
                    </a:lnTo>
                    <a:lnTo>
                      <a:pt x="144" y="1009"/>
                    </a:lnTo>
                    <a:lnTo>
                      <a:pt x="707" y="1009"/>
                    </a:lnTo>
                    <a:lnTo>
                      <a:pt x="707" y="1213"/>
                    </a:lnTo>
                    <a:close/>
                    <a:moveTo>
                      <a:pt x="707" y="958"/>
                    </a:moveTo>
                    <a:lnTo>
                      <a:pt x="144" y="958"/>
                    </a:lnTo>
                    <a:lnTo>
                      <a:pt x="144" y="754"/>
                    </a:lnTo>
                    <a:lnTo>
                      <a:pt x="707" y="754"/>
                    </a:lnTo>
                    <a:lnTo>
                      <a:pt x="707" y="958"/>
                    </a:lnTo>
                    <a:close/>
                    <a:moveTo>
                      <a:pt x="707" y="703"/>
                    </a:moveTo>
                    <a:lnTo>
                      <a:pt x="144" y="703"/>
                    </a:lnTo>
                    <a:lnTo>
                      <a:pt x="144" y="499"/>
                    </a:lnTo>
                    <a:lnTo>
                      <a:pt x="707" y="499"/>
                    </a:lnTo>
                    <a:lnTo>
                      <a:pt x="707" y="703"/>
                    </a:lnTo>
                    <a:close/>
                    <a:moveTo>
                      <a:pt x="707" y="448"/>
                    </a:moveTo>
                    <a:lnTo>
                      <a:pt x="144" y="448"/>
                    </a:lnTo>
                    <a:lnTo>
                      <a:pt x="144" y="243"/>
                    </a:lnTo>
                    <a:lnTo>
                      <a:pt x="707" y="243"/>
                    </a:lnTo>
                    <a:lnTo>
                      <a:pt x="707" y="44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직사각형 11">
                <a:extLst>
                  <a:ext uri="{FF2B5EF4-FFF2-40B4-BE49-F238E27FC236}">
                    <a16:creationId xmlns="" xmlns:a16="http://schemas.microsoft.com/office/drawing/2014/main" id="{BEBBD42E-7A50-DE58-7D65-AA9CDCC6BA67}"/>
                  </a:ext>
                </a:extLst>
              </p:cNvPr>
              <p:cNvSpPr/>
              <p:nvPr/>
            </p:nvSpPr>
            <p:spPr>
              <a:xfrm>
                <a:off x="11179339" y="469971"/>
                <a:ext cx="343364" cy="1692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 sz="500" kern="0" dirty="0">
                    <a:solidFill>
                      <a:prstClr val="white"/>
                    </a:solidFill>
                  </a:rPr>
                  <a:t>100%</a:t>
                </a:r>
                <a:endParaRPr lang="ko-KR" altLang="en-US" sz="12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Freeform 26">
                <a:extLst>
                  <a:ext uri="{FF2B5EF4-FFF2-40B4-BE49-F238E27FC236}">
                    <a16:creationId xmlns="" xmlns:a16="http://schemas.microsoft.com/office/drawing/2014/main" id="{73FEF27B-0040-4618-2110-4FFD560B56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670817" y="498283"/>
                <a:ext cx="135897" cy="106209"/>
              </a:xfrm>
              <a:custGeom>
                <a:avLst/>
                <a:gdLst>
                  <a:gd name="T0" fmla="*/ 2528 w 5492"/>
                  <a:gd name="T1" fmla="*/ 3685 h 4293"/>
                  <a:gd name="T2" fmla="*/ 2403 w 5492"/>
                  <a:gd name="T3" fmla="*/ 3950 h 4293"/>
                  <a:gd name="T4" fmla="*/ 2527 w 5492"/>
                  <a:gd name="T5" fmla="*/ 4215 h 4293"/>
                  <a:gd name="T6" fmla="*/ 2783 w 5492"/>
                  <a:gd name="T7" fmla="*/ 4293 h 4293"/>
                  <a:gd name="T8" fmla="*/ 3051 w 5492"/>
                  <a:gd name="T9" fmla="*/ 4114 h 4293"/>
                  <a:gd name="T10" fmla="*/ 3077 w 5492"/>
                  <a:gd name="T11" fmla="*/ 3848 h 4293"/>
                  <a:gd name="T12" fmla="*/ 2849 w 5492"/>
                  <a:gd name="T13" fmla="*/ 3622 h 4293"/>
                  <a:gd name="T14" fmla="*/ 5194 w 5492"/>
                  <a:gd name="T15" fmla="*/ 852 h 4293"/>
                  <a:gd name="T16" fmla="*/ 4431 w 5492"/>
                  <a:gd name="T17" fmla="*/ 373 h 4293"/>
                  <a:gd name="T18" fmla="*/ 3574 w 5492"/>
                  <a:gd name="T19" fmla="*/ 85 h 4293"/>
                  <a:gd name="T20" fmla="*/ 2746 w 5492"/>
                  <a:gd name="T21" fmla="*/ 0 h 4293"/>
                  <a:gd name="T22" fmla="*/ 1919 w 5492"/>
                  <a:gd name="T23" fmla="*/ 85 h 4293"/>
                  <a:gd name="T24" fmla="*/ 1060 w 5492"/>
                  <a:gd name="T25" fmla="*/ 373 h 4293"/>
                  <a:gd name="T26" fmla="*/ 299 w 5492"/>
                  <a:gd name="T27" fmla="*/ 852 h 4293"/>
                  <a:gd name="T28" fmla="*/ 12 w 5492"/>
                  <a:gd name="T29" fmla="*/ 1157 h 4293"/>
                  <a:gd name="T30" fmla="*/ 71 w 5492"/>
                  <a:gd name="T31" fmla="*/ 1432 h 4293"/>
                  <a:gd name="T32" fmla="*/ 288 w 5492"/>
                  <a:gd name="T33" fmla="*/ 1543 h 4293"/>
                  <a:gd name="T34" fmla="*/ 522 w 5492"/>
                  <a:gd name="T35" fmla="*/ 1477 h 4293"/>
                  <a:gd name="T36" fmla="*/ 958 w 5492"/>
                  <a:gd name="T37" fmla="*/ 1134 h 4293"/>
                  <a:gd name="T38" fmla="*/ 1625 w 5492"/>
                  <a:gd name="T39" fmla="*/ 813 h 4293"/>
                  <a:gd name="T40" fmla="*/ 2746 w 5492"/>
                  <a:gd name="T41" fmla="*/ 633 h 4293"/>
                  <a:gd name="T42" fmla="*/ 3868 w 5492"/>
                  <a:gd name="T43" fmla="*/ 813 h 4293"/>
                  <a:gd name="T44" fmla="*/ 4534 w 5492"/>
                  <a:gd name="T45" fmla="*/ 1134 h 4293"/>
                  <a:gd name="T46" fmla="*/ 4969 w 5492"/>
                  <a:gd name="T47" fmla="*/ 1477 h 4293"/>
                  <a:gd name="T48" fmla="*/ 5263 w 5492"/>
                  <a:gd name="T49" fmla="*/ 1532 h 4293"/>
                  <a:gd name="T50" fmla="*/ 5456 w 5492"/>
                  <a:gd name="T51" fmla="*/ 1383 h 4293"/>
                  <a:gd name="T52" fmla="*/ 5456 w 5492"/>
                  <a:gd name="T53" fmla="*/ 1102 h 4293"/>
                  <a:gd name="T54" fmla="*/ 2332 w 5492"/>
                  <a:gd name="T55" fmla="*/ 1230 h 4293"/>
                  <a:gd name="T56" fmla="*/ 1094 w 5492"/>
                  <a:gd name="T57" fmla="*/ 1739 h 4293"/>
                  <a:gd name="T58" fmla="*/ 698 w 5492"/>
                  <a:gd name="T59" fmla="*/ 2148 h 4293"/>
                  <a:gd name="T60" fmla="*/ 759 w 5492"/>
                  <a:gd name="T61" fmla="*/ 2452 h 4293"/>
                  <a:gd name="T62" fmla="*/ 987 w 5492"/>
                  <a:gd name="T63" fmla="*/ 2574 h 4293"/>
                  <a:gd name="T64" fmla="*/ 1230 w 5492"/>
                  <a:gd name="T65" fmla="*/ 2501 h 4293"/>
                  <a:gd name="T66" fmla="*/ 1844 w 5492"/>
                  <a:gd name="T67" fmla="*/ 2056 h 4293"/>
                  <a:gd name="T68" fmla="*/ 2743 w 5492"/>
                  <a:gd name="T69" fmla="*/ 1844 h 4293"/>
                  <a:gd name="T70" fmla="*/ 3643 w 5492"/>
                  <a:gd name="T71" fmla="*/ 2056 h 4293"/>
                  <a:gd name="T72" fmla="*/ 4255 w 5492"/>
                  <a:gd name="T73" fmla="*/ 2501 h 4293"/>
                  <a:gd name="T74" fmla="*/ 4562 w 5492"/>
                  <a:gd name="T75" fmla="*/ 2561 h 4293"/>
                  <a:gd name="T76" fmla="*/ 4763 w 5492"/>
                  <a:gd name="T77" fmla="*/ 2397 h 4293"/>
                  <a:gd name="T78" fmla="*/ 4763 w 5492"/>
                  <a:gd name="T79" fmla="*/ 2088 h 4293"/>
                  <a:gd name="T80" fmla="*/ 4167 w 5492"/>
                  <a:gd name="T81" fmla="*/ 1589 h 4293"/>
                  <a:gd name="T82" fmla="*/ 2881 w 5492"/>
                  <a:gd name="T83" fmla="*/ 1203 h 4293"/>
                  <a:gd name="T84" fmla="*/ 2362 w 5492"/>
                  <a:gd name="T85" fmla="*/ 2451 h 4293"/>
                  <a:gd name="T86" fmla="*/ 1694 w 5492"/>
                  <a:gd name="T87" fmla="*/ 2819 h 4293"/>
                  <a:gd name="T88" fmla="*/ 1546 w 5492"/>
                  <a:gd name="T89" fmla="*/ 3074 h 4293"/>
                  <a:gd name="T90" fmla="*/ 1637 w 5492"/>
                  <a:gd name="T91" fmla="*/ 3334 h 4293"/>
                  <a:gd name="T92" fmla="*/ 1860 w 5492"/>
                  <a:gd name="T93" fmla="*/ 3429 h 4293"/>
                  <a:gd name="T94" fmla="*/ 2082 w 5492"/>
                  <a:gd name="T95" fmla="*/ 3334 h 4293"/>
                  <a:gd name="T96" fmla="*/ 2429 w 5492"/>
                  <a:gd name="T97" fmla="*/ 3100 h 4293"/>
                  <a:gd name="T98" fmla="*/ 2793 w 5492"/>
                  <a:gd name="T99" fmla="*/ 3040 h 4293"/>
                  <a:gd name="T100" fmla="*/ 3228 w 5492"/>
                  <a:gd name="T101" fmla="*/ 3184 h 4293"/>
                  <a:gd name="T102" fmla="*/ 3487 w 5492"/>
                  <a:gd name="T103" fmla="*/ 3393 h 4293"/>
                  <a:gd name="T104" fmla="*/ 3780 w 5492"/>
                  <a:gd name="T105" fmla="*/ 3393 h 4293"/>
                  <a:gd name="T106" fmla="*/ 3934 w 5492"/>
                  <a:gd name="T107" fmla="*/ 3197 h 4293"/>
                  <a:gd name="T108" fmla="*/ 3878 w 5492"/>
                  <a:gd name="T109" fmla="*/ 2900 h 4293"/>
                  <a:gd name="T110" fmla="*/ 3417 w 5492"/>
                  <a:gd name="T111" fmla="*/ 2556 h 4293"/>
                  <a:gd name="T112" fmla="*/ 2746 w 5492"/>
                  <a:gd name="T113" fmla="*/ 2403 h 4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492" h="4293">
                    <a:moveTo>
                      <a:pt x="2747" y="3607"/>
                    </a:moveTo>
                    <a:lnTo>
                      <a:pt x="2711" y="3609"/>
                    </a:lnTo>
                    <a:lnTo>
                      <a:pt x="2645" y="3622"/>
                    </a:lnTo>
                    <a:lnTo>
                      <a:pt x="2583" y="3649"/>
                    </a:lnTo>
                    <a:lnTo>
                      <a:pt x="2528" y="3685"/>
                    </a:lnTo>
                    <a:lnTo>
                      <a:pt x="2481" y="3733"/>
                    </a:lnTo>
                    <a:lnTo>
                      <a:pt x="2443" y="3787"/>
                    </a:lnTo>
                    <a:lnTo>
                      <a:pt x="2417" y="3848"/>
                    </a:lnTo>
                    <a:lnTo>
                      <a:pt x="2403" y="3916"/>
                    </a:lnTo>
                    <a:lnTo>
                      <a:pt x="2403" y="3950"/>
                    </a:lnTo>
                    <a:lnTo>
                      <a:pt x="2403" y="3986"/>
                    </a:lnTo>
                    <a:lnTo>
                      <a:pt x="2417" y="4052"/>
                    </a:lnTo>
                    <a:lnTo>
                      <a:pt x="2443" y="4114"/>
                    </a:lnTo>
                    <a:lnTo>
                      <a:pt x="2481" y="4169"/>
                    </a:lnTo>
                    <a:lnTo>
                      <a:pt x="2527" y="4215"/>
                    </a:lnTo>
                    <a:lnTo>
                      <a:pt x="2583" y="4253"/>
                    </a:lnTo>
                    <a:lnTo>
                      <a:pt x="2645" y="4279"/>
                    </a:lnTo>
                    <a:lnTo>
                      <a:pt x="2711" y="4293"/>
                    </a:lnTo>
                    <a:lnTo>
                      <a:pt x="2747" y="4293"/>
                    </a:lnTo>
                    <a:lnTo>
                      <a:pt x="2783" y="4293"/>
                    </a:lnTo>
                    <a:lnTo>
                      <a:pt x="2849" y="4279"/>
                    </a:lnTo>
                    <a:lnTo>
                      <a:pt x="2911" y="4253"/>
                    </a:lnTo>
                    <a:lnTo>
                      <a:pt x="2966" y="4215"/>
                    </a:lnTo>
                    <a:lnTo>
                      <a:pt x="3013" y="4169"/>
                    </a:lnTo>
                    <a:lnTo>
                      <a:pt x="3051" y="4114"/>
                    </a:lnTo>
                    <a:lnTo>
                      <a:pt x="3077" y="4052"/>
                    </a:lnTo>
                    <a:lnTo>
                      <a:pt x="3090" y="3986"/>
                    </a:lnTo>
                    <a:lnTo>
                      <a:pt x="3091" y="3950"/>
                    </a:lnTo>
                    <a:lnTo>
                      <a:pt x="3090" y="3916"/>
                    </a:lnTo>
                    <a:lnTo>
                      <a:pt x="3077" y="3848"/>
                    </a:lnTo>
                    <a:lnTo>
                      <a:pt x="3051" y="3787"/>
                    </a:lnTo>
                    <a:lnTo>
                      <a:pt x="3013" y="3733"/>
                    </a:lnTo>
                    <a:lnTo>
                      <a:pt x="2966" y="3685"/>
                    </a:lnTo>
                    <a:lnTo>
                      <a:pt x="2911" y="3648"/>
                    </a:lnTo>
                    <a:lnTo>
                      <a:pt x="2849" y="3622"/>
                    </a:lnTo>
                    <a:lnTo>
                      <a:pt x="2783" y="3609"/>
                    </a:lnTo>
                    <a:lnTo>
                      <a:pt x="2747" y="3607"/>
                    </a:lnTo>
                    <a:close/>
                    <a:moveTo>
                      <a:pt x="5399" y="1030"/>
                    </a:moveTo>
                    <a:lnTo>
                      <a:pt x="5332" y="968"/>
                    </a:lnTo>
                    <a:lnTo>
                      <a:pt x="5194" y="852"/>
                    </a:lnTo>
                    <a:lnTo>
                      <a:pt x="5050" y="741"/>
                    </a:lnTo>
                    <a:lnTo>
                      <a:pt x="4902" y="638"/>
                    </a:lnTo>
                    <a:lnTo>
                      <a:pt x="4749" y="542"/>
                    </a:lnTo>
                    <a:lnTo>
                      <a:pt x="4592" y="454"/>
                    </a:lnTo>
                    <a:lnTo>
                      <a:pt x="4431" y="373"/>
                    </a:lnTo>
                    <a:lnTo>
                      <a:pt x="4266" y="300"/>
                    </a:lnTo>
                    <a:lnTo>
                      <a:pt x="4098" y="235"/>
                    </a:lnTo>
                    <a:lnTo>
                      <a:pt x="3927" y="178"/>
                    </a:lnTo>
                    <a:lnTo>
                      <a:pt x="3751" y="127"/>
                    </a:lnTo>
                    <a:lnTo>
                      <a:pt x="3574" y="85"/>
                    </a:lnTo>
                    <a:lnTo>
                      <a:pt x="3394" y="52"/>
                    </a:lnTo>
                    <a:lnTo>
                      <a:pt x="3211" y="26"/>
                    </a:lnTo>
                    <a:lnTo>
                      <a:pt x="3026" y="10"/>
                    </a:lnTo>
                    <a:lnTo>
                      <a:pt x="2839" y="2"/>
                    </a:lnTo>
                    <a:lnTo>
                      <a:pt x="2746" y="0"/>
                    </a:lnTo>
                    <a:lnTo>
                      <a:pt x="2652" y="2"/>
                    </a:lnTo>
                    <a:lnTo>
                      <a:pt x="2466" y="10"/>
                    </a:lnTo>
                    <a:lnTo>
                      <a:pt x="2282" y="26"/>
                    </a:lnTo>
                    <a:lnTo>
                      <a:pt x="2099" y="52"/>
                    </a:lnTo>
                    <a:lnTo>
                      <a:pt x="1919" y="85"/>
                    </a:lnTo>
                    <a:lnTo>
                      <a:pt x="1740" y="127"/>
                    </a:lnTo>
                    <a:lnTo>
                      <a:pt x="1566" y="178"/>
                    </a:lnTo>
                    <a:lnTo>
                      <a:pt x="1395" y="235"/>
                    </a:lnTo>
                    <a:lnTo>
                      <a:pt x="1226" y="300"/>
                    </a:lnTo>
                    <a:lnTo>
                      <a:pt x="1060" y="373"/>
                    </a:lnTo>
                    <a:lnTo>
                      <a:pt x="899" y="454"/>
                    </a:lnTo>
                    <a:lnTo>
                      <a:pt x="742" y="542"/>
                    </a:lnTo>
                    <a:lnTo>
                      <a:pt x="590" y="638"/>
                    </a:lnTo>
                    <a:lnTo>
                      <a:pt x="441" y="741"/>
                    </a:lnTo>
                    <a:lnTo>
                      <a:pt x="299" y="852"/>
                    </a:lnTo>
                    <a:lnTo>
                      <a:pt x="160" y="970"/>
                    </a:lnTo>
                    <a:lnTo>
                      <a:pt x="93" y="1030"/>
                    </a:lnTo>
                    <a:lnTo>
                      <a:pt x="71" y="1053"/>
                    </a:lnTo>
                    <a:lnTo>
                      <a:pt x="35" y="1104"/>
                    </a:lnTo>
                    <a:lnTo>
                      <a:pt x="12" y="1157"/>
                    </a:lnTo>
                    <a:lnTo>
                      <a:pt x="0" y="1215"/>
                    </a:lnTo>
                    <a:lnTo>
                      <a:pt x="0" y="1272"/>
                    </a:lnTo>
                    <a:lnTo>
                      <a:pt x="12" y="1328"/>
                    </a:lnTo>
                    <a:lnTo>
                      <a:pt x="35" y="1383"/>
                    </a:lnTo>
                    <a:lnTo>
                      <a:pt x="71" y="1432"/>
                    </a:lnTo>
                    <a:lnTo>
                      <a:pt x="93" y="1455"/>
                    </a:lnTo>
                    <a:lnTo>
                      <a:pt x="117" y="1477"/>
                    </a:lnTo>
                    <a:lnTo>
                      <a:pt x="170" y="1510"/>
                    </a:lnTo>
                    <a:lnTo>
                      <a:pt x="228" y="1532"/>
                    </a:lnTo>
                    <a:lnTo>
                      <a:pt x="288" y="1543"/>
                    </a:lnTo>
                    <a:lnTo>
                      <a:pt x="319" y="1543"/>
                    </a:lnTo>
                    <a:lnTo>
                      <a:pt x="350" y="1543"/>
                    </a:lnTo>
                    <a:lnTo>
                      <a:pt x="411" y="1532"/>
                    </a:lnTo>
                    <a:lnTo>
                      <a:pt x="469" y="1510"/>
                    </a:lnTo>
                    <a:lnTo>
                      <a:pt x="522" y="1477"/>
                    </a:lnTo>
                    <a:lnTo>
                      <a:pt x="546" y="1455"/>
                    </a:lnTo>
                    <a:lnTo>
                      <a:pt x="601" y="1405"/>
                    </a:lnTo>
                    <a:lnTo>
                      <a:pt x="716" y="1308"/>
                    </a:lnTo>
                    <a:lnTo>
                      <a:pt x="834" y="1218"/>
                    </a:lnTo>
                    <a:lnTo>
                      <a:pt x="958" y="1134"/>
                    </a:lnTo>
                    <a:lnTo>
                      <a:pt x="1085" y="1056"/>
                    </a:lnTo>
                    <a:lnTo>
                      <a:pt x="1215" y="986"/>
                    </a:lnTo>
                    <a:lnTo>
                      <a:pt x="1349" y="922"/>
                    </a:lnTo>
                    <a:lnTo>
                      <a:pt x="1485" y="865"/>
                    </a:lnTo>
                    <a:lnTo>
                      <a:pt x="1625" y="813"/>
                    </a:lnTo>
                    <a:lnTo>
                      <a:pt x="1768" y="768"/>
                    </a:lnTo>
                    <a:lnTo>
                      <a:pt x="1985" y="712"/>
                    </a:lnTo>
                    <a:lnTo>
                      <a:pt x="2285" y="662"/>
                    </a:lnTo>
                    <a:lnTo>
                      <a:pt x="2590" y="636"/>
                    </a:lnTo>
                    <a:lnTo>
                      <a:pt x="2746" y="633"/>
                    </a:lnTo>
                    <a:lnTo>
                      <a:pt x="2901" y="636"/>
                    </a:lnTo>
                    <a:lnTo>
                      <a:pt x="3208" y="662"/>
                    </a:lnTo>
                    <a:lnTo>
                      <a:pt x="3506" y="712"/>
                    </a:lnTo>
                    <a:lnTo>
                      <a:pt x="3725" y="768"/>
                    </a:lnTo>
                    <a:lnTo>
                      <a:pt x="3868" y="813"/>
                    </a:lnTo>
                    <a:lnTo>
                      <a:pt x="4007" y="865"/>
                    </a:lnTo>
                    <a:lnTo>
                      <a:pt x="4144" y="922"/>
                    </a:lnTo>
                    <a:lnTo>
                      <a:pt x="4277" y="986"/>
                    </a:lnTo>
                    <a:lnTo>
                      <a:pt x="4408" y="1056"/>
                    </a:lnTo>
                    <a:lnTo>
                      <a:pt x="4534" y="1134"/>
                    </a:lnTo>
                    <a:lnTo>
                      <a:pt x="4657" y="1218"/>
                    </a:lnTo>
                    <a:lnTo>
                      <a:pt x="4776" y="1307"/>
                    </a:lnTo>
                    <a:lnTo>
                      <a:pt x="4890" y="1403"/>
                    </a:lnTo>
                    <a:lnTo>
                      <a:pt x="4946" y="1455"/>
                    </a:lnTo>
                    <a:lnTo>
                      <a:pt x="4969" y="1477"/>
                    </a:lnTo>
                    <a:lnTo>
                      <a:pt x="5023" y="1509"/>
                    </a:lnTo>
                    <a:lnTo>
                      <a:pt x="5082" y="1532"/>
                    </a:lnTo>
                    <a:lnTo>
                      <a:pt x="5142" y="1542"/>
                    </a:lnTo>
                    <a:lnTo>
                      <a:pt x="5203" y="1542"/>
                    </a:lnTo>
                    <a:lnTo>
                      <a:pt x="5263" y="1532"/>
                    </a:lnTo>
                    <a:lnTo>
                      <a:pt x="5322" y="1509"/>
                    </a:lnTo>
                    <a:lnTo>
                      <a:pt x="5375" y="1477"/>
                    </a:lnTo>
                    <a:lnTo>
                      <a:pt x="5399" y="1455"/>
                    </a:lnTo>
                    <a:lnTo>
                      <a:pt x="5422" y="1432"/>
                    </a:lnTo>
                    <a:lnTo>
                      <a:pt x="5456" y="1383"/>
                    </a:lnTo>
                    <a:lnTo>
                      <a:pt x="5481" y="1328"/>
                    </a:lnTo>
                    <a:lnTo>
                      <a:pt x="5492" y="1272"/>
                    </a:lnTo>
                    <a:lnTo>
                      <a:pt x="5492" y="1215"/>
                    </a:lnTo>
                    <a:lnTo>
                      <a:pt x="5481" y="1157"/>
                    </a:lnTo>
                    <a:lnTo>
                      <a:pt x="5456" y="1102"/>
                    </a:lnTo>
                    <a:lnTo>
                      <a:pt x="5422" y="1053"/>
                    </a:lnTo>
                    <a:lnTo>
                      <a:pt x="5399" y="1030"/>
                    </a:lnTo>
                    <a:close/>
                    <a:moveTo>
                      <a:pt x="2743" y="1202"/>
                    </a:moveTo>
                    <a:lnTo>
                      <a:pt x="2604" y="1203"/>
                    </a:lnTo>
                    <a:lnTo>
                      <a:pt x="2332" y="1230"/>
                    </a:lnTo>
                    <a:lnTo>
                      <a:pt x="2066" y="1282"/>
                    </a:lnTo>
                    <a:lnTo>
                      <a:pt x="1807" y="1360"/>
                    </a:lnTo>
                    <a:lnTo>
                      <a:pt x="1557" y="1462"/>
                    </a:lnTo>
                    <a:lnTo>
                      <a:pt x="1320" y="1589"/>
                    </a:lnTo>
                    <a:lnTo>
                      <a:pt x="1094" y="1739"/>
                    </a:lnTo>
                    <a:lnTo>
                      <a:pt x="882" y="1912"/>
                    </a:lnTo>
                    <a:lnTo>
                      <a:pt x="782" y="2008"/>
                    </a:lnTo>
                    <a:lnTo>
                      <a:pt x="759" y="2033"/>
                    </a:lnTo>
                    <a:lnTo>
                      <a:pt x="722" y="2088"/>
                    </a:lnTo>
                    <a:lnTo>
                      <a:pt x="698" y="2148"/>
                    </a:lnTo>
                    <a:lnTo>
                      <a:pt x="686" y="2211"/>
                    </a:lnTo>
                    <a:lnTo>
                      <a:pt x="686" y="2275"/>
                    </a:lnTo>
                    <a:lnTo>
                      <a:pt x="698" y="2337"/>
                    </a:lnTo>
                    <a:lnTo>
                      <a:pt x="722" y="2397"/>
                    </a:lnTo>
                    <a:lnTo>
                      <a:pt x="759" y="2452"/>
                    </a:lnTo>
                    <a:lnTo>
                      <a:pt x="782" y="2478"/>
                    </a:lnTo>
                    <a:lnTo>
                      <a:pt x="808" y="2501"/>
                    </a:lnTo>
                    <a:lnTo>
                      <a:pt x="863" y="2537"/>
                    </a:lnTo>
                    <a:lnTo>
                      <a:pt x="924" y="2561"/>
                    </a:lnTo>
                    <a:lnTo>
                      <a:pt x="987" y="2574"/>
                    </a:lnTo>
                    <a:lnTo>
                      <a:pt x="1019" y="2576"/>
                    </a:lnTo>
                    <a:lnTo>
                      <a:pt x="1052" y="2574"/>
                    </a:lnTo>
                    <a:lnTo>
                      <a:pt x="1115" y="2561"/>
                    </a:lnTo>
                    <a:lnTo>
                      <a:pt x="1176" y="2537"/>
                    </a:lnTo>
                    <a:lnTo>
                      <a:pt x="1230" y="2501"/>
                    </a:lnTo>
                    <a:lnTo>
                      <a:pt x="1256" y="2478"/>
                    </a:lnTo>
                    <a:lnTo>
                      <a:pt x="1331" y="2404"/>
                    </a:lnTo>
                    <a:lnTo>
                      <a:pt x="1493" y="2272"/>
                    </a:lnTo>
                    <a:lnTo>
                      <a:pt x="1664" y="2155"/>
                    </a:lnTo>
                    <a:lnTo>
                      <a:pt x="1844" y="2056"/>
                    </a:lnTo>
                    <a:lnTo>
                      <a:pt x="2033" y="1974"/>
                    </a:lnTo>
                    <a:lnTo>
                      <a:pt x="2229" y="1910"/>
                    </a:lnTo>
                    <a:lnTo>
                      <a:pt x="2432" y="1869"/>
                    </a:lnTo>
                    <a:lnTo>
                      <a:pt x="2638" y="1847"/>
                    </a:lnTo>
                    <a:lnTo>
                      <a:pt x="2743" y="1844"/>
                    </a:lnTo>
                    <a:lnTo>
                      <a:pt x="2848" y="1847"/>
                    </a:lnTo>
                    <a:lnTo>
                      <a:pt x="3055" y="1869"/>
                    </a:lnTo>
                    <a:lnTo>
                      <a:pt x="3257" y="1910"/>
                    </a:lnTo>
                    <a:lnTo>
                      <a:pt x="3453" y="1974"/>
                    </a:lnTo>
                    <a:lnTo>
                      <a:pt x="3643" y="2056"/>
                    </a:lnTo>
                    <a:lnTo>
                      <a:pt x="3823" y="2155"/>
                    </a:lnTo>
                    <a:lnTo>
                      <a:pt x="3994" y="2272"/>
                    </a:lnTo>
                    <a:lnTo>
                      <a:pt x="4154" y="2404"/>
                    </a:lnTo>
                    <a:lnTo>
                      <a:pt x="4230" y="2478"/>
                    </a:lnTo>
                    <a:lnTo>
                      <a:pt x="4255" y="2501"/>
                    </a:lnTo>
                    <a:lnTo>
                      <a:pt x="4311" y="2537"/>
                    </a:lnTo>
                    <a:lnTo>
                      <a:pt x="4372" y="2561"/>
                    </a:lnTo>
                    <a:lnTo>
                      <a:pt x="4435" y="2574"/>
                    </a:lnTo>
                    <a:lnTo>
                      <a:pt x="4500" y="2574"/>
                    </a:lnTo>
                    <a:lnTo>
                      <a:pt x="4562" y="2561"/>
                    </a:lnTo>
                    <a:lnTo>
                      <a:pt x="4622" y="2537"/>
                    </a:lnTo>
                    <a:lnTo>
                      <a:pt x="4678" y="2501"/>
                    </a:lnTo>
                    <a:lnTo>
                      <a:pt x="4703" y="2478"/>
                    </a:lnTo>
                    <a:lnTo>
                      <a:pt x="4727" y="2452"/>
                    </a:lnTo>
                    <a:lnTo>
                      <a:pt x="4763" y="2397"/>
                    </a:lnTo>
                    <a:lnTo>
                      <a:pt x="4788" y="2337"/>
                    </a:lnTo>
                    <a:lnTo>
                      <a:pt x="4801" y="2275"/>
                    </a:lnTo>
                    <a:lnTo>
                      <a:pt x="4801" y="2211"/>
                    </a:lnTo>
                    <a:lnTo>
                      <a:pt x="4788" y="2148"/>
                    </a:lnTo>
                    <a:lnTo>
                      <a:pt x="4763" y="2088"/>
                    </a:lnTo>
                    <a:lnTo>
                      <a:pt x="4727" y="2033"/>
                    </a:lnTo>
                    <a:lnTo>
                      <a:pt x="4703" y="2008"/>
                    </a:lnTo>
                    <a:lnTo>
                      <a:pt x="4603" y="1912"/>
                    </a:lnTo>
                    <a:lnTo>
                      <a:pt x="4392" y="1739"/>
                    </a:lnTo>
                    <a:lnTo>
                      <a:pt x="4167" y="1589"/>
                    </a:lnTo>
                    <a:lnTo>
                      <a:pt x="3928" y="1462"/>
                    </a:lnTo>
                    <a:lnTo>
                      <a:pt x="3679" y="1360"/>
                    </a:lnTo>
                    <a:lnTo>
                      <a:pt x="3421" y="1282"/>
                    </a:lnTo>
                    <a:lnTo>
                      <a:pt x="3155" y="1230"/>
                    </a:lnTo>
                    <a:lnTo>
                      <a:pt x="2881" y="1203"/>
                    </a:lnTo>
                    <a:lnTo>
                      <a:pt x="2743" y="1202"/>
                    </a:lnTo>
                    <a:close/>
                    <a:moveTo>
                      <a:pt x="2746" y="2403"/>
                    </a:moveTo>
                    <a:lnTo>
                      <a:pt x="2668" y="2404"/>
                    </a:lnTo>
                    <a:lnTo>
                      <a:pt x="2514" y="2420"/>
                    </a:lnTo>
                    <a:lnTo>
                      <a:pt x="2362" y="2451"/>
                    </a:lnTo>
                    <a:lnTo>
                      <a:pt x="2217" y="2497"/>
                    </a:lnTo>
                    <a:lnTo>
                      <a:pt x="2076" y="2556"/>
                    </a:lnTo>
                    <a:lnTo>
                      <a:pt x="1940" y="2631"/>
                    </a:lnTo>
                    <a:lnTo>
                      <a:pt x="1814" y="2719"/>
                    </a:lnTo>
                    <a:lnTo>
                      <a:pt x="1694" y="2819"/>
                    </a:lnTo>
                    <a:lnTo>
                      <a:pt x="1637" y="2876"/>
                    </a:lnTo>
                    <a:lnTo>
                      <a:pt x="1615" y="2900"/>
                    </a:lnTo>
                    <a:lnTo>
                      <a:pt x="1580" y="2955"/>
                    </a:lnTo>
                    <a:lnTo>
                      <a:pt x="1557" y="3012"/>
                    </a:lnTo>
                    <a:lnTo>
                      <a:pt x="1546" y="3074"/>
                    </a:lnTo>
                    <a:lnTo>
                      <a:pt x="1546" y="3136"/>
                    </a:lnTo>
                    <a:lnTo>
                      <a:pt x="1557" y="3197"/>
                    </a:lnTo>
                    <a:lnTo>
                      <a:pt x="1580" y="3256"/>
                    </a:lnTo>
                    <a:lnTo>
                      <a:pt x="1615" y="3309"/>
                    </a:lnTo>
                    <a:lnTo>
                      <a:pt x="1637" y="3334"/>
                    </a:lnTo>
                    <a:lnTo>
                      <a:pt x="1661" y="3357"/>
                    </a:lnTo>
                    <a:lnTo>
                      <a:pt x="1713" y="3393"/>
                    </a:lnTo>
                    <a:lnTo>
                      <a:pt x="1769" y="3416"/>
                    </a:lnTo>
                    <a:lnTo>
                      <a:pt x="1830" y="3427"/>
                    </a:lnTo>
                    <a:lnTo>
                      <a:pt x="1860" y="3429"/>
                    </a:lnTo>
                    <a:lnTo>
                      <a:pt x="1890" y="3427"/>
                    </a:lnTo>
                    <a:lnTo>
                      <a:pt x="1949" y="3416"/>
                    </a:lnTo>
                    <a:lnTo>
                      <a:pt x="2005" y="3393"/>
                    </a:lnTo>
                    <a:lnTo>
                      <a:pt x="2057" y="3357"/>
                    </a:lnTo>
                    <a:lnTo>
                      <a:pt x="2082" y="3334"/>
                    </a:lnTo>
                    <a:lnTo>
                      <a:pt x="2115" y="3300"/>
                    </a:lnTo>
                    <a:lnTo>
                      <a:pt x="2187" y="3239"/>
                    </a:lnTo>
                    <a:lnTo>
                      <a:pt x="2263" y="3184"/>
                    </a:lnTo>
                    <a:lnTo>
                      <a:pt x="2344" y="3138"/>
                    </a:lnTo>
                    <a:lnTo>
                      <a:pt x="2429" y="3100"/>
                    </a:lnTo>
                    <a:lnTo>
                      <a:pt x="2517" y="3070"/>
                    </a:lnTo>
                    <a:lnTo>
                      <a:pt x="2607" y="3051"/>
                    </a:lnTo>
                    <a:lnTo>
                      <a:pt x="2699" y="3041"/>
                    </a:lnTo>
                    <a:lnTo>
                      <a:pt x="2746" y="3040"/>
                    </a:lnTo>
                    <a:lnTo>
                      <a:pt x="2793" y="3040"/>
                    </a:lnTo>
                    <a:lnTo>
                      <a:pt x="2885" y="3051"/>
                    </a:lnTo>
                    <a:lnTo>
                      <a:pt x="2976" y="3070"/>
                    </a:lnTo>
                    <a:lnTo>
                      <a:pt x="3064" y="3100"/>
                    </a:lnTo>
                    <a:lnTo>
                      <a:pt x="3147" y="3138"/>
                    </a:lnTo>
                    <a:lnTo>
                      <a:pt x="3228" y="3184"/>
                    </a:lnTo>
                    <a:lnTo>
                      <a:pt x="3304" y="3239"/>
                    </a:lnTo>
                    <a:lnTo>
                      <a:pt x="3376" y="3300"/>
                    </a:lnTo>
                    <a:lnTo>
                      <a:pt x="3411" y="3334"/>
                    </a:lnTo>
                    <a:lnTo>
                      <a:pt x="3434" y="3357"/>
                    </a:lnTo>
                    <a:lnTo>
                      <a:pt x="3487" y="3393"/>
                    </a:lnTo>
                    <a:lnTo>
                      <a:pt x="3543" y="3416"/>
                    </a:lnTo>
                    <a:lnTo>
                      <a:pt x="3603" y="3427"/>
                    </a:lnTo>
                    <a:lnTo>
                      <a:pt x="3663" y="3427"/>
                    </a:lnTo>
                    <a:lnTo>
                      <a:pt x="3722" y="3416"/>
                    </a:lnTo>
                    <a:lnTo>
                      <a:pt x="3780" y="3393"/>
                    </a:lnTo>
                    <a:lnTo>
                      <a:pt x="3832" y="3357"/>
                    </a:lnTo>
                    <a:lnTo>
                      <a:pt x="3855" y="3334"/>
                    </a:lnTo>
                    <a:lnTo>
                      <a:pt x="3878" y="3309"/>
                    </a:lnTo>
                    <a:lnTo>
                      <a:pt x="3912" y="3256"/>
                    </a:lnTo>
                    <a:lnTo>
                      <a:pt x="3934" y="3197"/>
                    </a:lnTo>
                    <a:lnTo>
                      <a:pt x="3945" y="3136"/>
                    </a:lnTo>
                    <a:lnTo>
                      <a:pt x="3945" y="3074"/>
                    </a:lnTo>
                    <a:lnTo>
                      <a:pt x="3934" y="3012"/>
                    </a:lnTo>
                    <a:lnTo>
                      <a:pt x="3912" y="2955"/>
                    </a:lnTo>
                    <a:lnTo>
                      <a:pt x="3878" y="2900"/>
                    </a:lnTo>
                    <a:lnTo>
                      <a:pt x="3855" y="2876"/>
                    </a:lnTo>
                    <a:lnTo>
                      <a:pt x="3798" y="2819"/>
                    </a:lnTo>
                    <a:lnTo>
                      <a:pt x="3679" y="2719"/>
                    </a:lnTo>
                    <a:lnTo>
                      <a:pt x="3551" y="2631"/>
                    </a:lnTo>
                    <a:lnTo>
                      <a:pt x="3417" y="2556"/>
                    </a:lnTo>
                    <a:lnTo>
                      <a:pt x="3276" y="2497"/>
                    </a:lnTo>
                    <a:lnTo>
                      <a:pt x="3130" y="2451"/>
                    </a:lnTo>
                    <a:lnTo>
                      <a:pt x="2979" y="2420"/>
                    </a:lnTo>
                    <a:lnTo>
                      <a:pt x="2825" y="2404"/>
                    </a:lnTo>
                    <a:lnTo>
                      <a:pt x="2746" y="240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 sz="120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직사각형 13">
                <a:extLst>
                  <a:ext uri="{FF2B5EF4-FFF2-40B4-BE49-F238E27FC236}">
                    <a16:creationId xmlns="" xmlns:a16="http://schemas.microsoft.com/office/drawing/2014/main" id="{4B68A2FD-2897-09D6-5C5E-B77B557BF68D}"/>
                  </a:ext>
                </a:extLst>
              </p:cNvPr>
              <p:cNvSpPr/>
              <p:nvPr/>
            </p:nvSpPr>
            <p:spPr>
              <a:xfrm>
                <a:off x="10142180" y="469971"/>
                <a:ext cx="524503" cy="16927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 sz="500" kern="0" dirty="0">
                    <a:solidFill>
                      <a:prstClr val="white"/>
                    </a:solidFill>
                  </a:rPr>
                  <a:t>PPTBIZCAM</a:t>
                </a:r>
                <a:endParaRPr lang="ko-KR" altLang="en-US" sz="1200" dirty="0">
                  <a:solidFill>
                    <a:prstClr val="white"/>
                  </a:solidFill>
                </a:endParaRPr>
              </a:p>
            </p:txBody>
          </p:sp>
        </p:grp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6330" y="193981"/>
              <a:ext cx="410151" cy="410151"/>
            </a:xfrm>
            <a:prstGeom prst="rect">
              <a:avLst/>
            </a:prstGeom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933" y="201882"/>
              <a:ext cx="410151" cy="410151"/>
            </a:xfrm>
            <a:prstGeom prst="rect">
              <a:avLst/>
            </a:prstGeom>
          </p:spPr>
        </p:pic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044" y="201882"/>
              <a:ext cx="410151" cy="410151"/>
            </a:xfrm>
            <a:prstGeom prst="rect">
              <a:avLst/>
            </a:prstGeom>
          </p:spPr>
        </p:pic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48584" y="201882"/>
              <a:ext cx="410151" cy="410151"/>
            </a:xfrm>
            <a:prstGeom prst="rect">
              <a:avLst/>
            </a:prstGeom>
          </p:spPr>
        </p:pic>
      </p:grp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E5199016-8175-8A41-7C03-DD8459859755}"/>
              </a:ext>
            </a:extLst>
          </p:cNvPr>
          <p:cNvSpPr/>
          <p:nvPr/>
        </p:nvSpPr>
        <p:spPr>
          <a:xfrm>
            <a:off x="1730033" y="1630789"/>
            <a:ext cx="3600000" cy="393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="" xmlns:a16="http://schemas.microsoft.com/office/drawing/2014/main" id="{E352F44E-5E42-9680-CFDB-F213C5741199}"/>
              </a:ext>
            </a:extLst>
          </p:cNvPr>
          <p:cNvSpPr/>
          <p:nvPr/>
        </p:nvSpPr>
        <p:spPr>
          <a:xfrm>
            <a:off x="1730033" y="1630789"/>
            <a:ext cx="1790700" cy="393700"/>
          </a:xfrm>
          <a:prstGeom prst="rect">
            <a:avLst/>
          </a:prstGeom>
          <a:solidFill>
            <a:srgbClr val="FF91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6" name="직사각형 35">
            <a:extLst>
              <a:ext uri="{FF2B5EF4-FFF2-40B4-BE49-F238E27FC236}">
                <a16:creationId xmlns="" xmlns:a16="http://schemas.microsoft.com/office/drawing/2014/main" id="{AE0484BA-BCEB-F462-D0D3-5F6312579EB7}"/>
              </a:ext>
            </a:extLst>
          </p:cNvPr>
          <p:cNvSpPr/>
          <p:nvPr/>
        </p:nvSpPr>
        <p:spPr>
          <a:xfrm>
            <a:off x="1730033" y="2168516"/>
            <a:ext cx="3600000" cy="393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37" name="직사각형 36">
            <a:extLst>
              <a:ext uri="{FF2B5EF4-FFF2-40B4-BE49-F238E27FC236}">
                <a16:creationId xmlns="" xmlns:a16="http://schemas.microsoft.com/office/drawing/2014/main" id="{1EF970DB-B87E-96D0-6C97-3374223A8097}"/>
              </a:ext>
            </a:extLst>
          </p:cNvPr>
          <p:cNvSpPr/>
          <p:nvPr/>
        </p:nvSpPr>
        <p:spPr>
          <a:xfrm>
            <a:off x="1730033" y="2168516"/>
            <a:ext cx="2120900" cy="393700"/>
          </a:xfrm>
          <a:prstGeom prst="rect">
            <a:avLst/>
          </a:prstGeom>
          <a:solidFill>
            <a:srgbClr val="2F6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="" xmlns:a16="http://schemas.microsoft.com/office/drawing/2014/main" id="{6C732C98-1D43-897A-6F60-C41EB50B9940}"/>
              </a:ext>
            </a:extLst>
          </p:cNvPr>
          <p:cNvSpPr/>
          <p:nvPr/>
        </p:nvSpPr>
        <p:spPr>
          <a:xfrm>
            <a:off x="1653833" y="2800972"/>
            <a:ext cx="3237857" cy="82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39" name="직선 화살표 연결선 38">
            <a:extLst>
              <a:ext uri="{FF2B5EF4-FFF2-40B4-BE49-F238E27FC236}">
                <a16:creationId xmlns="" xmlns:a16="http://schemas.microsoft.com/office/drawing/2014/main" id="{CDF1979C-09FA-40C2-6C04-2195261CD45B}"/>
              </a:ext>
            </a:extLst>
          </p:cNvPr>
          <p:cNvCxnSpPr/>
          <p:nvPr/>
        </p:nvCxnSpPr>
        <p:spPr>
          <a:xfrm>
            <a:off x="2660973" y="2946311"/>
            <a:ext cx="266906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표 39">
            <a:extLst>
              <a:ext uri="{FF2B5EF4-FFF2-40B4-BE49-F238E27FC236}">
                <a16:creationId xmlns="" xmlns:a16="http://schemas.microsoft.com/office/drawing/2014/main" id="{C01732BA-F2B2-B203-9A97-1C68D15F8F87}"/>
              </a:ext>
            </a:extLst>
          </p:cNvPr>
          <p:cNvGraphicFramePr>
            <a:graphicFrameLocks noGrp="1"/>
          </p:cNvGraphicFramePr>
          <p:nvPr/>
        </p:nvGraphicFramePr>
        <p:xfrm>
          <a:off x="1552916" y="4327672"/>
          <a:ext cx="9835394" cy="1542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0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2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434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0613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43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PowerPoint</a:t>
                      </a:r>
                      <a:endParaRPr lang="ko-KR" altLang="en-US" sz="105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X</a:t>
                      </a:r>
                      <a:endParaRPr lang="ko-KR" altLang="en-US" sz="105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432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PowerPoint</a:t>
                      </a:r>
                      <a:endParaRPr lang="ko-KR" altLang="en-US" sz="105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△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○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FF9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" name="직사각형 40">
            <a:extLst>
              <a:ext uri="{FF2B5EF4-FFF2-40B4-BE49-F238E27FC236}">
                <a16:creationId xmlns="" xmlns:a16="http://schemas.microsoft.com/office/drawing/2014/main" id="{9D5F3115-11C6-9488-D4AC-9E0840336FBD}"/>
              </a:ext>
            </a:extLst>
          </p:cNvPr>
          <p:cNvSpPr/>
          <p:nvPr/>
        </p:nvSpPr>
        <p:spPr>
          <a:xfrm>
            <a:off x="6880569" y="1630789"/>
            <a:ext cx="3600000" cy="393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49.7%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="" xmlns:a16="http://schemas.microsoft.com/office/drawing/2014/main" id="{2327D8AB-C4C8-D9D2-281F-B7AD68ABF054}"/>
              </a:ext>
            </a:extLst>
          </p:cNvPr>
          <p:cNvSpPr/>
          <p:nvPr/>
        </p:nvSpPr>
        <p:spPr>
          <a:xfrm>
            <a:off x="6880569" y="1630789"/>
            <a:ext cx="1790700" cy="393700"/>
          </a:xfrm>
          <a:prstGeom prst="rect">
            <a:avLst/>
          </a:prstGeom>
          <a:solidFill>
            <a:srgbClr val="FF91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="" xmlns:a16="http://schemas.microsoft.com/office/drawing/2014/main" id="{6E641E66-848F-082B-6B02-627A8671A4BF}"/>
              </a:ext>
            </a:extLst>
          </p:cNvPr>
          <p:cNvSpPr/>
          <p:nvPr/>
        </p:nvSpPr>
        <p:spPr>
          <a:xfrm>
            <a:off x="6880569" y="2168516"/>
            <a:ext cx="3600000" cy="3937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58.9%</a:t>
            </a:r>
            <a:endParaRPr lang="ko-KR" altLang="en-US" sz="1100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="" xmlns:a16="http://schemas.microsoft.com/office/drawing/2014/main" id="{D643CD7C-C03A-014F-08CE-70C77202825D}"/>
              </a:ext>
            </a:extLst>
          </p:cNvPr>
          <p:cNvSpPr/>
          <p:nvPr/>
        </p:nvSpPr>
        <p:spPr>
          <a:xfrm>
            <a:off x="6880569" y="2168516"/>
            <a:ext cx="2120900" cy="393700"/>
          </a:xfrm>
          <a:prstGeom prst="rect">
            <a:avLst/>
          </a:prstGeom>
          <a:solidFill>
            <a:srgbClr val="2F6E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altLang="ko-KR" sz="1000" b="1" dirty="0">
                <a:solidFill>
                  <a:prstClr val="white"/>
                </a:solidFill>
              </a:rPr>
              <a:t>CONTENT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="" xmlns:a16="http://schemas.microsoft.com/office/drawing/2014/main" id="{ABFB998D-598D-2751-193A-BC3A380521BA}"/>
              </a:ext>
            </a:extLst>
          </p:cNvPr>
          <p:cNvSpPr/>
          <p:nvPr/>
        </p:nvSpPr>
        <p:spPr>
          <a:xfrm>
            <a:off x="6804369" y="2800972"/>
            <a:ext cx="3237857" cy="82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rgbClr val="44546A">
                    <a:lumMod val="75000"/>
                  </a:srgb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46" name="직선 화살표 연결선 45">
            <a:extLst>
              <a:ext uri="{FF2B5EF4-FFF2-40B4-BE49-F238E27FC236}">
                <a16:creationId xmlns="" xmlns:a16="http://schemas.microsoft.com/office/drawing/2014/main" id="{C70DC77F-281B-A415-1E9C-B840884630F9}"/>
              </a:ext>
            </a:extLst>
          </p:cNvPr>
          <p:cNvCxnSpPr/>
          <p:nvPr/>
        </p:nvCxnSpPr>
        <p:spPr>
          <a:xfrm>
            <a:off x="7811509" y="2946311"/>
            <a:ext cx="2669060" cy="0"/>
          </a:xfrm>
          <a:prstGeom prst="straightConnector1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90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33034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타원 10"/>
          <p:cNvSpPr/>
          <p:nvPr/>
        </p:nvSpPr>
        <p:spPr>
          <a:xfrm>
            <a:off x="4855974" y="1889512"/>
            <a:ext cx="2614758" cy="2614756"/>
          </a:xfrm>
          <a:prstGeom prst="ellipse">
            <a:avLst/>
          </a:prstGeom>
          <a:solidFill>
            <a:srgbClr val="2F6EE0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47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110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224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1699117" y="1889512"/>
            <a:ext cx="2614758" cy="2614756"/>
          </a:xfrm>
          <a:prstGeom prst="ellipse">
            <a:avLst/>
          </a:prstGeom>
          <a:solidFill>
            <a:srgbClr val="E2E2E2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226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226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226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8012831" y="1889512"/>
            <a:ext cx="2614758" cy="2614756"/>
          </a:xfrm>
          <a:prstGeom prst="ellipse">
            <a:avLst/>
          </a:prstGeom>
          <a:solidFill>
            <a:srgbClr val="FF919C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255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145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156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9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4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452</Words>
  <Application>Microsoft Office PowerPoint</Application>
  <PresentationFormat>와이드스크린</PresentationFormat>
  <Paragraphs>122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Aharoni</vt:lpstr>
      <vt:lpstr>HY견고딕</vt:lpstr>
      <vt:lpstr>Tmon몬소리 Black</vt:lpstr>
      <vt:lpstr>맑은 고딕</vt:lpstr>
      <vt:lpstr>Arial</vt:lpstr>
      <vt:lpstr>1_Office 테마</vt:lpstr>
      <vt:lpstr>54_Office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1</cp:revision>
  <dcterms:created xsi:type="dcterms:W3CDTF">2024-05-27T07:46:06Z</dcterms:created>
  <dcterms:modified xsi:type="dcterms:W3CDTF">2024-05-27T07:47:10Z</dcterms:modified>
</cp:coreProperties>
</file>