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12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2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22112318-F619-4488-8B6E-2F5F2426A6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="" xmlns:a16="http://schemas.microsoft.com/office/drawing/2014/main" id="{E8BEE6BB-9A5F-4E9F-9F1C-6D46BE01A3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D2D9A51D-A948-4CB8-A9EB-5A26520C8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84374BBD-0B82-4658-B13D-088F0E4D0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AB1AAA67-696A-4836-A10B-FF164C3AF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884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3C43AEE1-28CA-46D2-81F5-CD34E4F9E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="" xmlns:a16="http://schemas.microsoft.com/office/drawing/2014/main" id="{C738FEC2-4BF0-4A45-9297-EE9B2E45E5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2BEDBAD0-D342-4544-94B8-122B3BDBF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1D70FE0D-ACBA-4806-9F35-4EB786E86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A7F3119A-4AE1-408F-B8AD-4428B0060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111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="" xmlns:a16="http://schemas.microsoft.com/office/drawing/2014/main" id="{F0B3D2AB-E650-41C2-B6FB-5398A5C196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="" xmlns:a16="http://schemas.microsoft.com/office/drawing/2014/main" id="{992D6516-8F93-4221-97F7-E01D89EE51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8D86CB26-A349-496A-B48B-A7B891172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C2E726FD-A739-41D5-96BA-467036392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60FAE18D-FED5-4070-8B76-811D76CCE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891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5CC6958D-28E5-4CC8-8C48-52A02A1BC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E8E03031-827B-4AC7-B564-384C16177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11C19838-69C9-49EB-9B51-549106E9B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3C26852C-90C9-4502-A697-363CF824C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DF7509D0-CCBD-406A-9D4E-6845657BB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767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6CEF73EF-188B-4B17-B08F-D30E80C30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DD7DD2CA-F9BF-47A8-9D27-757556FD1C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DE78A1FB-ABBF-480D-AC6C-9BB1AEF97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6384247E-1D11-4A19-BDDF-E157A205B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124EC815-B6FC-4BDE-910C-F8015ED4A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449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B4DAEB91-29AA-4ACC-BDCF-960470FCA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256B0E51-7DC0-45B6-8306-D8167F5CB7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="" xmlns:a16="http://schemas.microsoft.com/office/drawing/2014/main" id="{F7CB78CC-8798-4261-B4B1-60B4C54377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79594384-5734-4FC8-928A-E1641354A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282301C0-6908-48C0-8957-C8B3F4594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507DD8FE-7741-412F-947D-7A7079F48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778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BBD6DFD1-B640-4CC6-A759-6C7981C5C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25B2A237-7572-46BD-9502-829F6C0AD4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="" xmlns:a16="http://schemas.microsoft.com/office/drawing/2014/main" id="{81AE9732-B570-4506-BDA6-0AB39D4536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="" xmlns:a16="http://schemas.microsoft.com/office/drawing/2014/main" id="{A289407D-7DA6-4293-A426-38DF9B2116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="" xmlns:a16="http://schemas.microsoft.com/office/drawing/2014/main" id="{F239549F-370A-4671-B1BB-79655CC6CB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="" xmlns:a16="http://schemas.microsoft.com/office/drawing/2014/main" id="{A86D9E62-97AA-41F8-B69B-6CD691CF0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>
            <a:extLst>
              <a:ext uri="{FF2B5EF4-FFF2-40B4-BE49-F238E27FC236}">
                <a16:creationId xmlns="" xmlns:a16="http://schemas.microsoft.com/office/drawing/2014/main" id="{F41D3FC0-561B-4DE4-AA99-9DB56EC6B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="" xmlns:a16="http://schemas.microsoft.com/office/drawing/2014/main" id="{AD0040F2-99C5-450C-9966-5D00290EB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632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C6E337C1-8281-4F6E-9A31-EBE388C3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="" xmlns:a16="http://schemas.microsoft.com/office/drawing/2014/main" id="{00EA4B32-9135-4223-8DE6-887D27434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="" xmlns:a16="http://schemas.microsoft.com/office/drawing/2014/main" id="{9407FC83-8D70-48DB-8681-08CFD9C0D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="" xmlns:a16="http://schemas.microsoft.com/office/drawing/2014/main" id="{A8FC15EC-BCCB-4B82-A94C-FABC63DF6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151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="" xmlns:a16="http://schemas.microsoft.com/office/drawing/2014/main" id="{2B9F9692-5462-4439-80C8-B7E337FC9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="" xmlns:a16="http://schemas.microsoft.com/office/drawing/2014/main" id="{94CA042D-EBC0-437C-A819-521611A54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="" xmlns:a16="http://schemas.microsoft.com/office/drawing/2014/main" id="{A2415CDA-0D1F-49BD-8381-21C3BEFD5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490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2A6F10D4-8D29-48C2-ADF0-92316E2C8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BBBA3CD3-DE79-4260-873A-FEDE5C678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="" xmlns:a16="http://schemas.microsoft.com/office/drawing/2014/main" id="{319C6BD2-52A1-4155-9D55-1D847772EA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982A3511-0B13-4D97-937C-07365FBAD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54C805B4-20AF-4A3C-B131-E1D9FFBB0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89C705FC-2895-472A-B6FD-C2434624B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32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4C00D820-915B-4802-8C2E-FF7CA967E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="" xmlns:a16="http://schemas.microsoft.com/office/drawing/2014/main" id="{10CF9849-20D0-417A-99C8-099DF39939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="" xmlns:a16="http://schemas.microsoft.com/office/drawing/2014/main" id="{144A7754-54E7-4123-8C5E-1B05B517B5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3AFFF3F1-9632-4E06-BAB7-312343416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5F23D6B1-934F-4B4D-9E4F-5AE9E873C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B157FDD5-2092-4E16-8E7C-1CCA4719C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083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="" xmlns:a16="http://schemas.microsoft.com/office/drawing/2014/main" id="{84C8B562-0886-4274-876D-59EFAAAE2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61799B9E-1CD2-4A09-9ACC-2FA1C62D7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42A0C5B4-9399-4A5E-8DEE-54436B1EC8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F5B2B9FF-C0C5-4E9E-A76A-AF0745E2D8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E8992FE0-2D01-4365-9F95-1FF838BCEF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594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9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68D1DCC2-5614-4EED-BE9C-585A45599FBC}"/>
              </a:ext>
            </a:extLst>
          </p:cNvPr>
          <p:cNvSpPr txBox="1"/>
          <p:nvPr/>
        </p:nvSpPr>
        <p:spPr>
          <a:xfrm>
            <a:off x="2877991" y="705223"/>
            <a:ext cx="3521336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ko-KR" altLang="en-US" sz="12500" dirty="0">
                <a:ln w="266700">
                  <a:solidFill>
                    <a:prstClr val="white"/>
                  </a:solidFill>
                </a:ln>
                <a:gradFill flip="none" rotWithShape="1">
                  <a:gsLst>
                    <a:gs pos="29000">
                      <a:srgbClr val="4472C4">
                        <a:lumMod val="5000"/>
                        <a:lumOff val="95000"/>
                      </a:srgbClr>
                    </a:gs>
                    <a:gs pos="29000">
                      <a:srgbClr val="FE9EA0"/>
                    </a:gs>
                    <a:gs pos="70000">
                      <a:srgbClr val="FE9EA0"/>
                    </a:gs>
                    <a:gs pos="70000">
                      <a:srgbClr val="FACAD1"/>
                    </a:gs>
                  </a:gsLst>
                  <a:lin ang="3600000" scaled="0"/>
                  <a:tileRect/>
                </a:gra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조땡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6E052E93-2BD8-46F7-ACB1-43BB059BA3E6}"/>
              </a:ext>
            </a:extLst>
          </p:cNvPr>
          <p:cNvSpPr txBox="1"/>
          <p:nvPr/>
        </p:nvSpPr>
        <p:spPr>
          <a:xfrm>
            <a:off x="5222994" y="705223"/>
            <a:ext cx="4065195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ko-KR" altLang="en-US" sz="12500" dirty="0" err="1">
                <a:ln w="266700">
                  <a:solidFill>
                    <a:prstClr val="white"/>
                  </a:solidFill>
                </a:ln>
                <a:gradFill flip="none" rotWithShape="1">
                  <a:gsLst>
                    <a:gs pos="29000">
                      <a:srgbClr val="4472C4">
                        <a:lumMod val="5000"/>
                        <a:lumOff val="95000"/>
                      </a:srgbClr>
                    </a:gs>
                    <a:gs pos="29000">
                      <a:srgbClr val="FE9EA0"/>
                    </a:gs>
                    <a:gs pos="70000">
                      <a:srgbClr val="FE9EA0"/>
                    </a:gs>
                    <a:gs pos="70000">
                      <a:srgbClr val="FACAD1"/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피피티</a:t>
            </a:r>
            <a:endParaRPr lang="ko-KR" altLang="en-US" sz="12500" dirty="0">
              <a:ln w="266700">
                <a:solidFill>
                  <a:prstClr val="white"/>
                </a:solidFill>
              </a:ln>
              <a:gradFill flip="none" rotWithShape="1">
                <a:gsLst>
                  <a:gs pos="29000">
                    <a:srgbClr val="4472C4">
                      <a:lumMod val="5000"/>
                      <a:lumOff val="95000"/>
                    </a:srgbClr>
                  </a:gs>
                  <a:gs pos="29000">
                    <a:srgbClr val="FE9EA0"/>
                  </a:gs>
                  <a:gs pos="70000">
                    <a:srgbClr val="FE9EA0"/>
                  </a:gs>
                  <a:gs pos="70000">
                    <a:srgbClr val="FACAD1"/>
                  </a:gs>
                </a:gsLst>
                <a:path path="circle">
                  <a:fillToRect r="100000" b="100000"/>
                </a:path>
                <a:tileRect l="-100000" t="-100000"/>
              </a:gradFill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1851F071-C479-444F-8C7B-CBD1C8FAEE84}"/>
              </a:ext>
            </a:extLst>
          </p:cNvPr>
          <p:cNvSpPr txBox="1"/>
          <p:nvPr/>
        </p:nvSpPr>
        <p:spPr>
          <a:xfrm>
            <a:off x="2576029" y="2413000"/>
            <a:ext cx="734179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ko-KR" altLang="en-US" sz="15000" dirty="0">
                <a:ln w="228600">
                  <a:solidFill>
                    <a:prstClr val="white"/>
                  </a:solidFill>
                </a:ln>
                <a:solidFill>
                  <a:prstClr val="white"/>
                </a:solidFill>
                <a:effectLst>
                  <a:innerShdw>
                    <a:prstClr val="black"/>
                  </a:innerShdw>
                </a:effectLst>
                <a:latin typeface="야놀자 야체 B" panose="02020603020101020101" pitchFamily="18" charset="-127"/>
                <a:ea typeface="야놀자 야체 B" panose="02020603020101020101" pitchFamily="18" charset="-127"/>
              </a:rPr>
              <a:t>템플릿 공유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0E3C502-F131-4DF3-A74C-DA7B84C4EAED}"/>
              </a:ext>
            </a:extLst>
          </p:cNvPr>
          <p:cNvSpPr txBox="1"/>
          <p:nvPr/>
        </p:nvSpPr>
        <p:spPr>
          <a:xfrm>
            <a:off x="2877991" y="705223"/>
            <a:ext cx="3521336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ko-KR" altLang="en-US" sz="12500" dirty="0">
                <a:ln w="34925">
                  <a:solidFill>
                    <a:srgbClr val="4B174D"/>
                  </a:solidFill>
                </a:ln>
                <a:gradFill flip="none" rotWithShape="1">
                  <a:gsLst>
                    <a:gs pos="29000">
                      <a:srgbClr val="4472C4">
                        <a:lumMod val="5000"/>
                        <a:lumOff val="95000"/>
                      </a:srgbClr>
                    </a:gs>
                    <a:gs pos="29000">
                      <a:srgbClr val="FE9EA0"/>
                    </a:gs>
                    <a:gs pos="70000">
                      <a:srgbClr val="FE9EA0"/>
                    </a:gs>
                    <a:gs pos="70000">
                      <a:srgbClr val="FACAD1"/>
                    </a:gs>
                  </a:gsLst>
                  <a:lin ang="3600000" scaled="0"/>
                  <a:tileRect/>
                </a:gradFill>
                <a:effectLst>
                  <a:outerShdw dist="50800" dir="2700000" algn="tl" rotWithShape="0">
                    <a:srgbClr val="34195B"/>
                  </a:outerShdw>
                </a:effectLst>
                <a:latin typeface="야놀자 야체 B" panose="02020603020101020101" pitchFamily="18" charset="-127"/>
                <a:ea typeface="야놀자 야체 B" panose="02020603020101020101" pitchFamily="18" charset="-127"/>
              </a:rPr>
              <a:t>조땡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669C6877-ECDB-4996-A449-1C5A511C1EC7}"/>
              </a:ext>
            </a:extLst>
          </p:cNvPr>
          <p:cNvSpPr txBox="1"/>
          <p:nvPr/>
        </p:nvSpPr>
        <p:spPr>
          <a:xfrm>
            <a:off x="5222994" y="705223"/>
            <a:ext cx="4065195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ko-KR" altLang="en-US" sz="12500" dirty="0" err="1">
                <a:ln w="34925">
                  <a:solidFill>
                    <a:srgbClr val="4B174D"/>
                  </a:solidFill>
                </a:ln>
                <a:gradFill flip="none" rotWithShape="1">
                  <a:gsLst>
                    <a:gs pos="29000">
                      <a:srgbClr val="4472C4">
                        <a:lumMod val="5000"/>
                        <a:lumOff val="95000"/>
                      </a:srgbClr>
                    </a:gs>
                    <a:gs pos="29000">
                      <a:srgbClr val="FE9EA0"/>
                    </a:gs>
                    <a:gs pos="70000">
                      <a:srgbClr val="FE9EA0"/>
                    </a:gs>
                    <a:gs pos="70000">
                      <a:srgbClr val="FACAD1"/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effectLst>
                  <a:outerShdw dist="50800" dir="2700000" algn="tl" rotWithShape="0">
                    <a:srgbClr val="34195B"/>
                  </a:outerShdw>
                </a:effectLst>
                <a:latin typeface="야놀자 야체 B" panose="02020603020101020101" pitchFamily="18" charset="-127"/>
                <a:ea typeface="야놀자 야체 B" panose="02020603020101020101" pitchFamily="18" charset="-127"/>
              </a:rPr>
              <a:t>피피티</a:t>
            </a:r>
            <a:endParaRPr lang="ko-KR" altLang="en-US" sz="12500" dirty="0">
              <a:ln w="34925">
                <a:solidFill>
                  <a:srgbClr val="4B174D"/>
                </a:solidFill>
              </a:ln>
              <a:gradFill flip="none" rotWithShape="1">
                <a:gsLst>
                  <a:gs pos="29000">
                    <a:srgbClr val="4472C4">
                      <a:lumMod val="5000"/>
                      <a:lumOff val="95000"/>
                    </a:srgbClr>
                  </a:gs>
                  <a:gs pos="29000">
                    <a:srgbClr val="FE9EA0"/>
                  </a:gs>
                  <a:gs pos="70000">
                    <a:srgbClr val="FE9EA0"/>
                  </a:gs>
                  <a:gs pos="70000">
                    <a:srgbClr val="FACAD1"/>
                  </a:gs>
                </a:gsLst>
                <a:path path="circle">
                  <a:fillToRect r="100000" b="100000"/>
                </a:path>
                <a:tileRect l="-100000" t="-100000"/>
              </a:gradFill>
              <a:effectLst>
                <a:outerShdw dist="50800" dir="2700000" algn="tl" rotWithShape="0">
                  <a:srgbClr val="34195B"/>
                </a:outerShdw>
              </a:effectLst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17387EA6-DF5D-457F-9247-0F7AAD113D74}"/>
              </a:ext>
            </a:extLst>
          </p:cNvPr>
          <p:cNvSpPr txBox="1"/>
          <p:nvPr/>
        </p:nvSpPr>
        <p:spPr>
          <a:xfrm>
            <a:off x="2576029" y="2413000"/>
            <a:ext cx="734179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ko-KR" altLang="en-US" sz="15000" dirty="0">
                <a:ln w="34925">
                  <a:solidFill>
                    <a:srgbClr val="4B174D"/>
                  </a:solidFill>
                </a:ln>
                <a:solidFill>
                  <a:prstClr val="white"/>
                </a:solidFill>
                <a:effectLst>
                  <a:outerShdw dist="50800" dir="2700000" algn="tl" rotWithShape="0">
                    <a:srgbClr val="34195B"/>
                  </a:outerShdw>
                </a:effectLst>
                <a:latin typeface="야놀자 야체 B" panose="02020603020101020101" pitchFamily="18" charset="-127"/>
                <a:ea typeface="야놀자 야체 B" panose="02020603020101020101" pitchFamily="18" charset="-127"/>
              </a:rPr>
              <a:t>템플릿 공유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B102C727-384C-4F61-939A-11EE2F3DC7FF}"/>
              </a:ext>
            </a:extLst>
          </p:cNvPr>
          <p:cNvSpPr txBox="1"/>
          <p:nvPr/>
        </p:nvSpPr>
        <p:spPr>
          <a:xfrm>
            <a:off x="3649178" y="4915257"/>
            <a:ext cx="51954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altLang="ko-KR" sz="3200" dirty="0">
                <a:ln w="38100"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glow rad="203200">
                    <a:prstClr val="white"/>
                  </a:glow>
                </a:effectLst>
                <a:latin typeface="야놀자 야체 B" panose="02020603020101020101" pitchFamily="18" charset="-127"/>
                <a:ea typeface="야놀자 야체 B" panose="02020603020101020101" pitchFamily="18" charset="-127"/>
              </a:rPr>
              <a:t>www.pptbizcam.co.kr</a:t>
            </a:r>
            <a:endParaRPr lang="ko-KR" altLang="en-US" sz="3200" dirty="0">
              <a:ln w="38100"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>
                <a:glow rad="203200">
                  <a:prstClr val="white"/>
                </a:glow>
              </a:effectLst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  <p:sp>
        <p:nvSpPr>
          <p:cNvPr id="12" name="자유형: 도형 11">
            <a:extLst>
              <a:ext uri="{FF2B5EF4-FFF2-40B4-BE49-F238E27FC236}">
                <a16:creationId xmlns="" xmlns:a16="http://schemas.microsoft.com/office/drawing/2014/main" id="{B43F09F4-C7A1-423E-95C3-6ABE329906BE}"/>
              </a:ext>
            </a:extLst>
          </p:cNvPr>
          <p:cNvSpPr/>
          <p:nvPr/>
        </p:nvSpPr>
        <p:spPr>
          <a:xfrm rot="1459352">
            <a:off x="2789462" y="1330414"/>
            <a:ext cx="228697" cy="228697"/>
          </a:xfrm>
          <a:custGeom>
            <a:avLst/>
            <a:gdLst>
              <a:gd name="connsiteX0" fmla="*/ 228698 w 457395"/>
              <a:gd name="connsiteY0" fmla="*/ 0 h 457396"/>
              <a:gd name="connsiteX1" fmla="*/ 308413 w 457395"/>
              <a:gd name="connsiteY1" fmla="*/ 79715 h 457396"/>
              <a:gd name="connsiteX2" fmla="*/ 308413 w 457395"/>
              <a:gd name="connsiteY2" fmla="*/ 148983 h 457396"/>
              <a:gd name="connsiteX3" fmla="*/ 377680 w 457395"/>
              <a:gd name="connsiteY3" fmla="*/ 148983 h 457396"/>
              <a:gd name="connsiteX4" fmla="*/ 457395 w 457395"/>
              <a:gd name="connsiteY4" fmla="*/ 228698 h 457396"/>
              <a:gd name="connsiteX5" fmla="*/ 377680 w 457395"/>
              <a:gd name="connsiteY5" fmla="*/ 308413 h 457396"/>
              <a:gd name="connsiteX6" fmla="*/ 308413 w 457395"/>
              <a:gd name="connsiteY6" fmla="*/ 308413 h 457396"/>
              <a:gd name="connsiteX7" fmla="*/ 308413 w 457395"/>
              <a:gd name="connsiteY7" fmla="*/ 377681 h 457396"/>
              <a:gd name="connsiteX8" fmla="*/ 228698 w 457395"/>
              <a:gd name="connsiteY8" fmla="*/ 457396 h 457396"/>
              <a:gd name="connsiteX9" fmla="*/ 148983 w 457395"/>
              <a:gd name="connsiteY9" fmla="*/ 377681 h 457396"/>
              <a:gd name="connsiteX10" fmla="*/ 148983 w 457395"/>
              <a:gd name="connsiteY10" fmla="*/ 308413 h 457396"/>
              <a:gd name="connsiteX11" fmla="*/ 79715 w 457395"/>
              <a:gd name="connsiteY11" fmla="*/ 308413 h 457396"/>
              <a:gd name="connsiteX12" fmla="*/ 0 w 457395"/>
              <a:gd name="connsiteY12" fmla="*/ 228698 h 457396"/>
              <a:gd name="connsiteX13" fmla="*/ 79715 w 457395"/>
              <a:gd name="connsiteY13" fmla="*/ 148983 h 457396"/>
              <a:gd name="connsiteX14" fmla="*/ 148983 w 457395"/>
              <a:gd name="connsiteY14" fmla="*/ 148983 h 457396"/>
              <a:gd name="connsiteX15" fmla="*/ 148983 w 457395"/>
              <a:gd name="connsiteY15" fmla="*/ 79715 h 457396"/>
              <a:gd name="connsiteX16" fmla="*/ 228698 w 457395"/>
              <a:gd name="connsiteY16" fmla="*/ 0 h 457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395" h="457396">
                <a:moveTo>
                  <a:pt x="228698" y="0"/>
                </a:moveTo>
                <a:cubicBezTo>
                  <a:pt x="272723" y="0"/>
                  <a:pt x="308413" y="35690"/>
                  <a:pt x="308413" y="79715"/>
                </a:cubicBezTo>
                <a:lnTo>
                  <a:pt x="308413" y="148983"/>
                </a:lnTo>
                <a:lnTo>
                  <a:pt x="377680" y="148983"/>
                </a:lnTo>
                <a:cubicBezTo>
                  <a:pt x="421705" y="148983"/>
                  <a:pt x="457395" y="184673"/>
                  <a:pt x="457395" y="228698"/>
                </a:cubicBezTo>
                <a:cubicBezTo>
                  <a:pt x="457395" y="272723"/>
                  <a:pt x="421705" y="308413"/>
                  <a:pt x="377680" y="308413"/>
                </a:cubicBezTo>
                <a:lnTo>
                  <a:pt x="308413" y="308413"/>
                </a:lnTo>
                <a:lnTo>
                  <a:pt x="308413" y="377681"/>
                </a:lnTo>
                <a:cubicBezTo>
                  <a:pt x="308413" y="421706"/>
                  <a:pt x="272723" y="457396"/>
                  <a:pt x="228698" y="457396"/>
                </a:cubicBezTo>
                <a:cubicBezTo>
                  <a:pt x="184673" y="457396"/>
                  <a:pt x="148983" y="421706"/>
                  <a:pt x="148983" y="377681"/>
                </a:cubicBezTo>
                <a:lnTo>
                  <a:pt x="148983" y="308413"/>
                </a:lnTo>
                <a:lnTo>
                  <a:pt x="79715" y="308413"/>
                </a:lnTo>
                <a:cubicBezTo>
                  <a:pt x="35690" y="308413"/>
                  <a:pt x="0" y="272723"/>
                  <a:pt x="0" y="228698"/>
                </a:cubicBezTo>
                <a:cubicBezTo>
                  <a:pt x="0" y="184673"/>
                  <a:pt x="35690" y="148983"/>
                  <a:pt x="79715" y="148983"/>
                </a:cubicBezTo>
                <a:lnTo>
                  <a:pt x="148983" y="148983"/>
                </a:lnTo>
                <a:lnTo>
                  <a:pt x="148983" y="79715"/>
                </a:lnTo>
                <a:cubicBezTo>
                  <a:pt x="148983" y="35690"/>
                  <a:pt x="184673" y="0"/>
                  <a:pt x="228698" y="0"/>
                </a:cubicBezTo>
                <a:close/>
              </a:path>
            </a:pathLst>
          </a:custGeom>
          <a:solidFill>
            <a:schemeClr val="bg1"/>
          </a:solidFill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atinLnBrk="0">
              <a:defRPr/>
            </a:pPr>
            <a:endParaRPr lang="en-US" altLang="ko-KR" sz="2400" b="1" i="1" kern="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3" name="자유형: 도형 12">
            <a:extLst>
              <a:ext uri="{FF2B5EF4-FFF2-40B4-BE49-F238E27FC236}">
                <a16:creationId xmlns="" xmlns:a16="http://schemas.microsoft.com/office/drawing/2014/main" id="{68C21586-A71D-4DA1-9AF9-0D21AA779B65}"/>
              </a:ext>
            </a:extLst>
          </p:cNvPr>
          <p:cNvSpPr/>
          <p:nvPr/>
        </p:nvSpPr>
        <p:spPr>
          <a:xfrm rot="20592785">
            <a:off x="9354955" y="1330414"/>
            <a:ext cx="228697" cy="228697"/>
          </a:xfrm>
          <a:custGeom>
            <a:avLst/>
            <a:gdLst>
              <a:gd name="connsiteX0" fmla="*/ 228698 w 457395"/>
              <a:gd name="connsiteY0" fmla="*/ 0 h 457396"/>
              <a:gd name="connsiteX1" fmla="*/ 308413 w 457395"/>
              <a:gd name="connsiteY1" fmla="*/ 79715 h 457396"/>
              <a:gd name="connsiteX2" fmla="*/ 308413 w 457395"/>
              <a:gd name="connsiteY2" fmla="*/ 148983 h 457396"/>
              <a:gd name="connsiteX3" fmla="*/ 377680 w 457395"/>
              <a:gd name="connsiteY3" fmla="*/ 148983 h 457396"/>
              <a:gd name="connsiteX4" fmla="*/ 457395 w 457395"/>
              <a:gd name="connsiteY4" fmla="*/ 228698 h 457396"/>
              <a:gd name="connsiteX5" fmla="*/ 377680 w 457395"/>
              <a:gd name="connsiteY5" fmla="*/ 308413 h 457396"/>
              <a:gd name="connsiteX6" fmla="*/ 308413 w 457395"/>
              <a:gd name="connsiteY6" fmla="*/ 308413 h 457396"/>
              <a:gd name="connsiteX7" fmla="*/ 308413 w 457395"/>
              <a:gd name="connsiteY7" fmla="*/ 377681 h 457396"/>
              <a:gd name="connsiteX8" fmla="*/ 228698 w 457395"/>
              <a:gd name="connsiteY8" fmla="*/ 457396 h 457396"/>
              <a:gd name="connsiteX9" fmla="*/ 148983 w 457395"/>
              <a:gd name="connsiteY9" fmla="*/ 377681 h 457396"/>
              <a:gd name="connsiteX10" fmla="*/ 148983 w 457395"/>
              <a:gd name="connsiteY10" fmla="*/ 308413 h 457396"/>
              <a:gd name="connsiteX11" fmla="*/ 79715 w 457395"/>
              <a:gd name="connsiteY11" fmla="*/ 308413 h 457396"/>
              <a:gd name="connsiteX12" fmla="*/ 0 w 457395"/>
              <a:gd name="connsiteY12" fmla="*/ 228698 h 457396"/>
              <a:gd name="connsiteX13" fmla="*/ 79715 w 457395"/>
              <a:gd name="connsiteY13" fmla="*/ 148983 h 457396"/>
              <a:gd name="connsiteX14" fmla="*/ 148983 w 457395"/>
              <a:gd name="connsiteY14" fmla="*/ 148983 h 457396"/>
              <a:gd name="connsiteX15" fmla="*/ 148983 w 457395"/>
              <a:gd name="connsiteY15" fmla="*/ 79715 h 457396"/>
              <a:gd name="connsiteX16" fmla="*/ 228698 w 457395"/>
              <a:gd name="connsiteY16" fmla="*/ 0 h 457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395" h="457396">
                <a:moveTo>
                  <a:pt x="228698" y="0"/>
                </a:moveTo>
                <a:cubicBezTo>
                  <a:pt x="272723" y="0"/>
                  <a:pt x="308413" y="35690"/>
                  <a:pt x="308413" y="79715"/>
                </a:cubicBezTo>
                <a:lnTo>
                  <a:pt x="308413" y="148983"/>
                </a:lnTo>
                <a:lnTo>
                  <a:pt x="377680" y="148983"/>
                </a:lnTo>
                <a:cubicBezTo>
                  <a:pt x="421705" y="148983"/>
                  <a:pt x="457395" y="184673"/>
                  <a:pt x="457395" y="228698"/>
                </a:cubicBezTo>
                <a:cubicBezTo>
                  <a:pt x="457395" y="272723"/>
                  <a:pt x="421705" y="308413"/>
                  <a:pt x="377680" y="308413"/>
                </a:cubicBezTo>
                <a:lnTo>
                  <a:pt x="308413" y="308413"/>
                </a:lnTo>
                <a:lnTo>
                  <a:pt x="308413" y="377681"/>
                </a:lnTo>
                <a:cubicBezTo>
                  <a:pt x="308413" y="421706"/>
                  <a:pt x="272723" y="457396"/>
                  <a:pt x="228698" y="457396"/>
                </a:cubicBezTo>
                <a:cubicBezTo>
                  <a:pt x="184673" y="457396"/>
                  <a:pt x="148983" y="421706"/>
                  <a:pt x="148983" y="377681"/>
                </a:cubicBezTo>
                <a:lnTo>
                  <a:pt x="148983" y="308413"/>
                </a:lnTo>
                <a:lnTo>
                  <a:pt x="79715" y="308413"/>
                </a:lnTo>
                <a:cubicBezTo>
                  <a:pt x="35690" y="308413"/>
                  <a:pt x="0" y="272723"/>
                  <a:pt x="0" y="228698"/>
                </a:cubicBezTo>
                <a:cubicBezTo>
                  <a:pt x="0" y="184673"/>
                  <a:pt x="35690" y="148983"/>
                  <a:pt x="79715" y="148983"/>
                </a:cubicBezTo>
                <a:lnTo>
                  <a:pt x="148983" y="148983"/>
                </a:lnTo>
                <a:lnTo>
                  <a:pt x="148983" y="79715"/>
                </a:lnTo>
                <a:cubicBezTo>
                  <a:pt x="148983" y="35690"/>
                  <a:pt x="184673" y="0"/>
                  <a:pt x="228698" y="0"/>
                </a:cubicBezTo>
                <a:close/>
              </a:path>
            </a:pathLst>
          </a:custGeom>
          <a:solidFill>
            <a:schemeClr val="bg1"/>
          </a:solidFill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atinLnBrk="0">
              <a:defRPr/>
            </a:pPr>
            <a:endParaRPr lang="en-US" altLang="ko-KR" sz="2400" b="1" i="1" kern="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grpSp>
        <p:nvGrpSpPr>
          <p:cNvPr id="14" name="그룹 13">
            <a:extLst>
              <a:ext uri="{FF2B5EF4-FFF2-40B4-BE49-F238E27FC236}">
                <a16:creationId xmlns="" xmlns:a16="http://schemas.microsoft.com/office/drawing/2014/main" id="{AA4EA52F-51D7-4EE3-BBC3-3563FB8496BE}"/>
              </a:ext>
            </a:extLst>
          </p:cNvPr>
          <p:cNvGrpSpPr/>
          <p:nvPr/>
        </p:nvGrpSpPr>
        <p:grpSpPr>
          <a:xfrm>
            <a:off x="5747892" y="5897628"/>
            <a:ext cx="998066" cy="255149"/>
            <a:chOff x="9688404" y="466716"/>
            <a:chExt cx="998066" cy="255149"/>
          </a:xfrm>
        </p:grpSpPr>
        <p:sp>
          <p:nvSpPr>
            <p:cNvPr id="15" name="타원 14">
              <a:extLst>
                <a:ext uri="{FF2B5EF4-FFF2-40B4-BE49-F238E27FC236}">
                  <a16:creationId xmlns="" xmlns:a16="http://schemas.microsoft.com/office/drawing/2014/main" id="{C24F2593-7C93-4ED2-883D-E3715B49E8B3}"/>
                </a:ext>
              </a:extLst>
            </p:cNvPr>
            <p:cNvSpPr/>
            <p:nvPr/>
          </p:nvSpPr>
          <p:spPr>
            <a:xfrm>
              <a:off x="9688404" y="472402"/>
              <a:ext cx="249462" cy="249462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atinLnBrk="0">
                <a:defRPr/>
              </a:pPr>
              <a:endParaRPr lang="en-US" altLang="ko-KR" sz="2400" b="1" i="1" kern="0" dirty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sp>
          <p:nvSpPr>
            <p:cNvPr id="16" name="타원 15">
              <a:extLst>
                <a:ext uri="{FF2B5EF4-FFF2-40B4-BE49-F238E27FC236}">
                  <a16:creationId xmlns="" xmlns:a16="http://schemas.microsoft.com/office/drawing/2014/main" id="{F95D2383-F926-4476-9BD1-63C90776EB16}"/>
                </a:ext>
              </a:extLst>
            </p:cNvPr>
            <p:cNvSpPr/>
            <p:nvPr/>
          </p:nvSpPr>
          <p:spPr>
            <a:xfrm>
              <a:off x="10063684" y="466716"/>
              <a:ext cx="249462" cy="249462"/>
            </a:xfrm>
            <a:prstGeom prst="ellipse">
              <a:avLst/>
            </a:prstGeom>
            <a:solidFill>
              <a:srgbClr val="FA4674"/>
            </a:solidFill>
            <a:ln w="254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atinLnBrk="0">
                <a:defRPr/>
              </a:pPr>
              <a:endParaRPr lang="en-US" altLang="ko-KR" sz="2400" b="1" i="1" kern="0" dirty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sp>
          <p:nvSpPr>
            <p:cNvPr id="17" name="타원 16">
              <a:extLst>
                <a:ext uri="{FF2B5EF4-FFF2-40B4-BE49-F238E27FC236}">
                  <a16:creationId xmlns="" xmlns:a16="http://schemas.microsoft.com/office/drawing/2014/main" id="{86D38C42-3578-4B15-A30C-966AA24E8F93}"/>
                </a:ext>
              </a:extLst>
            </p:cNvPr>
            <p:cNvSpPr/>
            <p:nvPr/>
          </p:nvSpPr>
          <p:spPr>
            <a:xfrm>
              <a:off x="10437008" y="472403"/>
              <a:ext cx="249462" cy="249462"/>
            </a:xfrm>
            <a:prstGeom prst="ellipse">
              <a:avLst/>
            </a:prstGeom>
            <a:solidFill>
              <a:srgbClr val="30B1FF"/>
            </a:solidFill>
            <a:ln w="254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atinLnBrk="0">
                <a:defRPr/>
              </a:pPr>
              <a:endParaRPr lang="en-US" altLang="ko-KR" sz="2400" b="1" i="1" kern="0" dirty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sp>
          <p:nvSpPr>
            <p:cNvPr id="18" name="타원 17">
              <a:extLst>
                <a:ext uri="{FF2B5EF4-FFF2-40B4-BE49-F238E27FC236}">
                  <a16:creationId xmlns="" xmlns:a16="http://schemas.microsoft.com/office/drawing/2014/main" id="{3187AFEF-4AA5-4F9B-B83B-AD70BD81D796}"/>
                </a:ext>
              </a:extLst>
            </p:cNvPr>
            <p:cNvSpPr/>
            <p:nvPr/>
          </p:nvSpPr>
          <p:spPr>
            <a:xfrm>
              <a:off x="10132540" y="545008"/>
              <a:ext cx="103983" cy="103983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9" name="직사각형 18">
              <a:extLst>
                <a:ext uri="{FF2B5EF4-FFF2-40B4-BE49-F238E27FC236}">
                  <a16:creationId xmlns="" xmlns:a16="http://schemas.microsoft.com/office/drawing/2014/main" id="{420D16DB-EABD-4B00-BA4E-E3C6887FFAEF}"/>
                </a:ext>
              </a:extLst>
            </p:cNvPr>
            <p:cNvSpPr/>
            <p:nvPr/>
          </p:nvSpPr>
          <p:spPr>
            <a:xfrm>
              <a:off x="9759135" y="639901"/>
              <a:ext cx="108000" cy="252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0" name="직사각형 19">
              <a:extLst>
                <a:ext uri="{FF2B5EF4-FFF2-40B4-BE49-F238E27FC236}">
                  <a16:creationId xmlns="" xmlns:a16="http://schemas.microsoft.com/office/drawing/2014/main" id="{47E1A3FC-A57D-4277-A795-E96F349F1E7A}"/>
                </a:ext>
              </a:extLst>
            </p:cNvPr>
            <p:cNvSpPr/>
            <p:nvPr/>
          </p:nvSpPr>
          <p:spPr>
            <a:xfrm rot="2700000">
              <a:off x="10492447" y="589222"/>
              <a:ext cx="144000" cy="252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1" name="직사각형 20">
              <a:extLst>
                <a:ext uri="{FF2B5EF4-FFF2-40B4-BE49-F238E27FC236}">
                  <a16:creationId xmlns="" xmlns:a16="http://schemas.microsoft.com/office/drawing/2014/main" id="{A73F6450-7965-4940-8A00-954920840A06}"/>
                </a:ext>
              </a:extLst>
            </p:cNvPr>
            <p:cNvSpPr/>
            <p:nvPr/>
          </p:nvSpPr>
          <p:spPr>
            <a:xfrm rot="18900000">
              <a:off x="10492446" y="586380"/>
              <a:ext cx="144000" cy="252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1665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9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370866" y="863316"/>
            <a:ext cx="11428576" cy="5760054"/>
            <a:chOff x="370866" y="1134208"/>
            <a:chExt cx="11428576" cy="5490688"/>
          </a:xfrm>
        </p:grpSpPr>
        <p:sp>
          <p:nvSpPr>
            <p:cNvPr id="19" name="직사각형 18"/>
            <p:cNvSpPr/>
            <p:nvPr/>
          </p:nvSpPr>
          <p:spPr>
            <a:xfrm>
              <a:off x="552855" y="1219239"/>
              <a:ext cx="11246587" cy="5405657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254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8" name="직사각형 17"/>
            <p:cNvSpPr/>
            <p:nvPr/>
          </p:nvSpPr>
          <p:spPr>
            <a:xfrm>
              <a:off x="370866" y="1134208"/>
              <a:ext cx="11366222" cy="5418992"/>
            </a:xfrm>
            <a:prstGeom prst="rect">
              <a:avLst/>
            </a:prstGeom>
            <a:pattFill prst="lgGrid">
              <a:fgClr>
                <a:schemeClr val="bg1">
                  <a:lumMod val="95000"/>
                </a:schemeClr>
              </a:fgClr>
              <a:bgClr>
                <a:schemeClr val="bg1"/>
              </a:bgClr>
            </a:pattFill>
            <a:ln w="254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21" name="사각형: 둥근 모서리 20">
            <a:extLst>
              <a:ext uri="{FF2B5EF4-FFF2-40B4-BE49-F238E27FC236}">
                <a16:creationId xmlns="" xmlns:a16="http://schemas.microsoft.com/office/drawing/2014/main" id="{E9108DE4-1F74-46A3-93B5-27C78BC8CDD8}"/>
              </a:ext>
            </a:extLst>
          </p:cNvPr>
          <p:cNvSpPr/>
          <p:nvPr/>
        </p:nvSpPr>
        <p:spPr>
          <a:xfrm rot="19800000">
            <a:off x="151883" y="1305561"/>
            <a:ext cx="324000" cy="83296"/>
          </a:xfrm>
          <a:prstGeom prst="roundRect">
            <a:avLst>
              <a:gd name="adj" fmla="val 50000"/>
            </a:avLst>
          </a:prstGeom>
          <a:solidFill>
            <a:srgbClr val="FA4674"/>
          </a:solidFill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atinLnBrk="0">
              <a:defRPr/>
            </a:pPr>
            <a:endParaRPr lang="en-US" altLang="ko-KR" sz="2400" b="1" i="1" kern="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2" name="사각형: 둥근 모서리 21">
            <a:extLst>
              <a:ext uri="{FF2B5EF4-FFF2-40B4-BE49-F238E27FC236}">
                <a16:creationId xmlns="" xmlns:a16="http://schemas.microsoft.com/office/drawing/2014/main" id="{E8D90045-ED88-47AC-803B-4FD7FFE14741}"/>
              </a:ext>
            </a:extLst>
          </p:cNvPr>
          <p:cNvSpPr/>
          <p:nvPr/>
        </p:nvSpPr>
        <p:spPr>
          <a:xfrm rot="19800000">
            <a:off x="64866" y="1422629"/>
            <a:ext cx="612000" cy="8329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atinLnBrk="0">
              <a:defRPr/>
            </a:pPr>
            <a:endParaRPr lang="en-US" altLang="ko-KR" sz="2400" b="1" i="1" kern="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3" name="사각형: 둥근 모서리 32">
            <a:extLst>
              <a:ext uri="{FF2B5EF4-FFF2-40B4-BE49-F238E27FC236}">
                <a16:creationId xmlns="" xmlns:a16="http://schemas.microsoft.com/office/drawing/2014/main" id="{272EBC8C-6E21-4123-AE30-D4FE5A404B07}"/>
              </a:ext>
            </a:extLst>
          </p:cNvPr>
          <p:cNvSpPr/>
          <p:nvPr/>
        </p:nvSpPr>
        <p:spPr>
          <a:xfrm rot="19800000">
            <a:off x="11503088" y="6090499"/>
            <a:ext cx="468000" cy="83296"/>
          </a:xfrm>
          <a:prstGeom prst="roundRect">
            <a:avLst>
              <a:gd name="adj" fmla="val 50000"/>
            </a:avLst>
          </a:prstGeom>
          <a:solidFill>
            <a:srgbClr val="FA4674"/>
          </a:solidFill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atinLnBrk="0">
              <a:defRPr/>
            </a:pPr>
            <a:endParaRPr lang="en-US" altLang="ko-KR" sz="2400" b="1" i="1" kern="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4" name="사각형: 둥근 모서리 33">
            <a:extLst>
              <a:ext uri="{FF2B5EF4-FFF2-40B4-BE49-F238E27FC236}">
                <a16:creationId xmlns="" xmlns:a16="http://schemas.microsoft.com/office/drawing/2014/main" id="{042A11FA-796D-43F3-BEC1-EA8F5A8887AA}"/>
              </a:ext>
            </a:extLst>
          </p:cNvPr>
          <p:cNvSpPr/>
          <p:nvPr/>
        </p:nvSpPr>
        <p:spPr>
          <a:xfrm rot="19800000">
            <a:off x="11603853" y="6216568"/>
            <a:ext cx="360000" cy="8329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atinLnBrk="0">
              <a:defRPr/>
            </a:pPr>
            <a:endParaRPr lang="en-US" altLang="ko-KR" sz="2400" b="1" i="1" kern="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grpSp>
        <p:nvGrpSpPr>
          <p:cNvPr id="39" name="그룹 38">
            <a:extLst>
              <a:ext uri="{FF2B5EF4-FFF2-40B4-BE49-F238E27FC236}">
                <a16:creationId xmlns="" xmlns:a16="http://schemas.microsoft.com/office/drawing/2014/main" id="{A180B1A4-A1F3-436F-888A-F824E43ECE90}"/>
              </a:ext>
            </a:extLst>
          </p:cNvPr>
          <p:cNvGrpSpPr/>
          <p:nvPr/>
        </p:nvGrpSpPr>
        <p:grpSpPr>
          <a:xfrm>
            <a:off x="10739022" y="473715"/>
            <a:ext cx="998066" cy="255149"/>
            <a:chOff x="9688404" y="466716"/>
            <a:chExt cx="998066" cy="255149"/>
          </a:xfrm>
        </p:grpSpPr>
        <p:sp>
          <p:nvSpPr>
            <p:cNvPr id="23" name="타원 22">
              <a:extLst>
                <a:ext uri="{FF2B5EF4-FFF2-40B4-BE49-F238E27FC236}">
                  <a16:creationId xmlns="" xmlns:a16="http://schemas.microsoft.com/office/drawing/2014/main" id="{6BC81C9C-8F74-48C9-B15E-4F9472BC8E8C}"/>
                </a:ext>
              </a:extLst>
            </p:cNvPr>
            <p:cNvSpPr/>
            <p:nvPr/>
          </p:nvSpPr>
          <p:spPr>
            <a:xfrm>
              <a:off x="9688404" y="472402"/>
              <a:ext cx="249462" cy="249462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atinLnBrk="0">
                <a:defRPr/>
              </a:pPr>
              <a:endParaRPr lang="en-US" altLang="ko-KR" sz="2400" b="1" i="1" kern="0" dirty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sp>
          <p:nvSpPr>
            <p:cNvPr id="30" name="타원 29">
              <a:extLst>
                <a:ext uri="{FF2B5EF4-FFF2-40B4-BE49-F238E27FC236}">
                  <a16:creationId xmlns="" xmlns:a16="http://schemas.microsoft.com/office/drawing/2014/main" id="{77A28513-5B0F-4117-9175-015C5E09D014}"/>
                </a:ext>
              </a:extLst>
            </p:cNvPr>
            <p:cNvSpPr/>
            <p:nvPr/>
          </p:nvSpPr>
          <p:spPr>
            <a:xfrm>
              <a:off x="10063684" y="466716"/>
              <a:ext cx="249462" cy="249462"/>
            </a:xfrm>
            <a:prstGeom prst="ellipse">
              <a:avLst/>
            </a:prstGeom>
            <a:solidFill>
              <a:srgbClr val="FA4674"/>
            </a:solidFill>
            <a:ln w="254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atinLnBrk="0">
                <a:defRPr/>
              </a:pPr>
              <a:endParaRPr lang="en-US" altLang="ko-KR" sz="2400" b="1" i="1" kern="0" dirty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sp>
          <p:nvSpPr>
            <p:cNvPr id="31" name="타원 30">
              <a:extLst>
                <a:ext uri="{FF2B5EF4-FFF2-40B4-BE49-F238E27FC236}">
                  <a16:creationId xmlns="" xmlns:a16="http://schemas.microsoft.com/office/drawing/2014/main" id="{326B7799-A95F-457A-A4EC-8F20D18A7BDA}"/>
                </a:ext>
              </a:extLst>
            </p:cNvPr>
            <p:cNvSpPr/>
            <p:nvPr/>
          </p:nvSpPr>
          <p:spPr>
            <a:xfrm>
              <a:off x="10437008" y="472403"/>
              <a:ext cx="249462" cy="249462"/>
            </a:xfrm>
            <a:prstGeom prst="ellipse">
              <a:avLst/>
            </a:prstGeom>
            <a:solidFill>
              <a:srgbClr val="30B1FF"/>
            </a:solidFill>
            <a:ln w="254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atinLnBrk="0">
                <a:defRPr/>
              </a:pPr>
              <a:endParaRPr lang="en-US" altLang="ko-KR" sz="2400" b="1" i="1" kern="0" dirty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sp>
          <p:nvSpPr>
            <p:cNvPr id="35" name="타원 34">
              <a:extLst>
                <a:ext uri="{FF2B5EF4-FFF2-40B4-BE49-F238E27FC236}">
                  <a16:creationId xmlns="" xmlns:a16="http://schemas.microsoft.com/office/drawing/2014/main" id="{5B5AA788-072C-4C4C-9CEE-1A71A0C9136A}"/>
                </a:ext>
              </a:extLst>
            </p:cNvPr>
            <p:cNvSpPr/>
            <p:nvPr/>
          </p:nvSpPr>
          <p:spPr>
            <a:xfrm>
              <a:off x="10132540" y="545008"/>
              <a:ext cx="103983" cy="103983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6" name="직사각형 35">
              <a:extLst>
                <a:ext uri="{FF2B5EF4-FFF2-40B4-BE49-F238E27FC236}">
                  <a16:creationId xmlns="" xmlns:a16="http://schemas.microsoft.com/office/drawing/2014/main" id="{824E94A8-F202-48DF-B1ED-5D4DF7744D4A}"/>
                </a:ext>
              </a:extLst>
            </p:cNvPr>
            <p:cNvSpPr/>
            <p:nvPr/>
          </p:nvSpPr>
          <p:spPr>
            <a:xfrm>
              <a:off x="9759135" y="639901"/>
              <a:ext cx="108000" cy="252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7" name="직사각형 36">
              <a:extLst>
                <a:ext uri="{FF2B5EF4-FFF2-40B4-BE49-F238E27FC236}">
                  <a16:creationId xmlns="" xmlns:a16="http://schemas.microsoft.com/office/drawing/2014/main" id="{089315F8-F5C0-4464-A4B2-B9BC5318E512}"/>
                </a:ext>
              </a:extLst>
            </p:cNvPr>
            <p:cNvSpPr/>
            <p:nvPr/>
          </p:nvSpPr>
          <p:spPr>
            <a:xfrm rot="2700000">
              <a:off x="10492447" y="589222"/>
              <a:ext cx="144000" cy="252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8" name="직사각형 37">
              <a:extLst>
                <a:ext uri="{FF2B5EF4-FFF2-40B4-BE49-F238E27FC236}">
                  <a16:creationId xmlns="" xmlns:a16="http://schemas.microsoft.com/office/drawing/2014/main" id="{663CBE28-5AD9-45ED-80EE-A72D1E4D8B4D}"/>
                </a:ext>
              </a:extLst>
            </p:cNvPr>
            <p:cNvSpPr/>
            <p:nvPr/>
          </p:nvSpPr>
          <p:spPr>
            <a:xfrm rot="18900000">
              <a:off x="10492446" y="586380"/>
              <a:ext cx="144000" cy="252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42" name="자유형: 도형 41">
            <a:extLst>
              <a:ext uri="{FF2B5EF4-FFF2-40B4-BE49-F238E27FC236}">
                <a16:creationId xmlns="" xmlns:a16="http://schemas.microsoft.com/office/drawing/2014/main" id="{A0F078A6-E02E-41AA-832C-BBD4259E0705}"/>
              </a:ext>
            </a:extLst>
          </p:cNvPr>
          <p:cNvSpPr/>
          <p:nvPr/>
        </p:nvSpPr>
        <p:spPr>
          <a:xfrm>
            <a:off x="375490" y="313703"/>
            <a:ext cx="228697" cy="228697"/>
          </a:xfrm>
          <a:custGeom>
            <a:avLst/>
            <a:gdLst>
              <a:gd name="connsiteX0" fmla="*/ 228698 w 457395"/>
              <a:gd name="connsiteY0" fmla="*/ 0 h 457396"/>
              <a:gd name="connsiteX1" fmla="*/ 308413 w 457395"/>
              <a:gd name="connsiteY1" fmla="*/ 79715 h 457396"/>
              <a:gd name="connsiteX2" fmla="*/ 308413 w 457395"/>
              <a:gd name="connsiteY2" fmla="*/ 148983 h 457396"/>
              <a:gd name="connsiteX3" fmla="*/ 377680 w 457395"/>
              <a:gd name="connsiteY3" fmla="*/ 148983 h 457396"/>
              <a:gd name="connsiteX4" fmla="*/ 457395 w 457395"/>
              <a:gd name="connsiteY4" fmla="*/ 228698 h 457396"/>
              <a:gd name="connsiteX5" fmla="*/ 377680 w 457395"/>
              <a:gd name="connsiteY5" fmla="*/ 308413 h 457396"/>
              <a:gd name="connsiteX6" fmla="*/ 308413 w 457395"/>
              <a:gd name="connsiteY6" fmla="*/ 308413 h 457396"/>
              <a:gd name="connsiteX7" fmla="*/ 308413 w 457395"/>
              <a:gd name="connsiteY7" fmla="*/ 377681 h 457396"/>
              <a:gd name="connsiteX8" fmla="*/ 228698 w 457395"/>
              <a:gd name="connsiteY8" fmla="*/ 457396 h 457396"/>
              <a:gd name="connsiteX9" fmla="*/ 148983 w 457395"/>
              <a:gd name="connsiteY9" fmla="*/ 377681 h 457396"/>
              <a:gd name="connsiteX10" fmla="*/ 148983 w 457395"/>
              <a:gd name="connsiteY10" fmla="*/ 308413 h 457396"/>
              <a:gd name="connsiteX11" fmla="*/ 79715 w 457395"/>
              <a:gd name="connsiteY11" fmla="*/ 308413 h 457396"/>
              <a:gd name="connsiteX12" fmla="*/ 0 w 457395"/>
              <a:gd name="connsiteY12" fmla="*/ 228698 h 457396"/>
              <a:gd name="connsiteX13" fmla="*/ 79715 w 457395"/>
              <a:gd name="connsiteY13" fmla="*/ 148983 h 457396"/>
              <a:gd name="connsiteX14" fmla="*/ 148983 w 457395"/>
              <a:gd name="connsiteY14" fmla="*/ 148983 h 457396"/>
              <a:gd name="connsiteX15" fmla="*/ 148983 w 457395"/>
              <a:gd name="connsiteY15" fmla="*/ 79715 h 457396"/>
              <a:gd name="connsiteX16" fmla="*/ 228698 w 457395"/>
              <a:gd name="connsiteY16" fmla="*/ 0 h 457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395" h="457396">
                <a:moveTo>
                  <a:pt x="228698" y="0"/>
                </a:moveTo>
                <a:cubicBezTo>
                  <a:pt x="272723" y="0"/>
                  <a:pt x="308413" y="35690"/>
                  <a:pt x="308413" y="79715"/>
                </a:cubicBezTo>
                <a:lnTo>
                  <a:pt x="308413" y="148983"/>
                </a:lnTo>
                <a:lnTo>
                  <a:pt x="377680" y="148983"/>
                </a:lnTo>
                <a:cubicBezTo>
                  <a:pt x="421705" y="148983"/>
                  <a:pt x="457395" y="184673"/>
                  <a:pt x="457395" y="228698"/>
                </a:cubicBezTo>
                <a:cubicBezTo>
                  <a:pt x="457395" y="272723"/>
                  <a:pt x="421705" y="308413"/>
                  <a:pt x="377680" y="308413"/>
                </a:cubicBezTo>
                <a:lnTo>
                  <a:pt x="308413" y="308413"/>
                </a:lnTo>
                <a:lnTo>
                  <a:pt x="308413" y="377681"/>
                </a:lnTo>
                <a:cubicBezTo>
                  <a:pt x="308413" y="421706"/>
                  <a:pt x="272723" y="457396"/>
                  <a:pt x="228698" y="457396"/>
                </a:cubicBezTo>
                <a:cubicBezTo>
                  <a:pt x="184673" y="457396"/>
                  <a:pt x="148983" y="421706"/>
                  <a:pt x="148983" y="377681"/>
                </a:cubicBezTo>
                <a:lnTo>
                  <a:pt x="148983" y="308413"/>
                </a:lnTo>
                <a:lnTo>
                  <a:pt x="79715" y="308413"/>
                </a:lnTo>
                <a:cubicBezTo>
                  <a:pt x="35690" y="308413"/>
                  <a:pt x="0" y="272723"/>
                  <a:pt x="0" y="228698"/>
                </a:cubicBezTo>
                <a:cubicBezTo>
                  <a:pt x="0" y="184673"/>
                  <a:pt x="35690" y="148983"/>
                  <a:pt x="79715" y="148983"/>
                </a:cubicBezTo>
                <a:lnTo>
                  <a:pt x="148983" y="148983"/>
                </a:lnTo>
                <a:lnTo>
                  <a:pt x="148983" y="79715"/>
                </a:lnTo>
                <a:cubicBezTo>
                  <a:pt x="148983" y="35690"/>
                  <a:pt x="184673" y="0"/>
                  <a:pt x="228698" y="0"/>
                </a:cubicBezTo>
                <a:close/>
              </a:path>
            </a:pathLst>
          </a:custGeom>
          <a:solidFill>
            <a:schemeClr val="bg1"/>
          </a:solidFill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atinLnBrk="0">
              <a:defRPr/>
            </a:pPr>
            <a:endParaRPr lang="en-US" altLang="ko-KR" sz="2400" b="1" i="1" kern="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="" xmlns:a16="http://schemas.microsoft.com/office/drawing/2014/main" id="{A835CD4B-8822-43D8-9BA5-A08DFFD0AF2E}"/>
              </a:ext>
            </a:extLst>
          </p:cNvPr>
          <p:cNvSpPr txBox="1"/>
          <p:nvPr/>
        </p:nvSpPr>
        <p:spPr>
          <a:xfrm>
            <a:off x="750376" y="0"/>
            <a:ext cx="49997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ko-KR" altLang="en-US" sz="4400" dirty="0" err="1">
                <a:ln w="127000">
                  <a:solidFill>
                    <a:prstClr val="white"/>
                  </a:solidFill>
                </a:ln>
                <a:gradFill flip="none" rotWithShape="1">
                  <a:gsLst>
                    <a:gs pos="29000">
                      <a:srgbClr val="4472C4">
                        <a:lumMod val="5000"/>
                        <a:lumOff val="95000"/>
                      </a:srgbClr>
                    </a:gs>
                    <a:gs pos="29000">
                      <a:srgbClr val="FE9EA0"/>
                    </a:gs>
                    <a:gs pos="70000">
                      <a:srgbClr val="FE9EA0"/>
                    </a:gs>
                    <a:gs pos="70000">
                      <a:srgbClr val="FACAD1"/>
                    </a:gs>
                  </a:gsLst>
                  <a:lin ang="3600000" scaled="0"/>
                  <a:tileRect/>
                </a:gra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조땡의</a:t>
            </a:r>
            <a:r>
              <a:rPr lang="ko-KR" altLang="en-US" sz="4400" dirty="0">
                <a:ln w="127000">
                  <a:solidFill>
                    <a:prstClr val="white"/>
                  </a:solidFill>
                </a:ln>
                <a:gradFill flip="none" rotWithShape="1">
                  <a:gsLst>
                    <a:gs pos="29000">
                      <a:srgbClr val="4472C4">
                        <a:lumMod val="5000"/>
                        <a:lumOff val="95000"/>
                      </a:srgbClr>
                    </a:gs>
                    <a:gs pos="29000">
                      <a:srgbClr val="FE9EA0"/>
                    </a:gs>
                    <a:gs pos="70000">
                      <a:srgbClr val="FE9EA0"/>
                    </a:gs>
                    <a:gs pos="70000">
                      <a:srgbClr val="FACAD1"/>
                    </a:gs>
                  </a:gsLst>
                  <a:lin ang="3600000" scaled="0"/>
                  <a:tileRect/>
                </a:gra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 파워포인트 템플릿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="" xmlns:a16="http://schemas.microsoft.com/office/drawing/2014/main" id="{288DCA64-EB28-41AB-BD0D-7E6FD03AB00D}"/>
              </a:ext>
            </a:extLst>
          </p:cNvPr>
          <p:cNvSpPr txBox="1"/>
          <p:nvPr/>
        </p:nvSpPr>
        <p:spPr>
          <a:xfrm>
            <a:off x="744090" y="-17040"/>
            <a:ext cx="45065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ko-KR" altLang="en-US" sz="4400" dirty="0" err="1">
                <a:ln w="9525">
                  <a:solidFill>
                    <a:srgbClr val="4B174D"/>
                  </a:solidFill>
                </a:ln>
                <a:gradFill flip="none" rotWithShape="1">
                  <a:gsLst>
                    <a:gs pos="0">
                      <a:prstClr val="white"/>
                    </a:gs>
                    <a:gs pos="49000">
                      <a:srgbClr val="4472C4">
                        <a:lumMod val="5000"/>
                        <a:lumOff val="95000"/>
                      </a:srgbClr>
                    </a:gs>
                    <a:gs pos="48000">
                      <a:srgbClr val="FE9EA0"/>
                    </a:gs>
                    <a:gs pos="85000">
                      <a:srgbClr val="FE9EA0"/>
                    </a:gs>
                    <a:gs pos="85000">
                      <a:srgbClr val="FACAD1"/>
                    </a:gs>
                  </a:gsLst>
                  <a:lin ang="4800000" scaled="0"/>
                  <a:tileRect/>
                </a:gradFill>
                <a:effectLst>
                  <a:outerShdw dist="50800" dir="2700000" algn="tl" rotWithShape="0">
                    <a:srgbClr val="34195B"/>
                  </a:outerShdw>
                </a:effectLst>
                <a:latin typeface="야놀자 야체 B" panose="02020603020101020101" pitchFamily="18" charset="-127"/>
                <a:ea typeface="야놀자 야체 B" panose="02020603020101020101" pitchFamily="18" charset="-127"/>
              </a:rPr>
              <a:t>조땡의</a:t>
            </a:r>
            <a:r>
              <a:rPr lang="ko-KR" altLang="en-US" sz="4400" dirty="0">
                <a:ln w="9525">
                  <a:solidFill>
                    <a:srgbClr val="4B174D"/>
                  </a:solidFill>
                </a:ln>
                <a:gradFill flip="none" rotWithShape="1">
                  <a:gsLst>
                    <a:gs pos="0">
                      <a:prstClr val="white"/>
                    </a:gs>
                    <a:gs pos="49000">
                      <a:srgbClr val="4472C4">
                        <a:lumMod val="5000"/>
                        <a:lumOff val="95000"/>
                      </a:srgbClr>
                    </a:gs>
                    <a:gs pos="48000">
                      <a:srgbClr val="FE9EA0"/>
                    </a:gs>
                    <a:gs pos="85000">
                      <a:srgbClr val="FE9EA0"/>
                    </a:gs>
                    <a:gs pos="85000">
                      <a:srgbClr val="FACAD1"/>
                    </a:gs>
                  </a:gsLst>
                  <a:lin ang="4800000" scaled="0"/>
                  <a:tileRect/>
                </a:gradFill>
                <a:effectLst>
                  <a:outerShdw dist="50800" dir="2700000" algn="tl" rotWithShape="0">
                    <a:srgbClr val="34195B"/>
                  </a:outerShdw>
                </a:effectLst>
                <a:latin typeface="야놀자 야체 B" panose="02020603020101020101" pitchFamily="18" charset="-127"/>
                <a:ea typeface="야놀자 야체 B" panose="02020603020101020101" pitchFamily="18" charset="-127"/>
              </a:rPr>
              <a:t> 파워포인트 템플릿</a:t>
            </a:r>
          </a:p>
        </p:txBody>
      </p:sp>
    </p:spTree>
    <p:extLst>
      <p:ext uri="{BB962C8B-B14F-4D97-AF65-F5344CB8AC3E}">
        <p14:creationId xmlns:p14="http://schemas.microsoft.com/office/powerpoint/2010/main" val="238678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919935" y="461016"/>
            <a:ext cx="4236842" cy="655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2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오늘 사용한 색상은</a:t>
            </a:r>
            <a:r>
              <a:rPr lang="en-US" altLang="ko-KR" sz="2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?</a:t>
            </a:r>
            <a:endParaRPr lang="ko-KR" altLang="en-US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387119" y="5524135"/>
            <a:ext cx="730247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2013 </a:t>
            </a: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버전 이상 사용자께서는 스포이트 기능을 이용하시면 </a:t>
            </a:r>
            <a:r>
              <a:rPr lang="ko-KR" altLang="en-US" sz="14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편하구요</a:t>
            </a: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2010 </a:t>
            </a: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이하 버전 사용자 께서는 다른 채우기 색 </a:t>
            </a: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&gt;</a:t>
            </a: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사용자 지정 탭 </a:t>
            </a: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&gt; RGB </a:t>
            </a: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색상 값 입력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타원 6"/>
          <p:cNvSpPr/>
          <p:nvPr/>
        </p:nvSpPr>
        <p:spPr>
          <a:xfrm>
            <a:off x="3255999" y="2061904"/>
            <a:ext cx="2516714" cy="2516714"/>
          </a:xfrm>
          <a:prstGeom prst="ellipse">
            <a:avLst/>
          </a:prstGeom>
          <a:solidFill>
            <a:srgbClr val="FE9E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R 254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G 158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B 160</a:t>
            </a:r>
          </a:p>
        </p:txBody>
      </p:sp>
      <p:sp>
        <p:nvSpPr>
          <p:cNvPr id="8" name="타원 7"/>
          <p:cNvSpPr/>
          <p:nvPr/>
        </p:nvSpPr>
        <p:spPr>
          <a:xfrm>
            <a:off x="6221937" y="2061904"/>
            <a:ext cx="2516714" cy="2516714"/>
          </a:xfrm>
          <a:prstGeom prst="ellipse">
            <a:avLst/>
          </a:prstGeom>
          <a:solidFill>
            <a:srgbClr val="4B17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R 75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G 23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B 77</a:t>
            </a:r>
          </a:p>
        </p:txBody>
      </p:sp>
    </p:spTree>
    <p:extLst>
      <p:ext uri="{BB962C8B-B14F-4D97-AF65-F5344CB8AC3E}">
        <p14:creationId xmlns:p14="http://schemas.microsoft.com/office/powerpoint/2010/main" val="121999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4000" y="342900"/>
            <a:ext cx="118110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solidFill>
                  <a:srgbClr val="FF0000"/>
                </a:solidFill>
              </a:rPr>
              <a:t>최근 저의 자료를 카페 등에 무단으로 </a:t>
            </a:r>
            <a:r>
              <a:rPr lang="ko-KR" altLang="en-US" sz="2400" b="1" dirty="0" err="1">
                <a:solidFill>
                  <a:srgbClr val="FF0000"/>
                </a:solidFill>
              </a:rPr>
              <a:t>재배포</a:t>
            </a:r>
            <a:r>
              <a:rPr lang="ko-KR" altLang="en-US" sz="2400" b="1" dirty="0">
                <a:solidFill>
                  <a:srgbClr val="FF0000"/>
                </a:solidFill>
              </a:rPr>
              <a:t> 하는 일이 자주 발생하고 있습니다</a:t>
            </a:r>
            <a:r>
              <a:rPr lang="en-US" altLang="ko-KR" sz="2400" b="1" dirty="0">
                <a:solidFill>
                  <a:srgbClr val="FF0000"/>
                </a:solidFill>
              </a:rPr>
              <a:t>.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이에 대해 굉장히 심각한 문제로 받아 들이고 있으며</a:t>
            </a:r>
            <a:r>
              <a:rPr lang="en-US" altLang="ko-KR" dirty="0">
                <a:solidFill>
                  <a:prstClr val="black"/>
                </a:solidFill>
              </a:rPr>
              <a:t>,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해당 문제가 반복될 경우</a:t>
            </a:r>
            <a:r>
              <a:rPr lang="en-US" altLang="ko-KR" dirty="0">
                <a:solidFill>
                  <a:prstClr val="black"/>
                </a:solidFill>
              </a:rPr>
              <a:t>, </a:t>
            </a:r>
            <a:r>
              <a:rPr lang="ko-KR" altLang="en-US" dirty="0" err="1">
                <a:solidFill>
                  <a:prstClr val="black"/>
                </a:solidFill>
              </a:rPr>
              <a:t>재배포한</a:t>
            </a:r>
            <a:r>
              <a:rPr lang="ko-KR" altLang="en-US" dirty="0">
                <a:solidFill>
                  <a:prstClr val="black"/>
                </a:solidFill>
              </a:rPr>
              <a:t> 자에 대해서는 그에 대한 책임을 반드시 물을 것입니다</a:t>
            </a:r>
            <a:r>
              <a:rPr lang="en-US" altLang="ko-KR" dirty="0">
                <a:solidFill>
                  <a:prstClr val="black"/>
                </a:solidFill>
              </a:rPr>
              <a:t>.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저작권을 존중하지 않는 극히 소수의 사용자로 인해 다수가 피해를 보지 않도록 주의해 주시면 감사하겠으며</a:t>
            </a:r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제 자료가 업로드 된 곳이 있다면 저에게 알려주시면 감사하겠습니다</a:t>
            </a:r>
            <a:r>
              <a:rPr lang="en-US" altLang="ko-KR" dirty="0">
                <a:solidFill>
                  <a:prstClr val="black"/>
                </a:solidFill>
              </a:rPr>
              <a:t>.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제 자료를 소개하고자 할 경우에는</a:t>
            </a:r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en-US" altLang="ko-KR" dirty="0" err="1">
                <a:solidFill>
                  <a:prstClr val="black"/>
                </a:solidFill>
              </a:rPr>
              <a:t>pptbizcam</a:t>
            </a:r>
            <a:r>
              <a:rPr lang="en-US" altLang="ko-KR" dirty="0">
                <a:solidFill>
                  <a:prstClr val="black"/>
                </a:solidFill>
              </a:rPr>
              <a:t> </a:t>
            </a:r>
            <a:r>
              <a:rPr lang="ko-KR" altLang="en-US" dirty="0">
                <a:solidFill>
                  <a:prstClr val="black"/>
                </a:solidFill>
              </a:rPr>
              <a:t>사이트로의 링크 처리로만 가능하며 </a:t>
            </a:r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파일 자체를 업로드 하는 것은 불가한 점 유의해 주시면 감사하겠습니다</a:t>
            </a:r>
            <a:r>
              <a:rPr lang="en-US" altLang="ko-KR" dirty="0">
                <a:solidFill>
                  <a:prstClr val="black"/>
                </a:solidFill>
              </a:rPr>
              <a:t>.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sz="2400" b="1" dirty="0">
                <a:solidFill>
                  <a:srgbClr val="FF0000"/>
                </a:solidFill>
              </a:rPr>
              <a:t>홍보</a:t>
            </a:r>
            <a:r>
              <a:rPr lang="en-US" altLang="ko-KR" sz="2400" b="1" dirty="0">
                <a:solidFill>
                  <a:srgbClr val="FF0000"/>
                </a:solidFill>
              </a:rPr>
              <a:t>, </a:t>
            </a:r>
            <a:r>
              <a:rPr lang="ko-KR" altLang="en-US" sz="2400" b="1" dirty="0">
                <a:solidFill>
                  <a:srgbClr val="FF0000"/>
                </a:solidFill>
              </a:rPr>
              <a:t>경제적 이익을 취하는 행위 또한 불가합니다</a:t>
            </a:r>
            <a:r>
              <a:rPr lang="en-US" altLang="ko-KR" sz="2400" b="1" dirty="0">
                <a:solidFill>
                  <a:srgbClr val="FF0000"/>
                </a:solidFill>
              </a:rPr>
              <a:t>.</a:t>
            </a:r>
          </a:p>
          <a:p>
            <a:endParaRPr lang="en-US" altLang="ko-KR" sz="2400" b="1" dirty="0">
              <a:solidFill>
                <a:srgbClr val="FF0000"/>
              </a:solidFill>
            </a:endParaRPr>
          </a:p>
          <a:p>
            <a:r>
              <a:rPr lang="en-US" altLang="ko-KR" sz="2000" b="1" dirty="0">
                <a:solidFill>
                  <a:srgbClr val="4472C4">
                    <a:lumMod val="75000"/>
                  </a:srgbClr>
                </a:solidFill>
              </a:rPr>
              <a:t>※</a:t>
            </a:r>
            <a:r>
              <a:rPr lang="ko-KR" altLang="en-US" sz="2000" b="1" dirty="0">
                <a:solidFill>
                  <a:srgbClr val="4472C4">
                    <a:lumMod val="75000"/>
                  </a:srgbClr>
                </a:solidFill>
              </a:rPr>
              <a:t>기타 활용 가능 범위는 공유 사이트 </a:t>
            </a:r>
            <a:r>
              <a:rPr lang="en-US" altLang="ko-KR" sz="2000" b="1" dirty="0">
                <a:solidFill>
                  <a:srgbClr val="4472C4">
                    <a:lumMod val="75000"/>
                  </a:srgbClr>
                </a:solidFill>
              </a:rPr>
              <a:t>-&gt; </a:t>
            </a:r>
            <a:r>
              <a:rPr lang="ko-KR" altLang="en-US" sz="2000" b="1" dirty="0" err="1">
                <a:solidFill>
                  <a:srgbClr val="4472C4">
                    <a:lumMod val="75000"/>
                  </a:srgbClr>
                </a:solidFill>
              </a:rPr>
              <a:t>수다방</a:t>
            </a:r>
            <a:r>
              <a:rPr lang="ko-KR" altLang="en-US" sz="2000" b="1" dirty="0">
                <a:solidFill>
                  <a:srgbClr val="4472C4">
                    <a:lumMod val="75000"/>
                  </a:srgbClr>
                </a:solidFill>
              </a:rPr>
              <a:t> 게시판 공지사항 참고</a:t>
            </a:r>
            <a:endParaRPr lang="en-US" altLang="ko-KR" sz="2000" b="1" dirty="0">
              <a:solidFill>
                <a:srgbClr val="4472C4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21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8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160</Words>
  <Application>Microsoft Office PowerPoint</Application>
  <PresentationFormat>와이드스크린</PresentationFormat>
  <Paragraphs>39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8" baseType="lpstr">
      <vt:lpstr>맑은 고딕</vt:lpstr>
      <vt:lpstr>야놀자 야체 B</vt:lpstr>
      <vt:lpstr>Arial</vt:lpstr>
      <vt:lpstr>28_Office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조현석</dc:creator>
  <cp:lastModifiedBy>Microsoft 계정</cp:lastModifiedBy>
  <cp:revision>1</cp:revision>
  <dcterms:created xsi:type="dcterms:W3CDTF">2021-02-05T02:48:39Z</dcterms:created>
  <dcterms:modified xsi:type="dcterms:W3CDTF">2024-05-09T18:00:47Z</dcterms:modified>
</cp:coreProperties>
</file>