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haansoftxlsx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68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1212121212121212121212121119131616171717171717171717171717171717114142424242424243434343434343434344444444444444451121127272727272711565656565858591111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98465104684964"/>
          <c:y val="4.9927771272187976E-2"/>
          <c:w val="0.6304003485900358"/>
          <c:h val="0.9066628787966275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54B034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8CD076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noFill/>
              <a:ln w="19050">
                <a:solidFill>
                  <a:schemeClr val="bg1">
                    <a:lumMod val="85000"/>
                  </a:schemeClr>
                </a:solidFill>
                <a:prstDash val="dash"/>
              </a:ln>
              <a:effectLst/>
            </c:spPr>
          </c:dPt>
          <c:cat>
            <c:strRef>
              <c:f>Sheet1!$A$2:$A$6</c:f>
              <c:strCache>
                <c:ptCount val="5"/>
                <c:pt idx="0">
                  <c:v>데이터1</c:v>
                </c:pt>
                <c:pt idx="1">
                  <c:v>데이터2</c:v>
                </c:pt>
                <c:pt idx="2">
                  <c:v>데이터3</c:v>
                </c:pt>
                <c:pt idx="3">
                  <c:v>데이터4</c:v>
                </c:pt>
                <c:pt idx="4">
                  <c:v>데이터5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20</c:v>
                </c:pt>
                <c:pt idx="2">
                  <c:v>8</c:v>
                </c:pt>
                <c:pt idx="3">
                  <c:v>7</c:v>
                </c:pt>
                <c:pt idx="4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19050" cap="rnd">
              <a:noFill/>
              <a:round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8CD076"/>
              </a:solidFill>
              <a:ln w="1905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8BA-4997-8C07-1204CFE4CD72}"/>
              </c:ext>
            </c:extLst>
          </c:dPt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rgbClr val="54B034"/>
                      </a:solidFill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Sheet1!$A$2:$A$13</c:f>
              <c:strCache>
                <c:ptCount val="12"/>
                <c:pt idx="0">
                  <c:v>1월</c:v>
                </c:pt>
                <c:pt idx="1">
                  <c:v>2월</c:v>
                </c:pt>
                <c:pt idx="2">
                  <c:v>3월</c:v>
                </c:pt>
                <c:pt idx="3">
                  <c:v>4월</c:v>
                </c:pt>
                <c:pt idx="4">
                  <c:v>5월</c:v>
                </c:pt>
                <c:pt idx="5">
                  <c:v>6월</c:v>
                </c:pt>
                <c:pt idx="6">
                  <c:v>7월</c:v>
                </c:pt>
                <c:pt idx="7">
                  <c:v>8월</c:v>
                </c:pt>
                <c:pt idx="8">
                  <c:v>9월</c:v>
                </c:pt>
                <c:pt idx="9">
                  <c:v>10월</c:v>
                </c:pt>
                <c:pt idx="10">
                  <c:v>11월</c:v>
                </c:pt>
                <c:pt idx="11">
                  <c:v>12월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0.3</c:v>
                </c:pt>
                <c:pt idx="1">
                  <c:v>0.2</c:v>
                </c:pt>
                <c:pt idx="2">
                  <c:v>0.5</c:v>
                </c:pt>
                <c:pt idx="3">
                  <c:v>0.6</c:v>
                </c:pt>
                <c:pt idx="4">
                  <c:v>0.7</c:v>
                </c:pt>
                <c:pt idx="5">
                  <c:v>0.88</c:v>
                </c:pt>
                <c:pt idx="6">
                  <c:v>0.6</c:v>
                </c:pt>
                <c:pt idx="7">
                  <c:v>0.42</c:v>
                </c:pt>
                <c:pt idx="8">
                  <c:v>0.52</c:v>
                </c:pt>
                <c:pt idx="9">
                  <c:v>0.65</c:v>
                </c:pt>
                <c:pt idx="10">
                  <c:v>0.32</c:v>
                </c:pt>
                <c:pt idx="11">
                  <c:v>0.45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8BA-4997-8C07-1204CFE4CD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1090621136"/>
        <c:axId val="1090625488"/>
      </c:barChart>
      <c:catAx>
        <c:axId val="109062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090625488"/>
        <c:crosses val="autoZero"/>
        <c:auto val="1"/>
        <c:lblAlgn val="ctr"/>
        <c:lblOffset val="100"/>
        <c:noMultiLvlLbl val="0"/>
      </c:catAx>
      <c:valAx>
        <c:axId val="109062548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090621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55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1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34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15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912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56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2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228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0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8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65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17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3595308" y="1209675"/>
            <a:ext cx="7552067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0" b="1" i="1" kern="0" dirty="0">
                <a:solidFill>
                  <a:prstClr val="white">
                    <a:lumMod val="95000"/>
                  </a:prstClr>
                </a:solidFill>
              </a:rPr>
              <a:t>21cho</a:t>
            </a:r>
            <a:endParaRPr lang="ko-KR" altLang="en-US" sz="20000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6" name="왼쪽 대괄호 5">
            <a:extLst>
              <a:ext uri="{FF2B5EF4-FFF2-40B4-BE49-F238E27FC236}">
                <a16:creationId xmlns:a16="http://schemas.microsoft.com/office/drawing/2014/main" xmlns="" id="{D4E32936-522F-42BC-8EEF-25B762F8BE6E}"/>
              </a:ext>
            </a:extLst>
          </p:cNvPr>
          <p:cNvSpPr/>
          <p:nvPr/>
        </p:nvSpPr>
        <p:spPr>
          <a:xfrm>
            <a:off x="1353868" y="2887446"/>
            <a:ext cx="274320" cy="922137"/>
          </a:xfrm>
          <a:prstGeom prst="leftBracket">
            <a:avLst>
              <a:gd name="adj" fmla="val 0"/>
            </a:avLst>
          </a:prstGeom>
          <a:ln w="9525">
            <a:solidFill>
              <a:srgbClr val="54B0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xmlns="" id="{B5ACC5BC-D384-41E7-9253-D8B1E0DF2769}"/>
              </a:ext>
            </a:extLst>
          </p:cNvPr>
          <p:cNvSpPr/>
          <p:nvPr/>
        </p:nvSpPr>
        <p:spPr>
          <a:xfrm>
            <a:off x="1866313" y="2655422"/>
            <a:ext cx="498851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3600" b="1" i="1" kern="0" dirty="0">
                <a:solidFill>
                  <a:srgbClr val="54B034"/>
                </a:solidFill>
              </a:rPr>
              <a:t>PPT</a:t>
            </a:r>
            <a:r>
              <a:rPr lang="en-US" altLang="ko-KR" sz="36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 PRESENTATION </a:t>
            </a:r>
          </a:p>
          <a:p>
            <a:pPr latinLnBrk="0">
              <a:lnSpc>
                <a:spcPct val="150000"/>
              </a:lnSpc>
              <a:defRPr/>
            </a:pPr>
            <a:r>
              <a:rPr lang="en-US" altLang="ko-KR" sz="1000" kern="0" dirty="0">
                <a:solidFill>
                  <a:prstClr val="white">
                    <a:lumMod val="65000"/>
                  </a:prstClr>
                </a:solidFill>
              </a:rPr>
              <a:t>Enjoy your stylish business and campus life with BIZCAM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9471852" y="1919859"/>
            <a:ext cx="16674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b="1" i="1" kern="0" dirty="0">
                <a:solidFill>
                  <a:prstClr val="white">
                    <a:lumMod val="95000"/>
                  </a:prstClr>
                </a:solidFill>
              </a:rPr>
              <a:t>HYUN SEOK</a:t>
            </a:r>
            <a:endParaRPr lang="ko-KR" altLang="en-US" sz="2000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6743892" y="1910715"/>
            <a:ext cx="10791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b="1" i="1" kern="0" dirty="0">
                <a:solidFill>
                  <a:prstClr val="white">
                    <a:lumMod val="95000"/>
                  </a:prstClr>
                </a:solidFill>
              </a:rPr>
              <a:t>245678</a:t>
            </a:r>
            <a:endParaRPr lang="ko-KR" altLang="en-US" sz="2000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6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xmlns="" id="{1442DC2B-15E2-49CF-B788-6C12A7B34FE5}"/>
              </a:ext>
            </a:extLst>
          </p:cNvPr>
          <p:cNvSpPr/>
          <p:nvPr/>
        </p:nvSpPr>
        <p:spPr>
          <a:xfrm>
            <a:off x="449943" y="474453"/>
            <a:ext cx="11408228" cy="6081622"/>
          </a:xfrm>
          <a:prstGeom prst="rect">
            <a:avLst/>
          </a:prstGeom>
          <a:noFill/>
          <a:ln w="9525">
            <a:solidFill>
              <a:srgbClr val="54B0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9" name="그룹 28">
            <a:extLst>
              <a:ext uri="{FF2B5EF4-FFF2-40B4-BE49-F238E27FC236}">
                <a16:creationId xmlns="" xmlns:a16="http://schemas.microsoft.com/office/drawing/2014/main" id="{DAFC93A3-B31F-49EE-A929-EE0EBFA81E37}"/>
              </a:ext>
            </a:extLst>
          </p:cNvPr>
          <p:cNvGrpSpPr/>
          <p:nvPr/>
        </p:nvGrpSpPr>
        <p:grpSpPr>
          <a:xfrm>
            <a:off x="1987973" y="2379361"/>
            <a:ext cx="2846547" cy="1446846"/>
            <a:chOff x="1835573" y="2833386"/>
            <a:chExt cx="2846547" cy="1446846"/>
          </a:xfrm>
        </p:grpSpPr>
        <p:sp>
          <p:nvSpPr>
            <p:cNvPr id="30" name="타원 29">
              <a:extLst>
                <a:ext uri="{FF2B5EF4-FFF2-40B4-BE49-F238E27FC236}">
                  <a16:creationId xmlns="" xmlns:a16="http://schemas.microsoft.com/office/drawing/2014/main" id="{30B3018B-17A8-4B65-AE79-267DA2480B05}"/>
                </a:ext>
              </a:extLst>
            </p:cNvPr>
            <p:cNvSpPr/>
            <p:nvPr/>
          </p:nvSpPr>
          <p:spPr>
            <a:xfrm>
              <a:off x="1835573" y="4039850"/>
              <a:ext cx="240382" cy="240382"/>
            </a:xfrm>
            <a:prstGeom prst="ellipse">
              <a:avLst/>
            </a:prstGeom>
            <a:solidFill>
              <a:srgbClr val="54B034">
                <a:alpha val="62000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1" name="오른쪽 대괄호 30">
              <a:extLst>
                <a:ext uri="{FF2B5EF4-FFF2-40B4-BE49-F238E27FC236}">
                  <a16:creationId xmlns="" xmlns:a16="http://schemas.microsoft.com/office/drawing/2014/main" id="{5404D204-2859-4061-AF9C-FE25CC0BBEA5}"/>
                </a:ext>
              </a:extLst>
            </p:cNvPr>
            <p:cNvSpPr/>
            <p:nvPr/>
          </p:nvSpPr>
          <p:spPr>
            <a:xfrm rot="16200000">
              <a:off x="2655614" y="2133535"/>
              <a:ext cx="1326655" cy="2726357"/>
            </a:xfrm>
            <a:prstGeom prst="rightBracket">
              <a:avLst>
                <a:gd name="adj" fmla="val 102753"/>
              </a:avLst>
            </a:prstGeom>
            <a:ln w="19050">
              <a:solidFill>
                <a:srgbClr val="54B034"/>
              </a:solidFill>
              <a:headEnd type="oval" w="lg" len="lg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2" name="직사각형 31">
            <a:extLst>
              <a:ext uri="{FF2B5EF4-FFF2-40B4-BE49-F238E27FC236}">
                <a16:creationId xmlns="" xmlns:a16="http://schemas.microsoft.com/office/drawing/2014/main" id="{DC346836-99BF-4564-B845-70E4C2FE445E}"/>
              </a:ext>
            </a:extLst>
          </p:cNvPr>
          <p:cNvSpPr/>
          <p:nvPr/>
        </p:nvSpPr>
        <p:spPr>
          <a:xfrm>
            <a:off x="2471888" y="3207204"/>
            <a:ext cx="1998906" cy="1539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33" name="Freeform 9">
            <a:extLst>
              <a:ext uri="{FF2B5EF4-FFF2-40B4-BE49-F238E27FC236}">
                <a16:creationId xmlns="" xmlns:a16="http://schemas.microsoft.com/office/drawing/2014/main" id="{8B44B3DA-C93D-4E95-B877-6CED67E54A1B}"/>
              </a:ext>
            </a:extLst>
          </p:cNvPr>
          <p:cNvSpPr>
            <a:spLocks/>
          </p:cNvSpPr>
          <p:nvPr/>
        </p:nvSpPr>
        <p:spPr bwMode="auto">
          <a:xfrm>
            <a:off x="8820145" y="2831765"/>
            <a:ext cx="236452" cy="312042"/>
          </a:xfrm>
          <a:custGeom>
            <a:avLst/>
            <a:gdLst>
              <a:gd name="T0" fmla="*/ 1093 w 9310"/>
              <a:gd name="T1" fmla="*/ 12245 h 12286"/>
              <a:gd name="T2" fmla="*/ 582 w 9310"/>
              <a:gd name="T3" fmla="*/ 12007 h 12286"/>
              <a:gd name="T4" fmla="*/ 279 w 9310"/>
              <a:gd name="T5" fmla="*/ 11710 h 12286"/>
              <a:gd name="T6" fmla="*/ 42 w 9310"/>
              <a:gd name="T7" fmla="*/ 11209 h 12286"/>
              <a:gd name="T8" fmla="*/ 0 w 9310"/>
              <a:gd name="T9" fmla="*/ 1919 h 12286"/>
              <a:gd name="T10" fmla="*/ 117 w 9310"/>
              <a:gd name="T11" fmla="*/ 1260 h 12286"/>
              <a:gd name="T12" fmla="*/ 498 w 9310"/>
              <a:gd name="T13" fmla="*/ 629 h 12286"/>
              <a:gd name="T14" fmla="*/ 1088 w 9310"/>
              <a:gd name="T15" fmla="*/ 189 h 12286"/>
              <a:gd name="T16" fmla="*/ 1821 w 9310"/>
              <a:gd name="T17" fmla="*/ 1 h 12286"/>
              <a:gd name="T18" fmla="*/ 7682 w 9310"/>
              <a:gd name="T19" fmla="*/ 22 h 12286"/>
              <a:gd name="T20" fmla="*/ 8385 w 9310"/>
              <a:gd name="T21" fmla="*/ 278 h 12286"/>
              <a:gd name="T22" fmla="*/ 8929 w 9310"/>
              <a:gd name="T23" fmla="*/ 772 h 12286"/>
              <a:gd name="T24" fmla="*/ 9250 w 9310"/>
              <a:gd name="T25" fmla="*/ 1440 h 12286"/>
              <a:gd name="T26" fmla="*/ 9310 w 9310"/>
              <a:gd name="T27" fmla="*/ 8471 h 12286"/>
              <a:gd name="T28" fmla="*/ 9201 w 9310"/>
              <a:gd name="T29" fmla="*/ 8777 h 12286"/>
              <a:gd name="T30" fmla="*/ 8880 w 9310"/>
              <a:gd name="T31" fmla="*/ 8949 h 12286"/>
              <a:gd name="T32" fmla="*/ 8601 w 9310"/>
              <a:gd name="T33" fmla="*/ 8894 h 12286"/>
              <a:gd name="T34" fmla="*/ 8370 w 9310"/>
              <a:gd name="T35" fmla="*/ 8615 h 12286"/>
              <a:gd name="T36" fmla="*/ 8349 w 9310"/>
              <a:gd name="T37" fmla="*/ 1870 h 12286"/>
              <a:gd name="T38" fmla="*/ 8255 w 9310"/>
              <a:gd name="T39" fmla="*/ 1503 h 12286"/>
              <a:gd name="T40" fmla="*/ 8035 w 9310"/>
              <a:gd name="T41" fmla="*/ 1209 h 12286"/>
              <a:gd name="T42" fmla="*/ 7720 w 9310"/>
              <a:gd name="T43" fmla="*/ 1018 h 12286"/>
              <a:gd name="T44" fmla="*/ 7390 w 9310"/>
              <a:gd name="T45" fmla="*/ 960 h 12286"/>
              <a:gd name="T46" fmla="*/ 1680 w 9310"/>
              <a:gd name="T47" fmla="*/ 989 h 12286"/>
              <a:gd name="T48" fmla="*/ 1346 w 9310"/>
              <a:gd name="T49" fmla="*/ 1150 h 12286"/>
              <a:gd name="T50" fmla="*/ 1098 w 9310"/>
              <a:gd name="T51" fmla="*/ 1423 h 12286"/>
              <a:gd name="T52" fmla="*/ 970 w 9310"/>
              <a:gd name="T53" fmla="*/ 1774 h 12286"/>
              <a:gd name="T54" fmla="*/ 962 w 9310"/>
              <a:gd name="T55" fmla="*/ 10904 h 12286"/>
              <a:gd name="T56" fmla="*/ 1091 w 9310"/>
              <a:gd name="T57" fmla="*/ 11185 h 12286"/>
              <a:gd name="T58" fmla="*/ 1405 w 9310"/>
              <a:gd name="T59" fmla="*/ 11326 h 12286"/>
              <a:gd name="T60" fmla="*/ 1677 w 9310"/>
              <a:gd name="T61" fmla="*/ 11273 h 12286"/>
              <a:gd name="T62" fmla="*/ 4346 w 9310"/>
              <a:gd name="T63" fmla="*/ 8559 h 12286"/>
              <a:gd name="T64" fmla="*/ 4655 w 9310"/>
              <a:gd name="T65" fmla="*/ 8448 h 12286"/>
              <a:gd name="T66" fmla="*/ 4964 w 9310"/>
              <a:gd name="T67" fmla="*/ 8559 h 12286"/>
              <a:gd name="T68" fmla="*/ 7633 w 9310"/>
              <a:gd name="T69" fmla="*/ 11273 h 12286"/>
              <a:gd name="T70" fmla="*/ 7902 w 9310"/>
              <a:gd name="T71" fmla="*/ 11326 h 12286"/>
              <a:gd name="T72" fmla="*/ 8215 w 9310"/>
              <a:gd name="T73" fmla="*/ 11182 h 12286"/>
              <a:gd name="T74" fmla="*/ 8349 w 9310"/>
              <a:gd name="T75" fmla="*/ 10897 h 12286"/>
              <a:gd name="T76" fmla="*/ 8408 w 9310"/>
              <a:gd name="T77" fmla="*/ 10618 h 12286"/>
              <a:gd name="T78" fmla="*/ 8687 w 9310"/>
              <a:gd name="T79" fmla="*/ 10387 h 12286"/>
              <a:gd name="T80" fmla="*/ 8974 w 9310"/>
              <a:gd name="T81" fmla="*/ 10387 h 12286"/>
              <a:gd name="T82" fmla="*/ 9253 w 9310"/>
              <a:gd name="T83" fmla="*/ 10618 h 12286"/>
              <a:gd name="T84" fmla="*/ 9309 w 9310"/>
              <a:gd name="T85" fmla="*/ 10920 h 12286"/>
              <a:gd name="T86" fmla="*/ 9174 w 9310"/>
              <a:gd name="T87" fmla="*/ 11466 h 12286"/>
              <a:gd name="T88" fmla="*/ 8890 w 9310"/>
              <a:gd name="T89" fmla="*/ 11865 h 12286"/>
              <a:gd name="T90" fmla="*/ 8474 w 9310"/>
              <a:gd name="T91" fmla="*/ 12151 h 12286"/>
              <a:gd name="T92" fmla="*/ 7913 w 9310"/>
              <a:gd name="T93" fmla="*/ 12286 h 12286"/>
              <a:gd name="T94" fmla="*/ 7489 w 9310"/>
              <a:gd name="T95" fmla="*/ 12242 h 12286"/>
              <a:gd name="T96" fmla="*/ 6997 w 9310"/>
              <a:gd name="T97" fmla="*/ 12001 h 12286"/>
              <a:gd name="T98" fmla="*/ 2472 w 9310"/>
              <a:gd name="T99" fmla="*/ 11859 h 12286"/>
              <a:gd name="T100" fmla="*/ 2080 w 9310"/>
              <a:gd name="T101" fmla="*/ 12145 h 12286"/>
              <a:gd name="T102" fmla="*/ 1545 w 9310"/>
              <a:gd name="T103" fmla="*/ 12285 h 12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310" h="12286">
                <a:moveTo>
                  <a:pt x="1447" y="12286"/>
                </a:moveTo>
                <a:lnTo>
                  <a:pt x="1375" y="12286"/>
                </a:lnTo>
                <a:lnTo>
                  <a:pt x="1232" y="12272"/>
                </a:lnTo>
                <a:lnTo>
                  <a:pt x="1093" y="12245"/>
                </a:lnTo>
                <a:lnTo>
                  <a:pt x="957" y="12203"/>
                </a:lnTo>
                <a:lnTo>
                  <a:pt x="826" y="12150"/>
                </a:lnTo>
                <a:lnTo>
                  <a:pt x="700" y="12085"/>
                </a:lnTo>
                <a:lnTo>
                  <a:pt x="582" y="12007"/>
                </a:lnTo>
                <a:lnTo>
                  <a:pt x="471" y="11918"/>
                </a:lnTo>
                <a:lnTo>
                  <a:pt x="419" y="11869"/>
                </a:lnTo>
                <a:lnTo>
                  <a:pt x="370" y="11818"/>
                </a:lnTo>
                <a:lnTo>
                  <a:pt x="279" y="11710"/>
                </a:lnTo>
                <a:lnTo>
                  <a:pt x="202" y="11595"/>
                </a:lnTo>
                <a:lnTo>
                  <a:pt x="135" y="11471"/>
                </a:lnTo>
                <a:lnTo>
                  <a:pt x="82" y="11343"/>
                </a:lnTo>
                <a:lnTo>
                  <a:pt x="42" y="11209"/>
                </a:lnTo>
                <a:lnTo>
                  <a:pt x="14" y="11070"/>
                </a:lnTo>
                <a:lnTo>
                  <a:pt x="1" y="10927"/>
                </a:lnTo>
                <a:lnTo>
                  <a:pt x="0" y="10855"/>
                </a:lnTo>
                <a:lnTo>
                  <a:pt x="0" y="1919"/>
                </a:lnTo>
                <a:lnTo>
                  <a:pt x="1" y="1821"/>
                </a:lnTo>
                <a:lnTo>
                  <a:pt x="22" y="1627"/>
                </a:lnTo>
                <a:lnTo>
                  <a:pt x="60" y="1440"/>
                </a:lnTo>
                <a:lnTo>
                  <a:pt x="117" y="1260"/>
                </a:lnTo>
                <a:lnTo>
                  <a:pt x="189" y="1089"/>
                </a:lnTo>
                <a:lnTo>
                  <a:pt x="278" y="924"/>
                </a:lnTo>
                <a:lnTo>
                  <a:pt x="382" y="772"/>
                </a:lnTo>
                <a:lnTo>
                  <a:pt x="498" y="629"/>
                </a:lnTo>
                <a:lnTo>
                  <a:pt x="629" y="498"/>
                </a:lnTo>
                <a:lnTo>
                  <a:pt x="772" y="382"/>
                </a:lnTo>
                <a:lnTo>
                  <a:pt x="924" y="278"/>
                </a:lnTo>
                <a:lnTo>
                  <a:pt x="1088" y="189"/>
                </a:lnTo>
                <a:lnTo>
                  <a:pt x="1260" y="117"/>
                </a:lnTo>
                <a:lnTo>
                  <a:pt x="1440" y="60"/>
                </a:lnTo>
                <a:lnTo>
                  <a:pt x="1627" y="22"/>
                </a:lnTo>
                <a:lnTo>
                  <a:pt x="1821" y="1"/>
                </a:lnTo>
                <a:lnTo>
                  <a:pt x="1919" y="0"/>
                </a:lnTo>
                <a:lnTo>
                  <a:pt x="7390" y="0"/>
                </a:lnTo>
                <a:lnTo>
                  <a:pt x="7489" y="1"/>
                </a:lnTo>
                <a:lnTo>
                  <a:pt x="7682" y="22"/>
                </a:lnTo>
                <a:lnTo>
                  <a:pt x="7869" y="60"/>
                </a:lnTo>
                <a:lnTo>
                  <a:pt x="8049" y="117"/>
                </a:lnTo>
                <a:lnTo>
                  <a:pt x="8222" y="189"/>
                </a:lnTo>
                <a:lnTo>
                  <a:pt x="8385" y="278"/>
                </a:lnTo>
                <a:lnTo>
                  <a:pt x="8539" y="382"/>
                </a:lnTo>
                <a:lnTo>
                  <a:pt x="8681" y="498"/>
                </a:lnTo>
                <a:lnTo>
                  <a:pt x="8811" y="629"/>
                </a:lnTo>
                <a:lnTo>
                  <a:pt x="8929" y="772"/>
                </a:lnTo>
                <a:lnTo>
                  <a:pt x="9033" y="924"/>
                </a:lnTo>
                <a:lnTo>
                  <a:pt x="9120" y="1089"/>
                </a:lnTo>
                <a:lnTo>
                  <a:pt x="9194" y="1260"/>
                </a:lnTo>
                <a:lnTo>
                  <a:pt x="9250" y="1440"/>
                </a:lnTo>
                <a:lnTo>
                  <a:pt x="9289" y="1627"/>
                </a:lnTo>
                <a:lnTo>
                  <a:pt x="9308" y="1821"/>
                </a:lnTo>
                <a:lnTo>
                  <a:pt x="9310" y="1919"/>
                </a:lnTo>
                <a:lnTo>
                  <a:pt x="9310" y="8471"/>
                </a:lnTo>
                <a:lnTo>
                  <a:pt x="9308" y="8521"/>
                </a:lnTo>
                <a:lnTo>
                  <a:pt x="9289" y="8615"/>
                </a:lnTo>
                <a:lnTo>
                  <a:pt x="9253" y="8700"/>
                </a:lnTo>
                <a:lnTo>
                  <a:pt x="9201" y="8777"/>
                </a:lnTo>
                <a:lnTo>
                  <a:pt x="9136" y="8842"/>
                </a:lnTo>
                <a:lnTo>
                  <a:pt x="9058" y="8894"/>
                </a:lnTo>
                <a:lnTo>
                  <a:pt x="8974" y="8930"/>
                </a:lnTo>
                <a:lnTo>
                  <a:pt x="8880" y="8949"/>
                </a:lnTo>
                <a:lnTo>
                  <a:pt x="8830" y="8952"/>
                </a:lnTo>
                <a:lnTo>
                  <a:pt x="8781" y="8949"/>
                </a:lnTo>
                <a:lnTo>
                  <a:pt x="8687" y="8930"/>
                </a:lnTo>
                <a:lnTo>
                  <a:pt x="8601" y="8894"/>
                </a:lnTo>
                <a:lnTo>
                  <a:pt x="8524" y="8842"/>
                </a:lnTo>
                <a:lnTo>
                  <a:pt x="8460" y="8777"/>
                </a:lnTo>
                <a:lnTo>
                  <a:pt x="8408" y="8700"/>
                </a:lnTo>
                <a:lnTo>
                  <a:pt x="8370" y="8615"/>
                </a:lnTo>
                <a:lnTo>
                  <a:pt x="8352" y="8521"/>
                </a:lnTo>
                <a:lnTo>
                  <a:pt x="8350" y="8471"/>
                </a:lnTo>
                <a:lnTo>
                  <a:pt x="8350" y="1919"/>
                </a:lnTo>
                <a:lnTo>
                  <a:pt x="8349" y="1870"/>
                </a:lnTo>
                <a:lnTo>
                  <a:pt x="8340" y="1774"/>
                </a:lnTo>
                <a:lnTo>
                  <a:pt x="8320" y="1680"/>
                </a:lnTo>
                <a:lnTo>
                  <a:pt x="8293" y="1590"/>
                </a:lnTo>
                <a:lnTo>
                  <a:pt x="8255" y="1503"/>
                </a:lnTo>
                <a:lnTo>
                  <a:pt x="8211" y="1423"/>
                </a:lnTo>
                <a:lnTo>
                  <a:pt x="8160" y="1346"/>
                </a:lnTo>
                <a:lnTo>
                  <a:pt x="8101" y="1274"/>
                </a:lnTo>
                <a:lnTo>
                  <a:pt x="8035" y="1209"/>
                </a:lnTo>
                <a:lnTo>
                  <a:pt x="7964" y="1150"/>
                </a:lnTo>
                <a:lnTo>
                  <a:pt x="7888" y="1099"/>
                </a:lnTo>
                <a:lnTo>
                  <a:pt x="7806" y="1054"/>
                </a:lnTo>
                <a:lnTo>
                  <a:pt x="7720" y="1018"/>
                </a:lnTo>
                <a:lnTo>
                  <a:pt x="7630" y="989"/>
                </a:lnTo>
                <a:lnTo>
                  <a:pt x="7537" y="970"/>
                </a:lnTo>
                <a:lnTo>
                  <a:pt x="7440" y="960"/>
                </a:lnTo>
                <a:lnTo>
                  <a:pt x="7390" y="960"/>
                </a:lnTo>
                <a:lnTo>
                  <a:pt x="1919" y="960"/>
                </a:lnTo>
                <a:lnTo>
                  <a:pt x="1870" y="960"/>
                </a:lnTo>
                <a:lnTo>
                  <a:pt x="1774" y="970"/>
                </a:lnTo>
                <a:lnTo>
                  <a:pt x="1680" y="989"/>
                </a:lnTo>
                <a:lnTo>
                  <a:pt x="1589" y="1018"/>
                </a:lnTo>
                <a:lnTo>
                  <a:pt x="1503" y="1054"/>
                </a:lnTo>
                <a:lnTo>
                  <a:pt x="1422" y="1099"/>
                </a:lnTo>
                <a:lnTo>
                  <a:pt x="1346" y="1150"/>
                </a:lnTo>
                <a:lnTo>
                  <a:pt x="1274" y="1209"/>
                </a:lnTo>
                <a:lnTo>
                  <a:pt x="1209" y="1274"/>
                </a:lnTo>
                <a:lnTo>
                  <a:pt x="1150" y="1346"/>
                </a:lnTo>
                <a:lnTo>
                  <a:pt x="1098" y="1423"/>
                </a:lnTo>
                <a:lnTo>
                  <a:pt x="1054" y="1503"/>
                </a:lnTo>
                <a:lnTo>
                  <a:pt x="1018" y="1590"/>
                </a:lnTo>
                <a:lnTo>
                  <a:pt x="989" y="1680"/>
                </a:lnTo>
                <a:lnTo>
                  <a:pt x="970" y="1774"/>
                </a:lnTo>
                <a:lnTo>
                  <a:pt x="960" y="1870"/>
                </a:lnTo>
                <a:lnTo>
                  <a:pt x="960" y="1919"/>
                </a:lnTo>
                <a:lnTo>
                  <a:pt x="960" y="10855"/>
                </a:lnTo>
                <a:lnTo>
                  <a:pt x="962" y="10904"/>
                </a:lnTo>
                <a:lnTo>
                  <a:pt x="978" y="10995"/>
                </a:lnTo>
                <a:lnTo>
                  <a:pt x="1011" y="11078"/>
                </a:lnTo>
                <a:lnTo>
                  <a:pt x="1061" y="11152"/>
                </a:lnTo>
                <a:lnTo>
                  <a:pt x="1091" y="11185"/>
                </a:lnTo>
                <a:lnTo>
                  <a:pt x="1129" y="11218"/>
                </a:lnTo>
                <a:lnTo>
                  <a:pt x="1212" y="11271"/>
                </a:lnTo>
                <a:lnTo>
                  <a:pt x="1306" y="11307"/>
                </a:lnTo>
                <a:lnTo>
                  <a:pt x="1405" y="11326"/>
                </a:lnTo>
                <a:lnTo>
                  <a:pt x="1456" y="11327"/>
                </a:lnTo>
                <a:lnTo>
                  <a:pt x="1504" y="11325"/>
                </a:lnTo>
                <a:lnTo>
                  <a:pt x="1595" y="11307"/>
                </a:lnTo>
                <a:lnTo>
                  <a:pt x="1677" y="11273"/>
                </a:lnTo>
                <a:lnTo>
                  <a:pt x="1751" y="11222"/>
                </a:lnTo>
                <a:lnTo>
                  <a:pt x="1784" y="11191"/>
                </a:lnTo>
                <a:lnTo>
                  <a:pt x="4310" y="8592"/>
                </a:lnTo>
                <a:lnTo>
                  <a:pt x="4346" y="8559"/>
                </a:lnTo>
                <a:lnTo>
                  <a:pt x="4426" y="8505"/>
                </a:lnTo>
                <a:lnTo>
                  <a:pt x="4513" y="8468"/>
                </a:lnTo>
                <a:lnTo>
                  <a:pt x="4607" y="8449"/>
                </a:lnTo>
                <a:lnTo>
                  <a:pt x="4655" y="8448"/>
                </a:lnTo>
                <a:lnTo>
                  <a:pt x="4703" y="8449"/>
                </a:lnTo>
                <a:lnTo>
                  <a:pt x="4797" y="8468"/>
                </a:lnTo>
                <a:lnTo>
                  <a:pt x="4885" y="8505"/>
                </a:lnTo>
                <a:lnTo>
                  <a:pt x="4964" y="8559"/>
                </a:lnTo>
                <a:lnTo>
                  <a:pt x="4999" y="8592"/>
                </a:lnTo>
                <a:lnTo>
                  <a:pt x="7527" y="11191"/>
                </a:lnTo>
                <a:lnTo>
                  <a:pt x="7560" y="11222"/>
                </a:lnTo>
                <a:lnTo>
                  <a:pt x="7633" y="11273"/>
                </a:lnTo>
                <a:lnTo>
                  <a:pt x="7714" y="11307"/>
                </a:lnTo>
                <a:lnTo>
                  <a:pt x="7803" y="11325"/>
                </a:lnTo>
                <a:lnTo>
                  <a:pt x="7852" y="11327"/>
                </a:lnTo>
                <a:lnTo>
                  <a:pt x="7902" y="11326"/>
                </a:lnTo>
                <a:lnTo>
                  <a:pt x="8002" y="11306"/>
                </a:lnTo>
                <a:lnTo>
                  <a:pt x="8095" y="11270"/>
                </a:lnTo>
                <a:lnTo>
                  <a:pt x="8179" y="11215"/>
                </a:lnTo>
                <a:lnTo>
                  <a:pt x="8215" y="11182"/>
                </a:lnTo>
                <a:lnTo>
                  <a:pt x="8248" y="11148"/>
                </a:lnTo>
                <a:lnTo>
                  <a:pt x="8298" y="11073"/>
                </a:lnTo>
                <a:lnTo>
                  <a:pt x="8331" y="10989"/>
                </a:lnTo>
                <a:lnTo>
                  <a:pt x="8349" y="10897"/>
                </a:lnTo>
                <a:lnTo>
                  <a:pt x="8350" y="10847"/>
                </a:lnTo>
                <a:lnTo>
                  <a:pt x="8352" y="10798"/>
                </a:lnTo>
                <a:lnTo>
                  <a:pt x="8370" y="10704"/>
                </a:lnTo>
                <a:lnTo>
                  <a:pt x="8408" y="10618"/>
                </a:lnTo>
                <a:lnTo>
                  <a:pt x="8460" y="10541"/>
                </a:lnTo>
                <a:lnTo>
                  <a:pt x="8524" y="10477"/>
                </a:lnTo>
                <a:lnTo>
                  <a:pt x="8601" y="10425"/>
                </a:lnTo>
                <a:lnTo>
                  <a:pt x="8687" y="10387"/>
                </a:lnTo>
                <a:lnTo>
                  <a:pt x="8781" y="10369"/>
                </a:lnTo>
                <a:lnTo>
                  <a:pt x="8830" y="10367"/>
                </a:lnTo>
                <a:lnTo>
                  <a:pt x="8880" y="10369"/>
                </a:lnTo>
                <a:lnTo>
                  <a:pt x="8974" y="10387"/>
                </a:lnTo>
                <a:lnTo>
                  <a:pt x="9058" y="10425"/>
                </a:lnTo>
                <a:lnTo>
                  <a:pt x="9136" y="10477"/>
                </a:lnTo>
                <a:lnTo>
                  <a:pt x="9201" y="10541"/>
                </a:lnTo>
                <a:lnTo>
                  <a:pt x="9253" y="10618"/>
                </a:lnTo>
                <a:lnTo>
                  <a:pt x="9289" y="10704"/>
                </a:lnTo>
                <a:lnTo>
                  <a:pt x="9308" y="10798"/>
                </a:lnTo>
                <a:lnTo>
                  <a:pt x="9310" y="10847"/>
                </a:lnTo>
                <a:lnTo>
                  <a:pt x="9309" y="10920"/>
                </a:lnTo>
                <a:lnTo>
                  <a:pt x="9295" y="11063"/>
                </a:lnTo>
                <a:lnTo>
                  <a:pt x="9267" y="11202"/>
                </a:lnTo>
                <a:lnTo>
                  <a:pt x="9227" y="11336"/>
                </a:lnTo>
                <a:lnTo>
                  <a:pt x="9174" y="11466"/>
                </a:lnTo>
                <a:lnTo>
                  <a:pt x="9107" y="11588"/>
                </a:lnTo>
                <a:lnTo>
                  <a:pt x="9030" y="11705"/>
                </a:lnTo>
                <a:lnTo>
                  <a:pt x="8939" y="11814"/>
                </a:lnTo>
                <a:lnTo>
                  <a:pt x="8890" y="11865"/>
                </a:lnTo>
                <a:lnTo>
                  <a:pt x="8837" y="11915"/>
                </a:lnTo>
                <a:lnTo>
                  <a:pt x="8724" y="12006"/>
                </a:lnTo>
                <a:lnTo>
                  <a:pt x="8602" y="12085"/>
                </a:lnTo>
                <a:lnTo>
                  <a:pt x="8474" y="12151"/>
                </a:lnTo>
                <a:lnTo>
                  <a:pt x="8340" y="12206"/>
                </a:lnTo>
                <a:lnTo>
                  <a:pt x="8200" y="12246"/>
                </a:lnTo>
                <a:lnTo>
                  <a:pt x="8058" y="12273"/>
                </a:lnTo>
                <a:lnTo>
                  <a:pt x="7913" y="12286"/>
                </a:lnTo>
                <a:lnTo>
                  <a:pt x="7841" y="12286"/>
                </a:lnTo>
                <a:lnTo>
                  <a:pt x="7767" y="12285"/>
                </a:lnTo>
                <a:lnTo>
                  <a:pt x="7626" y="12269"/>
                </a:lnTo>
                <a:lnTo>
                  <a:pt x="7489" y="12242"/>
                </a:lnTo>
                <a:lnTo>
                  <a:pt x="7358" y="12200"/>
                </a:lnTo>
                <a:lnTo>
                  <a:pt x="7232" y="12147"/>
                </a:lnTo>
                <a:lnTo>
                  <a:pt x="7111" y="12079"/>
                </a:lnTo>
                <a:lnTo>
                  <a:pt x="6997" y="12001"/>
                </a:lnTo>
                <a:lnTo>
                  <a:pt x="6889" y="11911"/>
                </a:lnTo>
                <a:lnTo>
                  <a:pt x="6839" y="11859"/>
                </a:lnTo>
                <a:lnTo>
                  <a:pt x="4655" y="9615"/>
                </a:lnTo>
                <a:lnTo>
                  <a:pt x="2472" y="11859"/>
                </a:lnTo>
                <a:lnTo>
                  <a:pt x="2422" y="11909"/>
                </a:lnTo>
                <a:lnTo>
                  <a:pt x="2315" y="12000"/>
                </a:lnTo>
                <a:lnTo>
                  <a:pt x="2201" y="12079"/>
                </a:lnTo>
                <a:lnTo>
                  <a:pt x="2080" y="12145"/>
                </a:lnTo>
                <a:lnTo>
                  <a:pt x="1955" y="12199"/>
                </a:lnTo>
                <a:lnTo>
                  <a:pt x="1823" y="12240"/>
                </a:lnTo>
                <a:lnTo>
                  <a:pt x="1686" y="12269"/>
                </a:lnTo>
                <a:lnTo>
                  <a:pt x="1545" y="12285"/>
                </a:lnTo>
                <a:lnTo>
                  <a:pt x="1473" y="12286"/>
                </a:lnTo>
                <a:lnTo>
                  <a:pt x="1460" y="12286"/>
                </a:lnTo>
                <a:lnTo>
                  <a:pt x="1447" y="1228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4" name="자유형 23">
            <a:extLst>
              <a:ext uri="{FF2B5EF4-FFF2-40B4-BE49-F238E27FC236}">
                <a16:creationId xmlns="" xmlns:a16="http://schemas.microsoft.com/office/drawing/2014/main" id="{C2759E9D-20A5-47FD-A3CA-63BB622B4B06}"/>
              </a:ext>
            </a:extLst>
          </p:cNvPr>
          <p:cNvSpPr>
            <a:spLocks/>
          </p:cNvSpPr>
          <p:nvPr/>
        </p:nvSpPr>
        <p:spPr bwMode="auto">
          <a:xfrm>
            <a:off x="6084637" y="4962904"/>
            <a:ext cx="284918" cy="249359"/>
          </a:xfrm>
          <a:custGeom>
            <a:avLst/>
            <a:gdLst>
              <a:gd name="connsiteX0" fmla="*/ 149021 w 448462"/>
              <a:gd name="connsiteY0" fmla="*/ 328125 h 392491"/>
              <a:gd name="connsiteX1" fmla="*/ 210588 w 448462"/>
              <a:gd name="connsiteY1" fmla="*/ 357224 h 392491"/>
              <a:gd name="connsiteX2" fmla="*/ 160375 w 448462"/>
              <a:gd name="connsiteY2" fmla="*/ 391211 h 392491"/>
              <a:gd name="connsiteX3" fmla="*/ 158502 w 448462"/>
              <a:gd name="connsiteY3" fmla="*/ 392025 h 392491"/>
              <a:gd name="connsiteX4" fmla="*/ 156629 w 448462"/>
              <a:gd name="connsiteY4" fmla="*/ 392491 h 392491"/>
              <a:gd name="connsiteX5" fmla="*/ 154757 w 448462"/>
              <a:gd name="connsiteY5" fmla="*/ 392375 h 392491"/>
              <a:gd name="connsiteX6" fmla="*/ 153001 w 448462"/>
              <a:gd name="connsiteY6" fmla="*/ 391676 h 392491"/>
              <a:gd name="connsiteX7" fmla="*/ 151362 w 448462"/>
              <a:gd name="connsiteY7" fmla="*/ 390396 h 392491"/>
              <a:gd name="connsiteX8" fmla="*/ 150075 w 448462"/>
              <a:gd name="connsiteY8" fmla="*/ 388883 h 392491"/>
              <a:gd name="connsiteX9" fmla="*/ 149255 w 448462"/>
              <a:gd name="connsiteY9" fmla="*/ 387137 h 392491"/>
              <a:gd name="connsiteX10" fmla="*/ 149021 w 448462"/>
              <a:gd name="connsiteY10" fmla="*/ 385158 h 392491"/>
              <a:gd name="connsiteX11" fmla="*/ 441235 w 448462"/>
              <a:gd name="connsiteY11" fmla="*/ 0 h 392491"/>
              <a:gd name="connsiteX12" fmla="*/ 442983 w 448462"/>
              <a:gd name="connsiteY12" fmla="*/ 233 h 392491"/>
              <a:gd name="connsiteX13" fmla="*/ 444615 w 448462"/>
              <a:gd name="connsiteY13" fmla="*/ 816 h 392491"/>
              <a:gd name="connsiteX14" fmla="*/ 446131 w 448462"/>
              <a:gd name="connsiteY14" fmla="*/ 1866 h 392491"/>
              <a:gd name="connsiteX15" fmla="*/ 447530 w 448462"/>
              <a:gd name="connsiteY15" fmla="*/ 3615 h 392491"/>
              <a:gd name="connsiteX16" fmla="*/ 448346 w 448462"/>
              <a:gd name="connsiteY16" fmla="*/ 5714 h 392491"/>
              <a:gd name="connsiteX17" fmla="*/ 448462 w 448462"/>
              <a:gd name="connsiteY17" fmla="*/ 7696 h 392491"/>
              <a:gd name="connsiteX18" fmla="*/ 447879 w 448462"/>
              <a:gd name="connsiteY18" fmla="*/ 9911 h 392491"/>
              <a:gd name="connsiteX19" fmla="*/ 307990 w 448462"/>
              <a:gd name="connsiteY19" fmla="*/ 362641 h 392491"/>
              <a:gd name="connsiteX20" fmla="*/ 306708 w 448462"/>
              <a:gd name="connsiteY20" fmla="*/ 364973 h 392491"/>
              <a:gd name="connsiteX21" fmla="*/ 305076 w 448462"/>
              <a:gd name="connsiteY21" fmla="*/ 366955 h 392491"/>
              <a:gd name="connsiteX22" fmla="*/ 303094 w 448462"/>
              <a:gd name="connsiteY22" fmla="*/ 368588 h 392491"/>
              <a:gd name="connsiteX23" fmla="*/ 300646 w 448462"/>
              <a:gd name="connsiteY23" fmla="*/ 369870 h 392491"/>
              <a:gd name="connsiteX24" fmla="*/ 298314 w 448462"/>
              <a:gd name="connsiteY24" fmla="*/ 370570 h 392491"/>
              <a:gd name="connsiteX25" fmla="*/ 295983 w 448462"/>
              <a:gd name="connsiteY25" fmla="*/ 370803 h 392491"/>
              <a:gd name="connsiteX26" fmla="*/ 293068 w 448462"/>
              <a:gd name="connsiteY26" fmla="*/ 370453 h 392491"/>
              <a:gd name="connsiteX27" fmla="*/ 290387 w 448462"/>
              <a:gd name="connsiteY27" fmla="*/ 369404 h 392491"/>
              <a:gd name="connsiteX28" fmla="*/ 148982 w 448462"/>
              <a:gd name="connsiteY28" fmla="*/ 302123 h 392491"/>
              <a:gd name="connsiteX29" fmla="*/ 347858 w 448462"/>
              <a:gd name="connsiteY29" fmla="*/ 102379 h 392491"/>
              <a:gd name="connsiteX30" fmla="*/ 120771 w 448462"/>
              <a:gd name="connsiteY30" fmla="*/ 288830 h 392491"/>
              <a:gd name="connsiteX31" fmla="*/ 7344 w 448462"/>
              <a:gd name="connsiteY31" fmla="*/ 234842 h 392491"/>
              <a:gd name="connsiteX32" fmla="*/ 4896 w 448462"/>
              <a:gd name="connsiteY32" fmla="*/ 233209 h 392491"/>
              <a:gd name="connsiteX33" fmla="*/ 2798 w 448462"/>
              <a:gd name="connsiteY33" fmla="*/ 231227 h 392491"/>
              <a:gd name="connsiteX34" fmla="*/ 1282 w 448462"/>
              <a:gd name="connsiteY34" fmla="*/ 228895 h 392491"/>
              <a:gd name="connsiteX35" fmla="*/ 349 w 448462"/>
              <a:gd name="connsiteY35" fmla="*/ 226213 h 392491"/>
              <a:gd name="connsiteX36" fmla="*/ 0 w 448462"/>
              <a:gd name="connsiteY36" fmla="*/ 223298 h 392491"/>
              <a:gd name="connsiteX37" fmla="*/ 233 w 448462"/>
              <a:gd name="connsiteY37" fmla="*/ 220499 h 392491"/>
              <a:gd name="connsiteX38" fmla="*/ 1165 w 448462"/>
              <a:gd name="connsiteY38" fmla="*/ 217701 h 392491"/>
              <a:gd name="connsiteX39" fmla="*/ 2681 w 448462"/>
              <a:gd name="connsiteY39" fmla="*/ 215252 h 392491"/>
              <a:gd name="connsiteX40" fmla="*/ 4779 w 448462"/>
              <a:gd name="connsiteY40" fmla="*/ 213270 h 392491"/>
              <a:gd name="connsiteX41" fmla="*/ 7227 w 448462"/>
              <a:gd name="connsiteY41" fmla="*/ 211754 h 392491"/>
              <a:gd name="connsiteX42" fmla="*/ 437971 w 448462"/>
              <a:gd name="connsiteY42" fmla="*/ 583 h 392491"/>
              <a:gd name="connsiteX43" fmla="*/ 439603 w 448462"/>
              <a:gd name="connsiteY43" fmla="*/ 117 h 39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48462" h="392491">
                <a:moveTo>
                  <a:pt x="149021" y="328125"/>
                </a:moveTo>
                <a:lnTo>
                  <a:pt x="210588" y="357224"/>
                </a:lnTo>
                <a:lnTo>
                  <a:pt x="160375" y="391211"/>
                </a:lnTo>
                <a:lnTo>
                  <a:pt x="158502" y="392025"/>
                </a:lnTo>
                <a:lnTo>
                  <a:pt x="156629" y="392491"/>
                </a:lnTo>
                <a:lnTo>
                  <a:pt x="154757" y="392375"/>
                </a:lnTo>
                <a:lnTo>
                  <a:pt x="153001" y="391676"/>
                </a:lnTo>
                <a:lnTo>
                  <a:pt x="151362" y="390396"/>
                </a:lnTo>
                <a:lnTo>
                  <a:pt x="150075" y="388883"/>
                </a:lnTo>
                <a:lnTo>
                  <a:pt x="149255" y="387137"/>
                </a:lnTo>
                <a:lnTo>
                  <a:pt x="149021" y="385158"/>
                </a:lnTo>
                <a:close/>
                <a:moveTo>
                  <a:pt x="441235" y="0"/>
                </a:moveTo>
                <a:lnTo>
                  <a:pt x="442983" y="233"/>
                </a:lnTo>
                <a:lnTo>
                  <a:pt x="444615" y="816"/>
                </a:lnTo>
                <a:lnTo>
                  <a:pt x="446131" y="1866"/>
                </a:lnTo>
                <a:lnTo>
                  <a:pt x="447530" y="3615"/>
                </a:lnTo>
                <a:lnTo>
                  <a:pt x="448346" y="5714"/>
                </a:lnTo>
                <a:lnTo>
                  <a:pt x="448462" y="7696"/>
                </a:lnTo>
                <a:lnTo>
                  <a:pt x="447879" y="9911"/>
                </a:lnTo>
                <a:lnTo>
                  <a:pt x="307990" y="362641"/>
                </a:lnTo>
                <a:lnTo>
                  <a:pt x="306708" y="364973"/>
                </a:lnTo>
                <a:lnTo>
                  <a:pt x="305076" y="366955"/>
                </a:lnTo>
                <a:lnTo>
                  <a:pt x="303094" y="368588"/>
                </a:lnTo>
                <a:lnTo>
                  <a:pt x="300646" y="369870"/>
                </a:lnTo>
                <a:lnTo>
                  <a:pt x="298314" y="370570"/>
                </a:lnTo>
                <a:lnTo>
                  <a:pt x="295983" y="370803"/>
                </a:lnTo>
                <a:lnTo>
                  <a:pt x="293068" y="370453"/>
                </a:lnTo>
                <a:lnTo>
                  <a:pt x="290387" y="369404"/>
                </a:lnTo>
                <a:lnTo>
                  <a:pt x="148982" y="302123"/>
                </a:lnTo>
                <a:lnTo>
                  <a:pt x="347858" y="102379"/>
                </a:lnTo>
                <a:lnTo>
                  <a:pt x="120771" y="288830"/>
                </a:lnTo>
                <a:lnTo>
                  <a:pt x="7344" y="234842"/>
                </a:lnTo>
                <a:lnTo>
                  <a:pt x="4896" y="233209"/>
                </a:lnTo>
                <a:lnTo>
                  <a:pt x="2798" y="231227"/>
                </a:lnTo>
                <a:lnTo>
                  <a:pt x="1282" y="228895"/>
                </a:lnTo>
                <a:lnTo>
                  <a:pt x="349" y="226213"/>
                </a:lnTo>
                <a:lnTo>
                  <a:pt x="0" y="223298"/>
                </a:lnTo>
                <a:lnTo>
                  <a:pt x="233" y="220499"/>
                </a:lnTo>
                <a:lnTo>
                  <a:pt x="1165" y="217701"/>
                </a:lnTo>
                <a:lnTo>
                  <a:pt x="2681" y="215252"/>
                </a:lnTo>
                <a:lnTo>
                  <a:pt x="4779" y="213270"/>
                </a:lnTo>
                <a:lnTo>
                  <a:pt x="7227" y="211754"/>
                </a:lnTo>
                <a:lnTo>
                  <a:pt x="437971" y="583"/>
                </a:lnTo>
                <a:lnTo>
                  <a:pt x="439603" y="117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5" name="Freeform 6">
            <a:extLst>
              <a:ext uri="{FF2B5EF4-FFF2-40B4-BE49-F238E27FC236}">
                <a16:creationId xmlns="" xmlns:a16="http://schemas.microsoft.com/office/drawing/2014/main" id="{0A2E32E1-2D2F-4842-8116-04A56331A945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3327393" y="2831765"/>
            <a:ext cx="287896" cy="255248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36" name="그룹 35">
            <a:extLst>
              <a:ext uri="{FF2B5EF4-FFF2-40B4-BE49-F238E27FC236}">
                <a16:creationId xmlns="" xmlns:a16="http://schemas.microsoft.com/office/drawing/2014/main" id="{1FAE82D7-E650-4068-B2E3-6DC2F9639DB9}"/>
              </a:ext>
            </a:extLst>
          </p:cNvPr>
          <p:cNvGrpSpPr/>
          <p:nvPr/>
        </p:nvGrpSpPr>
        <p:grpSpPr>
          <a:xfrm flipV="1">
            <a:off x="4743728" y="4023690"/>
            <a:ext cx="2846547" cy="1446846"/>
            <a:chOff x="2031517" y="2753557"/>
            <a:chExt cx="2846547" cy="1446846"/>
          </a:xfrm>
        </p:grpSpPr>
        <p:sp>
          <p:nvSpPr>
            <p:cNvPr id="37" name="타원 36">
              <a:extLst>
                <a:ext uri="{FF2B5EF4-FFF2-40B4-BE49-F238E27FC236}">
                  <a16:creationId xmlns="" xmlns:a16="http://schemas.microsoft.com/office/drawing/2014/main" id="{6C3CFB55-9651-4C1F-8EF3-619B8BFB7729}"/>
                </a:ext>
              </a:extLst>
            </p:cNvPr>
            <p:cNvSpPr/>
            <p:nvPr/>
          </p:nvSpPr>
          <p:spPr>
            <a:xfrm>
              <a:off x="2031517" y="3960021"/>
              <a:ext cx="240382" cy="240382"/>
            </a:xfrm>
            <a:prstGeom prst="ellipse">
              <a:avLst/>
            </a:prstGeom>
            <a:solidFill>
              <a:srgbClr val="54B034">
                <a:alpha val="62000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8" name="오른쪽 대괄호 37">
              <a:extLst>
                <a:ext uri="{FF2B5EF4-FFF2-40B4-BE49-F238E27FC236}">
                  <a16:creationId xmlns="" xmlns:a16="http://schemas.microsoft.com/office/drawing/2014/main" id="{34DD7A02-C13E-43DD-9B5A-478D1DF4F0BB}"/>
                </a:ext>
              </a:extLst>
            </p:cNvPr>
            <p:cNvSpPr/>
            <p:nvPr/>
          </p:nvSpPr>
          <p:spPr>
            <a:xfrm rot="16200000">
              <a:off x="2851558" y="2053706"/>
              <a:ext cx="1326655" cy="2726357"/>
            </a:xfrm>
            <a:prstGeom prst="rightBracket">
              <a:avLst>
                <a:gd name="adj" fmla="val 102753"/>
              </a:avLst>
            </a:prstGeom>
            <a:ln w="19050">
              <a:solidFill>
                <a:srgbClr val="54B034"/>
              </a:solidFill>
              <a:headEnd type="oval" w="lg" len="lg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9" name="직사각형 38">
            <a:extLst>
              <a:ext uri="{FF2B5EF4-FFF2-40B4-BE49-F238E27FC236}">
                <a16:creationId xmlns="" xmlns:a16="http://schemas.microsoft.com/office/drawing/2014/main" id="{EF105DD5-422C-4F97-A5BD-463619A7E616}"/>
              </a:ext>
            </a:extLst>
          </p:cNvPr>
          <p:cNvSpPr/>
          <p:nvPr/>
        </p:nvSpPr>
        <p:spPr>
          <a:xfrm>
            <a:off x="5205403" y="3207203"/>
            <a:ext cx="1998906" cy="1539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grpSp>
        <p:nvGrpSpPr>
          <p:cNvPr id="40" name="그룹 39">
            <a:extLst>
              <a:ext uri="{FF2B5EF4-FFF2-40B4-BE49-F238E27FC236}">
                <a16:creationId xmlns="" xmlns:a16="http://schemas.microsoft.com/office/drawing/2014/main" id="{E703A9B2-9A47-4FA8-ABC5-1BB97A14B695}"/>
              </a:ext>
            </a:extLst>
          </p:cNvPr>
          <p:cNvGrpSpPr/>
          <p:nvPr/>
        </p:nvGrpSpPr>
        <p:grpSpPr>
          <a:xfrm>
            <a:off x="7455003" y="2379361"/>
            <a:ext cx="2846547" cy="1446846"/>
            <a:chOff x="7361229" y="2765671"/>
            <a:chExt cx="2846547" cy="1446846"/>
          </a:xfrm>
        </p:grpSpPr>
        <p:sp>
          <p:nvSpPr>
            <p:cNvPr id="41" name="타원 40">
              <a:extLst>
                <a:ext uri="{FF2B5EF4-FFF2-40B4-BE49-F238E27FC236}">
                  <a16:creationId xmlns="" xmlns:a16="http://schemas.microsoft.com/office/drawing/2014/main" id="{1C296E9A-FFDC-4E03-859A-B09AB6DEB050}"/>
                </a:ext>
              </a:extLst>
            </p:cNvPr>
            <p:cNvSpPr/>
            <p:nvPr/>
          </p:nvSpPr>
          <p:spPr>
            <a:xfrm>
              <a:off x="7361229" y="3972135"/>
              <a:ext cx="240382" cy="240382"/>
            </a:xfrm>
            <a:prstGeom prst="ellipse">
              <a:avLst/>
            </a:prstGeom>
            <a:solidFill>
              <a:schemeClr val="bg1">
                <a:lumMod val="85000"/>
                <a:alpha val="62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오른쪽 대괄호 41">
              <a:extLst>
                <a:ext uri="{FF2B5EF4-FFF2-40B4-BE49-F238E27FC236}">
                  <a16:creationId xmlns="" xmlns:a16="http://schemas.microsoft.com/office/drawing/2014/main" id="{5A00B23E-3933-4339-BD46-3D51916AA3D5}"/>
                </a:ext>
              </a:extLst>
            </p:cNvPr>
            <p:cNvSpPr/>
            <p:nvPr/>
          </p:nvSpPr>
          <p:spPr>
            <a:xfrm rot="16200000">
              <a:off x="8181270" y="2065820"/>
              <a:ext cx="1326655" cy="2726357"/>
            </a:xfrm>
            <a:prstGeom prst="rightBracket">
              <a:avLst>
                <a:gd name="adj" fmla="val 102753"/>
              </a:avLst>
            </a:prstGeom>
            <a:ln w="19050">
              <a:solidFill>
                <a:schemeClr val="bg1">
                  <a:lumMod val="85000"/>
                </a:schemeClr>
              </a:solidFill>
              <a:headEnd type="oval" w="lg" len="lg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43" name="직사각형 42">
            <a:extLst>
              <a:ext uri="{FF2B5EF4-FFF2-40B4-BE49-F238E27FC236}">
                <a16:creationId xmlns="" xmlns:a16="http://schemas.microsoft.com/office/drawing/2014/main" id="{4D0C9F74-7E7C-4229-87F2-7C3AA54C975B}"/>
              </a:ext>
            </a:extLst>
          </p:cNvPr>
          <p:cNvSpPr/>
          <p:nvPr/>
        </p:nvSpPr>
        <p:spPr>
          <a:xfrm>
            <a:off x="7938918" y="3207202"/>
            <a:ext cx="19989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white">
                    <a:lumMod val="7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prstClr val="white">
                    <a:lumMod val="7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white">
                  <a:lumMod val="7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dirty="0">
                <a:solidFill>
                  <a:prstClr val="white">
                    <a:lumMod val="7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44" name="직사각형 43"/>
          <p:cNvSpPr/>
          <p:nvPr/>
        </p:nvSpPr>
        <p:spPr>
          <a:xfrm>
            <a:off x="8311610" y="979143"/>
            <a:ext cx="3233243" cy="567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Microsoft Office PowerPoint is the presentation program used the most in the world.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</p:txBody>
      </p:sp>
      <p:sp>
        <p:nvSpPr>
          <p:cNvPr id="45" name="사각형: 둥근 모서리 5">
            <a:extLst>
              <a:ext uri="{FF2B5EF4-FFF2-40B4-BE49-F238E27FC236}">
                <a16:creationId xmlns="" xmlns:a16="http://schemas.microsoft.com/office/drawing/2014/main" id="{0D8E9706-5D2C-49EE-AF67-D3527E3BC152}"/>
              </a:ext>
            </a:extLst>
          </p:cNvPr>
          <p:cNvSpPr/>
          <p:nvPr/>
        </p:nvSpPr>
        <p:spPr>
          <a:xfrm>
            <a:off x="8311610" y="1699498"/>
            <a:ext cx="1253521" cy="387605"/>
          </a:xfrm>
          <a:prstGeom prst="roundRect">
            <a:avLst>
              <a:gd name="adj" fmla="val 50000"/>
            </a:avLst>
          </a:prstGeom>
          <a:solidFill>
            <a:srgbClr val="8CD07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CONTENTS</a:t>
            </a:r>
          </a:p>
        </p:txBody>
      </p:sp>
      <p:graphicFrame>
        <p:nvGraphicFramePr>
          <p:cNvPr id="24" name="표 11">
            <a:extLst>
              <a:ext uri="{FF2B5EF4-FFF2-40B4-BE49-F238E27FC236}">
                <a16:creationId xmlns:a16="http://schemas.microsoft.com/office/drawing/2014/main" xmlns="" id="{A5F43FD2-A010-4A3D-A5EB-354B7A61784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28468" y="308177"/>
          <a:ext cx="3930194" cy="345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07">
                  <a:extLst>
                    <a:ext uri="{9D8B030D-6E8A-4147-A177-3AD203B41FA5}">
                      <a16:colId xmlns:a16="http://schemas.microsoft.com/office/drawing/2014/main" xmlns="" val="1604971085"/>
                    </a:ext>
                  </a:extLst>
                </a:gridCol>
                <a:gridCol w="3565525"/>
                <a:gridCol w="178662"/>
              </a:tblGrid>
              <a:tr h="345055"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976073"/>
                  </a:ext>
                </a:extLst>
              </a:tr>
            </a:tbl>
          </a:graphicData>
        </a:graphic>
      </p:graphicFrame>
      <p:sp>
        <p:nvSpPr>
          <p:cNvPr id="25" name="직사각형 24">
            <a:extLst>
              <a:ext uri="{FF2B5EF4-FFF2-40B4-BE49-F238E27FC236}">
                <a16:creationId xmlns:a16="http://schemas.microsoft.com/office/drawing/2014/main" xmlns="" id="{B5ACC5BC-D384-41E7-9253-D8B1E0DF2769}"/>
              </a:ext>
            </a:extLst>
          </p:cNvPr>
          <p:cNvSpPr/>
          <p:nvPr/>
        </p:nvSpPr>
        <p:spPr>
          <a:xfrm>
            <a:off x="1351799" y="70520"/>
            <a:ext cx="3855131" cy="694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0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PPT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ko-KR" sz="6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</a:t>
            </a:r>
          </a:p>
        </p:txBody>
      </p:sp>
    </p:spTree>
    <p:extLst>
      <p:ext uri="{BB962C8B-B14F-4D97-AF65-F5344CB8AC3E}">
        <p14:creationId xmlns:p14="http://schemas.microsoft.com/office/powerpoint/2010/main" val="332766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xmlns="" id="{1442DC2B-15E2-49CF-B788-6C12A7B34FE5}"/>
              </a:ext>
            </a:extLst>
          </p:cNvPr>
          <p:cNvSpPr/>
          <p:nvPr/>
        </p:nvSpPr>
        <p:spPr>
          <a:xfrm>
            <a:off x="449943" y="474453"/>
            <a:ext cx="11408228" cy="6081622"/>
          </a:xfrm>
          <a:prstGeom prst="rect">
            <a:avLst/>
          </a:prstGeom>
          <a:noFill/>
          <a:ln w="9525">
            <a:solidFill>
              <a:srgbClr val="54B0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" name="타원 22"/>
          <p:cNvSpPr/>
          <p:nvPr/>
        </p:nvSpPr>
        <p:spPr>
          <a:xfrm>
            <a:off x="1515243" y="1839657"/>
            <a:ext cx="2423886" cy="242388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1409738" y="4471357"/>
            <a:ext cx="261628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25" name="타원 24"/>
          <p:cNvSpPr/>
          <p:nvPr/>
        </p:nvSpPr>
        <p:spPr>
          <a:xfrm>
            <a:off x="2284499" y="2608914"/>
            <a:ext cx="885371" cy="885371"/>
          </a:xfrm>
          <a:prstGeom prst="ellipse">
            <a:avLst/>
          </a:prstGeom>
          <a:solidFill>
            <a:srgbClr val="8CD0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6" name="Group 28"/>
          <p:cNvGrpSpPr>
            <a:grpSpLocks noChangeAspect="1"/>
          </p:cNvGrpSpPr>
          <p:nvPr/>
        </p:nvGrpSpPr>
        <p:grpSpPr bwMode="auto">
          <a:xfrm>
            <a:off x="2574230" y="2917734"/>
            <a:ext cx="305908" cy="267729"/>
            <a:chOff x="496" y="4251"/>
            <a:chExt cx="641" cy="561"/>
          </a:xfrm>
          <a:solidFill>
            <a:schemeClr val="bg1"/>
          </a:solidFill>
        </p:grpSpPr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709" y="4720"/>
              <a:ext cx="88" cy="92"/>
            </a:xfrm>
            <a:custGeom>
              <a:avLst/>
              <a:gdLst>
                <a:gd name="T0" fmla="*/ 0 w 526"/>
                <a:gd name="T1" fmla="*/ 0 h 553"/>
                <a:gd name="T2" fmla="*/ 526 w 526"/>
                <a:gd name="T3" fmla="*/ 250 h 553"/>
                <a:gd name="T4" fmla="*/ 97 w 526"/>
                <a:gd name="T5" fmla="*/ 542 h 553"/>
                <a:gd name="T6" fmla="*/ 81 w 526"/>
                <a:gd name="T7" fmla="*/ 549 h 553"/>
                <a:gd name="T8" fmla="*/ 65 w 526"/>
                <a:gd name="T9" fmla="*/ 553 h 553"/>
                <a:gd name="T10" fmla="*/ 49 w 526"/>
                <a:gd name="T11" fmla="*/ 552 h 553"/>
                <a:gd name="T12" fmla="*/ 34 w 526"/>
                <a:gd name="T13" fmla="*/ 546 h 553"/>
                <a:gd name="T14" fmla="*/ 20 w 526"/>
                <a:gd name="T15" fmla="*/ 535 h 553"/>
                <a:gd name="T16" fmla="*/ 9 w 526"/>
                <a:gd name="T17" fmla="*/ 522 h 553"/>
                <a:gd name="T18" fmla="*/ 2 w 526"/>
                <a:gd name="T19" fmla="*/ 507 h 553"/>
                <a:gd name="T20" fmla="*/ 0 w 526"/>
                <a:gd name="T21" fmla="*/ 490 h 553"/>
                <a:gd name="T22" fmla="*/ 0 w 526"/>
                <a:gd name="T23" fmla="*/ 0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6" h="553">
                  <a:moveTo>
                    <a:pt x="0" y="0"/>
                  </a:moveTo>
                  <a:lnTo>
                    <a:pt x="526" y="250"/>
                  </a:lnTo>
                  <a:lnTo>
                    <a:pt x="97" y="542"/>
                  </a:lnTo>
                  <a:lnTo>
                    <a:pt x="81" y="549"/>
                  </a:lnTo>
                  <a:lnTo>
                    <a:pt x="65" y="553"/>
                  </a:lnTo>
                  <a:lnTo>
                    <a:pt x="49" y="552"/>
                  </a:lnTo>
                  <a:lnTo>
                    <a:pt x="34" y="546"/>
                  </a:lnTo>
                  <a:lnTo>
                    <a:pt x="20" y="535"/>
                  </a:lnTo>
                  <a:lnTo>
                    <a:pt x="9" y="522"/>
                  </a:lnTo>
                  <a:lnTo>
                    <a:pt x="2" y="507"/>
                  </a:lnTo>
                  <a:lnTo>
                    <a:pt x="0" y="49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496" y="4251"/>
              <a:ext cx="641" cy="530"/>
            </a:xfrm>
            <a:custGeom>
              <a:avLst/>
              <a:gdLst>
                <a:gd name="T0" fmla="*/ 3785 w 3847"/>
                <a:gd name="T1" fmla="*/ 0 h 3180"/>
                <a:gd name="T2" fmla="*/ 3800 w 3847"/>
                <a:gd name="T3" fmla="*/ 2 h 3180"/>
                <a:gd name="T4" fmla="*/ 3814 w 3847"/>
                <a:gd name="T5" fmla="*/ 7 h 3180"/>
                <a:gd name="T6" fmla="*/ 3827 w 3847"/>
                <a:gd name="T7" fmla="*/ 16 h 3180"/>
                <a:gd name="T8" fmla="*/ 3839 w 3847"/>
                <a:gd name="T9" fmla="*/ 31 h 3180"/>
                <a:gd name="T10" fmla="*/ 3846 w 3847"/>
                <a:gd name="T11" fmla="*/ 49 h 3180"/>
                <a:gd name="T12" fmla="*/ 3847 w 3847"/>
                <a:gd name="T13" fmla="*/ 66 h 3180"/>
                <a:gd name="T14" fmla="*/ 3842 w 3847"/>
                <a:gd name="T15" fmla="*/ 85 h 3180"/>
                <a:gd name="T16" fmla="*/ 2642 w 3847"/>
                <a:gd name="T17" fmla="*/ 3110 h 3180"/>
                <a:gd name="T18" fmla="*/ 2631 w 3847"/>
                <a:gd name="T19" fmla="*/ 3130 h 3180"/>
                <a:gd name="T20" fmla="*/ 2617 w 3847"/>
                <a:gd name="T21" fmla="*/ 3147 h 3180"/>
                <a:gd name="T22" fmla="*/ 2600 w 3847"/>
                <a:gd name="T23" fmla="*/ 3161 h 3180"/>
                <a:gd name="T24" fmla="*/ 2579 w 3847"/>
                <a:gd name="T25" fmla="*/ 3172 h 3180"/>
                <a:gd name="T26" fmla="*/ 2559 w 3847"/>
                <a:gd name="T27" fmla="*/ 3178 h 3180"/>
                <a:gd name="T28" fmla="*/ 2539 w 3847"/>
                <a:gd name="T29" fmla="*/ 3180 h 3180"/>
                <a:gd name="T30" fmla="*/ 2514 w 3847"/>
                <a:gd name="T31" fmla="*/ 3177 h 3180"/>
                <a:gd name="T32" fmla="*/ 2491 w 3847"/>
                <a:gd name="T33" fmla="*/ 3168 h 3180"/>
                <a:gd name="T34" fmla="*/ 1278 w 3847"/>
                <a:gd name="T35" fmla="*/ 2591 h 3180"/>
                <a:gd name="T36" fmla="*/ 2984 w 3847"/>
                <a:gd name="T37" fmla="*/ 878 h 3180"/>
                <a:gd name="T38" fmla="*/ 1036 w 3847"/>
                <a:gd name="T39" fmla="*/ 2477 h 3180"/>
                <a:gd name="T40" fmla="*/ 63 w 3847"/>
                <a:gd name="T41" fmla="*/ 2014 h 3180"/>
                <a:gd name="T42" fmla="*/ 42 w 3847"/>
                <a:gd name="T43" fmla="*/ 2000 h 3180"/>
                <a:gd name="T44" fmla="*/ 24 w 3847"/>
                <a:gd name="T45" fmla="*/ 1983 h 3180"/>
                <a:gd name="T46" fmla="*/ 11 w 3847"/>
                <a:gd name="T47" fmla="*/ 1963 h 3180"/>
                <a:gd name="T48" fmla="*/ 3 w 3847"/>
                <a:gd name="T49" fmla="*/ 1940 h 3180"/>
                <a:gd name="T50" fmla="*/ 0 w 3847"/>
                <a:gd name="T51" fmla="*/ 1915 h 3180"/>
                <a:gd name="T52" fmla="*/ 2 w 3847"/>
                <a:gd name="T53" fmla="*/ 1891 h 3180"/>
                <a:gd name="T54" fmla="*/ 10 w 3847"/>
                <a:gd name="T55" fmla="*/ 1867 h 3180"/>
                <a:gd name="T56" fmla="*/ 23 w 3847"/>
                <a:gd name="T57" fmla="*/ 1846 h 3180"/>
                <a:gd name="T58" fmla="*/ 41 w 3847"/>
                <a:gd name="T59" fmla="*/ 1829 h 3180"/>
                <a:gd name="T60" fmla="*/ 62 w 3847"/>
                <a:gd name="T61" fmla="*/ 1816 h 3180"/>
                <a:gd name="T62" fmla="*/ 3757 w 3847"/>
                <a:gd name="T63" fmla="*/ 5 h 3180"/>
                <a:gd name="T64" fmla="*/ 3771 w 3847"/>
                <a:gd name="T65" fmla="*/ 1 h 3180"/>
                <a:gd name="T66" fmla="*/ 3785 w 3847"/>
                <a:gd name="T67" fmla="*/ 0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847" h="3180">
                  <a:moveTo>
                    <a:pt x="3785" y="0"/>
                  </a:moveTo>
                  <a:lnTo>
                    <a:pt x="3800" y="2"/>
                  </a:lnTo>
                  <a:lnTo>
                    <a:pt x="3814" y="7"/>
                  </a:lnTo>
                  <a:lnTo>
                    <a:pt x="3827" y="16"/>
                  </a:lnTo>
                  <a:lnTo>
                    <a:pt x="3839" y="31"/>
                  </a:lnTo>
                  <a:lnTo>
                    <a:pt x="3846" y="49"/>
                  </a:lnTo>
                  <a:lnTo>
                    <a:pt x="3847" y="66"/>
                  </a:lnTo>
                  <a:lnTo>
                    <a:pt x="3842" y="85"/>
                  </a:lnTo>
                  <a:lnTo>
                    <a:pt x="2642" y="3110"/>
                  </a:lnTo>
                  <a:lnTo>
                    <a:pt x="2631" y="3130"/>
                  </a:lnTo>
                  <a:lnTo>
                    <a:pt x="2617" y="3147"/>
                  </a:lnTo>
                  <a:lnTo>
                    <a:pt x="2600" y="3161"/>
                  </a:lnTo>
                  <a:lnTo>
                    <a:pt x="2579" y="3172"/>
                  </a:lnTo>
                  <a:lnTo>
                    <a:pt x="2559" y="3178"/>
                  </a:lnTo>
                  <a:lnTo>
                    <a:pt x="2539" y="3180"/>
                  </a:lnTo>
                  <a:lnTo>
                    <a:pt x="2514" y="3177"/>
                  </a:lnTo>
                  <a:lnTo>
                    <a:pt x="2491" y="3168"/>
                  </a:lnTo>
                  <a:lnTo>
                    <a:pt x="1278" y="2591"/>
                  </a:lnTo>
                  <a:lnTo>
                    <a:pt x="2984" y="878"/>
                  </a:lnTo>
                  <a:lnTo>
                    <a:pt x="1036" y="2477"/>
                  </a:lnTo>
                  <a:lnTo>
                    <a:pt x="63" y="2014"/>
                  </a:lnTo>
                  <a:lnTo>
                    <a:pt x="42" y="2000"/>
                  </a:lnTo>
                  <a:lnTo>
                    <a:pt x="24" y="1983"/>
                  </a:lnTo>
                  <a:lnTo>
                    <a:pt x="11" y="1963"/>
                  </a:lnTo>
                  <a:lnTo>
                    <a:pt x="3" y="1940"/>
                  </a:lnTo>
                  <a:lnTo>
                    <a:pt x="0" y="1915"/>
                  </a:lnTo>
                  <a:lnTo>
                    <a:pt x="2" y="1891"/>
                  </a:lnTo>
                  <a:lnTo>
                    <a:pt x="10" y="1867"/>
                  </a:lnTo>
                  <a:lnTo>
                    <a:pt x="23" y="1846"/>
                  </a:lnTo>
                  <a:lnTo>
                    <a:pt x="41" y="1829"/>
                  </a:lnTo>
                  <a:lnTo>
                    <a:pt x="62" y="1816"/>
                  </a:lnTo>
                  <a:lnTo>
                    <a:pt x="3757" y="5"/>
                  </a:lnTo>
                  <a:lnTo>
                    <a:pt x="3771" y="1"/>
                  </a:lnTo>
                  <a:lnTo>
                    <a:pt x="37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44" name="타원 43"/>
          <p:cNvSpPr/>
          <p:nvPr/>
        </p:nvSpPr>
        <p:spPr>
          <a:xfrm>
            <a:off x="5070703" y="1874943"/>
            <a:ext cx="2423886" cy="242388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4985813" y="4475749"/>
            <a:ext cx="261628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46" name="타원 45"/>
          <p:cNvSpPr/>
          <p:nvPr/>
        </p:nvSpPr>
        <p:spPr>
          <a:xfrm>
            <a:off x="5839959" y="2644200"/>
            <a:ext cx="885371" cy="885371"/>
          </a:xfrm>
          <a:prstGeom prst="ellipse">
            <a:avLst/>
          </a:prstGeom>
          <a:solidFill>
            <a:srgbClr val="8CD0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7" name="타원 46"/>
          <p:cNvSpPr/>
          <p:nvPr/>
        </p:nvSpPr>
        <p:spPr>
          <a:xfrm>
            <a:off x="8637402" y="1874943"/>
            <a:ext cx="2423886" cy="242388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8531897" y="4506643"/>
            <a:ext cx="261628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49" name="타원 48"/>
          <p:cNvSpPr/>
          <p:nvPr/>
        </p:nvSpPr>
        <p:spPr>
          <a:xfrm>
            <a:off x="9406658" y="2644200"/>
            <a:ext cx="885371" cy="885371"/>
          </a:xfrm>
          <a:prstGeom prst="ellipse">
            <a:avLst/>
          </a:prstGeom>
          <a:solidFill>
            <a:srgbClr val="8CD0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50" name="Group 14"/>
          <p:cNvGrpSpPr>
            <a:grpSpLocks noChangeAspect="1"/>
          </p:cNvGrpSpPr>
          <p:nvPr/>
        </p:nvGrpSpPr>
        <p:grpSpPr bwMode="auto">
          <a:xfrm>
            <a:off x="9707867" y="2966879"/>
            <a:ext cx="282952" cy="240012"/>
            <a:chOff x="3669" y="3943"/>
            <a:chExt cx="626" cy="531"/>
          </a:xfrm>
          <a:solidFill>
            <a:schemeClr val="bg1"/>
          </a:solidFill>
        </p:grpSpPr>
        <p:sp>
          <p:nvSpPr>
            <p:cNvPr id="51" name="Freeform 16"/>
            <p:cNvSpPr>
              <a:spLocks noEditPoints="1"/>
            </p:cNvSpPr>
            <p:nvPr/>
          </p:nvSpPr>
          <p:spPr bwMode="auto">
            <a:xfrm>
              <a:off x="3669" y="3943"/>
              <a:ext cx="626" cy="531"/>
            </a:xfrm>
            <a:custGeom>
              <a:avLst/>
              <a:gdLst>
                <a:gd name="T0" fmla="*/ 1532 w 3756"/>
                <a:gd name="T1" fmla="*/ 2536 h 3186"/>
                <a:gd name="T2" fmla="*/ 1516 w 3756"/>
                <a:gd name="T3" fmla="*/ 2550 h 3186"/>
                <a:gd name="T4" fmla="*/ 1450 w 3756"/>
                <a:gd name="T5" fmla="*/ 2904 h 3186"/>
                <a:gd name="T6" fmla="*/ 1457 w 3756"/>
                <a:gd name="T7" fmla="*/ 2929 h 3186"/>
                <a:gd name="T8" fmla="*/ 1481 w 3756"/>
                <a:gd name="T9" fmla="*/ 2941 h 3186"/>
                <a:gd name="T10" fmla="*/ 2288 w 3756"/>
                <a:gd name="T11" fmla="*/ 2937 h 3186"/>
                <a:gd name="T12" fmla="*/ 2304 w 3756"/>
                <a:gd name="T13" fmla="*/ 2921 h 3186"/>
                <a:gd name="T14" fmla="*/ 2306 w 3756"/>
                <a:gd name="T15" fmla="*/ 2905 h 3186"/>
                <a:gd name="T16" fmla="*/ 2243 w 3756"/>
                <a:gd name="T17" fmla="*/ 2560 h 3186"/>
                <a:gd name="T18" fmla="*/ 2233 w 3756"/>
                <a:gd name="T19" fmla="*/ 2542 h 3186"/>
                <a:gd name="T20" fmla="*/ 2214 w 3756"/>
                <a:gd name="T21" fmla="*/ 2534 h 3186"/>
                <a:gd name="T22" fmla="*/ 585 w 3756"/>
                <a:gd name="T23" fmla="*/ 305 h 3186"/>
                <a:gd name="T24" fmla="*/ 560 w 3756"/>
                <a:gd name="T25" fmla="*/ 314 h 3186"/>
                <a:gd name="T26" fmla="*/ 544 w 3756"/>
                <a:gd name="T27" fmla="*/ 336 h 3186"/>
                <a:gd name="T28" fmla="*/ 542 w 3756"/>
                <a:gd name="T29" fmla="*/ 1890 h 3186"/>
                <a:gd name="T30" fmla="*/ 553 w 3756"/>
                <a:gd name="T31" fmla="*/ 1921 h 3186"/>
                <a:gd name="T32" fmla="*/ 3188 w 3756"/>
                <a:gd name="T33" fmla="*/ 1930 h 3186"/>
                <a:gd name="T34" fmla="*/ 3211 w 3756"/>
                <a:gd name="T35" fmla="*/ 1906 h 3186"/>
                <a:gd name="T36" fmla="*/ 3214 w 3756"/>
                <a:gd name="T37" fmla="*/ 350 h 3186"/>
                <a:gd name="T38" fmla="*/ 3206 w 3756"/>
                <a:gd name="T39" fmla="*/ 324 h 3186"/>
                <a:gd name="T40" fmla="*/ 3185 w 3756"/>
                <a:gd name="T41" fmla="*/ 308 h 3186"/>
                <a:gd name="T42" fmla="*/ 585 w 3756"/>
                <a:gd name="T43" fmla="*/ 305 h 3186"/>
                <a:gd name="T44" fmla="*/ 3170 w 3756"/>
                <a:gd name="T45" fmla="*/ 0 h 3186"/>
                <a:gd name="T46" fmla="*/ 3263 w 3756"/>
                <a:gd name="T47" fmla="*/ 13 h 3186"/>
                <a:gd name="T48" fmla="*/ 3346 w 3756"/>
                <a:gd name="T49" fmla="*/ 48 h 3186"/>
                <a:gd name="T50" fmla="*/ 3418 w 3756"/>
                <a:gd name="T51" fmla="*/ 103 h 3186"/>
                <a:gd name="T52" fmla="*/ 3473 w 3756"/>
                <a:gd name="T53" fmla="*/ 173 h 3186"/>
                <a:gd name="T54" fmla="*/ 3508 w 3756"/>
                <a:gd name="T55" fmla="*/ 256 h 3186"/>
                <a:gd name="T56" fmla="*/ 3520 w 3756"/>
                <a:gd name="T57" fmla="*/ 350 h 3186"/>
                <a:gd name="T58" fmla="*/ 3518 w 3756"/>
                <a:gd name="T59" fmla="*/ 1931 h 3186"/>
                <a:gd name="T60" fmla="*/ 3500 w 3756"/>
                <a:gd name="T61" fmla="*/ 2009 h 3186"/>
                <a:gd name="T62" fmla="*/ 3516 w 3756"/>
                <a:gd name="T63" fmla="*/ 2049 h 3186"/>
                <a:gd name="T64" fmla="*/ 3754 w 3756"/>
                <a:gd name="T65" fmla="*/ 3006 h 3186"/>
                <a:gd name="T66" fmla="*/ 3753 w 3756"/>
                <a:gd name="T67" fmla="*/ 3060 h 3186"/>
                <a:gd name="T68" fmla="*/ 3729 w 3756"/>
                <a:gd name="T69" fmla="*/ 3116 h 3186"/>
                <a:gd name="T70" fmla="*/ 3687 w 3756"/>
                <a:gd name="T71" fmla="*/ 3158 h 3186"/>
                <a:gd name="T72" fmla="*/ 3631 w 3756"/>
                <a:gd name="T73" fmla="*/ 3182 h 3186"/>
                <a:gd name="T74" fmla="*/ 157 w 3756"/>
                <a:gd name="T75" fmla="*/ 3186 h 3186"/>
                <a:gd name="T76" fmla="*/ 101 w 3756"/>
                <a:gd name="T77" fmla="*/ 3175 h 3186"/>
                <a:gd name="T78" fmla="*/ 52 w 3756"/>
                <a:gd name="T79" fmla="*/ 3146 h 3186"/>
                <a:gd name="T80" fmla="*/ 18 w 3756"/>
                <a:gd name="T81" fmla="*/ 3101 h 3186"/>
                <a:gd name="T82" fmla="*/ 1 w 3756"/>
                <a:gd name="T83" fmla="*/ 3047 h 3186"/>
                <a:gd name="T84" fmla="*/ 5 w 3756"/>
                <a:gd name="T85" fmla="*/ 2991 h 3186"/>
                <a:gd name="T86" fmla="*/ 247 w 3756"/>
                <a:gd name="T87" fmla="*/ 2028 h 3186"/>
                <a:gd name="T88" fmla="*/ 245 w 3756"/>
                <a:gd name="T89" fmla="*/ 1970 h 3186"/>
                <a:gd name="T90" fmla="*/ 236 w 3756"/>
                <a:gd name="T91" fmla="*/ 1890 h 3186"/>
                <a:gd name="T92" fmla="*/ 239 w 3756"/>
                <a:gd name="T93" fmla="*/ 302 h 3186"/>
                <a:gd name="T94" fmla="*/ 263 w 3756"/>
                <a:gd name="T95" fmla="*/ 214 h 3186"/>
                <a:gd name="T96" fmla="*/ 308 w 3756"/>
                <a:gd name="T97" fmla="*/ 136 h 3186"/>
                <a:gd name="T98" fmla="*/ 372 w 3756"/>
                <a:gd name="T99" fmla="*/ 73 h 3186"/>
                <a:gd name="T100" fmla="*/ 450 w 3756"/>
                <a:gd name="T101" fmla="*/ 27 h 3186"/>
                <a:gd name="T102" fmla="*/ 538 w 3756"/>
                <a:gd name="T103" fmla="*/ 3 h 3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756" h="3186">
                  <a:moveTo>
                    <a:pt x="1542" y="2534"/>
                  </a:moveTo>
                  <a:lnTo>
                    <a:pt x="1532" y="2536"/>
                  </a:lnTo>
                  <a:lnTo>
                    <a:pt x="1523" y="2542"/>
                  </a:lnTo>
                  <a:lnTo>
                    <a:pt x="1516" y="2550"/>
                  </a:lnTo>
                  <a:lnTo>
                    <a:pt x="1513" y="2560"/>
                  </a:lnTo>
                  <a:lnTo>
                    <a:pt x="1450" y="2904"/>
                  </a:lnTo>
                  <a:lnTo>
                    <a:pt x="1451" y="2917"/>
                  </a:lnTo>
                  <a:lnTo>
                    <a:pt x="1457" y="2929"/>
                  </a:lnTo>
                  <a:lnTo>
                    <a:pt x="1467" y="2937"/>
                  </a:lnTo>
                  <a:lnTo>
                    <a:pt x="1481" y="2941"/>
                  </a:lnTo>
                  <a:lnTo>
                    <a:pt x="2275" y="2941"/>
                  </a:lnTo>
                  <a:lnTo>
                    <a:pt x="2288" y="2937"/>
                  </a:lnTo>
                  <a:lnTo>
                    <a:pt x="2297" y="2932"/>
                  </a:lnTo>
                  <a:lnTo>
                    <a:pt x="2304" y="2921"/>
                  </a:lnTo>
                  <a:lnTo>
                    <a:pt x="2306" y="2909"/>
                  </a:lnTo>
                  <a:lnTo>
                    <a:pt x="2306" y="2905"/>
                  </a:lnTo>
                  <a:lnTo>
                    <a:pt x="2305" y="2901"/>
                  </a:lnTo>
                  <a:lnTo>
                    <a:pt x="2243" y="2560"/>
                  </a:lnTo>
                  <a:lnTo>
                    <a:pt x="2240" y="2550"/>
                  </a:lnTo>
                  <a:lnTo>
                    <a:pt x="2233" y="2542"/>
                  </a:lnTo>
                  <a:lnTo>
                    <a:pt x="2224" y="2536"/>
                  </a:lnTo>
                  <a:lnTo>
                    <a:pt x="2214" y="2534"/>
                  </a:lnTo>
                  <a:lnTo>
                    <a:pt x="1542" y="2534"/>
                  </a:lnTo>
                  <a:close/>
                  <a:moveTo>
                    <a:pt x="585" y="305"/>
                  </a:moveTo>
                  <a:lnTo>
                    <a:pt x="571" y="308"/>
                  </a:lnTo>
                  <a:lnTo>
                    <a:pt x="560" y="314"/>
                  </a:lnTo>
                  <a:lnTo>
                    <a:pt x="550" y="324"/>
                  </a:lnTo>
                  <a:lnTo>
                    <a:pt x="544" y="336"/>
                  </a:lnTo>
                  <a:lnTo>
                    <a:pt x="542" y="350"/>
                  </a:lnTo>
                  <a:lnTo>
                    <a:pt x="542" y="1890"/>
                  </a:lnTo>
                  <a:lnTo>
                    <a:pt x="544" y="1906"/>
                  </a:lnTo>
                  <a:lnTo>
                    <a:pt x="553" y="1921"/>
                  </a:lnTo>
                  <a:lnTo>
                    <a:pt x="567" y="1930"/>
                  </a:lnTo>
                  <a:lnTo>
                    <a:pt x="3188" y="1930"/>
                  </a:lnTo>
                  <a:lnTo>
                    <a:pt x="3202" y="1921"/>
                  </a:lnTo>
                  <a:lnTo>
                    <a:pt x="3211" y="1906"/>
                  </a:lnTo>
                  <a:lnTo>
                    <a:pt x="3214" y="1890"/>
                  </a:lnTo>
                  <a:lnTo>
                    <a:pt x="3214" y="350"/>
                  </a:lnTo>
                  <a:lnTo>
                    <a:pt x="3212" y="336"/>
                  </a:lnTo>
                  <a:lnTo>
                    <a:pt x="3206" y="324"/>
                  </a:lnTo>
                  <a:lnTo>
                    <a:pt x="3196" y="314"/>
                  </a:lnTo>
                  <a:lnTo>
                    <a:pt x="3185" y="308"/>
                  </a:lnTo>
                  <a:lnTo>
                    <a:pt x="3170" y="305"/>
                  </a:lnTo>
                  <a:lnTo>
                    <a:pt x="585" y="305"/>
                  </a:lnTo>
                  <a:close/>
                  <a:moveTo>
                    <a:pt x="585" y="0"/>
                  </a:moveTo>
                  <a:lnTo>
                    <a:pt x="3170" y="0"/>
                  </a:lnTo>
                  <a:lnTo>
                    <a:pt x="3218" y="3"/>
                  </a:lnTo>
                  <a:lnTo>
                    <a:pt x="3263" y="13"/>
                  </a:lnTo>
                  <a:lnTo>
                    <a:pt x="3306" y="27"/>
                  </a:lnTo>
                  <a:lnTo>
                    <a:pt x="3346" y="48"/>
                  </a:lnTo>
                  <a:lnTo>
                    <a:pt x="3384" y="73"/>
                  </a:lnTo>
                  <a:lnTo>
                    <a:pt x="3418" y="103"/>
                  </a:lnTo>
                  <a:lnTo>
                    <a:pt x="3448" y="136"/>
                  </a:lnTo>
                  <a:lnTo>
                    <a:pt x="3473" y="173"/>
                  </a:lnTo>
                  <a:lnTo>
                    <a:pt x="3493" y="214"/>
                  </a:lnTo>
                  <a:lnTo>
                    <a:pt x="3508" y="256"/>
                  </a:lnTo>
                  <a:lnTo>
                    <a:pt x="3517" y="302"/>
                  </a:lnTo>
                  <a:lnTo>
                    <a:pt x="3520" y="350"/>
                  </a:lnTo>
                  <a:lnTo>
                    <a:pt x="3520" y="1890"/>
                  </a:lnTo>
                  <a:lnTo>
                    <a:pt x="3518" y="1931"/>
                  </a:lnTo>
                  <a:lnTo>
                    <a:pt x="3510" y="1970"/>
                  </a:lnTo>
                  <a:lnTo>
                    <a:pt x="3500" y="2009"/>
                  </a:lnTo>
                  <a:lnTo>
                    <a:pt x="3509" y="2028"/>
                  </a:lnTo>
                  <a:lnTo>
                    <a:pt x="3516" y="2049"/>
                  </a:lnTo>
                  <a:lnTo>
                    <a:pt x="3749" y="2983"/>
                  </a:lnTo>
                  <a:lnTo>
                    <a:pt x="3754" y="3006"/>
                  </a:lnTo>
                  <a:lnTo>
                    <a:pt x="3756" y="3029"/>
                  </a:lnTo>
                  <a:lnTo>
                    <a:pt x="3753" y="3060"/>
                  </a:lnTo>
                  <a:lnTo>
                    <a:pt x="3743" y="3090"/>
                  </a:lnTo>
                  <a:lnTo>
                    <a:pt x="3729" y="3116"/>
                  </a:lnTo>
                  <a:lnTo>
                    <a:pt x="3710" y="3140"/>
                  </a:lnTo>
                  <a:lnTo>
                    <a:pt x="3687" y="3158"/>
                  </a:lnTo>
                  <a:lnTo>
                    <a:pt x="3660" y="3173"/>
                  </a:lnTo>
                  <a:lnTo>
                    <a:pt x="3631" y="3182"/>
                  </a:lnTo>
                  <a:lnTo>
                    <a:pt x="3599" y="3186"/>
                  </a:lnTo>
                  <a:lnTo>
                    <a:pt x="157" y="3186"/>
                  </a:lnTo>
                  <a:lnTo>
                    <a:pt x="129" y="3183"/>
                  </a:lnTo>
                  <a:lnTo>
                    <a:pt x="101" y="3175"/>
                  </a:lnTo>
                  <a:lnTo>
                    <a:pt x="75" y="3163"/>
                  </a:lnTo>
                  <a:lnTo>
                    <a:pt x="52" y="3146"/>
                  </a:lnTo>
                  <a:lnTo>
                    <a:pt x="33" y="3125"/>
                  </a:lnTo>
                  <a:lnTo>
                    <a:pt x="18" y="3101"/>
                  </a:lnTo>
                  <a:lnTo>
                    <a:pt x="7" y="3075"/>
                  </a:lnTo>
                  <a:lnTo>
                    <a:pt x="1" y="3047"/>
                  </a:lnTo>
                  <a:lnTo>
                    <a:pt x="0" y="3019"/>
                  </a:lnTo>
                  <a:lnTo>
                    <a:pt x="5" y="2991"/>
                  </a:lnTo>
                  <a:lnTo>
                    <a:pt x="240" y="2049"/>
                  </a:lnTo>
                  <a:lnTo>
                    <a:pt x="247" y="2028"/>
                  </a:lnTo>
                  <a:lnTo>
                    <a:pt x="256" y="2009"/>
                  </a:lnTo>
                  <a:lnTo>
                    <a:pt x="245" y="1970"/>
                  </a:lnTo>
                  <a:lnTo>
                    <a:pt x="238" y="1931"/>
                  </a:lnTo>
                  <a:lnTo>
                    <a:pt x="236" y="1890"/>
                  </a:lnTo>
                  <a:lnTo>
                    <a:pt x="236" y="350"/>
                  </a:lnTo>
                  <a:lnTo>
                    <a:pt x="239" y="302"/>
                  </a:lnTo>
                  <a:lnTo>
                    <a:pt x="248" y="256"/>
                  </a:lnTo>
                  <a:lnTo>
                    <a:pt x="263" y="214"/>
                  </a:lnTo>
                  <a:lnTo>
                    <a:pt x="283" y="173"/>
                  </a:lnTo>
                  <a:lnTo>
                    <a:pt x="308" y="136"/>
                  </a:lnTo>
                  <a:lnTo>
                    <a:pt x="338" y="103"/>
                  </a:lnTo>
                  <a:lnTo>
                    <a:pt x="372" y="73"/>
                  </a:lnTo>
                  <a:lnTo>
                    <a:pt x="409" y="48"/>
                  </a:lnTo>
                  <a:lnTo>
                    <a:pt x="450" y="27"/>
                  </a:lnTo>
                  <a:lnTo>
                    <a:pt x="493" y="13"/>
                  </a:lnTo>
                  <a:lnTo>
                    <a:pt x="538" y="3"/>
                  </a:lnTo>
                  <a:lnTo>
                    <a:pt x="5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17"/>
            <p:cNvSpPr>
              <a:spLocks/>
            </p:cNvSpPr>
            <p:nvPr/>
          </p:nvSpPr>
          <p:spPr bwMode="auto">
            <a:xfrm>
              <a:off x="3928" y="4071"/>
              <a:ext cx="108" cy="109"/>
            </a:xfrm>
            <a:custGeom>
              <a:avLst/>
              <a:gdLst>
                <a:gd name="T0" fmla="*/ 49 w 654"/>
                <a:gd name="T1" fmla="*/ 0 h 654"/>
                <a:gd name="T2" fmla="*/ 63 w 654"/>
                <a:gd name="T3" fmla="*/ 2 h 654"/>
                <a:gd name="T4" fmla="*/ 515 w 654"/>
                <a:gd name="T5" fmla="*/ 174 h 654"/>
                <a:gd name="T6" fmla="*/ 527 w 654"/>
                <a:gd name="T7" fmla="*/ 181 h 654"/>
                <a:gd name="T8" fmla="*/ 536 w 654"/>
                <a:gd name="T9" fmla="*/ 192 h 654"/>
                <a:gd name="T10" fmla="*/ 542 w 654"/>
                <a:gd name="T11" fmla="*/ 205 h 654"/>
                <a:gd name="T12" fmla="*/ 544 w 654"/>
                <a:gd name="T13" fmla="*/ 220 h 654"/>
                <a:gd name="T14" fmla="*/ 541 w 654"/>
                <a:gd name="T15" fmla="*/ 234 h 654"/>
                <a:gd name="T16" fmla="*/ 534 w 654"/>
                <a:gd name="T17" fmla="*/ 247 h 654"/>
                <a:gd name="T18" fmla="*/ 524 w 654"/>
                <a:gd name="T19" fmla="*/ 256 h 654"/>
                <a:gd name="T20" fmla="*/ 510 w 654"/>
                <a:gd name="T21" fmla="*/ 262 h 654"/>
                <a:gd name="T22" fmla="*/ 412 w 654"/>
                <a:gd name="T23" fmla="*/ 289 h 654"/>
                <a:gd name="T24" fmla="*/ 641 w 654"/>
                <a:gd name="T25" fmla="*/ 518 h 654"/>
                <a:gd name="T26" fmla="*/ 649 w 654"/>
                <a:gd name="T27" fmla="*/ 529 h 654"/>
                <a:gd name="T28" fmla="*/ 654 w 654"/>
                <a:gd name="T29" fmla="*/ 543 h 654"/>
                <a:gd name="T30" fmla="*/ 654 w 654"/>
                <a:gd name="T31" fmla="*/ 558 h 654"/>
                <a:gd name="T32" fmla="*/ 649 w 654"/>
                <a:gd name="T33" fmla="*/ 572 h 654"/>
                <a:gd name="T34" fmla="*/ 641 w 654"/>
                <a:gd name="T35" fmla="*/ 583 h 654"/>
                <a:gd name="T36" fmla="*/ 583 w 654"/>
                <a:gd name="T37" fmla="*/ 641 h 654"/>
                <a:gd name="T38" fmla="*/ 571 w 654"/>
                <a:gd name="T39" fmla="*/ 649 h 654"/>
                <a:gd name="T40" fmla="*/ 557 w 654"/>
                <a:gd name="T41" fmla="*/ 654 h 654"/>
                <a:gd name="T42" fmla="*/ 543 w 654"/>
                <a:gd name="T43" fmla="*/ 654 h 654"/>
                <a:gd name="T44" fmla="*/ 530 w 654"/>
                <a:gd name="T45" fmla="*/ 649 h 654"/>
                <a:gd name="T46" fmla="*/ 517 w 654"/>
                <a:gd name="T47" fmla="*/ 641 h 654"/>
                <a:gd name="T48" fmla="*/ 289 w 654"/>
                <a:gd name="T49" fmla="*/ 412 h 654"/>
                <a:gd name="T50" fmla="*/ 262 w 654"/>
                <a:gd name="T51" fmla="*/ 510 h 654"/>
                <a:gd name="T52" fmla="*/ 256 w 654"/>
                <a:gd name="T53" fmla="*/ 524 h 654"/>
                <a:gd name="T54" fmla="*/ 246 w 654"/>
                <a:gd name="T55" fmla="*/ 534 h 654"/>
                <a:gd name="T56" fmla="*/ 234 w 654"/>
                <a:gd name="T57" fmla="*/ 541 h 654"/>
                <a:gd name="T58" fmla="*/ 220 w 654"/>
                <a:gd name="T59" fmla="*/ 544 h 654"/>
                <a:gd name="T60" fmla="*/ 205 w 654"/>
                <a:gd name="T61" fmla="*/ 543 h 654"/>
                <a:gd name="T62" fmla="*/ 192 w 654"/>
                <a:gd name="T63" fmla="*/ 536 h 654"/>
                <a:gd name="T64" fmla="*/ 181 w 654"/>
                <a:gd name="T65" fmla="*/ 527 h 654"/>
                <a:gd name="T66" fmla="*/ 174 w 654"/>
                <a:gd name="T67" fmla="*/ 515 h 654"/>
                <a:gd name="T68" fmla="*/ 3 w 654"/>
                <a:gd name="T69" fmla="*/ 62 h 654"/>
                <a:gd name="T70" fmla="*/ 0 w 654"/>
                <a:gd name="T71" fmla="*/ 50 h 654"/>
                <a:gd name="T72" fmla="*/ 0 w 654"/>
                <a:gd name="T73" fmla="*/ 36 h 654"/>
                <a:gd name="T74" fmla="*/ 5 w 654"/>
                <a:gd name="T75" fmla="*/ 24 h 654"/>
                <a:gd name="T76" fmla="*/ 14 w 654"/>
                <a:gd name="T77" fmla="*/ 13 h 654"/>
                <a:gd name="T78" fmla="*/ 24 w 654"/>
                <a:gd name="T79" fmla="*/ 5 h 654"/>
                <a:gd name="T80" fmla="*/ 37 w 654"/>
                <a:gd name="T81" fmla="*/ 1 h 654"/>
                <a:gd name="T82" fmla="*/ 49 w 654"/>
                <a:gd name="T83" fmla="*/ 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54" h="654">
                  <a:moveTo>
                    <a:pt x="49" y="0"/>
                  </a:moveTo>
                  <a:lnTo>
                    <a:pt x="63" y="2"/>
                  </a:lnTo>
                  <a:lnTo>
                    <a:pt x="515" y="174"/>
                  </a:lnTo>
                  <a:lnTo>
                    <a:pt x="527" y="181"/>
                  </a:lnTo>
                  <a:lnTo>
                    <a:pt x="536" y="192"/>
                  </a:lnTo>
                  <a:lnTo>
                    <a:pt x="542" y="205"/>
                  </a:lnTo>
                  <a:lnTo>
                    <a:pt x="544" y="220"/>
                  </a:lnTo>
                  <a:lnTo>
                    <a:pt x="541" y="234"/>
                  </a:lnTo>
                  <a:lnTo>
                    <a:pt x="534" y="247"/>
                  </a:lnTo>
                  <a:lnTo>
                    <a:pt x="524" y="256"/>
                  </a:lnTo>
                  <a:lnTo>
                    <a:pt x="510" y="262"/>
                  </a:lnTo>
                  <a:lnTo>
                    <a:pt x="412" y="289"/>
                  </a:lnTo>
                  <a:lnTo>
                    <a:pt x="641" y="518"/>
                  </a:lnTo>
                  <a:lnTo>
                    <a:pt x="649" y="529"/>
                  </a:lnTo>
                  <a:lnTo>
                    <a:pt x="654" y="543"/>
                  </a:lnTo>
                  <a:lnTo>
                    <a:pt x="654" y="558"/>
                  </a:lnTo>
                  <a:lnTo>
                    <a:pt x="649" y="572"/>
                  </a:lnTo>
                  <a:lnTo>
                    <a:pt x="641" y="583"/>
                  </a:lnTo>
                  <a:lnTo>
                    <a:pt x="583" y="641"/>
                  </a:lnTo>
                  <a:lnTo>
                    <a:pt x="571" y="649"/>
                  </a:lnTo>
                  <a:lnTo>
                    <a:pt x="557" y="654"/>
                  </a:lnTo>
                  <a:lnTo>
                    <a:pt x="543" y="654"/>
                  </a:lnTo>
                  <a:lnTo>
                    <a:pt x="530" y="649"/>
                  </a:lnTo>
                  <a:lnTo>
                    <a:pt x="517" y="641"/>
                  </a:lnTo>
                  <a:lnTo>
                    <a:pt x="289" y="412"/>
                  </a:lnTo>
                  <a:lnTo>
                    <a:pt x="262" y="510"/>
                  </a:lnTo>
                  <a:lnTo>
                    <a:pt x="256" y="524"/>
                  </a:lnTo>
                  <a:lnTo>
                    <a:pt x="246" y="534"/>
                  </a:lnTo>
                  <a:lnTo>
                    <a:pt x="234" y="541"/>
                  </a:lnTo>
                  <a:lnTo>
                    <a:pt x="220" y="544"/>
                  </a:lnTo>
                  <a:lnTo>
                    <a:pt x="205" y="543"/>
                  </a:lnTo>
                  <a:lnTo>
                    <a:pt x="192" y="536"/>
                  </a:lnTo>
                  <a:lnTo>
                    <a:pt x="181" y="527"/>
                  </a:lnTo>
                  <a:lnTo>
                    <a:pt x="174" y="515"/>
                  </a:lnTo>
                  <a:lnTo>
                    <a:pt x="3" y="62"/>
                  </a:lnTo>
                  <a:lnTo>
                    <a:pt x="0" y="50"/>
                  </a:lnTo>
                  <a:lnTo>
                    <a:pt x="0" y="36"/>
                  </a:lnTo>
                  <a:lnTo>
                    <a:pt x="5" y="24"/>
                  </a:lnTo>
                  <a:lnTo>
                    <a:pt x="14" y="13"/>
                  </a:lnTo>
                  <a:lnTo>
                    <a:pt x="24" y="5"/>
                  </a:lnTo>
                  <a:lnTo>
                    <a:pt x="37" y="1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53" name="Freeform 11"/>
          <p:cNvSpPr>
            <a:spLocks noEditPoints="1"/>
          </p:cNvSpPr>
          <p:nvPr/>
        </p:nvSpPr>
        <p:spPr bwMode="auto">
          <a:xfrm>
            <a:off x="6160475" y="2914310"/>
            <a:ext cx="245832" cy="301813"/>
          </a:xfrm>
          <a:custGeom>
            <a:avLst/>
            <a:gdLst>
              <a:gd name="T0" fmla="*/ 1930 w 2831"/>
              <a:gd name="T1" fmla="*/ 2787 h 3472"/>
              <a:gd name="T2" fmla="*/ 1791 w 2831"/>
              <a:gd name="T3" fmla="*/ 2855 h 3472"/>
              <a:gd name="T4" fmla="*/ 2114 w 2831"/>
              <a:gd name="T5" fmla="*/ 3172 h 3472"/>
              <a:gd name="T6" fmla="*/ 2628 w 2831"/>
              <a:gd name="T7" fmla="*/ 2656 h 3472"/>
              <a:gd name="T8" fmla="*/ 2538 w 2831"/>
              <a:gd name="T9" fmla="*/ 2529 h 3472"/>
              <a:gd name="T10" fmla="*/ 1440 w 2831"/>
              <a:gd name="T11" fmla="*/ 2529 h 3472"/>
              <a:gd name="T12" fmla="*/ 914 w 2831"/>
              <a:gd name="T13" fmla="*/ 2569 h 3472"/>
              <a:gd name="T14" fmla="*/ 928 w 2831"/>
              <a:gd name="T15" fmla="*/ 2433 h 3472"/>
              <a:gd name="T16" fmla="*/ 807 w 2831"/>
              <a:gd name="T17" fmla="*/ 2382 h 3472"/>
              <a:gd name="T18" fmla="*/ 439 w 2831"/>
              <a:gd name="T19" fmla="*/ 2514 h 3472"/>
              <a:gd name="T20" fmla="*/ 470 w 2831"/>
              <a:gd name="T21" fmla="*/ 2433 h 3472"/>
              <a:gd name="T22" fmla="*/ 2186 w 2831"/>
              <a:gd name="T23" fmla="*/ 2182 h 3472"/>
              <a:gd name="T24" fmla="*/ 2642 w 2831"/>
              <a:gd name="T25" fmla="*/ 2371 h 3472"/>
              <a:gd name="T26" fmla="*/ 2831 w 2831"/>
              <a:gd name="T27" fmla="*/ 2827 h 3472"/>
              <a:gd name="T28" fmla="*/ 2642 w 2831"/>
              <a:gd name="T29" fmla="*/ 3283 h 3472"/>
              <a:gd name="T30" fmla="*/ 2186 w 2831"/>
              <a:gd name="T31" fmla="*/ 3472 h 3472"/>
              <a:gd name="T32" fmla="*/ 1729 w 2831"/>
              <a:gd name="T33" fmla="*/ 3283 h 3472"/>
              <a:gd name="T34" fmla="*/ 1540 w 2831"/>
              <a:gd name="T35" fmla="*/ 2827 h 3472"/>
              <a:gd name="T36" fmla="*/ 1729 w 2831"/>
              <a:gd name="T37" fmla="*/ 2371 h 3472"/>
              <a:gd name="T38" fmla="*/ 2186 w 2831"/>
              <a:gd name="T39" fmla="*/ 2182 h 3472"/>
              <a:gd name="T40" fmla="*/ 1540 w 2831"/>
              <a:gd name="T41" fmla="*/ 2083 h 3472"/>
              <a:gd name="T42" fmla="*/ 914 w 2831"/>
              <a:gd name="T43" fmla="*/ 2123 h 3472"/>
              <a:gd name="T44" fmla="*/ 928 w 2831"/>
              <a:gd name="T45" fmla="*/ 1986 h 3472"/>
              <a:gd name="T46" fmla="*/ 807 w 2831"/>
              <a:gd name="T47" fmla="*/ 1957 h 3472"/>
              <a:gd name="T48" fmla="*/ 439 w 2831"/>
              <a:gd name="T49" fmla="*/ 2088 h 3472"/>
              <a:gd name="T50" fmla="*/ 470 w 2831"/>
              <a:gd name="T51" fmla="*/ 2007 h 3472"/>
              <a:gd name="T52" fmla="*/ 944 w 2831"/>
              <a:gd name="T53" fmla="*/ 1588 h 3472"/>
              <a:gd name="T54" fmla="*/ 1786 w 2831"/>
              <a:gd name="T55" fmla="*/ 1702 h 3472"/>
              <a:gd name="T56" fmla="*/ 904 w 2831"/>
              <a:gd name="T57" fmla="*/ 1716 h 3472"/>
              <a:gd name="T58" fmla="*/ 944 w 2831"/>
              <a:gd name="T59" fmla="*/ 1588 h 3472"/>
              <a:gd name="T60" fmla="*/ 800 w 2831"/>
              <a:gd name="T61" fmla="*/ 1548 h 3472"/>
              <a:gd name="T62" fmla="*/ 430 w 2831"/>
              <a:gd name="T63" fmla="*/ 1656 h 3472"/>
              <a:gd name="T64" fmla="*/ 484 w 2831"/>
              <a:gd name="T65" fmla="*/ 1589 h 3472"/>
              <a:gd name="T66" fmla="*/ 1738 w 2831"/>
              <a:gd name="T67" fmla="*/ 1140 h 3472"/>
              <a:gd name="T68" fmla="*/ 1778 w 2831"/>
              <a:gd name="T69" fmla="*/ 1269 h 3472"/>
              <a:gd name="T70" fmla="*/ 896 w 2831"/>
              <a:gd name="T71" fmla="*/ 1255 h 3472"/>
              <a:gd name="T72" fmla="*/ 769 w 2831"/>
              <a:gd name="T73" fmla="*/ 1030 h 3472"/>
              <a:gd name="T74" fmla="*/ 616 w 2831"/>
              <a:gd name="T75" fmla="*/ 1312 h 3472"/>
              <a:gd name="T76" fmla="*/ 423 w 2831"/>
              <a:gd name="T77" fmla="*/ 1202 h 3472"/>
              <a:gd name="T78" fmla="*/ 496 w 2831"/>
              <a:gd name="T79" fmla="*/ 1154 h 3472"/>
              <a:gd name="T80" fmla="*/ 548 w 2831"/>
              <a:gd name="T81" fmla="*/ 372 h 3472"/>
              <a:gd name="T82" fmla="*/ 681 w 2831"/>
              <a:gd name="T83" fmla="*/ 618 h 3472"/>
              <a:gd name="T84" fmla="*/ 1588 w 2831"/>
              <a:gd name="T85" fmla="*/ 597 h 3472"/>
              <a:gd name="T86" fmla="*/ 1683 w 2831"/>
              <a:gd name="T87" fmla="*/ 347 h 3472"/>
              <a:gd name="T88" fmla="*/ 2201 w 2831"/>
              <a:gd name="T89" fmla="*/ 438 h 3472"/>
              <a:gd name="T90" fmla="*/ 2118 w 2831"/>
              <a:gd name="T91" fmla="*/ 2037 h 3472"/>
              <a:gd name="T92" fmla="*/ 1412 w 2831"/>
              <a:gd name="T93" fmla="*/ 3005 h 3472"/>
              <a:gd name="T94" fmla="*/ 47 w 2831"/>
              <a:gd name="T95" fmla="*/ 3054 h 3472"/>
              <a:gd name="T96" fmla="*/ 21 w 2831"/>
              <a:gd name="T97" fmla="*/ 455 h 3472"/>
              <a:gd name="T98" fmla="*/ 1118 w 2831"/>
              <a:gd name="T99" fmla="*/ 99 h 3472"/>
              <a:gd name="T100" fmla="*/ 1053 w 2831"/>
              <a:gd name="T101" fmla="*/ 211 h 3472"/>
              <a:gd name="T102" fmla="*/ 1182 w 2831"/>
              <a:gd name="T103" fmla="*/ 211 h 3472"/>
              <a:gd name="T104" fmla="*/ 1118 w 2831"/>
              <a:gd name="T105" fmla="*/ 99 h 3472"/>
              <a:gd name="T106" fmla="*/ 1268 w 2831"/>
              <a:gd name="T107" fmla="*/ 85 h 3472"/>
              <a:gd name="T108" fmla="*/ 1328 w 2831"/>
              <a:gd name="T109" fmla="*/ 238 h 3472"/>
              <a:gd name="T110" fmla="*/ 1564 w 2831"/>
              <a:gd name="T111" fmla="*/ 312 h 3472"/>
              <a:gd name="T112" fmla="*/ 1547 w 2831"/>
              <a:gd name="T113" fmla="*/ 503 h 3472"/>
              <a:gd name="T114" fmla="*/ 711 w 2831"/>
              <a:gd name="T115" fmla="*/ 521 h 3472"/>
              <a:gd name="T116" fmla="*/ 657 w 2831"/>
              <a:gd name="T117" fmla="*/ 338 h 3472"/>
              <a:gd name="T118" fmla="*/ 889 w 2831"/>
              <a:gd name="T119" fmla="*/ 245 h 3472"/>
              <a:gd name="T120" fmla="*/ 954 w 2831"/>
              <a:gd name="T121" fmla="*/ 112 h 3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31" h="3472">
                <a:moveTo>
                  <a:pt x="2538" y="2529"/>
                </a:moveTo>
                <a:lnTo>
                  <a:pt x="2517" y="2531"/>
                </a:lnTo>
                <a:lnTo>
                  <a:pt x="2496" y="2537"/>
                </a:lnTo>
                <a:lnTo>
                  <a:pt x="2476" y="2547"/>
                </a:lnTo>
                <a:lnTo>
                  <a:pt x="2459" y="2563"/>
                </a:lnTo>
                <a:lnTo>
                  <a:pt x="2124" y="2939"/>
                </a:lnTo>
                <a:lnTo>
                  <a:pt x="1950" y="2800"/>
                </a:lnTo>
                <a:lnTo>
                  <a:pt x="1930" y="2787"/>
                </a:lnTo>
                <a:lnTo>
                  <a:pt x="1909" y="2780"/>
                </a:lnTo>
                <a:lnTo>
                  <a:pt x="1888" y="2778"/>
                </a:lnTo>
                <a:lnTo>
                  <a:pt x="1866" y="2780"/>
                </a:lnTo>
                <a:lnTo>
                  <a:pt x="1845" y="2787"/>
                </a:lnTo>
                <a:lnTo>
                  <a:pt x="1826" y="2799"/>
                </a:lnTo>
                <a:lnTo>
                  <a:pt x="1810" y="2814"/>
                </a:lnTo>
                <a:lnTo>
                  <a:pt x="1797" y="2834"/>
                </a:lnTo>
                <a:lnTo>
                  <a:pt x="1791" y="2855"/>
                </a:lnTo>
                <a:lnTo>
                  <a:pt x="1788" y="2876"/>
                </a:lnTo>
                <a:lnTo>
                  <a:pt x="1791" y="2899"/>
                </a:lnTo>
                <a:lnTo>
                  <a:pt x="1797" y="2920"/>
                </a:lnTo>
                <a:lnTo>
                  <a:pt x="1809" y="2938"/>
                </a:lnTo>
                <a:lnTo>
                  <a:pt x="1826" y="2954"/>
                </a:lnTo>
                <a:lnTo>
                  <a:pt x="2073" y="3152"/>
                </a:lnTo>
                <a:lnTo>
                  <a:pt x="2093" y="3165"/>
                </a:lnTo>
                <a:lnTo>
                  <a:pt x="2114" y="3172"/>
                </a:lnTo>
                <a:lnTo>
                  <a:pt x="2135" y="3174"/>
                </a:lnTo>
                <a:lnTo>
                  <a:pt x="2156" y="3172"/>
                </a:lnTo>
                <a:lnTo>
                  <a:pt x="2175" y="3166"/>
                </a:lnTo>
                <a:lnTo>
                  <a:pt x="2194" y="3155"/>
                </a:lnTo>
                <a:lnTo>
                  <a:pt x="2210" y="3142"/>
                </a:lnTo>
                <a:lnTo>
                  <a:pt x="2607" y="2694"/>
                </a:lnTo>
                <a:lnTo>
                  <a:pt x="2620" y="2676"/>
                </a:lnTo>
                <a:lnTo>
                  <a:pt x="2628" y="2656"/>
                </a:lnTo>
                <a:lnTo>
                  <a:pt x="2633" y="2633"/>
                </a:lnTo>
                <a:lnTo>
                  <a:pt x="2631" y="2612"/>
                </a:lnTo>
                <a:lnTo>
                  <a:pt x="2625" y="2591"/>
                </a:lnTo>
                <a:lnTo>
                  <a:pt x="2615" y="2571"/>
                </a:lnTo>
                <a:lnTo>
                  <a:pt x="2599" y="2555"/>
                </a:lnTo>
                <a:lnTo>
                  <a:pt x="2580" y="2542"/>
                </a:lnTo>
                <a:lnTo>
                  <a:pt x="2560" y="2534"/>
                </a:lnTo>
                <a:lnTo>
                  <a:pt x="2538" y="2529"/>
                </a:lnTo>
                <a:close/>
                <a:moveTo>
                  <a:pt x="944" y="2430"/>
                </a:moveTo>
                <a:lnTo>
                  <a:pt x="1391" y="2430"/>
                </a:lnTo>
                <a:lnTo>
                  <a:pt x="1406" y="2433"/>
                </a:lnTo>
                <a:lnTo>
                  <a:pt x="1420" y="2440"/>
                </a:lnTo>
                <a:lnTo>
                  <a:pt x="1431" y="2450"/>
                </a:lnTo>
                <a:lnTo>
                  <a:pt x="1438" y="2464"/>
                </a:lnTo>
                <a:lnTo>
                  <a:pt x="1440" y="2480"/>
                </a:lnTo>
                <a:lnTo>
                  <a:pt x="1440" y="2529"/>
                </a:lnTo>
                <a:lnTo>
                  <a:pt x="1438" y="2545"/>
                </a:lnTo>
                <a:lnTo>
                  <a:pt x="1431" y="2559"/>
                </a:lnTo>
                <a:lnTo>
                  <a:pt x="1420" y="2569"/>
                </a:lnTo>
                <a:lnTo>
                  <a:pt x="1406" y="2577"/>
                </a:lnTo>
                <a:lnTo>
                  <a:pt x="1391" y="2579"/>
                </a:lnTo>
                <a:lnTo>
                  <a:pt x="944" y="2579"/>
                </a:lnTo>
                <a:lnTo>
                  <a:pt x="928" y="2577"/>
                </a:lnTo>
                <a:lnTo>
                  <a:pt x="914" y="2569"/>
                </a:lnTo>
                <a:lnTo>
                  <a:pt x="904" y="2559"/>
                </a:lnTo>
                <a:lnTo>
                  <a:pt x="896" y="2545"/>
                </a:lnTo>
                <a:lnTo>
                  <a:pt x="894" y="2529"/>
                </a:lnTo>
                <a:lnTo>
                  <a:pt x="894" y="2480"/>
                </a:lnTo>
                <a:lnTo>
                  <a:pt x="896" y="2464"/>
                </a:lnTo>
                <a:lnTo>
                  <a:pt x="904" y="2450"/>
                </a:lnTo>
                <a:lnTo>
                  <a:pt x="914" y="2440"/>
                </a:lnTo>
                <a:lnTo>
                  <a:pt x="928" y="2433"/>
                </a:lnTo>
                <a:lnTo>
                  <a:pt x="944" y="2430"/>
                </a:lnTo>
                <a:close/>
                <a:moveTo>
                  <a:pt x="769" y="2319"/>
                </a:moveTo>
                <a:lnTo>
                  <a:pt x="783" y="2322"/>
                </a:lnTo>
                <a:lnTo>
                  <a:pt x="795" y="2330"/>
                </a:lnTo>
                <a:lnTo>
                  <a:pt x="805" y="2341"/>
                </a:lnTo>
                <a:lnTo>
                  <a:pt x="810" y="2355"/>
                </a:lnTo>
                <a:lnTo>
                  <a:pt x="810" y="2368"/>
                </a:lnTo>
                <a:lnTo>
                  <a:pt x="807" y="2382"/>
                </a:lnTo>
                <a:lnTo>
                  <a:pt x="800" y="2395"/>
                </a:lnTo>
                <a:lnTo>
                  <a:pt x="616" y="2600"/>
                </a:lnTo>
                <a:lnTo>
                  <a:pt x="606" y="2608"/>
                </a:lnTo>
                <a:lnTo>
                  <a:pt x="594" y="2613"/>
                </a:lnTo>
                <a:lnTo>
                  <a:pt x="581" y="2616"/>
                </a:lnTo>
                <a:lnTo>
                  <a:pt x="567" y="2612"/>
                </a:lnTo>
                <a:lnTo>
                  <a:pt x="553" y="2605"/>
                </a:lnTo>
                <a:lnTo>
                  <a:pt x="439" y="2514"/>
                </a:lnTo>
                <a:lnTo>
                  <a:pt x="430" y="2503"/>
                </a:lnTo>
                <a:lnTo>
                  <a:pt x="423" y="2490"/>
                </a:lnTo>
                <a:lnTo>
                  <a:pt x="422" y="2477"/>
                </a:lnTo>
                <a:lnTo>
                  <a:pt x="425" y="2463"/>
                </a:lnTo>
                <a:lnTo>
                  <a:pt x="432" y="2449"/>
                </a:lnTo>
                <a:lnTo>
                  <a:pt x="442" y="2440"/>
                </a:lnTo>
                <a:lnTo>
                  <a:pt x="456" y="2435"/>
                </a:lnTo>
                <a:lnTo>
                  <a:pt x="470" y="2433"/>
                </a:lnTo>
                <a:lnTo>
                  <a:pt x="484" y="2436"/>
                </a:lnTo>
                <a:lnTo>
                  <a:pt x="496" y="2443"/>
                </a:lnTo>
                <a:lnTo>
                  <a:pt x="576" y="2507"/>
                </a:lnTo>
                <a:lnTo>
                  <a:pt x="731" y="2334"/>
                </a:lnTo>
                <a:lnTo>
                  <a:pt x="742" y="2324"/>
                </a:lnTo>
                <a:lnTo>
                  <a:pt x="755" y="2320"/>
                </a:lnTo>
                <a:lnTo>
                  <a:pt x="769" y="2319"/>
                </a:lnTo>
                <a:close/>
                <a:moveTo>
                  <a:pt x="2186" y="2182"/>
                </a:moveTo>
                <a:lnTo>
                  <a:pt x="2251" y="2185"/>
                </a:lnTo>
                <a:lnTo>
                  <a:pt x="2316" y="2196"/>
                </a:lnTo>
                <a:lnTo>
                  <a:pt x="2378" y="2212"/>
                </a:lnTo>
                <a:lnTo>
                  <a:pt x="2437" y="2233"/>
                </a:lnTo>
                <a:lnTo>
                  <a:pt x="2494" y="2260"/>
                </a:lnTo>
                <a:lnTo>
                  <a:pt x="2546" y="2293"/>
                </a:lnTo>
                <a:lnTo>
                  <a:pt x="2596" y="2329"/>
                </a:lnTo>
                <a:lnTo>
                  <a:pt x="2642" y="2371"/>
                </a:lnTo>
                <a:lnTo>
                  <a:pt x="2683" y="2417"/>
                </a:lnTo>
                <a:lnTo>
                  <a:pt x="2721" y="2466"/>
                </a:lnTo>
                <a:lnTo>
                  <a:pt x="2753" y="2520"/>
                </a:lnTo>
                <a:lnTo>
                  <a:pt x="2780" y="2577"/>
                </a:lnTo>
                <a:lnTo>
                  <a:pt x="2802" y="2636"/>
                </a:lnTo>
                <a:lnTo>
                  <a:pt x="2818" y="2698"/>
                </a:lnTo>
                <a:lnTo>
                  <a:pt x="2828" y="2761"/>
                </a:lnTo>
                <a:lnTo>
                  <a:pt x="2831" y="2827"/>
                </a:lnTo>
                <a:lnTo>
                  <a:pt x="2828" y="2893"/>
                </a:lnTo>
                <a:lnTo>
                  <a:pt x="2818" y="2958"/>
                </a:lnTo>
                <a:lnTo>
                  <a:pt x="2802" y="3019"/>
                </a:lnTo>
                <a:lnTo>
                  <a:pt x="2780" y="3079"/>
                </a:lnTo>
                <a:lnTo>
                  <a:pt x="2753" y="3134"/>
                </a:lnTo>
                <a:lnTo>
                  <a:pt x="2721" y="3188"/>
                </a:lnTo>
                <a:lnTo>
                  <a:pt x="2683" y="3237"/>
                </a:lnTo>
                <a:lnTo>
                  <a:pt x="2642" y="3283"/>
                </a:lnTo>
                <a:lnTo>
                  <a:pt x="2596" y="3325"/>
                </a:lnTo>
                <a:lnTo>
                  <a:pt x="2546" y="3362"/>
                </a:lnTo>
                <a:lnTo>
                  <a:pt x="2494" y="3394"/>
                </a:lnTo>
                <a:lnTo>
                  <a:pt x="2437" y="3421"/>
                </a:lnTo>
                <a:lnTo>
                  <a:pt x="2378" y="3443"/>
                </a:lnTo>
                <a:lnTo>
                  <a:pt x="2316" y="3459"/>
                </a:lnTo>
                <a:lnTo>
                  <a:pt x="2251" y="3469"/>
                </a:lnTo>
                <a:lnTo>
                  <a:pt x="2186" y="3472"/>
                </a:lnTo>
                <a:lnTo>
                  <a:pt x="2120" y="3469"/>
                </a:lnTo>
                <a:lnTo>
                  <a:pt x="2055" y="3459"/>
                </a:lnTo>
                <a:lnTo>
                  <a:pt x="1993" y="3443"/>
                </a:lnTo>
                <a:lnTo>
                  <a:pt x="1934" y="3421"/>
                </a:lnTo>
                <a:lnTo>
                  <a:pt x="1877" y="3394"/>
                </a:lnTo>
                <a:lnTo>
                  <a:pt x="1825" y="3362"/>
                </a:lnTo>
                <a:lnTo>
                  <a:pt x="1775" y="3325"/>
                </a:lnTo>
                <a:lnTo>
                  <a:pt x="1729" y="3283"/>
                </a:lnTo>
                <a:lnTo>
                  <a:pt x="1688" y="3237"/>
                </a:lnTo>
                <a:lnTo>
                  <a:pt x="1650" y="3188"/>
                </a:lnTo>
                <a:lnTo>
                  <a:pt x="1618" y="3134"/>
                </a:lnTo>
                <a:lnTo>
                  <a:pt x="1591" y="3079"/>
                </a:lnTo>
                <a:lnTo>
                  <a:pt x="1569" y="3019"/>
                </a:lnTo>
                <a:lnTo>
                  <a:pt x="1553" y="2958"/>
                </a:lnTo>
                <a:lnTo>
                  <a:pt x="1543" y="2893"/>
                </a:lnTo>
                <a:lnTo>
                  <a:pt x="1540" y="2827"/>
                </a:lnTo>
                <a:lnTo>
                  <a:pt x="1543" y="2761"/>
                </a:lnTo>
                <a:lnTo>
                  <a:pt x="1553" y="2698"/>
                </a:lnTo>
                <a:lnTo>
                  <a:pt x="1569" y="2636"/>
                </a:lnTo>
                <a:lnTo>
                  <a:pt x="1591" y="2577"/>
                </a:lnTo>
                <a:lnTo>
                  <a:pt x="1618" y="2520"/>
                </a:lnTo>
                <a:lnTo>
                  <a:pt x="1650" y="2466"/>
                </a:lnTo>
                <a:lnTo>
                  <a:pt x="1688" y="2417"/>
                </a:lnTo>
                <a:lnTo>
                  <a:pt x="1729" y="2371"/>
                </a:lnTo>
                <a:lnTo>
                  <a:pt x="1775" y="2329"/>
                </a:lnTo>
                <a:lnTo>
                  <a:pt x="1825" y="2293"/>
                </a:lnTo>
                <a:lnTo>
                  <a:pt x="1877" y="2260"/>
                </a:lnTo>
                <a:lnTo>
                  <a:pt x="1934" y="2233"/>
                </a:lnTo>
                <a:lnTo>
                  <a:pt x="1993" y="2212"/>
                </a:lnTo>
                <a:lnTo>
                  <a:pt x="2055" y="2196"/>
                </a:lnTo>
                <a:lnTo>
                  <a:pt x="2120" y="2185"/>
                </a:lnTo>
                <a:lnTo>
                  <a:pt x="2186" y="2182"/>
                </a:lnTo>
                <a:close/>
                <a:moveTo>
                  <a:pt x="944" y="1984"/>
                </a:moveTo>
                <a:lnTo>
                  <a:pt x="1491" y="1984"/>
                </a:lnTo>
                <a:lnTo>
                  <a:pt x="1505" y="1986"/>
                </a:lnTo>
                <a:lnTo>
                  <a:pt x="1519" y="1994"/>
                </a:lnTo>
                <a:lnTo>
                  <a:pt x="1531" y="2004"/>
                </a:lnTo>
                <a:lnTo>
                  <a:pt x="1537" y="2018"/>
                </a:lnTo>
                <a:lnTo>
                  <a:pt x="1540" y="2034"/>
                </a:lnTo>
                <a:lnTo>
                  <a:pt x="1540" y="2083"/>
                </a:lnTo>
                <a:lnTo>
                  <a:pt x="1537" y="2099"/>
                </a:lnTo>
                <a:lnTo>
                  <a:pt x="1531" y="2113"/>
                </a:lnTo>
                <a:lnTo>
                  <a:pt x="1519" y="2123"/>
                </a:lnTo>
                <a:lnTo>
                  <a:pt x="1505" y="2131"/>
                </a:lnTo>
                <a:lnTo>
                  <a:pt x="1491" y="2133"/>
                </a:lnTo>
                <a:lnTo>
                  <a:pt x="944" y="2133"/>
                </a:lnTo>
                <a:lnTo>
                  <a:pt x="928" y="2131"/>
                </a:lnTo>
                <a:lnTo>
                  <a:pt x="914" y="2123"/>
                </a:lnTo>
                <a:lnTo>
                  <a:pt x="904" y="2113"/>
                </a:lnTo>
                <a:lnTo>
                  <a:pt x="896" y="2099"/>
                </a:lnTo>
                <a:lnTo>
                  <a:pt x="894" y="2083"/>
                </a:lnTo>
                <a:lnTo>
                  <a:pt x="894" y="2034"/>
                </a:lnTo>
                <a:lnTo>
                  <a:pt x="896" y="2018"/>
                </a:lnTo>
                <a:lnTo>
                  <a:pt x="904" y="2004"/>
                </a:lnTo>
                <a:lnTo>
                  <a:pt x="914" y="1994"/>
                </a:lnTo>
                <a:lnTo>
                  <a:pt x="928" y="1986"/>
                </a:lnTo>
                <a:lnTo>
                  <a:pt x="944" y="1984"/>
                </a:lnTo>
                <a:close/>
                <a:moveTo>
                  <a:pt x="769" y="1894"/>
                </a:moveTo>
                <a:lnTo>
                  <a:pt x="783" y="1897"/>
                </a:lnTo>
                <a:lnTo>
                  <a:pt x="795" y="1905"/>
                </a:lnTo>
                <a:lnTo>
                  <a:pt x="805" y="1916"/>
                </a:lnTo>
                <a:lnTo>
                  <a:pt x="810" y="1930"/>
                </a:lnTo>
                <a:lnTo>
                  <a:pt x="810" y="1943"/>
                </a:lnTo>
                <a:lnTo>
                  <a:pt x="807" y="1957"/>
                </a:lnTo>
                <a:lnTo>
                  <a:pt x="800" y="1970"/>
                </a:lnTo>
                <a:lnTo>
                  <a:pt x="616" y="2175"/>
                </a:lnTo>
                <a:lnTo>
                  <a:pt x="606" y="2183"/>
                </a:lnTo>
                <a:lnTo>
                  <a:pt x="594" y="2188"/>
                </a:lnTo>
                <a:lnTo>
                  <a:pt x="581" y="2191"/>
                </a:lnTo>
                <a:lnTo>
                  <a:pt x="567" y="2187"/>
                </a:lnTo>
                <a:lnTo>
                  <a:pt x="553" y="2180"/>
                </a:lnTo>
                <a:lnTo>
                  <a:pt x="439" y="2088"/>
                </a:lnTo>
                <a:lnTo>
                  <a:pt x="430" y="2078"/>
                </a:lnTo>
                <a:lnTo>
                  <a:pt x="423" y="2065"/>
                </a:lnTo>
                <a:lnTo>
                  <a:pt x="422" y="2052"/>
                </a:lnTo>
                <a:lnTo>
                  <a:pt x="425" y="2038"/>
                </a:lnTo>
                <a:lnTo>
                  <a:pt x="432" y="2024"/>
                </a:lnTo>
                <a:lnTo>
                  <a:pt x="442" y="2015"/>
                </a:lnTo>
                <a:lnTo>
                  <a:pt x="456" y="2010"/>
                </a:lnTo>
                <a:lnTo>
                  <a:pt x="470" y="2007"/>
                </a:lnTo>
                <a:lnTo>
                  <a:pt x="484" y="2011"/>
                </a:lnTo>
                <a:lnTo>
                  <a:pt x="496" y="2018"/>
                </a:lnTo>
                <a:lnTo>
                  <a:pt x="576" y="2082"/>
                </a:lnTo>
                <a:lnTo>
                  <a:pt x="731" y="1909"/>
                </a:lnTo>
                <a:lnTo>
                  <a:pt x="742" y="1899"/>
                </a:lnTo>
                <a:lnTo>
                  <a:pt x="755" y="1895"/>
                </a:lnTo>
                <a:lnTo>
                  <a:pt x="769" y="1894"/>
                </a:lnTo>
                <a:close/>
                <a:moveTo>
                  <a:pt x="944" y="1588"/>
                </a:moveTo>
                <a:lnTo>
                  <a:pt x="1738" y="1588"/>
                </a:lnTo>
                <a:lnTo>
                  <a:pt x="1754" y="1590"/>
                </a:lnTo>
                <a:lnTo>
                  <a:pt x="1768" y="1597"/>
                </a:lnTo>
                <a:lnTo>
                  <a:pt x="1778" y="1608"/>
                </a:lnTo>
                <a:lnTo>
                  <a:pt x="1786" y="1621"/>
                </a:lnTo>
                <a:lnTo>
                  <a:pt x="1788" y="1637"/>
                </a:lnTo>
                <a:lnTo>
                  <a:pt x="1788" y="1687"/>
                </a:lnTo>
                <a:lnTo>
                  <a:pt x="1786" y="1702"/>
                </a:lnTo>
                <a:lnTo>
                  <a:pt x="1778" y="1716"/>
                </a:lnTo>
                <a:lnTo>
                  <a:pt x="1768" y="1727"/>
                </a:lnTo>
                <a:lnTo>
                  <a:pt x="1754" y="1734"/>
                </a:lnTo>
                <a:lnTo>
                  <a:pt x="1738" y="1736"/>
                </a:lnTo>
                <a:lnTo>
                  <a:pt x="944" y="1736"/>
                </a:lnTo>
                <a:lnTo>
                  <a:pt x="928" y="1734"/>
                </a:lnTo>
                <a:lnTo>
                  <a:pt x="914" y="1727"/>
                </a:lnTo>
                <a:lnTo>
                  <a:pt x="904" y="1716"/>
                </a:lnTo>
                <a:lnTo>
                  <a:pt x="896" y="1702"/>
                </a:lnTo>
                <a:lnTo>
                  <a:pt x="894" y="1687"/>
                </a:lnTo>
                <a:lnTo>
                  <a:pt x="894" y="1637"/>
                </a:lnTo>
                <a:lnTo>
                  <a:pt x="896" y="1621"/>
                </a:lnTo>
                <a:lnTo>
                  <a:pt x="904" y="1608"/>
                </a:lnTo>
                <a:lnTo>
                  <a:pt x="914" y="1597"/>
                </a:lnTo>
                <a:lnTo>
                  <a:pt x="928" y="1590"/>
                </a:lnTo>
                <a:lnTo>
                  <a:pt x="944" y="1588"/>
                </a:lnTo>
                <a:close/>
                <a:moveTo>
                  <a:pt x="769" y="1472"/>
                </a:moveTo>
                <a:lnTo>
                  <a:pt x="783" y="1475"/>
                </a:lnTo>
                <a:lnTo>
                  <a:pt x="795" y="1483"/>
                </a:lnTo>
                <a:lnTo>
                  <a:pt x="805" y="1494"/>
                </a:lnTo>
                <a:lnTo>
                  <a:pt x="810" y="1508"/>
                </a:lnTo>
                <a:lnTo>
                  <a:pt x="810" y="1521"/>
                </a:lnTo>
                <a:lnTo>
                  <a:pt x="807" y="1535"/>
                </a:lnTo>
                <a:lnTo>
                  <a:pt x="800" y="1548"/>
                </a:lnTo>
                <a:lnTo>
                  <a:pt x="616" y="1753"/>
                </a:lnTo>
                <a:lnTo>
                  <a:pt x="606" y="1761"/>
                </a:lnTo>
                <a:lnTo>
                  <a:pt x="594" y="1767"/>
                </a:lnTo>
                <a:lnTo>
                  <a:pt x="581" y="1769"/>
                </a:lnTo>
                <a:lnTo>
                  <a:pt x="567" y="1765"/>
                </a:lnTo>
                <a:lnTo>
                  <a:pt x="553" y="1758"/>
                </a:lnTo>
                <a:lnTo>
                  <a:pt x="439" y="1667"/>
                </a:lnTo>
                <a:lnTo>
                  <a:pt x="430" y="1656"/>
                </a:lnTo>
                <a:lnTo>
                  <a:pt x="423" y="1643"/>
                </a:lnTo>
                <a:lnTo>
                  <a:pt x="422" y="1630"/>
                </a:lnTo>
                <a:lnTo>
                  <a:pt x="425" y="1615"/>
                </a:lnTo>
                <a:lnTo>
                  <a:pt x="432" y="1602"/>
                </a:lnTo>
                <a:lnTo>
                  <a:pt x="442" y="1593"/>
                </a:lnTo>
                <a:lnTo>
                  <a:pt x="456" y="1588"/>
                </a:lnTo>
                <a:lnTo>
                  <a:pt x="470" y="1586"/>
                </a:lnTo>
                <a:lnTo>
                  <a:pt x="484" y="1589"/>
                </a:lnTo>
                <a:lnTo>
                  <a:pt x="496" y="1596"/>
                </a:lnTo>
                <a:lnTo>
                  <a:pt x="576" y="1660"/>
                </a:lnTo>
                <a:lnTo>
                  <a:pt x="731" y="1487"/>
                </a:lnTo>
                <a:lnTo>
                  <a:pt x="742" y="1477"/>
                </a:lnTo>
                <a:lnTo>
                  <a:pt x="755" y="1473"/>
                </a:lnTo>
                <a:lnTo>
                  <a:pt x="769" y="1472"/>
                </a:lnTo>
                <a:close/>
                <a:moveTo>
                  <a:pt x="944" y="1140"/>
                </a:moveTo>
                <a:lnTo>
                  <a:pt x="1738" y="1140"/>
                </a:lnTo>
                <a:lnTo>
                  <a:pt x="1754" y="1144"/>
                </a:lnTo>
                <a:lnTo>
                  <a:pt x="1768" y="1150"/>
                </a:lnTo>
                <a:lnTo>
                  <a:pt x="1778" y="1162"/>
                </a:lnTo>
                <a:lnTo>
                  <a:pt x="1786" y="1175"/>
                </a:lnTo>
                <a:lnTo>
                  <a:pt x="1788" y="1190"/>
                </a:lnTo>
                <a:lnTo>
                  <a:pt x="1788" y="1240"/>
                </a:lnTo>
                <a:lnTo>
                  <a:pt x="1786" y="1255"/>
                </a:lnTo>
                <a:lnTo>
                  <a:pt x="1778" y="1269"/>
                </a:lnTo>
                <a:lnTo>
                  <a:pt x="1768" y="1280"/>
                </a:lnTo>
                <a:lnTo>
                  <a:pt x="1754" y="1287"/>
                </a:lnTo>
                <a:lnTo>
                  <a:pt x="1738" y="1290"/>
                </a:lnTo>
                <a:lnTo>
                  <a:pt x="944" y="1290"/>
                </a:lnTo>
                <a:lnTo>
                  <a:pt x="928" y="1287"/>
                </a:lnTo>
                <a:lnTo>
                  <a:pt x="914" y="1280"/>
                </a:lnTo>
                <a:lnTo>
                  <a:pt x="904" y="1269"/>
                </a:lnTo>
                <a:lnTo>
                  <a:pt x="896" y="1255"/>
                </a:lnTo>
                <a:lnTo>
                  <a:pt x="894" y="1240"/>
                </a:lnTo>
                <a:lnTo>
                  <a:pt x="894" y="1190"/>
                </a:lnTo>
                <a:lnTo>
                  <a:pt x="896" y="1175"/>
                </a:lnTo>
                <a:lnTo>
                  <a:pt x="904" y="1162"/>
                </a:lnTo>
                <a:lnTo>
                  <a:pt x="914" y="1150"/>
                </a:lnTo>
                <a:lnTo>
                  <a:pt x="928" y="1144"/>
                </a:lnTo>
                <a:lnTo>
                  <a:pt x="944" y="1140"/>
                </a:lnTo>
                <a:close/>
                <a:moveTo>
                  <a:pt x="769" y="1030"/>
                </a:moveTo>
                <a:lnTo>
                  <a:pt x="783" y="1034"/>
                </a:lnTo>
                <a:lnTo>
                  <a:pt x="795" y="1042"/>
                </a:lnTo>
                <a:lnTo>
                  <a:pt x="805" y="1053"/>
                </a:lnTo>
                <a:lnTo>
                  <a:pt x="810" y="1066"/>
                </a:lnTo>
                <a:lnTo>
                  <a:pt x="810" y="1081"/>
                </a:lnTo>
                <a:lnTo>
                  <a:pt x="807" y="1094"/>
                </a:lnTo>
                <a:lnTo>
                  <a:pt x="800" y="1106"/>
                </a:lnTo>
                <a:lnTo>
                  <a:pt x="616" y="1312"/>
                </a:lnTo>
                <a:lnTo>
                  <a:pt x="606" y="1320"/>
                </a:lnTo>
                <a:lnTo>
                  <a:pt x="594" y="1326"/>
                </a:lnTo>
                <a:lnTo>
                  <a:pt x="581" y="1327"/>
                </a:lnTo>
                <a:lnTo>
                  <a:pt x="567" y="1325"/>
                </a:lnTo>
                <a:lnTo>
                  <a:pt x="553" y="1317"/>
                </a:lnTo>
                <a:lnTo>
                  <a:pt x="439" y="1226"/>
                </a:lnTo>
                <a:lnTo>
                  <a:pt x="430" y="1215"/>
                </a:lnTo>
                <a:lnTo>
                  <a:pt x="423" y="1202"/>
                </a:lnTo>
                <a:lnTo>
                  <a:pt x="422" y="1188"/>
                </a:lnTo>
                <a:lnTo>
                  <a:pt x="425" y="1174"/>
                </a:lnTo>
                <a:lnTo>
                  <a:pt x="432" y="1162"/>
                </a:lnTo>
                <a:lnTo>
                  <a:pt x="442" y="1152"/>
                </a:lnTo>
                <a:lnTo>
                  <a:pt x="456" y="1146"/>
                </a:lnTo>
                <a:lnTo>
                  <a:pt x="470" y="1145"/>
                </a:lnTo>
                <a:lnTo>
                  <a:pt x="484" y="1147"/>
                </a:lnTo>
                <a:lnTo>
                  <a:pt x="496" y="1154"/>
                </a:lnTo>
                <a:lnTo>
                  <a:pt x="576" y="1218"/>
                </a:lnTo>
                <a:lnTo>
                  <a:pt x="731" y="1046"/>
                </a:lnTo>
                <a:lnTo>
                  <a:pt x="742" y="1036"/>
                </a:lnTo>
                <a:lnTo>
                  <a:pt x="755" y="1031"/>
                </a:lnTo>
                <a:lnTo>
                  <a:pt x="769" y="1030"/>
                </a:lnTo>
                <a:close/>
                <a:moveTo>
                  <a:pt x="150" y="347"/>
                </a:moveTo>
                <a:lnTo>
                  <a:pt x="552" y="347"/>
                </a:lnTo>
                <a:lnTo>
                  <a:pt x="548" y="372"/>
                </a:lnTo>
                <a:lnTo>
                  <a:pt x="547" y="399"/>
                </a:lnTo>
                <a:lnTo>
                  <a:pt x="550" y="439"/>
                </a:lnTo>
                <a:lnTo>
                  <a:pt x="559" y="477"/>
                </a:lnTo>
                <a:lnTo>
                  <a:pt x="574" y="511"/>
                </a:lnTo>
                <a:lnTo>
                  <a:pt x="594" y="544"/>
                </a:lnTo>
                <a:lnTo>
                  <a:pt x="618" y="572"/>
                </a:lnTo>
                <a:lnTo>
                  <a:pt x="648" y="598"/>
                </a:lnTo>
                <a:lnTo>
                  <a:pt x="681" y="618"/>
                </a:lnTo>
                <a:lnTo>
                  <a:pt x="715" y="632"/>
                </a:lnTo>
                <a:lnTo>
                  <a:pt x="753" y="642"/>
                </a:lnTo>
                <a:lnTo>
                  <a:pt x="793" y="645"/>
                </a:lnTo>
                <a:lnTo>
                  <a:pt x="1442" y="645"/>
                </a:lnTo>
                <a:lnTo>
                  <a:pt x="1482" y="642"/>
                </a:lnTo>
                <a:lnTo>
                  <a:pt x="1520" y="632"/>
                </a:lnTo>
                <a:lnTo>
                  <a:pt x="1555" y="618"/>
                </a:lnTo>
                <a:lnTo>
                  <a:pt x="1588" y="597"/>
                </a:lnTo>
                <a:lnTo>
                  <a:pt x="1616" y="572"/>
                </a:lnTo>
                <a:lnTo>
                  <a:pt x="1641" y="543"/>
                </a:lnTo>
                <a:lnTo>
                  <a:pt x="1661" y="510"/>
                </a:lnTo>
                <a:lnTo>
                  <a:pt x="1676" y="475"/>
                </a:lnTo>
                <a:lnTo>
                  <a:pt x="1686" y="436"/>
                </a:lnTo>
                <a:lnTo>
                  <a:pt x="1689" y="396"/>
                </a:lnTo>
                <a:lnTo>
                  <a:pt x="1688" y="371"/>
                </a:lnTo>
                <a:lnTo>
                  <a:pt x="1683" y="347"/>
                </a:lnTo>
                <a:lnTo>
                  <a:pt x="1987" y="347"/>
                </a:lnTo>
                <a:lnTo>
                  <a:pt x="2029" y="349"/>
                </a:lnTo>
                <a:lnTo>
                  <a:pt x="2067" y="356"/>
                </a:lnTo>
                <a:lnTo>
                  <a:pt x="2101" y="366"/>
                </a:lnTo>
                <a:lnTo>
                  <a:pt x="2132" y="379"/>
                </a:lnTo>
                <a:lnTo>
                  <a:pt x="2159" y="396"/>
                </a:lnTo>
                <a:lnTo>
                  <a:pt x="2182" y="416"/>
                </a:lnTo>
                <a:lnTo>
                  <a:pt x="2201" y="438"/>
                </a:lnTo>
                <a:lnTo>
                  <a:pt x="2215" y="462"/>
                </a:lnTo>
                <a:lnTo>
                  <a:pt x="2226" y="488"/>
                </a:lnTo>
                <a:lnTo>
                  <a:pt x="2233" y="517"/>
                </a:lnTo>
                <a:lnTo>
                  <a:pt x="2235" y="546"/>
                </a:lnTo>
                <a:lnTo>
                  <a:pt x="2235" y="2036"/>
                </a:lnTo>
                <a:lnTo>
                  <a:pt x="2210" y="2035"/>
                </a:lnTo>
                <a:lnTo>
                  <a:pt x="2186" y="2034"/>
                </a:lnTo>
                <a:lnTo>
                  <a:pt x="2118" y="2037"/>
                </a:lnTo>
                <a:lnTo>
                  <a:pt x="2051" y="2045"/>
                </a:lnTo>
                <a:lnTo>
                  <a:pt x="1987" y="2060"/>
                </a:lnTo>
                <a:lnTo>
                  <a:pt x="1987" y="893"/>
                </a:lnTo>
                <a:lnTo>
                  <a:pt x="249" y="893"/>
                </a:lnTo>
                <a:lnTo>
                  <a:pt x="249" y="2876"/>
                </a:lnTo>
                <a:lnTo>
                  <a:pt x="1394" y="2876"/>
                </a:lnTo>
                <a:lnTo>
                  <a:pt x="1400" y="2942"/>
                </a:lnTo>
                <a:lnTo>
                  <a:pt x="1412" y="3005"/>
                </a:lnTo>
                <a:lnTo>
                  <a:pt x="1429" y="3066"/>
                </a:lnTo>
                <a:lnTo>
                  <a:pt x="1450" y="3125"/>
                </a:lnTo>
                <a:lnTo>
                  <a:pt x="199" y="3125"/>
                </a:lnTo>
                <a:lnTo>
                  <a:pt x="163" y="3122"/>
                </a:lnTo>
                <a:lnTo>
                  <a:pt x="130" y="3112"/>
                </a:lnTo>
                <a:lnTo>
                  <a:pt x="99" y="3097"/>
                </a:lnTo>
                <a:lnTo>
                  <a:pt x="71" y="3079"/>
                </a:lnTo>
                <a:lnTo>
                  <a:pt x="47" y="3054"/>
                </a:lnTo>
                <a:lnTo>
                  <a:pt x="27" y="3027"/>
                </a:lnTo>
                <a:lnTo>
                  <a:pt x="13" y="2995"/>
                </a:lnTo>
                <a:lnTo>
                  <a:pt x="3" y="2962"/>
                </a:lnTo>
                <a:lnTo>
                  <a:pt x="0" y="2926"/>
                </a:lnTo>
                <a:lnTo>
                  <a:pt x="0" y="546"/>
                </a:lnTo>
                <a:lnTo>
                  <a:pt x="3" y="513"/>
                </a:lnTo>
                <a:lnTo>
                  <a:pt x="9" y="483"/>
                </a:lnTo>
                <a:lnTo>
                  <a:pt x="21" y="455"/>
                </a:lnTo>
                <a:lnTo>
                  <a:pt x="36" y="428"/>
                </a:lnTo>
                <a:lnTo>
                  <a:pt x="53" y="405"/>
                </a:lnTo>
                <a:lnTo>
                  <a:pt x="71" y="385"/>
                </a:lnTo>
                <a:lnTo>
                  <a:pt x="91" y="369"/>
                </a:lnTo>
                <a:lnTo>
                  <a:pt x="111" y="358"/>
                </a:lnTo>
                <a:lnTo>
                  <a:pt x="131" y="349"/>
                </a:lnTo>
                <a:lnTo>
                  <a:pt x="150" y="347"/>
                </a:lnTo>
                <a:close/>
                <a:moveTo>
                  <a:pt x="1118" y="99"/>
                </a:moveTo>
                <a:lnTo>
                  <a:pt x="1098" y="102"/>
                </a:lnTo>
                <a:lnTo>
                  <a:pt x="1080" y="109"/>
                </a:lnTo>
                <a:lnTo>
                  <a:pt x="1065" y="121"/>
                </a:lnTo>
                <a:lnTo>
                  <a:pt x="1053" y="136"/>
                </a:lnTo>
                <a:lnTo>
                  <a:pt x="1046" y="154"/>
                </a:lnTo>
                <a:lnTo>
                  <a:pt x="1043" y="174"/>
                </a:lnTo>
                <a:lnTo>
                  <a:pt x="1046" y="194"/>
                </a:lnTo>
                <a:lnTo>
                  <a:pt x="1053" y="211"/>
                </a:lnTo>
                <a:lnTo>
                  <a:pt x="1065" y="226"/>
                </a:lnTo>
                <a:lnTo>
                  <a:pt x="1080" y="238"/>
                </a:lnTo>
                <a:lnTo>
                  <a:pt x="1098" y="245"/>
                </a:lnTo>
                <a:lnTo>
                  <a:pt x="1118" y="248"/>
                </a:lnTo>
                <a:lnTo>
                  <a:pt x="1138" y="245"/>
                </a:lnTo>
                <a:lnTo>
                  <a:pt x="1156" y="238"/>
                </a:lnTo>
                <a:lnTo>
                  <a:pt x="1170" y="226"/>
                </a:lnTo>
                <a:lnTo>
                  <a:pt x="1182" y="211"/>
                </a:lnTo>
                <a:lnTo>
                  <a:pt x="1189" y="194"/>
                </a:lnTo>
                <a:lnTo>
                  <a:pt x="1193" y="174"/>
                </a:lnTo>
                <a:lnTo>
                  <a:pt x="1189" y="154"/>
                </a:lnTo>
                <a:lnTo>
                  <a:pt x="1182" y="136"/>
                </a:lnTo>
                <a:lnTo>
                  <a:pt x="1170" y="121"/>
                </a:lnTo>
                <a:lnTo>
                  <a:pt x="1156" y="109"/>
                </a:lnTo>
                <a:lnTo>
                  <a:pt x="1138" y="102"/>
                </a:lnTo>
                <a:lnTo>
                  <a:pt x="1118" y="99"/>
                </a:lnTo>
                <a:close/>
                <a:moveTo>
                  <a:pt x="1116" y="0"/>
                </a:moveTo>
                <a:lnTo>
                  <a:pt x="1120" y="0"/>
                </a:lnTo>
                <a:lnTo>
                  <a:pt x="1150" y="3"/>
                </a:lnTo>
                <a:lnTo>
                  <a:pt x="1180" y="11"/>
                </a:lnTo>
                <a:lnTo>
                  <a:pt x="1206" y="23"/>
                </a:lnTo>
                <a:lnTo>
                  <a:pt x="1230" y="40"/>
                </a:lnTo>
                <a:lnTo>
                  <a:pt x="1252" y="61"/>
                </a:lnTo>
                <a:lnTo>
                  <a:pt x="1268" y="85"/>
                </a:lnTo>
                <a:lnTo>
                  <a:pt x="1281" y="112"/>
                </a:lnTo>
                <a:lnTo>
                  <a:pt x="1288" y="141"/>
                </a:lnTo>
                <a:lnTo>
                  <a:pt x="1292" y="171"/>
                </a:lnTo>
                <a:lnTo>
                  <a:pt x="1292" y="174"/>
                </a:lnTo>
                <a:lnTo>
                  <a:pt x="1294" y="194"/>
                </a:lnTo>
                <a:lnTo>
                  <a:pt x="1302" y="211"/>
                </a:lnTo>
                <a:lnTo>
                  <a:pt x="1314" y="226"/>
                </a:lnTo>
                <a:lnTo>
                  <a:pt x="1328" y="238"/>
                </a:lnTo>
                <a:lnTo>
                  <a:pt x="1345" y="245"/>
                </a:lnTo>
                <a:lnTo>
                  <a:pt x="1365" y="248"/>
                </a:lnTo>
                <a:lnTo>
                  <a:pt x="1442" y="248"/>
                </a:lnTo>
                <a:lnTo>
                  <a:pt x="1472" y="251"/>
                </a:lnTo>
                <a:lnTo>
                  <a:pt x="1499" y="260"/>
                </a:lnTo>
                <a:lnTo>
                  <a:pt x="1524" y="274"/>
                </a:lnTo>
                <a:lnTo>
                  <a:pt x="1547" y="291"/>
                </a:lnTo>
                <a:lnTo>
                  <a:pt x="1564" y="312"/>
                </a:lnTo>
                <a:lnTo>
                  <a:pt x="1578" y="338"/>
                </a:lnTo>
                <a:lnTo>
                  <a:pt x="1587" y="366"/>
                </a:lnTo>
                <a:lnTo>
                  <a:pt x="1590" y="396"/>
                </a:lnTo>
                <a:lnTo>
                  <a:pt x="1590" y="399"/>
                </a:lnTo>
                <a:lnTo>
                  <a:pt x="1587" y="428"/>
                </a:lnTo>
                <a:lnTo>
                  <a:pt x="1578" y="456"/>
                </a:lnTo>
                <a:lnTo>
                  <a:pt x="1564" y="481"/>
                </a:lnTo>
                <a:lnTo>
                  <a:pt x="1547" y="503"/>
                </a:lnTo>
                <a:lnTo>
                  <a:pt x="1524" y="521"/>
                </a:lnTo>
                <a:lnTo>
                  <a:pt x="1499" y="534"/>
                </a:lnTo>
                <a:lnTo>
                  <a:pt x="1472" y="543"/>
                </a:lnTo>
                <a:lnTo>
                  <a:pt x="1442" y="546"/>
                </a:lnTo>
                <a:lnTo>
                  <a:pt x="793" y="546"/>
                </a:lnTo>
                <a:lnTo>
                  <a:pt x="764" y="543"/>
                </a:lnTo>
                <a:lnTo>
                  <a:pt x="736" y="534"/>
                </a:lnTo>
                <a:lnTo>
                  <a:pt x="711" y="521"/>
                </a:lnTo>
                <a:lnTo>
                  <a:pt x="689" y="503"/>
                </a:lnTo>
                <a:lnTo>
                  <a:pt x="671" y="481"/>
                </a:lnTo>
                <a:lnTo>
                  <a:pt x="657" y="456"/>
                </a:lnTo>
                <a:lnTo>
                  <a:pt x="649" y="428"/>
                </a:lnTo>
                <a:lnTo>
                  <a:pt x="646" y="399"/>
                </a:lnTo>
                <a:lnTo>
                  <a:pt x="646" y="396"/>
                </a:lnTo>
                <a:lnTo>
                  <a:pt x="649" y="366"/>
                </a:lnTo>
                <a:lnTo>
                  <a:pt x="657" y="338"/>
                </a:lnTo>
                <a:lnTo>
                  <a:pt x="671" y="312"/>
                </a:lnTo>
                <a:lnTo>
                  <a:pt x="689" y="291"/>
                </a:lnTo>
                <a:lnTo>
                  <a:pt x="711" y="274"/>
                </a:lnTo>
                <a:lnTo>
                  <a:pt x="736" y="260"/>
                </a:lnTo>
                <a:lnTo>
                  <a:pt x="764" y="251"/>
                </a:lnTo>
                <a:lnTo>
                  <a:pt x="793" y="248"/>
                </a:lnTo>
                <a:lnTo>
                  <a:pt x="870" y="248"/>
                </a:lnTo>
                <a:lnTo>
                  <a:pt x="889" y="245"/>
                </a:lnTo>
                <a:lnTo>
                  <a:pt x="907" y="238"/>
                </a:lnTo>
                <a:lnTo>
                  <a:pt x="922" y="226"/>
                </a:lnTo>
                <a:lnTo>
                  <a:pt x="933" y="211"/>
                </a:lnTo>
                <a:lnTo>
                  <a:pt x="941" y="194"/>
                </a:lnTo>
                <a:lnTo>
                  <a:pt x="944" y="174"/>
                </a:lnTo>
                <a:lnTo>
                  <a:pt x="944" y="171"/>
                </a:lnTo>
                <a:lnTo>
                  <a:pt x="947" y="141"/>
                </a:lnTo>
                <a:lnTo>
                  <a:pt x="954" y="112"/>
                </a:lnTo>
                <a:lnTo>
                  <a:pt x="967" y="85"/>
                </a:lnTo>
                <a:lnTo>
                  <a:pt x="984" y="61"/>
                </a:lnTo>
                <a:lnTo>
                  <a:pt x="1005" y="40"/>
                </a:lnTo>
                <a:lnTo>
                  <a:pt x="1029" y="23"/>
                </a:lnTo>
                <a:lnTo>
                  <a:pt x="1056" y="11"/>
                </a:lnTo>
                <a:lnTo>
                  <a:pt x="1085" y="3"/>
                </a:lnTo>
                <a:lnTo>
                  <a:pt x="111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29" name="표 11">
            <a:extLst>
              <a:ext uri="{FF2B5EF4-FFF2-40B4-BE49-F238E27FC236}">
                <a16:creationId xmlns:a16="http://schemas.microsoft.com/office/drawing/2014/main" xmlns="" id="{A5F43FD2-A010-4A3D-A5EB-354B7A61784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28468" y="308177"/>
          <a:ext cx="3930194" cy="345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07">
                  <a:extLst>
                    <a:ext uri="{9D8B030D-6E8A-4147-A177-3AD203B41FA5}">
                      <a16:colId xmlns:a16="http://schemas.microsoft.com/office/drawing/2014/main" xmlns="" val="1604971085"/>
                    </a:ext>
                  </a:extLst>
                </a:gridCol>
                <a:gridCol w="3565525"/>
                <a:gridCol w="178662"/>
              </a:tblGrid>
              <a:tr h="345055"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976073"/>
                  </a:ext>
                </a:extLst>
              </a:tr>
            </a:tbl>
          </a:graphicData>
        </a:graphic>
      </p:graphicFrame>
      <p:sp>
        <p:nvSpPr>
          <p:cNvPr id="30" name="직사각형 29">
            <a:extLst>
              <a:ext uri="{FF2B5EF4-FFF2-40B4-BE49-F238E27FC236}">
                <a16:creationId xmlns:a16="http://schemas.microsoft.com/office/drawing/2014/main" xmlns="" id="{B5ACC5BC-D384-41E7-9253-D8B1E0DF2769}"/>
              </a:ext>
            </a:extLst>
          </p:cNvPr>
          <p:cNvSpPr/>
          <p:nvPr/>
        </p:nvSpPr>
        <p:spPr>
          <a:xfrm>
            <a:off x="1351799" y="70520"/>
            <a:ext cx="3855131" cy="694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0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PPT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ko-KR" sz="6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</a:t>
            </a:r>
          </a:p>
        </p:txBody>
      </p:sp>
    </p:spTree>
    <p:extLst>
      <p:ext uri="{BB962C8B-B14F-4D97-AF65-F5344CB8AC3E}">
        <p14:creationId xmlns:p14="http://schemas.microsoft.com/office/powerpoint/2010/main" val="408906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xmlns="" id="{1442DC2B-15E2-49CF-B788-6C12A7B34FE5}"/>
              </a:ext>
            </a:extLst>
          </p:cNvPr>
          <p:cNvSpPr/>
          <p:nvPr/>
        </p:nvSpPr>
        <p:spPr>
          <a:xfrm>
            <a:off x="449943" y="474453"/>
            <a:ext cx="11408228" cy="6081622"/>
          </a:xfrm>
          <a:prstGeom prst="rect">
            <a:avLst/>
          </a:prstGeom>
          <a:noFill/>
          <a:ln w="9525">
            <a:solidFill>
              <a:srgbClr val="54B0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" name="이등변 삼각형 28">
            <a:extLst>
              <a:ext uri="{FF2B5EF4-FFF2-40B4-BE49-F238E27FC236}">
                <a16:creationId xmlns:a16="http://schemas.microsoft.com/office/drawing/2014/main" xmlns="" id="{96B029E6-75AD-4282-8CAF-09B4130ADD89}"/>
              </a:ext>
            </a:extLst>
          </p:cNvPr>
          <p:cNvSpPr/>
          <p:nvPr/>
        </p:nvSpPr>
        <p:spPr>
          <a:xfrm>
            <a:off x="3812905" y="1863529"/>
            <a:ext cx="2465477" cy="2125411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ko-KR" sz="3600" b="1" dirty="0">
                <a:solidFill>
                  <a:prstClr val="white"/>
                </a:solidFill>
              </a:rPr>
              <a:t>UP</a:t>
            </a:r>
            <a:endParaRPr lang="ko-KR" altLang="en-US" sz="3600" b="1" dirty="0">
              <a:solidFill>
                <a:prstClr val="white"/>
              </a:solidFill>
            </a:endParaRPr>
          </a:p>
        </p:txBody>
      </p:sp>
      <p:sp>
        <p:nvSpPr>
          <p:cNvPr id="30" name="이등변 삼각형 29">
            <a:extLst>
              <a:ext uri="{FF2B5EF4-FFF2-40B4-BE49-F238E27FC236}">
                <a16:creationId xmlns:a16="http://schemas.microsoft.com/office/drawing/2014/main" xmlns="" id="{A906D699-4D8A-40F0-BB5D-AABC05DFD4D0}"/>
              </a:ext>
            </a:extLst>
          </p:cNvPr>
          <p:cNvSpPr/>
          <p:nvPr/>
        </p:nvSpPr>
        <p:spPr>
          <a:xfrm rot="10800000">
            <a:off x="6278382" y="3988940"/>
            <a:ext cx="1742983" cy="1502571"/>
          </a:xfrm>
          <a:prstGeom prst="triangle">
            <a:avLst/>
          </a:prstGeom>
          <a:solidFill>
            <a:srgbClr val="8CD0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Col="0" rtlCol="0" anchor="t"/>
          <a:lstStyle/>
          <a:p>
            <a:pPr algn="ctr"/>
            <a:endParaRPr lang="ko-KR" altLang="en-US" sz="3600" b="1" dirty="0">
              <a:solidFill>
                <a:prstClr val="white"/>
              </a:solidFill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xmlns="" id="{A0445C9E-0606-416A-8459-0801628750F5}"/>
              </a:ext>
            </a:extLst>
          </p:cNvPr>
          <p:cNvSpPr/>
          <p:nvPr/>
        </p:nvSpPr>
        <p:spPr>
          <a:xfrm>
            <a:off x="6716902" y="4111070"/>
            <a:ext cx="8659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600" b="1" dirty="0">
                <a:solidFill>
                  <a:prstClr val="white"/>
                </a:solidFill>
              </a:rPr>
              <a:t>DOWN</a:t>
            </a:r>
            <a:endParaRPr lang="ko-KR" altLang="en-US" sz="1600" b="1" dirty="0">
              <a:solidFill>
                <a:prstClr val="white"/>
              </a:solidFill>
            </a:endParaRPr>
          </a:p>
        </p:txBody>
      </p: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xmlns="" id="{5E2EAA34-1A3B-4E97-B6A4-9E49A0434FBF}"/>
              </a:ext>
            </a:extLst>
          </p:cNvPr>
          <p:cNvCxnSpPr>
            <a:cxnSpLocks/>
          </p:cNvCxnSpPr>
          <p:nvPr/>
        </p:nvCxnSpPr>
        <p:spPr>
          <a:xfrm>
            <a:off x="2678382" y="3988940"/>
            <a:ext cx="7200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직사각형 32">
            <a:extLst>
              <a:ext uri="{FF2B5EF4-FFF2-40B4-BE49-F238E27FC236}">
                <a16:creationId xmlns:a16="http://schemas.microsoft.com/office/drawing/2014/main" xmlns="" id="{FD72F5AD-2817-4DB9-9A87-7E089D21C20A}"/>
              </a:ext>
            </a:extLst>
          </p:cNvPr>
          <p:cNvSpPr/>
          <p:nvPr/>
        </p:nvSpPr>
        <p:spPr>
          <a:xfrm>
            <a:off x="8124656" y="4199629"/>
            <a:ext cx="268817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xmlns="" id="{3E80BC14-5971-4EB0-96CD-5124C811806C}"/>
              </a:ext>
            </a:extLst>
          </p:cNvPr>
          <p:cNvSpPr/>
          <p:nvPr/>
        </p:nvSpPr>
        <p:spPr>
          <a:xfrm>
            <a:off x="1328468" y="2366994"/>
            <a:ext cx="268817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ko-KR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543816" y="3158925"/>
            <a:ext cx="1212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rgbClr val="8CD076"/>
                </a:solidFill>
              </a:rPr>
              <a:t>45</a:t>
            </a:r>
            <a:r>
              <a:rPr lang="en-US" altLang="ko-KR" sz="1600" b="1" dirty="0">
                <a:solidFill>
                  <a:srgbClr val="8CD076"/>
                </a:solidFill>
              </a:rPr>
              <a:t>%</a:t>
            </a:r>
          </a:p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srgbClr val="8CD076"/>
                </a:solidFill>
              </a:rPr>
              <a:t>CONTENTS 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439586" y="4175750"/>
            <a:ext cx="1212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prstClr val="white">
                    <a:lumMod val="75000"/>
                  </a:prstClr>
                </a:solidFill>
              </a:rPr>
              <a:t>75</a:t>
            </a:r>
            <a:r>
              <a:rPr lang="en-US" altLang="ko-KR" sz="1600" b="1" dirty="0">
                <a:solidFill>
                  <a:prstClr val="white">
                    <a:lumMod val="75000"/>
                  </a:prstClr>
                </a:solidFill>
              </a:rPr>
              <a:t>%</a:t>
            </a:r>
          </a:p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prstClr val="white">
                    <a:lumMod val="75000"/>
                  </a:prstClr>
                </a:solidFill>
              </a:rPr>
              <a:t>CONTENTS A</a:t>
            </a:r>
          </a:p>
        </p:txBody>
      </p:sp>
      <p:graphicFrame>
        <p:nvGraphicFramePr>
          <p:cNvPr id="15" name="표 11">
            <a:extLst>
              <a:ext uri="{FF2B5EF4-FFF2-40B4-BE49-F238E27FC236}">
                <a16:creationId xmlns:a16="http://schemas.microsoft.com/office/drawing/2014/main" xmlns="" id="{A5F43FD2-A010-4A3D-A5EB-354B7A61784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28468" y="308177"/>
          <a:ext cx="3930194" cy="345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07">
                  <a:extLst>
                    <a:ext uri="{9D8B030D-6E8A-4147-A177-3AD203B41FA5}">
                      <a16:colId xmlns:a16="http://schemas.microsoft.com/office/drawing/2014/main" xmlns="" val="1604971085"/>
                    </a:ext>
                  </a:extLst>
                </a:gridCol>
                <a:gridCol w="3565525"/>
                <a:gridCol w="178662"/>
              </a:tblGrid>
              <a:tr h="345055"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976073"/>
                  </a:ext>
                </a:extLst>
              </a:tr>
            </a:tbl>
          </a:graphicData>
        </a:graphic>
      </p:graphicFrame>
      <p:sp>
        <p:nvSpPr>
          <p:cNvPr id="16" name="직사각형 15">
            <a:extLst>
              <a:ext uri="{FF2B5EF4-FFF2-40B4-BE49-F238E27FC236}">
                <a16:creationId xmlns:a16="http://schemas.microsoft.com/office/drawing/2014/main" xmlns="" id="{B5ACC5BC-D384-41E7-9253-D8B1E0DF2769}"/>
              </a:ext>
            </a:extLst>
          </p:cNvPr>
          <p:cNvSpPr/>
          <p:nvPr/>
        </p:nvSpPr>
        <p:spPr>
          <a:xfrm>
            <a:off x="1351799" y="70520"/>
            <a:ext cx="3855131" cy="694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0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PPT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ko-KR" sz="6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</a:t>
            </a:r>
          </a:p>
        </p:txBody>
      </p:sp>
    </p:spTree>
    <p:extLst>
      <p:ext uri="{BB962C8B-B14F-4D97-AF65-F5344CB8AC3E}">
        <p14:creationId xmlns:p14="http://schemas.microsoft.com/office/powerpoint/2010/main" val="61453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xmlns="" id="{1442DC2B-15E2-49CF-B788-6C12A7B34FE5}"/>
              </a:ext>
            </a:extLst>
          </p:cNvPr>
          <p:cNvSpPr/>
          <p:nvPr/>
        </p:nvSpPr>
        <p:spPr>
          <a:xfrm>
            <a:off x="449943" y="474453"/>
            <a:ext cx="11408228" cy="6081622"/>
          </a:xfrm>
          <a:prstGeom prst="rect">
            <a:avLst/>
          </a:prstGeom>
          <a:noFill/>
          <a:ln w="9525">
            <a:solidFill>
              <a:srgbClr val="54B0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17" name="차트 16"/>
          <p:cNvGraphicFramePr/>
          <p:nvPr>
            <p:extLst/>
          </p:nvPr>
        </p:nvGraphicFramePr>
        <p:xfrm>
          <a:off x="-108802" y="1650206"/>
          <a:ext cx="6158333" cy="4281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직사각형 17"/>
          <p:cNvSpPr/>
          <p:nvPr/>
        </p:nvSpPr>
        <p:spPr>
          <a:xfrm>
            <a:off x="2688441" y="3286231"/>
            <a:ext cx="13839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first quarter</a:t>
            </a:r>
          </a:p>
          <a:p>
            <a:r>
              <a:rPr lang="en-US" altLang="ko-KR" sz="4400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75</a:t>
            </a:r>
            <a:r>
              <a:rPr lang="en-US" altLang="ko-KR" sz="20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6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19" name="설명선 2(테두리 없음) 18"/>
          <p:cNvSpPr/>
          <p:nvPr/>
        </p:nvSpPr>
        <p:spPr>
          <a:xfrm flipH="1">
            <a:off x="608999" y="1635259"/>
            <a:ext cx="1438938" cy="448591"/>
          </a:xfrm>
          <a:prstGeom prst="callout2">
            <a:avLst>
              <a:gd name="adj1" fmla="val 46417"/>
              <a:gd name="adj2" fmla="val -1123"/>
              <a:gd name="adj3" fmla="val 47347"/>
              <a:gd name="adj4" fmla="val -22898"/>
              <a:gd name="adj5" fmla="val 125691"/>
              <a:gd name="adj6" fmla="val -45527"/>
            </a:avLst>
          </a:prstGeom>
          <a:noFill/>
          <a:ln>
            <a:solidFill>
              <a:srgbClr val="54B034"/>
            </a:solidFill>
            <a:prstDash val="sysDash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u="sng" kern="0" dirty="0">
                <a:solidFill>
                  <a:srgbClr val="54B034"/>
                </a:solidFill>
              </a:rPr>
              <a:t>Check Point</a:t>
            </a:r>
          </a:p>
        </p:txBody>
      </p:sp>
      <p:sp>
        <p:nvSpPr>
          <p:cNvPr id="23" name="원호 22"/>
          <p:cNvSpPr/>
          <p:nvPr/>
        </p:nvSpPr>
        <p:spPr>
          <a:xfrm>
            <a:off x="5825195" y="1632604"/>
            <a:ext cx="1426676" cy="1426676"/>
          </a:xfrm>
          <a:prstGeom prst="arc">
            <a:avLst>
              <a:gd name="adj1" fmla="val 16200000"/>
              <a:gd name="adj2" fmla="val 11077619"/>
            </a:avLst>
          </a:prstGeom>
          <a:ln w="28575">
            <a:solidFill>
              <a:srgbClr val="8CD07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497FA3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5983286" y="1937464"/>
            <a:ext cx="1110493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50" dirty="0">
                <a:solidFill>
                  <a:srgbClr val="78808D"/>
                </a:solidFill>
                <a:cs typeface="Aharoni" panose="02010803020104030203" pitchFamily="2" charset="-79"/>
              </a:rPr>
              <a:t>first quarter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srgbClr val="78808D"/>
                </a:solidFill>
                <a:cs typeface="Aharoni" panose="02010803020104030203" pitchFamily="2" charset="-79"/>
              </a:rPr>
              <a:t>75</a:t>
            </a:r>
            <a:r>
              <a:rPr lang="en-US" altLang="ko-KR" sz="1200" dirty="0">
                <a:solidFill>
                  <a:srgbClr val="78808D"/>
                </a:solidFill>
                <a:cs typeface="Aharoni" panose="02010803020104030203" pitchFamily="2" charset="-79"/>
              </a:rPr>
              <a:t>%</a:t>
            </a:r>
            <a:endParaRPr lang="en-US" altLang="ko-KR" sz="200" b="1" dirty="0">
              <a:solidFill>
                <a:srgbClr val="78808D"/>
              </a:solidFill>
              <a:cs typeface="Aharoni" panose="02010803020104030203" pitchFamily="2" charset="-79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5545817" y="3323818"/>
            <a:ext cx="1985429" cy="93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05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7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26" name="원호 25"/>
          <p:cNvSpPr/>
          <p:nvPr/>
        </p:nvSpPr>
        <p:spPr>
          <a:xfrm>
            <a:off x="7921065" y="1632604"/>
            <a:ext cx="1426676" cy="1426676"/>
          </a:xfrm>
          <a:prstGeom prst="arc">
            <a:avLst>
              <a:gd name="adj1" fmla="val 16200000"/>
              <a:gd name="adj2" fmla="val 11077619"/>
            </a:avLst>
          </a:prstGeom>
          <a:ln w="28575">
            <a:solidFill>
              <a:srgbClr val="8CD07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497FA3"/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8079156" y="1937464"/>
            <a:ext cx="1110493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50" dirty="0">
                <a:solidFill>
                  <a:srgbClr val="78808D"/>
                </a:solidFill>
                <a:cs typeface="Aharoni" panose="02010803020104030203" pitchFamily="2" charset="-79"/>
              </a:rPr>
              <a:t>first quarter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srgbClr val="78808D"/>
                </a:solidFill>
                <a:cs typeface="Aharoni" panose="02010803020104030203" pitchFamily="2" charset="-79"/>
              </a:rPr>
              <a:t>75</a:t>
            </a:r>
            <a:r>
              <a:rPr lang="en-US" altLang="ko-KR" sz="1200" dirty="0">
                <a:solidFill>
                  <a:srgbClr val="78808D"/>
                </a:solidFill>
                <a:cs typeface="Aharoni" panose="02010803020104030203" pitchFamily="2" charset="-79"/>
              </a:rPr>
              <a:t>%</a:t>
            </a:r>
            <a:endParaRPr lang="en-US" altLang="ko-KR" sz="200" b="1" dirty="0">
              <a:solidFill>
                <a:srgbClr val="78808D"/>
              </a:solidFill>
              <a:cs typeface="Aharoni" panose="02010803020104030203" pitchFamily="2" charset="-79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7641687" y="3323818"/>
            <a:ext cx="1985429" cy="93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05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7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37" name="직사각형 36"/>
          <p:cNvSpPr/>
          <p:nvPr/>
        </p:nvSpPr>
        <p:spPr>
          <a:xfrm>
            <a:off x="5825195" y="5275607"/>
            <a:ext cx="4272459" cy="6361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050" dirty="0" err="1">
                <a:solidFill>
                  <a:srgbClr val="78808D"/>
                </a:solidFill>
              </a:rPr>
              <a:t>컨텐츠에</a:t>
            </a:r>
            <a:r>
              <a:rPr lang="ko-KR" altLang="en-US" sz="1050" dirty="0">
                <a:solidFill>
                  <a:srgbClr val="78808D"/>
                </a:solidFill>
              </a:rPr>
              <a:t> 대한 내용을 적어요</a:t>
            </a:r>
            <a:endParaRPr lang="en-US" altLang="ko-KR" sz="1050" dirty="0">
              <a:solidFill>
                <a:srgbClr val="78808D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50" dirty="0">
                <a:solidFill>
                  <a:srgbClr val="78808D"/>
                </a:solidFill>
              </a:rPr>
              <a:t>PowerPoint is a computer program created by Microsoft Office</a:t>
            </a:r>
          </a:p>
        </p:txBody>
      </p:sp>
      <p:sp>
        <p:nvSpPr>
          <p:cNvPr id="38" name="모서리가 둥근 직사각형 37"/>
          <p:cNvSpPr/>
          <p:nvPr/>
        </p:nvSpPr>
        <p:spPr>
          <a:xfrm>
            <a:off x="5825195" y="4779448"/>
            <a:ext cx="1570537" cy="360000"/>
          </a:xfrm>
          <a:prstGeom prst="roundRect">
            <a:avLst>
              <a:gd name="adj" fmla="val 50000"/>
            </a:avLst>
          </a:prstGeom>
          <a:solidFill>
            <a:srgbClr val="8CD07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prstClr val="white"/>
                </a:solidFill>
              </a:rPr>
              <a:t>Check Point</a:t>
            </a:r>
          </a:p>
        </p:txBody>
      </p:sp>
      <p:sp>
        <p:nvSpPr>
          <p:cNvPr id="39" name="원호 38"/>
          <p:cNvSpPr/>
          <p:nvPr/>
        </p:nvSpPr>
        <p:spPr>
          <a:xfrm>
            <a:off x="9988491" y="1621651"/>
            <a:ext cx="1426676" cy="1426676"/>
          </a:xfrm>
          <a:prstGeom prst="arc">
            <a:avLst>
              <a:gd name="adj1" fmla="val 16200000"/>
              <a:gd name="adj2" fmla="val 11077619"/>
            </a:avLst>
          </a:prstGeom>
          <a:ln w="28575">
            <a:solidFill>
              <a:srgbClr val="8CD07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497FA3"/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10146582" y="1926511"/>
            <a:ext cx="1110493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50" dirty="0">
                <a:solidFill>
                  <a:srgbClr val="78808D"/>
                </a:solidFill>
                <a:cs typeface="Aharoni" panose="02010803020104030203" pitchFamily="2" charset="-79"/>
              </a:rPr>
              <a:t>first quarter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srgbClr val="78808D"/>
                </a:solidFill>
                <a:cs typeface="Aharoni" panose="02010803020104030203" pitchFamily="2" charset="-79"/>
              </a:rPr>
              <a:t>75</a:t>
            </a:r>
            <a:r>
              <a:rPr lang="en-US" altLang="ko-KR" sz="1200" dirty="0">
                <a:solidFill>
                  <a:srgbClr val="78808D"/>
                </a:solidFill>
                <a:cs typeface="Aharoni" panose="02010803020104030203" pitchFamily="2" charset="-79"/>
              </a:rPr>
              <a:t>%</a:t>
            </a:r>
            <a:endParaRPr lang="en-US" altLang="ko-KR" sz="200" b="1" dirty="0">
              <a:solidFill>
                <a:srgbClr val="78808D"/>
              </a:solidFill>
              <a:cs typeface="Aharoni" panose="02010803020104030203" pitchFamily="2" charset="-79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9709113" y="3312865"/>
            <a:ext cx="1985429" cy="93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05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7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graphicFrame>
        <p:nvGraphicFramePr>
          <p:cNvPr id="21" name="표 11">
            <a:extLst>
              <a:ext uri="{FF2B5EF4-FFF2-40B4-BE49-F238E27FC236}">
                <a16:creationId xmlns:a16="http://schemas.microsoft.com/office/drawing/2014/main" xmlns="" id="{A5F43FD2-A010-4A3D-A5EB-354B7A61784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28468" y="308177"/>
          <a:ext cx="3930194" cy="345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07">
                  <a:extLst>
                    <a:ext uri="{9D8B030D-6E8A-4147-A177-3AD203B41FA5}">
                      <a16:colId xmlns:a16="http://schemas.microsoft.com/office/drawing/2014/main" xmlns="" val="1604971085"/>
                    </a:ext>
                  </a:extLst>
                </a:gridCol>
                <a:gridCol w="3565525"/>
                <a:gridCol w="178662"/>
              </a:tblGrid>
              <a:tr h="345055"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976073"/>
                  </a:ext>
                </a:extLst>
              </a:tr>
            </a:tbl>
          </a:graphicData>
        </a:graphic>
      </p:graphicFrame>
      <p:sp>
        <p:nvSpPr>
          <p:cNvPr id="22" name="직사각형 21">
            <a:extLst>
              <a:ext uri="{FF2B5EF4-FFF2-40B4-BE49-F238E27FC236}">
                <a16:creationId xmlns:a16="http://schemas.microsoft.com/office/drawing/2014/main" xmlns="" id="{B5ACC5BC-D384-41E7-9253-D8B1E0DF2769}"/>
              </a:ext>
            </a:extLst>
          </p:cNvPr>
          <p:cNvSpPr/>
          <p:nvPr/>
        </p:nvSpPr>
        <p:spPr>
          <a:xfrm>
            <a:off x="1351799" y="70520"/>
            <a:ext cx="3855131" cy="694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0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PPT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ko-KR" sz="6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</a:t>
            </a:r>
          </a:p>
        </p:txBody>
      </p:sp>
    </p:spTree>
    <p:extLst>
      <p:ext uri="{BB962C8B-B14F-4D97-AF65-F5344CB8AC3E}">
        <p14:creationId xmlns:p14="http://schemas.microsoft.com/office/powerpoint/2010/main" val="289748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xmlns="" id="{1442DC2B-15E2-49CF-B788-6C12A7B34FE5}"/>
              </a:ext>
            </a:extLst>
          </p:cNvPr>
          <p:cNvSpPr/>
          <p:nvPr/>
        </p:nvSpPr>
        <p:spPr>
          <a:xfrm>
            <a:off x="449943" y="474453"/>
            <a:ext cx="11408228" cy="6081622"/>
          </a:xfrm>
          <a:prstGeom prst="rect">
            <a:avLst/>
          </a:prstGeom>
          <a:noFill/>
          <a:ln w="9525">
            <a:solidFill>
              <a:srgbClr val="54B0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21" name="표 20"/>
          <p:cNvGraphicFramePr>
            <a:graphicFrameLocks noGrp="1"/>
          </p:cNvGraphicFramePr>
          <p:nvPr>
            <p:extLst/>
          </p:nvPr>
        </p:nvGraphicFramePr>
        <p:xfrm>
          <a:off x="877209" y="1490461"/>
          <a:ext cx="10680135" cy="3712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223"/>
                <a:gridCol w="3293222"/>
                <a:gridCol w="4573981"/>
                <a:gridCol w="1241709"/>
              </a:tblGrid>
              <a:tr h="511684">
                <a:tc>
                  <a:txBody>
                    <a:bodyPr/>
                    <a:lstStyle/>
                    <a:p>
                      <a:pPr lvl="0" algn="ctr" latinLnBrk="1"/>
                      <a:endParaRPr lang="en-US" altLang="ko-KR" sz="12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D0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D0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D0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D076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100" b="1" dirty="0" smtClean="0">
                          <a:solidFill>
                            <a:srgbClr val="78808D"/>
                          </a:solidFill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 err="1" smtClean="0">
                          <a:solidFill>
                            <a:srgbClr val="78808D"/>
                          </a:solidFill>
                        </a:rPr>
                        <a:t>컨텐츠에</a:t>
                      </a:r>
                      <a:r>
                        <a:rPr lang="ko-KR" altLang="en-US" sz="1200" dirty="0" smtClean="0">
                          <a:solidFill>
                            <a:srgbClr val="78808D"/>
                          </a:solidFill>
                        </a:rPr>
                        <a:t> 대한 내용을 적어요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Enjoy your stylish business and campus life with BIZCAM</a:t>
                      </a:r>
                      <a:endParaRPr kumimoji="0" lang="ko-KR" altLang="en-US" sz="6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78808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rgbClr val="78808D"/>
                          </a:solidFill>
                        </a:rPr>
                        <a:t>1</a:t>
                      </a:r>
                      <a:r>
                        <a:rPr lang="ko-KR" altLang="en-US" sz="1200" dirty="0" smtClean="0">
                          <a:solidFill>
                            <a:srgbClr val="78808D"/>
                          </a:solidFill>
                        </a:rPr>
                        <a:t>순위</a:t>
                      </a:r>
                      <a:endParaRPr lang="en-US" altLang="ko-KR" sz="1200" dirty="0" smtClean="0">
                        <a:solidFill>
                          <a:srgbClr val="78808D"/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100" b="1" dirty="0" smtClean="0">
                          <a:solidFill>
                            <a:srgbClr val="78808D"/>
                          </a:solidFill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err="1" smtClean="0">
                          <a:solidFill>
                            <a:srgbClr val="78808D"/>
                          </a:solidFill>
                        </a:rPr>
                        <a:t>컨텐츠에</a:t>
                      </a:r>
                      <a:r>
                        <a:rPr lang="ko-KR" altLang="en-US" sz="1200" dirty="0" smtClean="0">
                          <a:solidFill>
                            <a:srgbClr val="78808D"/>
                          </a:solidFill>
                        </a:rPr>
                        <a:t> 대한 내용을 적어요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Enjoy your stylish business and campus life with BIZCAM</a:t>
                      </a:r>
                      <a:endParaRPr kumimoji="0" lang="ko-KR" altLang="en-US" sz="6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78808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rgbClr val="78808D"/>
                          </a:solidFill>
                        </a:rPr>
                        <a:t>3</a:t>
                      </a:r>
                      <a:r>
                        <a:rPr lang="ko-KR" altLang="en-US" sz="1200" dirty="0" smtClean="0">
                          <a:solidFill>
                            <a:srgbClr val="78808D"/>
                          </a:solidFill>
                        </a:rPr>
                        <a:t>순위</a:t>
                      </a:r>
                      <a:endParaRPr lang="en-US" altLang="ko-KR" sz="1200" dirty="0" smtClean="0">
                        <a:solidFill>
                          <a:srgbClr val="78808D"/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100" b="1" dirty="0" smtClean="0">
                          <a:solidFill>
                            <a:srgbClr val="78808D"/>
                          </a:solidFill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err="1" smtClean="0">
                          <a:solidFill>
                            <a:srgbClr val="78808D"/>
                          </a:solidFill>
                        </a:rPr>
                        <a:t>컨텐츠에</a:t>
                      </a:r>
                      <a:r>
                        <a:rPr lang="ko-KR" altLang="en-US" sz="1200" dirty="0" smtClean="0">
                          <a:solidFill>
                            <a:srgbClr val="78808D"/>
                          </a:solidFill>
                        </a:rPr>
                        <a:t> 대한 내용을 적어요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Enjoy your stylish business and campus life with BIZCAM</a:t>
                      </a:r>
                      <a:endParaRPr kumimoji="0" lang="ko-KR" altLang="en-US" sz="6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78808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rgbClr val="78808D"/>
                          </a:solidFill>
                        </a:rPr>
                        <a:t>2</a:t>
                      </a:r>
                      <a:r>
                        <a:rPr lang="ko-KR" altLang="en-US" sz="1200" dirty="0" smtClean="0">
                          <a:solidFill>
                            <a:srgbClr val="78808D"/>
                          </a:solidFill>
                        </a:rPr>
                        <a:t>순위</a:t>
                      </a:r>
                      <a:endParaRPr lang="en-US" altLang="ko-KR" sz="1200" dirty="0" smtClean="0">
                        <a:solidFill>
                          <a:srgbClr val="78808D"/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100" b="1" dirty="0" smtClean="0">
                          <a:solidFill>
                            <a:srgbClr val="78808D"/>
                          </a:solidFill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err="1" smtClean="0">
                          <a:solidFill>
                            <a:srgbClr val="78808D"/>
                          </a:solidFill>
                        </a:rPr>
                        <a:t>컨텐츠에</a:t>
                      </a:r>
                      <a:r>
                        <a:rPr lang="ko-KR" altLang="en-US" sz="1200" dirty="0" smtClean="0">
                          <a:solidFill>
                            <a:srgbClr val="78808D"/>
                          </a:solidFill>
                        </a:rPr>
                        <a:t> 대한 내용을 적어요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Enjoy your stylish business and campus life with BIZCAM</a:t>
                      </a:r>
                      <a:endParaRPr kumimoji="0" lang="ko-KR" altLang="en-US" sz="6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78808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rgbClr val="78808D"/>
                          </a:solidFill>
                        </a:rPr>
                        <a:t>5</a:t>
                      </a:r>
                      <a:r>
                        <a:rPr lang="ko-KR" altLang="en-US" sz="1200" dirty="0" smtClean="0">
                          <a:solidFill>
                            <a:srgbClr val="78808D"/>
                          </a:solidFill>
                        </a:rPr>
                        <a:t>순위</a:t>
                      </a:r>
                      <a:endParaRPr lang="en-US" altLang="ko-KR" sz="1200" dirty="0" smtClean="0">
                        <a:solidFill>
                          <a:srgbClr val="78808D"/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100" b="1" dirty="0" smtClean="0">
                          <a:solidFill>
                            <a:srgbClr val="78808D"/>
                          </a:solidFill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err="1" smtClean="0">
                          <a:solidFill>
                            <a:srgbClr val="78808D"/>
                          </a:solidFill>
                        </a:rPr>
                        <a:t>컨텐츠에</a:t>
                      </a:r>
                      <a:r>
                        <a:rPr lang="ko-KR" altLang="en-US" sz="1200" dirty="0" smtClean="0">
                          <a:solidFill>
                            <a:srgbClr val="78808D"/>
                          </a:solidFill>
                        </a:rPr>
                        <a:t> 대한 내용을 적어요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Enjoy your stylish business and campus life with BIZCAM</a:t>
                      </a:r>
                      <a:endParaRPr kumimoji="0" lang="ko-KR" altLang="en-US" sz="6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78808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rgbClr val="78808D"/>
                          </a:solidFill>
                        </a:rPr>
                        <a:t>4</a:t>
                      </a:r>
                      <a:r>
                        <a:rPr lang="ko-KR" altLang="en-US" sz="1200" dirty="0" smtClean="0">
                          <a:solidFill>
                            <a:srgbClr val="78808D"/>
                          </a:solidFill>
                        </a:rPr>
                        <a:t>순위</a:t>
                      </a:r>
                      <a:endParaRPr lang="en-US" altLang="ko-KR" sz="1200" dirty="0" smtClean="0">
                        <a:solidFill>
                          <a:srgbClr val="78808D"/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직사각형 21"/>
          <p:cNvSpPr/>
          <p:nvPr/>
        </p:nvSpPr>
        <p:spPr>
          <a:xfrm>
            <a:off x="2347668" y="5434416"/>
            <a:ext cx="77790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ko-KR" altLang="en-US" sz="1050" dirty="0">
                <a:solidFill>
                  <a:srgbClr val="C0C7CE"/>
                </a:solidFill>
              </a:rPr>
              <a:t>Enjoy your stylish business and campus life with BIZCAM</a:t>
            </a:r>
            <a:endParaRPr lang="en-US" altLang="ko-KR" sz="1050" dirty="0">
              <a:solidFill>
                <a:srgbClr val="C0C7CE"/>
              </a:solidFill>
            </a:endParaRPr>
          </a:p>
          <a:p>
            <a:pPr>
              <a:lnSpc>
                <a:spcPct val="200000"/>
              </a:lnSpc>
              <a:defRPr/>
            </a:pPr>
            <a:r>
              <a:rPr lang="en-US" altLang="ko-KR" sz="1050" dirty="0">
                <a:solidFill>
                  <a:srgbClr val="C0C7CE"/>
                </a:solidFill>
              </a:rPr>
              <a:t>Microsoft Office PowerPoint is the presentation program used the most in the world.</a:t>
            </a:r>
          </a:p>
        </p:txBody>
      </p:sp>
      <p:sp>
        <p:nvSpPr>
          <p:cNvPr id="29" name="타원 28"/>
          <p:cNvSpPr/>
          <p:nvPr/>
        </p:nvSpPr>
        <p:spPr>
          <a:xfrm>
            <a:off x="969243" y="5531196"/>
            <a:ext cx="180000" cy="180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1274489" y="5507610"/>
            <a:ext cx="8338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000" dirty="0">
                <a:solidFill>
                  <a:srgbClr val="929DA9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31" name="타원 30"/>
          <p:cNvSpPr/>
          <p:nvPr/>
        </p:nvSpPr>
        <p:spPr>
          <a:xfrm>
            <a:off x="969243" y="5931246"/>
            <a:ext cx="180000" cy="180000"/>
          </a:xfrm>
          <a:prstGeom prst="ellipse">
            <a:avLst/>
          </a:prstGeom>
          <a:noFill/>
          <a:ln w="6350">
            <a:solidFill>
              <a:srgbClr val="929D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1274489" y="5907660"/>
            <a:ext cx="8338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000" dirty="0">
                <a:solidFill>
                  <a:srgbClr val="929DA9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42" name="양쪽 모서리가 둥근 사각형 41"/>
          <p:cNvSpPr/>
          <p:nvPr/>
        </p:nvSpPr>
        <p:spPr>
          <a:xfrm rot="16200000">
            <a:off x="407804" y="3452776"/>
            <a:ext cx="632153" cy="307849"/>
          </a:xfrm>
          <a:prstGeom prst="round2SameRect">
            <a:avLst/>
          </a:prstGeom>
          <a:solidFill>
            <a:schemeClr val="bg1">
              <a:lumMod val="50000"/>
            </a:schemeClr>
          </a:solidFill>
          <a:ln w="28575">
            <a:solidFill>
              <a:srgbClr val="54B0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400" b="1" dirty="0">
                <a:solidFill>
                  <a:prstClr val="white"/>
                </a:solidFill>
              </a:rPr>
              <a:t>check</a:t>
            </a:r>
            <a:endParaRPr lang="en-US" altLang="ko-KR" sz="1000" dirty="0">
              <a:solidFill>
                <a:prstClr val="white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877805" y="3290624"/>
            <a:ext cx="10676020" cy="632152"/>
          </a:xfrm>
          <a:prstGeom prst="rect">
            <a:avLst/>
          </a:prstGeom>
          <a:noFill/>
          <a:ln w="28575">
            <a:solidFill>
              <a:srgbClr val="54B03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15" name="표 11">
            <a:extLst>
              <a:ext uri="{FF2B5EF4-FFF2-40B4-BE49-F238E27FC236}">
                <a16:creationId xmlns:a16="http://schemas.microsoft.com/office/drawing/2014/main" xmlns="" id="{A5F43FD2-A010-4A3D-A5EB-354B7A61784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28468" y="308177"/>
          <a:ext cx="3930194" cy="345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07">
                  <a:extLst>
                    <a:ext uri="{9D8B030D-6E8A-4147-A177-3AD203B41FA5}">
                      <a16:colId xmlns:a16="http://schemas.microsoft.com/office/drawing/2014/main" xmlns="" val="1604971085"/>
                    </a:ext>
                  </a:extLst>
                </a:gridCol>
                <a:gridCol w="3565525"/>
                <a:gridCol w="178662"/>
              </a:tblGrid>
              <a:tr h="345055"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976073"/>
                  </a:ext>
                </a:extLst>
              </a:tr>
            </a:tbl>
          </a:graphicData>
        </a:graphic>
      </p:graphicFrame>
      <p:sp>
        <p:nvSpPr>
          <p:cNvPr id="16" name="직사각형 15">
            <a:extLst>
              <a:ext uri="{FF2B5EF4-FFF2-40B4-BE49-F238E27FC236}">
                <a16:creationId xmlns:a16="http://schemas.microsoft.com/office/drawing/2014/main" xmlns="" id="{B5ACC5BC-D384-41E7-9253-D8B1E0DF2769}"/>
              </a:ext>
            </a:extLst>
          </p:cNvPr>
          <p:cNvSpPr/>
          <p:nvPr/>
        </p:nvSpPr>
        <p:spPr>
          <a:xfrm>
            <a:off x="1351799" y="70520"/>
            <a:ext cx="3855131" cy="694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0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PPT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ko-KR" sz="6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</a:t>
            </a:r>
          </a:p>
        </p:txBody>
      </p:sp>
    </p:spTree>
    <p:extLst>
      <p:ext uri="{BB962C8B-B14F-4D97-AF65-F5344CB8AC3E}">
        <p14:creationId xmlns:p14="http://schemas.microsoft.com/office/powerpoint/2010/main" val="409465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xmlns="" id="{1442DC2B-15E2-49CF-B788-6C12A7B34FE5}"/>
              </a:ext>
            </a:extLst>
          </p:cNvPr>
          <p:cNvSpPr/>
          <p:nvPr/>
        </p:nvSpPr>
        <p:spPr>
          <a:xfrm>
            <a:off x="449943" y="474453"/>
            <a:ext cx="11408228" cy="6081622"/>
          </a:xfrm>
          <a:prstGeom prst="rect">
            <a:avLst/>
          </a:prstGeom>
          <a:noFill/>
          <a:ln w="9525">
            <a:solidFill>
              <a:srgbClr val="54B0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58" name="차트 57">
            <a:extLst>
              <a:ext uri="{FF2B5EF4-FFF2-40B4-BE49-F238E27FC236}">
                <a16:creationId xmlns:a16="http://schemas.microsoft.com/office/drawing/2014/main" xmlns="" id="{BAEF10B8-6702-4821-9CBE-C3BDF1AAA690}"/>
              </a:ext>
            </a:extLst>
          </p:cNvPr>
          <p:cNvGraphicFramePr/>
          <p:nvPr>
            <p:extLst/>
          </p:nvPr>
        </p:nvGraphicFramePr>
        <p:xfrm>
          <a:off x="1149451" y="1187699"/>
          <a:ext cx="10145093" cy="3649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0" name="표 59">
            <a:extLst>
              <a:ext uri="{FF2B5EF4-FFF2-40B4-BE49-F238E27FC236}">
                <a16:creationId xmlns:a16="http://schemas.microsoft.com/office/drawing/2014/main" xmlns="" id="{D0203DFE-525B-4617-AABD-B8EE2C4FF50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04476" y="5238464"/>
          <a:ext cx="110088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4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74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74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74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74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1740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1740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1740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1740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1740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91740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91740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latin typeface="+mn-ea"/>
                          <a:ea typeface="+mn-ea"/>
                        </a:rPr>
                        <a:t>6</a:t>
                      </a: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월 </a:t>
                      </a:r>
                      <a:r>
                        <a:rPr lang="ko-KR" altLang="en-US" sz="1100" b="1" dirty="0">
                          <a:latin typeface="+mn-ea"/>
                          <a:ea typeface="+mn-ea"/>
                        </a:rPr>
                        <a:t>상세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>
                          <a:latin typeface="+mn-ea"/>
                          <a:ea typeface="+mn-ea"/>
                        </a:rPr>
                        <a:t>제품</a:t>
                      </a:r>
                      <a:r>
                        <a:rPr lang="en-US" altLang="ko-KR" sz="1100" b="0" dirty="0">
                          <a:latin typeface="+mn-ea"/>
                          <a:ea typeface="+mn-ea"/>
                        </a:rPr>
                        <a:t>A</a:t>
                      </a:r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D07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>
                          <a:latin typeface="+mn-ea"/>
                          <a:ea typeface="+mn-ea"/>
                        </a:rPr>
                        <a:t>제품</a:t>
                      </a:r>
                      <a:r>
                        <a:rPr lang="en-US" altLang="ko-KR" sz="1100" b="0" dirty="0">
                          <a:latin typeface="+mn-ea"/>
                          <a:ea typeface="+mn-ea"/>
                        </a:rPr>
                        <a:t>A</a:t>
                      </a:r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D07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>
                          <a:latin typeface="+mn-ea"/>
                          <a:ea typeface="+mn-ea"/>
                        </a:rPr>
                        <a:t>제품</a:t>
                      </a:r>
                      <a:r>
                        <a:rPr lang="en-US" altLang="ko-KR" sz="1100" b="0" dirty="0">
                          <a:latin typeface="+mn-ea"/>
                          <a:ea typeface="+mn-ea"/>
                        </a:rPr>
                        <a:t>A</a:t>
                      </a:r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D07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>
                          <a:latin typeface="+mn-ea"/>
                          <a:ea typeface="+mn-ea"/>
                        </a:rPr>
                        <a:t>제품</a:t>
                      </a:r>
                      <a:r>
                        <a:rPr lang="en-US" altLang="ko-KR" sz="1100" b="0" dirty="0">
                          <a:latin typeface="+mn-ea"/>
                          <a:ea typeface="+mn-ea"/>
                        </a:rPr>
                        <a:t>A</a:t>
                      </a:r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D07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>
                          <a:latin typeface="+mn-ea"/>
                          <a:ea typeface="+mn-ea"/>
                        </a:rPr>
                        <a:t>제품</a:t>
                      </a:r>
                      <a:r>
                        <a:rPr lang="en-US" altLang="ko-KR" sz="1100" b="0" dirty="0">
                          <a:latin typeface="+mn-ea"/>
                          <a:ea typeface="+mn-ea"/>
                        </a:rPr>
                        <a:t>A</a:t>
                      </a:r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D07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>
                          <a:latin typeface="+mn-ea"/>
                          <a:ea typeface="+mn-ea"/>
                        </a:rPr>
                        <a:t>제품</a:t>
                      </a:r>
                      <a:r>
                        <a:rPr lang="en-US" altLang="ko-KR" sz="1100" b="0" dirty="0">
                          <a:latin typeface="+mn-ea"/>
                          <a:ea typeface="+mn-ea"/>
                        </a:rPr>
                        <a:t>A</a:t>
                      </a:r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D07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>
                          <a:latin typeface="+mn-ea"/>
                          <a:ea typeface="+mn-ea"/>
                        </a:rPr>
                        <a:t>제품</a:t>
                      </a:r>
                      <a:r>
                        <a:rPr lang="en-US" altLang="ko-KR" sz="1100" b="0" dirty="0">
                          <a:latin typeface="+mn-ea"/>
                          <a:ea typeface="+mn-ea"/>
                        </a:rPr>
                        <a:t>A</a:t>
                      </a:r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D07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>
                          <a:latin typeface="+mn-ea"/>
                          <a:ea typeface="+mn-ea"/>
                        </a:rPr>
                        <a:t>제품</a:t>
                      </a:r>
                      <a:r>
                        <a:rPr lang="en-US" altLang="ko-KR" sz="1100" b="0" dirty="0">
                          <a:latin typeface="+mn-ea"/>
                          <a:ea typeface="+mn-ea"/>
                        </a:rPr>
                        <a:t>A</a:t>
                      </a:r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D07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>
                          <a:latin typeface="+mn-ea"/>
                          <a:ea typeface="+mn-ea"/>
                        </a:rPr>
                        <a:t>제품</a:t>
                      </a:r>
                      <a:r>
                        <a:rPr lang="en-US" altLang="ko-KR" sz="1100" b="0" dirty="0">
                          <a:latin typeface="+mn-ea"/>
                          <a:ea typeface="+mn-ea"/>
                        </a:rPr>
                        <a:t>A</a:t>
                      </a:r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D07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>
                          <a:latin typeface="+mn-ea"/>
                          <a:ea typeface="+mn-ea"/>
                        </a:rPr>
                        <a:t>제품</a:t>
                      </a:r>
                      <a:r>
                        <a:rPr lang="en-US" altLang="ko-KR" sz="1100" b="0" dirty="0">
                          <a:latin typeface="+mn-ea"/>
                          <a:ea typeface="+mn-ea"/>
                        </a:rPr>
                        <a:t>A</a:t>
                      </a:r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D07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>
                          <a:latin typeface="+mn-ea"/>
                          <a:ea typeface="+mn-ea"/>
                        </a:rPr>
                        <a:t>평균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88</a:t>
                      </a:r>
                      <a:r>
                        <a:rPr lang="en-US" altLang="ko-KR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88</a:t>
                      </a:r>
                      <a:r>
                        <a:rPr lang="en-US" altLang="ko-KR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88</a:t>
                      </a:r>
                      <a:r>
                        <a:rPr lang="en-US" altLang="ko-KR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88</a:t>
                      </a:r>
                      <a:r>
                        <a:rPr lang="en-US" altLang="ko-KR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88</a:t>
                      </a:r>
                      <a:r>
                        <a:rPr lang="en-US" altLang="ko-KR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88</a:t>
                      </a:r>
                      <a:r>
                        <a:rPr lang="en-US" altLang="ko-KR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88</a:t>
                      </a:r>
                      <a:r>
                        <a:rPr lang="en-US" altLang="ko-KR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88</a:t>
                      </a:r>
                      <a:r>
                        <a:rPr lang="en-US" altLang="ko-KR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88</a:t>
                      </a:r>
                      <a:r>
                        <a:rPr lang="en-US" altLang="ko-KR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88</a:t>
                      </a:r>
                      <a:r>
                        <a:rPr lang="en-US" altLang="ko-KR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  <a:r>
                        <a:rPr kumimoji="0" lang="en-US" altLang="ko-K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0" name="표 11">
            <a:extLst>
              <a:ext uri="{FF2B5EF4-FFF2-40B4-BE49-F238E27FC236}">
                <a16:creationId xmlns:a16="http://schemas.microsoft.com/office/drawing/2014/main" xmlns="" id="{A5F43FD2-A010-4A3D-A5EB-354B7A61784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28468" y="308177"/>
          <a:ext cx="3930194" cy="345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07">
                  <a:extLst>
                    <a:ext uri="{9D8B030D-6E8A-4147-A177-3AD203B41FA5}">
                      <a16:colId xmlns:a16="http://schemas.microsoft.com/office/drawing/2014/main" xmlns="" val="1604971085"/>
                    </a:ext>
                  </a:extLst>
                </a:gridCol>
                <a:gridCol w="3565525"/>
                <a:gridCol w="178662"/>
              </a:tblGrid>
              <a:tr h="345055"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976073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xmlns="" id="{B5ACC5BC-D384-41E7-9253-D8B1E0DF2769}"/>
              </a:ext>
            </a:extLst>
          </p:cNvPr>
          <p:cNvSpPr/>
          <p:nvPr/>
        </p:nvSpPr>
        <p:spPr>
          <a:xfrm>
            <a:off x="1351799" y="70520"/>
            <a:ext cx="3855131" cy="694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0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PPT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ko-KR" sz="6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</a:t>
            </a:r>
          </a:p>
        </p:txBody>
      </p:sp>
    </p:spTree>
    <p:extLst>
      <p:ext uri="{BB962C8B-B14F-4D97-AF65-F5344CB8AC3E}">
        <p14:creationId xmlns:p14="http://schemas.microsoft.com/office/powerpoint/2010/main" val="137263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919935" y="461016"/>
            <a:ext cx="4236842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오늘 사용한 색상은</a:t>
            </a: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?</a:t>
            </a:r>
            <a:endParaRPr lang="ko-KR" alt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387119" y="5524135"/>
            <a:ext cx="73024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버전 이상 사용자께서는 스포이트 기능을 이용하시면 </a:t>
            </a:r>
            <a:r>
              <a:rPr lang="ko-KR" alt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편하구요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이하 버전 사용자 께서는 다른 채우기 색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사용자 지정 탭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 RGB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색상 값 입력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6278599" y="2061904"/>
            <a:ext cx="2516714" cy="2516714"/>
          </a:xfrm>
          <a:prstGeom prst="ellipse">
            <a:avLst/>
          </a:prstGeom>
          <a:solidFill>
            <a:srgbClr val="54B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84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176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52</a:t>
            </a:r>
          </a:p>
        </p:txBody>
      </p:sp>
      <p:sp>
        <p:nvSpPr>
          <p:cNvPr id="8" name="타원 7"/>
          <p:cNvSpPr/>
          <p:nvPr/>
        </p:nvSpPr>
        <p:spPr>
          <a:xfrm>
            <a:off x="3250137" y="2061904"/>
            <a:ext cx="2516714" cy="2516714"/>
          </a:xfrm>
          <a:prstGeom prst="ellipse">
            <a:avLst/>
          </a:prstGeom>
          <a:solidFill>
            <a:srgbClr val="8CD0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140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208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118</a:t>
            </a:r>
          </a:p>
        </p:txBody>
      </p:sp>
    </p:spTree>
    <p:extLst>
      <p:ext uri="{BB962C8B-B14F-4D97-AF65-F5344CB8AC3E}">
        <p14:creationId xmlns:p14="http://schemas.microsoft.com/office/powerpoint/2010/main" val="87748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0" y="342900"/>
            <a:ext cx="11811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rgbClr val="FF0000"/>
                </a:solidFill>
              </a:rPr>
              <a:t>최근 저의 자료를 카페 등에 무단으로 </a:t>
            </a:r>
            <a:r>
              <a:rPr lang="ko-KR" altLang="en-US" sz="2400" b="1" dirty="0" err="1">
                <a:solidFill>
                  <a:srgbClr val="FF0000"/>
                </a:solidFill>
              </a:rPr>
              <a:t>재배포</a:t>
            </a:r>
            <a:r>
              <a:rPr lang="ko-KR" altLang="en-US" sz="2400" b="1" dirty="0">
                <a:solidFill>
                  <a:srgbClr val="FF0000"/>
                </a:solidFill>
              </a:rPr>
              <a:t> 하는 일이 자주 발생하고 있습니다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이에 대해 굉장히 심각한 문제로 받아 들이고 있으며</a:t>
            </a:r>
            <a:r>
              <a:rPr lang="en-US" altLang="ko-KR" dirty="0">
                <a:solidFill>
                  <a:prstClr val="black"/>
                </a:solidFill>
              </a:rPr>
              <a:t>,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해당 문제가 반복될 경우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 err="1">
                <a:solidFill>
                  <a:prstClr val="black"/>
                </a:solidFill>
              </a:rPr>
              <a:t>재배포한</a:t>
            </a:r>
            <a:r>
              <a:rPr lang="ko-KR" altLang="en-US" dirty="0">
                <a:solidFill>
                  <a:prstClr val="black"/>
                </a:solidFill>
              </a:rPr>
              <a:t> 자에 대해서는 그에 대한 책임을 반드시 물을 것입니다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저작권을 존중하지 않는 극히 소수의 사용자로 인해 다수가 피해를 보지 않도록 주의해 주시면 감사하겠으며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자료가 업로드 된 곳이 있다면 저에게 알려주시면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자료를 소개하고자 할 경우에는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en-US" altLang="ko-KR" dirty="0" err="1">
                <a:solidFill>
                  <a:prstClr val="black"/>
                </a:solidFill>
              </a:rPr>
              <a:t>pptbizcam</a:t>
            </a:r>
            <a:r>
              <a:rPr lang="en-US" altLang="ko-KR" dirty="0">
                <a:solidFill>
                  <a:prstClr val="black"/>
                </a:solidFill>
              </a:rPr>
              <a:t> </a:t>
            </a:r>
            <a:r>
              <a:rPr lang="ko-KR" altLang="en-US" dirty="0">
                <a:solidFill>
                  <a:prstClr val="black"/>
                </a:solidFill>
              </a:rPr>
              <a:t>사이트로의 링크 처리로만 가능하며 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파일 자체를 업로드 하는 것은 불가한 점 유의해 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sz="2400" b="1" dirty="0">
                <a:solidFill>
                  <a:srgbClr val="FF0000"/>
                </a:solidFill>
              </a:rPr>
              <a:t>홍보</a:t>
            </a:r>
            <a:r>
              <a:rPr lang="en-US" altLang="ko-KR" sz="2400" b="1" dirty="0">
                <a:solidFill>
                  <a:srgbClr val="FF0000"/>
                </a:solidFill>
              </a:rPr>
              <a:t>, </a:t>
            </a:r>
            <a:r>
              <a:rPr lang="ko-KR" altLang="en-US" sz="2400" b="1" dirty="0">
                <a:solidFill>
                  <a:srgbClr val="FF0000"/>
                </a:solidFill>
              </a:rPr>
              <a:t>경제적 이익을 취하는 행위 또한 불가합니다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sz="2400" b="1" dirty="0">
              <a:solidFill>
                <a:srgbClr val="FF0000"/>
              </a:solidFill>
            </a:endParaRPr>
          </a:p>
          <a:p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※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기타 활용 가능 범위는 공유 사이트 </a:t>
            </a:r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-&gt; </a:t>
            </a:r>
            <a:r>
              <a:rPr lang="ko-KR" altLang="en-US" sz="2000" b="1" dirty="0" err="1">
                <a:solidFill>
                  <a:srgbClr val="4472C4">
                    <a:lumMod val="75000"/>
                  </a:srgbClr>
                </a:solidFill>
              </a:rPr>
              <a:t>수다방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 게시판 공지사항 참고</a:t>
            </a:r>
            <a:endParaRPr lang="en-US" altLang="ko-KR" sz="2000" b="1" dirty="0">
              <a:solidFill>
                <a:srgbClr val="4472C4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77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7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604</Words>
  <Application>Microsoft Office PowerPoint</Application>
  <PresentationFormat>와이드스크린</PresentationFormat>
  <Paragraphs>151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Aharoni</vt:lpstr>
      <vt:lpstr>맑은 고딕</vt:lpstr>
      <vt:lpstr>Arial</vt:lpstr>
      <vt:lpstr>27_Office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1</cp:revision>
  <dcterms:created xsi:type="dcterms:W3CDTF">2021-02-07T03:50:43Z</dcterms:created>
  <dcterms:modified xsi:type="dcterms:W3CDTF">2024-05-10T07:49:02Z</dcterms:modified>
</cp:coreProperties>
</file>