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00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46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27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4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66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68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14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20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51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3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14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4472858" y="1768549"/>
            <a:ext cx="3261794" cy="1020127"/>
            <a:chOff x="4715520" y="1844862"/>
            <a:chExt cx="3261794" cy="1020127"/>
          </a:xfrm>
        </p:grpSpPr>
        <p:sp>
          <p:nvSpPr>
            <p:cNvPr id="16" name="이등변 삼각형 15"/>
            <p:cNvSpPr/>
            <p:nvPr/>
          </p:nvSpPr>
          <p:spPr>
            <a:xfrm rot="10800000">
              <a:off x="4853667" y="2625836"/>
              <a:ext cx="930899" cy="233843"/>
            </a:xfrm>
            <a:prstGeom prst="triangle">
              <a:avLst>
                <a:gd name="adj" fmla="val 31437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" name="사다리꼴 1"/>
            <p:cNvSpPr/>
            <p:nvPr/>
          </p:nvSpPr>
          <p:spPr>
            <a:xfrm rot="16200000">
              <a:off x="5974443" y="827909"/>
              <a:ext cx="749300" cy="2984500"/>
            </a:xfrm>
            <a:prstGeom prst="trapezoid">
              <a:avLst>
                <a:gd name="adj" fmla="val 8729"/>
              </a:avLst>
            </a:prstGeom>
            <a:solidFill>
              <a:srgbClr val="08CD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 flipV="1">
              <a:off x="4856843" y="1895025"/>
              <a:ext cx="1714500" cy="24607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 flipV="1">
              <a:off x="5202918" y="1844862"/>
              <a:ext cx="825500" cy="9524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타원 12"/>
            <p:cNvSpPr/>
            <p:nvPr/>
          </p:nvSpPr>
          <p:spPr>
            <a:xfrm>
              <a:off x="6693263" y="184486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이등변 삼각형 13"/>
            <p:cNvSpPr/>
            <p:nvPr/>
          </p:nvSpPr>
          <p:spPr>
            <a:xfrm rot="20700000">
              <a:off x="7249523" y="2774502"/>
              <a:ext cx="72000" cy="72000"/>
            </a:xfrm>
            <a:prstGeom prst="triangl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 16"/>
            <p:cNvSpPr/>
            <p:nvPr/>
          </p:nvSpPr>
          <p:spPr>
            <a:xfrm>
              <a:off x="4803503" y="2346829"/>
              <a:ext cx="289560" cy="441960"/>
            </a:xfrm>
            <a:custGeom>
              <a:avLst/>
              <a:gdLst>
                <a:gd name="connsiteX0" fmla="*/ 0 w 289560"/>
                <a:gd name="connsiteY0" fmla="*/ 0 h 441960"/>
                <a:gd name="connsiteX1" fmla="*/ 15240 w 289560"/>
                <a:gd name="connsiteY1" fmla="*/ 327660 h 441960"/>
                <a:gd name="connsiteX2" fmla="*/ 289560 w 289560"/>
                <a:gd name="connsiteY2" fmla="*/ 441960 h 441960"/>
                <a:gd name="connsiteX0" fmla="*/ 3810 w 293370"/>
                <a:gd name="connsiteY0" fmla="*/ 0 h 441960"/>
                <a:gd name="connsiteX1" fmla="*/ 0 w 293370"/>
                <a:gd name="connsiteY1" fmla="*/ 303848 h 441960"/>
                <a:gd name="connsiteX2" fmla="*/ 293370 w 293370"/>
                <a:gd name="connsiteY2" fmla="*/ 441960 h 441960"/>
                <a:gd name="connsiteX0" fmla="*/ 0 w 289560"/>
                <a:gd name="connsiteY0" fmla="*/ 0 h 441960"/>
                <a:gd name="connsiteX1" fmla="*/ 5715 w 289560"/>
                <a:gd name="connsiteY1" fmla="*/ 315754 h 441960"/>
                <a:gd name="connsiteX2" fmla="*/ 289560 w 289560"/>
                <a:gd name="connsiteY2" fmla="*/ 441960 h 441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9560" h="441960">
                  <a:moveTo>
                    <a:pt x="0" y="0"/>
                  </a:moveTo>
                  <a:lnTo>
                    <a:pt x="5715" y="315754"/>
                  </a:lnTo>
                  <a:lnTo>
                    <a:pt x="289560" y="441960"/>
                  </a:lnTo>
                </a:path>
              </a:pathLst>
            </a:cu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 17"/>
            <p:cNvSpPr/>
            <p:nvPr/>
          </p:nvSpPr>
          <p:spPr>
            <a:xfrm>
              <a:off x="5588363" y="2712589"/>
              <a:ext cx="838200" cy="152400"/>
            </a:xfrm>
            <a:custGeom>
              <a:avLst/>
              <a:gdLst>
                <a:gd name="connsiteX0" fmla="*/ 0 w 838200"/>
                <a:gd name="connsiteY0" fmla="*/ 152400 h 152400"/>
                <a:gd name="connsiteX1" fmla="*/ 182880 w 838200"/>
                <a:gd name="connsiteY1" fmla="*/ 0 h 152400"/>
                <a:gd name="connsiteX2" fmla="*/ 838200 w 838200"/>
                <a:gd name="connsiteY2" fmla="*/ 1524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152400">
                  <a:moveTo>
                    <a:pt x="0" y="152400"/>
                  </a:moveTo>
                  <a:lnTo>
                    <a:pt x="182880" y="0"/>
                  </a:lnTo>
                  <a:lnTo>
                    <a:pt x="838200" y="15240"/>
                  </a:lnTo>
                </a:path>
              </a:pathLst>
            </a:cu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자유형 18"/>
            <p:cNvSpPr/>
            <p:nvPr/>
          </p:nvSpPr>
          <p:spPr>
            <a:xfrm>
              <a:off x="7554323" y="2430649"/>
              <a:ext cx="342900" cy="312420"/>
            </a:xfrm>
            <a:custGeom>
              <a:avLst/>
              <a:gdLst>
                <a:gd name="connsiteX0" fmla="*/ 342900 w 342900"/>
                <a:gd name="connsiteY0" fmla="*/ 0 h 312420"/>
                <a:gd name="connsiteX1" fmla="*/ 342900 w 342900"/>
                <a:gd name="connsiteY1" fmla="*/ 312420 h 312420"/>
                <a:gd name="connsiteX2" fmla="*/ 0 w 342900"/>
                <a:gd name="connsiteY2" fmla="*/ 304800 h 312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" h="312420">
                  <a:moveTo>
                    <a:pt x="342900" y="0"/>
                  </a:moveTo>
                  <a:lnTo>
                    <a:pt x="342900" y="312420"/>
                  </a:lnTo>
                  <a:lnTo>
                    <a:pt x="0" y="304800"/>
                  </a:lnTo>
                </a:path>
              </a:pathLst>
            </a:cu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>
              <a:off x="5870574" y="2772482"/>
              <a:ext cx="858689" cy="18294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직사각형 21"/>
            <p:cNvSpPr/>
            <p:nvPr/>
          </p:nvSpPr>
          <p:spPr>
            <a:xfrm rot="20700000">
              <a:off x="7905314" y="1859025"/>
              <a:ext cx="72000" cy="72000"/>
            </a:xfrm>
            <a:prstGeom prst="rect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이등변 삼각형 22"/>
            <p:cNvSpPr/>
            <p:nvPr/>
          </p:nvSpPr>
          <p:spPr>
            <a:xfrm rot="7200000">
              <a:off x="4715520" y="2177602"/>
              <a:ext cx="72000" cy="72000"/>
            </a:xfrm>
            <a:prstGeom prst="triangl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5" name="직사각형 14"/>
          <p:cNvSpPr/>
          <p:nvPr/>
        </p:nvSpPr>
        <p:spPr>
          <a:xfrm>
            <a:off x="4908547" y="1981156"/>
            <a:ext cx="2468946" cy="454292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prstClr val="white"/>
                </a:solidFill>
              </a:rPr>
              <a:t>경영 </a:t>
            </a:r>
            <a:r>
              <a:rPr lang="en-US" altLang="ko-KR" b="1" dirty="0">
                <a:solidFill>
                  <a:prstClr val="white"/>
                </a:solidFill>
              </a:rPr>
              <a:t>201234567 </a:t>
            </a:r>
            <a:r>
              <a:rPr lang="ko-KR" altLang="en-US" b="1" dirty="0" err="1">
                <a:solidFill>
                  <a:prstClr val="white"/>
                </a:solidFill>
              </a:rPr>
              <a:t>조땡</a:t>
            </a:r>
            <a:endParaRPr lang="en-US" altLang="ko-KR" b="1" dirty="0">
              <a:solidFill>
                <a:prstClr val="white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2371271" y="3010131"/>
            <a:ext cx="746496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4400" b="1" i="1" kern="0" dirty="0">
                <a:solidFill>
                  <a:srgbClr val="08CDD5"/>
                </a:solidFill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12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  <a:endParaRPr lang="ko-KR" altLang="en-US" sz="72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1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그룹 27"/>
          <p:cNvGrpSpPr/>
          <p:nvPr/>
        </p:nvGrpSpPr>
        <p:grpSpPr>
          <a:xfrm>
            <a:off x="214086" y="696686"/>
            <a:ext cx="11822109" cy="6003881"/>
            <a:chOff x="214086" y="696686"/>
            <a:chExt cx="11822109" cy="6003881"/>
          </a:xfrm>
        </p:grpSpPr>
        <p:sp>
          <p:nvSpPr>
            <p:cNvPr id="26" name="자유형 25"/>
            <p:cNvSpPr/>
            <p:nvPr/>
          </p:nvSpPr>
          <p:spPr>
            <a:xfrm>
              <a:off x="214086" y="696686"/>
              <a:ext cx="11760200" cy="5955846"/>
            </a:xfrm>
            <a:custGeom>
              <a:avLst/>
              <a:gdLst>
                <a:gd name="connsiteX0" fmla="*/ 3497943 w 11684000"/>
                <a:gd name="connsiteY0" fmla="*/ 72571 h 5965371"/>
                <a:gd name="connsiteX1" fmla="*/ 11640457 w 11684000"/>
                <a:gd name="connsiteY1" fmla="*/ 72571 h 5965371"/>
                <a:gd name="connsiteX2" fmla="*/ 11684000 w 11684000"/>
                <a:gd name="connsiteY2" fmla="*/ 5936343 h 5965371"/>
                <a:gd name="connsiteX3" fmla="*/ 0 w 11684000"/>
                <a:gd name="connsiteY3" fmla="*/ 5965371 h 5965371"/>
                <a:gd name="connsiteX4" fmla="*/ 58057 w 11684000"/>
                <a:gd name="connsiteY4" fmla="*/ 0 h 5965371"/>
                <a:gd name="connsiteX5" fmla="*/ 130628 w 11684000"/>
                <a:gd name="connsiteY5" fmla="*/ 0 h 5965371"/>
                <a:gd name="connsiteX0" fmla="*/ 3574143 w 11760200"/>
                <a:gd name="connsiteY0" fmla="*/ 72571 h 5955846"/>
                <a:gd name="connsiteX1" fmla="*/ 11716657 w 11760200"/>
                <a:gd name="connsiteY1" fmla="*/ 72571 h 5955846"/>
                <a:gd name="connsiteX2" fmla="*/ 11760200 w 11760200"/>
                <a:gd name="connsiteY2" fmla="*/ 5936343 h 5955846"/>
                <a:gd name="connsiteX3" fmla="*/ 0 w 11760200"/>
                <a:gd name="connsiteY3" fmla="*/ 5955846 h 5955846"/>
                <a:gd name="connsiteX4" fmla="*/ 134257 w 11760200"/>
                <a:gd name="connsiteY4" fmla="*/ 0 h 5955846"/>
                <a:gd name="connsiteX5" fmla="*/ 206828 w 11760200"/>
                <a:gd name="connsiteY5" fmla="*/ 0 h 5955846"/>
                <a:gd name="connsiteX0" fmla="*/ 3574143 w 11760200"/>
                <a:gd name="connsiteY0" fmla="*/ 72571 h 5955846"/>
                <a:gd name="connsiteX1" fmla="*/ 11716657 w 11760200"/>
                <a:gd name="connsiteY1" fmla="*/ 72571 h 5955846"/>
                <a:gd name="connsiteX2" fmla="*/ 11760200 w 11760200"/>
                <a:gd name="connsiteY2" fmla="*/ 5936343 h 5955846"/>
                <a:gd name="connsiteX3" fmla="*/ 0 w 11760200"/>
                <a:gd name="connsiteY3" fmla="*/ 5955846 h 5955846"/>
                <a:gd name="connsiteX4" fmla="*/ 77107 w 11760200"/>
                <a:gd name="connsiteY4" fmla="*/ 0 h 5955846"/>
                <a:gd name="connsiteX5" fmla="*/ 206828 w 11760200"/>
                <a:gd name="connsiteY5" fmla="*/ 0 h 5955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60200" h="5955846">
                  <a:moveTo>
                    <a:pt x="3574143" y="72571"/>
                  </a:moveTo>
                  <a:lnTo>
                    <a:pt x="11716657" y="72571"/>
                  </a:lnTo>
                  <a:lnTo>
                    <a:pt x="11760200" y="5936343"/>
                  </a:lnTo>
                  <a:lnTo>
                    <a:pt x="0" y="5955846"/>
                  </a:lnTo>
                  <a:lnTo>
                    <a:pt x="77107" y="0"/>
                  </a:lnTo>
                  <a:lnTo>
                    <a:pt x="206828" y="0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>
              <a:off x="11702820" y="6388147"/>
              <a:ext cx="333375" cy="312420"/>
            </a:xfrm>
            <a:custGeom>
              <a:avLst/>
              <a:gdLst>
                <a:gd name="connsiteX0" fmla="*/ 342900 w 342900"/>
                <a:gd name="connsiteY0" fmla="*/ 0 h 312420"/>
                <a:gd name="connsiteX1" fmla="*/ 342900 w 342900"/>
                <a:gd name="connsiteY1" fmla="*/ 312420 h 312420"/>
                <a:gd name="connsiteX2" fmla="*/ 0 w 342900"/>
                <a:gd name="connsiteY2" fmla="*/ 304800 h 312420"/>
                <a:gd name="connsiteX0" fmla="*/ 338137 w 338137"/>
                <a:gd name="connsiteY0" fmla="*/ 0 h 328613"/>
                <a:gd name="connsiteX1" fmla="*/ 338137 w 338137"/>
                <a:gd name="connsiteY1" fmla="*/ 312420 h 328613"/>
                <a:gd name="connsiteX2" fmla="*/ 0 w 338137"/>
                <a:gd name="connsiteY2" fmla="*/ 328613 h 328613"/>
                <a:gd name="connsiteX0" fmla="*/ 333375 w 333375"/>
                <a:gd name="connsiteY0" fmla="*/ 0 h 312420"/>
                <a:gd name="connsiteX1" fmla="*/ 333375 w 333375"/>
                <a:gd name="connsiteY1" fmla="*/ 312420 h 312420"/>
                <a:gd name="connsiteX2" fmla="*/ 0 w 333375"/>
                <a:gd name="connsiteY2" fmla="*/ 309563 h 312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3375" h="312420">
                  <a:moveTo>
                    <a:pt x="333375" y="0"/>
                  </a:moveTo>
                  <a:lnTo>
                    <a:pt x="333375" y="312420"/>
                  </a:lnTo>
                  <a:lnTo>
                    <a:pt x="0" y="309563"/>
                  </a:lnTo>
                </a:path>
              </a:pathLst>
            </a:cu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486420" y="122055"/>
            <a:ext cx="3261794" cy="1020127"/>
            <a:chOff x="486420" y="122055"/>
            <a:chExt cx="3261794" cy="1020127"/>
          </a:xfrm>
        </p:grpSpPr>
        <p:sp>
          <p:nvSpPr>
            <p:cNvPr id="16" name="이등변 삼각형 15"/>
            <p:cNvSpPr/>
            <p:nvPr/>
          </p:nvSpPr>
          <p:spPr>
            <a:xfrm rot="10800000">
              <a:off x="624567" y="903029"/>
              <a:ext cx="930899" cy="233843"/>
            </a:xfrm>
            <a:prstGeom prst="triangle">
              <a:avLst>
                <a:gd name="adj" fmla="val 31437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" name="사다리꼴 1"/>
            <p:cNvSpPr/>
            <p:nvPr/>
          </p:nvSpPr>
          <p:spPr>
            <a:xfrm rot="16200000">
              <a:off x="1745343" y="-894898"/>
              <a:ext cx="749300" cy="2984500"/>
            </a:xfrm>
            <a:prstGeom prst="trapezoid">
              <a:avLst>
                <a:gd name="adj" fmla="val 8729"/>
              </a:avLst>
            </a:prstGeom>
            <a:solidFill>
              <a:srgbClr val="08CD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 flipV="1">
              <a:off x="627743" y="172218"/>
              <a:ext cx="1714500" cy="24607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 flipV="1">
              <a:off x="973818" y="122055"/>
              <a:ext cx="825500" cy="9524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타원 12"/>
            <p:cNvSpPr/>
            <p:nvPr/>
          </p:nvSpPr>
          <p:spPr>
            <a:xfrm>
              <a:off x="2464163" y="122055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이등변 삼각형 13"/>
            <p:cNvSpPr/>
            <p:nvPr/>
          </p:nvSpPr>
          <p:spPr>
            <a:xfrm rot="20700000">
              <a:off x="3020423" y="1051695"/>
              <a:ext cx="72000" cy="72000"/>
            </a:xfrm>
            <a:prstGeom prst="triangl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 16"/>
            <p:cNvSpPr/>
            <p:nvPr/>
          </p:nvSpPr>
          <p:spPr>
            <a:xfrm>
              <a:off x="574403" y="624022"/>
              <a:ext cx="289560" cy="441960"/>
            </a:xfrm>
            <a:custGeom>
              <a:avLst/>
              <a:gdLst>
                <a:gd name="connsiteX0" fmla="*/ 0 w 289560"/>
                <a:gd name="connsiteY0" fmla="*/ 0 h 441960"/>
                <a:gd name="connsiteX1" fmla="*/ 15240 w 289560"/>
                <a:gd name="connsiteY1" fmla="*/ 327660 h 441960"/>
                <a:gd name="connsiteX2" fmla="*/ 289560 w 289560"/>
                <a:gd name="connsiteY2" fmla="*/ 441960 h 441960"/>
                <a:gd name="connsiteX0" fmla="*/ 3810 w 293370"/>
                <a:gd name="connsiteY0" fmla="*/ 0 h 441960"/>
                <a:gd name="connsiteX1" fmla="*/ 0 w 293370"/>
                <a:gd name="connsiteY1" fmla="*/ 303848 h 441960"/>
                <a:gd name="connsiteX2" fmla="*/ 293370 w 293370"/>
                <a:gd name="connsiteY2" fmla="*/ 441960 h 441960"/>
                <a:gd name="connsiteX0" fmla="*/ 0 w 289560"/>
                <a:gd name="connsiteY0" fmla="*/ 0 h 441960"/>
                <a:gd name="connsiteX1" fmla="*/ 5715 w 289560"/>
                <a:gd name="connsiteY1" fmla="*/ 315754 h 441960"/>
                <a:gd name="connsiteX2" fmla="*/ 289560 w 289560"/>
                <a:gd name="connsiteY2" fmla="*/ 441960 h 441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9560" h="441960">
                  <a:moveTo>
                    <a:pt x="0" y="0"/>
                  </a:moveTo>
                  <a:lnTo>
                    <a:pt x="5715" y="315754"/>
                  </a:lnTo>
                  <a:lnTo>
                    <a:pt x="289560" y="441960"/>
                  </a:lnTo>
                </a:path>
              </a:pathLst>
            </a:cu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 17"/>
            <p:cNvSpPr/>
            <p:nvPr/>
          </p:nvSpPr>
          <p:spPr>
            <a:xfrm>
              <a:off x="1359263" y="989782"/>
              <a:ext cx="838200" cy="152400"/>
            </a:xfrm>
            <a:custGeom>
              <a:avLst/>
              <a:gdLst>
                <a:gd name="connsiteX0" fmla="*/ 0 w 838200"/>
                <a:gd name="connsiteY0" fmla="*/ 152400 h 152400"/>
                <a:gd name="connsiteX1" fmla="*/ 182880 w 838200"/>
                <a:gd name="connsiteY1" fmla="*/ 0 h 152400"/>
                <a:gd name="connsiteX2" fmla="*/ 838200 w 838200"/>
                <a:gd name="connsiteY2" fmla="*/ 1524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152400">
                  <a:moveTo>
                    <a:pt x="0" y="152400"/>
                  </a:moveTo>
                  <a:lnTo>
                    <a:pt x="182880" y="0"/>
                  </a:lnTo>
                  <a:lnTo>
                    <a:pt x="838200" y="15240"/>
                  </a:lnTo>
                </a:path>
              </a:pathLst>
            </a:cu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자유형 18"/>
            <p:cNvSpPr/>
            <p:nvPr/>
          </p:nvSpPr>
          <p:spPr>
            <a:xfrm>
              <a:off x="3325223" y="707842"/>
              <a:ext cx="342900" cy="312420"/>
            </a:xfrm>
            <a:custGeom>
              <a:avLst/>
              <a:gdLst>
                <a:gd name="connsiteX0" fmla="*/ 342900 w 342900"/>
                <a:gd name="connsiteY0" fmla="*/ 0 h 312420"/>
                <a:gd name="connsiteX1" fmla="*/ 342900 w 342900"/>
                <a:gd name="connsiteY1" fmla="*/ 312420 h 312420"/>
                <a:gd name="connsiteX2" fmla="*/ 0 w 342900"/>
                <a:gd name="connsiteY2" fmla="*/ 304800 h 312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" h="312420">
                  <a:moveTo>
                    <a:pt x="342900" y="0"/>
                  </a:moveTo>
                  <a:lnTo>
                    <a:pt x="342900" y="312420"/>
                  </a:lnTo>
                  <a:lnTo>
                    <a:pt x="0" y="304800"/>
                  </a:lnTo>
                </a:path>
              </a:pathLst>
            </a:cu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>
              <a:off x="1641474" y="1049675"/>
              <a:ext cx="858689" cy="18294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직사각형 21"/>
            <p:cNvSpPr/>
            <p:nvPr/>
          </p:nvSpPr>
          <p:spPr>
            <a:xfrm rot="20700000">
              <a:off x="3676214" y="136218"/>
              <a:ext cx="72000" cy="72000"/>
            </a:xfrm>
            <a:prstGeom prst="rect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이등변 삼각형 22"/>
            <p:cNvSpPr/>
            <p:nvPr/>
          </p:nvSpPr>
          <p:spPr>
            <a:xfrm rot="7200000">
              <a:off x="486420" y="454795"/>
              <a:ext cx="72000" cy="72000"/>
            </a:xfrm>
            <a:prstGeom prst="triangl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5" name="직사각형 14"/>
          <p:cNvSpPr/>
          <p:nvPr/>
        </p:nvSpPr>
        <p:spPr>
          <a:xfrm>
            <a:off x="940705" y="316405"/>
            <a:ext cx="1401538" cy="454292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CONTENTS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3914229" y="30503"/>
            <a:ext cx="74649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srgbClr val="08CDD5"/>
                </a:solidFill>
              </a:rPr>
              <a:t>PPT PRESENTATION  </a:t>
            </a:r>
            <a:r>
              <a:rPr lang="en-US" altLang="ko-KR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  <a:endParaRPr lang="ko-KR" altLang="en-US" sz="48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7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19935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387119" y="5524135"/>
            <a:ext cx="73024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3213476" y="2111807"/>
            <a:ext cx="2383991" cy="2383991"/>
          </a:xfrm>
          <a:prstGeom prst="ellipse">
            <a:avLst/>
          </a:prstGeom>
          <a:solidFill>
            <a:srgbClr val="F9F9F9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249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249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249</a:t>
            </a:r>
          </a:p>
        </p:txBody>
      </p:sp>
      <p:sp>
        <p:nvSpPr>
          <p:cNvPr id="10" name="타원 9"/>
          <p:cNvSpPr/>
          <p:nvPr/>
        </p:nvSpPr>
        <p:spPr>
          <a:xfrm>
            <a:off x="6044491" y="2111808"/>
            <a:ext cx="2383991" cy="2383991"/>
          </a:xfrm>
          <a:prstGeom prst="ellipse">
            <a:avLst/>
          </a:prstGeom>
          <a:solidFill>
            <a:srgbClr val="08C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205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213</a:t>
            </a:r>
          </a:p>
        </p:txBody>
      </p:sp>
    </p:spTree>
    <p:extLst>
      <p:ext uri="{BB962C8B-B14F-4D97-AF65-F5344CB8AC3E}">
        <p14:creationId xmlns:p14="http://schemas.microsoft.com/office/powerpoint/2010/main" val="84049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3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와이드스크린</PresentationFormat>
  <Paragraphs>35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30_Office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1</cp:revision>
  <dcterms:created xsi:type="dcterms:W3CDTF">2021-03-07T02:55:27Z</dcterms:created>
  <dcterms:modified xsi:type="dcterms:W3CDTF">2024-05-17T06:48:09Z</dcterms:modified>
</cp:coreProperties>
</file>