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983B41"/>
    <a:srgbClr val="7B303B"/>
    <a:srgbClr val="350A0E"/>
    <a:srgbClr val="EDC2A2"/>
    <a:srgbClr val="DEBB9E"/>
    <a:srgbClr val="F4CCB0"/>
    <a:srgbClr val="837D7D"/>
    <a:srgbClr val="404040"/>
    <a:srgbClr val="604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34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5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85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83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05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22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68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82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18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92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56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34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D3E2-49C0-4CF5-A27D-5F74389F97FD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88B3-698D-439C-99DC-699221E106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36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bg1">
              <a:lumMod val="95000"/>
            </a:schemeClr>
          </a:fgClr>
          <a:bgClr>
            <a:srgbClr val="E4E4E4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자유형 68"/>
          <p:cNvSpPr/>
          <p:nvPr/>
        </p:nvSpPr>
        <p:spPr>
          <a:xfrm>
            <a:off x="3045629" y="0"/>
            <a:ext cx="3941010" cy="6858000"/>
          </a:xfrm>
          <a:custGeom>
            <a:avLst/>
            <a:gdLst>
              <a:gd name="connsiteX0" fmla="*/ 922806 w 3941010"/>
              <a:gd name="connsiteY0" fmla="*/ 0 h 6858000"/>
              <a:gd name="connsiteX1" fmla="*/ 3326075 w 3941010"/>
              <a:gd name="connsiteY1" fmla="*/ 0 h 6858000"/>
              <a:gd name="connsiteX2" fmla="*/ 3039310 w 3941010"/>
              <a:gd name="connsiteY2" fmla="*/ 1689100 h 6858000"/>
              <a:gd name="connsiteX3" fmla="*/ 3941010 w 3941010"/>
              <a:gd name="connsiteY3" fmla="*/ 3251200 h 6858000"/>
              <a:gd name="connsiteX4" fmla="*/ 3382210 w 3941010"/>
              <a:gd name="connsiteY4" fmla="*/ 5727700 h 6858000"/>
              <a:gd name="connsiteX5" fmla="*/ 2543136 w 3941010"/>
              <a:gd name="connsiteY5" fmla="*/ 6858000 h 6858000"/>
              <a:gd name="connsiteX6" fmla="*/ 0 w 3941010"/>
              <a:gd name="connsiteY6" fmla="*/ 6858000 h 6858000"/>
              <a:gd name="connsiteX7" fmla="*/ 1223210 w 3941010"/>
              <a:gd name="connsiteY7" fmla="*/ 6083300 h 6858000"/>
              <a:gd name="connsiteX8" fmla="*/ 994610 w 3941010"/>
              <a:gd name="connsiteY8" fmla="*/ 4953000 h 6858000"/>
              <a:gd name="connsiteX9" fmla="*/ 397710 w 3941010"/>
              <a:gd name="connsiteY9" fmla="*/ 3543300 h 6858000"/>
              <a:gd name="connsiteX10" fmla="*/ 1070810 w 3941010"/>
              <a:gd name="connsiteY10" fmla="*/ 2603500 h 6858000"/>
              <a:gd name="connsiteX11" fmla="*/ 927656 w 3941010"/>
              <a:gd name="connsiteY11" fmla="*/ 265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1010" h="6858000">
                <a:moveTo>
                  <a:pt x="922806" y="0"/>
                </a:moveTo>
                <a:lnTo>
                  <a:pt x="3326075" y="0"/>
                </a:lnTo>
                <a:lnTo>
                  <a:pt x="3039310" y="1689100"/>
                </a:lnTo>
                <a:lnTo>
                  <a:pt x="3941010" y="3251200"/>
                </a:lnTo>
                <a:lnTo>
                  <a:pt x="3382210" y="5727700"/>
                </a:lnTo>
                <a:lnTo>
                  <a:pt x="2543136" y="6858000"/>
                </a:lnTo>
                <a:lnTo>
                  <a:pt x="0" y="6858000"/>
                </a:lnTo>
                <a:lnTo>
                  <a:pt x="1223210" y="6083300"/>
                </a:lnTo>
                <a:lnTo>
                  <a:pt x="994610" y="4953000"/>
                </a:lnTo>
                <a:lnTo>
                  <a:pt x="397710" y="3543300"/>
                </a:lnTo>
                <a:lnTo>
                  <a:pt x="1070810" y="2603500"/>
                </a:lnTo>
                <a:cubicBezTo>
                  <a:pt x="897518" y="1778000"/>
                  <a:pt x="1059090" y="863203"/>
                  <a:pt x="927656" y="2654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순서도: 연결자 12"/>
          <p:cNvSpPr/>
          <p:nvPr/>
        </p:nvSpPr>
        <p:spPr>
          <a:xfrm>
            <a:off x="1323580" y="4140200"/>
            <a:ext cx="469900" cy="469900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순서도: 연결자 13"/>
          <p:cNvSpPr/>
          <p:nvPr/>
        </p:nvSpPr>
        <p:spPr>
          <a:xfrm>
            <a:off x="4061523" y="4140200"/>
            <a:ext cx="469900" cy="469900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순서도: 연결자 14"/>
          <p:cNvSpPr/>
          <p:nvPr/>
        </p:nvSpPr>
        <p:spPr>
          <a:xfrm>
            <a:off x="7020623" y="4140200"/>
            <a:ext cx="469900" cy="469900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순서도: 연결자 16"/>
          <p:cNvSpPr/>
          <p:nvPr/>
        </p:nvSpPr>
        <p:spPr>
          <a:xfrm>
            <a:off x="10421048" y="2575719"/>
            <a:ext cx="469900" cy="469900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순서도: 연결자 17"/>
          <p:cNvSpPr/>
          <p:nvPr/>
        </p:nvSpPr>
        <p:spPr>
          <a:xfrm>
            <a:off x="6461823" y="1689100"/>
            <a:ext cx="469900" cy="469900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순서도: 연결자 18"/>
          <p:cNvSpPr/>
          <p:nvPr/>
        </p:nvSpPr>
        <p:spPr>
          <a:xfrm>
            <a:off x="10344848" y="5575300"/>
            <a:ext cx="469900" cy="469900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cxnSp>
        <p:nvCxnSpPr>
          <p:cNvPr id="21" name="직선 연결선 20"/>
          <p:cNvCxnSpPr>
            <a:stCxn id="13" idx="6"/>
            <a:endCxn id="14" idx="2"/>
          </p:cNvCxnSpPr>
          <p:nvPr/>
        </p:nvCxnSpPr>
        <p:spPr>
          <a:xfrm>
            <a:off x="1793480" y="4375150"/>
            <a:ext cx="2268043" cy="0"/>
          </a:xfrm>
          <a:prstGeom prst="line">
            <a:avLst/>
          </a:prstGeom>
          <a:ln w="257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>
            <a:stCxn id="14" idx="6"/>
            <a:endCxn id="15" idx="2"/>
          </p:cNvCxnSpPr>
          <p:nvPr/>
        </p:nvCxnSpPr>
        <p:spPr>
          <a:xfrm>
            <a:off x="4531423" y="4375150"/>
            <a:ext cx="2489200" cy="0"/>
          </a:xfrm>
          <a:prstGeom prst="line">
            <a:avLst/>
          </a:prstGeom>
          <a:ln w="257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15" idx="6"/>
            <a:endCxn id="16" idx="2"/>
          </p:cNvCxnSpPr>
          <p:nvPr/>
        </p:nvCxnSpPr>
        <p:spPr>
          <a:xfrm>
            <a:off x="7490523" y="4375150"/>
            <a:ext cx="1447800" cy="0"/>
          </a:xfrm>
          <a:prstGeom prst="line">
            <a:avLst/>
          </a:prstGeom>
          <a:ln w="257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>
            <a:stCxn id="16" idx="7"/>
            <a:endCxn id="17" idx="3"/>
          </p:cNvCxnSpPr>
          <p:nvPr/>
        </p:nvCxnSpPr>
        <p:spPr>
          <a:xfrm flipV="1">
            <a:off x="9339408" y="2976804"/>
            <a:ext cx="1150455" cy="1232211"/>
          </a:xfrm>
          <a:prstGeom prst="line">
            <a:avLst/>
          </a:prstGeom>
          <a:ln w="257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>
            <a:stCxn id="18" idx="5"/>
            <a:endCxn id="16" idx="1"/>
          </p:cNvCxnSpPr>
          <p:nvPr/>
        </p:nvCxnSpPr>
        <p:spPr>
          <a:xfrm>
            <a:off x="6862908" y="2090185"/>
            <a:ext cx="2144230" cy="2118830"/>
          </a:xfrm>
          <a:prstGeom prst="line">
            <a:avLst/>
          </a:prstGeom>
          <a:ln w="2571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>
            <a:stCxn id="16" idx="5"/>
            <a:endCxn id="19" idx="1"/>
          </p:cNvCxnSpPr>
          <p:nvPr/>
        </p:nvCxnSpPr>
        <p:spPr>
          <a:xfrm>
            <a:off x="9339408" y="4541285"/>
            <a:ext cx="1074255" cy="1102830"/>
          </a:xfrm>
          <a:prstGeom prst="line">
            <a:avLst/>
          </a:prstGeom>
          <a:ln w="2571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순서도: 연결자 15"/>
          <p:cNvSpPr/>
          <p:nvPr/>
        </p:nvSpPr>
        <p:spPr>
          <a:xfrm>
            <a:off x="8938323" y="4140200"/>
            <a:ext cx="469900" cy="469900"/>
          </a:xfrm>
          <a:prstGeom prst="flowChartConnector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" name="그룹 41"/>
          <p:cNvGrpSpPr/>
          <p:nvPr/>
        </p:nvGrpSpPr>
        <p:grpSpPr>
          <a:xfrm>
            <a:off x="6079422" y="5075717"/>
            <a:ext cx="2332039" cy="1349448"/>
            <a:chOff x="8490702" y="2435678"/>
            <a:chExt cx="2332039" cy="1349448"/>
          </a:xfrm>
        </p:grpSpPr>
        <p:sp>
          <p:nvSpPr>
            <p:cNvPr id="43" name="양쪽 모서리가 둥근 사각형 42"/>
            <p:cNvSpPr/>
            <p:nvPr/>
          </p:nvSpPr>
          <p:spPr>
            <a:xfrm>
              <a:off x="8490703" y="2803919"/>
              <a:ext cx="2332038" cy="981207"/>
            </a:xfrm>
            <a:prstGeom prst="round2SameRect">
              <a:avLst>
                <a:gd name="adj1" fmla="val 0"/>
                <a:gd name="adj2" fmla="val 10286"/>
              </a:avLst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45" name="양쪽 모서리가 둥근 사각형 44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3902987" y="549519"/>
            <a:ext cx="2332039" cy="2134464"/>
            <a:chOff x="8490702" y="2435678"/>
            <a:chExt cx="2332039" cy="2134464"/>
          </a:xfrm>
        </p:grpSpPr>
        <p:sp>
          <p:nvSpPr>
            <p:cNvPr id="48" name="양쪽 모서리가 둥근 사각형 47"/>
            <p:cNvSpPr/>
            <p:nvPr/>
          </p:nvSpPr>
          <p:spPr>
            <a:xfrm>
              <a:off x="8490703" y="2803919"/>
              <a:ext cx="2332038" cy="1766223"/>
            </a:xfrm>
            <a:prstGeom prst="round2SameRect">
              <a:avLst>
                <a:gd name="adj1" fmla="val 0"/>
                <a:gd name="adj2" fmla="val 10286"/>
              </a:avLst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49" name="양쪽 모서리가 둥근 사각형 48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C00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3149503" y="5048692"/>
            <a:ext cx="2332039" cy="1349448"/>
            <a:chOff x="8490702" y="2435678"/>
            <a:chExt cx="2332039" cy="1349448"/>
          </a:xfrm>
        </p:grpSpPr>
        <p:sp>
          <p:nvSpPr>
            <p:cNvPr id="51" name="양쪽 모서리가 둥근 사각형 50"/>
            <p:cNvSpPr/>
            <p:nvPr/>
          </p:nvSpPr>
          <p:spPr>
            <a:xfrm>
              <a:off x="8490703" y="2803919"/>
              <a:ext cx="2332038" cy="981207"/>
            </a:xfrm>
            <a:prstGeom prst="round2SameRect">
              <a:avLst>
                <a:gd name="adj1" fmla="val 0"/>
                <a:gd name="adj2" fmla="val 10286"/>
              </a:avLst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52" name="양쪽 모서리가 둥근 사각형 51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318935" y="5048692"/>
            <a:ext cx="2332039" cy="1349448"/>
            <a:chOff x="8490702" y="2435678"/>
            <a:chExt cx="2332039" cy="1349448"/>
          </a:xfrm>
        </p:grpSpPr>
        <p:sp>
          <p:nvSpPr>
            <p:cNvPr id="54" name="양쪽 모서리가 둥근 사각형 53"/>
            <p:cNvSpPr/>
            <p:nvPr/>
          </p:nvSpPr>
          <p:spPr>
            <a:xfrm>
              <a:off x="8490703" y="2803919"/>
              <a:ext cx="2332038" cy="981207"/>
            </a:xfrm>
            <a:prstGeom prst="round2SameRect">
              <a:avLst>
                <a:gd name="adj1" fmla="val 0"/>
                <a:gd name="adj2" fmla="val 10286"/>
              </a:avLst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55" name="양쪽 모서리가 둥근 사각형 54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9489978" y="575635"/>
            <a:ext cx="2332039" cy="1349448"/>
            <a:chOff x="8490702" y="2435678"/>
            <a:chExt cx="2332039" cy="1349448"/>
          </a:xfrm>
        </p:grpSpPr>
        <p:sp>
          <p:nvSpPr>
            <p:cNvPr id="57" name="양쪽 모서리가 둥근 사각형 56"/>
            <p:cNvSpPr/>
            <p:nvPr/>
          </p:nvSpPr>
          <p:spPr>
            <a:xfrm>
              <a:off x="8490703" y="2803919"/>
              <a:ext cx="2332038" cy="981207"/>
            </a:xfrm>
            <a:prstGeom prst="round2SameRect">
              <a:avLst>
                <a:gd name="adj1" fmla="val 0"/>
                <a:gd name="adj2" fmla="val 10286"/>
              </a:avLst>
            </a:prstGeom>
            <a:solidFill>
              <a:schemeClr val="bg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50000"/>
                </a:lnSpc>
              </a:pPr>
              <a:r>
                <a:rPr lang="en-US" altLang="ko-KR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고도 M" panose="02000503000000020004" pitchFamily="2" charset="-127"/>
                  <a:ea typeface="고도 M" panose="02000503000000020004" pitchFamily="2" charset="-127"/>
                </a:rPr>
                <a:t>Enjoy your stylish business and campus life with BIZCAM </a:t>
              </a:r>
            </a:p>
          </p:txBody>
        </p:sp>
        <p:sp>
          <p:nvSpPr>
            <p:cNvPr id="58" name="양쪽 모서리가 둥근 사각형 57"/>
            <p:cNvSpPr/>
            <p:nvPr/>
          </p:nvSpPr>
          <p:spPr>
            <a:xfrm>
              <a:off x="8490702" y="2435678"/>
              <a:ext cx="2332038" cy="39059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B0F0">
                <a:alpha val="6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ko-KR" sz="1600" dirty="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CONTENTS</a:t>
              </a:r>
            </a:p>
          </p:txBody>
        </p:sp>
      </p:grpSp>
      <p:sp>
        <p:nvSpPr>
          <p:cNvPr id="59" name="직사각형 58"/>
          <p:cNvSpPr/>
          <p:nvPr/>
        </p:nvSpPr>
        <p:spPr>
          <a:xfrm>
            <a:off x="116249" y="682470"/>
            <a:ext cx="3280541" cy="20132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400" i="1" dirty="0">
                <a:solidFill>
                  <a:srgbClr val="2A3442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>
                <a:solidFill>
                  <a:srgbClr val="2A3442"/>
                </a:solidFill>
                <a:cs typeface="Aharoni" panose="02010803020104030203" pitchFamily="2" charset="-79"/>
              </a:rPr>
              <a:t>PRESENTATION</a:t>
            </a:r>
          </a:p>
          <a:p>
            <a:pPr algn="ctr">
              <a:lnSpc>
                <a:spcPct val="150000"/>
              </a:lnSpc>
            </a:pPr>
            <a:endParaRPr lang="en-US" altLang="ko-KR" sz="1000" dirty="0">
              <a:solidFill>
                <a:srgbClr val="2A344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srgbClr val="2A3442"/>
                </a:solidFill>
              </a:rPr>
              <a:t>Enjoy your stylish business and</a:t>
            </a:r>
            <a:endParaRPr lang="en-US" altLang="ko-KR" sz="1100" dirty="0">
              <a:solidFill>
                <a:srgbClr val="2A344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100" dirty="0">
                <a:solidFill>
                  <a:srgbClr val="2A3442"/>
                </a:solidFill>
              </a:rPr>
              <a:t>campus life with BIZCAM </a:t>
            </a:r>
          </a:p>
        </p:txBody>
      </p:sp>
      <p:grpSp>
        <p:nvGrpSpPr>
          <p:cNvPr id="82" name="그룹 81"/>
          <p:cNvGrpSpPr/>
          <p:nvPr/>
        </p:nvGrpSpPr>
        <p:grpSpPr>
          <a:xfrm>
            <a:off x="1973350" y="4003189"/>
            <a:ext cx="539087" cy="258632"/>
            <a:chOff x="2040189" y="3826400"/>
            <a:chExt cx="769185" cy="369025"/>
          </a:xfrm>
        </p:grpSpPr>
        <p:sp>
          <p:nvSpPr>
            <p:cNvPr id="81" name="도넛 80"/>
            <p:cNvSpPr/>
            <p:nvPr/>
          </p:nvSpPr>
          <p:spPr>
            <a:xfrm>
              <a:off x="2345682" y="4054395"/>
              <a:ext cx="132542" cy="135628"/>
            </a:xfrm>
            <a:prstGeom prst="don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도넛 78"/>
            <p:cNvSpPr/>
            <p:nvPr/>
          </p:nvSpPr>
          <p:spPr>
            <a:xfrm>
              <a:off x="2592587" y="4054539"/>
              <a:ext cx="132542" cy="135629"/>
            </a:xfrm>
            <a:prstGeom prst="don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도넛 79"/>
            <p:cNvSpPr/>
            <p:nvPr/>
          </p:nvSpPr>
          <p:spPr>
            <a:xfrm>
              <a:off x="2101370" y="4059797"/>
              <a:ext cx="132542" cy="135628"/>
            </a:xfrm>
            <a:prstGeom prst="don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양쪽 모서리가 둥근 사각형 70"/>
            <p:cNvSpPr/>
            <p:nvPr/>
          </p:nvSpPr>
          <p:spPr>
            <a:xfrm>
              <a:off x="2040189" y="3826400"/>
              <a:ext cx="769185" cy="313800"/>
            </a:xfrm>
            <a:prstGeom prst="round2SameRect">
              <a:avLst>
                <a:gd name="adj1" fmla="val 24199"/>
                <a:gd name="adj2" fmla="val 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endParaRPr lang="en-US" altLang="ko-KR" sz="1600">
                <a:solidFill>
                  <a:schemeClr val="bg1"/>
                </a:solidFill>
                <a:latin typeface="고도 B" panose="02000503000000020004" pitchFamily="2" charset="-127"/>
                <a:ea typeface="고도 B" panose="02000503000000020004" pitchFamily="2" charset="-127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2112616" y="3901671"/>
              <a:ext cx="114300" cy="116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2271885" y="3903403"/>
              <a:ext cx="139905" cy="116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2621479" y="3903997"/>
              <a:ext cx="114300" cy="116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2422675" y="3903403"/>
              <a:ext cx="156309" cy="113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0450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62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Aharoni</vt:lpstr>
      <vt:lpstr>고도 B</vt:lpstr>
      <vt:lpstr>고도 M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75</cp:revision>
  <dcterms:created xsi:type="dcterms:W3CDTF">2017-03-03T07:27:04Z</dcterms:created>
  <dcterms:modified xsi:type="dcterms:W3CDTF">2024-05-14T07:44:49Z</dcterms:modified>
</cp:coreProperties>
</file>