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4" r:id="rId3"/>
    <p:sldId id="275" r:id="rId4"/>
    <p:sldId id="276" r:id="rId5"/>
    <p:sldId id="277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4DA0"/>
    <a:srgbClr val="0C2D5E"/>
    <a:srgbClr val="155C0D"/>
    <a:srgbClr val="6A5532"/>
    <a:srgbClr val="A0A1A5"/>
    <a:srgbClr val="168F0E"/>
    <a:srgbClr val="15870D"/>
    <a:srgbClr val="022119"/>
    <a:srgbClr val="4DBC95"/>
    <a:srgbClr val="EA2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18" autoAdjust="0"/>
    <p:restoredTop sz="94660"/>
  </p:normalViewPr>
  <p:slideViewPr>
    <p:cSldViewPr snapToGrid="0">
      <p:cViewPr varScale="1">
        <p:scale>
          <a:sx n="88" d="100"/>
          <a:sy n="88" d="100"/>
        </p:scale>
        <p:origin x="9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C7B4-219B-479C-87A0-49198870A286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170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C7B4-219B-479C-87A0-49198870A286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919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C7B4-219B-479C-87A0-49198870A286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147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C7B4-219B-479C-87A0-49198870A286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533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C7B4-219B-479C-87A0-49198870A286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863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C7B4-219B-479C-87A0-49198870A286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194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C7B4-219B-479C-87A0-49198870A286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70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C7B4-219B-479C-87A0-49198870A286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660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C7B4-219B-479C-87A0-49198870A286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924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C7B4-219B-479C-87A0-49198870A286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5609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9C7B4-219B-479C-87A0-49198870A286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3996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9C7B4-219B-479C-87A0-49198870A286}" type="datetimeFigureOut">
              <a:rPr lang="ko-KR" altLang="en-US" smtClean="0"/>
              <a:t>2024-05-14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33CB1-F1C8-4B0E-BE88-35448E3931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973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Horz">
          <a:fgClr>
            <a:srgbClr val="E2E2E2"/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모서리가 둥근 직사각형 120"/>
          <p:cNvSpPr/>
          <p:nvPr/>
        </p:nvSpPr>
        <p:spPr>
          <a:xfrm>
            <a:off x="1082398" y="696686"/>
            <a:ext cx="10027201" cy="5564968"/>
          </a:xfrm>
          <a:prstGeom prst="roundRect">
            <a:avLst>
              <a:gd name="adj" fmla="val 2169"/>
            </a:avLst>
          </a:prstGeom>
          <a:solidFill>
            <a:srgbClr val="518066"/>
          </a:solidFill>
          <a:ln w="381000">
            <a:solidFill>
              <a:srgbClr val="6C1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타원 125"/>
          <p:cNvSpPr/>
          <p:nvPr/>
        </p:nvSpPr>
        <p:spPr>
          <a:xfrm>
            <a:off x="5820227" y="696686"/>
            <a:ext cx="551543" cy="55154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타원 126"/>
          <p:cNvSpPr/>
          <p:nvPr/>
        </p:nvSpPr>
        <p:spPr>
          <a:xfrm>
            <a:off x="1074053" y="696686"/>
            <a:ext cx="551543" cy="55154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" name="타원 127"/>
          <p:cNvSpPr/>
          <p:nvPr/>
        </p:nvSpPr>
        <p:spPr>
          <a:xfrm>
            <a:off x="10572568" y="696685"/>
            <a:ext cx="551543" cy="55154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9" name="타원 128"/>
          <p:cNvSpPr/>
          <p:nvPr/>
        </p:nvSpPr>
        <p:spPr>
          <a:xfrm>
            <a:off x="5820227" y="5782681"/>
            <a:ext cx="551543" cy="55154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타원 129"/>
          <p:cNvSpPr/>
          <p:nvPr/>
        </p:nvSpPr>
        <p:spPr>
          <a:xfrm>
            <a:off x="1074053" y="5782681"/>
            <a:ext cx="551543" cy="55154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타원 130"/>
          <p:cNvSpPr/>
          <p:nvPr/>
        </p:nvSpPr>
        <p:spPr>
          <a:xfrm>
            <a:off x="10572568" y="5782680"/>
            <a:ext cx="551543" cy="55154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/>
          <p:cNvSpPr/>
          <p:nvPr/>
        </p:nvSpPr>
        <p:spPr>
          <a:xfrm>
            <a:off x="1934729" y="2740939"/>
            <a:ext cx="8322537" cy="17667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i="1" dirty="0">
                <a:solidFill>
                  <a:schemeClr val="bg1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3600" b="1" i="1" dirty="0">
                <a:solidFill>
                  <a:schemeClr val="bg1"/>
                </a:solidFill>
                <a:cs typeface="Aharoni" panose="02010803020104030203" pitchFamily="2" charset="-79"/>
              </a:rPr>
              <a:t>PRESENTATION</a:t>
            </a:r>
          </a:p>
          <a:p>
            <a:pPr algn="ctr">
              <a:lnSpc>
                <a:spcPct val="150000"/>
              </a:lnSpc>
            </a:pPr>
            <a:endParaRPr lang="en-US" altLang="ko-KR" sz="105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schemeClr val="bg1"/>
                </a:solidFill>
              </a:rPr>
              <a:t>Enjoy your stylish business and campus life with </a:t>
            </a:r>
            <a:r>
              <a:rPr lang="ko-KR" altLang="en-US" sz="1200" dirty="0" smtClean="0">
                <a:solidFill>
                  <a:schemeClr val="bg1"/>
                </a:solidFill>
              </a:rPr>
              <a:t>BIZCAM</a:t>
            </a:r>
            <a:endParaRPr lang="en-US" altLang="ko-KR" sz="120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bg1"/>
                </a:solidFill>
              </a:rPr>
              <a:t>Billiard Concept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sp>
        <p:nvSpPr>
          <p:cNvPr id="132" name="사다리꼴 131"/>
          <p:cNvSpPr/>
          <p:nvPr/>
        </p:nvSpPr>
        <p:spPr>
          <a:xfrm>
            <a:off x="1611809" y="5867401"/>
            <a:ext cx="4200798" cy="191050"/>
          </a:xfrm>
          <a:prstGeom prst="trapezoid">
            <a:avLst>
              <a:gd name="adj" fmla="val 66448"/>
            </a:avLst>
          </a:prstGeom>
          <a:solidFill>
            <a:srgbClr val="5E9476"/>
          </a:solidFill>
          <a:ln>
            <a:noFill/>
          </a:ln>
          <a:effectLst>
            <a:outerShdw blurRad="431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" name="사다리꼴 132"/>
          <p:cNvSpPr/>
          <p:nvPr/>
        </p:nvSpPr>
        <p:spPr>
          <a:xfrm>
            <a:off x="6362339" y="5875021"/>
            <a:ext cx="4200798" cy="191050"/>
          </a:xfrm>
          <a:prstGeom prst="trapezoid">
            <a:avLst>
              <a:gd name="adj" fmla="val 66448"/>
            </a:avLst>
          </a:prstGeom>
          <a:solidFill>
            <a:srgbClr val="5E9476"/>
          </a:solidFill>
          <a:ln>
            <a:noFill/>
          </a:ln>
          <a:effectLst>
            <a:outerShdw blurRad="431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사다리꼴 133"/>
          <p:cNvSpPr/>
          <p:nvPr/>
        </p:nvSpPr>
        <p:spPr>
          <a:xfrm flipV="1">
            <a:off x="1621441" y="897934"/>
            <a:ext cx="4200798" cy="191050"/>
          </a:xfrm>
          <a:prstGeom prst="trapezoid">
            <a:avLst>
              <a:gd name="adj" fmla="val 66448"/>
            </a:avLst>
          </a:prstGeom>
          <a:solidFill>
            <a:srgbClr val="5E9476"/>
          </a:solidFill>
          <a:ln>
            <a:noFill/>
          </a:ln>
          <a:effectLst>
            <a:outerShdw blurRad="3175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사다리꼴 134"/>
          <p:cNvSpPr/>
          <p:nvPr/>
        </p:nvSpPr>
        <p:spPr>
          <a:xfrm flipV="1">
            <a:off x="6373983" y="897934"/>
            <a:ext cx="4200798" cy="191050"/>
          </a:xfrm>
          <a:prstGeom prst="trapezoid">
            <a:avLst>
              <a:gd name="adj" fmla="val 66448"/>
            </a:avLst>
          </a:prstGeom>
          <a:solidFill>
            <a:srgbClr val="5E9476"/>
          </a:solidFill>
          <a:ln>
            <a:noFill/>
          </a:ln>
          <a:effectLst>
            <a:outerShdw blurRad="3175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사다리꼴 135"/>
          <p:cNvSpPr/>
          <p:nvPr/>
        </p:nvSpPr>
        <p:spPr>
          <a:xfrm rot="5400000" flipV="1">
            <a:off x="8553084" y="3426404"/>
            <a:ext cx="4543078" cy="169474"/>
          </a:xfrm>
          <a:prstGeom prst="trapezoid">
            <a:avLst>
              <a:gd name="adj" fmla="val 66448"/>
            </a:avLst>
          </a:prstGeom>
          <a:solidFill>
            <a:srgbClr val="5E9476"/>
          </a:solidFill>
          <a:ln>
            <a:noFill/>
          </a:ln>
          <a:effectLst>
            <a:outerShdw blurRad="3175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사다리꼴 136"/>
          <p:cNvSpPr/>
          <p:nvPr/>
        </p:nvSpPr>
        <p:spPr>
          <a:xfrm rot="16200000" flipV="1">
            <a:off x="-921419" y="3426404"/>
            <a:ext cx="4543078" cy="169474"/>
          </a:xfrm>
          <a:prstGeom prst="trapezoid">
            <a:avLst>
              <a:gd name="adj" fmla="val 66448"/>
            </a:avLst>
          </a:prstGeom>
          <a:solidFill>
            <a:srgbClr val="5E9476"/>
          </a:solidFill>
          <a:ln>
            <a:noFill/>
          </a:ln>
          <a:effectLst>
            <a:outerShdw blurRad="3175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Freeform 41"/>
          <p:cNvSpPr>
            <a:spLocks/>
          </p:cNvSpPr>
          <p:nvPr/>
        </p:nvSpPr>
        <p:spPr bwMode="auto">
          <a:xfrm rot="13500000">
            <a:off x="5950279" y="7689763"/>
            <a:ext cx="282575" cy="285750"/>
          </a:xfrm>
          <a:custGeom>
            <a:avLst/>
            <a:gdLst>
              <a:gd name="T0" fmla="*/ 66 w 178"/>
              <a:gd name="T1" fmla="*/ 0 h 180"/>
              <a:gd name="T2" fmla="*/ 83 w 178"/>
              <a:gd name="T3" fmla="*/ 3 h 180"/>
              <a:gd name="T4" fmla="*/ 98 w 178"/>
              <a:gd name="T5" fmla="*/ 9 h 180"/>
              <a:gd name="T6" fmla="*/ 113 w 178"/>
              <a:gd name="T7" fmla="*/ 20 h 180"/>
              <a:gd name="T8" fmla="*/ 178 w 178"/>
              <a:gd name="T9" fmla="*/ 84 h 180"/>
              <a:gd name="T10" fmla="*/ 82 w 178"/>
              <a:gd name="T11" fmla="*/ 180 h 180"/>
              <a:gd name="T12" fmla="*/ 20 w 178"/>
              <a:gd name="T13" fmla="*/ 114 h 180"/>
              <a:gd name="T14" fmla="*/ 9 w 178"/>
              <a:gd name="T15" fmla="*/ 100 h 180"/>
              <a:gd name="T16" fmla="*/ 2 w 178"/>
              <a:gd name="T17" fmla="*/ 84 h 180"/>
              <a:gd name="T18" fmla="*/ 0 w 178"/>
              <a:gd name="T19" fmla="*/ 68 h 180"/>
              <a:gd name="T20" fmla="*/ 2 w 178"/>
              <a:gd name="T21" fmla="*/ 50 h 180"/>
              <a:gd name="T22" fmla="*/ 9 w 178"/>
              <a:gd name="T23" fmla="*/ 34 h 180"/>
              <a:gd name="T24" fmla="*/ 20 w 178"/>
              <a:gd name="T25" fmla="*/ 20 h 180"/>
              <a:gd name="T26" fmla="*/ 34 w 178"/>
              <a:gd name="T27" fmla="*/ 9 h 180"/>
              <a:gd name="T28" fmla="*/ 50 w 178"/>
              <a:gd name="T29" fmla="*/ 3 h 180"/>
              <a:gd name="T30" fmla="*/ 66 w 178"/>
              <a:gd name="T31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8" h="180">
                <a:moveTo>
                  <a:pt x="66" y="0"/>
                </a:moveTo>
                <a:lnTo>
                  <a:pt x="83" y="3"/>
                </a:lnTo>
                <a:lnTo>
                  <a:pt x="98" y="9"/>
                </a:lnTo>
                <a:lnTo>
                  <a:pt x="113" y="20"/>
                </a:lnTo>
                <a:lnTo>
                  <a:pt x="178" y="84"/>
                </a:lnTo>
                <a:lnTo>
                  <a:pt x="82" y="180"/>
                </a:lnTo>
                <a:lnTo>
                  <a:pt x="20" y="114"/>
                </a:lnTo>
                <a:lnTo>
                  <a:pt x="9" y="100"/>
                </a:lnTo>
                <a:lnTo>
                  <a:pt x="2" y="84"/>
                </a:lnTo>
                <a:lnTo>
                  <a:pt x="0" y="68"/>
                </a:lnTo>
                <a:lnTo>
                  <a:pt x="2" y="50"/>
                </a:lnTo>
                <a:lnTo>
                  <a:pt x="9" y="34"/>
                </a:lnTo>
                <a:lnTo>
                  <a:pt x="20" y="20"/>
                </a:lnTo>
                <a:lnTo>
                  <a:pt x="34" y="9"/>
                </a:lnTo>
                <a:lnTo>
                  <a:pt x="50" y="3"/>
                </a:lnTo>
                <a:lnTo>
                  <a:pt x="66" y="0"/>
                </a:lnTo>
                <a:close/>
              </a:path>
            </a:pathLst>
          </a:custGeom>
          <a:solidFill>
            <a:srgbClr val="FEEDC4"/>
          </a:solidFill>
          <a:ln w="0">
            <a:solidFill>
              <a:srgbClr val="FEEDC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166" name="Group 53"/>
          <p:cNvGrpSpPr>
            <a:grpSpLocks noChangeAspect="1"/>
          </p:cNvGrpSpPr>
          <p:nvPr/>
        </p:nvGrpSpPr>
        <p:grpSpPr bwMode="auto">
          <a:xfrm>
            <a:off x="5707558" y="1120961"/>
            <a:ext cx="446499" cy="446227"/>
            <a:chOff x="2198" y="519"/>
            <a:chExt cx="3280" cy="327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67" name="Freeform 55"/>
            <p:cNvSpPr>
              <a:spLocks/>
            </p:cNvSpPr>
            <p:nvPr/>
          </p:nvSpPr>
          <p:spPr bwMode="auto">
            <a:xfrm>
              <a:off x="2198" y="519"/>
              <a:ext cx="3280" cy="3278"/>
            </a:xfrm>
            <a:custGeom>
              <a:avLst/>
              <a:gdLst>
                <a:gd name="T0" fmla="*/ 3480 w 6560"/>
                <a:gd name="T1" fmla="*/ 6 h 6556"/>
                <a:gd name="T2" fmla="*/ 3869 w 6560"/>
                <a:gd name="T3" fmla="*/ 54 h 6556"/>
                <a:gd name="T4" fmla="*/ 4244 w 6560"/>
                <a:gd name="T5" fmla="*/ 143 h 6556"/>
                <a:gd name="T6" fmla="*/ 4599 w 6560"/>
                <a:gd name="T7" fmla="*/ 277 h 6556"/>
                <a:gd name="T8" fmla="*/ 4934 w 6560"/>
                <a:gd name="T9" fmla="*/ 448 h 6556"/>
                <a:gd name="T10" fmla="*/ 5248 w 6560"/>
                <a:gd name="T11" fmla="*/ 656 h 6556"/>
                <a:gd name="T12" fmla="*/ 5533 w 6560"/>
                <a:gd name="T13" fmla="*/ 895 h 6556"/>
                <a:gd name="T14" fmla="*/ 5788 w 6560"/>
                <a:gd name="T15" fmla="*/ 1166 h 6556"/>
                <a:gd name="T16" fmla="*/ 6012 w 6560"/>
                <a:gd name="T17" fmla="*/ 1465 h 6556"/>
                <a:gd name="T18" fmla="*/ 6203 w 6560"/>
                <a:gd name="T19" fmla="*/ 1788 h 6556"/>
                <a:gd name="T20" fmla="*/ 6355 w 6560"/>
                <a:gd name="T21" fmla="*/ 2135 h 6556"/>
                <a:gd name="T22" fmla="*/ 6466 w 6560"/>
                <a:gd name="T23" fmla="*/ 2500 h 6556"/>
                <a:gd name="T24" fmla="*/ 6536 w 6560"/>
                <a:gd name="T25" fmla="*/ 2882 h 6556"/>
                <a:gd name="T26" fmla="*/ 6560 w 6560"/>
                <a:gd name="T27" fmla="*/ 3279 h 6556"/>
                <a:gd name="T28" fmla="*/ 6536 w 6560"/>
                <a:gd name="T29" fmla="*/ 3674 h 6556"/>
                <a:gd name="T30" fmla="*/ 6466 w 6560"/>
                <a:gd name="T31" fmla="*/ 4056 h 6556"/>
                <a:gd name="T32" fmla="*/ 6355 w 6560"/>
                <a:gd name="T33" fmla="*/ 4421 h 6556"/>
                <a:gd name="T34" fmla="*/ 6203 w 6560"/>
                <a:gd name="T35" fmla="*/ 4768 h 6556"/>
                <a:gd name="T36" fmla="*/ 6012 w 6560"/>
                <a:gd name="T37" fmla="*/ 5091 h 6556"/>
                <a:gd name="T38" fmla="*/ 5788 w 6560"/>
                <a:gd name="T39" fmla="*/ 5390 h 6556"/>
                <a:gd name="T40" fmla="*/ 5533 w 6560"/>
                <a:gd name="T41" fmla="*/ 5661 h 6556"/>
                <a:gd name="T42" fmla="*/ 5248 w 6560"/>
                <a:gd name="T43" fmla="*/ 5902 h 6556"/>
                <a:gd name="T44" fmla="*/ 4934 w 6560"/>
                <a:gd name="T45" fmla="*/ 6108 h 6556"/>
                <a:gd name="T46" fmla="*/ 4599 w 6560"/>
                <a:gd name="T47" fmla="*/ 6279 h 6556"/>
                <a:gd name="T48" fmla="*/ 4244 w 6560"/>
                <a:gd name="T49" fmla="*/ 6413 h 6556"/>
                <a:gd name="T50" fmla="*/ 3869 w 6560"/>
                <a:gd name="T51" fmla="*/ 6502 h 6556"/>
                <a:gd name="T52" fmla="*/ 3480 w 6560"/>
                <a:gd name="T53" fmla="*/ 6550 h 6556"/>
                <a:gd name="T54" fmla="*/ 3080 w 6560"/>
                <a:gd name="T55" fmla="*/ 6550 h 6556"/>
                <a:gd name="T56" fmla="*/ 2691 w 6560"/>
                <a:gd name="T57" fmla="*/ 6502 h 6556"/>
                <a:gd name="T58" fmla="*/ 2316 w 6560"/>
                <a:gd name="T59" fmla="*/ 6413 h 6556"/>
                <a:gd name="T60" fmla="*/ 1961 w 6560"/>
                <a:gd name="T61" fmla="*/ 6279 h 6556"/>
                <a:gd name="T62" fmla="*/ 1624 w 6560"/>
                <a:gd name="T63" fmla="*/ 6108 h 6556"/>
                <a:gd name="T64" fmla="*/ 1312 w 6560"/>
                <a:gd name="T65" fmla="*/ 5902 h 6556"/>
                <a:gd name="T66" fmla="*/ 1027 w 6560"/>
                <a:gd name="T67" fmla="*/ 5661 h 6556"/>
                <a:gd name="T68" fmla="*/ 772 w 6560"/>
                <a:gd name="T69" fmla="*/ 5390 h 6556"/>
                <a:gd name="T70" fmla="*/ 547 w 6560"/>
                <a:gd name="T71" fmla="*/ 5091 h 6556"/>
                <a:gd name="T72" fmla="*/ 357 w 6560"/>
                <a:gd name="T73" fmla="*/ 4768 h 6556"/>
                <a:gd name="T74" fmla="*/ 205 w 6560"/>
                <a:gd name="T75" fmla="*/ 4421 h 6556"/>
                <a:gd name="T76" fmla="*/ 94 w 6560"/>
                <a:gd name="T77" fmla="*/ 4056 h 6556"/>
                <a:gd name="T78" fmla="*/ 24 w 6560"/>
                <a:gd name="T79" fmla="*/ 3674 h 6556"/>
                <a:gd name="T80" fmla="*/ 0 w 6560"/>
                <a:gd name="T81" fmla="*/ 3279 h 6556"/>
                <a:gd name="T82" fmla="*/ 24 w 6560"/>
                <a:gd name="T83" fmla="*/ 2882 h 6556"/>
                <a:gd name="T84" fmla="*/ 94 w 6560"/>
                <a:gd name="T85" fmla="*/ 2500 h 6556"/>
                <a:gd name="T86" fmla="*/ 205 w 6560"/>
                <a:gd name="T87" fmla="*/ 2135 h 6556"/>
                <a:gd name="T88" fmla="*/ 357 w 6560"/>
                <a:gd name="T89" fmla="*/ 1788 h 6556"/>
                <a:gd name="T90" fmla="*/ 547 w 6560"/>
                <a:gd name="T91" fmla="*/ 1465 h 6556"/>
                <a:gd name="T92" fmla="*/ 772 w 6560"/>
                <a:gd name="T93" fmla="*/ 1166 h 6556"/>
                <a:gd name="T94" fmla="*/ 1027 w 6560"/>
                <a:gd name="T95" fmla="*/ 895 h 6556"/>
                <a:gd name="T96" fmla="*/ 1312 w 6560"/>
                <a:gd name="T97" fmla="*/ 656 h 6556"/>
                <a:gd name="T98" fmla="*/ 1624 w 6560"/>
                <a:gd name="T99" fmla="*/ 448 h 6556"/>
                <a:gd name="T100" fmla="*/ 1961 w 6560"/>
                <a:gd name="T101" fmla="*/ 277 h 6556"/>
                <a:gd name="T102" fmla="*/ 2316 w 6560"/>
                <a:gd name="T103" fmla="*/ 143 h 6556"/>
                <a:gd name="T104" fmla="*/ 2691 w 6560"/>
                <a:gd name="T105" fmla="*/ 54 h 6556"/>
                <a:gd name="T106" fmla="*/ 3080 w 6560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60" h="6556">
                  <a:moveTo>
                    <a:pt x="3279" y="0"/>
                  </a:moveTo>
                  <a:lnTo>
                    <a:pt x="3480" y="6"/>
                  </a:lnTo>
                  <a:lnTo>
                    <a:pt x="3676" y="24"/>
                  </a:lnTo>
                  <a:lnTo>
                    <a:pt x="3869" y="54"/>
                  </a:lnTo>
                  <a:lnTo>
                    <a:pt x="4059" y="94"/>
                  </a:lnTo>
                  <a:lnTo>
                    <a:pt x="4244" y="143"/>
                  </a:lnTo>
                  <a:lnTo>
                    <a:pt x="4424" y="205"/>
                  </a:lnTo>
                  <a:lnTo>
                    <a:pt x="4599" y="277"/>
                  </a:lnTo>
                  <a:lnTo>
                    <a:pt x="4771" y="357"/>
                  </a:lnTo>
                  <a:lnTo>
                    <a:pt x="4934" y="448"/>
                  </a:lnTo>
                  <a:lnTo>
                    <a:pt x="5094" y="546"/>
                  </a:lnTo>
                  <a:lnTo>
                    <a:pt x="5248" y="656"/>
                  </a:lnTo>
                  <a:lnTo>
                    <a:pt x="5393" y="771"/>
                  </a:lnTo>
                  <a:lnTo>
                    <a:pt x="5533" y="895"/>
                  </a:lnTo>
                  <a:lnTo>
                    <a:pt x="5664" y="1027"/>
                  </a:lnTo>
                  <a:lnTo>
                    <a:pt x="5788" y="1166"/>
                  </a:lnTo>
                  <a:lnTo>
                    <a:pt x="5904" y="1312"/>
                  </a:lnTo>
                  <a:lnTo>
                    <a:pt x="6012" y="1465"/>
                  </a:lnTo>
                  <a:lnTo>
                    <a:pt x="6111" y="1625"/>
                  </a:lnTo>
                  <a:lnTo>
                    <a:pt x="6203" y="1788"/>
                  </a:lnTo>
                  <a:lnTo>
                    <a:pt x="6283" y="1959"/>
                  </a:lnTo>
                  <a:lnTo>
                    <a:pt x="6355" y="2135"/>
                  </a:lnTo>
                  <a:lnTo>
                    <a:pt x="6416" y="2314"/>
                  </a:lnTo>
                  <a:lnTo>
                    <a:pt x="6466" y="2500"/>
                  </a:lnTo>
                  <a:lnTo>
                    <a:pt x="6506" y="2689"/>
                  </a:lnTo>
                  <a:lnTo>
                    <a:pt x="6536" y="2882"/>
                  </a:lnTo>
                  <a:lnTo>
                    <a:pt x="6554" y="3078"/>
                  </a:lnTo>
                  <a:lnTo>
                    <a:pt x="6560" y="3279"/>
                  </a:lnTo>
                  <a:lnTo>
                    <a:pt x="6554" y="3478"/>
                  </a:lnTo>
                  <a:lnTo>
                    <a:pt x="6536" y="3674"/>
                  </a:lnTo>
                  <a:lnTo>
                    <a:pt x="6506" y="3867"/>
                  </a:lnTo>
                  <a:lnTo>
                    <a:pt x="6466" y="4056"/>
                  </a:lnTo>
                  <a:lnTo>
                    <a:pt x="6416" y="4242"/>
                  </a:lnTo>
                  <a:lnTo>
                    <a:pt x="6355" y="4421"/>
                  </a:lnTo>
                  <a:lnTo>
                    <a:pt x="6283" y="4597"/>
                  </a:lnTo>
                  <a:lnTo>
                    <a:pt x="6203" y="4768"/>
                  </a:lnTo>
                  <a:lnTo>
                    <a:pt x="6111" y="4933"/>
                  </a:lnTo>
                  <a:lnTo>
                    <a:pt x="6012" y="5091"/>
                  </a:lnTo>
                  <a:lnTo>
                    <a:pt x="5904" y="5244"/>
                  </a:lnTo>
                  <a:lnTo>
                    <a:pt x="5788" y="5390"/>
                  </a:lnTo>
                  <a:lnTo>
                    <a:pt x="5664" y="5529"/>
                  </a:lnTo>
                  <a:lnTo>
                    <a:pt x="5533" y="5661"/>
                  </a:lnTo>
                  <a:lnTo>
                    <a:pt x="5393" y="5785"/>
                  </a:lnTo>
                  <a:lnTo>
                    <a:pt x="5248" y="5902"/>
                  </a:lnTo>
                  <a:lnTo>
                    <a:pt x="5094" y="6010"/>
                  </a:lnTo>
                  <a:lnTo>
                    <a:pt x="4934" y="6108"/>
                  </a:lnTo>
                  <a:lnTo>
                    <a:pt x="4771" y="6199"/>
                  </a:lnTo>
                  <a:lnTo>
                    <a:pt x="4599" y="6279"/>
                  </a:lnTo>
                  <a:lnTo>
                    <a:pt x="4424" y="6351"/>
                  </a:lnTo>
                  <a:lnTo>
                    <a:pt x="4244" y="6413"/>
                  </a:lnTo>
                  <a:lnTo>
                    <a:pt x="4059" y="6462"/>
                  </a:lnTo>
                  <a:lnTo>
                    <a:pt x="3869" y="6502"/>
                  </a:lnTo>
                  <a:lnTo>
                    <a:pt x="3676" y="6532"/>
                  </a:lnTo>
                  <a:lnTo>
                    <a:pt x="3480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8" name="Freeform 56"/>
            <p:cNvSpPr>
              <a:spLocks/>
            </p:cNvSpPr>
            <p:nvPr/>
          </p:nvSpPr>
          <p:spPr bwMode="auto">
            <a:xfrm>
              <a:off x="2198" y="519"/>
              <a:ext cx="1841" cy="3278"/>
            </a:xfrm>
            <a:custGeom>
              <a:avLst/>
              <a:gdLst>
                <a:gd name="T0" fmla="*/ 3482 w 3682"/>
                <a:gd name="T1" fmla="*/ 6 h 6556"/>
                <a:gd name="T2" fmla="*/ 3490 w 3682"/>
                <a:gd name="T3" fmla="*/ 54 h 6556"/>
                <a:gd name="T4" fmla="*/ 3115 w 3682"/>
                <a:gd name="T5" fmla="*/ 145 h 6556"/>
                <a:gd name="T6" fmla="*/ 2760 w 3682"/>
                <a:gd name="T7" fmla="*/ 279 h 6556"/>
                <a:gd name="T8" fmla="*/ 2425 w 3682"/>
                <a:gd name="T9" fmla="*/ 450 h 6556"/>
                <a:gd name="T10" fmla="*/ 2114 w 3682"/>
                <a:gd name="T11" fmla="*/ 658 h 6556"/>
                <a:gd name="T12" fmla="*/ 1831 w 3682"/>
                <a:gd name="T13" fmla="*/ 897 h 6556"/>
                <a:gd name="T14" fmla="*/ 1574 w 3682"/>
                <a:gd name="T15" fmla="*/ 1168 h 6556"/>
                <a:gd name="T16" fmla="*/ 1350 w 3682"/>
                <a:gd name="T17" fmla="*/ 1467 h 6556"/>
                <a:gd name="T18" fmla="*/ 1161 w 3682"/>
                <a:gd name="T19" fmla="*/ 1790 h 6556"/>
                <a:gd name="T20" fmla="*/ 1009 w 3682"/>
                <a:gd name="T21" fmla="*/ 2135 h 6556"/>
                <a:gd name="T22" fmla="*/ 898 w 3682"/>
                <a:gd name="T23" fmla="*/ 2502 h 6556"/>
                <a:gd name="T24" fmla="*/ 828 w 3682"/>
                <a:gd name="T25" fmla="*/ 2882 h 6556"/>
                <a:gd name="T26" fmla="*/ 806 w 3682"/>
                <a:gd name="T27" fmla="*/ 3279 h 6556"/>
                <a:gd name="T28" fmla="*/ 828 w 3682"/>
                <a:gd name="T29" fmla="*/ 3674 h 6556"/>
                <a:gd name="T30" fmla="*/ 898 w 3682"/>
                <a:gd name="T31" fmla="*/ 4056 h 6556"/>
                <a:gd name="T32" fmla="*/ 1009 w 3682"/>
                <a:gd name="T33" fmla="*/ 4421 h 6556"/>
                <a:gd name="T34" fmla="*/ 1161 w 3682"/>
                <a:gd name="T35" fmla="*/ 4766 h 6556"/>
                <a:gd name="T36" fmla="*/ 1350 w 3682"/>
                <a:gd name="T37" fmla="*/ 5089 h 6556"/>
                <a:gd name="T38" fmla="*/ 1574 w 3682"/>
                <a:gd name="T39" fmla="*/ 5388 h 6556"/>
                <a:gd name="T40" fmla="*/ 1831 w 3682"/>
                <a:gd name="T41" fmla="*/ 5659 h 6556"/>
                <a:gd name="T42" fmla="*/ 2114 w 3682"/>
                <a:gd name="T43" fmla="*/ 5898 h 6556"/>
                <a:gd name="T44" fmla="*/ 2425 w 3682"/>
                <a:gd name="T45" fmla="*/ 6106 h 6556"/>
                <a:gd name="T46" fmla="*/ 2760 w 3682"/>
                <a:gd name="T47" fmla="*/ 6277 h 6556"/>
                <a:gd name="T48" fmla="*/ 3115 w 3682"/>
                <a:gd name="T49" fmla="*/ 6411 h 6556"/>
                <a:gd name="T50" fmla="*/ 3490 w 3682"/>
                <a:gd name="T51" fmla="*/ 6502 h 6556"/>
                <a:gd name="T52" fmla="*/ 3482 w 3682"/>
                <a:gd name="T53" fmla="*/ 6550 h 6556"/>
                <a:gd name="T54" fmla="*/ 3080 w 3682"/>
                <a:gd name="T55" fmla="*/ 6550 h 6556"/>
                <a:gd name="T56" fmla="*/ 2691 w 3682"/>
                <a:gd name="T57" fmla="*/ 6502 h 6556"/>
                <a:gd name="T58" fmla="*/ 2316 w 3682"/>
                <a:gd name="T59" fmla="*/ 6413 h 6556"/>
                <a:gd name="T60" fmla="*/ 1961 w 3682"/>
                <a:gd name="T61" fmla="*/ 6279 h 6556"/>
                <a:gd name="T62" fmla="*/ 1624 w 3682"/>
                <a:gd name="T63" fmla="*/ 6108 h 6556"/>
                <a:gd name="T64" fmla="*/ 1312 w 3682"/>
                <a:gd name="T65" fmla="*/ 5902 h 6556"/>
                <a:gd name="T66" fmla="*/ 1027 w 3682"/>
                <a:gd name="T67" fmla="*/ 5661 h 6556"/>
                <a:gd name="T68" fmla="*/ 772 w 3682"/>
                <a:gd name="T69" fmla="*/ 5390 h 6556"/>
                <a:gd name="T70" fmla="*/ 547 w 3682"/>
                <a:gd name="T71" fmla="*/ 5091 h 6556"/>
                <a:gd name="T72" fmla="*/ 357 w 3682"/>
                <a:gd name="T73" fmla="*/ 4768 h 6556"/>
                <a:gd name="T74" fmla="*/ 205 w 3682"/>
                <a:gd name="T75" fmla="*/ 4421 h 6556"/>
                <a:gd name="T76" fmla="*/ 94 w 3682"/>
                <a:gd name="T77" fmla="*/ 4056 h 6556"/>
                <a:gd name="T78" fmla="*/ 24 w 3682"/>
                <a:gd name="T79" fmla="*/ 3674 h 6556"/>
                <a:gd name="T80" fmla="*/ 0 w 3682"/>
                <a:gd name="T81" fmla="*/ 3279 h 6556"/>
                <a:gd name="T82" fmla="*/ 24 w 3682"/>
                <a:gd name="T83" fmla="*/ 2882 h 6556"/>
                <a:gd name="T84" fmla="*/ 94 w 3682"/>
                <a:gd name="T85" fmla="*/ 2500 h 6556"/>
                <a:gd name="T86" fmla="*/ 205 w 3682"/>
                <a:gd name="T87" fmla="*/ 2135 h 6556"/>
                <a:gd name="T88" fmla="*/ 357 w 3682"/>
                <a:gd name="T89" fmla="*/ 1788 h 6556"/>
                <a:gd name="T90" fmla="*/ 547 w 3682"/>
                <a:gd name="T91" fmla="*/ 1465 h 6556"/>
                <a:gd name="T92" fmla="*/ 772 w 3682"/>
                <a:gd name="T93" fmla="*/ 1166 h 6556"/>
                <a:gd name="T94" fmla="*/ 1027 w 3682"/>
                <a:gd name="T95" fmla="*/ 895 h 6556"/>
                <a:gd name="T96" fmla="*/ 1312 w 3682"/>
                <a:gd name="T97" fmla="*/ 656 h 6556"/>
                <a:gd name="T98" fmla="*/ 1624 w 3682"/>
                <a:gd name="T99" fmla="*/ 448 h 6556"/>
                <a:gd name="T100" fmla="*/ 1961 w 3682"/>
                <a:gd name="T101" fmla="*/ 277 h 6556"/>
                <a:gd name="T102" fmla="*/ 2316 w 3682"/>
                <a:gd name="T103" fmla="*/ 143 h 6556"/>
                <a:gd name="T104" fmla="*/ 2691 w 3682"/>
                <a:gd name="T105" fmla="*/ 54 h 6556"/>
                <a:gd name="T106" fmla="*/ 3080 w 3682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82" h="6556">
                  <a:moveTo>
                    <a:pt x="3279" y="0"/>
                  </a:moveTo>
                  <a:lnTo>
                    <a:pt x="3482" y="6"/>
                  </a:lnTo>
                  <a:lnTo>
                    <a:pt x="3682" y="26"/>
                  </a:lnTo>
                  <a:lnTo>
                    <a:pt x="3490" y="54"/>
                  </a:lnTo>
                  <a:lnTo>
                    <a:pt x="3301" y="96"/>
                  </a:lnTo>
                  <a:lnTo>
                    <a:pt x="3115" y="145"/>
                  </a:lnTo>
                  <a:lnTo>
                    <a:pt x="2936" y="207"/>
                  </a:lnTo>
                  <a:lnTo>
                    <a:pt x="2760" y="279"/>
                  </a:lnTo>
                  <a:lnTo>
                    <a:pt x="2591" y="361"/>
                  </a:lnTo>
                  <a:lnTo>
                    <a:pt x="2425" y="450"/>
                  </a:lnTo>
                  <a:lnTo>
                    <a:pt x="2268" y="550"/>
                  </a:lnTo>
                  <a:lnTo>
                    <a:pt x="2114" y="658"/>
                  </a:lnTo>
                  <a:lnTo>
                    <a:pt x="1969" y="773"/>
                  </a:lnTo>
                  <a:lnTo>
                    <a:pt x="1831" y="897"/>
                  </a:lnTo>
                  <a:lnTo>
                    <a:pt x="1699" y="1031"/>
                  </a:lnTo>
                  <a:lnTo>
                    <a:pt x="1574" y="1168"/>
                  </a:lnTo>
                  <a:lnTo>
                    <a:pt x="1458" y="1314"/>
                  </a:lnTo>
                  <a:lnTo>
                    <a:pt x="1350" y="1467"/>
                  </a:lnTo>
                  <a:lnTo>
                    <a:pt x="1253" y="1627"/>
                  </a:lnTo>
                  <a:lnTo>
                    <a:pt x="1161" y="1790"/>
                  </a:lnTo>
                  <a:lnTo>
                    <a:pt x="1081" y="1961"/>
                  </a:lnTo>
                  <a:lnTo>
                    <a:pt x="1009" y="2135"/>
                  </a:lnTo>
                  <a:lnTo>
                    <a:pt x="949" y="2316"/>
                  </a:lnTo>
                  <a:lnTo>
                    <a:pt x="898" y="2502"/>
                  </a:lnTo>
                  <a:lnTo>
                    <a:pt x="858" y="2689"/>
                  </a:lnTo>
                  <a:lnTo>
                    <a:pt x="828" y="2882"/>
                  </a:lnTo>
                  <a:lnTo>
                    <a:pt x="812" y="3080"/>
                  </a:lnTo>
                  <a:lnTo>
                    <a:pt x="806" y="3279"/>
                  </a:lnTo>
                  <a:lnTo>
                    <a:pt x="812" y="3478"/>
                  </a:lnTo>
                  <a:lnTo>
                    <a:pt x="828" y="3674"/>
                  </a:lnTo>
                  <a:lnTo>
                    <a:pt x="858" y="3867"/>
                  </a:lnTo>
                  <a:lnTo>
                    <a:pt x="898" y="4056"/>
                  </a:lnTo>
                  <a:lnTo>
                    <a:pt x="949" y="4240"/>
                  </a:lnTo>
                  <a:lnTo>
                    <a:pt x="1009" y="4421"/>
                  </a:lnTo>
                  <a:lnTo>
                    <a:pt x="1081" y="4597"/>
                  </a:lnTo>
                  <a:lnTo>
                    <a:pt x="1161" y="4766"/>
                  </a:lnTo>
                  <a:lnTo>
                    <a:pt x="1253" y="4931"/>
                  </a:lnTo>
                  <a:lnTo>
                    <a:pt x="1350" y="5089"/>
                  </a:lnTo>
                  <a:lnTo>
                    <a:pt x="1458" y="5242"/>
                  </a:lnTo>
                  <a:lnTo>
                    <a:pt x="1574" y="5388"/>
                  </a:lnTo>
                  <a:lnTo>
                    <a:pt x="1699" y="5527"/>
                  </a:lnTo>
                  <a:lnTo>
                    <a:pt x="1831" y="5659"/>
                  </a:lnTo>
                  <a:lnTo>
                    <a:pt x="1969" y="5783"/>
                  </a:lnTo>
                  <a:lnTo>
                    <a:pt x="2114" y="5898"/>
                  </a:lnTo>
                  <a:lnTo>
                    <a:pt x="2268" y="6006"/>
                  </a:lnTo>
                  <a:lnTo>
                    <a:pt x="2425" y="6106"/>
                  </a:lnTo>
                  <a:lnTo>
                    <a:pt x="2591" y="6197"/>
                  </a:lnTo>
                  <a:lnTo>
                    <a:pt x="2760" y="6277"/>
                  </a:lnTo>
                  <a:lnTo>
                    <a:pt x="2936" y="6349"/>
                  </a:lnTo>
                  <a:lnTo>
                    <a:pt x="3115" y="6411"/>
                  </a:lnTo>
                  <a:lnTo>
                    <a:pt x="3301" y="6462"/>
                  </a:lnTo>
                  <a:lnTo>
                    <a:pt x="3490" y="6502"/>
                  </a:lnTo>
                  <a:lnTo>
                    <a:pt x="3682" y="6532"/>
                  </a:lnTo>
                  <a:lnTo>
                    <a:pt x="3482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F2B8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9" name="Freeform 57"/>
            <p:cNvSpPr>
              <a:spLocks/>
            </p:cNvSpPr>
            <p:nvPr/>
          </p:nvSpPr>
          <p:spPr bwMode="auto">
            <a:xfrm>
              <a:off x="2820" y="1695"/>
              <a:ext cx="1718" cy="1715"/>
            </a:xfrm>
            <a:custGeom>
              <a:avLst/>
              <a:gdLst>
                <a:gd name="T0" fmla="*/ 1864 w 3434"/>
                <a:gd name="T1" fmla="*/ 6 h 3431"/>
                <a:gd name="T2" fmla="*/ 2150 w 3434"/>
                <a:gd name="T3" fmla="*/ 56 h 3431"/>
                <a:gd name="T4" fmla="*/ 2417 w 3434"/>
                <a:gd name="T5" fmla="*/ 150 h 3431"/>
                <a:gd name="T6" fmla="*/ 2662 w 3434"/>
                <a:gd name="T7" fmla="*/ 283 h 3431"/>
                <a:gd name="T8" fmla="*/ 2882 w 3434"/>
                <a:gd name="T9" fmla="*/ 455 h 3431"/>
                <a:gd name="T10" fmla="*/ 3069 w 3434"/>
                <a:gd name="T11" fmla="*/ 658 h 3431"/>
                <a:gd name="T12" fmla="*/ 3223 w 3434"/>
                <a:gd name="T13" fmla="*/ 891 h 3431"/>
                <a:gd name="T14" fmla="*/ 3336 w 3434"/>
                <a:gd name="T15" fmla="*/ 1146 h 3431"/>
                <a:gd name="T16" fmla="*/ 3408 w 3434"/>
                <a:gd name="T17" fmla="*/ 1423 h 3431"/>
                <a:gd name="T18" fmla="*/ 3434 w 3434"/>
                <a:gd name="T19" fmla="*/ 1716 h 3431"/>
                <a:gd name="T20" fmla="*/ 3408 w 3434"/>
                <a:gd name="T21" fmla="*/ 2007 h 3431"/>
                <a:gd name="T22" fmla="*/ 3336 w 3434"/>
                <a:gd name="T23" fmla="*/ 2284 h 3431"/>
                <a:gd name="T24" fmla="*/ 3223 w 3434"/>
                <a:gd name="T25" fmla="*/ 2542 h 3431"/>
                <a:gd name="T26" fmla="*/ 3069 w 3434"/>
                <a:gd name="T27" fmla="*/ 2773 h 3431"/>
                <a:gd name="T28" fmla="*/ 2882 w 3434"/>
                <a:gd name="T29" fmla="*/ 2976 h 3431"/>
                <a:gd name="T30" fmla="*/ 2662 w 3434"/>
                <a:gd name="T31" fmla="*/ 3148 h 3431"/>
                <a:gd name="T32" fmla="*/ 2417 w 3434"/>
                <a:gd name="T33" fmla="*/ 3283 h 3431"/>
                <a:gd name="T34" fmla="*/ 2150 w 3434"/>
                <a:gd name="T35" fmla="*/ 3377 h 3431"/>
                <a:gd name="T36" fmla="*/ 1864 w 3434"/>
                <a:gd name="T37" fmla="*/ 3425 h 3431"/>
                <a:gd name="T38" fmla="*/ 1569 w 3434"/>
                <a:gd name="T39" fmla="*/ 3425 h 3431"/>
                <a:gd name="T40" fmla="*/ 1284 w 3434"/>
                <a:gd name="T41" fmla="*/ 3377 h 3431"/>
                <a:gd name="T42" fmla="*/ 1017 w 3434"/>
                <a:gd name="T43" fmla="*/ 3283 h 3431"/>
                <a:gd name="T44" fmla="*/ 771 w 3434"/>
                <a:gd name="T45" fmla="*/ 3148 h 3431"/>
                <a:gd name="T46" fmla="*/ 552 w 3434"/>
                <a:gd name="T47" fmla="*/ 2976 h 3431"/>
                <a:gd name="T48" fmla="*/ 365 w 3434"/>
                <a:gd name="T49" fmla="*/ 2773 h 3431"/>
                <a:gd name="T50" fmla="*/ 211 w 3434"/>
                <a:gd name="T51" fmla="*/ 2542 h 3431"/>
                <a:gd name="T52" fmla="*/ 97 w 3434"/>
                <a:gd name="T53" fmla="*/ 2284 h 3431"/>
                <a:gd name="T54" fmla="*/ 26 w 3434"/>
                <a:gd name="T55" fmla="*/ 2007 h 3431"/>
                <a:gd name="T56" fmla="*/ 0 w 3434"/>
                <a:gd name="T57" fmla="*/ 1716 h 3431"/>
                <a:gd name="T58" fmla="*/ 26 w 3434"/>
                <a:gd name="T59" fmla="*/ 1423 h 3431"/>
                <a:gd name="T60" fmla="*/ 97 w 3434"/>
                <a:gd name="T61" fmla="*/ 1146 h 3431"/>
                <a:gd name="T62" fmla="*/ 211 w 3434"/>
                <a:gd name="T63" fmla="*/ 891 h 3431"/>
                <a:gd name="T64" fmla="*/ 365 w 3434"/>
                <a:gd name="T65" fmla="*/ 658 h 3431"/>
                <a:gd name="T66" fmla="*/ 552 w 3434"/>
                <a:gd name="T67" fmla="*/ 455 h 3431"/>
                <a:gd name="T68" fmla="*/ 771 w 3434"/>
                <a:gd name="T69" fmla="*/ 283 h 3431"/>
                <a:gd name="T70" fmla="*/ 1017 w 3434"/>
                <a:gd name="T71" fmla="*/ 150 h 3431"/>
                <a:gd name="T72" fmla="*/ 1284 w 3434"/>
                <a:gd name="T73" fmla="*/ 56 h 3431"/>
                <a:gd name="T74" fmla="*/ 1569 w 3434"/>
                <a:gd name="T75" fmla="*/ 6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4" h="3431">
                  <a:moveTo>
                    <a:pt x="1717" y="0"/>
                  </a:moveTo>
                  <a:lnTo>
                    <a:pt x="1864" y="6"/>
                  </a:lnTo>
                  <a:lnTo>
                    <a:pt x="2010" y="24"/>
                  </a:lnTo>
                  <a:lnTo>
                    <a:pt x="2150" y="56"/>
                  </a:lnTo>
                  <a:lnTo>
                    <a:pt x="2285" y="96"/>
                  </a:lnTo>
                  <a:lnTo>
                    <a:pt x="2417" y="150"/>
                  </a:lnTo>
                  <a:lnTo>
                    <a:pt x="2543" y="211"/>
                  </a:lnTo>
                  <a:lnTo>
                    <a:pt x="2662" y="283"/>
                  </a:lnTo>
                  <a:lnTo>
                    <a:pt x="2776" y="365"/>
                  </a:lnTo>
                  <a:lnTo>
                    <a:pt x="2882" y="455"/>
                  </a:lnTo>
                  <a:lnTo>
                    <a:pt x="2979" y="552"/>
                  </a:lnTo>
                  <a:lnTo>
                    <a:pt x="3069" y="658"/>
                  </a:lnTo>
                  <a:lnTo>
                    <a:pt x="3151" y="772"/>
                  </a:lnTo>
                  <a:lnTo>
                    <a:pt x="3223" y="891"/>
                  </a:lnTo>
                  <a:lnTo>
                    <a:pt x="3285" y="1015"/>
                  </a:lnTo>
                  <a:lnTo>
                    <a:pt x="3336" y="1146"/>
                  </a:lnTo>
                  <a:lnTo>
                    <a:pt x="3378" y="1282"/>
                  </a:lnTo>
                  <a:lnTo>
                    <a:pt x="3408" y="1423"/>
                  </a:lnTo>
                  <a:lnTo>
                    <a:pt x="3428" y="1567"/>
                  </a:lnTo>
                  <a:lnTo>
                    <a:pt x="3434" y="1716"/>
                  </a:lnTo>
                  <a:lnTo>
                    <a:pt x="3428" y="1864"/>
                  </a:lnTo>
                  <a:lnTo>
                    <a:pt x="3408" y="2007"/>
                  </a:lnTo>
                  <a:lnTo>
                    <a:pt x="3378" y="2149"/>
                  </a:lnTo>
                  <a:lnTo>
                    <a:pt x="3336" y="2284"/>
                  </a:lnTo>
                  <a:lnTo>
                    <a:pt x="3285" y="2416"/>
                  </a:lnTo>
                  <a:lnTo>
                    <a:pt x="3223" y="2542"/>
                  </a:lnTo>
                  <a:lnTo>
                    <a:pt x="3151" y="2661"/>
                  </a:lnTo>
                  <a:lnTo>
                    <a:pt x="3069" y="2773"/>
                  </a:lnTo>
                  <a:lnTo>
                    <a:pt x="2979" y="2878"/>
                  </a:lnTo>
                  <a:lnTo>
                    <a:pt x="2882" y="2976"/>
                  </a:lnTo>
                  <a:lnTo>
                    <a:pt x="2776" y="3068"/>
                  </a:lnTo>
                  <a:lnTo>
                    <a:pt x="2662" y="3148"/>
                  </a:lnTo>
                  <a:lnTo>
                    <a:pt x="2543" y="3219"/>
                  </a:lnTo>
                  <a:lnTo>
                    <a:pt x="2417" y="3283"/>
                  </a:lnTo>
                  <a:lnTo>
                    <a:pt x="2285" y="3335"/>
                  </a:lnTo>
                  <a:lnTo>
                    <a:pt x="2150" y="3377"/>
                  </a:lnTo>
                  <a:lnTo>
                    <a:pt x="2010" y="3407"/>
                  </a:lnTo>
                  <a:lnTo>
                    <a:pt x="1864" y="3425"/>
                  </a:lnTo>
                  <a:lnTo>
                    <a:pt x="1717" y="3431"/>
                  </a:lnTo>
                  <a:lnTo>
                    <a:pt x="1569" y="3425"/>
                  </a:lnTo>
                  <a:lnTo>
                    <a:pt x="1424" y="3407"/>
                  </a:lnTo>
                  <a:lnTo>
                    <a:pt x="1284" y="3377"/>
                  </a:lnTo>
                  <a:lnTo>
                    <a:pt x="1146" y="3335"/>
                  </a:lnTo>
                  <a:lnTo>
                    <a:pt x="1017" y="3283"/>
                  </a:lnTo>
                  <a:lnTo>
                    <a:pt x="891" y="3219"/>
                  </a:lnTo>
                  <a:lnTo>
                    <a:pt x="771" y="3148"/>
                  </a:lnTo>
                  <a:lnTo>
                    <a:pt x="658" y="3068"/>
                  </a:lnTo>
                  <a:lnTo>
                    <a:pt x="552" y="2976"/>
                  </a:lnTo>
                  <a:lnTo>
                    <a:pt x="454" y="2878"/>
                  </a:lnTo>
                  <a:lnTo>
                    <a:pt x="365" y="2773"/>
                  </a:lnTo>
                  <a:lnTo>
                    <a:pt x="283" y="2661"/>
                  </a:lnTo>
                  <a:lnTo>
                    <a:pt x="211" y="2542"/>
                  </a:lnTo>
                  <a:lnTo>
                    <a:pt x="149" y="2416"/>
                  </a:lnTo>
                  <a:lnTo>
                    <a:pt x="97" y="2284"/>
                  </a:lnTo>
                  <a:lnTo>
                    <a:pt x="55" y="2149"/>
                  </a:lnTo>
                  <a:lnTo>
                    <a:pt x="26" y="2007"/>
                  </a:lnTo>
                  <a:lnTo>
                    <a:pt x="6" y="1864"/>
                  </a:lnTo>
                  <a:lnTo>
                    <a:pt x="0" y="1716"/>
                  </a:lnTo>
                  <a:lnTo>
                    <a:pt x="6" y="1567"/>
                  </a:lnTo>
                  <a:lnTo>
                    <a:pt x="26" y="1423"/>
                  </a:lnTo>
                  <a:lnTo>
                    <a:pt x="55" y="1282"/>
                  </a:lnTo>
                  <a:lnTo>
                    <a:pt x="97" y="1146"/>
                  </a:lnTo>
                  <a:lnTo>
                    <a:pt x="149" y="1015"/>
                  </a:lnTo>
                  <a:lnTo>
                    <a:pt x="211" y="891"/>
                  </a:lnTo>
                  <a:lnTo>
                    <a:pt x="283" y="772"/>
                  </a:lnTo>
                  <a:lnTo>
                    <a:pt x="365" y="658"/>
                  </a:lnTo>
                  <a:lnTo>
                    <a:pt x="454" y="552"/>
                  </a:lnTo>
                  <a:lnTo>
                    <a:pt x="552" y="455"/>
                  </a:lnTo>
                  <a:lnTo>
                    <a:pt x="658" y="365"/>
                  </a:lnTo>
                  <a:lnTo>
                    <a:pt x="771" y="283"/>
                  </a:lnTo>
                  <a:lnTo>
                    <a:pt x="891" y="211"/>
                  </a:lnTo>
                  <a:lnTo>
                    <a:pt x="1017" y="150"/>
                  </a:lnTo>
                  <a:lnTo>
                    <a:pt x="1146" y="96"/>
                  </a:lnTo>
                  <a:lnTo>
                    <a:pt x="1284" y="56"/>
                  </a:lnTo>
                  <a:lnTo>
                    <a:pt x="1424" y="24"/>
                  </a:lnTo>
                  <a:lnTo>
                    <a:pt x="1569" y="6"/>
                  </a:lnTo>
                  <a:lnTo>
                    <a:pt x="1717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70" name="Group 53"/>
          <p:cNvGrpSpPr>
            <a:grpSpLocks noChangeAspect="1"/>
          </p:cNvGrpSpPr>
          <p:nvPr/>
        </p:nvGrpSpPr>
        <p:grpSpPr bwMode="auto">
          <a:xfrm>
            <a:off x="2532958" y="3968877"/>
            <a:ext cx="446499" cy="446227"/>
            <a:chOff x="2198" y="519"/>
            <a:chExt cx="3280" cy="327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71" name="Freeform 55"/>
            <p:cNvSpPr>
              <a:spLocks/>
            </p:cNvSpPr>
            <p:nvPr/>
          </p:nvSpPr>
          <p:spPr bwMode="auto">
            <a:xfrm>
              <a:off x="2198" y="519"/>
              <a:ext cx="3280" cy="3278"/>
            </a:xfrm>
            <a:custGeom>
              <a:avLst/>
              <a:gdLst>
                <a:gd name="T0" fmla="*/ 3480 w 6560"/>
                <a:gd name="T1" fmla="*/ 6 h 6556"/>
                <a:gd name="T2" fmla="*/ 3869 w 6560"/>
                <a:gd name="T3" fmla="*/ 54 h 6556"/>
                <a:gd name="T4" fmla="*/ 4244 w 6560"/>
                <a:gd name="T5" fmla="*/ 143 h 6556"/>
                <a:gd name="T6" fmla="*/ 4599 w 6560"/>
                <a:gd name="T7" fmla="*/ 277 h 6556"/>
                <a:gd name="T8" fmla="*/ 4934 w 6560"/>
                <a:gd name="T9" fmla="*/ 448 h 6556"/>
                <a:gd name="T10" fmla="*/ 5248 w 6560"/>
                <a:gd name="T11" fmla="*/ 656 h 6556"/>
                <a:gd name="T12" fmla="*/ 5533 w 6560"/>
                <a:gd name="T13" fmla="*/ 895 h 6556"/>
                <a:gd name="T14" fmla="*/ 5788 w 6560"/>
                <a:gd name="T15" fmla="*/ 1166 h 6556"/>
                <a:gd name="T16" fmla="*/ 6012 w 6560"/>
                <a:gd name="T17" fmla="*/ 1465 h 6556"/>
                <a:gd name="T18" fmla="*/ 6203 w 6560"/>
                <a:gd name="T19" fmla="*/ 1788 h 6556"/>
                <a:gd name="T20" fmla="*/ 6355 w 6560"/>
                <a:gd name="T21" fmla="*/ 2135 h 6556"/>
                <a:gd name="T22" fmla="*/ 6466 w 6560"/>
                <a:gd name="T23" fmla="*/ 2500 h 6556"/>
                <a:gd name="T24" fmla="*/ 6536 w 6560"/>
                <a:gd name="T25" fmla="*/ 2882 h 6556"/>
                <a:gd name="T26" fmla="*/ 6560 w 6560"/>
                <a:gd name="T27" fmla="*/ 3279 h 6556"/>
                <a:gd name="T28" fmla="*/ 6536 w 6560"/>
                <a:gd name="T29" fmla="*/ 3674 h 6556"/>
                <a:gd name="T30" fmla="*/ 6466 w 6560"/>
                <a:gd name="T31" fmla="*/ 4056 h 6556"/>
                <a:gd name="T32" fmla="*/ 6355 w 6560"/>
                <a:gd name="T33" fmla="*/ 4421 h 6556"/>
                <a:gd name="T34" fmla="*/ 6203 w 6560"/>
                <a:gd name="T35" fmla="*/ 4768 h 6556"/>
                <a:gd name="T36" fmla="*/ 6012 w 6560"/>
                <a:gd name="T37" fmla="*/ 5091 h 6556"/>
                <a:gd name="T38" fmla="*/ 5788 w 6560"/>
                <a:gd name="T39" fmla="*/ 5390 h 6556"/>
                <a:gd name="T40" fmla="*/ 5533 w 6560"/>
                <a:gd name="T41" fmla="*/ 5661 h 6556"/>
                <a:gd name="T42" fmla="*/ 5248 w 6560"/>
                <a:gd name="T43" fmla="*/ 5902 h 6556"/>
                <a:gd name="T44" fmla="*/ 4934 w 6560"/>
                <a:gd name="T45" fmla="*/ 6108 h 6556"/>
                <a:gd name="T46" fmla="*/ 4599 w 6560"/>
                <a:gd name="T47" fmla="*/ 6279 h 6556"/>
                <a:gd name="T48" fmla="*/ 4244 w 6560"/>
                <a:gd name="T49" fmla="*/ 6413 h 6556"/>
                <a:gd name="T50" fmla="*/ 3869 w 6560"/>
                <a:gd name="T51" fmla="*/ 6502 h 6556"/>
                <a:gd name="T52" fmla="*/ 3480 w 6560"/>
                <a:gd name="T53" fmla="*/ 6550 h 6556"/>
                <a:gd name="T54" fmla="*/ 3080 w 6560"/>
                <a:gd name="T55" fmla="*/ 6550 h 6556"/>
                <a:gd name="T56" fmla="*/ 2691 w 6560"/>
                <a:gd name="T57" fmla="*/ 6502 h 6556"/>
                <a:gd name="T58" fmla="*/ 2316 w 6560"/>
                <a:gd name="T59" fmla="*/ 6413 h 6556"/>
                <a:gd name="T60" fmla="*/ 1961 w 6560"/>
                <a:gd name="T61" fmla="*/ 6279 h 6556"/>
                <a:gd name="T62" fmla="*/ 1624 w 6560"/>
                <a:gd name="T63" fmla="*/ 6108 h 6556"/>
                <a:gd name="T64" fmla="*/ 1312 w 6560"/>
                <a:gd name="T65" fmla="*/ 5902 h 6556"/>
                <a:gd name="T66" fmla="*/ 1027 w 6560"/>
                <a:gd name="T67" fmla="*/ 5661 h 6556"/>
                <a:gd name="T68" fmla="*/ 772 w 6560"/>
                <a:gd name="T69" fmla="*/ 5390 h 6556"/>
                <a:gd name="T70" fmla="*/ 547 w 6560"/>
                <a:gd name="T71" fmla="*/ 5091 h 6556"/>
                <a:gd name="T72" fmla="*/ 357 w 6560"/>
                <a:gd name="T73" fmla="*/ 4768 h 6556"/>
                <a:gd name="T74" fmla="*/ 205 w 6560"/>
                <a:gd name="T75" fmla="*/ 4421 h 6556"/>
                <a:gd name="T76" fmla="*/ 94 w 6560"/>
                <a:gd name="T77" fmla="*/ 4056 h 6556"/>
                <a:gd name="T78" fmla="*/ 24 w 6560"/>
                <a:gd name="T79" fmla="*/ 3674 h 6556"/>
                <a:gd name="T80" fmla="*/ 0 w 6560"/>
                <a:gd name="T81" fmla="*/ 3279 h 6556"/>
                <a:gd name="T82" fmla="*/ 24 w 6560"/>
                <a:gd name="T83" fmla="*/ 2882 h 6556"/>
                <a:gd name="T84" fmla="*/ 94 w 6560"/>
                <a:gd name="T85" fmla="*/ 2500 h 6556"/>
                <a:gd name="T86" fmla="*/ 205 w 6560"/>
                <a:gd name="T87" fmla="*/ 2135 h 6556"/>
                <a:gd name="T88" fmla="*/ 357 w 6560"/>
                <a:gd name="T89" fmla="*/ 1788 h 6556"/>
                <a:gd name="T90" fmla="*/ 547 w 6560"/>
                <a:gd name="T91" fmla="*/ 1465 h 6556"/>
                <a:gd name="T92" fmla="*/ 772 w 6560"/>
                <a:gd name="T93" fmla="*/ 1166 h 6556"/>
                <a:gd name="T94" fmla="*/ 1027 w 6560"/>
                <a:gd name="T95" fmla="*/ 895 h 6556"/>
                <a:gd name="T96" fmla="*/ 1312 w 6560"/>
                <a:gd name="T97" fmla="*/ 656 h 6556"/>
                <a:gd name="T98" fmla="*/ 1624 w 6560"/>
                <a:gd name="T99" fmla="*/ 448 h 6556"/>
                <a:gd name="T100" fmla="*/ 1961 w 6560"/>
                <a:gd name="T101" fmla="*/ 277 h 6556"/>
                <a:gd name="T102" fmla="*/ 2316 w 6560"/>
                <a:gd name="T103" fmla="*/ 143 h 6556"/>
                <a:gd name="T104" fmla="*/ 2691 w 6560"/>
                <a:gd name="T105" fmla="*/ 54 h 6556"/>
                <a:gd name="T106" fmla="*/ 3080 w 6560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60" h="6556">
                  <a:moveTo>
                    <a:pt x="3279" y="0"/>
                  </a:moveTo>
                  <a:lnTo>
                    <a:pt x="3480" y="6"/>
                  </a:lnTo>
                  <a:lnTo>
                    <a:pt x="3676" y="24"/>
                  </a:lnTo>
                  <a:lnTo>
                    <a:pt x="3869" y="54"/>
                  </a:lnTo>
                  <a:lnTo>
                    <a:pt x="4059" y="94"/>
                  </a:lnTo>
                  <a:lnTo>
                    <a:pt x="4244" y="143"/>
                  </a:lnTo>
                  <a:lnTo>
                    <a:pt x="4424" y="205"/>
                  </a:lnTo>
                  <a:lnTo>
                    <a:pt x="4599" y="277"/>
                  </a:lnTo>
                  <a:lnTo>
                    <a:pt x="4771" y="357"/>
                  </a:lnTo>
                  <a:lnTo>
                    <a:pt x="4934" y="448"/>
                  </a:lnTo>
                  <a:lnTo>
                    <a:pt x="5094" y="546"/>
                  </a:lnTo>
                  <a:lnTo>
                    <a:pt x="5248" y="656"/>
                  </a:lnTo>
                  <a:lnTo>
                    <a:pt x="5393" y="771"/>
                  </a:lnTo>
                  <a:lnTo>
                    <a:pt x="5533" y="895"/>
                  </a:lnTo>
                  <a:lnTo>
                    <a:pt x="5664" y="1027"/>
                  </a:lnTo>
                  <a:lnTo>
                    <a:pt x="5788" y="1166"/>
                  </a:lnTo>
                  <a:lnTo>
                    <a:pt x="5904" y="1312"/>
                  </a:lnTo>
                  <a:lnTo>
                    <a:pt x="6012" y="1465"/>
                  </a:lnTo>
                  <a:lnTo>
                    <a:pt x="6111" y="1625"/>
                  </a:lnTo>
                  <a:lnTo>
                    <a:pt x="6203" y="1788"/>
                  </a:lnTo>
                  <a:lnTo>
                    <a:pt x="6283" y="1959"/>
                  </a:lnTo>
                  <a:lnTo>
                    <a:pt x="6355" y="2135"/>
                  </a:lnTo>
                  <a:lnTo>
                    <a:pt x="6416" y="2314"/>
                  </a:lnTo>
                  <a:lnTo>
                    <a:pt x="6466" y="2500"/>
                  </a:lnTo>
                  <a:lnTo>
                    <a:pt x="6506" y="2689"/>
                  </a:lnTo>
                  <a:lnTo>
                    <a:pt x="6536" y="2882"/>
                  </a:lnTo>
                  <a:lnTo>
                    <a:pt x="6554" y="3078"/>
                  </a:lnTo>
                  <a:lnTo>
                    <a:pt x="6560" y="3279"/>
                  </a:lnTo>
                  <a:lnTo>
                    <a:pt x="6554" y="3478"/>
                  </a:lnTo>
                  <a:lnTo>
                    <a:pt x="6536" y="3674"/>
                  </a:lnTo>
                  <a:lnTo>
                    <a:pt x="6506" y="3867"/>
                  </a:lnTo>
                  <a:lnTo>
                    <a:pt x="6466" y="4056"/>
                  </a:lnTo>
                  <a:lnTo>
                    <a:pt x="6416" y="4242"/>
                  </a:lnTo>
                  <a:lnTo>
                    <a:pt x="6355" y="4421"/>
                  </a:lnTo>
                  <a:lnTo>
                    <a:pt x="6283" y="4597"/>
                  </a:lnTo>
                  <a:lnTo>
                    <a:pt x="6203" y="4768"/>
                  </a:lnTo>
                  <a:lnTo>
                    <a:pt x="6111" y="4933"/>
                  </a:lnTo>
                  <a:lnTo>
                    <a:pt x="6012" y="5091"/>
                  </a:lnTo>
                  <a:lnTo>
                    <a:pt x="5904" y="5244"/>
                  </a:lnTo>
                  <a:lnTo>
                    <a:pt x="5788" y="5390"/>
                  </a:lnTo>
                  <a:lnTo>
                    <a:pt x="5664" y="5529"/>
                  </a:lnTo>
                  <a:lnTo>
                    <a:pt x="5533" y="5661"/>
                  </a:lnTo>
                  <a:lnTo>
                    <a:pt x="5393" y="5785"/>
                  </a:lnTo>
                  <a:lnTo>
                    <a:pt x="5248" y="5902"/>
                  </a:lnTo>
                  <a:lnTo>
                    <a:pt x="5094" y="6010"/>
                  </a:lnTo>
                  <a:lnTo>
                    <a:pt x="4934" y="6108"/>
                  </a:lnTo>
                  <a:lnTo>
                    <a:pt x="4771" y="6199"/>
                  </a:lnTo>
                  <a:lnTo>
                    <a:pt x="4599" y="6279"/>
                  </a:lnTo>
                  <a:lnTo>
                    <a:pt x="4424" y="6351"/>
                  </a:lnTo>
                  <a:lnTo>
                    <a:pt x="4244" y="6413"/>
                  </a:lnTo>
                  <a:lnTo>
                    <a:pt x="4059" y="6462"/>
                  </a:lnTo>
                  <a:lnTo>
                    <a:pt x="3869" y="6502"/>
                  </a:lnTo>
                  <a:lnTo>
                    <a:pt x="3676" y="6532"/>
                  </a:lnTo>
                  <a:lnTo>
                    <a:pt x="3480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2" name="Freeform 56"/>
            <p:cNvSpPr>
              <a:spLocks/>
            </p:cNvSpPr>
            <p:nvPr/>
          </p:nvSpPr>
          <p:spPr bwMode="auto">
            <a:xfrm>
              <a:off x="2198" y="519"/>
              <a:ext cx="1841" cy="3278"/>
            </a:xfrm>
            <a:custGeom>
              <a:avLst/>
              <a:gdLst>
                <a:gd name="T0" fmla="*/ 3482 w 3682"/>
                <a:gd name="T1" fmla="*/ 6 h 6556"/>
                <a:gd name="T2" fmla="*/ 3490 w 3682"/>
                <a:gd name="T3" fmla="*/ 54 h 6556"/>
                <a:gd name="T4" fmla="*/ 3115 w 3682"/>
                <a:gd name="T5" fmla="*/ 145 h 6556"/>
                <a:gd name="T6" fmla="*/ 2760 w 3682"/>
                <a:gd name="T7" fmla="*/ 279 h 6556"/>
                <a:gd name="T8" fmla="*/ 2425 w 3682"/>
                <a:gd name="T9" fmla="*/ 450 h 6556"/>
                <a:gd name="T10" fmla="*/ 2114 w 3682"/>
                <a:gd name="T11" fmla="*/ 658 h 6556"/>
                <a:gd name="T12" fmla="*/ 1831 w 3682"/>
                <a:gd name="T13" fmla="*/ 897 h 6556"/>
                <a:gd name="T14" fmla="*/ 1574 w 3682"/>
                <a:gd name="T15" fmla="*/ 1168 h 6556"/>
                <a:gd name="T16" fmla="*/ 1350 w 3682"/>
                <a:gd name="T17" fmla="*/ 1467 h 6556"/>
                <a:gd name="T18" fmla="*/ 1161 w 3682"/>
                <a:gd name="T19" fmla="*/ 1790 h 6556"/>
                <a:gd name="T20" fmla="*/ 1009 w 3682"/>
                <a:gd name="T21" fmla="*/ 2135 h 6556"/>
                <a:gd name="T22" fmla="*/ 898 w 3682"/>
                <a:gd name="T23" fmla="*/ 2502 h 6556"/>
                <a:gd name="T24" fmla="*/ 828 w 3682"/>
                <a:gd name="T25" fmla="*/ 2882 h 6556"/>
                <a:gd name="T26" fmla="*/ 806 w 3682"/>
                <a:gd name="T27" fmla="*/ 3279 h 6556"/>
                <a:gd name="T28" fmla="*/ 828 w 3682"/>
                <a:gd name="T29" fmla="*/ 3674 h 6556"/>
                <a:gd name="T30" fmla="*/ 898 w 3682"/>
                <a:gd name="T31" fmla="*/ 4056 h 6556"/>
                <a:gd name="T32" fmla="*/ 1009 w 3682"/>
                <a:gd name="T33" fmla="*/ 4421 h 6556"/>
                <a:gd name="T34" fmla="*/ 1161 w 3682"/>
                <a:gd name="T35" fmla="*/ 4766 h 6556"/>
                <a:gd name="T36" fmla="*/ 1350 w 3682"/>
                <a:gd name="T37" fmla="*/ 5089 h 6556"/>
                <a:gd name="T38" fmla="*/ 1574 w 3682"/>
                <a:gd name="T39" fmla="*/ 5388 h 6556"/>
                <a:gd name="T40" fmla="*/ 1831 w 3682"/>
                <a:gd name="T41" fmla="*/ 5659 h 6556"/>
                <a:gd name="T42" fmla="*/ 2114 w 3682"/>
                <a:gd name="T43" fmla="*/ 5898 h 6556"/>
                <a:gd name="T44" fmla="*/ 2425 w 3682"/>
                <a:gd name="T45" fmla="*/ 6106 h 6556"/>
                <a:gd name="T46" fmla="*/ 2760 w 3682"/>
                <a:gd name="T47" fmla="*/ 6277 h 6556"/>
                <a:gd name="T48" fmla="*/ 3115 w 3682"/>
                <a:gd name="T49" fmla="*/ 6411 h 6556"/>
                <a:gd name="T50" fmla="*/ 3490 w 3682"/>
                <a:gd name="T51" fmla="*/ 6502 h 6556"/>
                <a:gd name="T52" fmla="*/ 3482 w 3682"/>
                <a:gd name="T53" fmla="*/ 6550 h 6556"/>
                <a:gd name="T54" fmla="*/ 3080 w 3682"/>
                <a:gd name="T55" fmla="*/ 6550 h 6556"/>
                <a:gd name="T56" fmla="*/ 2691 w 3682"/>
                <a:gd name="T57" fmla="*/ 6502 h 6556"/>
                <a:gd name="T58" fmla="*/ 2316 w 3682"/>
                <a:gd name="T59" fmla="*/ 6413 h 6556"/>
                <a:gd name="T60" fmla="*/ 1961 w 3682"/>
                <a:gd name="T61" fmla="*/ 6279 h 6556"/>
                <a:gd name="T62" fmla="*/ 1624 w 3682"/>
                <a:gd name="T63" fmla="*/ 6108 h 6556"/>
                <a:gd name="T64" fmla="*/ 1312 w 3682"/>
                <a:gd name="T65" fmla="*/ 5902 h 6556"/>
                <a:gd name="T66" fmla="*/ 1027 w 3682"/>
                <a:gd name="T67" fmla="*/ 5661 h 6556"/>
                <a:gd name="T68" fmla="*/ 772 w 3682"/>
                <a:gd name="T69" fmla="*/ 5390 h 6556"/>
                <a:gd name="T70" fmla="*/ 547 w 3682"/>
                <a:gd name="T71" fmla="*/ 5091 h 6556"/>
                <a:gd name="T72" fmla="*/ 357 w 3682"/>
                <a:gd name="T73" fmla="*/ 4768 h 6556"/>
                <a:gd name="T74" fmla="*/ 205 w 3682"/>
                <a:gd name="T75" fmla="*/ 4421 h 6556"/>
                <a:gd name="T76" fmla="*/ 94 w 3682"/>
                <a:gd name="T77" fmla="*/ 4056 h 6556"/>
                <a:gd name="T78" fmla="*/ 24 w 3682"/>
                <a:gd name="T79" fmla="*/ 3674 h 6556"/>
                <a:gd name="T80" fmla="*/ 0 w 3682"/>
                <a:gd name="T81" fmla="*/ 3279 h 6556"/>
                <a:gd name="T82" fmla="*/ 24 w 3682"/>
                <a:gd name="T83" fmla="*/ 2882 h 6556"/>
                <a:gd name="T84" fmla="*/ 94 w 3682"/>
                <a:gd name="T85" fmla="*/ 2500 h 6556"/>
                <a:gd name="T86" fmla="*/ 205 w 3682"/>
                <a:gd name="T87" fmla="*/ 2135 h 6556"/>
                <a:gd name="T88" fmla="*/ 357 w 3682"/>
                <a:gd name="T89" fmla="*/ 1788 h 6556"/>
                <a:gd name="T90" fmla="*/ 547 w 3682"/>
                <a:gd name="T91" fmla="*/ 1465 h 6556"/>
                <a:gd name="T92" fmla="*/ 772 w 3682"/>
                <a:gd name="T93" fmla="*/ 1166 h 6556"/>
                <a:gd name="T94" fmla="*/ 1027 w 3682"/>
                <a:gd name="T95" fmla="*/ 895 h 6556"/>
                <a:gd name="T96" fmla="*/ 1312 w 3682"/>
                <a:gd name="T97" fmla="*/ 656 h 6556"/>
                <a:gd name="T98" fmla="*/ 1624 w 3682"/>
                <a:gd name="T99" fmla="*/ 448 h 6556"/>
                <a:gd name="T100" fmla="*/ 1961 w 3682"/>
                <a:gd name="T101" fmla="*/ 277 h 6556"/>
                <a:gd name="T102" fmla="*/ 2316 w 3682"/>
                <a:gd name="T103" fmla="*/ 143 h 6556"/>
                <a:gd name="T104" fmla="*/ 2691 w 3682"/>
                <a:gd name="T105" fmla="*/ 54 h 6556"/>
                <a:gd name="T106" fmla="*/ 3080 w 3682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82" h="6556">
                  <a:moveTo>
                    <a:pt x="3279" y="0"/>
                  </a:moveTo>
                  <a:lnTo>
                    <a:pt x="3482" y="6"/>
                  </a:lnTo>
                  <a:lnTo>
                    <a:pt x="3682" y="26"/>
                  </a:lnTo>
                  <a:lnTo>
                    <a:pt x="3490" y="54"/>
                  </a:lnTo>
                  <a:lnTo>
                    <a:pt x="3301" y="96"/>
                  </a:lnTo>
                  <a:lnTo>
                    <a:pt x="3115" y="145"/>
                  </a:lnTo>
                  <a:lnTo>
                    <a:pt x="2936" y="207"/>
                  </a:lnTo>
                  <a:lnTo>
                    <a:pt x="2760" y="279"/>
                  </a:lnTo>
                  <a:lnTo>
                    <a:pt x="2591" y="361"/>
                  </a:lnTo>
                  <a:lnTo>
                    <a:pt x="2425" y="450"/>
                  </a:lnTo>
                  <a:lnTo>
                    <a:pt x="2268" y="550"/>
                  </a:lnTo>
                  <a:lnTo>
                    <a:pt x="2114" y="658"/>
                  </a:lnTo>
                  <a:lnTo>
                    <a:pt x="1969" y="773"/>
                  </a:lnTo>
                  <a:lnTo>
                    <a:pt x="1831" y="897"/>
                  </a:lnTo>
                  <a:lnTo>
                    <a:pt x="1699" y="1031"/>
                  </a:lnTo>
                  <a:lnTo>
                    <a:pt x="1574" y="1168"/>
                  </a:lnTo>
                  <a:lnTo>
                    <a:pt x="1458" y="1314"/>
                  </a:lnTo>
                  <a:lnTo>
                    <a:pt x="1350" y="1467"/>
                  </a:lnTo>
                  <a:lnTo>
                    <a:pt x="1253" y="1627"/>
                  </a:lnTo>
                  <a:lnTo>
                    <a:pt x="1161" y="1790"/>
                  </a:lnTo>
                  <a:lnTo>
                    <a:pt x="1081" y="1961"/>
                  </a:lnTo>
                  <a:lnTo>
                    <a:pt x="1009" y="2135"/>
                  </a:lnTo>
                  <a:lnTo>
                    <a:pt x="949" y="2316"/>
                  </a:lnTo>
                  <a:lnTo>
                    <a:pt x="898" y="2502"/>
                  </a:lnTo>
                  <a:lnTo>
                    <a:pt x="858" y="2689"/>
                  </a:lnTo>
                  <a:lnTo>
                    <a:pt x="828" y="2882"/>
                  </a:lnTo>
                  <a:lnTo>
                    <a:pt x="812" y="3080"/>
                  </a:lnTo>
                  <a:lnTo>
                    <a:pt x="806" y="3279"/>
                  </a:lnTo>
                  <a:lnTo>
                    <a:pt x="812" y="3478"/>
                  </a:lnTo>
                  <a:lnTo>
                    <a:pt x="828" y="3674"/>
                  </a:lnTo>
                  <a:lnTo>
                    <a:pt x="858" y="3867"/>
                  </a:lnTo>
                  <a:lnTo>
                    <a:pt x="898" y="4056"/>
                  </a:lnTo>
                  <a:lnTo>
                    <a:pt x="949" y="4240"/>
                  </a:lnTo>
                  <a:lnTo>
                    <a:pt x="1009" y="4421"/>
                  </a:lnTo>
                  <a:lnTo>
                    <a:pt x="1081" y="4597"/>
                  </a:lnTo>
                  <a:lnTo>
                    <a:pt x="1161" y="4766"/>
                  </a:lnTo>
                  <a:lnTo>
                    <a:pt x="1253" y="4931"/>
                  </a:lnTo>
                  <a:lnTo>
                    <a:pt x="1350" y="5089"/>
                  </a:lnTo>
                  <a:lnTo>
                    <a:pt x="1458" y="5242"/>
                  </a:lnTo>
                  <a:lnTo>
                    <a:pt x="1574" y="5388"/>
                  </a:lnTo>
                  <a:lnTo>
                    <a:pt x="1699" y="5527"/>
                  </a:lnTo>
                  <a:lnTo>
                    <a:pt x="1831" y="5659"/>
                  </a:lnTo>
                  <a:lnTo>
                    <a:pt x="1969" y="5783"/>
                  </a:lnTo>
                  <a:lnTo>
                    <a:pt x="2114" y="5898"/>
                  </a:lnTo>
                  <a:lnTo>
                    <a:pt x="2268" y="6006"/>
                  </a:lnTo>
                  <a:lnTo>
                    <a:pt x="2425" y="6106"/>
                  </a:lnTo>
                  <a:lnTo>
                    <a:pt x="2591" y="6197"/>
                  </a:lnTo>
                  <a:lnTo>
                    <a:pt x="2760" y="6277"/>
                  </a:lnTo>
                  <a:lnTo>
                    <a:pt x="2936" y="6349"/>
                  </a:lnTo>
                  <a:lnTo>
                    <a:pt x="3115" y="6411"/>
                  </a:lnTo>
                  <a:lnTo>
                    <a:pt x="3301" y="6462"/>
                  </a:lnTo>
                  <a:lnTo>
                    <a:pt x="3490" y="6502"/>
                  </a:lnTo>
                  <a:lnTo>
                    <a:pt x="3682" y="6532"/>
                  </a:lnTo>
                  <a:lnTo>
                    <a:pt x="3482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3" name="Freeform 57"/>
            <p:cNvSpPr>
              <a:spLocks/>
            </p:cNvSpPr>
            <p:nvPr/>
          </p:nvSpPr>
          <p:spPr bwMode="auto">
            <a:xfrm>
              <a:off x="2820" y="1695"/>
              <a:ext cx="1718" cy="1715"/>
            </a:xfrm>
            <a:custGeom>
              <a:avLst/>
              <a:gdLst>
                <a:gd name="T0" fmla="*/ 1864 w 3434"/>
                <a:gd name="T1" fmla="*/ 6 h 3431"/>
                <a:gd name="T2" fmla="*/ 2150 w 3434"/>
                <a:gd name="T3" fmla="*/ 56 h 3431"/>
                <a:gd name="T4" fmla="*/ 2417 w 3434"/>
                <a:gd name="T5" fmla="*/ 150 h 3431"/>
                <a:gd name="T6" fmla="*/ 2662 w 3434"/>
                <a:gd name="T7" fmla="*/ 283 h 3431"/>
                <a:gd name="T8" fmla="*/ 2882 w 3434"/>
                <a:gd name="T9" fmla="*/ 455 h 3431"/>
                <a:gd name="T10" fmla="*/ 3069 w 3434"/>
                <a:gd name="T11" fmla="*/ 658 h 3431"/>
                <a:gd name="T12" fmla="*/ 3223 w 3434"/>
                <a:gd name="T13" fmla="*/ 891 h 3431"/>
                <a:gd name="T14" fmla="*/ 3336 w 3434"/>
                <a:gd name="T15" fmla="*/ 1146 h 3431"/>
                <a:gd name="T16" fmla="*/ 3408 w 3434"/>
                <a:gd name="T17" fmla="*/ 1423 h 3431"/>
                <a:gd name="T18" fmla="*/ 3434 w 3434"/>
                <a:gd name="T19" fmla="*/ 1716 h 3431"/>
                <a:gd name="T20" fmla="*/ 3408 w 3434"/>
                <a:gd name="T21" fmla="*/ 2007 h 3431"/>
                <a:gd name="T22" fmla="*/ 3336 w 3434"/>
                <a:gd name="T23" fmla="*/ 2284 h 3431"/>
                <a:gd name="T24" fmla="*/ 3223 w 3434"/>
                <a:gd name="T25" fmla="*/ 2542 h 3431"/>
                <a:gd name="T26" fmla="*/ 3069 w 3434"/>
                <a:gd name="T27" fmla="*/ 2773 h 3431"/>
                <a:gd name="T28" fmla="*/ 2882 w 3434"/>
                <a:gd name="T29" fmla="*/ 2976 h 3431"/>
                <a:gd name="T30" fmla="*/ 2662 w 3434"/>
                <a:gd name="T31" fmla="*/ 3148 h 3431"/>
                <a:gd name="T32" fmla="*/ 2417 w 3434"/>
                <a:gd name="T33" fmla="*/ 3283 h 3431"/>
                <a:gd name="T34" fmla="*/ 2150 w 3434"/>
                <a:gd name="T35" fmla="*/ 3377 h 3431"/>
                <a:gd name="T36" fmla="*/ 1864 w 3434"/>
                <a:gd name="T37" fmla="*/ 3425 h 3431"/>
                <a:gd name="T38" fmla="*/ 1569 w 3434"/>
                <a:gd name="T39" fmla="*/ 3425 h 3431"/>
                <a:gd name="T40" fmla="*/ 1284 w 3434"/>
                <a:gd name="T41" fmla="*/ 3377 h 3431"/>
                <a:gd name="T42" fmla="*/ 1017 w 3434"/>
                <a:gd name="T43" fmla="*/ 3283 h 3431"/>
                <a:gd name="T44" fmla="*/ 771 w 3434"/>
                <a:gd name="T45" fmla="*/ 3148 h 3431"/>
                <a:gd name="T46" fmla="*/ 552 w 3434"/>
                <a:gd name="T47" fmla="*/ 2976 h 3431"/>
                <a:gd name="T48" fmla="*/ 365 w 3434"/>
                <a:gd name="T49" fmla="*/ 2773 h 3431"/>
                <a:gd name="T50" fmla="*/ 211 w 3434"/>
                <a:gd name="T51" fmla="*/ 2542 h 3431"/>
                <a:gd name="T52" fmla="*/ 97 w 3434"/>
                <a:gd name="T53" fmla="*/ 2284 h 3431"/>
                <a:gd name="T54" fmla="*/ 26 w 3434"/>
                <a:gd name="T55" fmla="*/ 2007 h 3431"/>
                <a:gd name="T56" fmla="*/ 0 w 3434"/>
                <a:gd name="T57" fmla="*/ 1716 h 3431"/>
                <a:gd name="T58" fmla="*/ 26 w 3434"/>
                <a:gd name="T59" fmla="*/ 1423 h 3431"/>
                <a:gd name="T60" fmla="*/ 97 w 3434"/>
                <a:gd name="T61" fmla="*/ 1146 h 3431"/>
                <a:gd name="T62" fmla="*/ 211 w 3434"/>
                <a:gd name="T63" fmla="*/ 891 h 3431"/>
                <a:gd name="T64" fmla="*/ 365 w 3434"/>
                <a:gd name="T65" fmla="*/ 658 h 3431"/>
                <a:gd name="T66" fmla="*/ 552 w 3434"/>
                <a:gd name="T67" fmla="*/ 455 h 3431"/>
                <a:gd name="T68" fmla="*/ 771 w 3434"/>
                <a:gd name="T69" fmla="*/ 283 h 3431"/>
                <a:gd name="T70" fmla="*/ 1017 w 3434"/>
                <a:gd name="T71" fmla="*/ 150 h 3431"/>
                <a:gd name="T72" fmla="*/ 1284 w 3434"/>
                <a:gd name="T73" fmla="*/ 56 h 3431"/>
                <a:gd name="T74" fmla="*/ 1569 w 3434"/>
                <a:gd name="T75" fmla="*/ 6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4" h="3431">
                  <a:moveTo>
                    <a:pt x="1717" y="0"/>
                  </a:moveTo>
                  <a:lnTo>
                    <a:pt x="1864" y="6"/>
                  </a:lnTo>
                  <a:lnTo>
                    <a:pt x="2010" y="24"/>
                  </a:lnTo>
                  <a:lnTo>
                    <a:pt x="2150" y="56"/>
                  </a:lnTo>
                  <a:lnTo>
                    <a:pt x="2285" y="96"/>
                  </a:lnTo>
                  <a:lnTo>
                    <a:pt x="2417" y="150"/>
                  </a:lnTo>
                  <a:lnTo>
                    <a:pt x="2543" y="211"/>
                  </a:lnTo>
                  <a:lnTo>
                    <a:pt x="2662" y="283"/>
                  </a:lnTo>
                  <a:lnTo>
                    <a:pt x="2776" y="365"/>
                  </a:lnTo>
                  <a:lnTo>
                    <a:pt x="2882" y="455"/>
                  </a:lnTo>
                  <a:lnTo>
                    <a:pt x="2979" y="552"/>
                  </a:lnTo>
                  <a:lnTo>
                    <a:pt x="3069" y="658"/>
                  </a:lnTo>
                  <a:lnTo>
                    <a:pt x="3151" y="772"/>
                  </a:lnTo>
                  <a:lnTo>
                    <a:pt x="3223" y="891"/>
                  </a:lnTo>
                  <a:lnTo>
                    <a:pt x="3285" y="1015"/>
                  </a:lnTo>
                  <a:lnTo>
                    <a:pt x="3336" y="1146"/>
                  </a:lnTo>
                  <a:lnTo>
                    <a:pt x="3378" y="1282"/>
                  </a:lnTo>
                  <a:lnTo>
                    <a:pt x="3408" y="1423"/>
                  </a:lnTo>
                  <a:lnTo>
                    <a:pt x="3428" y="1567"/>
                  </a:lnTo>
                  <a:lnTo>
                    <a:pt x="3434" y="1716"/>
                  </a:lnTo>
                  <a:lnTo>
                    <a:pt x="3428" y="1864"/>
                  </a:lnTo>
                  <a:lnTo>
                    <a:pt x="3408" y="2007"/>
                  </a:lnTo>
                  <a:lnTo>
                    <a:pt x="3378" y="2149"/>
                  </a:lnTo>
                  <a:lnTo>
                    <a:pt x="3336" y="2284"/>
                  </a:lnTo>
                  <a:lnTo>
                    <a:pt x="3285" y="2416"/>
                  </a:lnTo>
                  <a:lnTo>
                    <a:pt x="3223" y="2542"/>
                  </a:lnTo>
                  <a:lnTo>
                    <a:pt x="3151" y="2661"/>
                  </a:lnTo>
                  <a:lnTo>
                    <a:pt x="3069" y="2773"/>
                  </a:lnTo>
                  <a:lnTo>
                    <a:pt x="2979" y="2878"/>
                  </a:lnTo>
                  <a:lnTo>
                    <a:pt x="2882" y="2976"/>
                  </a:lnTo>
                  <a:lnTo>
                    <a:pt x="2776" y="3068"/>
                  </a:lnTo>
                  <a:lnTo>
                    <a:pt x="2662" y="3148"/>
                  </a:lnTo>
                  <a:lnTo>
                    <a:pt x="2543" y="3219"/>
                  </a:lnTo>
                  <a:lnTo>
                    <a:pt x="2417" y="3283"/>
                  </a:lnTo>
                  <a:lnTo>
                    <a:pt x="2285" y="3335"/>
                  </a:lnTo>
                  <a:lnTo>
                    <a:pt x="2150" y="3377"/>
                  </a:lnTo>
                  <a:lnTo>
                    <a:pt x="2010" y="3407"/>
                  </a:lnTo>
                  <a:lnTo>
                    <a:pt x="1864" y="3425"/>
                  </a:lnTo>
                  <a:lnTo>
                    <a:pt x="1717" y="3431"/>
                  </a:lnTo>
                  <a:lnTo>
                    <a:pt x="1569" y="3425"/>
                  </a:lnTo>
                  <a:lnTo>
                    <a:pt x="1424" y="3407"/>
                  </a:lnTo>
                  <a:lnTo>
                    <a:pt x="1284" y="3377"/>
                  </a:lnTo>
                  <a:lnTo>
                    <a:pt x="1146" y="3335"/>
                  </a:lnTo>
                  <a:lnTo>
                    <a:pt x="1017" y="3283"/>
                  </a:lnTo>
                  <a:lnTo>
                    <a:pt x="891" y="3219"/>
                  </a:lnTo>
                  <a:lnTo>
                    <a:pt x="771" y="3148"/>
                  </a:lnTo>
                  <a:lnTo>
                    <a:pt x="658" y="3068"/>
                  </a:lnTo>
                  <a:lnTo>
                    <a:pt x="552" y="2976"/>
                  </a:lnTo>
                  <a:lnTo>
                    <a:pt x="454" y="2878"/>
                  </a:lnTo>
                  <a:lnTo>
                    <a:pt x="365" y="2773"/>
                  </a:lnTo>
                  <a:lnTo>
                    <a:pt x="283" y="2661"/>
                  </a:lnTo>
                  <a:lnTo>
                    <a:pt x="211" y="2542"/>
                  </a:lnTo>
                  <a:lnTo>
                    <a:pt x="149" y="2416"/>
                  </a:lnTo>
                  <a:lnTo>
                    <a:pt x="97" y="2284"/>
                  </a:lnTo>
                  <a:lnTo>
                    <a:pt x="55" y="2149"/>
                  </a:lnTo>
                  <a:lnTo>
                    <a:pt x="26" y="2007"/>
                  </a:lnTo>
                  <a:lnTo>
                    <a:pt x="6" y="1864"/>
                  </a:lnTo>
                  <a:lnTo>
                    <a:pt x="0" y="1716"/>
                  </a:lnTo>
                  <a:lnTo>
                    <a:pt x="6" y="1567"/>
                  </a:lnTo>
                  <a:lnTo>
                    <a:pt x="26" y="1423"/>
                  </a:lnTo>
                  <a:lnTo>
                    <a:pt x="55" y="1282"/>
                  </a:lnTo>
                  <a:lnTo>
                    <a:pt x="97" y="1146"/>
                  </a:lnTo>
                  <a:lnTo>
                    <a:pt x="149" y="1015"/>
                  </a:lnTo>
                  <a:lnTo>
                    <a:pt x="211" y="891"/>
                  </a:lnTo>
                  <a:lnTo>
                    <a:pt x="283" y="772"/>
                  </a:lnTo>
                  <a:lnTo>
                    <a:pt x="365" y="658"/>
                  </a:lnTo>
                  <a:lnTo>
                    <a:pt x="454" y="552"/>
                  </a:lnTo>
                  <a:lnTo>
                    <a:pt x="552" y="455"/>
                  </a:lnTo>
                  <a:lnTo>
                    <a:pt x="658" y="365"/>
                  </a:lnTo>
                  <a:lnTo>
                    <a:pt x="771" y="283"/>
                  </a:lnTo>
                  <a:lnTo>
                    <a:pt x="891" y="211"/>
                  </a:lnTo>
                  <a:lnTo>
                    <a:pt x="1017" y="150"/>
                  </a:lnTo>
                  <a:lnTo>
                    <a:pt x="1146" y="96"/>
                  </a:lnTo>
                  <a:lnTo>
                    <a:pt x="1284" y="56"/>
                  </a:lnTo>
                  <a:lnTo>
                    <a:pt x="1424" y="24"/>
                  </a:lnTo>
                  <a:lnTo>
                    <a:pt x="1569" y="6"/>
                  </a:lnTo>
                  <a:lnTo>
                    <a:pt x="1717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86" name="그룹 185"/>
          <p:cNvGrpSpPr/>
          <p:nvPr/>
        </p:nvGrpSpPr>
        <p:grpSpPr>
          <a:xfrm>
            <a:off x="-7024" y="4477065"/>
            <a:ext cx="2539983" cy="2400076"/>
            <a:chOff x="-7024" y="4477065"/>
            <a:chExt cx="2539983" cy="240007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8" name="자유형 187"/>
            <p:cNvSpPr>
              <a:spLocks/>
            </p:cNvSpPr>
            <p:nvPr/>
          </p:nvSpPr>
          <p:spPr bwMode="auto">
            <a:xfrm>
              <a:off x="-7024" y="4477066"/>
              <a:ext cx="2539983" cy="2400075"/>
            </a:xfrm>
            <a:custGeom>
              <a:avLst/>
              <a:gdLst>
                <a:gd name="connsiteX0" fmla="*/ 2471108 w 2539983"/>
                <a:gd name="connsiteY0" fmla="*/ 0 h 2400075"/>
                <a:gd name="connsiteX1" fmla="*/ 2489339 w 2539983"/>
                <a:gd name="connsiteY1" fmla="*/ 3039 h 2400075"/>
                <a:gd name="connsiteX2" fmla="*/ 2505545 w 2539983"/>
                <a:gd name="connsiteY2" fmla="*/ 9116 h 2400075"/>
                <a:gd name="connsiteX3" fmla="*/ 2519726 w 2539983"/>
                <a:gd name="connsiteY3" fmla="*/ 20258 h 2400075"/>
                <a:gd name="connsiteX4" fmla="*/ 2530867 w 2539983"/>
                <a:gd name="connsiteY4" fmla="*/ 34438 h 2400075"/>
                <a:gd name="connsiteX5" fmla="*/ 2536945 w 2539983"/>
                <a:gd name="connsiteY5" fmla="*/ 50644 h 2400075"/>
                <a:gd name="connsiteX6" fmla="*/ 2539983 w 2539983"/>
                <a:gd name="connsiteY6" fmla="*/ 68876 h 2400075"/>
                <a:gd name="connsiteX7" fmla="*/ 2536945 w 2539983"/>
                <a:gd name="connsiteY7" fmla="*/ 85082 h 2400075"/>
                <a:gd name="connsiteX8" fmla="*/ 2530867 w 2539983"/>
                <a:gd name="connsiteY8" fmla="*/ 101288 h 2400075"/>
                <a:gd name="connsiteX9" fmla="*/ 2519726 w 2539983"/>
                <a:gd name="connsiteY9" fmla="*/ 115468 h 2400075"/>
                <a:gd name="connsiteX10" fmla="*/ 315840 w 2539983"/>
                <a:gd name="connsiteY10" fmla="*/ 2400075 h 2400075"/>
                <a:gd name="connsiteX11" fmla="*/ 0 w 2539983"/>
                <a:gd name="connsiteY11" fmla="*/ 2400075 h 2400075"/>
                <a:gd name="connsiteX12" fmla="*/ 0 w 2539983"/>
                <a:gd name="connsiteY12" fmla="*/ 2359107 h 2400075"/>
                <a:gd name="connsiteX13" fmla="*/ 2424515 w 2539983"/>
                <a:gd name="connsiteY13" fmla="*/ 20258 h 2400075"/>
                <a:gd name="connsiteX14" fmla="*/ 2438696 w 2539983"/>
                <a:gd name="connsiteY14" fmla="*/ 9116 h 2400075"/>
                <a:gd name="connsiteX15" fmla="*/ 2454902 w 2539983"/>
                <a:gd name="connsiteY15" fmla="*/ 3039 h 24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9983" h="2400075">
                  <a:moveTo>
                    <a:pt x="2471108" y="0"/>
                  </a:moveTo>
                  <a:lnTo>
                    <a:pt x="2489339" y="3039"/>
                  </a:lnTo>
                  <a:lnTo>
                    <a:pt x="2505545" y="9116"/>
                  </a:lnTo>
                  <a:lnTo>
                    <a:pt x="2519726" y="20258"/>
                  </a:lnTo>
                  <a:lnTo>
                    <a:pt x="2530867" y="34438"/>
                  </a:lnTo>
                  <a:lnTo>
                    <a:pt x="2536945" y="50644"/>
                  </a:lnTo>
                  <a:lnTo>
                    <a:pt x="2539983" y="68876"/>
                  </a:lnTo>
                  <a:lnTo>
                    <a:pt x="2536945" y="85082"/>
                  </a:lnTo>
                  <a:lnTo>
                    <a:pt x="2530867" y="101288"/>
                  </a:lnTo>
                  <a:lnTo>
                    <a:pt x="2519726" y="115468"/>
                  </a:lnTo>
                  <a:lnTo>
                    <a:pt x="315840" y="2400075"/>
                  </a:lnTo>
                  <a:lnTo>
                    <a:pt x="0" y="2400075"/>
                  </a:lnTo>
                  <a:lnTo>
                    <a:pt x="0" y="2359107"/>
                  </a:lnTo>
                  <a:lnTo>
                    <a:pt x="2424515" y="20258"/>
                  </a:lnTo>
                  <a:lnTo>
                    <a:pt x="2438696" y="9116"/>
                  </a:lnTo>
                  <a:lnTo>
                    <a:pt x="2454902" y="3039"/>
                  </a:lnTo>
                  <a:close/>
                </a:path>
              </a:pathLst>
            </a:custGeom>
            <a:solidFill>
              <a:srgbClr val="F1D68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/>
            </a:p>
          </p:txBody>
        </p:sp>
        <p:sp>
          <p:nvSpPr>
            <p:cNvPr id="189" name="자유형 188"/>
            <p:cNvSpPr>
              <a:spLocks/>
            </p:cNvSpPr>
            <p:nvPr/>
          </p:nvSpPr>
          <p:spPr bwMode="auto">
            <a:xfrm>
              <a:off x="-1817" y="6159450"/>
              <a:ext cx="854416" cy="714952"/>
            </a:xfrm>
            <a:custGeom>
              <a:avLst/>
              <a:gdLst>
                <a:gd name="connsiteX0" fmla="*/ 826056 w 854416"/>
                <a:gd name="connsiteY0" fmla="*/ 0 h 714952"/>
                <a:gd name="connsiteX1" fmla="*/ 837197 w 854416"/>
                <a:gd name="connsiteY1" fmla="*/ 1013 h 714952"/>
                <a:gd name="connsiteX2" fmla="*/ 847326 w 854416"/>
                <a:gd name="connsiteY2" fmla="*/ 6077 h 714952"/>
                <a:gd name="connsiteX3" fmla="*/ 852390 w 854416"/>
                <a:gd name="connsiteY3" fmla="*/ 16206 h 714952"/>
                <a:gd name="connsiteX4" fmla="*/ 854416 w 854416"/>
                <a:gd name="connsiteY4" fmla="*/ 27348 h 714952"/>
                <a:gd name="connsiteX5" fmla="*/ 849352 w 854416"/>
                <a:gd name="connsiteY5" fmla="*/ 38489 h 714952"/>
                <a:gd name="connsiteX6" fmla="*/ 298226 w 854416"/>
                <a:gd name="connsiteY6" fmla="*/ 714952 h 714952"/>
                <a:gd name="connsiteX7" fmla="*/ 0 w 854416"/>
                <a:gd name="connsiteY7" fmla="*/ 714952 h 714952"/>
                <a:gd name="connsiteX8" fmla="*/ 0 w 854416"/>
                <a:gd name="connsiteY8" fmla="*/ 671522 h 714952"/>
                <a:gd name="connsiteX9" fmla="*/ 45129 w 854416"/>
                <a:gd name="connsiteY9" fmla="*/ 627983 h 714952"/>
                <a:gd name="connsiteX10" fmla="*/ 814914 w 854416"/>
                <a:gd name="connsiteY10" fmla="*/ 5065 h 714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54416" h="714952">
                  <a:moveTo>
                    <a:pt x="826056" y="0"/>
                  </a:moveTo>
                  <a:lnTo>
                    <a:pt x="837197" y="1013"/>
                  </a:lnTo>
                  <a:lnTo>
                    <a:pt x="847326" y="6077"/>
                  </a:lnTo>
                  <a:lnTo>
                    <a:pt x="852390" y="16206"/>
                  </a:lnTo>
                  <a:lnTo>
                    <a:pt x="854416" y="27348"/>
                  </a:lnTo>
                  <a:lnTo>
                    <a:pt x="849352" y="38489"/>
                  </a:lnTo>
                  <a:lnTo>
                    <a:pt x="298226" y="714952"/>
                  </a:lnTo>
                  <a:lnTo>
                    <a:pt x="0" y="714952"/>
                  </a:lnTo>
                  <a:lnTo>
                    <a:pt x="0" y="671522"/>
                  </a:lnTo>
                  <a:lnTo>
                    <a:pt x="45129" y="627983"/>
                  </a:lnTo>
                  <a:lnTo>
                    <a:pt x="814914" y="5065"/>
                  </a:lnTo>
                  <a:close/>
                </a:path>
              </a:pathLst>
            </a:custGeom>
            <a:solidFill>
              <a:srgbClr val="D99A7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/>
            </a:p>
          </p:txBody>
        </p:sp>
        <p:sp>
          <p:nvSpPr>
            <p:cNvPr id="183" name="Freeform 69"/>
            <p:cNvSpPr>
              <a:spLocks/>
            </p:cNvSpPr>
            <p:nvPr/>
          </p:nvSpPr>
          <p:spPr bwMode="auto">
            <a:xfrm>
              <a:off x="2350641" y="4477065"/>
              <a:ext cx="182317" cy="182317"/>
            </a:xfrm>
            <a:custGeom>
              <a:avLst/>
              <a:gdLst>
                <a:gd name="T0" fmla="*/ 112 w 180"/>
                <a:gd name="T1" fmla="*/ 0 h 180"/>
                <a:gd name="T2" fmla="*/ 130 w 180"/>
                <a:gd name="T3" fmla="*/ 3 h 180"/>
                <a:gd name="T4" fmla="*/ 146 w 180"/>
                <a:gd name="T5" fmla="*/ 9 h 180"/>
                <a:gd name="T6" fmla="*/ 160 w 180"/>
                <a:gd name="T7" fmla="*/ 20 h 180"/>
                <a:gd name="T8" fmla="*/ 171 w 180"/>
                <a:gd name="T9" fmla="*/ 34 h 180"/>
                <a:gd name="T10" fmla="*/ 177 w 180"/>
                <a:gd name="T11" fmla="*/ 50 h 180"/>
                <a:gd name="T12" fmla="*/ 180 w 180"/>
                <a:gd name="T13" fmla="*/ 68 h 180"/>
                <a:gd name="T14" fmla="*/ 177 w 180"/>
                <a:gd name="T15" fmla="*/ 84 h 180"/>
                <a:gd name="T16" fmla="*/ 171 w 180"/>
                <a:gd name="T17" fmla="*/ 100 h 180"/>
                <a:gd name="T18" fmla="*/ 160 w 180"/>
                <a:gd name="T19" fmla="*/ 114 h 180"/>
                <a:gd name="T20" fmla="*/ 96 w 180"/>
                <a:gd name="T21" fmla="*/ 180 h 180"/>
                <a:gd name="T22" fmla="*/ 0 w 180"/>
                <a:gd name="T23" fmla="*/ 84 h 180"/>
                <a:gd name="T24" fmla="*/ 66 w 180"/>
                <a:gd name="T25" fmla="*/ 20 h 180"/>
                <a:gd name="T26" fmla="*/ 80 w 180"/>
                <a:gd name="T27" fmla="*/ 9 h 180"/>
                <a:gd name="T28" fmla="*/ 96 w 180"/>
                <a:gd name="T29" fmla="*/ 3 h 180"/>
                <a:gd name="T30" fmla="*/ 112 w 180"/>
                <a:gd name="T3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0" h="180">
                  <a:moveTo>
                    <a:pt x="112" y="0"/>
                  </a:moveTo>
                  <a:lnTo>
                    <a:pt x="130" y="3"/>
                  </a:lnTo>
                  <a:lnTo>
                    <a:pt x="146" y="9"/>
                  </a:lnTo>
                  <a:lnTo>
                    <a:pt x="160" y="20"/>
                  </a:lnTo>
                  <a:lnTo>
                    <a:pt x="171" y="34"/>
                  </a:lnTo>
                  <a:lnTo>
                    <a:pt x="177" y="50"/>
                  </a:lnTo>
                  <a:lnTo>
                    <a:pt x="180" y="68"/>
                  </a:lnTo>
                  <a:lnTo>
                    <a:pt x="177" y="84"/>
                  </a:lnTo>
                  <a:lnTo>
                    <a:pt x="171" y="100"/>
                  </a:lnTo>
                  <a:lnTo>
                    <a:pt x="160" y="114"/>
                  </a:lnTo>
                  <a:lnTo>
                    <a:pt x="96" y="180"/>
                  </a:lnTo>
                  <a:lnTo>
                    <a:pt x="0" y="84"/>
                  </a:lnTo>
                  <a:lnTo>
                    <a:pt x="66" y="20"/>
                  </a:lnTo>
                  <a:lnTo>
                    <a:pt x="80" y="9"/>
                  </a:lnTo>
                  <a:lnTo>
                    <a:pt x="96" y="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EEDC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91" name="Group 53"/>
          <p:cNvGrpSpPr>
            <a:grpSpLocks noChangeAspect="1"/>
          </p:cNvGrpSpPr>
          <p:nvPr/>
        </p:nvGrpSpPr>
        <p:grpSpPr bwMode="auto">
          <a:xfrm>
            <a:off x="6358153" y="1709993"/>
            <a:ext cx="446499" cy="446227"/>
            <a:chOff x="2198" y="519"/>
            <a:chExt cx="3280" cy="327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92" name="Freeform 55"/>
            <p:cNvSpPr>
              <a:spLocks/>
            </p:cNvSpPr>
            <p:nvPr/>
          </p:nvSpPr>
          <p:spPr bwMode="auto">
            <a:xfrm>
              <a:off x="2198" y="519"/>
              <a:ext cx="3280" cy="3278"/>
            </a:xfrm>
            <a:custGeom>
              <a:avLst/>
              <a:gdLst>
                <a:gd name="T0" fmla="*/ 3480 w 6560"/>
                <a:gd name="T1" fmla="*/ 6 h 6556"/>
                <a:gd name="T2" fmla="*/ 3869 w 6560"/>
                <a:gd name="T3" fmla="*/ 54 h 6556"/>
                <a:gd name="T4" fmla="*/ 4244 w 6560"/>
                <a:gd name="T5" fmla="*/ 143 h 6556"/>
                <a:gd name="T6" fmla="*/ 4599 w 6560"/>
                <a:gd name="T7" fmla="*/ 277 h 6556"/>
                <a:gd name="T8" fmla="*/ 4934 w 6560"/>
                <a:gd name="T9" fmla="*/ 448 h 6556"/>
                <a:gd name="T10" fmla="*/ 5248 w 6560"/>
                <a:gd name="T11" fmla="*/ 656 h 6556"/>
                <a:gd name="T12" fmla="*/ 5533 w 6560"/>
                <a:gd name="T13" fmla="*/ 895 h 6556"/>
                <a:gd name="T14" fmla="*/ 5788 w 6560"/>
                <a:gd name="T15" fmla="*/ 1166 h 6556"/>
                <a:gd name="T16" fmla="*/ 6012 w 6560"/>
                <a:gd name="T17" fmla="*/ 1465 h 6556"/>
                <a:gd name="T18" fmla="*/ 6203 w 6560"/>
                <a:gd name="T19" fmla="*/ 1788 h 6556"/>
                <a:gd name="T20" fmla="*/ 6355 w 6560"/>
                <a:gd name="T21" fmla="*/ 2135 h 6556"/>
                <a:gd name="T22" fmla="*/ 6466 w 6560"/>
                <a:gd name="T23" fmla="*/ 2500 h 6556"/>
                <a:gd name="T24" fmla="*/ 6536 w 6560"/>
                <a:gd name="T25" fmla="*/ 2882 h 6556"/>
                <a:gd name="T26" fmla="*/ 6560 w 6560"/>
                <a:gd name="T27" fmla="*/ 3279 h 6556"/>
                <a:gd name="T28" fmla="*/ 6536 w 6560"/>
                <a:gd name="T29" fmla="*/ 3674 h 6556"/>
                <a:gd name="T30" fmla="*/ 6466 w 6560"/>
                <a:gd name="T31" fmla="*/ 4056 h 6556"/>
                <a:gd name="T32" fmla="*/ 6355 w 6560"/>
                <a:gd name="T33" fmla="*/ 4421 h 6556"/>
                <a:gd name="T34" fmla="*/ 6203 w 6560"/>
                <a:gd name="T35" fmla="*/ 4768 h 6556"/>
                <a:gd name="T36" fmla="*/ 6012 w 6560"/>
                <a:gd name="T37" fmla="*/ 5091 h 6556"/>
                <a:gd name="T38" fmla="*/ 5788 w 6560"/>
                <a:gd name="T39" fmla="*/ 5390 h 6556"/>
                <a:gd name="T40" fmla="*/ 5533 w 6560"/>
                <a:gd name="T41" fmla="*/ 5661 h 6556"/>
                <a:gd name="T42" fmla="*/ 5248 w 6560"/>
                <a:gd name="T43" fmla="*/ 5902 h 6556"/>
                <a:gd name="T44" fmla="*/ 4934 w 6560"/>
                <a:gd name="T45" fmla="*/ 6108 h 6556"/>
                <a:gd name="T46" fmla="*/ 4599 w 6560"/>
                <a:gd name="T47" fmla="*/ 6279 h 6556"/>
                <a:gd name="T48" fmla="*/ 4244 w 6560"/>
                <a:gd name="T49" fmla="*/ 6413 h 6556"/>
                <a:gd name="T50" fmla="*/ 3869 w 6560"/>
                <a:gd name="T51" fmla="*/ 6502 h 6556"/>
                <a:gd name="T52" fmla="*/ 3480 w 6560"/>
                <a:gd name="T53" fmla="*/ 6550 h 6556"/>
                <a:gd name="T54" fmla="*/ 3080 w 6560"/>
                <a:gd name="T55" fmla="*/ 6550 h 6556"/>
                <a:gd name="T56" fmla="*/ 2691 w 6560"/>
                <a:gd name="T57" fmla="*/ 6502 h 6556"/>
                <a:gd name="T58" fmla="*/ 2316 w 6560"/>
                <a:gd name="T59" fmla="*/ 6413 h 6556"/>
                <a:gd name="T60" fmla="*/ 1961 w 6560"/>
                <a:gd name="T61" fmla="*/ 6279 h 6556"/>
                <a:gd name="T62" fmla="*/ 1624 w 6560"/>
                <a:gd name="T63" fmla="*/ 6108 h 6556"/>
                <a:gd name="T64" fmla="*/ 1312 w 6560"/>
                <a:gd name="T65" fmla="*/ 5902 h 6556"/>
                <a:gd name="T66" fmla="*/ 1027 w 6560"/>
                <a:gd name="T67" fmla="*/ 5661 h 6556"/>
                <a:gd name="T68" fmla="*/ 772 w 6560"/>
                <a:gd name="T69" fmla="*/ 5390 h 6556"/>
                <a:gd name="T70" fmla="*/ 547 w 6560"/>
                <a:gd name="T71" fmla="*/ 5091 h 6556"/>
                <a:gd name="T72" fmla="*/ 357 w 6560"/>
                <a:gd name="T73" fmla="*/ 4768 h 6556"/>
                <a:gd name="T74" fmla="*/ 205 w 6560"/>
                <a:gd name="T75" fmla="*/ 4421 h 6556"/>
                <a:gd name="T76" fmla="*/ 94 w 6560"/>
                <a:gd name="T77" fmla="*/ 4056 h 6556"/>
                <a:gd name="T78" fmla="*/ 24 w 6560"/>
                <a:gd name="T79" fmla="*/ 3674 h 6556"/>
                <a:gd name="T80" fmla="*/ 0 w 6560"/>
                <a:gd name="T81" fmla="*/ 3279 h 6556"/>
                <a:gd name="T82" fmla="*/ 24 w 6560"/>
                <a:gd name="T83" fmla="*/ 2882 h 6556"/>
                <a:gd name="T84" fmla="*/ 94 w 6560"/>
                <a:gd name="T85" fmla="*/ 2500 h 6556"/>
                <a:gd name="T86" fmla="*/ 205 w 6560"/>
                <a:gd name="T87" fmla="*/ 2135 h 6556"/>
                <a:gd name="T88" fmla="*/ 357 w 6560"/>
                <a:gd name="T89" fmla="*/ 1788 h 6556"/>
                <a:gd name="T90" fmla="*/ 547 w 6560"/>
                <a:gd name="T91" fmla="*/ 1465 h 6556"/>
                <a:gd name="T92" fmla="*/ 772 w 6560"/>
                <a:gd name="T93" fmla="*/ 1166 h 6556"/>
                <a:gd name="T94" fmla="*/ 1027 w 6560"/>
                <a:gd name="T95" fmla="*/ 895 h 6556"/>
                <a:gd name="T96" fmla="*/ 1312 w 6560"/>
                <a:gd name="T97" fmla="*/ 656 h 6556"/>
                <a:gd name="T98" fmla="*/ 1624 w 6560"/>
                <a:gd name="T99" fmla="*/ 448 h 6556"/>
                <a:gd name="T100" fmla="*/ 1961 w 6560"/>
                <a:gd name="T101" fmla="*/ 277 h 6556"/>
                <a:gd name="T102" fmla="*/ 2316 w 6560"/>
                <a:gd name="T103" fmla="*/ 143 h 6556"/>
                <a:gd name="T104" fmla="*/ 2691 w 6560"/>
                <a:gd name="T105" fmla="*/ 54 h 6556"/>
                <a:gd name="T106" fmla="*/ 3080 w 6560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60" h="6556">
                  <a:moveTo>
                    <a:pt x="3279" y="0"/>
                  </a:moveTo>
                  <a:lnTo>
                    <a:pt x="3480" y="6"/>
                  </a:lnTo>
                  <a:lnTo>
                    <a:pt x="3676" y="24"/>
                  </a:lnTo>
                  <a:lnTo>
                    <a:pt x="3869" y="54"/>
                  </a:lnTo>
                  <a:lnTo>
                    <a:pt x="4059" y="94"/>
                  </a:lnTo>
                  <a:lnTo>
                    <a:pt x="4244" y="143"/>
                  </a:lnTo>
                  <a:lnTo>
                    <a:pt x="4424" y="205"/>
                  </a:lnTo>
                  <a:lnTo>
                    <a:pt x="4599" y="277"/>
                  </a:lnTo>
                  <a:lnTo>
                    <a:pt x="4771" y="357"/>
                  </a:lnTo>
                  <a:lnTo>
                    <a:pt x="4934" y="448"/>
                  </a:lnTo>
                  <a:lnTo>
                    <a:pt x="5094" y="546"/>
                  </a:lnTo>
                  <a:lnTo>
                    <a:pt x="5248" y="656"/>
                  </a:lnTo>
                  <a:lnTo>
                    <a:pt x="5393" y="771"/>
                  </a:lnTo>
                  <a:lnTo>
                    <a:pt x="5533" y="895"/>
                  </a:lnTo>
                  <a:lnTo>
                    <a:pt x="5664" y="1027"/>
                  </a:lnTo>
                  <a:lnTo>
                    <a:pt x="5788" y="1166"/>
                  </a:lnTo>
                  <a:lnTo>
                    <a:pt x="5904" y="1312"/>
                  </a:lnTo>
                  <a:lnTo>
                    <a:pt x="6012" y="1465"/>
                  </a:lnTo>
                  <a:lnTo>
                    <a:pt x="6111" y="1625"/>
                  </a:lnTo>
                  <a:lnTo>
                    <a:pt x="6203" y="1788"/>
                  </a:lnTo>
                  <a:lnTo>
                    <a:pt x="6283" y="1959"/>
                  </a:lnTo>
                  <a:lnTo>
                    <a:pt x="6355" y="2135"/>
                  </a:lnTo>
                  <a:lnTo>
                    <a:pt x="6416" y="2314"/>
                  </a:lnTo>
                  <a:lnTo>
                    <a:pt x="6466" y="2500"/>
                  </a:lnTo>
                  <a:lnTo>
                    <a:pt x="6506" y="2689"/>
                  </a:lnTo>
                  <a:lnTo>
                    <a:pt x="6536" y="2882"/>
                  </a:lnTo>
                  <a:lnTo>
                    <a:pt x="6554" y="3078"/>
                  </a:lnTo>
                  <a:lnTo>
                    <a:pt x="6560" y="3279"/>
                  </a:lnTo>
                  <a:lnTo>
                    <a:pt x="6554" y="3478"/>
                  </a:lnTo>
                  <a:lnTo>
                    <a:pt x="6536" y="3674"/>
                  </a:lnTo>
                  <a:lnTo>
                    <a:pt x="6506" y="3867"/>
                  </a:lnTo>
                  <a:lnTo>
                    <a:pt x="6466" y="4056"/>
                  </a:lnTo>
                  <a:lnTo>
                    <a:pt x="6416" y="4242"/>
                  </a:lnTo>
                  <a:lnTo>
                    <a:pt x="6355" y="4421"/>
                  </a:lnTo>
                  <a:lnTo>
                    <a:pt x="6283" y="4597"/>
                  </a:lnTo>
                  <a:lnTo>
                    <a:pt x="6203" y="4768"/>
                  </a:lnTo>
                  <a:lnTo>
                    <a:pt x="6111" y="4933"/>
                  </a:lnTo>
                  <a:lnTo>
                    <a:pt x="6012" y="5091"/>
                  </a:lnTo>
                  <a:lnTo>
                    <a:pt x="5904" y="5244"/>
                  </a:lnTo>
                  <a:lnTo>
                    <a:pt x="5788" y="5390"/>
                  </a:lnTo>
                  <a:lnTo>
                    <a:pt x="5664" y="5529"/>
                  </a:lnTo>
                  <a:lnTo>
                    <a:pt x="5533" y="5661"/>
                  </a:lnTo>
                  <a:lnTo>
                    <a:pt x="5393" y="5785"/>
                  </a:lnTo>
                  <a:lnTo>
                    <a:pt x="5248" y="5902"/>
                  </a:lnTo>
                  <a:lnTo>
                    <a:pt x="5094" y="6010"/>
                  </a:lnTo>
                  <a:lnTo>
                    <a:pt x="4934" y="6108"/>
                  </a:lnTo>
                  <a:lnTo>
                    <a:pt x="4771" y="6199"/>
                  </a:lnTo>
                  <a:lnTo>
                    <a:pt x="4599" y="6279"/>
                  </a:lnTo>
                  <a:lnTo>
                    <a:pt x="4424" y="6351"/>
                  </a:lnTo>
                  <a:lnTo>
                    <a:pt x="4244" y="6413"/>
                  </a:lnTo>
                  <a:lnTo>
                    <a:pt x="4059" y="6462"/>
                  </a:lnTo>
                  <a:lnTo>
                    <a:pt x="3869" y="6502"/>
                  </a:lnTo>
                  <a:lnTo>
                    <a:pt x="3676" y="6532"/>
                  </a:lnTo>
                  <a:lnTo>
                    <a:pt x="3480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3" name="Freeform 56"/>
            <p:cNvSpPr>
              <a:spLocks/>
            </p:cNvSpPr>
            <p:nvPr/>
          </p:nvSpPr>
          <p:spPr bwMode="auto">
            <a:xfrm>
              <a:off x="2198" y="519"/>
              <a:ext cx="1841" cy="3278"/>
            </a:xfrm>
            <a:custGeom>
              <a:avLst/>
              <a:gdLst>
                <a:gd name="T0" fmla="*/ 3482 w 3682"/>
                <a:gd name="T1" fmla="*/ 6 h 6556"/>
                <a:gd name="T2" fmla="*/ 3490 w 3682"/>
                <a:gd name="T3" fmla="*/ 54 h 6556"/>
                <a:gd name="T4" fmla="*/ 3115 w 3682"/>
                <a:gd name="T5" fmla="*/ 145 h 6556"/>
                <a:gd name="T6" fmla="*/ 2760 w 3682"/>
                <a:gd name="T7" fmla="*/ 279 h 6556"/>
                <a:gd name="T8" fmla="*/ 2425 w 3682"/>
                <a:gd name="T9" fmla="*/ 450 h 6556"/>
                <a:gd name="T10" fmla="*/ 2114 w 3682"/>
                <a:gd name="T11" fmla="*/ 658 h 6556"/>
                <a:gd name="T12" fmla="*/ 1831 w 3682"/>
                <a:gd name="T13" fmla="*/ 897 h 6556"/>
                <a:gd name="T14" fmla="*/ 1574 w 3682"/>
                <a:gd name="T15" fmla="*/ 1168 h 6556"/>
                <a:gd name="T16" fmla="*/ 1350 w 3682"/>
                <a:gd name="T17" fmla="*/ 1467 h 6556"/>
                <a:gd name="T18" fmla="*/ 1161 w 3682"/>
                <a:gd name="T19" fmla="*/ 1790 h 6556"/>
                <a:gd name="T20" fmla="*/ 1009 w 3682"/>
                <a:gd name="T21" fmla="*/ 2135 h 6556"/>
                <a:gd name="T22" fmla="*/ 898 w 3682"/>
                <a:gd name="T23" fmla="*/ 2502 h 6556"/>
                <a:gd name="T24" fmla="*/ 828 w 3682"/>
                <a:gd name="T25" fmla="*/ 2882 h 6556"/>
                <a:gd name="T26" fmla="*/ 806 w 3682"/>
                <a:gd name="T27" fmla="*/ 3279 h 6556"/>
                <a:gd name="T28" fmla="*/ 828 w 3682"/>
                <a:gd name="T29" fmla="*/ 3674 h 6556"/>
                <a:gd name="T30" fmla="*/ 898 w 3682"/>
                <a:gd name="T31" fmla="*/ 4056 h 6556"/>
                <a:gd name="T32" fmla="*/ 1009 w 3682"/>
                <a:gd name="T33" fmla="*/ 4421 h 6556"/>
                <a:gd name="T34" fmla="*/ 1161 w 3682"/>
                <a:gd name="T35" fmla="*/ 4766 h 6556"/>
                <a:gd name="T36" fmla="*/ 1350 w 3682"/>
                <a:gd name="T37" fmla="*/ 5089 h 6556"/>
                <a:gd name="T38" fmla="*/ 1574 w 3682"/>
                <a:gd name="T39" fmla="*/ 5388 h 6556"/>
                <a:gd name="T40" fmla="*/ 1831 w 3682"/>
                <a:gd name="T41" fmla="*/ 5659 h 6556"/>
                <a:gd name="T42" fmla="*/ 2114 w 3682"/>
                <a:gd name="T43" fmla="*/ 5898 h 6556"/>
                <a:gd name="T44" fmla="*/ 2425 w 3682"/>
                <a:gd name="T45" fmla="*/ 6106 h 6556"/>
                <a:gd name="T46" fmla="*/ 2760 w 3682"/>
                <a:gd name="T47" fmla="*/ 6277 h 6556"/>
                <a:gd name="T48" fmla="*/ 3115 w 3682"/>
                <a:gd name="T49" fmla="*/ 6411 h 6556"/>
                <a:gd name="T50" fmla="*/ 3490 w 3682"/>
                <a:gd name="T51" fmla="*/ 6502 h 6556"/>
                <a:gd name="T52" fmla="*/ 3482 w 3682"/>
                <a:gd name="T53" fmla="*/ 6550 h 6556"/>
                <a:gd name="T54" fmla="*/ 3080 w 3682"/>
                <a:gd name="T55" fmla="*/ 6550 h 6556"/>
                <a:gd name="T56" fmla="*/ 2691 w 3682"/>
                <a:gd name="T57" fmla="*/ 6502 h 6556"/>
                <a:gd name="T58" fmla="*/ 2316 w 3682"/>
                <a:gd name="T59" fmla="*/ 6413 h 6556"/>
                <a:gd name="T60" fmla="*/ 1961 w 3682"/>
                <a:gd name="T61" fmla="*/ 6279 h 6556"/>
                <a:gd name="T62" fmla="*/ 1624 w 3682"/>
                <a:gd name="T63" fmla="*/ 6108 h 6556"/>
                <a:gd name="T64" fmla="*/ 1312 w 3682"/>
                <a:gd name="T65" fmla="*/ 5902 h 6556"/>
                <a:gd name="T66" fmla="*/ 1027 w 3682"/>
                <a:gd name="T67" fmla="*/ 5661 h 6556"/>
                <a:gd name="T68" fmla="*/ 772 w 3682"/>
                <a:gd name="T69" fmla="*/ 5390 h 6556"/>
                <a:gd name="T70" fmla="*/ 547 w 3682"/>
                <a:gd name="T71" fmla="*/ 5091 h 6556"/>
                <a:gd name="T72" fmla="*/ 357 w 3682"/>
                <a:gd name="T73" fmla="*/ 4768 h 6556"/>
                <a:gd name="T74" fmla="*/ 205 w 3682"/>
                <a:gd name="T75" fmla="*/ 4421 h 6556"/>
                <a:gd name="T76" fmla="*/ 94 w 3682"/>
                <a:gd name="T77" fmla="*/ 4056 h 6556"/>
                <a:gd name="T78" fmla="*/ 24 w 3682"/>
                <a:gd name="T79" fmla="*/ 3674 h 6556"/>
                <a:gd name="T80" fmla="*/ 0 w 3682"/>
                <a:gd name="T81" fmla="*/ 3279 h 6556"/>
                <a:gd name="T82" fmla="*/ 24 w 3682"/>
                <a:gd name="T83" fmla="*/ 2882 h 6556"/>
                <a:gd name="T84" fmla="*/ 94 w 3682"/>
                <a:gd name="T85" fmla="*/ 2500 h 6556"/>
                <a:gd name="T86" fmla="*/ 205 w 3682"/>
                <a:gd name="T87" fmla="*/ 2135 h 6556"/>
                <a:gd name="T88" fmla="*/ 357 w 3682"/>
                <a:gd name="T89" fmla="*/ 1788 h 6556"/>
                <a:gd name="T90" fmla="*/ 547 w 3682"/>
                <a:gd name="T91" fmla="*/ 1465 h 6556"/>
                <a:gd name="T92" fmla="*/ 772 w 3682"/>
                <a:gd name="T93" fmla="*/ 1166 h 6556"/>
                <a:gd name="T94" fmla="*/ 1027 w 3682"/>
                <a:gd name="T95" fmla="*/ 895 h 6556"/>
                <a:gd name="T96" fmla="*/ 1312 w 3682"/>
                <a:gd name="T97" fmla="*/ 656 h 6556"/>
                <a:gd name="T98" fmla="*/ 1624 w 3682"/>
                <a:gd name="T99" fmla="*/ 448 h 6556"/>
                <a:gd name="T100" fmla="*/ 1961 w 3682"/>
                <a:gd name="T101" fmla="*/ 277 h 6556"/>
                <a:gd name="T102" fmla="*/ 2316 w 3682"/>
                <a:gd name="T103" fmla="*/ 143 h 6556"/>
                <a:gd name="T104" fmla="*/ 2691 w 3682"/>
                <a:gd name="T105" fmla="*/ 54 h 6556"/>
                <a:gd name="T106" fmla="*/ 3080 w 3682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82" h="6556">
                  <a:moveTo>
                    <a:pt x="3279" y="0"/>
                  </a:moveTo>
                  <a:lnTo>
                    <a:pt x="3482" y="6"/>
                  </a:lnTo>
                  <a:lnTo>
                    <a:pt x="3682" y="26"/>
                  </a:lnTo>
                  <a:lnTo>
                    <a:pt x="3490" y="54"/>
                  </a:lnTo>
                  <a:lnTo>
                    <a:pt x="3301" y="96"/>
                  </a:lnTo>
                  <a:lnTo>
                    <a:pt x="3115" y="145"/>
                  </a:lnTo>
                  <a:lnTo>
                    <a:pt x="2936" y="207"/>
                  </a:lnTo>
                  <a:lnTo>
                    <a:pt x="2760" y="279"/>
                  </a:lnTo>
                  <a:lnTo>
                    <a:pt x="2591" y="361"/>
                  </a:lnTo>
                  <a:lnTo>
                    <a:pt x="2425" y="450"/>
                  </a:lnTo>
                  <a:lnTo>
                    <a:pt x="2268" y="550"/>
                  </a:lnTo>
                  <a:lnTo>
                    <a:pt x="2114" y="658"/>
                  </a:lnTo>
                  <a:lnTo>
                    <a:pt x="1969" y="773"/>
                  </a:lnTo>
                  <a:lnTo>
                    <a:pt x="1831" y="897"/>
                  </a:lnTo>
                  <a:lnTo>
                    <a:pt x="1699" y="1031"/>
                  </a:lnTo>
                  <a:lnTo>
                    <a:pt x="1574" y="1168"/>
                  </a:lnTo>
                  <a:lnTo>
                    <a:pt x="1458" y="1314"/>
                  </a:lnTo>
                  <a:lnTo>
                    <a:pt x="1350" y="1467"/>
                  </a:lnTo>
                  <a:lnTo>
                    <a:pt x="1253" y="1627"/>
                  </a:lnTo>
                  <a:lnTo>
                    <a:pt x="1161" y="1790"/>
                  </a:lnTo>
                  <a:lnTo>
                    <a:pt x="1081" y="1961"/>
                  </a:lnTo>
                  <a:lnTo>
                    <a:pt x="1009" y="2135"/>
                  </a:lnTo>
                  <a:lnTo>
                    <a:pt x="949" y="2316"/>
                  </a:lnTo>
                  <a:lnTo>
                    <a:pt x="898" y="2502"/>
                  </a:lnTo>
                  <a:lnTo>
                    <a:pt x="858" y="2689"/>
                  </a:lnTo>
                  <a:lnTo>
                    <a:pt x="828" y="2882"/>
                  </a:lnTo>
                  <a:lnTo>
                    <a:pt x="812" y="3080"/>
                  </a:lnTo>
                  <a:lnTo>
                    <a:pt x="806" y="3279"/>
                  </a:lnTo>
                  <a:lnTo>
                    <a:pt x="812" y="3478"/>
                  </a:lnTo>
                  <a:lnTo>
                    <a:pt x="828" y="3674"/>
                  </a:lnTo>
                  <a:lnTo>
                    <a:pt x="858" y="3867"/>
                  </a:lnTo>
                  <a:lnTo>
                    <a:pt x="898" y="4056"/>
                  </a:lnTo>
                  <a:lnTo>
                    <a:pt x="949" y="4240"/>
                  </a:lnTo>
                  <a:lnTo>
                    <a:pt x="1009" y="4421"/>
                  </a:lnTo>
                  <a:lnTo>
                    <a:pt x="1081" y="4597"/>
                  </a:lnTo>
                  <a:lnTo>
                    <a:pt x="1161" y="4766"/>
                  </a:lnTo>
                  <a:lnTo>
                    <a:pt x="1253" y="4931"/>
                  </a:lnTo>
                  <a:lnTo>
                    <a:pt x="1350" y="5089"/>
                  </a:lnTo>
                  <a:lnTo>
                    <a:pt x="1458" y="5242"/>
                  </a:lnTo>
                  <a:lnTo>
                    <a:pt x="1574" y="5388"/>
                  </a:lnTo>
                  <a:lnTo>
                    <a:pt x="1699" y="5527"/>
                  </a:lnTo>
                  <a:lnTo>
                    <a:pt x="1831" y="5659"/>
                  </a:lnTo>
                  <a:lnTo>
                    <a:pt x="1969" y="5783"/>
                  </a:lnTo>
                  <a:lnTo>
                    <a:pt x="2114" y="5898"/>
                  </a:lnTo>
                  <a:lnTo>
                    <a:pt x="2268" y="6006"/>
                  </a:lnTo>
                  <a:lnTo>
                    <a:pt x="2425" y="6106"/>
                  </a:lnTo>
                  <a:lnTo>
                    <a:pt x="2591" y="6197"/>
                  </a:lnTo>
                  <a:lnTo>
                    <a:pt x="2760" y="6277"/>
                  </a:lnTo>
                  <a:lnTo>
                    <a:pt x="2936" y="6349"/>
                  </a:lnTo>
                  <a:lnTo>
                    <a:pt x="3115" y="6411"/>
                  </a:lnTo>
                  <a:lnTo>
                    <a:pt x="3301" y="6462"/>
                  </a:lnTo>
                  <a:lnTo>
                    <a:pt x="3490" y="6502"/>
                  </a:lnTo>
                  <a:lnTo>
                    <a:pt x="3682" y="6532"/>
                  </a:lnTo>
                  <a:lnTo>
                    <a:pt x="3482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00A7E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4" name="Freeform 57"/>
            <p:cNvSpPr>
              <a:spLocks/>
            </p:cNvSpPr>
            <p:nvPr/>
          </p:nvSpPr>
          <p:spPr bwMode="auto">
            <a:xfrm>
              <a:off x="2820" y="1695"/>
              <a:ext cx="1718" cy="1715"/>
            </a:xfrm>
            <a:custGeom>
              <a:avLst/>
              <a:gdLst>
                <a:gd name="T0" fmla="*/ 1864 w 3434"/>
                <a:gd name="T1" fmla="*/ 6 h 3431"/>
                <a:gd name="T2" fmla="*/ 2150 w 3434"/>
                <a:gd name="T3" fmla="*/ 56 h 3431"/>
                <a:gd name="T4" fmla="*/ 2417 w 3434"/>
                <a:gd name="T5" fmla="*/ 150 h 3431"/>
                <a:gd name="T6" fmla="*/ 2662 w 3434"/>
                <a:gd name="T7" fmla="*/ 283 h 3431"/>
                <a:gd name="T8" fmla="*/ 2882 w 3434"/>
                <a:gd name="T9" fmla="*/ 455 h 3431"/>
                <a:gd name="T10" fmla="*/ 3069 w 3434"/>
                <a:gd name="T11" fmla="*/ 658 h 3431"/>
                <a:gd name="T12" fmla="*/ 3223 w 3434"/>
                <a:gd name="T13" fmla="*/ 891 h 3431"/>
                <a:gd name="T14" fmla="*/ 3336 w 3434"/>
                <a:gd name="T15" fmla="*/ 1146 h 3431"/>
                <a:gd name="T16" fmla="*/ 3408 w 3434"/>
                <a:gd name="T17" fmla="*/ 1423 h 3431"/>
                <a:gd name="T18" fmla="*/ 3434 w 3434"/>
                <a:gd name="T19" fmla="*/ 1716 h 3431"/>
                <a:gd name="T20" fmla="*/ 3408 w 3434"/>
                <a:gd name="T21" fmla="*/ 2007 h 3431"/>
                <a:gd name="T22" fmla="*/ 3336 w 3434"/>
                <a:gd name="T23" fmla="*/ 2284 h 3431"/>
                <a:gd name="T24" fmla="*/ 3223 w 3434"/>
                <a:gd name="T25" fmla="*/ 2542 h 3431"/>
                <a:gd name="T26" fmla="*/ 3069 w 3434"/>
                <a:gd name="T27" fmla="*/ 2773 h 3431"/>
                <a:gd name="T28" fmla="*/ 2882 w 3434"/>
                <a:gd name="T29" fmla="*/ 2976 h 3431"/>
                <a:gd name="T30" fmla="*/ 2662 w 3434"/>
                <a:gd name="T31" fmla="*/ 3148 h 3431"/>
                <a:gd name="T32" fmla="*/ 2417 w 3434"/>
                <a:gd name="T33" fmla="*/ 3283 h 3431"/>
                <a:gd name="T34" fmla="*/ 2150 w 3434"/>
                <a:gd name="T35" fmla="*/ 3377 h 3431"/>
                <a:gd name="T36" fmla="*/ 1864 w 3434"/>
                <a:gd name="T37" fmla="*/ 3425 h 3431"/>
                <a:gd name="T38" fmla="*/ 1569 w 3434"/>
                <a:gd name="T39" fmla="*/ 3425 h 3431"/>
                <a:gd name="T40" fmla="*/ 1284 w 3434"/>
                <a:gd name="T41" fmla="*/ 3377 h 3431"/>
                <a:gd name="T42" fmla="*/ 1017 w 3434"/>
                <a:gd name="T43" fmla="*/ 3283 h 3431"/>
                <a:gd name="T44" fmla="*/ 771 w 3434"/>
                <a:gd name="T45" fmla="*/ 3148 h 3431"/>
                <a:gd name="T46" fmla="*/ 552 w 3434"/>
                <a:gd name="T47" fmla="*/ 2976 h 3431"/>
                <a:gd name="T48" fmla="*/ 365 w 3434"/>
                <a:gd name="T49" fmla="*/ 2773 h 3431"/>
                <a:gd name="T50" fmla="*/ 211 w 3434"/>
                <a:gd name="T51" fmla="*/ 2542 h 3431"/>
                <a:gd name="T52" fmla="*/ 97 w 3434"/>
                <a:gd name="T53" fmla="*/ 2284 h 3431"/>
                <a:gd name="T54" fmla="*/ 26 w 3434"/>
                <a:gd name="T55" fmla="*/ 2007 h 3431"/>
                <a:gd name="T56" fmla="*/ 0 w 3434"/>
                <a:gd name="T57" fmla="*/ 1716 h 3431"/>
                <a:gd name="T58" fmla="*/ 26 w 3434"/>
                <a:gd name="T59" fmla="*/ 1423 h 3431"/>
                <a:gd name="T60" fmla="*/ 97 w 3434"/>
                <a:gd name="T61" fmla="*/ 1146 h 3431"/>
                <a:gd name="T62" fmla="*/ 211 w 3434"/>
                <a:gd name="T63" fmla="*/ 891 h 3431"/>
                <a:gd name="T64" fmla="*/ 365 w 3434"/>
                <a:gd name="T65" fmla="*/ 658 h 3431"/>
                <a:gd name="T66" fmla="*/ 552 w 3434"/>
                <a:gd name="T67" fmla="*/ 455 h 3431"/>
                <a:gd name="T68" fmla="*/ 771 w 3434"/>
                <a:gd name="T69" fmla="*/ 283 h 3431"/>
                <a:gd name="T70" fmla="*/ 1017 w 3434"/>
                <a:gd name="T71" fmla="*/ 150 h 3431"/>
                <a:gd name="T72" fmla="*/ 1284 w 3434"/>
                <a:gd name="T73" fmla="*/ 56 h 3431"/>
                <a:gd name="T74" fmla="*/ 1569 w 3434"/>
                <a:gd name="T75" fmla="*/ 6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4" h="3431">
                  <a:moveTo>
                    <a:pt x="1717" y="0"/>
                  </a:moveTo>
                  <a:lnTo>
                    <a:pt x="1864" y="6"/>
                  </a:lnTo>
                  <a:lnTo>
                    <a:pt x="2010" y="24"/>
                  </a:lnTo>
                  <a:lnTo>
                    <a:pt x="2150" y="56"/>
                  </a:lnTo>
                  <a:lnTo>
                    <a:pt x="2285" y="96"/>
                  </a:lnTo>
                  <a:lnTo>
                    <a:pt x="2417" y="150"/>
                  </a:lnTo>
                  <a:lnTo>
                    <a:pt x="2543" y="211"/>
                  </a:lnTo>
                  <a:lnTo>
                    <a:pt x="2662" y="283"/>
                  </a:lnTo>
                  <a:lnTo>
                    <a:pt x="2776" y="365"/>
                  </a:lnTo>
                  <a:lnTo>
                    <a:pt x="2882" y="455"/>
                  </a:lnTo>
                  <a:lnTo>
                    <a:pt x="2979" y="552"/>
                  </a:lnTo>
                  <a:lnTo>
                    <a:pt x="3069" y="658"/>
                  </a:lnTo>
                  <a:lnTo>
                    <a:pt x="3151" y="772"/>
                  </a:lnTo>
                  <a:lnTo>
                    <a:pt x="3223" y="891"/>
                  </a:lnTo>
                  <a:lnTo>
                    <a:pt x="3285" y="1015"/>
                  </a:lnTo>
                  <a:lnTo>
                    <a:pt x="3336" y="1146"/>
                  </a:lnTo>
                  <a:lnTo>
                    <a:pt x="3378" y="1282"/>
                  </a:lnTo>
                  <a:lnTo>
                    <a:pt x="3408" y="1423"/>
                  </a:lnTo>
                  <a:lnTo>
                    <a:pt x="3428" y="1567"/>
                  </a:lnTo>
                  <a:lnTo>
                    <a:pt x="3434" y="1716"/>
                  </a:lnTo>
                  <a:lnTo>
                    <a:pt x="3428" y="1864"/>
                  </a:lnTo>
                  <a:lnTo>
                    <a:pt x="3408" y="2007"/>
                  </a:lnTo>
                  <a:lnTo>
                    <a:pt x="3378" y="2149"/>
                  </a:lnTo>
                  <a:lnTo>
                    <a:pt x="3336" y="2284"/>
                  </a:lnTo>
                  <a:lnTo>
                    <a:pt x="3285" y="2416"/>
                  </a:lnTo>
                  <a:lnTo>
                    <a:pt x="3223" y="2542"/>
                  </a:lnTo>
                  <a:lnTo>
                    <a:pt x="3151" y="2661"/>
                  </a:lnTo>
                  <a:lnTo>
                    <a:pt x="3069" y="2773"/>
                  </a:lnTo>
                  <a:lnTo>
                    <a:pt x="2979" y="2878"/>
                  </a:lnTo>
                  <a:lnTo>
                    <a:pt x="2882" y="2976"/>
                  </a:lnTo>
                  <a:lnTo>
                    <a:pt x="2776" y="3068"/>
                  </a:lnTo>
                  <a:lnTo>
                    <a:pt x="2662" y="3148"/>
                  </a:lnTo>
                  <a:lnTo>
                    <a:pt x="2543" y="3219"/>
                  </a:lnTo>
                  <a:lnTo>
                    <a:pt x="2417" y="3283"/>
                  </a:lnTo>
                  <a:lnTo>
                    <a:pt x="2285" y="3335"/>
                  </a:lnTo>
                  <a:lnTo>
                    <a:pt x="2150" y="3377"/>
                  </a:lnTo>
                  <a:lnTo>
                    <a:pt x="2010" y="3407"/>
                  </a:lnTo>
                  <a:lnTo>
                    <a:pt x="1864" y="3425"/>
                  </a:lnTo>
                  <a:lnTo>
                    <a:pt x="1717" y="3431"/>
                  </a:lnTo>
                  <a:lnTo>
                    <a:pt x="1569" y="3425"/>
                  </a:lnTo>
                  <a:lnTo>
                    <a:pt x="1424" y="3407"/>
                  </a:lnTo>
                  <a:lnTo>
                    <a:pt x="1284" y="3377"/>
                  </a:lnTo>
                  <a:lnTo>
                    <a:pt x="1146" y="3335"/>
                  </a:lnTo>
                  <a:lnTo>
                    <a:pt x="1017" y="3283"/>
                  </a:lnTo>
                  <a:lnTo>
                    <a:pt x="891" y="3219"/>
                  </a:lnTo>
                  <a:lnTo>
                    <a:pt x="771" y="3148"/>
                  </a:lnTo>
                  <a:lnTo>
                    <a:pt x="658" y="3068"/>
                  </a:lnTo>
                  <a:lnTo>
                    <a:pt x="552" y="2976"/>
                  </a:lnTo>
                  <a:lnTo>
                    <a:pt x="454" y="2878"/>
                  </a:lnTo>
                  <a:lnTo>
                    <a:pt x="365" y="2773"/>
                  </a:lnTo>
                  <a:lnTo>
                    <a:pt x="283" y="2661"/>
                  </a:lnTo>
                  <a:lnTo>
                    <a:pt x="211" y="2542"/>
                  </a:lnTo>
                  <a:lnTo>
                    <a:pt x="149" y="2416"/>
                  </a:lnTo>
                  <a:lnTo>
                    <a:pt x="97" y="2284"/>
                  </a:lnTo>
                  <a:lnTo>
                    <a:pt x="55" y="2149"/>
                  </a:lnTo>
                  <a:lnTo>
                    <a:pt x="26" y="2007"/>
                  </a:lnTo>
                  <a:lnTo>
                    <a:pt x="6" y="1864"/>
                  </a:lnTo>
                  <a:lnTo>
                    <a:pt x="0" y="1716"/>
                  </a:lnTo>
                  <a:lnTo>
                    <a:pt x="6" y="1567"/>
                  </a:lnTo>
                  <a:lnTo>
                    <a:pt x="26" y="1423"/>
                  </a:lnTo>
                  <a:lnTo>
                    <a:pt x="55" y="1282"/>
                  </a:lnTo>
                  <a:lnTo>
                    <a:pt x="97" y="1146"/>
                  </a:lnTo>
                  <a:lnTo>
                    <a:pt x="149" y="1015"/>
                  </a:lnTo>
                  <a:lnTo>
                    <a:pt x="211" y="891"/>
                  </a:lnTo>
                  <a:lnTo>
                    <a:pt x="283" y="772"/>
                  </a:lnTo>
                  <a:lnTo>
                    <a:pt x="365" y="658"/>
                  </a:lnTo>
                  <a:lnTo>
                    <a:pt x="454" y="552"/>
                  </a:lnTo>
                  <a:lnTo>
                    <a:pt x="552" y="455"/>
                  </a:lnTo>
                  <a:lnTo>
                    <a:pt x="658" y="365"/>
                  </a:lnTo>
                  <a:lnTo>
                    <a:pt x="771" y="283"/>
                  </a:lnTo>
                  <a:lnTo>
                    <a:pt x="891" y="211"/>
                  </a:lnTo>
                  <a:lnTo>
                    <a:pt x="1017" y="150"/>
                  </a:lnTo>
                  <a:lnTo>
                    <a:pt x="1146" y="96"/>
                  </a:lnTo>
                  <a:lnTo>
                    <a:pt x="1284" y="56"/>
                  </a:lnTo>
                  <a:lnTo>
                    <a:pt x="1424" y="24"/>
                  </a:lnTo>
                  <a:lnTo>
                    <a:pt x="1569" y="6"/>
                  </a:lnTo>
                  <a:lnTo>
                    <a:pt x="1717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95" name="Group 53"/>
          <p:cNvGrpSpPr>
            <a:grpSpLocks noChangeAspect="1"/>
          </p:cNvGrpSpPr>
          <p:nvPr/>
        </p:nvGrpSpPr>
        <p:grpSpPr bwMode="auto">
          <a:xfrm>
            <a:off x="5463060" y="2041467"/>
            <a:ext cx="446499" cy="446227"/>
            <a:chOff x="2198" y="519"/>
            <a:chExt cx="3280" cy="327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96" name="Freeform 55"/>
            <p:cNvSpPr>
              <a:spLocks/>
            </p:cNvSpPr>
            <p:nvPr/>
          </p:nvSpPr>
          <p:spPr bwMode="auto">
            <a:xfrm>
              <a:off x="2198" y="519"/>
              <a:ext cx="3280" cy="3278"/>
            </a:xfrm>
            <a:custGeom>
              <a:avLst/>
              <a:gdLst>
                <a:gd name="T0" fmla="*/ 3480 w 6560"/>
                <a:gd name="T1" fmla="*/ 6 h 6556"/>
                <a:gd name="T2" fmla="*/ 3869 w 6560"/>
                <a:gd name="T3" fmla="*/ 54 h 6556"/>
                <a:gd name="T4" fmla="*/ 4244 w 6560"/>
                <a:gd name="T5" fmla="*/ 143 h 6556"/>
                <a:gd name="T6" fmla="*/ 4599 w 6560"/>
                <a:gd name="T7" fmla="*/ 277 h 6556"/>
                <a:gd name="T8" fmla="*/ 4934 w 6560"/>
                <a:gd name="T9" fmla="*/ 448 h 6556"/>
                <a:gd name="T10" fmla="*/ 5248 w 6560"/>
                <a:gd name="T11" fmla="*/ 656 h 6556"/>
                <a:gd name="T12" fmla="*/ 5533 w 6560"/>
                <a:gd name="T13" fmla="*/ 895 h 6556"/>
                <a:gd name="T14" fmla="*/ 5788 w 6560"/>
                <a:gd name="T15" fmla="*/ 1166 h 6556"/>
                <a:gd name="T16" fmla="*/ 6012 w 6560"/>
                <a:gd name="T17" fmla="*/ 1465 h 6556"/>
                <a:gd name="T18" fmla="*/ 6203 w 6560"/>
                <a:gd name="T19" fmla="*/ 1788 h 6556"/>
                <a:gd name="T20" fmla="*/ 6355 w 6560"/>
                <a:gd name="T21" fmla="*/ 2135 h 6556"/>
                <a:gd name="T22" fmla="*/ 6466 w 6560"/>
                <a:gd name="T23" fmla="*/ 2500 h 6556"/>
                <a:gd name="T24" fmla="*/ 6536 w 6560"/>
                <a:gd name="T25" fmla="*/ 2882 h 6556"/>
                <a:gd name="T26" fmla="*/ 6560 w 6560"/>
                <a:gd name="T27" fmla="*/ 3279 h 6556"/>
                <a:gd name="T28" fmla="*/ 6536 w 6560"/>
                <a:gd name="T29" fmla="*/ 3674 h 6556"/>
                <a:gd name="T30" fmla="*/ 6466 w 6560"/>
                <a:gd name="T31" fmla="*/ 4056 h 6556"/>
                <a:gd name="T32" fmla="*/ 6355 w 6560"/>
                <a:gd name="T33" fmla="*/ 4421 h 6556"/>
                <a:gd name="T34" fmla="*/ 6203 w 6560"/>
                <a:gd name="T35" fmla="*/ 4768 h 6556"/>
                <a:gd name="T36" fmla="*/ 6012 w 6560"/>
                <a:gd name="T37" fmla="*/ 5091 h 6556"/>
                <a:gd name="T38" fmla="*/ 5788 w 6560"/>
                <a:gd name="T39" fmla="*/ 5390 h 6556"/>
                <a:gd name="T40" fmla="*/ 5533 w 6560"/>
                <a:gd name="T41" fmla="*/ 5661 h 6556"/>
                <a:gd name="T42" fmla="*/ 5248 w 6560"/>
                <a:gd name="T43" fmla="*/ 5902 h 6556"/>
                <a:gd name="T44" fmla="*/ 4934 w 6560"/>
                <a:gd name="T45" fmla="*/ 6108 h 6556"/>
                <a:gd name="T46" fmla="*/ 4599 w 6560"/>
                <a:gd name="T47" fmla="*/ 6279 h 6556"/>
                <a:gd name="T48" fmla="*/ 4244 w 6560"/>
                <a:gd name="T49" fmla="*/ 6413 h 6556"/>
                <a:gd name="T50" fmla="*/ 3869 w 6560"/>
                <a:gd name="T51" fmla="*/ 6502 h 6556"/>
                <a:gd name="T52" fmla="*/ 3480 w 6560"/>
                <a:gd name="T53" fmla="*/ 6550 h 6556"/>
                <a:gd name="T54" fmla="*/ 3080 w 6560"/>
                <a:gd name="T55" fmla="*/ 6550 h 6556"/>
                <a:gd name="T56" fmla="*/ 2691 w 6560"/>
                <a:gd name="T57" fmla="*/ 6502 h 6556"/>
                <a:gd name="T58" fmla="*/ 2316 w 6560"/>
                <a:gd name="T59" fmla="*/ 6413 h 6556"/>
                <a:gd name="T60" fmla="*/ 1961 w 6560"/>
                <a:gd name="T61" fmla="*/ 6279 h 6556"/>
                <a:gd name="T62" fmla="*/ 1624 w 6560"/>
                <a:gd name="T63" fmla="*/ 6108 h 6556"/>
                <a:gd name="T64" fmla="*/ 1312 w 6560"/>
                <a:gd name="T65" fmla="*/ 5902 h 6556"/>
                <a:gd name="T66" fmla="*/ 1027 w 6560"/>
                <a:gd name="T67" fmla="*/ 5661 h 6556"/>
                <a:gd name="T68" fmla="*/ 772 w 6560"/>
                <a:gd name="T69" fmla="*/ 5390 h 6556"/>
                <a:gd name="T70" fmla="*/ 547 w 6560"/>
                <a:gd name="T71" fmla="*/ 5091 h 6556"/>
                <a:gd name="T72" fmla="*/ 357 w 6560"/>
                <a:gd name="T73" fmla="*/ 4768 h 6556"/>
                <a:gd name="T74" fmla="*/ 205 w 6560"/>
                <a:gd name="T75" fmla="*/ 4421 h 6556"/>
                <a:gd name="T76" fmla="*/ 94 w 6560"/>
                <a:gd name="T77" fmla="*/ 4056 h 6556"/>
                <a:gd name="T78" fmla="*/ 24 w 6560"/>
                <a:gd name="T79" fmla="*/ 3674 h 6556"/>
                <a:gd name="T80" fmla="*/ 0 w 6560"/>
                <a:gd name="T81" fmla="*/ 3279 h 6556"/>
                <a:gd name="T82" fmla="*/ 24 w 6560"/>
                <a:gd name="T83" fmla="*/ 2882 h 6556"/>
                <a:gd name="T84" fmla="*/ 94 w 6560"/>
                <a:gd name="T85" fmla="*/ 2500 h 6556"/>
                <a:gd name="T86" fmla="*/ 205 w 6560"/>
                <a:gd name="T87" fmla="*/ 2135 h 6556"/>
                <a:gd name="T88" fmla="*/ 357 w 6560"/>
                <a:gd name="T89" fmla="*/ 1788 h 6556"/>
                <a:gd name="T90" fmla="*/ 547 w 6560"/>
                <a:gd name="T91" fmla="*/ 1465 h 6556"/>
                <a:gd name="T92" fmla="*/ 772 w 6560"/>
                <a:gd name="T93" fmla="*/ 1166 h 6556"/>
                <a:gd name="T94" fmla="*/ 1027 w 6560"/>
                <a:gd name="T95" fmla="*/ 895 h 6556"/>
                <a:gd name="T96" fmla="*/ 1312 w 6560"/>
                <a:gd name="T97" fmla="*/ 656 h 6556"/>
                <a:gd name="T98" fmla="*/ 1624 w 6560"/>
                <a:gd name="T99" fmla="*/ 448 h 6556"/>
                <a:gd name="T100" fmla="*/ 1961 w 6560"/>
                <a:gd name="T101" fmla="*/ 277 h 6556"/>
                <a:gd name="T102" fmla="*/ 2316 w 6560"/>
                <a:gd name="T103" fmla="*/ 143 h 6556"/>
                <a:gd name="T104" fmla="*/ 2691 w 6560"/>
                <a:gd name="T105" fmla="*/ 54 h 6556"/>
                <a:gd name="T106" fmla="*/ 3080 w 6560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60" h="6556">
                  <a:moveTo>
                    <a:pt x="3279" y="0"/>
                  </a:moveTo>
                  <a:lnTo>
                    <a:pt x="3480" y="6"/>
                  </a:lnTo>
                  <a:lnTo>
                    <a:pt x="3676" y="24"/>
                  </a:lnTo>
                  <a:lnTo>
                    <a:pt x="3869" y="54"/>
                  </a:lnTo>
                  <a:lnTo>
                    <a:pt x="4059" y="94"/>
                  </a:lnTo>
                  <a:lnTo>
                    <a:pt x="4244" y="143"/>
                  </a:lnTo>
                  <a:lnTo>
                    <a:pt x="4424" y="205"/>
                  </a:lnTo>
                  <a:lnTo>
                    <a:pt x="4599" y="277"/>
                  </a:lnTo>
                  <a:lnTo>
                    <a:pt x="4771" y="357"/>
                  </a:lnTo>
                  <a:lnTo>
                    <a:pt x="4934" y="448"/>
                  </a:lnTo>
                  <a:lnTo>
                    <a:pt x="5094" y="546"/>
                  </a:lnTo>
                  <a:lnTo>
                    <a:pt x="5248" y="656"/>
                  </a:lnTo>
                  <a:lnTo>
                    <a:pt x="5393" y="771"/>
                  </a:lnTo>
                  <a:lnTo>
                    <a:pt x="5533" y="895"/>
                  </a:lnTo>
                  <a:lnTo>
                    <a:pt x="5664" y="1027"/>
                  </a:lnTo>
                  <a:lnTo>
                    <a:pt x="5788" y="1166"/>
                  </a:lnTo>
                  <a:lnTo>
                    <a:pt x="5904" y="1312"/>
                  </a:lnTo>
                  <a:lnTo>
                    <a:pt x="6012" y="1465"/>
                  </a:lnTo>
                  <a:lnTo>
                    <a:pt x="6111" y="1625"/>
                  </a:lnTo>
                  <a:lnTo>
                    <a:pt x="6203" y="1788"/>
                  </a:lnTo>
                  <a:lnTo>
                    <a:pt x="6283" y="1959"/>
                  </a:lnTo>
                  <a:lnTo>
                    <a:pt x="6355" y="2135"/>
                  </a:lnTo>
                  <a:lnTo>
                    <a:pt x="6416" y="2314"/>
                  </a:lnTo>
                  <a:lnTo>
                    <a:pt x="6466" y="2500"/>
                  </a:lnTo>
                  <a:lnTo>
                    <a:pt x="6506" y="2689"/>
                  </a:lnTo>
                  <a:lnTo>
                    <a:pt x="6536" y="2882"/>
                  </a:lnTo>
                  <a:lnTo>
                    <a:pt x="6554" y="3078"/>
                  </a:lnTo>
                  <a:lnTo>
                    <a:pt x="6560" y="3279"/>
                  </a:lnTo>
                  <a:lnTo>
                    <a:pt x="6554" y="3478"/>
                  </a:lnTo>
                  <a:lnTo>
                    <a:pt x="6536" y="3674"/>
                  </a:lnTo>
                  <a:lnTo>
                    <a:pt x="6506" y="3867"/>
                  </a:lnTo>
                  <a:lnTo>
                    <a:pt x="6466" y="4056"/>
                  </a:lnTo>
                  <a:lnTo>
                    <a:pt x="6416" y="4242"/>
                  </a:lnTo>
                  <a:lnTo>
                    <a:pt x="6355" y="4421"/>
                  </a:lnTo>
                  <a:lnTo>
                    <a:pt x="6283" y="4597"/>
                  </a:lnTo>
                  <a:lnTo>
                    <a:pt x="6203" y="4768"/>
                  </a:lnTo>
                  <a:lnTo>
                    <a:pt x="6111" y="4933"/>
                  </a:lnTo>
                  <a:lnTo>
                    <a:pt x="6012" y="5091"/>
                  </a:lnTo>
                  <a:lnTo>
                    <a:pt x="5904" y="5244"/>
                  </a:lnTo>
                  <a:lnTo>
                    <a:pt x="5788" y="5390"/>
                  </a:lnTo>
                  <a:lnTo>
                    <a:pt x="5664" y="5529"/>
                  </a:lnTo>
                  <a:lnTo>
                    <a:pt x="5533" y="5661"/>
                  </a:lnTo>
                  <a:lnTo>
                    <a:pt x="5393" y="5785"/>
                  </a:lnTo>
                  <a:lnTo>
                    <a:pt x="5248" y="5902"/>
                  </a:lnTo>
                  <a:lnTo>
                    <a:pt x="5094" y="6010"/>
                  </a:lnTo>
                  <a:lnTo>
                    <a:pt x="4934" y="6108"/>
                  </a:lnTo>
                  <a:lnTo>
                    <a:pt x="4771" y="6199"/>
                  </a:lnTo>
                  <a:lnTo>
                    <a:pt x="4599" y="6279"/>
                  </a:lnTo>
                  <a:lnTo>
                    <a:pt x="4424" y="6351"/>
                  </a:lnTo>
                  <a:lnTo>
                    <a:pt x="4244" y="6413"/>
                  </a:lnTo>
                  <a:lnTo>
                    <a:pt x="4059" y="6462"/>
                  </a:lnTo>
                  <a:lnTo>
                    <a:pt x="3869" y="6502"/>
                  </a:lnTo>
                  <a:lnTo>
                    <a:pt x="3676" y="6532"/>
                  </a:lnTo>
                  <a:lnTo>
                    <a:pt x="3480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FF33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7" name="Freeform 56"/>
            <p:cNvSpPr>
              <a:spLocks/>
            </p:cNvSpPr>
            <p:nvPr/>
          </p:nvSpPr>
          <p:spPr bwMode="auto">
            <a:xfrm>
              <a:off x="2198" y="519"/>
              <a:ext cx="1841" cy="3278"/>
            </a:xfrm>
            <a:custGeom>
              <a:avLst/>
              <a:gdLst>
                <a:gd name="T0" fmla="*/ 3482 w 3682"/>
                <a:gd name="T1" fmla="*/ 6 h 6556"/>
                <a:gd name="T2" fmla="*/ 3490 w 3682"/>
                <a:gd name="T3" fmla="*/ 54 h 6556"/>
                <a:gd name="T4" fmla="*/ 3115 w 3682"/>
                <a:gd name="T5" fmla="*/ 145 h 6556"/>
                <a:gd name="T6" fmla="*/ 2760 w 3682"/>
                <a:gd name="T7" fmla="*/ 279 h 6556"/>
                <a:gd name="T8" fmla="*/ 2425 w 3682"/>
                <a:gd name="T9" fmla="*/ 450 h 6556"/>
                <a:gd name="T10" fmla="*/ 2114 w 3682"/>
                <a:gd name="T11" fmla="*/ 658 h 6556"/>
                <a:gd name="T12" fmla="*/ 1831 w 3682"/>
                <a:gd name="T13" fmla="*/ 897 h 6556"/>
                <a:gd name="T14" fmla="*/ 1574 w 3682"/>
                <a:gd name="T15" fmla="*/ 1168 h 6556"/>
                <a:gd name="T16" fmla="*/ 1350 w 3682"/>
                <a:gd name="T17" fmla="*/ 1467 h 6556"/>
                <a:gd name="T18" fmla="*/ 1161 w 3682"/>
                <a:gd name="T19" fmla="*/ 1790 h 6556"/>
                <a:gd name="T20" fmla="*/ 1009 w 3682"/>
                <a:gd name="T21" fmla="*/ 2135 h 6556"/>
                <a:gd name="T22" fmla="*/ 898 w 3682"/>
                <a:gd name="T23" fmla="*/ 2502 h 6556"/>
                <a:gd name="T24" fmla="*/ 828 w 3682"/>
                <a:gd name="T25" fmla="*/ 2882 h 6556"/>
                <a:gd name="T26" fmla="*/ 806 w 3682"/>
                <a:gd name="T27" fmla="*/ 3279 h 6556"/>
                <a:gd name="T28" fmla="*/ 828 w 3682"/>
                <a:gd name="T29" fmla="*/ 3674 h 6556"/>
                <a:gd name="T30" fmla="*/ 898 w 3682"/>
                <a:gd name="T31" fmla="*/ 4056 h 6556"/>
                <a:gd name="T32" fmla="*/ 1009 w 3682"/>
                <a:gd name="T33" fmla="*/ 4421 h 6556"/>
                <a:gd name="T34" fmla="*/ 1161 w 3682"/>
                <a:gd name="T35" fmla="*/ 4766 h 6556"/>
                <a:gd name="T36" fmla="*/ 1350 w 3682"/>
                <a:gd name="T37" fmla="*/ 5089 h 6556"/>
                <a:gd name="T38" fmla="*/ 1574 w 3682"/>
                <a:gd name="T39" fmla="*/ 5388 h 6556"/>
                <a:gd name="T40" fmla="*/ 1831 w 3682"/>
                <a:gd name="T41" fmla="*/ 5659 h 6556"/>
                <a:gd name="T42" fmla="*/ 2114 w 3682"/>
                <a:gd name="T43" fmla="*/ 5898 h 6556"/>
                <a:gd name="T44" fmla="*/ 2425 w 3682"/>
                <a:gd name="T45" fmla="*/ 6106 h 6556"/>
                <a:gd name="T46" fmla="*/ 2760 w 3682"/>
                <a:gd name="T47" fmla="*/ 6277 h 6556"/>
                <a:gd name="T48" fmla="*/ 3115 w 3682"/>
                <a:gd name="T49" fmla="*/ 6411 h 6556"/>
                <a:gd name="T50" fmla="*/ 3490 w 3682"/>
                <a:gd name="T51" fmla="*/ 6502 h 6556"/>
                <a:gd name="T52" fmla="*/ 3482 w 3682"/>
                <a:gd name="T53" fmla="*/ 6550 h 6556"/>
                <a:gd name="T54" fmla="*/ 3080 w 3682"/>
                <a:gd name="T55" fmla="*/ 6550 h 6556"/>
                <a:gd name="T56" fmla="*/ 2691 w 3682"/>
                <a:gd name="T57" fmla="*/ 6502 h 6556"/>
                <a:gd name="T58" fmla="*/ 2316 w 3682"/>
                <a:gd name="T59" fmla="*/ 6413 h 6556"/>
                <a:gd name="T60" fmla="*/ 1961 w 3682"/>
                <a:gd name="T61" fmla="*/ 6279 h 6556"/>
                <a:gd name="T62" fmla="*/ 1624 w 3682"/>
                <a:gd name="T63" fmla="*/ 6108 h 6556"/>
                <a:gd name="T64" fmla="*/ 1312 w 3682"/>
                <a:gd name="T65" fmla="*/ 5902 h 6556"/>
                <a:gd name="T66" fmla="*/ 1027 w 3682"/>
                <a:gd name="T67" fmla="*/ 5661 h 6556"/>
                <a:gd name="T68" fmla="*/ 772 w 3682"/>
                <a:gd name="T69" fmla="*/ 5390 h 6556"/>
                <a:gd name="T70" fmla="*/ 547 w 3682"/>
                <a:gd name="T71" fmla="*/ 5091 h 6556"/>
                <a:gd name="T72" fmla="*/ 357 w 3682"/>
                <a:gd name="T73" fmla="*/ 4768 h 6556"/>
                <a:gd name="T74" fmla="*/ 205 w 3682"/>
                <a:gd name="T75" fmla="*/ 4421 h 6556"/>
                <a:gd name="T76" fmla="*/ 94 w 3682"/>
                <a:gd name="T77" fmla="*/ 4056 h 6556"/>
                <a:gd name="T78" fmla="*/ 24 w 3682"/>
                <a:gd name="T79" fmla="*/ 3674 h 6556"/>
                <a:gd name="T80" fmla="*/ 0 w 3682"/>
                <a:gd name="T81" fmla="*/ 3279 h 6556"/>
                <a:gd name="T82" fmla="*/ 24 w 3682"/>
                <a:gd name="T83" fmla="*/ 2882 h 6556"/>
                <a:gd name="T84" fmla="*/ 94 w 3682"/>
                <a:gd name="T85" fmla="*/ 2500 h 6556"/>
                <a:gd name="T86" fmla="*/ 205 w 3682"/>
                <a:gd name="T87" fmla="*/ 2135 h 6556"/>
                <a:gd name="T88" fmla="*/ 357 w 3682"/>
                <a:gd name="T89" fmla="*/ 1788 h 6556"/>
                <a:gd name="T90" fmla="*/ 547 w 3682"/>
                <a:gd name="T91" fmla="*/ 1465 h 6556"/>
                <a:gd name="T92" fmla="*/ 772 w 3682"/>
                <a:gd name="T93" fmla="*/ 1166 h 6556"/>
                <a:gd name="T94" fmla="*/ 1027 w 3682"/>
                <a:gd name="T95" fmla="*/ 895 h 6556"/>
                <a:gd name="T96" fmla="*/ 1312 w 3682"/>
                <a:gd name="T97" fmla="*/ 656 h 6556"/>
                <a:gd name="T98" fmla="*/ 1624 w 3682"/>
                <a:gd name="T99" fmla="*/ 448 h 6556"/>
                <a:gd name="T100" fmla="*/ 1961 w 3682"/>
                <a:gd name="T101" fmla="*/ 277 h 6556"/>
                <a:gd name="T102" fmla="*/ 2316 w 3682"/>
                <a:gd name="T103" fmla="*/ 143 h 6556"/>
                <a:gd name="T104" fmla="*/ 2691 w 3682"/>
                <a:gd name="T105" fmla="*/ 54 h 6556"/>
                <a:gd name="T106" fmla="*/ 3080 w 3682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82" h="6556">
                  <a:moveTo>
                    <a:pt x="3279" y="0"/>
                  </a:moveTo>
                  <a:lnTo>
                    <a:pt x="3482" y="6"/>
                  </a:lnTo>
                  <a:lnTo>
                    <a:pt x="3682" y="26"/>
                  </a:lnTo>
                  <a:lnTo>
                    <a:pt x="3490" y="54"/>
                  </a:lnTo>
                  <a:lnTo>
                    <a:pt x="3301" y="96"/>
                  </a:lnTo>
                  <a:lnTo>
                    <a:pt x="3115" y="145"/>
                  </a:lnTo>
                  <a:lnTo>
                    <a:pt x="2936" y="207"/>
                  </a:lnTo>
                  <a:lnTo>
                    <a:pt x="2760" y="279"/>
                  </a:lnTo>
                  <a:lnTo>
                    <a:pt x="2591" y="361"/>
                  </a:lnTo>
                  <a:lnTo>
                    <a:pt x="2425" y="450"/>
                  </a:lnTo>
                  <a:lnTo>
                    <a:pt x="2268" y="550"/>
                  </a:lnTo>
                  <a:lnTo>
                    <a:pt x="2114" y="658"/>
                  </a:lnTo>
                  <a:lnTo>
                    <a:pt x="1969" y="773"/>
                  </a:lnTo>
                  <a:lnTo>
                    <a:pt x="1831" y="897"/>
                  </a:lnTo>
                  <a:lnTo>
                    <a:pt x="1699" y="1031"/>
                  </a:lnTo>
                  <a:lnTo>
                    <a:pt x="1574" y="1168"/>
                  </a:lnTo>
                  <a:lnTo>
                    <a:pt x="1458" y="1314"/>
                  </a:lnTo>
                  <a:lnTo>
                    <a:pt x="1350" y="1467"/>
                  </a:lnTo>
                  <a:lnTo>
                    <a:pt x="1253" y="1627"/>
                  </a:lnTo>
                  <a:lnTo>
                    <a:pt x="1161" y="1790"/>
                  </a:lnTo>
                  <a:lnTo>
                    <a:pt x="1081" y="1961"/>
                  </a:lnTo>
                  <a:lnTo>
                    <a:pt x="1009" y="2135"/>
                  </a:lnTo>
                  <a:lnTo>
                    <a:pt x="949" y="2316"/>
                  </a:lnTo>
                  <a:lnTo>
                    <a:pt x="898" y="2502"/>
                  </a:lnTo>
                  <a:lnTo>
                    <a:pt x="858" y="2689"/>
                  </a:lnTo>
                  <a:lnTo>
                    <a:pt x="828" y="2882"/>
                  </a:lnTo>
                  <a:lnTo>
                    <a:pt x="812" y="3080"/>
                  </a:lnTo>
                  <a:lnTo>
                    <a:pt x="806" y="3279"/>
                  </a:lnTo>
                  <a:lnTo>
                    <a:pt x="812" y="3478"/>
                  </a:lnTo>
                  <a:lnTo>
                    <a:pt x="828" y="3674"/>
                  </a:lnTo>
                  <a:lnTo>
                    <a:pt x="858" y="3867"/>
                  </a:lnTo>
                  <a:lnTo>
                    <a:pt x="898" y="4056"/>
                  </a:lnTo>
                  <a:lnTo>
                    <a:pt x="949" y="4240"/>
                  </a:lnTo>
                  <a:lnTo>
                    <a:pt x="1009" y="4421"/>
                  </a:lnTo>
                  <a:lnTo>
                    <a:pt x="1081" y="4597"/>
                  </a:lnTo>
                  <a:lnTo>
                    <a:pt x="1161" y="4766"/>
                  </a:lnTo>
                  <a:lnTo>
                    <a:pt x="1253" y="4931"/>
                  </a:lnTo>
                  <a:lnTo>
                    <a:pt x="1350" y="5089"/>
                  </a:lnTo>
                  <a:lnTo>
                    <a:pt x="1458" y="5242"/>
                  </a:lnTo>
                  <a:lnTo>
                    <a:pt x="1574" y="5388"/>
                  </a:lnTo>
                  <a:lnTo>
                    <a:pt x="1699" y="5527"/>
                  </a:lnTo>
                  <a:lnTo>
                    <a:pt x="1831" y="5659"/>
                  </a:lnTo>
                  <a:lnTo>
                    <a:pt x="1969" y="5783"/>
                  </a:lnTo>
                  <a:lnTo>
                    <a:pt x="2114" y="5898"/>
                  </a:lnTo>
                  <a:lnTo>
                    <a:pt x="2268" y="6006"/>
                  </a:lnTo>
                  <a:lnTo>
                    <a:pt x="2425" y="6106"/>
                  </a:lnTo>
                  <a:lnTo>
                    <a:pt x="2591" y="6197"/>
                  </a:lnTo>
                  <a:lnTo>
                    <a:pt x="2760" y="6277"/>
                  </a:lnTo>
                  <a:lnTo>
                    <a:pt x="2936" y="6349"/>
                  </a:lnTo>
                  <a:lnTo>
                    <a:pt x="3115" y="6411"/>
                  </a:lnTo>
                  <a:lnTo>
                    <a:pt x="3301" y="6462"/>
                  </a:lnTo>
                  <a:lnTo>
                    <a:pt x="3490" y="6502"/>
                  </a:lnTo>
                  <a:lnTo>
                    <a:pt x="3682" y="6532"/>
                  </a:lnTo>
                  <a:lnTo>
                    <a:pt x="3482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EA2D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8" name="Freeform 57"/>
            <p:cNvSpPr>
              <a:spLocks/>
            </p:cNvSpPr>
            <p:nvPr/>
          </p:nvSpPr>
          <p:spPr bwMode="auto">
            <a:xfrm>
              <a:off x="2820" y="1695"/>
              <a:ext cx="1718" cy="1715"/>
            </a:xfrm>
            <a:custGeom>
              <a:avLst/>
              <a:gdLst>
                <a:gd name="T0" fmla="*/ 1864 w 3434"/>
                <a:gd name="T1" fmla="*/ 6 h 3431"/>
                <a:gd name="T2" fmla="*/ 2150 w 3434"/>
                <a:gd name="T3" fmla="*/ 56 h 3431"/>
                <a:gd name="T4" fmla="*/ 2417 w 3434"/>
                <a:gd name="T5" fmla="*/ 150 h 3431"/>
                <a:gd name="T6" fmla="*/ 2662 w 3434"/>
                <a:gd name="T7" fmla="*/ 283 h 3431"/>
                <a:gd name="T8" fmla="*/ 2882 w 3434"/>
                <a:gd name="T9" fmla="*/ 455 h 3431"/>
                <a:gd name="T10" fmla="*/ 3069 w 3434"/>
                <a:gd name="T11" fmla="*/ 658 h 3431"/>
                <a:gd name="T12" fmla="*/ 3223 w 3434"/>
                <a:gd name="T13" fmla="*/ 891 h 3431"/>
                <a:gd name="T14" fmla="*/ 3336 w 3434"/>
                <a:gd name="T15" fmla="*/ 1146 h 3431"/>
                <a:gd name="T16" fmla="*/ 3408 w 3434"/>
                <a:gd name="T17" fmla="*/ 1423 h 3431"/>
                <a:gd name="T18" fmla="*/ 3434 w 3434"/>
                <a:gd name="T19" fmla="*/ 1716 h 3431"/>
                <a:gd name="T20" fmla="*/ 3408 w 3434"/>
                <a:gd name="T21" fmla="*/ 2007 h 3431"/>
                <a:gd name="T22" fmla="*/ 3336 w 3434"/>
                <a:gd name="T23" fmla="*/ 2284 h 3431"/>
                <a:gd name="T24" fmla="*/ 3223 w 3434"/>
                <a:gd name="T25" fmla="*/ 2542 h 3431"/>
                <a:gd name="T26" fmla="*/ 3069 w 3434"/>
                <a:gd name="T27" fmla="*/ 2773 h 3431"/>
                <a:gd name="T28" fmla="*/ 2882 w 3434"/>
                <a:gd name="T29" fmla="*/ 2976 h 3431"/>
                <a:gd name="T30" fmla="*/ 2662 w 3434"/>
                <a:gd name="T31" fmla="*/ 3148 h 3431"/>
                <a:gd name="T32" fmla="*/ 2417 w 3434"/>
                <a:gd name="T33" fmla="*/ 3283 h 3431"/>
                <a:gd name="T34" fmla="*/ 2150 w 3434"/>
                <a:gd name="T35" fmla="*/ 3377 h 3431"/>
                <a:gd name="T36" fmla="*/ 1864 w 3434"/>
                <a:gd name="T37" fmla="*/ 3425 h 3431"/>
                <a:gd name="T38" fmla="*/ 1569 w 3434"/>
                <a:gd name="T39" fmla="*/ 3425 h 3431"/>
                <a:gd name="T40" fmla="*/ 1284 w 3434"/>
                <a:gd name="T41" fmla="*/ 3377 h 3431"/>
                <a:gd name="T42" fmla="*/ 1017 w 3434"/>
                <a:gd name="T43" fmla="*/ 3283 h 3431"/>
                <a:gd name="T44" fmla="*/ 771 w 3434"/>
                <a:gd name="T45" fmla="*/ 3148 h 3431"/>
                <a:gd name="T46" fmla="*/ 552 w 3434"/>
                <a:gd name="T47" fmla="*/ 2976 h 3431"/>
                <a:gd name="T48" fmla="*/ 365 w 3434"/>
                <a:gd name="T49" fmla="*/ 2773 h 3431"/>
                <a:gd name="T50" fmla="*/ 211 w 3434"/>
                <a:gd name="T51" fmla="*/ 2542 h 3431"/>
                <a:gd name="T52" fmla="*/ 97 w 3434"/>
                <a:gd name="T53" fmla="*/ 2284 h 3431"/>
                <a:gd name="T54" fmla="*/ 26 w 3434"/>
                <a:gd name="T55" fmla="*/ 2007 h 3431"/>
                <a:gd name="T56" fmla="*/ 0 w 3434"/>
                <a:gd name="T57" fmla="*/ 1716 h 3431"/>
                <a:gd name="T58" fmla="*/ 26 w 3434"/>
                <a:gd name="T59" fmla="*/ 1423 h 3431"/>
                <a:gd name="T60" fmla="*/ 97 w 3434"/>
                <a:gd name="T61" fmla="*/ 1146 h 3431"/>
                <a:gd name="T62" fmla="*/ 211 w 3434"/>
                <a:gd name="T63" fmla="*/ 891 h 3431"/>
                <a:gd name="T64" fmla="*/ 365 w 3434"/>
                <a:gd name="T65" fmla="*/ 658 h 3431"/>
                <a:gd name="T66" fmla="*/ 552 w 3434"/>
                <a:gd name="T67" fmla="*/ 455 h 3431"/>
                <a:gd name="T68" fmla="*/ 771 w 3434"/>
                <a:gd name="T69" fmla="*/ 283 h 3431"/>
                <a:gd name="T70" fmla="*/ 1017 w 3434"/>
                <a:gd name="T71" fmla="*/ 150 h 3431"/>
                <a:gd name="T72" fmla="*/ 1284 w 3434"/>
                <a:gd name="T73" fmla="*/ 56 h 3431"/>
                <a:gd name="T74" fmla="*/ 1569 w 3434"/>
                <a:gd name="T75" fmla="*/ 6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4" h="3431">
                  <a:moveTo>
                    <a:pt x="1717" y="0"/>
                  </a:moveTo>
                  <a:lnTo>
                    <a:pt x="1864" y="6"/>
                  </a:lnTo>
                  <a:lnTo>
                    <a:pt x="2010" y="24"/>
                  </a:lnTo>
                  <a:lnTo>
                    <a:pt x="2150" y="56"/>
                  </a:lnTo>
                  <a:lnTo>
                    <a:pt x="2285" y="96"/>
                  </a:lnTo>
                  <a:lnTo>
                    <a:pt x="2417" y="150"/>
                  </a:lnTo>
                  <a:lnTo>
                    <a:pt x="2543" y="211"/>
                  </a:lnTo>
                  <a:lnTo>
                    <a:pt x="2662" y="283"/>
                  </a:lnTo>
                  <a:lnTo>
                    <a:pt x="2776" y="365"/>
                  </a:lnTo>
                  <a:lnTo>
                    <a:pt x="2882" y="455"/>
                  </a:lnTo>
                  <a:lnTo>
                    <a:pt x="2979" y="552"/>
                  </a:lnTo>
                  <a:lnTo>
                    <a:pt x="3069" y="658"/>
                  </a:lnTo>
                  <a:lnTo>
                    <a:pt x="3151" y="772"/>
                  </a:lnTo>
                  <a:lnTo>
                    <a:pt x="3223" y="891"/>
                  </a:lnTo>
                  <a:lnTo>
                    <a:pt x="3285" y="1015"/>
                  </a:lnTo>
                  <a:lnTo>
                    <a:pt x="3336" y="1146"/>
                  </a:lnTo>
                  <a:lnTo>
                    <a:pt x="3378" y="1282"/>
                  </a:lnTo>
                  <a:lnTo>
                    <a:pt x="3408" y="1423"/>
                  </a:lnTo>
                  <a:lnTo>
                    <a:pt x="3428" y="1567"/>
                  </a:lnTo>
                  <a:lnTo>
                    <a:pt x="3434" y="1716"/>
                  </a:lnTo>
                  <a:lnTo>
                    <a:pt x="3428" y="1864"/>
                  </a:lnTo>
                  <a:lnTo>
                    <a:pt x="3408" y="2007"/>
                  </a:lnTo>
                  <a:lnTo>
                    <a:pt x="3378" y="2149"/>
                  </a:lnTo>
                  <a:lnTo>
                    <a:pt x="3336" y="2284"/>
                  </a:lnTo>
                  <a:lnTo>
                    <a:pt x="3285" y="2416"/>
                  </a:lnTo>
                  <a:lnTo>
                    <a:pt x="3223" y="2542"/>
                  </a:lnTo>
                  <a:lnTo>
                    <a:pt x="3151" y="2661"/>
                  </a:lnTo>
                  <a:lnTo>
                    <a:pt x="3069" y="2773"/>
                  </a:lnTo>
                  <a:lnTo>
                    <a:pt x="2979" y="2878"/>
                  </a:lnTo>
                  <a:lnTo>
                    <a:pt x="2882" y="2976"/>
                  </a:lnTo>
                  <a:lnTo>
                    <a:pt x="2776" y="3068"/>
                  </a:lnTo>
                  <a:lnTo>
                    <a:pt x="2662" y="3148"/>
                  </a:lnTo>
                  <a:lnTo>
                    <a:pt x="2543" y="3219"/>
                  </a:lnTo>
                  <a:lnTo>
                    <a:pt x="2417" y="3283"/>
                  </a:lnTo>
                  <a:lnTo>
                    <a:pt x="2285" y="3335"/>
                  </a:lnTo>
                  <a:lnTo>
                    <a:pt x="2150" y="3377"/>
                  </a:lnTo>
                  <a:lnTo>
                    <a:pt x="2010" y="3407"/>
                  </a:lnTo>
                  <a:lnTo>
                    <a:pt x="1864" y="3425"/>
                  </a:lnTo>
                  <a:lnTo>
                    <a:pt x="1717" y="3431"/>
                  </a:lnTo>
                  <a:lnTo>
                    <a:pt x="1569" y="3425"/>
                  </a:lnTo>
                  <a:lnTo>
                    <a:pt x="1424" y="3407"/>
                  </a:lnTo>
                  <a:lnTo>
                    <a:pt x="1284" y="3377"/>
                  </a:lnTo>
                  <a:lnTo>
                    <a:pt x="1146" y="3335"/>
                  </a:lnTo>
                  <a:lnTo>
                    <a:pt x="1017" y="3283"/>
                  </a:lnTo>
                  <a:lnTo>
                    <a:pt x="891" y="3219"/>
                  </a:lnTo>
                  <a:lnTo>
                    <a:pt x="771" y="3148"/>
                  </a:lnTo>
                  <a:lnTo>
                    <a:pt x="658" y="3068"/>
                  </a:lnTo>
                  <a:lnTo>
                    <a:pt x="552" y="2976"/>
                  </a:lnTo>
                  <a:lnTo>
                    <a:pt x="454" y="2878"/>
                  </a:lnTo>
                  <a:lnTo>
                    <a:pt x="365" y="2773"/>
                  </a:lnTo>
                  <a:lnTo>
                    <a:pt x="283" y="2661"/>
                  </a:lnTo>
                  <a:lnTo>
                    <a:pt x="211" y="2542"/>
                  </a:lnTo>
                  <a:lnTo>
                    <a:pt x="149" y="2416"/>
                  </a:lnTo>
                  <a:lnTo>
                    <a:pt x="97" y="2284"/>
                  </a:lnTo>
                  <a:lnTo>
                    <a:pt x="55" y="2149"/>
                  </a:lnTo>
                  <a:lnTo>
                    <a:pt x="26" y="2007"/>
                  </a:lnTo>
                  <a:lnTo>
                    <a:pt x="6" y="1864"/>
                  </a:lnTo>
                  <a:lnTo>
                    <a:pt x="0" y="1716"/>
                  </a:lnTo>
                  <a:lnTo>
                    <a:pt x="6" y="1567"/>
                  </a:lnTo>
                  <a:lnTo>
                    <a:pt x="26" y="1423"/>
                  </a:lnTo>
                  <a:lnTo>
                    <a:pt x="55" y="1282"/>
                  </a:lnTo>
                  <a:lnTo>
                    <a:pt x="97" y="1146"/>
                  </a:lnTo>
                  <a:lnTo>
                    <a:pt x="149" y="1015"/>
                  </a:lnTo>
                  <a:lnTo>
                    <a:pt x="211" y="891"/>
                  </a:lnTo>
                  <a:lnTo>
                    <a:pt x="283" y="772"/>
                  </a:lnTo>
                  <a:lnTo>
                    <a:pt x="365" y="658"/>
                  </a:lnTo>
                  <a:lnTo>
                    <a:pt x="454" y="552"/>
                  </a:lnTo>
                  <a:lnTo>
                    <a:pt x="552" y="455"/>
                  </a:lnTo>
                  <a:lnTo>
                    <a:pt x="658" y="365"/>
                  </a:lnTo>
                  <a:lnTo>
                    <a:pt x="771" y="283"/>
                  </a:lnTo>
                  <a:lnTo>
                    <a:pt x="891" y="211"/>
                  </a:lnTo>
                  <a:lnTo>
                    <a:pt x="1017" y="150"/>
                  </a:lnTo>
                  <a:lnTo>
                    <a:pt x="1146" y="96"/>
                  </a:lnTo>
                  <a:lnTo>
                    <a:pt x="1284" y="56"/>
                  </a:lnTo>
                  <a:lnTo>
                    <a:pt x="1424" y="24"/>
                  </a:lnTo>
                  <a:lnTo>
                    <a:pt x="1569" y="6"/>
                  </a:lnTo>
                  <a:lnTo>
                    <a:pt x="1717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1738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모서리가 둥근 직사각형 120"/>
          <p:cNvSpPr/>
          <p:nvPr/>
        </p:nvSpPr>
        <p:spPr>
          <a:xfrm>
            <a:off x="1082398" y="696686"/>
            <a:ext cx="10027201" cy="5564968"/>
          </a:xfrm>
          <a:prstGeom prst="roundRect">
            <a:avLst>
              <a:gd name="adj" fmla="val 2169"/>
            </a:avLst>
          </a:prstGeom>
          <a:gradFill>
            <a:gsLst>
              <a:gs pos="0">
                <a:srgbClr val="168F0E"/>
              </a:gs>
              <a:gs pos="100000">
                <a:srgbClr val="155C0D"/>
              </a:gs>
            </a:gsLst>
            <a:path path="circle">
              <a:fillToRect l="50000" t="50000" r="50000" b="50000"/>
            </a:path>
          </a:gradFill>
          <a:ln w="381000">
            <a:solidFill>
              <a:srgbClr val="6A55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타원 125"/>
          <p:cNvSpPr/>
          <p:nvPr/>
        </p:nvSpPr>
        <p:spPr>
          <a:xfrm>
            <a:off x="5820227" y="696686"/>
            <a:ext cx="551543" cy="55154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타원 126"/>
          <p:cNvSpPr/>
          <p:nvPr/>
        </p:nvSpPr>
        <p:spPr>
          <a:xfrm>
            <a:off x="1074053" y="696686"/>
            <a:ext cx="551543" cy="55154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" name="타원 127"/>
          <p:cNvSpPr/>
          <p:nvPr/>
        </p:nvSpPr>
        <p:spPr>
          <a:xfrm>
            <a:off x="10572568" y="696685"/>
            <a:ext cx="551543" cy="55154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9" name="타원 128"/>
          <p:cNvSpPr/>
          <p:nvPr/>
        </p:nvSpPr>
        <p:spPr>
          <a:xfrm>
            <a:off x="5820227" y="5782681"/>
            <a:ext cx="551543" cy="55154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타원 129"/>
          <p:cNvSpPr/>
          <p:nvPr/>
        </p:nvSpPr>
        <p:spPr>
          <a:xfrm>
            <a:off x="1074053" y="5782681"/>
            <a:ext cx="551543" cy="55154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타원 130"/>
          <p:cNvSpPr/>
          <p:nvPr/>
        </p:nvSpPr>
        <p:spPr>
          <a:xfrm>
            <a:off x="10572568" y="5782680"/>
            <a:ext cx="551543" cy="55154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/>
          <p:cNvSpPr/>
          <p:nvPr/>
        </p:nvSpPr>
        <p:spPr>
          <a:xfrm>
            <a:off x="1934729" y="2740939"/>
            <a:ext cx="8322537" cy="17667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i="1" dirty="0">
                <a:solidFill>
                  <a:schemeClr val="bg1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3600" b="1" i="1" dirty="0">
                <a:solidFill>
                  <a:schemeClr val="bg1"/>
                </a:solidFill>
                <a:cs typeface="Aharoni" panose="02010803020104030203" pitchFamily="2" charset="-79"/>
              </a:rPr>
              <a:t>PRESENTATION</a:t>
            </a:r>
          </a:p>
          <a:p>
            <a:pPr algn="ctr">
              <a:lnSpc>
                <a:spcPct val="150000"/>
              </a:lnSpc>
            </a:pPr>
            <a:endParaRPr lang="en-US" altLang="ko-KR" sz="105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schemeClr val="bg1"/>
                </a:solidFill>
              </a:rPr>
              <a:t>Enjoy your stylish business and campus life with </a:t>
            </a:r>
            <a:r>
              <a:rPr lang="ko-KR" altLang="en-US" sz="1200" dirty="0" smtClean="0">
                <a:solidFill>
                  <a:schemeClr val="bg1"/>
                </a:solidFill>
              </a:rPr>
              <a:t>BIZCAM</a:t>
            </a:r>
            <a:endParaRPr lang="en-US" altLang="ko-KR" sz="120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bg1"/>
                </a:solidFill>
              </a:rPr>
              <a:t>Billiard Concept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sp>
        <p:nvSpPr>
          <p:cNvPr id="132" name="사다리꼴 131"/>
          <p:cNvSpPr/>
          <p:nvPr/>
        </p:nvSpPr>
        <p:spPr>
          <a:xfrm>
            <a:off x="1611809" y="5867401"/>
            <a:ext cx="4200798" cy="191050"/>
          </a:xfrm>
          <a:prstGeom prst="trapezoid">
            <a:avLst>
              <a:gd name="adj" fmla="val 66448"/>
            </a:avLst>
          </a:prstGeom>
          <a:gradFill>
            <a:gsLst>
              <a:gs pos="0">
                <a:srgbClr val="168F0E"/>
              </a:gs>
              <a:gs pos="100000">
                <a:srgbClr val="155C0D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31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" name="사다리꼴 132"/>
          <p:cNvSpPr/>
          <p:nvPr/>
        </p:nvSpPr>
        <p:spPr>
          <a:xfrm>
            <a:off x="6362339" y="5875021"/>
            <a:ext cx="4200798" cy="191050"/>
          </a:xfrm>
          <a:prstGeom prst="trapezoid">
            <a:avLst>
              <a:gd name="adj" fmla="val 66448"/>
            </a:avLst>
          </a:prstGeom>
          <a:gradFill>
            <a:gsLst>
              <a:gs pos="0">
                <a:srgbClr val="168F0E"/>
              </a:gs>
              <a:gs pos="100000">
                <a:srgbClr val="155C0D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31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사다리꼴 133"/>
          <p:cNvSpPr/>
          <p:nvPr/>
        </p:nvSpPr>
        <p:spPr>
          <a:xfrm flipV="1">
            <a:off x="1621441" y="897934"/>
            <a:ext cx="4200798" cy="191050"/>
          </a:xfrm>
          <a:prstGeom prst="trapezoid">
            <a:avLst>
              <a:gd name="adj" fmla="val 66448"/>
            </a:avLst>
          </a:prstGeom>
          <a:gradFill>
            <a:gsLst>
              <a:gs pos="0">
                <a:srgbClr val="168F0E"/>
              </a:gs>
              <a:gs pos="100000">
                <a:srgbClr val="155C0D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3175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사다리꼴 134"/>
          <p:cNvSpPr/>
          <p:nvPr/>
        </p:nvSpPr>
        <p:spPr>
          <a:xfrm flipV="1">
            <a:off x="6373983" y="897934"/>
            <a:ext cx="4200798" cy="191050"/>
          </a:xfrm>
          <a:prstGeom prst="trapezoid">
            <a:avLst>
              <a:gd name="adj" fmla="val 66448"/>
            </a:avLst>
          </a:prstGeom>
          <a:gradFill>
            <a:gsLst>
              <a:gs pos="0">
                <a:srgbClr val="168F0E"/>
              </a:gs>
              <a:gs pos="100000">
                <a:srgbClr val="155C0D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3175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사다리꼴 135"/>
          <p:cNvSpPr/>
          <p:nvPr/>
        </p:nvSpPr>
        <p:spPr>
          <a:xfrm rot="5400000" flipV="1">
            <a:off x="8553084" y="3426404"/>
            <a:ext cx="4543078" cy="169474"/>
          </a:xfrm>
          <a:prstGeom prst="trapezoid">
            <a:avLst>
              <a:gd name="adj" fmla="val 66448"/>
            </a:avLst>
          </a:prstGeom>
          <a:gradFill>
            <a:gsLst>
              <a:gs pos="0">
                <a:srgbClr val="168F0E"/>
              </a:gs>
              <a:gs pos="100000">
                <a:srgbClr val="155C0D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3175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사다리꼴 136"/>
          <p:cNvSpPr/>
          <p:nvPr/>
        </p:nvSpPr>
        <p:spPr>
          <a:xfrm rot="16200000" flipV="1">
            <a:off x="-921419" y="3426404"/>
            <a:ext cx="4543078" cy="169474"/>
          </a:xfrm>
          <a:prstGeom prst="trapezoid">
            <a:avLst>
              <a:gd name="adj" fmla="val 66448"/>
            </a:avLst>
          </a:prstGeom>
          <a:gradFill>
            <a:gsLst>
              <a:gs pos="0">
                <a:srgbClr val="168F0E"/>
              </a:gs>
              <a:gs pos="100000">
                <a:srgbClr val="155C0D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3175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Freeform 41"/>
          <p:cNvSpPr>
            <a:spLocks/>
          </p:cNvSpPr>
          <p:nvPr/>
        </p:nvSpPr>
        <p:spPr bwMode="auto">
          <a:xfrm rot="13500000">
            <a:off x="5950279" y="7689763"/>
            <a:ext cx="282575" cy="285750"/>
          </a:xfrm>
          <a:custGeom>
            <a:avLst/>
            <a:gdLst>
              <a:gd name="T0" fmla="*/ 66 w 178"/>
              <a:gd name="T1" fmla="*/ 0 h 180"/>
              <a:gd name="T2" fmla="*/ 83 w 178"/>
              <a:gd name="T3" fmla="*/ 3 h 180"/>
              <a:gd name="T4" fmla="*/ 98 w 178"/>
              <a:gd name="T5" fmla="*/ 9 h 180"/>
              <a:gd name="T6" fmla="*/ 113 w 178"/>
              <a:gd name="T7" fmla="*/ 20 h 180"/>
              <a:gd name="T8" fmla="*/ 178 w 178"/>
              <a:gd name="T9" fmla="*/ 84 h 180"/>
              <a:gd name="T10" fmla="*/ 82 w 178"/>
              <a:gd name="T11" fmla="*/ 180 h 180"/>
              <a:gd name="T12" fmla="*/ 20 w 178"/>
              <a:gd name="T13" fmla="*/ 114 h 180"/>
              <a:gd name="T14" fmla="*/ 9 w 178"/>
              <a:gd name="T15" fmla="*/ 100 h 180"/>
              <a:gd name="T16" fmla="*/ 2 w 178"/>
              <a:gd name="T17" fmla="*/ 84 h 180"/>
              <a:gd name="T18" fmla="*/ 0 w 178"/>
              <a:gd name="T19" fmla="*/ 68 h 180"/>
              <a:gd name="T20" fmla="*/ 2 w 178"/>
              <a:gd name="T21" fmla="*/ 50 h 180"/>
              <a:gd name="T22" fmla="*/ 9 w 178"/>
              <a:gd name="T23" fmla="*/ 34 h 180"/>
              <a:gd name="T24" fmla="*/ 20 w 178"/>
              <a:gd name="T25" fmla="*/ 20 h 180"/>
              <a:gd name="T26" fmla="*/ 34 w 178"/>
              <a:gd name="T27" fmla="*/ 9 h 180"/>
              <a:gd name="T28" fmla="*/ 50 w 178"/>
              <a:gd name="T29" fmla="*/ 3 h 180"/>
              <a:gd name="T30" fmla="*/ 66 w 178"/>
              <a:gd name="T31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8" h="180">
                <a:moveTo>
                  <a:pt x="66" y="0"/>
                </a:moveTo>
                <a:lnTo>
                  <a:pt x="83" y="3"/>
                </a:lnTo>
                <a:lnTo>
                  <a:pt x="98" y="9"/>
                </a:lnTo>
                <a:lnTo>
                  <a:pt x="113" y="20"/>
                </a:lnTo>
                <a:lnTo>
                  <a:pt x="178" y="84"/>
                </a:lnTo>
                <a:lnTo>
                  <a:pt x="82" y="180"/>
                </a:lnTo>
                <a:lnTo>
                  <a:pt x="20" y="114"/>
                </a:lnTo>
                <a:lnTo>
                  <a:pt x="9" y="100"/>
                </a:lnTo>
                <a:lnTo>
                  <a:pt x="2" y="84"/>
                </a:lnTo>
                <a:lnTo>
                  <a:pt x="0" y="68"/>
                </a:lnTo>
                <a:lnTo>
                  <a:pt x="2" y="50"/>
                </a:lnTo>
                <a:lnTo>
                  <a:pt x="9" y="34"/>
                </a:lnTo>
                <a:lnTo>
                  <a:pt x="20" y="20"/>
                </a:lnTo>
                <a:lnTo>
                  <a:pt x="34" y="9"/>
                </a:lnTo>
                <a:lnTo>
                  <a:pt x="50" y="3"/>
                </a:lnTo>
                <a:lnTo>
                  <a:pt x="66" y="0"/>
                </a:lnTo>
                <a:close/>
              </a:path>
            </a:pathLst>
          </a:custGeom>
          <a:solidFill>
            <a:srgbClr val="FEEDC4"/>
          </a:solidFill>
          <a:ln w="0">
            <a:solidFill>
              <a:srgbClr val="FEEDC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166" name="Group 53"/>
          <p:cNvGrpSpPr>
            <a:grpSpLocks noChangeAspect="1"/>
          </p:cNvGrpSpPr>
          <p:nvPr/>
        </p:nvGrpSpPr>
        <p:grpSpPr bwMode="auto">
          <a:xfrm>
            <a:off x="5707558" y="1120961"/>
            <a:ext cx="446499" cy="446227"/>
            <a:chOff x="2198" y="519"/>
            <a:chExt cx="3280" cy="327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67" name="Freeform 55"/>
            <p:cNvSpPr>
              <a:spLocks/>
            </p:cNvSpPr>
            <p:nvPr/>
          </p:nvSpPr>
          <p:spPr bwMode="auto">
            <a:xfrm>
              <a:off x="2198" y="519"/>
              <a:ext cx="3280" cy="3278"/>
            </a:xfrm>
            <a:custGeom>
              <a:avLst/>
              <a:gdLst>
                <a:gd name="T0" fmla="*/ 3480 w 6560"/>
                <a:gd name="T1" fmla="*/ 6 h 6556"/>
                <a:gd name="T2" fmla="*/ 3869 w 6560"/>
                <a:gd name="T3" fmla="*/ 54 h 6556"/>
                <a:gd name="T4" fmla="*/ 4244 w 6560"/>
                <a:gd name="T5" fmla="*/ 143 h 6556"/>
                <a:gd name="T6" fmla="*/ 4599 w 6560"/>
                <a:gd name="T7" fmla="*/ 277 h 6556"/>
                <a:gd name="T8" fmla="*/ 4934 w 6560"/>
                <a:gd name="T9" fmla="*/ 448 h 6556"/>
                <a:gd name="T10" fmla="*/ 5248 w 6560"/>
                <a:gd name="T11" fmla="*/ 656 h 6556"/>
                <a:gd name="T12" fmla="*/ 5533 w 6560"/>
                <a:gd name="T13" fmla="*/ 895 h 6556"/>
                <a:gd name="T14" fmla="*/ 5788 w 6560"/>
                <a:gd name="T15" fmla="*/ 1166 h 6556"/>
                <a:gd name="T16" fmla="*/ 6012 w 6560"/>
                <a:gd name="T17" fmla="*/ 1465 h 6556"/>
                <a:gd name="T18" fmla="*/ 6203 w 6560"/>
                <a:gd name="T19" fmla="*/ 1788 h 6556"/>
                <a:gd name="T20" fmla="*/ 6355 w 6560"/>
                <a:gd name="T21" fmla="*/ 2135 h 6556"/>
                <a:gd name="T22" fmla="*/ 6466 w 6560"/>
                <a:gd name="T23" fmla="*/ 2500 h 6556"/>
                <a:gd name="T24" fmla="*/ 6536 w 6560"/>
                <a:gd name="T25" fmla="*/ 2882 h 6556"/>
                <a:gd name="T26" fmla="*/ 6560 w 6560"/>
                <a:gd name="T27" fmla="*/ 3279 h 6556"/>
                <a:gd name="T28" fmla="*/ 6536 w 6560"/>
                <a:gd name="T29" fmla="*/ 3674 h 6556"/>
                <a:gd name="T30" fmla="*/ 6466 w 6560"/>
                <a:gd name="T31" fmla="*/ 4056 h 6556"/>
                <a:gd name="T32" fmla="*/ 6355 w 6560"/>
                <a:gd name="T33" fmla="*/ 4421 h 6556"/>
                <a:gd name="T34" fmla="*/ 6203 w 6560"/>
                <a:gd name="T35" fmla="*/ 4768 h 6556"/>
                <a:gd name="T36" fmla="*/ 6012 w 6560"/>
                <a:gd name="T37" fmla="*/ 5091 h 6556"/>
                <a:gd name="T38" fmla="*/ 5788 w 6560"/>
                <a:gd name="T39" fmla="*/ 5390 h 6556"/>
                <a:gd name="T40" fmla="*/ 5533 w 6560"/>
                <a:gd name="T41" fmla="*/ 5661 h 6556"/>
                <a:gd name="T42" fmla="*/ 5248 w 6560"/>
                <a:gd name="T43" fmla="*/ 5902 h 6556"/>
                <a:gd name="T44" fmla="*/ 4934 w 6560"/>
                <a:gd name="T45" fmla="*/ 6108 h 6556"/>
                <a:gd name="T46" fmla="*/ 4599 w 6560"/>
                <a:gd name="T47" fmla="*/ 6279 h 6556"/>
                <a:gd name="T48" fmla="*/ 4244 w 6560"/>
                <a:gd name="T49" fmla="*/ 6413 h 6556"/>
                <a:gd name="T50" fmla="*/ 3869 w 6560"/>
                <a:gd name="T51" fmla="*/ 6502 h 6556"/>
                <a:gd name="T52" fmla="*/ 3480 w 6560"/>
                <a:gd name="T53" fmla="*/ 6550 h 6556"/>
                <a:gd name="T54" fmla="*/ 3080 w 6560"/>
                <a:gd name="T55" fmla="*/ 6550 h 6556"/>
                <a:gd name="T56" fmla="*/ 2691 w 6560"/>
                <a:gd name="T57" fmla="*/ 6502 h 6556"/>
                <a:gd name="T58" fmla="*/ 2316 w 6560"/>
                <a:gd name="T59" fmla="*/ 6413 h 6556"/>
                <a:gd name="T60" fmla="*/ 1961 w 6560"/>
                <a:gd name="T61" fmla="*/ 6279 h 6556"/>
                <a:gd name="T62" fmla="*/ 1624 w 6560"/>
                <a:gd name="T63" fmla="*/ 6108 h 6556"/>
                <a:gd name="T64" fmla="*/ 1312 w 6560"/>
                <a:gd name="T65" fmla="*/ 5902 h 6556"/>
                <a:gd name="T66" fmla="*/ 1027 w 6560"/>
                <a:gd name="T67" fmla="*/ 5661 h 6556"/>
                <a:gd name="T68" fmla="*/ 772 w 6560"/>
                <a:gd name="T69" fmla="*/ 5390 h 6556"/>
                <a:gd name="T70" fmla="*/ 547 w 6560"/>
                <a:gd name="T71" fmla="*/ 5091 h 6556"/>
                <a:gd name="T72" fmla="*/ 357 w 6560"/>
                <a:gd name="T73" fmla="*/ 4768 h 6556"/>
                <a:gd name="T74" fmla="*/ 205 w 6560"/>
                <a:gd name="T75" fmla="*/ 4421 h 6556"/>
                <a:gd name="T76" fmla="*/ 94 w 6560"/>
                <a:gd name="T77" fmla="*/ 4056 h 6556"/>
                <a:gd name="T78" fmla="*/ 24 w 6560"/>
                <a:gd name="T79" fmla="*/ 3674 h 6556"/>
                <a:gd name="T80" fmla="*/ 0 w 6560"/>
                <a:gd name="T81" fmla="*/ 3279 h 6556"/>
                <a:gd name="T82" fmla="*/ 24 w 6560"/>
                <a:gd name="T83" fmla="*/ 2882 h 6556"/>
                <a:gd name="T84" fmla="*/ 94 w 6560"/>
                <a:gd name="T85" fmla="*/ 2500 h 6556"/>
                <a:gd name="T86" fmla="*/ 205 w 6560"/>
                <a:gd name="T87" fmla="*/ 2135 h 6556"/>
                <a:gd name="T88" fmla="*/ 357 w 6560"/>
                <a:gd name="T89" fmla="*/ 1788 h 6556"/>
                <a:gd name="T90" fmla="*/ 547 w 6560"/>
                <a:gd name="T91" fmla="*/ 1465 h 6556"/>
                <a:gd name="T92" fmla="*/ 772 w 6560"/>
                <a:gd name="T93" fmla="*/ 1166 h 6556"/>
                <a:gd name="T94" fmla="*/ 1027 w 6560"/>
                <a:gd name="T95" fmla="*/ 895 h 6556"/>
                <a:gd name="T96" fmla="*/ 1312 w 6560"/>
                <a:gd name="T97" fmla="*/ 656 h 6556"/>
                <a:gd name="T98" fmla="*/ 1624 w 6560"/>
                <a:gd name="T99" fmla="*/ 448 h 6556"/>
                <a:gd name="T100" fmla="*/ 1961 w 6560"/>
                <a:gd name="T101" fmla="*/ 277 h 6556"/>
                <a:gd name="T102" fmla="*/ 2316 w 6560"/>
                <a:gd name="T103" fmla="*/ 143 h 6556"/>
                <a:gd name="T104" fmla="*/ 2691 w 6560"/>
                <a:gd name="T105" fmla="*/ 54 h 6556"/>
                <a:gd name="T106" fmla="*/ 3080 w 6560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60" h="6556">
                  <a:moveTo>
                    <a:pt x="3279" y="0"/>
                  </a:moveTo>
                  <a:lnTo>
                    <a:pt x="3480" y="6"/>
                  </a:lnTo>
                  <a:lnTo>
                    <a:pt x="3676" y="24"/>
                  </a:lnTo>
                  <a:lnTo>
                    <a:pt x="3869" y="54"/>
                  </a:lnTo>
                  <a:lnTo>
                    <a:pt x="4059" y="94"/>
                  </a:lnTo>
                  <a:lnTo>
                    <a:pt x="4244" y="143"/>
                  </a:lnTo>
                  <a:lnTo>
                    <a:pt x="4424" y="205"/>
                  </a:lnTo>
                  <a:lnTo>
                    <a:pt x="4599" y="277"/>
                  </a:lnTo>
                  <a:lnTo>
                    <a:pt x="4771" y="357"/>
                  </a:lnTo>
                  <a:lnTo>
                    <a:pt x="4934" y="448"/>
                  </a:lnTo>
                  <a:lnTo>
                    <a:pt x="5094" y="546"/>
                  </a:lnTo>
                  <a:lnTo>
                    <a:pt x="5248" y="656"/>
                  </a:lnTo>
                  <a:lnTo>
                    <a:pt x="5393" y="771"/>
                  </a:lnTo>
                  <a:lnTo>
                    <a:pt x="5533" y="895"/>
                  </a:lnTo>
                  <a:lnTo>
                    <a:pt x="5664" y="1027"/>
                  </a:lnTo>
                  <a:lnTo>
                    <a:pt x="5788" y="1166"/>
                  </a:lnTo>
                  <a:lnTo>
                    <a:pt x="5904" y="1312"/>
                  </a:lnTo>
                  <a:lnTo>
                    <a:pt x="6012" y="1465"/>
                  </a:lnTo>
                  <a:lnTo>
                    <a:pt x="6111" y="1625"/>
                  </a:lnTo>
                  <a:lnTo>
                    <a:pt x="6203" y="1788"/>
                  </a:lnTo>
                  <a:lnTo>
                    <a:pt x="6283" y="1959"/>
                  </a:lnTo>
                  <a:lnTo>
                    <a:pt x="6355" y="2135"/>
                  </a:lnTo>
                  <a:lnTo>
                    <a:pt x="6416" y="2314"/>
                  </a:lnTo>
                  <a:lnTo>
                    <a:pt x="6466" y="2500"/>
                  </a:lnTo>
                  <a:lnTo>
                    <a:pt x="6506" y="2689"/>
                  </a:lnTo>
                  <a:lnTo>
                    <a:pt x="6536" y="2882"/>
                  </a:lnTo>
                  <a:lnTo>
                    <a:pt x="6554" y="3078"/>
                  </a:lnTo>
                  <a:lnTo>
                    <a:pt x="6560" y="3279"/>
                  </a:lnTo>
                  <a:lnTo>
                    <a:pt x="6554" y="3478"/>
                  </a:lnTo>
                  <a:lnTo>
                    <a:pt x="6536" y="3674"/>
                  </a:lnTo>
                  <a:lnTo>
                    <a:pt x="6506" y="3867"/>
                  </a:lnTo>
                  <a:lnTo>
                    <a:pt x="6466" y="4056"/>
                  </a:lnTo>
                  <a:lnTo>
                    <a:pt x="6416" y="4242"/>
                  </a:lnTo>
                  <a:lnTo>
                    <a:pt x="6355" y="4421"/>
                  </a:lnTo>
                  <a:lnTo>
                    <a:pt x="6283" y="4597"/>
                  </a:lnTo>
                  <a:lnTo>
                    <a:pt x="6203" y="4768"/>
                  </a:lnTo>
                  <a:lnTo>
                    <a:pt x="6111" y="4933"/>
                  </a:lnTo>
                  <a:lnTo>
                    <a:pt x="6012" y="5091"/>
                  </a:lnTo>
                  <a:lnTo>
                    <a:pt x="5904" y="5244"/>
                  </a:lnTo>
                  <a:lnTo>
                    <a:pt x="5788" y="5390"/>
                  </a:lnTo>
                  <a:lnTo>
                    <a:pt x="5664" y="5529"/>
                  </a:lnTo>
                  <a:lnTo>
                    <a:pt x="5533" y="5661"/>
                  </a:lnTo>
                  <a:lnTo>
                    <a:pt x="5393" y="5785"/>
                  </a:lnTo>
                  <a:lnTo>
                    <a:pt x="5248" y="5902"/>
                  </a:lnTo>
                  <a:lnTo>
                    <a:pt x="5094" y="6010"/>
                  </a:lnTo>
                  <a:lnTo>
                    <a:pt x="4934" y="6108"/>
                  </a:lnTo>
                  <a:lnTo>
                    <a:pt x="4771" y="6199"/>
                  </a:lnTo>
                  <a:lnTo>
                    <a:pt x="4599" y="6279"/>
                  </a:lnTo>
                  <a:lnTo>
                    <a:pt x="4424" y="6351"/>
                  </a:lnTo>
                  <a:lnTo>
                    <a:pt x="4244" y="6413"/>
                  </a:lnTo>
                  <a:lnTo>
                    <a:pt x="4059" y="6462"/>
                  </a:lnTo>
                  <a:lnTo>
                    <a:pt x="3869" y="6502"/>
                  </a:lnTo>
                  <a:lnTo>
                    <a:pt x="3676" y="6532"/>
                  </a:lnTo>
                  <a:lnTo>
                    <a:pt x="3480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8" name="Freeform 56"/>
            <p:cNvSpPr>
              <a:spLocks/>
            </p:cNvSpPr>
            <p:nvPr/>
          </p:nvSpPr>
          <p:spPr bwMode="auto">
            <a:xfrm>
              <a:off x="2198" y="519"/>
              <a:ext cx="1841" cy="3278"/>
            </a:xfrm>
            <a:custGeom>
              <a:avLst/>
              <a:gdLst>
                <a:gd name="T0" fmla="*/ 3482 w 3682"/>
                <a:gd name="T1" fmla="*/ 6 h 6556"/>
                <a:gd name="T2" fmla="*/ 3490 w 3682"/>
                <a:gd name="T3" fmla="*/ 54 h 6556"/>
                <a:gd name="T4" fmla="*/ 3115 w 3682"/>
                <a:gd name="T5" fmla="*/ 145 h 6556"/>
                <a:gd name="T6" fmla="*/ 2760 w 3682"/>
                <a:gd name="T7" fmla="*/ 279 h 6556"/>
                <a:gd name="T8" fmla="*/ 2425 w 3682"/>
                <a:gd name="T9" fmla="*/ 450 h 6556"/>
                <a:gd name="T10" fmla="*/ 2114 w 3682"/>
                <a:gd name="T11" fmla="*/ 658 h 6556"/>
                <a:gd name="T12" fmla="*/ 1831 w 3682"/>
                <a:gd name="T13" fmla="*/ 897 h 6556"/>
                <a:gd name="T14" fmla="*/ 1574 w 3682"/>
                <a:gd name="T15" fmla="*/ 1168 h 6556"/>
                <a:gd name="T16" fmla="*/ 1350 w 3682"/>
                <a:gd name="T17" fmla="*/ 1467 h 6556"/>
                <a:gd name="T18" fmla="*/ 1161 w 3682"/>
                <a:gd name="T19" fmla="*/ 1790 h 6556"/>
                <a:gd name="T20" fmla="*/ 1009 w 3682"/>
                <a:gd name="T21" fmla="*/ 2135 h 6556"/>
                <a:gd name="T22" fmla="*/ 898 w 3682"/>
                <a:gd name="T23" fmla="*/ 2502 h 6556"/>
                <a:gd name="T24" fmla="*/ 828 w 3682"/>
                <a:gd name="T25" fmla="*/ 2882 h 6556"/>
                <a:gd name="T26" fmla="*/ 806 w 3682"/>
                <a:gd name="T27" fmla="*/ 3279 h 6556"/>
                <a:gd name="T28" fmla="*/ 828 w 3682"/>
                <a:gd name="T29" fmla="*/ 3674 h 6556"/>
                <a:gd name="T30" fmla="*/ 898 w 3682"/>
                <a:gd name="T31" fmla="*/ 4056 h 6556"/>
                <a:gd name="T32" fmla="*/ 1009 w 3682"/>
                <a:gd name="T33" fmla="*/ 4421 h 6556"/>
                <a:gd name="T34" fmla="*/ 1161 w 3682"/>
                <a:gd name="T35" fmla="*/ 4766 h 6556"/>
                <a:gd name="T36" fmla="*/ 1350 w 3682"/>
                <a:gd name="T37" fmla="*/ 5089 h 6556"/>
                <a:gd name="T38" fmla="*/ 1574 w 3682"/>
                <a:gd name="T39" fmla="*/ 5388 h 6556"/>
                <a:gd name="T40" fmla="*/ 1831 w 3682"/>
                <a:gd name="T41" fmla="*/ 5659 h 6556"/>
                <a:gd name="T42" fmla="*/ 2114 w 3682"/>
                <a:gd name="T43" fmla="*/ 5898 h 6556"/>
                <a:gd name="T44" fmla="*/ 2425 w 3682"/>
                <a:gd name="T45" fmla="*/ 6106 h 6556"/>
                <a:gd name="T46" fmla="*/ 2760 w 3682"/>
                <a:gd name="T47" fmla="*/ 6277 h 6556"/>
                <a:gd name="T48" fmla="*/ 3115 w 3682"/>
                <a:gd name="T49" fmla="*/ 6411 h 6556"/>
                <a:gd name="T50" fmla="*/ 3490 w 3682"/>
                <a:gd name="T51" fmla="*/ 6502 h 6556"/>
                <a:gd name="T52" fmla="*/ 3482 w 3682"/>
                <a:gd name="T53" fmla="*/ 6550 h 6556"/>
                <a:gd name="T54" fmla="*/ 3080 w 3682"/>
                <a:gd name="T55" fmla="*/ 6550 h 6556"/>
                <a:gd name="T56" fmla="*/ 2691 w 3682"/>
                <a:gd name="T57" fmla="*/ 6502 h 6556"/>
                <a:gd name="T58" fmla="*/ 2316 w 3682"/>
                <a:gd name="T59" fmla="*/ 6413 h 6556"/>
                <a:gd name="T60" fmla="*/ 1961 w 3682"/>
                <a:gd name="T61" fmla="*/ 6279 h 6556"/>
                <a:gd name="T62" fmla="*/ 1624 w 3682"/>
                <a:gd name="T63" fmla="*/ 6108 h 6556"/>
                <a:gd name="T64" fmla="*/ 1312 w 3682"/>
                <a:gd name="T65" fmla="*/ 5902 h 6556"/>
                <a:gd name="T66" fmla="*/ 1027 w 3682"/>
                <a:gd name="T67" fmla="*/ 5661 h 6556"/>
                <a:gd name="T68" fmla="*/ 772 w 3682"/>
                <a:gd name="T69" fmla="*/ 5390 h 6556"/>
                <a:gd name="T70" fmla="*/ 547 w 3682"/>
                <a:gd name="T71" fmla="*/ 5091 h 6556"/>
                <a:gd name="T72" fmla="*/ 357 w 3682"/>
                <a:gd name="T73" fmla="*/ 4768 h 6556"/>
                <a:gd name="T74" fmla="*/ 205 w 3682"/>
                <a:gd name="T75" fmla="*/ 4421 h 6556"/>
                <a:gd name="T76" fmla="*/ 94 w 3682"/>
                <a:gd name="T77" fmla="*/ 4056 h 6556"/>
                <a:gd name="T78" fmla="*/ 24 w 3682"/>
                <a:gd name="T79" fmla="*/ 3674 h 6556"/>
                <a:gd name="T80" fmla="*/ 0 w 3682"/>
                <a:gd name="T81" fmla="*/ 3279 h 6556"/>
                <a:gd name="T82" fmla="*/ 24 w 3682"/>
                <a:gd name="T83" fmla="*/ 2882 h 6556"/>
                <a:gd name="T84" fmla="*/ 94 w 3682"/>
                <a:gd name="T85" fmla="*/ 2500 h 6556"/>
                <a:gd name="T86" fmla="*/ 205 w 3682"/>
                <a:gd name="T87" fmla="*/ 2135 h 6556"/>
                <a:gd name="T88" fmla="*/ 357 w 3682"/>
                <a:gd name="T89" fmla="*/ 1788 h 6556"/>
                <a:gd name="T90" fmla="*/ 547 w 3682"/>
                <a:gd name="T91" fmla="*/ 1465 h 6556"/>
                <a:gd name="T92" fmla="*/ 772 w 3682"/>
                <a:gd name="T93" fmla="*/ 1166 h 6556"/>
                <a:gd name="T94" fmla="*/ 1027 w 3682"/>
                <a:gd name="T95" fmla="*/ 895 h 6556"/>
                <a:gd name="T96" fmla="*/ 1312 w 3682"/>
                <a:gd name="T97" fmla="*/ 656 h 6556"/>
                <a:gd name="T98" fmla="*/ 1624 w 3682"/>
                <a:gd name="T99" fmla="*/ 448 h 6556"/>
                <a:gd name="T100" fmla="*/ 1961 w 3682"/>
                <a:gd name="T101" fmla="*/ 277 h 6556"/>
                <a:gd name="T102" fmla="*/ 2316 w 3682"/>
                <a:gd name="T103" fmla="*/ 143 h 6556"/>
                <a:gd name="T104" fmla="*/ 2691 w 3682"/>
                <a:gd name="T105" fmla="*/ 54 h 6556"/>
                <a:gd name="T106" fmla="*/ 3080 w 3682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82" h="6556">
                  <a:moveTo>
                    <a:pt x="3279" y="0"/>
                  </a:moveTo>
                  <a:lnTo>
                    <a:pt x="3482" y="6"/>
                  </a:lnTo>
                  <a:lnTo>
                    <a:pt x="3682" y="26"/>
                  </a:lnTo>
                  <a:lnTo>
                    <a:pt x="3490" y="54"/>
                  </a:lnTo>
                  <a:lnTo>
                    <a:pt x="3301" y="96"/>
                  </a:lnTo>
                  <a:lnTo>
                    <a:pt x="3115" y="145"/>
                  </a:lnTo>
                  <a:lnTo>
                    <a:pt x="2936" y="207"/>
                  </a:lnTo>
                  <a:lnTo>
                    <a:pt x="2760" y="279"/>
                  </a:lnTo>
                  <a:lnTo>
                    <a:pt x="2591" y="361"/>
                  </a:lnTo>
                  <a:lnTo>
                    <a:pt x="2425" y="450"/>
                  </a:lnTo>
                  <a:lnTo>
                    <a:pt x="2268" y="550"/>
                  </a:lnTo>
                  <a:lnTo>
                    <a:pt x="2114" y="658"/>
                  </a:lnTo>
                  <a:lnTo>
                    <a:pt x="1969" y="773"/>
                  </a:lnTo>
                  <a:lnTo>
                    <a:pt x="1831" y="897"/>
                  </a:lnTo>
                  <a:lnTo>
                    <a:pt x="1699" y="1031"/>
                  </a:lnTo>
                  <a:lnTo>
                    <a:pt x="1574" y="1168"/>
                  </a:lnTo>
                  <a:lnTo>
                    <a:pt x="1458" y="1314"/>
                  </a:lnTo>
                  <a:lnTo>
                    <a:pt x="1350" y="1467"/>
                  </a:lnTo>
                  <a:lnTo>
                    <a:pt x="1253" y="1627"/>
                  </a:lnTo>
                  <a:lnTo>
                    <a:pt x="1161" y="1790"/>
                  </a:lnTo>
                  <a:lnTo>
                    <a:pt x="1081" y="1961"/>
                  </a:lnTo>
                  <a:lnTo>
                    <a:pt x="1009" y="2135"/>
                  </a:lnTo>
                  <a:lnTo>
                    <a:pt x="949" y="2316"/>
                  </a:lnTo>
                  <a:lnTo>
                    <a:pt x="898" y="2502"/>
                  </a:lnTo>
                  <a:lnTo>
                    <a:pt x="858" y="2689"/>
                  </a:lnTo>
                  <a:lnTo>
                    <a:pt x="828" y="2882"/>
                  </a:lnTo>
                  <a:lnTo>
                    <a:pt x="812" y="3080"/>
                  </a:lnTo>
                  <a:lnTo>
                    <a:pt x="806" y="3279"/>
                  </a:lnTo>
                  <a:lnTo>
                    <a:pt x="812" y="3478"/>
                  </a:lnTo>
                  <a:lnTo>
                    <a:pt x="828" y="3674"/>
                  </a:lnTo>
                  <a:lnTo>
                    <a:pt x="858" y="3867"/>
                  </a:lnTo>
                  <a:lnTo>
                    <a:pt x="898" y="4056"/>
                  </a:lnTo>
                  <a:lnTo>
                    <a:pt x="949" y="4240"/>
                  </a:lnTo>
                  <a:lnTo>
                    <a:pt x="1009" y="4421"/>
                  </a:lnTo>
                  <a:lnTo>
                    <a:pt x="1081" y="4597"/>
                  </a:lnTo>
                  <a:lnTo>
                    <a:pt x="1161" y="4766"/>
                  </a:lnTo>
                  <a:lnTo>
                    <a:pt x="1253" y="4931"/>
                  </a:lnTo>
                  <a:lnTo>
                    <a:pt x="1350" y="5089"/>
                  </a:lnTo>
                  <a:lnTo>
                    <a:pt x="1458" y="5242"/>
                  </a:lnTo>
                  <a:lnTo>
                    <a:pt x="1574" y="5388"/>
                  </a:lnTo>
                  <a:lnTo>
                    <a:pt x="1699" y="5527"/>
                  </a:lnTo>
                  <a:lnTo>
                    <a:pt x="1831" y="5659"/>
                  </a:lnTo>
                  <a:lnTo>
                    <a:pt x="1969" y="5783"/>
                  </a:lnTo>
                  <a:lnTo>
                    <a:pt x="2114" y="5898"/>
                  </a:lnTo>
                  <a:lnTo>
                    <a:pt x="2268" y="6006"/>
                  </a:lnTo>
                  <a:lnTo>
                    <a:pt x="2425" y="6106"/>
                  </a:lnTo>
                  <a:lnTo>
                    <a:pt x="2591" y="6197"/>
                  </a:lnTo>
                  <a:lnTo>
                    <a:pt x="2760" y="6277"/>
                  </a:lnTo>
                  <a:lnTo>
                    <a:pt x="2936" y="6349"/>
                  </a:lnTo>
                  <a:lnTo>
                    <a:pt x="3115" y="6411"/>
                  </a:lnTo>
                  <a:lnTo>
                    <a:pt x="3301" y="6462"/>
                  </a:lnTo>
                  <a:lnTo>
                    <a:pt x="3490" y="6502"/>
                  </a:lnTo>
                  <a:lnTo>
                    <a:pt x="3682" y="6532"/>
                  </a:lnTo>
                  <a:lnTo>
                    <a:pt x="3482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F2B8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9" name="Freeform 57"/>
            <p:cNvSpPr>
              <a:spLocks/>
            </p:cNvSpPr>
            <p:nvPr/>
          </p:nvSpPr>
          <p:spPr bwMode="auto">
            <a:xfrm>
              <a:off x="2820" y="1695"/>
              <a:ext cx="1718" cy="1715"/>
            </a:xfrm>
            <a:custGeom>
              <a:avLst/>
              <a:gdLst>
                <a:gd name="T0" fmla="*/ 1864 w 3434"/>
                <a:gd name="T1" fmla="*/ 6 h 3431"/>
                <a:gd name="T2" fmla="*/ 2150 w 3434"/>
                <a:gd name="T3" fmla="*/ 56 h 3431"/>
                <a:gd name="T4" fmla="*/ 2417 w 3434"/>
                <a:gd name="T5" fmla="*/ 150 h 3431"/>
                <a:gd name="T6" fmla="*/ 2662 w 3434"/>
                <a:gd name="T7" fmla="*/ 283 h 3431"/>
                <a:gd name="T8" fmla="*/ 2882 w 3434"/>
                <a:gd name="T9" fmla="*/ 455 h 3431"/>
                <a:gd name="T10" fmla="*/ 3069 w 3434"/>
                <a:gd name="T11" fmla="*/ 658 h 3431"/>
                <a:gd name="T12" fmla="*/ 3223 w 3434"/>
                <a:gd name="T13" fmla="*/ 891 h 3431"/>
                <a:gd name="T14" fmla="*/ 3336 w 3434"/>
                <a:gd name="T15" fmla="*/ 1146 h 3431"/>
                <a:gd name="T16" fmla="*/ 3408 w 3434"/>
                <a:gd name="T17" fmla="*/ 1423 h 3431"/>
                <a:gd name="T18" fmla="*/ 3434 w 3434"/>
                <a:gd name="T19" fmla="*/ 1716 h 3431"/>
                <a:gd name="T20" fmla="*/ 3408 w 3434"/>
                <a:gd name="T21" fmla="*/ 2007 h 3431"/>
                <a:gd name="T22" fmla="*/ 3336 w 3434"/>
                <a:gd name="T23" fmla="*/ 2284 h 3431"/>
                <a:gd name="T24" fmla="*/ 3223 w 3434"/>
                <a:gd name="T25" fmla="*/ 2542 h 3431"/>
                <a:gd name="T26" fmla="*/ 3069 w 3434"/>
                <a:gd name="T27" fmla="*/ 2773 h 3431"/>
                <a:gd name="T28" fmla="*/ 2882 w 3434"/>
                <a:gd name="T29" fmla="*/ 2976 h 3431"/>
                <a:gd name="T30" fmla="*/ 2662 w 3434"/>
                <a:gd name="T31" fmla="*/ 3148 h 3431"/>
                <a:gd name="T32" fmla="*/ 2417 w 3434"/>
                <a:gd name="T33" fmla="*/ 3283 h 3431"/>
                <a:gd name="T34" fmla="*/ 2150 w 3434"/>
                <a:gd name="T35" fmla="*/ 3377 h 3431"/>
                <a:gd name="T36" fmla="*/ 1864 w 3434"/>
                <a:gd name="T37" fmla="*/ 3425 h 3431"/>
                <a:gd name="T38" fmla="*/ 1569 w 3434"/>
                <a:gd name="T39" fmla="*/ 3425 h 3431"/>
                <a:gd name="T40" fmla="*/ 1284 w 3434"/>
                <a:gd name="T41" fmla="*/ 3377 h 3431"/>
                <a:gd name="T42" fmla="*/ 1017 w 3434"/>
                <a:gd name="T43" fmla="*/ 3283 h 3431"/>
                <a:gd name="T44" fmla="*/ 771 w 3434"/>
                <a:gd name="T45" fmla="*/ 3148 h 3431"/>
                <a:gd name="T46" fmla="*/ 552 w 3434"/>
                <a:gd name="T47" fmla="*/ 2976 h 3431"/>
                <a:gd name="T48" fmla="*/ 365 w 3434"/>
                <a:gd name="T49" fmla="*/ 2773 h 3431"/>
                <a:gd name="T50" fmla="*/ 211 w 3434"/>
                <a:gd name="T51" fmla="*/ 2542 h 3431"/>
                <a:gd name="T52" fmla="*/ 97 w 3434"/>
                <a:gd name="T53" fmla="*/ 2284 h 3431"/>
                <a:gd name="T54" fmla="*/ 26 w 3434"/>
                <a:gd name="T55" fmla="*/ 2007 h 3431"/>
                <a:gd name="T56" fmla="*/ 0 w 3434"/>
                <a:gd name="T57" fmla="*/ 1716 h 3431"/>
                <a:gd name="T58" fmla="*/ 26 w 3434"/>
                <a:gd name="T59" fmla="*/ 1423 h 3431"/>
                <a:gd name="T60" fmla="*/ 97 w 3434"/>
                <a:gd name="T61" fmla="*/ 1146 h 3431"/>
                <a:gd name="T62" fmla="*/ 211 w 3434"/>
                <a:gd name="T63" fmla="*/ 891 h 3431"/>
                <a:gd name="T64" fmla="*/ 365 w 3434"/>
                <a:gd name="T65" fmla="*/ 658 h 3431"/>
                <a:gd name="T66" fmla="*/ 552 w 3434"/>
                <a:gd name="T67" fmla="*/ 455 h 3431"/>
                <a:gd name="T68" fmla="*/ 771 w 3434"/>
                <a:gd name="T69" fmla="*/ 283 h 3431"/>
                <a:gd name="T70" fmla="*/ 1017 w 3434"/>
                <a:gd name="T71" fmla="*/ 150 h 3431"/>
                <a:gd name="T72" fmla="*/ 1284 w 3434"/>
                <a:gd name="T73" fmla="*/ 56 h 3431"/>
                <a:gd name="T74" fmla="*/ 1569 w 3434"/>
                <a:gd name="T75" fmla="*/ 6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4" h="3431">
                  <a:moveTo>
                    <a:pt x="1717" y="0"/>
                  </a:moveTo>
                  <a:lnTo>
                    <a:pt x="1864" y="6"/>
                  </a:lnTo>
                  <a:lnTo>
                    <a:pt x="2010" y="24"/>
                  </a:lnTo>
                  <a:lnTo>
                    <a:pt x="2150" y="56"/>
                  </a:lnTo>
                  <a:lnTo>
                    <a:pt x="2285" y="96"/>
                  </a:lnTo>
                  <a:lnTo>
                    <a:pt x="2417" y="150"/>
                  </a:lnTo>
                  <a:lnTo>
                    <a:pt x="2543" y="211"/>
                  </a:lnTo>
                  <a:lnTo>
                    <a:pt x="2662" y="283"/>
                  </a:lnTo>
                  <a:lnTo>
                    <a:pt x="2776" y="365"/>
                  </a:lnTo>
                  <a:lnTo>
                    <a:pt x="2882" y="455"/>
                  </a:lnTo>
                  <a:lnTo>
                    <a:pt x="2979" y="552"/>
                  </a:lnTo>
                  <a:lnTo>
                    <a:pt x="3069" y="658"/>
                  </a:lnTo>
                  <a:lnTo>
                    <a:pt x="3151" y="772"/>
                  </a:lnTo>
                  <a:lnTo>
                    <a:pt x="3223" y="891"/>
                  </a:lnTo>
                  <a:lnTo>
                    <a:pt x="3285" y="1015"/>
                  </a:lnTo>
                  <a:lnTo>
                    <a:pt x="3336" y="1146"/>
                  </a:lnTo>
                  <a:lnTo>
                    <a:pt x="3378" y="1282"/>
                  </a:lnTo>
                  <a:lnTo>
                    <a:pt x="3408" y="1423"/>
                  </a:lnTo>
                  <a:lnTo>
                    <a:pt x="3428" y="1567"/>
                  </a:lnTo>
                  <a:lnTo>
                    <a:pt x="3434" y="1716"/>
                  </a:lnTo>
                  <a:lnTo>
                    <a:pt x="3428" y="1864"/>
                  </a:lnTo>
                  <a:lnTo>
                    <a:pt x="3408" y="2007"/>
                  </a:lnTo>
                  <a:lnTo>
                    <a:pt x="3378" y="2149"/>
                  </a:lnTo>
                  <a:lnTo>
                    <a:pt x="3336" y="2284"/>
                  </a:lnTo>
                  <a:lnTo>
                    <a:pt x="3285" y="2416"/>
                  </a:lnTo>
                  <a:lnTo>
                    <a:pt x="3223" y="2542"/>
                  </a:lnTo>
                  <a:lnTo>
                    <a:pt x="3151" y="2661"/>
                  </a:lnTo>
                  <a:lnTo>
                    <a:pt x="3069" y="2773"/>
                  </a:lnTo>
                  <a:lnTo>
                    <a:pt x="2979" y="2878"/>
                  </a:lnTo>
                  <a:lnTo>
                    <a:pt x="2882" y="2976"/>
                  </a:lnTo>
                  <a:lnTo>
                    <a:pt x="2776" y="3068"/>
                  </a:lnTo>
                  <a:lnTo>
                    <a:pt x="2662" y="3148"/>
                  </a:lnTo>
                  <a:lnTo>
                    <a:pt x="2543" y="3219"/>
                  </a:lnTo>
                  <a:lnTo>
                    <a:pt x="2417" y="3283"/>
                  </a:lnTo>
                  <a:lnTo>
                    <a:pt x="2285" y="3335"/>
                  </a:lnTo>
                  <a:lnTo>
                    <a:pt x="2150" y="3377"/>
                  </a:lnTo>
                  <a:lnTo>
                    <a:pt x="2010" y="3407"/>
                  </a:lnTo>
                  <a:lnTo>
                    <a:pt x="1864" y="3425"/>
                  </a:lnTo>
                  <a:lnTo>
                    <a:pt x="1717" y="3431"/>
                  </a:lnTo>
                  <a:lnTo>
                    <a:pt x="1569" y="3425"/>
                  </a:lnTo>
                  <a:lnTo>
                    <a:pt x="1424" y="3407"/>
                  </a:lnTo>
                  <a:lnTo>
                    <a:pt x="1284" y="3377"/>
                  </a:lnTo>
                  <a:lnTo>
                    <a:pt x="1146" y="3335"/>
                  </a:lnTo>
                  <a:lnTo>
                    <a:pt x="1017" y="3283"/>
                  </a:lnTo>
                  <a:lnTo>
                    <a:pt x="891" y="3219"/>
                  </a:lnTo>
                  <a:lnTo>
                    <a:pt x="771" y="3148"/>
                  </a:lnTo>
                  <a:lnTo>
                    <a:pt x="658" y="3068"/>
                  </a:lnTo>
                  <a:lnTo>
                    <a:pt x="552" y="2976"/>
                  </a:lnTo>
                  <a:lnTo>
                    <a:pt x="454" y="2878"/>
                  </a:lnTo>
                  <a:lnTo>
                    <a:pt x="365" y="2773"/>
                  </a:lnTo>
                  <a:lnTo>
                    <a:pt x="283" y="2661"/>
                  </a:lnTo>
                  <a:lnTo>
                    <a:pt x="211" y="2542"/>
                  </a:lnTo>
                  <a:lnTo>
                    <a:pt x="149" y="2416"/>
                  </a:lnTo>
                  <a:lnTo>
                    <a:pt x="97" y="2284"/>
                  </a:lnTo>
                  <a:lnTo>
                    <a:pt x="55" y="2149"/>
                  </a:lnTo>
                  <a:lnTo>
                    <a:pt x="26" y="2007"/>
                  </a:lnTo>
                  <a:lnTo>
                    <a:pt x="6" y="1864"/>
                  </a:lnTo>
                  <a:lnTo>
                    <a:pt x="0" y="1716"/>
                  </a:lnTo>
                  <a:lnTo>
                    <a:pt x="6" y="1567"/>
                  </a:lnTo>
                  <a:lnTo>
                    <a:pt x="26" y="1423"/>
                  </a:lnTo>
                  <a:lnTo>
                    <a:pt x="55" y="1282"/>
                  </a:lnTo>
                  <a:lnTo>
                    <a:pt x="97" y="1146"/>
                  </a:lnTo>
                  <a:lnTo>
                    <a:pt x="149" y="1015"/>
                  </a:lnTo>
                  <a:lnTo>
                    <a:pt x="211" y="891"/>
                  </a:lnTo>
                  <a:lnTo>
                    <a:pt x="283" y="772"/>
                  </a:lnTo>
                  <a:lnTo>
                    <a:pt x="365" y="658"/>
                  </a:lnTo>
                  <a:lnTo>
                    <a:pt x="454" y="552"/>
                  </a:lnTo>
                  <a:lnTo>
                    <a:pt x="552" y="455"/>
                  </a:lnTo>
                  <a:lnTo>
                    <a:pt x="658" y="365"/>
                  </a:lnTo>
                  <a:lnTo>
                    <a:pt x="771" y="283"/>
                  </a:lnTo>
                  <a:lnTo>
                    <a:pt x="891" y="211"/>
                  </a:lnTo>
                  <a:lnTo>
                    <a:pt x="1017" y="150"/>
                  </a:lnTo>
                  <a:lnTo>
                    <a:pt x="1146" y="96"/>
                  </a:lnTo>
                  <a:lnTo>
                    <a:pt x="1284" y="56"/>
                  </a:lnTo>
                  <a:lnTo>
                    <a:pt x="1424" y="24"/>
                  </a:lnTo>
                  <a:lnTo>
                    <a:pt x="1569" y="6"/>
                  </a:lnTo>
                  <a:lnTo>
                    <a:pt x="1717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70" name="Group 53"/>
          <p:cNvGrpSpPr>
            <a:grpSpLocks noChangeAspect="1"/>
          </p:cNvGrpSpPr>
          <p:nvPr/>
        </p:nvGrpSpPr>
        <p:grpSpPr bwMode="auto">
          <a:xfrm>
            <a:off x="2532958" y="3968877"/>
            <a:ext cx="446499" cy="446227"/>
            <a:chOff x="2198" y="519"/>
            <a:chExt cx="3280" cy="327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71" name="Freeform 55"/>
            <p:cNvSpPr>
              <a:spLocks/>
            </p:cNvSpPr>
            <p:nvPr/>
          </p:nvSpPr>
          <p:spPr bwMode="auto">
            <a:xfrm>
              <a:off x="2198" y="519"/>
              <a:ext cx="3280" cy="3278"/>
            </a:xfrm>
            <a:custGeom>
              <a:avLst/>
              <a:gdLst>
                <a:gd name="T0" fmla="*/ 3480 w 6560"/>
                <a:gd name="T1" fmla="*/ 6 h 6556"/>
                <a:gd name="T2" fmla="*/ 3869 w 6560"/>
                <a:gd name="T3" fmla="*/ 54 h 6556"/>
                <a:gd name="T4" fmla="*/ 4244 w 6560"/>
                <a:gd name="T5" fmla="*/ 143 h 6556"/>
                <a:gd name="T6" fmla="*/ 4599 w 6560"/>
                <a:gd name="T7" fmla="*/ 277 h 6556"/>
                <a:gd name="T8" fmla="*/ 4934 w 6560"/>
                <a:gd name="T9" fmla="*/ 448 h 6556"/>
                <a:gd name="T10" fmla="*/ 5248 w 6560"/>
                <a:gd name="T11" fmla="*/ 656 h 6556"/>
                <a:gd name="T12" fmla="*/ 5533 w 6560"/>
                <a:gd name="T13" fmla="*/ 895 h 6556"/>
                <a:gd name="T14" fmla="*/ 5788 w 6560"/>
                <a:gd name="T15" fmla="*/ 1166 h 6556"/>
                <a:gd name="T16" fmla="*/ 6012 w 6560"/>
                <a:gd name="T17" fmla="*/ 1465 h 6556"/>
                <a:gd name="T18" fmla="*/ 6203 w 6560"/>
                <a:gd name="T19" fmla="*/ 1788 h 6556"/>
                <a:gd name="T20" fmla="*/ 6355 w 6560"/>
                <a:gd name="T21" fmla="*/ 2135 h 6556"/>
                <a:gd name="T22" fmla="*/ 6466 w 6560"/>
                <a:gd name="T23" fmla="*/ 2500 h 6556"/>
                <a:gd name="T24" fmla="*/ 6536 w 6560"/>
                <a:gd name="T25" fmla="*/ 2882 h 6556"/>
                <a:gd name="T26" fmla="*/ 6560 w 6560"/>
                <a:gd name="T27" fmla="*/ 3279 h 6556"/>
                <a:gd name="T28" fmla="*/ 6536 w 6560"/>
                <a:gd name="T29" fmla="*/ 3674 h 6556"/>
                <a:gd name="T30" fmla="*/ 6466 w 6560"/>
                <a:gd name="T31" fmla="*/ 4056 h 6556"/>
                <a:gd name="T32" fmla="*/ 6355 w 6560"/>
                <a:gd name="T33" fmla="*/ 4421 h 6556"/>
                <a:gd name="T34" fmla="*/ 6203 w 6560"/>
                <a:gd name="T35" fmla="*/ 4768 h 6556"/>
                <a:gd name="T36" fmla="*/ 6012 w 6560"/>
                <a:gd name="T37" fmla="*/ 5091 h 6556"/>
                <a:gd name="T38" fmla="*/ 5788 w 6560"/>
                <a:gd name="T39" fmla="*/ 5390 h 6556"/>
                <a:gd name="T40" fmla="*/ 5533 w 6560"/>
                <a:gd name="T41" fmla="*/ 5661 h 6556"/>
                <a:gd name="T42" fmla="*/ 5248 w 6560"/>
                <a:gd name="T43" fmla="*/ 5902 h 6556"/>
                <a:gd name="T44" fmla="*/ 4934 w 6560"/>
                <a:gd name="T45" fmla="*/ 6108 h 6556"/>
                <a:gd name="T46" fmla="*/ 4599 w 6560"/>
                <a:gd name="T47" fmla="*/ 6279 h 6556"/>
                <a:gd name="T48" fmla="*/ 4244 w 6560"/>
                <a:gd name="T49" fmla="*/ 6413 h 6556"/>
                <a:gd name="T50" fmla="*/ 3869 w 6560"/>
                <a:gd name="T51" fmla="*/ 6502 h 6556"/>
                <a:gd name="T52" fmla="*/ 3480 w 6560"/>
                <a:gd name="T53" fmla="*/ 6550 h 6556"/>
                <a:gd name="T54" fmla="*/ 3080 w 6560"/>
                <a:gd name="T55" fmla="*/ 6550 h 6556"/>
                <a:gd name="T56" fmla="*/ 2691 w 6560"/>
                <a:gd name="T57" fmla="*/ 6502 h 6556"/>
                <a:gd name="T58" fmla="*/ 2316 w 6560"/>
                <a:gd name="T59" fmla="*/ 6413 h 6556"/>
                <a:gd name="T60" fmla="*/ 1961 w 6560"/>
                <a:gd name="T61" fmla="*/ 6279 h 6556"/>
                <a:gd name="T62" fmla="*/ 1624 w 6560"/>
                <a:gd name="T63" fmla="*/ 6108 h 6556"/>
                <a:gd name="T64" fmla="*/ 1312 w 6560"/>
                <a:gd name="T65" fmla="*/ 5902 h 6556"/>
                <a:gd name="T66" fmla="*/ 1027 w 6560"/>
                <a:gd name="T67" fmla="*/ 5661 h 6556"/>
                <a:gd name="T68" fmla="*/ 772 w 6560"/>
                <a:gd name="T69" fmla="*/ 5390 h 6556"/>
                <a:gd name="T70" fmla="*/ 547 w 6560"/>
                <a:gd name="T71" fmla="*/ 5091 h 6556"/>
                <a:gd name="T72" fmla="*/ 357 w 6560"/>
                <a:gd name="T73" fmla="*/ 4768 h 6556"/>
                <a:gd name="T74" fmla="*/ 205 w 6560"/>
                <a:gd name="T75" fmla="*/ 4421 h 6556"/>
                <a:gd name="T76" fmla="*/ 94 w 6560"/>
                <a:gd name="T77" fmla="*/ 4056 h 6556"/>
                <a:gd name="T78" fmla="*/ 24 w 6560"/>
                <a:gd name="T79" fmla="*/ 3674 h 6556"/>
                <a:gd name="T80" fmla="*/ 0 w 6560"/>
                <a:gd name="T81" fmla="*/ 3279 h 6556"/>
                <a:gd name="T82" fmla="*/ 24 w 6560"/>
                <a:gd name="T83" fmla="*/ 2882 h 6556"/>
                <a:gd name="T84" fmla="*/ 94 w 6560"/>
                <a:gd name="T85" fmla="*/ 2500 h 6556"/>
                <a:gd name="T86" fmla="*/ 205 w 6560"/>
                <a:gd name="T87" fmla="*/ 2135 h 6556"/>
                <a:gd name="T88" fmla="*/ 357 w 6560"/>
                <a:gd name="T89" fmla="*/ 1788 h 6556"/>
                <a:gd name="T90" fmla="*/ 547 w 6560"/>
                <a:gd name="T91" fmla="*/ 1465 h 6556"/>
                <a:gd name="T92" fmla="*/ 772 w 6560"/>
                <a:gd name="T93" fmla="*/ 1166 h 6556"/>
                <a:gd name="T94" fmla="*/ 1027 w 6560"/>
                <a:gd name="T95" fmla="*/ 895 h 6556"/>
                <a:gd name="T96" fmla="*/ 1312 w 6560"/>
                <a:gd name="T97" fmla="*/ 656 h 6556"/>
                <a:gd name="T98" fmla="*/ 1624 w 6560"/>
                <a:gd name="T99" fmla="*/ 448 h 6556"/>
                <a:gd name="T100" fmla="*/ 1961 w 6560"/>
                <a:gd name="T101" fmla="*/ 277 h 6556"/>
                <a:gd name="T102" fmla="*/ 2316 w 6560"/>
                <a:gd name="T103" fmla="*/ 143 h 6556"/>
                <a:gd name="T104" fmla="*/ 2691 w 6560"/>
                <a:gd name="T105" fmla="*/ 54 h 6556"/>
                <a:gd name="T106" fmla="*/ 3080 w 6560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60" h="6556">
                  <a:moveTo>
                    <a:pt x="3279" y="0"/>
                  </a:moveTo>
                  <a:lnTo>
                    <a:pt x="3480" y="6"/>
                  </a:lnTo>
                  <a:lnTo>
                    <a:pt x="3676" y="24"/>
                  </a:lnTo>
                  <a:lnTo>
                    <a:pt x="3869" y="54"/>
                  </a:lnTo>
                  <a:lnTo>
                    <a:pt x="4059" y="94"/>
                  </a:lnTo>
                  <a:lnTo>
                    <a:pt x="4244" y="143"/>
                  </a:lnTo>
                  <a:lnTo>
                    <a:pt x="4424" y="205"/>
                  </a:lnTo>
                  <a:lnTo>
                    <a:pt x="4599" y="277"/>
                  </a:lnTo>
                  <a:lnTo>
                    <a:pt x="4771" y="357"/>
                  </a:lnTo>
                  <a:lnTo>
                    <a:pt x="4934" y="448"/>
                  </a:lnTo>
                  <a:lnTo>
                    <a:pt x="5094" y="546"/>
                  </a:lnTo>
                  <a:lnTo>
                    <a:pt x="5248" y="656"/>
                  </a:lnTo>
                  <a:lnTo>
                    <a:pt x="5393" y="771"/>
                  </a:lnTo>
                  <a:lnTo>
                    <a:pt x="5533" y="895"/>
                  </a:lnTo>
                  <a:lnTo>
                    <a:pt x="5664" y="1027"/>
                  </a:lnTo>
                  <a:lnTo>
                    <a:pt x="5788" y="1166"/>
                  </a:lnTo>
                  <a:lnTo>
                    <a:pt x="5904" y="1312"/>
                  </a:lnTo>
                  <a:lnTo>
                    <a:pt x="6012" y="1465"/>
                  </a:lnTo>
                  <a:lnTo>
                    <a:pt x="6111" y="1625"/>
                  </a:lnTo>
                  <a:lnTo>
                    <a:pt x="6203" y="1788"/>
                  </a:lnTo>
                  <a:lnTo>
                    <a:pt x="6283" y="1959"/>
                  </a:lnTo>
                  <a:lnTo>
                    <a:pt x="6355" y="2135"/>
                  </a:lnTo>
                  <a:lnTo>
                    <a:pt x="6416" y="2314"/>
                  </a:lnTo>
                  <a:lnTo>
                    <a:pt x="6466" y="2500"/>
                  </a:lnTo>
                  <a:lnTo>
                    <a:pt x="6506" y="2689"/>
                  </a:lnTo>
                  <a:lnTo>
                    <a:pt x="6536" y="2882"/>
                  </a:lnTo>
                  <a:lnTo>
                    <a:pt x="6554" y="3078"/>
                  </a:lnTo>
                  <a:lnTo>
                    <a:pt x="6560" y="3279"/>
                  </a:lnTo>
                  <a:lnTo>
                    <a:pt x="6554" y="3478"/>
                  </a:lnTo>
                  <a:lnTo>
                    <a:pt x="6536" y="3674"/>
                  </a:lnTo>
                  <a:lnTo>
                    <a:pt x="6506" y="3867"/>
                  </a:lnTo>
                  <a:lnTo>
                    <a:pt x="6466" y="4056"/>
                  </a:lnTo>
                  <a:lnTo>
                    <a:pt x="6416" y="4242"/>
                  </a:lnTo>
                  <a:lnTo>
                    <a:pt x="6355" y="4421"/>
                  </a:lnTo>
                  <a:lnTo>
                    <a:pt x="6283" y="4597"/>
                  </a:lnTo>
                  <a:lnTo>
                    <a:pt x="6203" y="4768"/>
                  </a:lnTo>
                  <a:lnTo>
                    <a:pt x="6111" y="4933"/>
                  </a:lnTo>
                  <a:lnTo>
                    <a:pt x="6012" y="5091"/>
                  </a:lnTo>
                  <a:lnTo>
                    <a:pt x="5904" y="5244"/>
                  </a:lnTo>
                  <a:lnTo>
                    <a:pt x="5788" y="5390"/>
                  </a:lnTo>
                  <a:lnTo>
                    <a:pt x="5664" y="5529"/>
                  </a:lnTo>
                  <a:lnTo>
                    <a:pt x="5533" y="5661"/>
                  </a:lnTo>
                  <a:lnTo>
                    <a:pt x="5393" y="5785"/>
                  </a:lnTo>
                  <a:lnTo>
                    <a:pt x="5248" y="5902"/>
                  </a:lnTo>
                  <a:lnTo>
                    <a:pt x="5094" y="6010"/>
                  </a:lnTo>
                  <a:lnTo>
                    <a:pt x="4934" y="6108"/>
                  </a:lnTo>
                  <a:lnTo>
                    <a:pt x="4771" y="6199"/>
                  </a:lnTo>
                  <a:lnTo>
                    <a:pt x="4599" y="6279"/>
                  </a:lnTo>
                  <a:lnTo>
                    <a:pt x="4424" y="6351"/>
                  </a:lnTo>
                  <a:lnTo>
                    <a:pt x="4244" y="6413"/>
                  </a:lnTo>
                  <a:lnTo>
                    <a:pt x="4059" y="6462"/>
                  </a:lnTo>
                  <a:lnTo>
                    <a:pt x="3869" y="6502"/>
                  </a:lnTo>
                  <a:lnTo>
                    <a:pt x="3676" y="6532"/>
                  </a:lnTo>
                  <a:lnTo>
                    <a:pt x="3480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2" name="Freeform 56"/>
            <p:cNvSpPr>
              <a:spLocks/>
            </p:cNvSpPr>
            <p:nvPr/>
          </p:nvSpPr>
          <p:spPr bwMode="auto">
            <a:xfrm>
              <a:off x="2198" y="519"/>
              <a:ext cx="1841" cy="3278"/>
            </a:xfrm>
            <a:custGeom>
              <a:avLst/>
              <a:gdLst>
                <a:gd name="T0" fmla="*/ 3482 w 3682"/>
                <a:gd name="T1" fmla="*/ 6 h 6556"/>
                <a:gd name="T2" fmla="*/ 3490 w 3682"/>
                <a:gd name="T3" fmla="*/ 54 h 6556"/>
                <a:gd name="T4" fmla="*/ 3115 w 3682"/>
                <a:gd name="T5" fmla="*/ 145 h 6556"/>
                <a:gd name="T6" fmla="*/ 2760 w 3682"/>
                <a:gd name="T7" fmla="*/ 279 h 6556"/>
                <a:gd name="T8" fmla="*/ 2425 w 3682"/>
                <a:gd name="T9" fmla="*/ 450 h 6556"/>
                <a:gd name="T10" fmla="*/ 2114 w 3682"/>
                <a:gd name="T11" fmla="*/ 658 h 6556"/>
                <a:gd name="T12" fmla="*/ 1831 w 3682"/>
                <a:gd name="T13" fmla="*/ 897 h 6556"/>
                <a:gd name="T14" fmla="*/ 1574 w 3682"/>
                <a:gd name="T15" fmla="*/ 1168 h 6556"/>
                <a:gd name="T16" fmla="*/ 1350 w 3682"/>
                <a:gd name="T17" fmla="*/ 1467 h 6556"/>
                <a:gd name="T18" fmla="*/ 1161 w 3682"/>
                <a:gd name="T19" fmla="*/ 1790 h 6556"/>
                <a:gd name="T20" fmla="*/ 1009 w 3682"/>
                <a:gd name="T21" fmla="*/ 2135 h 6556"/>
                <a:gd name="T22" fmla="*/ 898 w 3682"/>
                <a:gd name="T23" fmla="*/ 2502 h 6556"/>
                <a:gd name="T24" fmla="*/ 828 w 3682"/>
                <a:gd name="T25" fmla="*/ 2882 h 6556"/>
                <a:gd name="T26" fmla="*/ 806 w 3682"/>
                <a:gd name="T27" fmla="*/ 3279 h 6556"/>
                <a:gd name="T28" fmla="*/ 828 w 3682"/>
                <a:gd name="T29" fmla="*/ 3674 h 6556"/>
                <a:gd name="T30" fmla="*/ 898 w 3682"/>
                <a:gd name="T31" fmla="*/ 4056 h 6556"/>
                <a:gd name="T32" fmla="*/ 1009 w 3682"/>
                <a:gd name="T33" fmla="*/ 4421 h 6556"/>
                <a:gd name="T34" fmla="*/ 1161 w 3682"/>
                <a:gd name="T35" fmla="*/ 4766 h 6556"/>
                <a:gd name="T36" fmla="*/ 1350 w 3682"/>
                <a:gd name="T37" fmla="*/ 5089 h 6556"/>
                <a:gd name="T38" fmla="*/ 1574 w 3682"/>
                <a:gd name="T39" fmla="*/ 5388 h 6556"/>
                <a:gd name="T40" fmla="*/ 1831 w 3682"/>
                <a:gd name="T41" fmla="*/ 5659 h 6556"/>
                <a:gd name="T42" fmla="*/ 2114 w 3682"/>
                <a:gd name="T43" fmla="*/ 5898 h 6556"/>
                <a:gd name="T44" fmla="*/ 2425 w 3682"/>
                <a:gd name="T45" fmla="*/ 6106 h 6556"/>
                <a:gd name="T46" fmla="*/ 2760 w 3682"/>
                <a:gd name="T47" fmla="*/ 6277 h 6556"/>
                <a:gd name="T48" fmla="*/ 3115 w 3682"/>
                <a:gd name="T49" fmla="*/ 6411 h 6556"/>
                <a:gd name="T50" fmla="*/ 3490 w 3682"/>
                <a:gd name="T51" fmla="*/ 6502 h 6556"/>
                <a:gd name="T52" fmla="*/ 3482 w 3682"/>
                <a:gd name="T53" fmla="*/ 6550 h 6556"/>
                <a:gd name="T54" fmla="*/ 3080 w 3682"/>
                <a:gd name="T55" fmla="*/ 6550 h 6556"/>
                <a:gd name="T56" fmla="*/ 2691 w 3682"/>
                <a:gd name="T57" fmla="*/ 6502 h 6556"/>
                <a:gd name="T58" fmla="*/ 2316 w 3682"/>
                <a:gd name="T59" fmla="*/ 6413 h 6556"/>
                <a:gd name="T60" fmla="*/ 1961 w 3682"/>
                <a:gd name="T61" fmla="*/ 6279 h 6556"/>
                <a:gd name="T62" fmla="*/ 1624 w 3682"/>
                <a:gd name="T63" fmla="*/ 6108 h 6556"/>
                <a:gd name="T64" fmla="*/ 1312 w 3682"/>
                <a:gd name="T65" fmla="*/ 5902 h 6556"/>
                <a:gd name="T66" fmla="*/ 1027 w 3682"/>
                <a:gd name="T67" fmla="*/ 5661 h 6556"/>
                <a:gd name="T68" fmla="*/ 772 w 3682"/>
                <a:gd name="T69" fmla="*/ 5390 h 6556"/>
                <a:gd name="T70" fmla="*/ 547 w 3682"/>
                <a:gd name="T71" fmla="*/ 5091 h 6556"/>
                <a:gd name="T72" fmla="*/ 357 w 3682"/>
                <a:gd name="T73" fmla="*/ 4768 h 6556"/>
                <a:gd name="T74" fmla="*/ 205 w 3682"/>
                <a:gd name="T75" fmla="*/ 4421 h 6556"/>
                <a:gd name="T76" fmla="*/ 94 w 3682"/>
                <a:gd name="T77" fmla="*/ 4056 h 6556"/>
                <a:gd name="T78" fmla="*/ 24 w 3682"/>
                <a:gd name="T79" fmla="*/ 3674 h 6556"/>
                <a:gd name="T80" fmla="*/ 0 w 3682"/>
                <a:gd name="T81" fmla="*/ 3279 h 6556"/>
                <a:gd name="T82" fmla="*/ 24 w 3682"/>
                <a:gd name="T83" fmla="*/ 2882 h 6556"/>
                <a:gd name="T84" fmla="*/ 94 w 3682"/>
                <a:gd name="T85" fmla="*/ 2500 h 6556"/>
                <a:gd name="T86" fmla="*/ 205 w 3682"/>
                <a:gd name="T87" fmla="*/ 2135 h 6556"/>
                <a:gd name="T88" fmla="*/ 357 w 3682"/>
                <a:gd name="T89" fmla="*/ 1788 h 6556"/>
                <a:gd name="T90" fmla="*/ 547 w 3682"/>
                <a:gd name="T91" fmla="*/ 1465 h 6556"/>
                <a:gd name="T92" fmla="*/ 772 w 3682"/>
                <a:gd name="T93" fmla="*/ 1166 h 6556"/>
                <a:gd name="T94" fmla="*/ 1027 w 3682"/>
                <a:gd name="T95" fmla="*/ 895 h 6556"/>
                <a:gd name="T96" fmla="*/ 1312 w 3682"/>
                <a:gd name="T97" fmla="*/ 656 h 6556"/>
                <a:gd name="T98" fmla="*/ 1624 w 3682"/>
                <a:gd name="T99" fmla="*/ 448 h 6556"/>
                <a:gd name="T100" fmla="*/ 1961 w 3682"/>
                <a:gd name="T101" fmla="*/ 277 h 6556"/>
                <a:gd name="T102" fmla="*/ 2316 w 3682"/>
                <a:gd name="T103" fmla="*/ 143 h 6556"/>
                <a:gd name="T104" fmla="*/ 2691 w 3682"/>
                <a:gd name="T105" fmla="*/ 54 h 6556"/>
                <a:gd name="T106" fmla="*/ 3080 w 3682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82" h="6556">
                  <a:moveTo>
                    <a:pt x="3279" y="0"/>
                  </a:moveTo>
                  <a:lnTo>
                    <a:pt x="3482" y="6"/>
                  </a:lnTo>
                  <a:lnTo>
                    <a:pt x="3682" y="26"/>
                  </a:lnTo>
                  <a:lnTo>
                    <a:pt x="3490" y="54"/>
                  </a:lnTo>
                  <a:lnTo>
                    <a:pt x="3301" y="96"/>
                  </a:lnTo>
                  <a:lnTo>
                    <a:pt x="3115" y="145"/>
                  </a:lnTo>
                  <a:lnTo>
                    <a:pt x="2936" y="207"/>
                  </a:lnTo>
                  <a:lnTo>
                    <a:pt x="2760" y="279"/>
                  </a:lnTo>
                  <a:lnTo>
                    <a:pt x="2591" y="361"/>
                  </a:lnTo>
                  <a:lnTo>
                    <a:pt x="2425" y="450"/>
                  </a:lnTo>
                  <a:lnTo>
                    <a:pt x="2268" y="550"/>
                  </a:lnTo>
                  <a:lnTo>
                    <a:pt x="2114" y="658"/>
                  </a:lnTo>
                  <a:lnTo>
                    <a:pt x="1969" y="773"/>
                  </a:lnTo>
                  <a:lnTo>
                    <a:pt x="1831" y="897"/>
                  </a:lnTo>
                  <a:lnTo>
                    <a:pt x="1699" y="1031"/>
                  </a:lnTo>
                  <a:lnTo>
                    <a:pt x="1574" y="1168"/>
                  </a:lnTo>
                  <a:lnTo>
                    <a:pt x="1458" y="1314"/>
                  </a:lnTo>
                  <a:lnTo>
                    <a:pt x="1350" y="1467"/>
                  </a:lnTo>
                  <a:lnTo>
                    <a:pt x="1253" y="1627"/>
                  </a:lnTo>
                  <a:lnTo>
                    <a:pt x="1161" y="1790"/>
                  </a:lnTo>
                  <a:lnTo>
                    <a:pt x="1081" y="1961"/>
                  </a:lnTo>
                  <a:lnTo>
                    <a:pt x="1009" y="2135"/>
                  </a:lnTo>
                  <a:lnTo>
                    <a:pt x="949" y="2316"/>
                  </a:lnTo>
                  <a:lnTo>
                    <a:pt x="898" y="2502"/>
                  </a:lnTo>
                  <a:lnTo>
                    <a:pt x="858" y="2689"/>
                  </a:lnTo>
                  <a:lnTo>
                    <a:pt x="828" y="2882"/>
                  </a:lnTo>
                  <a:lnTo>
                    <a:pt x="812" y="3080"/>
                  </a:lnTo>
                  <a:lnTo>
                    <a:pt x="806" y="3279"/>
                  </a:lnTo>
                  <a:lnTo>
                    <a:pt x="812" y="3478"/>
                  </a:lnTo>
                  <a:lnTo>
                    <a:pt x="828" y="3674"/>
                  </a:lnTo>
                  <a:lnTo>
                    <a:pt x="858" y="3867"/>
                  </a:lnTo>
                  <a:lnTo>
                    <a:pt x="898" y="4056"/>
                  </a:lnTo>
                  <a:lnTo>
                    <a:pt x="949" y="4240"/>
                  </a:lnTo>
                  <a:lnTo>
                    <a:pt x="1009" y="4421"/>
                  </a:lnTo>
                  <a:lnTo>
                    <a:pt x="1081" y="4597"/>
                  </a:lnTo>
                  <a:lnTo>
                    <a:pt x="1161" y="4766"/>
                  </a:lnTo>
                  <a:lnTo>
                    <a:pt x="1253" y="4931"/>
                  </a:lnTo>
                  <a:lnTo>
                    <a:pt x="1350" y="5089"/>
                  </a:lnTo>
                  <a:lnTo>
                    <a:pt x="1458" y="5242"/>
                  </a:lnTo>
                  <a:lnTo>
                    <a:pt x="1574" y="5388"/>
                  </a:lnTo>
                  <a:lnTo>
                    <a:pt x="1699" y="5527"/>
                  </a:lnTo>
                  <a:lnTo>
                    <a:pt x="1831" y="5659"/>
                  </a:lnTo>
                  <a:lnTo>
                    <a:pt x="1969" y="5783"/>
                  </a:lnTo>
                  <a:lnTo>
                    <a:pt x="2114" y="5898"/>
                  </a:lnTo>
                  <a:lnTo>
                    <a:pt x="2268" y="6006"/>
                  </a:lnTo>
                  <a:lnTo>
                    <a:pt x="2425" y="6106"/>
                  </a:lnTo>
                  <a:lnTo>
                    <a:pt x="2591" y="6197"/>
                  </a:lnTo>
                  <a:lnTo>
                    <a:pt x="2760" y="6277"/>
                  </a:lnTo>
                  <a:lnTo>
                    <a:pt x="2936" y="6349"/>
                  </a:lnTo>
                  <a:lnTo>
                    <a:pt x="3115" y="6411"/>
                  </a:lnTo>
                  <a:lnTo>
                    <a:pt x="3301" y="6462"/>
                  </a:lnTo>
                  <a:lnTo>
                    <a:pt x="3490" y="6502"/>
                  </a:lnTo>
                  <a:lnTo>
                    <a:pt x="3682" y="6532"/>
                  </a:lnTo>
                  <a:lnTo>
                    <a:pt x="3482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3" name="Freeform 57"/>
            <p:cNvSpPr>
              <a:spLocks/>
            </p:cNvSpPr>
            <p:nvPr/>
          </p:nvSpPr>
          <p:spPr bwMode="auto">
            <a:xfrm>
              <a:off x="2820" y="1695"/>
              <a:ext cx="1718" cy="1715"/>
            </a:xfrm>
            <a:custGeom>
              <a:avLst/>
              <a:gdLst>
                <a:gd name="T0" fmla="*/ 1864 w 3434"/>
                <a:gd name="T1" fmla="*/ 6 h 3431"/>
                <a:gd name="T2" fmla="*/ 2150 w 3434"/>
                <a:gd name="T3" fmla="*/ 56 h 3431"/>
                <a:gd name="T4" fmla="*/ 2417 w 3434"/>
                <a:gd name="T5" fmla="*/ 150 h 3431"/>
                <a:gd name="T6" fmla="*/ 2662 w 3434"/>
                <a:gd name="T7" fmla="*/ 283 h 3431"/>
                <a:gd name="T8" fmla="*/ 2882 w 3434"/>
                <a:gd name="T9" fmla="*/ 455 h 3431"/>
                <a:gd name="T10" fmla="*/ 3069 w 3434"/>
                <a:gd name="T11" fmla="*/ 658 h 3431"/>
                <a:gd name="T12" fmla="*/ 3223 w 3434"/>
                <a:gd name="T13" fmla="*/ 891 h 3431"/>
                <a:gd name="T14" fmla="*/ 3336 w 3434"/>
                <a:gd name="T15" fmla="*/ 1146 h 3431"/>
                <a:gd name="T16" fmla="*/ 3408 w 3434"/>
                <a:gd name="T17" fmla="*/ 1423 h 3431"/>
                <a:gd name="T18" fmla="*/ 3434 w 3434"/>
                <a:gd name="T19" fmla="*/ 1716 h 3431"/>
                <a:gd name="T20" fmla="*/ 3408 w 3434"/>
                <a:gd name="T21" fmla="*/ 2007 h 3431"/>
                <a:gd name="T22" fmla="*/ 3336 w 3434"/>
                <a:gd name="T23" fmla="*/ 2284 h 3431"/>
                <a:gd name="T24" fmla="*/ 3223 w 3434"/>
                <a:gd name="T25" fmla="*/ 2542 h 3431"/>
                <a:gd name="T26" fmla="*/ 3069 w 3434"/>
                <a:gd name="T27" fmla="*/ 2773 h 3431"/>
                <a:gd name="T28" fmla="*/ 2882 w 3434"/>
                <a:gd name="T29" fmla="*/ 2976 h 3431"/>
                <a:gd name="T30" fmla="*/ 2662 w 3434"/>
                <a:gd name="T31" fmla="*/ 3148 h 3431"/>
                <a:gd name="T32" fmla="*/ 2417 w 3434"/>
                <a:gd name="T33" fmla="*/ 3283 h 3431"/>
                <a:gd name="T34" fmla="*/ 2150 w 3434"/>
                <a:gd name="T35" fmla="*/ 3377 h 3431"/>
                <a:gd name="T36" fmla="*/ 1864 w 3434"/>
                <a:gd name="T37" fmla="*/ 3425 h 3431"/>
                <a:gd name="T38" fmla="*/ 1569 w 3434"/>
                <a:gd name="T39" fmla="*/ 3425 h 3431"/>
                <a:gd name="T40" fmla="*/ 1284 w 3434"/>
                <a:gd name="T41" fmla="*/ 3377 h 3431"/>
                <a:gd name="T42" fmla="*/ 1017 w 3434"/>
                <a:gd name="T43" fmla="*/ 3283 h 3431"/>
                <a:gd name="T44" fmla="*/ 771 w 3434"/>
                <a:gd name="T45" fmla="*/ 3148 h 3431"/>
                <a:gd name="T46" fmla="*/ 552 w 3434"/>
                <a:gd name="T47" fmla="*/ 2976 h 3431"/>
                <a:gd name="T48" fmla="*/ 365 w 3434"/>
                <a:gd name="T49" fmla="*/ 2773 h 3431"/>
                <a:gd name="T50" fmla="*/ 211 w 3434"/>
                <a:gd name="T51" fmla="*/ 2542 h 3431"/>
                <a:gd name="T52" fmla="*/ 97 w 3434"/>
                <a:gd name="T53" fmla="*/ 2284 h 3431"/>
                <a:gd name="T54" fmla="*/ 26 w 3434"/>
                <a:gd name="T55" fmla="*/ 2007 h 3431"/>
                <a:gd name="T56" fmla="*/ 0 w 3434"/>
                <a:gd name="T57" fmla="*/ 1716 h 3431"/>
                <a:gd name="T58" fmla="*/ 26 w 3434"/>
                <a:gd name="T59" fmla="*/ 1423 h 3431"/>
                <a:gd name="T60" fmla="*/ 97 w 3434"/>
                <a:gd name="T61" fmla="*/ 1146 h 3431"/>
                <a:gd name="T62" fmla="*/ 211 w 3434"/>
                <a:gd name="T63" fmla="*/ 891 h 3431"/>
                <a:gd name="T64" fmla="*/ 365 w 3434"/>
                <a:gd name="T65" fmla="*/ 658 h 3431"/>
                <a:gd name="T66" fmla="*/ 552 w 3434"/>
                <a:gd name="T67" fmla="*/ 455 h 3431"/>
                <a:gd name="T68" fmla="*/ 771 w 3434"/>
                <a:gd name="T69" fmla="*/ 283 h 3431"/>
                <a:gd name="T70" fmla="*/ 1017 w 3434"/>
                <a:gd name="T71" fmla="*/ 150 h 3431"/>
                <a:gd name="T72" fmla="*/ 1284 w 3434"/>
                <a:gd name="T73" fmla="*/ 56 h 3431"/>
                <a:gd name="T74" fmla="*/ 1569 w 3434"/>
                <a:gd name="T75" fmla="*/ 6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4" h="3431">
                  <a:moveTo>
                    <a:pt x="1717" y="0"/>
                  </a:moveTo>
                  <a:lnTo>
                    <a:pt x="1864" y="6"/>
                  </a:lnTo>
                  <a:lnTo>
                    <a:pt x="2010" y="24"/>
                  </a:lnTo>
                  <a:lnTo>
                    <a:pt x="2150" y="56"/>
                  </a:lnTo>
                  <a:lnTo>
                    <a:pt x="2285" y="96"/>
                  </a:lnTo>
                  <a:lnTo>
                    <a:pt x="2417" y="150"/>
                  </a:lnTo>
                  <a:lnTo>
                    <a:pt x="2543" y="211"/>
                  </a:lnTo>
                  <a:lnTo>
                    <a:pt x="2662" y="283"/>
                  </a:lnTo>
                  <a:lnTo>
                    <a:pt x="2776" y="365"/>
                  </a:lnTo>
                  <a:lnTo>
                    <a:pt x="2882" y="455"/>
                  </a:lnTo>
                  <a:lnTo>
                    <a:pt x="2979" y="552"/>
                  </a:lnTo>
                  <a:lnTo>
                    <a:pt x="3069" y="658"/>
                  </a:lnTo>
                  <a:lnTo>
                    <a:pt x="3151" y="772"/>
                  </a:lnTo>
                  <a:lnTo>
                    <a:pt x="3223" y="891"/>
                  </a:lnTo>
                  <a:lnTo>
                    <a:pt x="3285" y="1015"/>
                  </a:lnTo>
                  <a:lnTo>
                    <a:pt x="3336" y="1146"/>
                  </a:lnTo>
                  <a:lnTo>
                    <a:pt x="3378" y="1282"/>
                  </a:lnTo>
                  <a:lnTo>
                    <a:pt x="3408" y="1423"/>
                  </a:lnTo>
                  <a:lnTo>
                    <a:pt x="3428" y="1567"/>
                  </a:lnTo>
                  <a:lnTo>
                    <a:pt x="3434" y="1716"/>
                  </a:lnTo>
                  <a:lnTo>
                    <a:pt x="3428" y="1864"/>
                  </a:lnTo>
                  <a:lnTo>
                    <a:pt x="3408" y="2007"/>
                  </a:lnTo>
                  <a:lnTo>
                    <a:pt x="3378" y="2149"/>
                  </a:lnTo>
                  <a:lnTo>
                    <a:pt x="3336" y="2284"/>
                  </a:lnTo>
                  <a:lnTo>
                    <a:pt x="3285" y="2416"/>
                  </a:lnTo>
                  <a:lnTo>
                    <a:pt x="3223" y="2542"/>
                  </a:lnTo>
                  <a:lnTo>
                    <a:pt x="3151" y="2661"/>
                  </a:lnTo>
                  <a:lnTo>
                    <a:pt x="3069" y="2773"/>
                  </a:lnTo>
                  <a:lnTo>
                    <a:pt x="2979" y="2878"/>
                  </a:lnTo>
                  <a:lnTo>
                    <a:pt x="2882" y="2976"/>
                  </a:lnTo>
                  <a:lnTo>
                    <a:pt x="2776" y="3068"/>
                  </a:lnTo>
                  <a:lnTo>
                    <a:pt x="2662" y="3148"/>
                  </a:lnTo>
                  <a:lnTo>
                    <a:pt x="2543" y="3219"/>
                  </a:lnTo>
                  <a:lnTo>
                    <a:pt x="2417" y="3283"/>
                  </a:lnTo>
                  <a:lnTo>
                    <a:pt x="2285" y="3335"/>
                  </a:lnTo>
                  <a:lnTo>
                    <a:pt x="2150" y="3377"/>
                  </a:lnTo>
                  <a:lnTo>
                    <a:pt x="2010" y="3407"/>
                  </a:lnTo>
                  <a:lnTo>
                    <a:pt x="1864" y="3425"/>
                  </a:lnTo>
                  <a:lnTo>
                    <a:pt x="1717" y="3431"/>
                  </a:lnTo>
                  <a:lnTo>
                    <a:pt x="1569" y="3425"/>
                  </a:lnTo>
                  <a:lnTo>
                    <a:pt x="1424" y="3407"/>
                  </a:lnTo>
                  <a:lnTo>
                    <a:pt x="1284" y="3377"/>
                  </a:lnTo>
                  <a:lnTo>
                    <a:pt x="1146" y="3335"/>
                  </a:lnTo>
                  <a:lnTo>
                    <a:pt x="1017" y="3283"/>
                  </a:lnTo>
                  <a:lnTo>
                    <a:pt x="891" y="3219"/>
                  </a:lnTo>
                  <a:lnTo>
                    <a:pt x="771" y="3148"/>
                  </a:lnTo>
                  <a:lnTo>
                    <a:pt x="658" y="3068"/>
                  </a:lnTo>
                  <a:lnTo>
                    <a:pt x="552" y="2976"/>
                  </a:lnTo>
                  <a:lnTo>
                    <a:pt x="454" y="2878"/>
                  </a:lnTo>
                  <a:lnTo>
                    <a:pt x="365" y="2773"/>
                  </a:lnTo>
                  <a:lnTo>
                    <a:pt x="283" y="2661"/>
                  </a:lnTo>
                  <a:lnTo>
                    <a:pt x="211" y="2542"/>
                  </a:lnTo>
                  <a:lnTo>
                    <a:pt x="149" y="2416"/>
                  </a:lnTo>
                  <a:lnTo>
                    <a:pt x="97" y="2284"/>
                  </a:lnTo>
                  <a:lnTo>
                    <a:pt x="55" y="2149"/>
                  </a:lnTo>
                  <a:lnTo>
                    <a:pt x="26" y="2007"/>
                  </a:lnTo>
                  <a:lnTo>
                    <a:pt x="6" y="1864"/>
                  </a:lnTo>
                  <a:lnTo>
                    <a:pt x="0" y="1716"/>
                  </a:lnTo>
                  <a:lnTo>
                    <a:pt x="6" y="1567"/>
                  </a:lnTo>
                  <a:lnTo>
                    <a:pt x="26" y="1423"/>
                  </a:lnTo>
                  <a:lnTo>
                    <a:pt x="55" y="1282"/>
                  </a:lnTo>
                  <a:lnTo>
                    <a:pt x="97" y="1146"/>
                  </a:lnTo>
                  <a:lnTo>
                    <a:pt x="149" y="1015"/>
                  </a:lnTo>
                  <a:lnTo>
                    <a:pt x="211" y="891"/>
                  </a:lnTo>
                  <a:lnTo>
                    <a:pt x="283" y="772"/>
                  </a:lnTo>
                  <a:lnTo>
                    <a:pt x="365" y="658"/>
                  </a:lnTo>
                  <a:lnTo>
                    <a:pt x="454" y="552"/>
                  </a:lnTo>
                  <a:lnTo>
                    <a:pt x="552" y="455"/>
                  </a:lnTo>
                  <a:lnTo>
                    <a:pt x="658" y="365"/>
                  </a:lnTo>
                  <a:lnTo>
                    <a:pt x="771" y="283"/>
                  </a:lnTo>
                  <a:lnTo>
                    <a:pt x="891" y="211"/>
                  </a:lnTo>
                  <a:lnTo>
                    <a:pt x="1017" y="150"/>
                  </a:lnTo>
                  <a:lnTo>
                    <a:pt x="1146" y="96"/>
                  </a:lnTo>
                  <a:lnTo>
                    <a:pt x="1284" y="56"/>
                  </a:lnTo>
                  <a:lnTo>
                    <a:pt x="1424" y="24"/>
                  </a:lnTo>
                  <a:lnTo>
                    <a:pt x="1569" y="6"/>
                  </a:lnTo>
                  <a:lnTo>
                    <a:pt x="1717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86" name="그룹 185"/>
          <p:cNvGrpSpPr/>
          <p:nvPr/>
        </p:nvGrpSpPr>
        <p:grpSpPr>
          <a:xfrm>
            <a:off x="-90146" y="4541436"/>
            <a:ext cx="2539983" cy="2400076"/>
            <a:chOff x="-7024" y="4477065"/>
            <a:chExt cx="2539983" cy="240007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8" name="자유형 187"/>
            <p:cNvSpPr>
              <a:spLocks/>
            </p:cNvSpPr>
            <p:nvPr/>
          </p:nvSpPr>
          <p:spPr bwMode="auto">
            <a:xfrm>
              <a:off x="-7024" y="4477066"/>
              <a:ext cx="2539983" cy="2400075"/>
            </a:xfrm>
            <a:custGeom>
              <a:avLst/>
              <a:gdLst>
                <a:gd name="connsiteX0" fmla="*/ 2471108 w 2539983"/>
                <a:gd name="connsiteY0" fmla="*/ 0 h 2400075"/>
                <a:gd name="connsiteX1" fmla="*/ 2489339 w 2539983"/>
                <a:gd name="connsiteY1" fmla="*/ 3039 h 2400075"/>
                <a:gd name="connsiteX2" fmla="*/ 2505545 w 2539983"/>
                <a:gd name="connsiteY2" fmla="*/ 9116 h 2400075"/>
                <a:gd name="connsiteX3" fmla="*/ 2519726 w 2539983"/>
                <a:gd name="connsiteY3" fmla="*/ 20258 h 2400075"/>
                <a:gd name="connsiteX4" fmla="*/ 2530867 w 2539983"/>
                <a:gd name="connsiteY4" fmla="*/ 34438 h 2400075"/>
                <a:gd name="connsiteX5" fmla="*/ 2536945 w 2539983"/>
                <a:gd name="connsiteY5" fmla="*/ 50644 h 2400075"/>
                <a:gd name="connsiteX6" fmla="*/ 2539983 w 2539983"/>
                <a:gd name="connsiteY6" fmla="*/ 68876 h 2400075"/>
                <a:gd name="connsiteX7" fmla="*/ 2536945 w 2539983"/>
                <a:gd name="connsiteY7" fmla="*/ 85082 h 2400075"/>
                <a:gd name="connsiteX8" fmla="*/ 2530867 w 2539983"/>
                <a:gd name="connsiteY8" fmla="*/ 101288 h 2400075"/>
                <a:gd name="connsiteX9" fmla="*/ 2519726 w 2539983"/>
                <a:gd name="connsiteY9" fmla="*/ 115468 h 2400075"/>
                <a:gd name="connsiteX10" fmla="*/ 315840 w 2539983"/>
                <a:gd name="connsiteY10" fmla="*/ 2400075 h 2400075"/>
                <a:gd name="connsiteX11" fmla="*/ 0 w 2539983"/>
                <a:gd name="connsiteY11" fmla="*/ 2400075 h 2400075"/>
                <a:gd name="connsiteX12" fmla="*/ 0 w 2539983"/>
                <a:gd name="connsiteY12" fmla="*/ 2359107 h 2400075"/>
                <a:gd name="connsiteX13" fmla="*/ 2424515 w 2539983"/>
                <a:gd name="connsiteY13" fmla="*/ 20258 h 2400075"/>
                <a:gd name="connsiteX14" fmla="*/ 2438696 w 2539983"/>
                <a:gd name="connsiteY14" fmla="*/ 9116 h 2400075"/>
                <a:gd name="connsiteX15" fmla="*/ 2454902 w 2539983"/>
                <a:gd name="connsiteY15" fmla="*/ 3039 h 24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9983" h="2400075">
                  <a:moveTo>
                    <a:pt x="2471108" y="0"/>
                  </a:moveTo>
                  <a:lnTo>
                    <a:pt x="2489339" y="3039"/>
                  </a:lnTo>
                  <a:lnTo>
                    <a:pt x="2505545" y="9116"/>
                  </a:lnTo>
                  <a:lnTo>
                    <a:pt x="2519726" y="20258"/>
                  </a:lnTo>
                  <a:lnTo>
                    <a:pt x="2530867" y="34438"/>
                  </a:lnTo>
                  <a:lnTo>
                    <a:pt x="2536945" y="50644"/>
                  </a:lnTo>
                  <a:lnTo>
                    <a:pt x="2539983" y="68876"/>
                  </a:lnTo>
                  <a:lnTo>
                    <a:pt x="2536945" y="85082"/>
                  </a:lnTo>
                  <a:lnTo>
                    <a:pt x="2530867" y="101288"/>
                  </a:lnTo>
                  <a:lnTo>
                    <a:pt x="2519726" y="115468"/>
                  </a:lnTo>
                  <a:lnTo>
                    <a:pt x="315840" y="2400075"/>
                  </a:lnTo>
                  <a:lnTo>
                    <a:pt x="0" y="2400075"/>
                  </a:lnTo>
                  <a:lnTo>
                    <a:pt x="0" y="2359107"/>
                  </a:lnTo>
                  <a:lnTo>
                    <a:pt x="2424515" y="20258"/>
                  </a:lnTo>
                  <a:lnTo>
                    <a:pt x="2438696" y="9116"/>
                  </a:lnTo>
                  <a:lnTo>
                    <a:pt x="2454902" y="3039"/>
                  </a:lnTo>
                  <a:close/>
                </a:path>
              </a:pathLst>
            </a:custGeom>
            <a:solidFill>
              <a:srgbClr val="F1D68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/>
            </a:p>
          </p:txBody>
        </p:sp>
        <p:sp>
          <p:nvSpPr>
            <p:cNvPr id="189" name="자유형 188"/>
            <p:cNvSpPr>
              <a:spLocks/>
            </p:cNvSpPr>
            <p:nvPr/>
          </p:nvSpPr>
          <p:spPr bwMode="auto">
            <a:xfrm>
              <a:off x="-1817" y="6159450"/>
              <a:ext cx="854416" cy="714952"/>
            </a:xfrm>
            <a:custGeom>
              <a:avLst/>
              <a:gdLst>
                <a:gd name="connsiteX0" fmla="*/ 826056 w 854416"/>
                <a:gd name="connsiteY0" fmla="*/ 0 h 714952"/>
                <a:gd name="connsiteX1" fmla="*/ 837197 w 854416"/>
                <a:gd name="connsiteY1" fmla="*/ 1013 h 714952"/>
                <a:gd name="connsiteX2" fmla="*/ 847326 w 854416"/>
                <a:gd name="connsiteY2" fmla="*/ 6077 h 714952"/>
                <a:gd name="connsiteX3" fmla="*/ 852390 w 854416"/>
                <a:gd name="connsiteY3" fmla="*/ 16206 h 714952"/>
                <a:gd name="connsiteX4" fmla="*/ 854416 w 854416"/>
                <a:gd name="connsiteY4" fmla="*/ 27348 h 714952"/>
                <a:gd name="connsiteX5" fmla="*/ 849352 w 854416"/>
                <a:gd name="connsiteY5" fmla="*/ 38489 h 714952"/>
                <a:gd name="connsiteX6" fmla="*/ 298226 w 854416"/>
                <a:gd name="connsiteY6" fmla="*/ 714952 h 714952"/>
                <a:gd name="connsiteX7" fmla="*/ 0 w 854416"/>
                <a:gd name="connsiteY7" fmla="*/ 714952 h 714952"/>
                <a:gd name="connsiteX8" fmla="*/ 0 w 854416"/>
                <a:gd name="connsiteY8" fmla="*/ 671522 h 714952"/>
                <a:gd name="connsiteX9" fmla="*/ 45129 w 854416"/>
                <a:gd name="connsiteY9" fmla="*/ 627983 h 714952"/>
                <a:gd name="connsiteX10" fmla="*/ 814914 w 854416"/>
                <a:gd name="connsiteY10" fmla="*/ 5065 h 714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54416" h="714952">
                  <a:moveTo>
                    <a:pt x="826056" y="0"/>
                  </a:moveTo>
                  <a:lnTo>
                    <a:pt x="837197" y="1013"/>
                  </a:lnTo>
                  <a:lnTo>
                    <a:pt x="847326" y="6077"/>
                  </a:lnTo>
                  <a:lnTo>
                    <a:pt x="852390" y="16206"/>
                  </a:lnTo>
                  <a:lnTo>
                    <a:pt x="854416" y="27348"/>
                  </a:lnTo>
                  <a:lnTo>
                    <a:pt x="849352" y="38489"/>
                  </a:lnTo>
                  <a:lnTo>
                    <a:pt x="298226" y="714952"/>
                  </a:lnTo>
                  <a:lnTo>
                    <a:pt x="0" y="714952"/>
                  </a:lnTo>
                  <a:lnTo>
                    <a:pt x="0" y="671522"/>
                  </a:lnTo>
                  <a:lnTo>
                    <a:pt x="45129" y="627983"/>
                  </a:lnTo>
                  <a:lnTo>
                    <a:pt x="814914" y="5065"/>
                  </a:lnTo>
                  <a:close/>
                </a:path>
              </a:pathLst>
            </a:custGeom>
            <a:solidFill>
              <a:srgbClr val="D99A7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/>
            </a:p>
          </p:txBody>
        </p:sp>
        <p:sp>
          <p:nvSpPr>
            <p:cNvPr id="183" name="Freeform 69"/>
            <p:cNvSpPr>
              <a:spLocks/>
            </p:cNvSpPr>
            <p:nvPr/>
          </p:nvSpPr>
          <p:spPr bwMode="auto">
            <a:xfrm>
              <a:off x="2350641" y="4477065"/>
              <a:ext cx="182317" cy="182317"/>
            </a:xfrm>
            <a:custGeom>
              <a:avLst/>
              <a:gdLst>
                <a:gd name="T0" fmla="*/ 112 w 180"/>
                <a:gd name="T1" fmla="*/ 0 h 180"/>
                <a:gd name="T2" fmla="*/ 130 w 180"/>
                <a:gd name="T3" fmla="*/ 3 h 180"/>
                <a:gd name="T4" fmla="*/ 146 w 180"/>
                <a:gd name="T5" fmla="*/ 9 h 180"/>
                <a:gd name="T6" fmla="*/ 160 w 180"/>
                <a:gd name="T7" fmla="*/ 20 h 180"/>
                <a:gd name="T8" fmla="*/ 171 w 180"/>
                <a:gd name="T9" fmla="*/ 34 h 180"/>
                <a:gd name="T10" fmla="*/ 177 w 180"/>
                <a:gd name="T11" fmla="*/ 50 h 180"/>
                <a:gd name="T12" fmla="*/ 180 w 180"/>
                <a:gd name="T13" fmla="*/ 68 h 180"/>
                <a:gd name="T14" fmla="*/ 177 w 180"/>
                <a:gd name="T15" fmla="*/ 84 h 180"/>
                <a:gd name="T16" fmla="*/ 171 w 180"/>
                <a:gd name="T17" fmla="*/ 100 h 180"/>
                <a:gd name="T18" fmla="*/ 160 w 180"/>
                <a:gd name="T19" fmla="*/ 114 h 180"/>
                <a:gd name="T20" fmla="*/ 96 w 180"/>
                <a:gd name="T21" fmla="*/ 180 h 180"/>
                <a:gd name="T22" fmla="*/ 0 w 180"/>
                <a:gd name="T23" fmla="*/ 84 h 180"/>
                <a:gd name="T24" fmla="*/ 66 w 180"/>
                <a:gd name="T25" fmla="*/ 20 h 180"/>
                <a:gd name="T26" fmla="*/ 80 w 180"/>
                <a:gd name="T27" fmla="*/ 9 h 180"/>
                <a:gd name="T28" fmla="*/ 96 w 180"/>
                <a:gd name="T29" fmla="*/ 3 h 180"/>
                <a:gd name="T30" fmla="*/ 112 w 180"/>
                <a:gd name="T3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0" h="180">
                  <a:moveTo>
                    <a:pt x="112" y="0"/>
                  </a:moveTo>
                  <a:lnTo>
                    <a:pt x="130" y="3"/>
                  </a:lnTo>
                  <a:lnTo>
                    <a:pt x="146" y="9"/>
                  </a:lnTo>
                  <a:lnTo>
                    <a:pt x="160" y="20"/>
                  </a:lnTo>
                  <a:lnTo>
                    <a:pt x="171" y="34"/>
                  </a:lnTo>
                  <a:lnTo>
                    <a:pt x="177" y="50"/>
                  </a:lnTo>
                  <a:lnTo>
                    <a:pt x="180" y="68"/>
                  </a:lnTo>
                  <a:lnTo>
                    <a:pt x="177" y="84"/>
                  </a:lnTo>
                  <a:lnTo>
                    <a:pt x="171" y="100"/>
                  </a:lnTo>
                  <a:lnTo>
                    <a:pt x="160" y="114"/>
                  </a:lnTo>
                  <a:lnTo>
                    <a:pt x="96" y="180"/>
                  </a:lnTo>
                  <a:lnTo>
                    <a:pt x="0" y="84"/>
                  </a:lnTo>
                  <a:lnTo>
                    <a:pt x="66" y="20"/>
                  </a:lnTo>
                  <a:lnTo>
                    <a:pt x="80" y="9"/>
                  </a:lnTo>
                  <a:lnTo>
                    <a:pt x="96" y="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EEDC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91" name="Group 53"/>
          <p:cNvGrpSpPr>
            <a:grpSpLocks noChangeAspect="1"/>
          </p:cNvGrpSpPr>
          <p:nvPr/>
        </p:nvGrpSpPr>
        <p:grpSpPr bwMode="auto">
          <a:xfrm>
            <a:off x="6358153" y="1709993"/>
            <a:ext cx="446499" cy="446227"/>
            <a:chOff x="2198" y="519"/>
            <a:chExt cx="3280" cy="327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92" name="Freeform 55"/>
            <p:cNvSpPr>
              <a:spLocks/>
            </p:cNvSpPr>
            <p:nvPr/>
          </p:nvSpPr>
          <p:spPr bwMode="auto">
            <a:xfrm>
              <a:off x="2198" y="519"/>
              <a:ext cx="3280" cy="3278"/>
            </a:xfrm>
            <a:custGeom>
              <a:avLst/>
              <a:gdLst>
                <a:gd name="T0" fmla="*/ 3480 w 6560"/>
                <a:gd name="T1" fmla="*/ 6 h 6556"/>
                <a:gd name="T2" fmla="*/ 3869 w 6560"/>
                <a:gd name="T3" fmla="*/ 54 h 6556"/>
                <a:gd name="T4" fmla="*/ 4244 w 6560"/>
                <a:gd name="T5" fmla="*/ 143 h 6556"/>
                <a:gd name="T6" fmla="*/ 4599 w 6560"/>
                <a:gd name="T7" fmla="*/ 277 h 6556"/>
                <a:gd name="T8" fmla="*/ 4934 w 6560"/>
                <a:gd name="T9" fmla="*/ 448 h 6556"/>
                <a:gd name="T10" fmla="*/ 5248 w 6560"/>
                <a:gd name="T11" fmla="*/ 656 h 6556"/>
                <a:gd name="T12" fmla="*/ 5533 w 6560"/>
                <a:gd name="T13" fmla="*/ 895 h 6556"/>
                <a:gd name="T14" fmla="*/ 5788 w 6560"/>
                <a:gd name="T15" fmla="*/ 1166 h 6556"/>
                <a:gd name="T16" fmla="*/ 6012 w 6560"/>
                <a:gd name="T17" fmla="*/ 1465 h 6556"/>
                <a:gd name="T18" fmla="*/ 6203 w 6560"/>
                <a:gd name="T19" fmla="*/ 1788 h 6556"/>
                <a:gd name="T20" fmla="*/ 6355 w 6560"/>
                <a:gd name="T21" fmla="*/ 2135 h 6556"/>
                <a:gd name="T22" fmla="*/ 6466 w 6560"/>
                <a:gd name="T23" fmla="*/ 2500 h 6556"/>
                <a:gd name="T24" fmla="*/ 6536 w 6560"/>
                <a:gd name="T25" fmla="*/ 2882 h 6556"/>
                <a:gd name="T26" fmla="*/ 6560 w 6560"/>
                <a:gd name="T27" fmla="*/ 3279 h 6556"/>
                <a:gd name="T28" fmla="*/ 6536 w 6560"/>
                <a:gd name="T29" fmla="*/ 3674 h 6556"/>
                <a:gd name="T30" fmla="*/ 6466 w 6560"/>
                <a:gd name="T31" fmla="*/ 4056 h 6556"/>
                <a:gd name="T32" fmla="*/ 6355 w 6560"/>
                <a:gd name="T33" fmla="*/ 4421 h 6556"/>
                <a:gd name="T34" fmla="*/ 6203 w 6560"/>
                <a:gd name="T35" fmla="*/ 4768 h 6556"/>
                <a:gd name="T36" fmla="*/ 6012 w 6560"/>
                <a:gd name="T37" fmla="*/ 5091 h 6556"/>
                <a:gd name="T38" fmla="*/ 5788 w 6560"/>
                <a:gd name="T39" fmla="*/ 5390 h 6556"/>
                <a:gd name="T40" fmla="*/ 5533 w 6560"/>
                <a:gd name="T41" fmla="*/ 5661 h 6556"/>
                <a:gd name="T42" fmla="*/ 5248 w 6560"/>
                <a:gd name="T43" fmla="*/ 5902 h 6556"/>
                <a:gd name="T44" fmla="*/ 4934 w 6560"/>
                <a:gd name="T45" fmla="*/ 6108 h 6556"/>
                <a:gd name="T46" fmla="*/ 4599 w 6560"/>
                <a:gd name="T47" fmla="*/ 6279 h 6556"/>
                <a:gd name="T48" fmla="*/ 4244 w 6560"/>
                <a:gd name="T49" fmla="*/ 6413 h 6556"/>
                <a:gd name="T50" fmla="*/ 3869 w 6560"/>
                <a:gd name="T51" fmla="*/ 6502 h 6556"/>
                <a:gd name="T52" fmla="*/ 3480 w 6560"/>
                <a:gd name="T53" fmla="*/ 6550 h 6556"/>
                <a:gd name="T54" fmla="*/ 3080 w 6560"/>
                <a:gd name="T55" fmla="*/ 6550 h 6556"/>
                <a:gd name="T56" fmla="*/ 2691 w 6560"/>
                <a:gd name="T57" fmla="*/ 6502 h 6556"/>
                <a:gd name="T58" fmla="*/ 2316 w 6560"/>
                <a:gd name="T59" fmla="*/ 6413 h 6556"/>
                <a:gd name="T60" fmla="*/ 1961 w 6560"/>
                <a:gd name="T61" fmla="*/ 6279 h 6556"/>
                <a:gd name="T62" fmla="*/ 1624 w 6560"/>
                <a:gd name="T63" fmla="*/ 6108 h 6556"/>
                <a:gd name="T64" fmla="*/ 1312 w 6560"/>
                <a:gd name="T65" fmla="*/ 5902 h 6556"/>
                <a:gd name="T66" fmla="*/ 1027 w 6560"/>
                <a:gd name="T67" fmla="*/ 5661 h 6556"/>
                <a:gd name="T68" fmla="*/ 772 w 6560"/>
                <a:gd name="T69" fmla="*/ 5390 h 6556"/>
                <a:gd name="T70" fmla="*/ 547 w 6560"/>
                <a:gd name="T71" fmla="*/ 5091 h 6556"/>
                <a:gd name="T72" fmla="*/ 357 w 6560"/>
                <a:gd name="T73" fmla="*/ 4768 h 6556"/>
                <a:gd name="T74" fmla="*/ 205 w 6560"/>
                <a:gd name="T75" fmla="*/ 4421 h 6556"/>
                <a:gd name="T76" fmla="*/ 94 w 6560"/>
                <a:gd name="T77" fmla="*/ 4056 h 6556"/>
                <a:gd name="T78" fmla="*/ 24 w 6560"/>
                <a:gd name="T79" fmla="*/ 3674 h 6556"/>
                <a:gd name="T80" fmla="*/ 0 w 6560"/>
                <a:gd name="T81" fmla="*/ 3279 h 6556"/>
                <a:gd name="T82" fmla="*/ 24 w 6560"/>
                <a:gd name="T83" fmla="*/ 2882 h 6556"/>
                <a:gd name="T84" fmla="*/ 94 w 6560"/>
                <a:gd name="T85" fmla="*/ 2500 h 6556"/>
                <a:gd name="T86" fmla="*/ 205 w 6560"/>
                <a:gd name="T87" fmla="*/ 2135 h 6556"/>
                <a:gd name="T88" fmla="*/ 357 w 6560"/>
                <a:gd name="T89" fmla="*/ 1788 h 6556"/>
                <a:gd name="T90" fmla="*/ 547 w 6560"/>
                <a:gd name="T91" fmla="*/ 1465 h 6556"/>
                <a:gd name="T92" fmla="*/ 772 w 6560"/>
                <a:gd name="T93" fmla="*/ 1166 h 6556"/>
                <a:gd name="T94" fmla="*/ 1027 w 6560"/>
                <a:gd name="T95" fmla="*/ 895 h 6556"/>
                <a:gd name="T96" fmla="*/ 1312 w 6560"/>
                <a:gd name="T97" fmla="*/ 656 h 6556"/>
                <a:gd name="T98" fmla="*/ 1624 w 6560"/>
                <a:gd name="T99" fmla="*/ 448 h 6556"/>
                <a:gd name="T100" fmla="*/ 1961 w 6560"/>
                <a:gd name="T101" fmla="*/ 277 h 6556"/>
                <a:gd name="T102" fmla="*/ 2316 w 6560"/>
                <a:gd name="T103" fmla="*/ 143 h 6556"/>
                <a:gd name="T104" fmla="*/ 2691 w 6560"/>
                <a:gd name="T105" fmla="*/ 54 h 6556"/>
                <a:gd name="T106" fmla="*/ 3080 w 6560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60" h="6556">
                  <a:moveTo>
                    <a:pt x="3279" y="0"/>
                  </a:moveTo>
                  <a:lnTo>
                    <a:pt x="3480" y="6"/>
                  </a:lnTo>
                  <a:lnTo>
                    <a:pt x="3676" y="24"/>
                  </a:lnTo>
                  <a:lnTo>
                    <a:pt x="3869" y="54"/>
                  </a:lnTo>
                  <a:lnTo>
                    <a:pt x="4059" y="94"/>
                  </a:lnTo>
                  <a:lnTo>
                    <a:pt x="4244" y="143"/>
                  </a:lnTo>
                  <a:lnTo>
                    <a:pt x="4424" y="205"/>
                  </a:lnTo>
                  <a:lnTo>
                    <a:pt x="4599" y="277"/>
                  </a:lnTo>
                  <a:lnTo>
                    <a:pt x="4771" y="357"/>
                  </a:lnTo>
                  <a:lnTo>
                    <a:pt x="4934" y="448"/>
                  </a:lnTo>
                  <a:lnTo>
                    <a:pt x="5094" y="546"/>
                  </a:lnTo>
                  <a:lnTo>
                    <a:pt x="5248" y="656"/>
                  </a:lnTo>
                  <a:lnTo>
                    <a:pt x="5393" y="771"/>
                  </a:lnTo>
                  <a:lnTo>
                    <a:pt x="5533" y="895"/>
                  </a:lnTo>
                  <a:lnTo>
                    <a:pt x="5664" y="1027"/>
                  </a:lnTo>
                  <a:lnTo>
                    <a:pt x="5788" y="1166"/>
                  </a:lnTo>
                  <a:lnTo>
                    <a:pt x="5904" y="1312"/>
                  </a:lnTo>
                  <a:lnTo>
                    <a:pt x="6012" y="1465"/>
                  </a:lnTo>
                  <a:lnTo>
                    <a:pt x="6111" y="1625"/>
                  </a:lnTo>
                  <a:lnTo>
                    <a:pt x="6203" y="1788"/>
                  </a:lnTo>
                  <a:lnTo>
                    <a:pt x="6283" y="1959"/>
                  </a:lnTo>
                  <a:lnTo>
                    <a:pt x="6355" y="2135"/>
                  </a:lnTo>
                  <a:lnTo>
                    <a:pt x="6416" y="2314"/>
                  </a:lnTo>
                  <a:lnTo>
                    <a:pt x="6466" y="2500"/>
                  </a:lnTo>
                  <a:lnTo>
                    <a:pt x="6506" y="2689"/>
                  </a:lnTo>
                  <a:lnTo>
                    <a:pt x="6536" y="2882"/>
                  </a:lnTo>
                  <a:lnTo>
                    <a:pt x="6554" y="3078"/>
                  </a:lnTo>
                  <a:lnTo>
                    <a:pt x="6560" y="3279"/>
                  </a:lnTo>
                  <a:lnTo>
                    <a:pt x="6554" y="3478"/>
                  </a:lnTo>
                  <a:lnTo>
                    <a:pt x="6536" y="3674"/>
                  </a:lnTo>
                  <a:lnTo>
                    <a:pt x="6506" y="3867"/>
                  </a:lnTo>
                  <a:lnTo>
                    <a:pt x="6466" y="4056"/>
                  </a:lnTo>
                  <a:lnTo>
                    <a:pt x="6416" y="4242"/>
                  </a:lnTo>
                  <a:lnTo>
                    <a:pt x="6355" y="4421"/>
                  </a:lnTo>
                  <a:lnTo>
                    <a:pt x="6283" y="4597"/>
                  </a:lnTo>
                  <a:lnTo>
                    <a:pt x="6203" y="4768"/>
                  </a:lnTo>
                  <a:lnTo>
                    <a:pt x="6111" y="4933"/>
                  </a:lnTo>
                  <a:lnTo>
                    <a:pt x="6012" y="5091"/>
                  </a:lnTo>
                  <a:lnTo>
                    <a:pt x="5904" y="5244"/>
                  </a:lnTo>
                  <a:lnTo>
                    <a:pt x="5788" y="5390"/>
                  </a:lnTo>
                  <a:lnTo>
                    <a:pt x="5664" y="5529"/>
                  </a:lnTo>
                  <a:lnTo>
                    <a:pt x="5533" y="5661"/>
                  </a:lnTo>
                  <a:lnTo>
                    <a:pt x="5393" y="5785"/>
                  </a:lnTo>
                  <a:lnTo>
                    <a:pt x="5248" y="5902"/>
                  </a:lnTo>
                  <a:lnTo>
                    <a:pt x="5094" y="6010"/>
                  </a:lnTo>
                  <a:lnTo>
                    <a:pt x="4934" y="6108"/>
                  </a:lnTo>
                  <a:lnTo>
                    <a:pt x="4771" y="6199"/>
                  </a:lnTo>
                  <a:lnTo>
                    <a:pt x="4599" y="6279"/>
                  </a:lnTo>
                  <a:lnTo>
                    <a:pt x="4424" y="6351"/>
                  </a:lnTo>
                  <a:lnTo>
                    <a:pt x="4244" y="6413"/>
                  </a:lnTo>
                  <a:lnTo>
                    <a:pt x="4059" y="6462"/>
                  </a:lnTo>
                  <a:lnTo>
                    <a:pt x="3869" y="6502"/>
                  </a:lnTo>
                  <a:lnTo>
                    <a:pt x="3676" y="6532"/>
                  </a:lnTo>
                  <a:lnTo>
                    <a:pt x="3480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3" name="Freeform 56"/>
            <p:cNvSpPr>
              <a:spLocks/>
            </p:cNvSpPr>
            <p:nvPr/>
          </p:nvSpPr>
          <p:spPr bwMode="auto">
            <a:xfrm>
              <a:off x="2198" y="519"/>
              <a:ext cx="1841" cy="3278"/>
            </a:xfrm>
            <a:custGeom>
              <a:avLst/>
              <a:gdLst>
                <a:gd name="T0" fmla="*/ 3482 w 3682"/>
                <a:gd name="T1" fmla="*/ 6 h 6556"/>
                <a:gd name="T2" fmla="*/ 3490 w 3682"/>
                <a:gd name="T3" fmla="*/ 54 h 6556"/>
                <a:gd name="T4" fmla="*/ 3115 w 3682"/>
                <a:gd name="T5" fmla="*/ 145 h 6556"/>
                <a:gd name="T6" fmla="*/ 2760 w 3682"/>
                <a:gd name="T7" fmla="*/ 279 h 6556"/>
                <a:gd name="T8" fmla="*/ 2425 w 3682"/>
                <a:gd name="T9" fmla="*/ 450 h 6556"/>
                <a:gd name="T10" fmla="*/ 2114 w 3682"/>
                <a:gd name="T11" fmla="*/ 658 h 6556"/>
                <a:gd name="T12" fmla="*/ 1831 w 3682"/>
                <a:gd name="T13" fmla="*/ 897 h 6556"/>
                <a:gd name="T14" fmla="*/ 1574 w 3682"/>
                <a:gd name="T15" fmla="*/ 1168 h 6556"/>
                <a:gd name="T16" fmla="*/ 1350 w 3682"/>
                <a:gd name="T17" fmla="*/ 1467 h 6556"/>
                <a:gd name="T18" fmla="*/ 1161 w 3682"/>
                <a:gd name="T19" fmla="*/ 1790 h 6556"/>
                <a:gd name="T20" fmla="*/ 1009 w 3682"/>
                <a:gd name="T21" fmla="*/ 2135 h 6556"/>
                <a:gd name="T22" fmla="*/ 898 w 3682"/>
                <a:gd name="T23" fmla="*/ 2502 h 6556"/>
                <a:gd name="T24" fmla="*/ 828 w 3682"/>
                <a:gd name="T25" fmla="*/ 2882 h 6556"/>
                <a:gd name="T26" fmla="*/ 806 w 3682"/>
                <a:gd name="T27" fmla="*/ 3279 h 6556"/>
                <a:gd name="T28" fmla="*/ 828 w 3682"/>
                <a:gd name="T29" fmla="*/ 3674 h 6556"/>
                <a:gd name="T30" fmla="*/ 898 w 3682"/>
                <a:gd name="T31" fmla="*/ 4056 h 6556"/>
                <a:gd name="T32" fmla="*/ 1009 w 3682"/>
                <a:gd name="T33" fmla="*/ 4421 h 6556"/>
                <a:gd name="T34" fmla="*/ 1161 w 3682"/>
                <a:gd name="T35" fmla="*/ 4766 h 6556"/>
                <a:gd name="T36" fmla="*/ 1350 w 3682"/>
                <a:gd name="T37" fmla="*/ 5089 h 6556"/>
                <a:gd name="T38" fmla="*/ 1574 w 3682"/>
                <a:gd name="T39" fmla="*/ 5388 h 6556"/>
                <a:gd name="T40" fmla="*/ 1831 w 3682"/>
                <a:gd name="T41" fmla="*/ 5659 h 6556"/>
                <a:gd name="T42" fmla="*/ 2114 w 3682"/>
                <a:gd name="T43" fmla="*/ 5898 h 6556"/>
                <a:gd name="T44" fmla="*/ 2425 w 3682"/>
                <a:gd name="T45" fmla="*/ 6106 h 6556"/>
                <a:gd name="T46" fmla="*/ 2760 w 3682"/>
                <a:gd name="T47" fmla="*/ 6277 h 6556"/>
                <a:gd name="T48" fmla="*/ 3115 w 3682"/>
                <a:gd name="T49" fmla="*/ 6411 h 6556"/>
                <a:gd name="T50" fmla="*/ 3490 w 3682"/>
                <a:gd name="T51" fmla="*/ 6502 h 6556"/>
                <a:gd name="T52" fmla="*/ 3482 w 3682"/>
                <a:gd name="T53" fmla="*/ 6550 h 6556"/>
                <a:gd name="T54" fmla="*/ 3080 w 3682"/>
                <a:gd name="T55" fmla="*/ 6550 h 6556"/>
                <a:gd name="T56" fmla="*/ 2691 w 3682"/>
                <a:gd name="T57" fmla="*/ 6502 h 6556"/>
                <a:gd name="T58" fmla="*/ 2316 w 3682"/>
                <a:gd name="T59" fmla="*/ 6413 h 6556"/>
                <a:gd name="T60" fmla="*/ 1961 w 3682"/>
                <a:gd name="T61" fmla="*/ 6279 h 6556"/>
                <a:gd name="T62" fmla="*/ 1624 w 3682"/>
                <a:gd name="T63" fmla="*/ 6108 h 6556"/>
                <a:gd name="T64" fmla="*/ 1312 w 3682"/>
                <a:gd name="T65" fmla="*/ 5902 h 6556"/>
                <a:gd name="T66" fmla="*/ 1027 w 3682"/>
                <a:gd name="T67" fmla="*/ 5661 h 6556"/>
                <a:gd name="T68" fmla="*/ 772 w 3682"/>
                <a:gd name="T69" fmla="*/ 5390 h 6556"/>
                <a:gd name="T70" fmla="*/ 547 w 3682"/>
                <a:gd name="T71" fmla="*/ 5091 h 6556"/>
                <a:gd name="T72" fmla="*/ 357 w 3682"/>
                <a:gd name="T73" fmla="*/ 4768 h 6556"/>
                <a:gd name="T74" fmla="*/ 205 w 3682"/>
                <a:gd name="T75" fmla="*/ 4421 h 6556"/>
                <a:gd name="T76" fmla="*/ 94 w 3682"/>
                <a:gd name="T77" fmla="*/ 4056 h 6556"/>
                <a:gd name="T78" fmla="*/ 24 w 3682"/>
                <a:gd name="T79" fmla="*/ 3674 h 6556"/>
                <a:gd name="T80" fmla="*/ 0 w 3682"/>
                <a:gd name="T81" fmla="*/ 3279 h 6556"/>
                <a:gd name="T82" fmla="*/ 24 w 3682"/>
                <a:gd name="T83" fmla="*/ 2882 h 6556"/>
                <a:gd name="T84" fmla="*/ 94 w 3682"/>
                <a:gd name="T85" fmla="*/ 2500 h 6556"/>
                <a:gd name="T86" fmla="*/ 205 w 3682"/>
                <a:gd name="T87" fmla="*/ 2135 h 6556"/>
                <a:gd name="T88" fmla="*/ 357 w 3682"/>
                <a:gd name="T89" fmla="*/ 1788 h 6556"/>
                <a:gd name="T90" fmla="*/ 547 w 3682"/>
                <a:gd name="T91" fmla="*/ 1465 h 6556"/>
                <a:gd name="T92" fmla="*/ 772 w 3682"/>
                <a:gd name="T93" fmla="*/ 1166 h 6556"/>
                <a:gd name="T94" fmla="*/ 1027 w 3682"/>
                <a:gd name="T95" fmla="*/ 895 h 6556"/>
                <a:gd name="T96" fmla="*/ 1312 w 3682"/>
                <a:gd name="T97" fmla="*/ 656 h 6556"/>
                <a:gd name="T98" fmla="*/ 1624 w 3682"/>
                <a:gd name="T99" fmla="*/ 448 h 6556"/>
                <a:gd name="T100" fmla="*/ 1961 w 3682"/>
                <a:gd name="T101" fmla="*/ 277 h 6556"/>
                <a:gd name="T102" fmla="*/ 2316 w 3682"/>
                <a:gd name="T103" fmla="*/ 143 h 6556"/>
                <a:gd name="T104" fmla="*/ 2691 w 3682"/>
                <a:gd name="T105" fmla="*/ 54 h 6556"/>
                <a:gd name="T106" fmla="*/ 3080 w 3682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82" h="6556">
                  <a:moveTo>
                    <a:pt x="3279" y="0"/>
                  </a:moveTo>
                  <a:lnTo>
                    <a:pt x="3482" y="6"/>
                  </a:lnTo>
                  <a:lnTo>
                    <a:pt x="3682" y="26"/>
                  </a:lnTo>
                  <a:lnTo>
                    <a:pt x="3490" y="54"/>
                  </a:lnTo>
                  <a:lnTo>
                    <a:pt x="3301" y="96"/>
                  </a:lnTo>
                  <a:lnTo>
                    <a:pt x="3115" y="145"/>
                  </a:lnTo>
                  <a:lnTo>
                    <a:pt x="2936" y="207"/>
                  </a:lnTo>
                  <a:lnTo>
                    <a:pt x="2760" y="279"/>
                  </a:lnTo>
                  <a:lnTo>
                    <a:pt x="2591" y="361"/>
                  </a:lnTo>
                  <a:lnTo>
                    <a:pt x="2425" y="450"/>
                  </a:lnTo>
                  <a:lnTo>
                    <a:pt x="2268" y="550"/>
                  </a:lnTo>
                  <a:lnTo>
                    <a:pt x="2114" y="658"/>
                  </a:lnTo>
                  <a:lnTo>
                    <a:pt x="1969" y="773"/>
                  </a:lnTo>
                  <a:lnTo>
                    <a:pt x="1831" y="897"/>
                  </a:lnTo>
                  <a:lnTo>
                    <a:pt x="1699" y="1031"/>
                  </a:lnTo>
                  <a:lnTo>
                    <a:pt x="1574" y="1168"/>
                  </a:lnTo>
                  <a:lnTo>
                    <a:pt x="1458" y="1314"/>
                  </a:lnTo>
                  <a:lnTo>
                    <a:pt x="1350" y="1467"/>
                  </a:lnTo>
                  <a:lnTo>
                    <a:pt x="1253" y="1627"/>
                  </a:lnTo>
                  <a:lnTo>
                    <a:pt x="1161" y="1790"/>
                  </a:lnTo>
                  <a:lnTo>
                    <a:pt x="1081" y="1961"/>
                  </a:lnTo>
                  <a:lnTo>
                    <a:pt x="1009" y="2135"/>
                  </a:lnTo>
                  <a:lnTo>
                    <a:pt x="949" y="2316"/>
                  </a:lnTo>
                  <a:lnTo>
                    <a:pt x="898" y="2502"/>
                  </a:lnTo>
                  <a:lnTo>
                    <a:pt x="858" y="2689"/>
                  </a:lnTo>
                  <a:lnTo>
                    <a:pt x="828" y="2882"/>
                  </a:lnTo>
                  <a:lnTo>
                    <a:pt x="812" y="3080"/>
                  </a:lnTo>
                  <a:lnTo>
                    <a:pt x="806" y="3279"/>
                  </a:lnTo>
                  <a:lnTo>
                    <a:pt x="812" y="3478"/>
                  </a:lnTo>
                  <a:lnTo>
                    <a:pt x="828" y="3674"/>
                  </a:lnTo>
                  <a:lnTo>
                    <a:pt x="858" y="3867"/>
                  </a:lnTo>
                  <a:lnTo>
                    <a:pt x="898" y="4056"/>
                  </a:lnTo>
                  <a:lnTo>
                    <a:pt x="949" y="4240"/>
                  </a:lnTo>
                  <a:lnTo>
                    <a:pt x="1009" y="4421"/>
                  </a:lnTo>
                  <a:lnTo>
                    <a:pt x="1081" y="4597"/>
                  </a:lnTo>
                  <a:lnTo>
                    <a:pt x="1161" y="4766"/>
                  </a:lnTo>
                  <a:lnTo>
                    <a:pt x="1253" y="4931"/>
                  </a:lnTo>
                  <a:lnTo>
                    <a:pt x="1350" y="5089"/>
                  </a:lnTo>
                  <a:lnTo>
                    <a:pt x="1458" y="5242"/>
                  </a:lnTo>
                  <a:lnTo>
                    <a:pt x="1574" y="5388"/>
                  </a:lnTo>
                  <a:lnTo>
                    <a:pt x="1699" y="5527"/>
                  </a:lnTo>
                  <a:lnTo>
                    <a:pt x="1831" y="5659"/>
                  </a:lnTo>
                  <a:lnTo>
                    <a:pt x="1969" y="5783"/>
                  </a:lnTo>
                  <a:lnTo>
                    <a:pt x="2114" y="5898"/>
                  </a:lnTo>
                  <a:lnTo>
                    <a:pt x="2268" y="6006"/>
                  </a:lnTo>
                  <a:lnTo>
                    <a:pt x="2425" y="6106"/>
                  </a:lnTo>
                  <a:lnTo>
                    <a:pt x="2591" y="6197"/>
                  </a:lnTo>
                  <a:lnTo>
                    <a:pt x="2760" y="6277"/>
                  </a:lnTo>
                  <a:lnTo>
                    <a:pt x="2936" y="6349"/>
                  </a:lnTo>
                  <a:lnTo>
                    <a:pt x="3115" y="6411"/>
                  </a:lnTo>
                  <a:lnTo>
                    <a:pt x="3301" y="6462"/>
                  </a:lnTo>
                  <a:lnTo>
                    <a:pt x="3490" y="6502"/>
                  </a:lnTo>
                  <a:lnTo>
                    <a:pt x="3682" y="6532"/>
                  </a:lnTo>
                  <a:lnTo>
                    <a:pt x="3482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00A7E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4" name="Freeform 57"/>
            <p:cNvSpPr>
              <a:spLocks/>
            </p:cNvSpPr>
            <p:nvPr/>
          </p:nvSpPr>
          <p:spPr bwMode="auto">
            <a:xfrm>
              <a:off x="2820" y="1695"/>
              <a:ext cx="1718" cy="1715"/>
            </a:xfrm>
            <a:custGeom>
              <a:avLst/>
              <a:gdLst>
                <a:gd name="T0" fmla="*/ 1864 w 3434"/>
                <a:gd name="T1" fmla="*/ 6 h 3431"/>
                <a:gd name="T2" fmla="*/ 2150 w 3434"/>
                <a:gd name="T3" fmla="*/ 56 h 3431"/>
                <a:gd name="T4" fmla="*/ 2417 w 3434"/>
                <a:gd name="T5" fmla="*/ 150 h 3431"/>
                <a:gd name="T6" fmla="*/ 2662 w 3434"/>
                <a:gd name="T7" fmla="*/ 283 h 3431"/>
                <a:gd name="T8" fmla="*/ 2882 w 3434"/>
                <a:gd name="T9" fmla="*/ 455 h 3431"/>
                <a:gd name="T10" fmla="*/ 3069 w 3434"/>
                <a:gd name="T11" fmla="*/ 658 h 3431"/>
                <a:gd name="T12" fmla="*/ 3223 w 3434"/>
                <a:gd name="T13" fmla="*/ 891 h 3431"/>
                <a:gd name="T14" fmla="*/ 3336 w 3434"/>
                <a:gd name="T15" fmla="*/ 1146 h 3431"/>
                <a:gd name="T16" fmla="*/ 3408 w 3434"/>
                <a:gd name="T17" fmla="*/ 1423 h 3431"/>
                <a:gd name="T18" fmla="*/ 3434 w 3434"/>
                <a:gd name="T19" fmla="*/ 1716 h 3431"/>
                <a:gd name="T20" fmla="*/ 3408 w 3434"/>
                <a:gd name="T21" fmla="*/ 2007 h 3431"/>
                <a:gd name="T22" fmla="*/ 3336 w 3434"/>
                <a:gd name="T23" fmla="*/ 2284 h 3431"/>
                <a:gd name="T24" fmla="*/ 3223 w 3434"/>
                <a:gd name="T25" fmla="*/ 2542 h 3431"/>
                <a:gd name="T26" fmla="*/ 3069 w 3434"/>
                <a:gd name="T27" fmla="*/ 2773 h 3431"/>
                <a:gd name="T28" fmla="*/ 2882 w 3434"/>
                <a:gd name="T29" fmla="*/ 2976 h 3431"/>
                <a:gd name="T30" fmla="*/ 2662 w 3434"/>
                <a:gd name="T31" fmla="*/ 3148 h 3431"/>
                <a:gd name="T32" fmla="*/ 2417 w 3434"/>
                <a:gd name="T33" fmla="*/ 3283 h 3431"/>
                <a:gd name="T34" fmla="*/ 2150 w 3434"/>
                <a:gd name="T35" fmla="*/ 3377 h 3431"/>
                <a:gd name="T36" fmla="*/ 1864 w 3434"/>
                <a:gd name="T37" fmla="*/ 3425 h 3431"/>
                <a:gd name="T38" fmla="*/ 1569 w 3434"/>
                <a:gd name="T39" fmla="*/ 3425 h 3431"/>
                <a:gd name="T40" fmla="*/ 1284 w 3434"/>
                <a:gd name="T41" fmla="*/ 3377 h 3431"/>
                <a:gd name="T42" fmla="*/ 1017 w 3434"/>
                <a:gd name="T43" fmla="*/ 3283 h 3431"/>
                <a:gd name="T44" fmla="*/ 771 w 3434"/>
                <a:gd name="T45" fmla="*/ 3148 h 3431"/>
                <a:gd name="T46" fmla="*/ 552 w 3434"/>
                <a:gd name="T47" fmla="*/ 2976 h 3431"/>
                <a:gd name="T48" fmla="*/ 365 w 3434"/>
                <a:gd name="T49" fmla="*/ 2773 h 3431"/>
                <a:gd name="T50" fmla="*/ 211 w 3434"/>
                <a:gd name="T51" fmla="*/ 2542 h 3431"/>
                <a:gd name="T52" fmla="*/ 97 w 3434"/>
                <a:gd name="T53" fmla="*/ 2284 h 3431"/>
                <a:gd name="T54" fmla="*/ 26 w 3434"/>
                <a:gd name="T55" fmla="*/ 2007 h 3431"/>
                <a:gd name="T56" fmla="*/ 0 w 3434"/>
                <a:gd name="T57" fmla="*/ 1716 h 3431"/>
                <a:gd name="T58" fmla="*/ 26 w 3434"/>
                <a:gd name="T59" fmla="*/ 1423 h 3431"/>
                <a:gd name="T60" fmla="*/ 97 w 3434"/>
                <a:gd name="T61" fmla="*/ 1146 h 3431"/>
                <a:gd name="T62" fmla="*/ 211 w 3434"/>
                <a:gd name="T63" fmla="*/ 891 h 3431"/>
                <a:gd name="T64" fmla="*/ 365 w 3434"/>
                <a:gd name="T65" fmla="*/ 658 h 3431"/>
                <a:gd name="T66" fmla="*/ 552 w 3434"/>
                <a:gd name="T67" fmla="*/ 455 h 3431"/>
                <a:gd name="T68" fmla="*/ 771 w 3434"/>
                <a:gd name="T69" fmla="*/ 283 h 3431"/>
                <a:gd name="T70" fmla="*/ 1017 w 3434"/>
                <a:gd name="T71" fmla="*/ 150 h 3431"/>
                <a:gd name="T72" fmla="*/ 1284 w 3434"/>
                <a:gd name="T73" fmla="*/ 56 h 3431"/>
                <a:gd name="T74" fmla="*/ 1569 w 3434"/>
                <a:gd name="T75" fmla="*/ 6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4" h="3431">
                  <a:moveTo>
                    <a:pt x="1717" y="0"/>
                  </a:moveTo>
                  <a:lnTo>
                    <a:pt x="1864" y="6"/>
                  </a:lnTo>
                  <a:lnTo>
                    <a:pt x="2010" y="24"/>
                  </a:lnTo>
                  <a:lnTo>
                    <a:pt x="2150" y="56"/>
                  </a:lnTo>
                  <a:lnTo>
                    <a:pt x="2285" y="96"/>
                  </a:lnTo>
                  <a:lnTo>
                    <a:pt x="2417" y="150"/>
                  </a:lnTo>
                  <a:lnTo>
                    <a:pt x="2543" y="211"/>
                  </a:lnTo>
                  <a:lnTo>
                    <a:pt x="2662" y="283"/>
                  </a:lnTo>
                  <a:lnTo>
                    <a:pt x="2776" y="365"/>
                  </a:lnTo>
                  <a:lnTo>
                    <a:pt x="2882" y="455"/>
                  </a:lnTo>
                  <a:lnTo>
                    <a:pt x="2979" y="552"/>
                  </a:lnTo>
                  <a:lnTo>
                    <a:pt x="3069" y="658"/>
                  </a:lnTo>
                  <a:lnTo>
                    <a:pt x="3151" y="772"/>
                  </a:lnTo>
                  <a:lnTo>
                    <a:pt x="3223" y="891"/>
                  </a:lnTo>
                  <a:lnTo>
                    <a:pt x="3285" y="1015"/>
                  </a:lnTo>
                  <a:lnTo>
                    <a:pt x="3336" y="1146"/>
                  </a:lnTo>
                  <a:lnTo>
                    <a:pt x="3378" y="1282"/>
                  </a:lnTo>
                  <a:lnTo>
                    <a:pt x="3408" y="1423"/>
                  </a:lnTo>
                  <a:lnTo>
                    <a:pt x="3428" y="1567"/>
                  </a:lnTo>
                  <a:lnTo>
                    <a:pt x="3434" y="1716"/>
                  </a:lnTo>
                  <a:lnTo>
                    <a:pt x="3428" y="1864"/>
                  </a:lnTo>
                  <a:lnTo>
                    <a:pt x="3408" y="2007"/>
                  </a:lnTo>
                  <a:lnTo>
                    <a:pt x="3378" y="2149"/>
                  </a:lnTo>
                  <a:lnTo>
                    <a:pt x="3336" y="2284"/>
                  </a:lnTo>
                  <a:lnTo>
                    <a:pt x="3285" y="2416"/>
                  </a:lnTo>
                  <a:lnTo>
                    <a:pt x="3223" y="2542"/>
                  </a:lnTo>
                  <a:lnTo>
                    <a:pt x="3151" y="2661"/>
                  </a:lnTo>
                  <a:lnTo>
                    <a:pt x="3069" y="2773"/>
                  </a:lnTo>
                  <a:lnTo>
                    <a:pt x="2979" y="2878"/>
                  </a:lnTo>
                  <a:lnTo>
                    <a:pt x="2882" y="2976"/>
                  </a:lnTo>
                  <a:lnTo>
                    <a:pt x="2776" y="3068"/>
                  </a:lnTo>
                  <a:lnTo>
                    <a:pt x="2662" y="3148"/>
                  </a:lnTo>
                  <a:lnTo>
                    <a:pt x="2543" y="3219"/>
                  </a:lnTo>
                  <a:lnTo>
                    <a:pt x="2417" y="3283"/>
                  </a:lnTo>
                  <a:lnTo>
                    <a:pt x="2285" y="3335"/>
                  </a:lnTo>
                  <a:lnTo>
                    <a:pt x="2150" y="3377"/>
                  </a:lnTo>
                  <a:lnTo>
                    <a:pt x="2010" y="3407"/>
                  </a:lnTo>
                  <a:lnTo>
                    <a:pt x="1864" y="3425"/>
                  </a:lnTo>
                  <a:lnTo>
                    <a:pt x="1717" y="3431"/>
                  </a:lnTo>
                  <a:lnTo>
                    <a:pt x="1569" y="3425"/>
                  </a:lnTo>
                  <a:lnTo>
                    <a:pt x="1424" y="3407"/>
                  </a:lnTo>
                  <a:lnTo>
                    <a:pt x="1284" y="3377"/>
                  </a:lnTo>
                  <a:lnTo>
                    <a:pt x="1146" y="3335"/>
                  </a:lnTo>
                  <a:lnTo>
                    <a:pt x="1017" y="3283"/>
                  </a:lnTo>
                  <a:lnTo>
                    <a:pt x="891" y="3219"/>
                  </a:lnTo>
                  <a:lnTo>
                    <a:pt x="771" y="3148"/>
                  </a:lnTo>
                  <a:lnTo>
                    <a:pt x="658" y="3068"/>
                  </a:lnTo>
                  <a:lnTo>
                    <a:pt x="552" y="2976"/>
                  </a:lnTo>
                  <a:lnTo>
                    <a:pt x="454" y="2878"/>
                  </a:lnTo>
                  <a:lnTo>
                    <a:pt x="365" y="2773"/>
                  </a:lnTo>
                  <a:lnTo>
                    <a:pt x="283" y="2661"/>
                  </a:lnTo>
                  <a:lnTo>
                    <a:pt x="211" y="2542"/>
                  </a:lnTo>
                  <a:lnTo>
                    <a:pt x="149" y="2416"/>
                  </a:lnTo>
                  <a:lnTo>
                    <a:pt x="97" y="2284"/>
                  </a:lnTo>
                  <a:lnTo>
                    <a:pt x="55" y="2149"/>
                  </a:lnTo>
                  <a:lnTo>
                    <a:pt x="26" y="2007"/>
                  </a:lnTo>
                  <a:lnTo>
                    <a:pt x="6" y="1864"/>
                  </a:lnTo>
                  <a:lnTo>
                    <a:pt x="0" y="1716"/>
                  </a:lnTo>
                  <a:lnTo>
                    <a:pt x="6" y="1567"/>
                  </a:lnTo>
                  <a:lnTo>
                    <a:pt x="26" y="1423"/>
                  </a:lnTo>
                  <a:lnTo>
                    <a:pt x="55" y="1282"/>
                  </a:lnTo>
                  <a:lnTo>
                    <a:pt x="97" y="1146"/>
                  </a:lnTo>
                  <a:lnTo>
                    <a:pt x="149" y="1015"/>
                  </a:lnTo>
                  <a:lnTo>
                    <a:pt x="211" y="891"/>
                  </a:lnTo>
                  <a:lnTo>
                    <a:pt x="283" y="772"/>
                  </a:lnTo>
                  <a:lnTo>
                    <a:pt x="365" y="658"/>
                  </a:lnTo>
                  <a:lnTo>
                    <a:pt x="454" y="552"/>
                  </a:lnTo>
                  <a:lnTo>
                    <a:pt x="552" y="455"/>
                  </a:lnTo>
                  <a:lnTo>
                    <a:pt x="658" y="365"/>
                  </a:lnTo>
                  <a:lnTo>
                    <a:pt x="771" y="283"/>
                  </a:lnTo>
                  <a:lnTo>
                    <a:pt x="891" y="211"/>
                  </a:lnTo>
                  <a:lnTo>
                    <a:pt x="1017" y="150"/>
                  </a:lnTo>
                  <a:lnTo>
                    <a:pt x="1146" y="96"/>
                  </a:lnTo>
                  <a:lnTo>
                    <a:pt x="1284" y="56"/>
                  </a:lnTo>
                  <a:lnTo>
                    <a:pt x="1424" y="24"/>
                  </a:lnTo>
                  <a:lnTo>
                    <a:pt x="1569" y="6"/>
                  </a:lnTo>
                  <a:lnTo>
                    <a:pt x="1717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95" name="Group 53"/>
          <p:cNvGrpSpPr>
            <a:grpSpLocks noChangeAspect="1"/>
          </p:cNvGrpSpPr>
          <p:nvPr/>
        </p:nvGrpSpPr>
        <p:grpSpPr bwMode="auto">
          <a:xfrm>
            <a:off x="5463060" y="2041467"/>
            <a:ext cx="446499" cy="446227"/>
            <a:chOff x="2198" y="519"/>
            <a:chExt cx="3280" cy="327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96" name="Freeform 55"/>
            <p:cNvSpPr>
              <a:spLocks/>
            </p:cNvSpPr>
            <p:nvPr/>
          </p:nvSpPr>
          <p:spPr bwMode="auto">
            <a:xfrm>
              <a:off x="2198" y="519"/>
              <a:ext cx="3280" cy="3278"/>
            </a:xfrm>
            <a:custGeom>
              <a:avLst/>
              <a:gdLst>
                <a:gd name="T0" fmla="*/ 3480 w 6560"/>
                <a:gd name="T1" fmla="*/ 6 h 6556"/>
                <a:gd name="T2" fmla="*/ 3869 w 6560"/>
                <a:gd name="T3" fmla="*/ 54 h 6556"/>
                <a:gd name="T4" fmla="*/ 4244 w 6560"/>
                <a:gd name="T5" fmla="*/ 143 h 6556"/>
                <a:gd name="T6" fmla="*/ 4599 w 6560"/>
                <a:gd name="T7" fmla="*/ 277 h 6556"/>
                <a:gd name="T8" fmla="*/ 4934 w 6560"/>
                <a:gd name="T9" fmla="*/ 448 h 6556"/>
                <a:gd name="T10" fmla="*/ 5248 w 6560"/>
                <a:gd name="T11" fmla="*/ 656 h 6556"/>
                <a:gd name="T12" fmla="*/ 5533 w 6560"/>
                <a:gd name="T13" fmla="*/ 895 h 6556"/>
                <a:gd name="T14" fmla="*/ 5788 w 6560"/>
                <a:gd name="T15" fmla="*/ 1166 h 6556"/>
                <a:gd name="T16" fmla="*/ 6012 w 6560"/>
                <a:gd name="T17" fmla="*/ 1465 h 6556"/>
                <a:gd name="T18" fmla="*/ 6203 w 6560"/>
                <a:gd name="T19" fmla="*/ 1788 h 6556"/>
                <a:gd name="T20" fmla="*/ 6355 w 6560"/>
                <a:gd name="T21" fmla="*/ 2135 h 6556"/>
                <a:gd name="T22" fmla="*/ 6466 w 6560"/>
                <a:gd name="T23" fmla="*/ 2500 h 6556"/>
                <a:gd name="T24" fmla="*/ 6536 w 6560"/>
                <a:gd name="T25" fmla="*/ 2882 h 6556"/>
                <a:gd name="T26" fmla="*/ 6560 w 6560"/>
                <a:gd name="T27" fmla="*/ 3279 h 6556"/>
                <a:gd name="T28" fmla="*/ 6536 w 6560"/>
                <a:gd name="T29" fmla="*/ 3674 h 6556"/>
                <a:gd name="T30" fmla="*/ 6466 w 6560"/>
                <a:gd name="T31" fmla="*/ 4056 h 6556"/>
                <a:gd name="T32" fmla="*/ 6355 w 6560"/>
                <a:gd name="T33" fmla="*/ 4421 h 6556"/>
                <a:gd name="T34" fmla="*/ 6203 w 6560"/>
                <a:gd name="T35" fmla="*/ 4768 h 6556"/>
                <a:gd name="T36" fmla="*/ 6012 w 6560"/>
                <a:gd name="T37" fmla="*/ 5091 h 6556"/>
                <a:gd name="T38" fmla="*/ 5788 w 6560"/>
                <a:gd name="T39" fmla="*/ 5390 h 6556"/>
                <a:gd name="T40" fmla="*/ 5533 w 6560"/>
                <a:gd name="T41" fmla="*/ 5661 h 6556"/>
                <a:gd name="T42" fmla="*/ 5248 w 6560"/>
                <a:gd name="T43" fmla="*/ 5902 h 6556"/>
                <a:gd name="T44" fmla="*/ 4934 w 6560"/>
                <a:gd name="T45" fmla="*/ 6108 h 6556"/>
                <a:gd name="T46" fmla="*/ 4599 w 6560"/>
                <a:gd name="T47" fmla="*/ 6279 h 6556"/>
                <a:gd name="T48" fmla="*/ 4244 w 6560"/>
                <a:gd name="T49" fmla="*/ 6413 h 6556"/>
                <a:gd name="T50" fmla="*/ 3869 w 6560"/>
                <a:gd name="T51" fmla="*/ 6502 h 6556"/>
                <a:gd name="T52" fmla="*/ 3480 w 6560"/>
                <a:gd name="T53" fmla="*/ 6550 h 6556"/>
                <a:gd name="T54" fmla="*/ 3080 w 6560"/>
                <a:gd name="T55" fmla="*/ 6550 h 6556"/>
                <a:gd name="T56" fmla="*/ 2691 w 6560"/>
                <a:gd name="T57" fmla="*/ 6502 h 6556"/>
                <a:gd name="T58" fmla="*/ 2316 w 6560"/>
                <a:gd name="T59" fmla="*/ 6413 h 6556"/>
                <a:gd name="T60" fmla="*/ 1961 w 6560"/>
                <a:gd name="T61" fmla="*/ 6279 h 6556"/>
                <a:gd name="T62" fmla="*/ 1624 w 6560"/>
                <a:gd name="T63" fmla="*/ 6108 h 6556"/>
                <a:gd name="T64" fmla="*/ 1312 w 6560"/>
                <a:gd name="T65" fmla="*/ 5902 h 6556"/>
                <a:gd name="T66" fmla="*/ 1027 w 6560"/>
                <a:gd name="T67" fmla="*/ 5661 h 6556"/>
                <a:gd name="T68" fmla="*/ 772 w 6560"/>
                <a:gd name="T69" fmla="*/ 5390 h 6556"/>
                <a:gd name="T70" fmla="*/ 547 w 6560"/>
                <a:gd name="T71" fmla="*/ 5091 h 6556"/>
                <a:gd name="T72" fmla="*/ 357 w 6560"/>
                <a:gd name="T73" fmla="*/ 4768 h 6556"/>
                <a:gd name="T74" fmla="*/ 205 w 6560"/>
                <a:gd name="T75" fmla="*/ 4421 h 6556"/>
                <a:gd name="T76" fmla="*/ 94 w 6560"/>
                <a:gd name="T77" fmla="*/ 4056 h 6556"/>
                <a:gd name="T78" fmla="*/ 24 w 6560"/>
                <a:gd name="T79" fmla="*/ 3674 h 6556"/>
                <a:gd name="T80" fmla="*/ 0 w 6560"/>
                <a:gd name="T81" fmla="*/ 3279 h 6556"/>
                <a:gd name="T82" fmla="*/ 24 w 6560"/>
                <a:gd name="T83" fmla="*/ 2882 h 6556"/>
                <a:gd name="T84" fmla="*/ 94 w 6560"/>
                <a:gd name="T85" fmla="*/ 2500 h 6556"/>
                <a:gd name="T86" fmla="*/ 205 w 6560"/>
                <a:gd name="T87" fmla="*/ 2135 h 6556"/>
                <a:gd name="T88" fmla="*/ 357 w 6560"/>
                <a:gd name="T89" fmla="*/ 1788 h 6556"/>
                <a:gd name="T90" fmla="*/ 547 w 6560"/>
                <a:gd name="T91" fmla="*/ 1465 h 6556"/>
                <a:gd name="T92" fmla="*/ 772 w 6560"/>
                <a:gd name="T93" fmla="*/ 1166 h 6556"/>
                <a:gd name="T94" fmla="*/ 1027 w 6560"/>
                <a:gd name="T95" fmla="*/ 895 h 6556"/>
                <a:gd name="T96" fmla="*/ 1312 w 6560"/>
                <a:gd name="T97" fmla="*/ 656 h 6556"/>
                <a:gd name="T98" fmla="*/ 1624 w 6560"/>
                <a:gd name="T99" fmla="*/ 448 h 6556"/>
                <a:gd name="T100" fmla="*/ 1961 w 6560"/>
                <a:gd name="T101" fmla="*/ 277 h 6556"/>
                <a:gd name="T102" fmla="*/ 2316 w 6560"/>
                <a:gd name="T103" fmla="*/ 143 h 6556"/>
                <a:gd name="T104" fmla="*/ 2691 w 6560"/>
                <a:gd name="T105" fmla="*/ 54 h 6556"/>
                <a:gd name="T106" fmla="*/ 3080 w 6560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60" h="6556">
                  <a:moveTo>
                    <a:pt x="3279" y="0"/>
                  </a:moveTo>
                  <a:lnTo>
                    <a:pt x="3480" y="6"/>
                  </a:lnTo>
                  <a:lnTo>
                    <a:pt x="3676" y="24"/>
                  </a:lnTo>
                  <a:lnTo>
                    <a:pt x="3869" y="54"/>
                  </a:lnTo>
                  <a:lnTo>
                    <a:pt x="4059" y="94"/>
                  </a:lnTo>
                  <a:lnTo>
                    <a:pt x="4244" y="143"/>
                  </a:lnTo>
                  <a:lnTo>
                    <a:pt x="4424" y="205"/>
                  </a:lnTo>
                  <a:lnTo>
                    <a:pt x="4599" y="277"/>
                  </a:lnTo>
                  <a:lnTo>
                    <a:pt x="4771" y="357"/>
                  </a:lnTo>
                  <a:lnTo>
                    <a:pt x="4934" y="448"/>
                  </a:lnTo>
                  <a:lnTo>
                    <a:pt x="5094" y="546"/>
                  </a:lnTo>
                  <a:lnTo>
                    <a:pt x="5248" y="656"/>
                  </a:lnTo>
                  <a:lnTo>
                    <a:pt x="5393" y="771"/>
                  </a:lnTo>
                  <a:lnTo>
                    <a:pt x="5533" y="895"/>
                  </a:lnTo>
                  <a:lnTo>
                    <a:pt x="5664" y="1027"/>
                  </a:lnTo>
                  <a:lnTo>
                    <a:pt x="5788" y="1166"/>
                  </a:lnTo>
                  <a:lnTo>
                    <a:pt x="5904" y="1312"/>
                  </a:lnTo>
                  <a:lnTo>
                    <a:pt x="6012" y="1465"/>
                  </a:lnTo>
                  <a:lnTo>
                    <a:pt x="6111" y="1625"/>
                  </a:lnTo>
                  <a:lnTo>
                    <a:pt x="6203" y="1788"/>
                  </a:lnTo>
                  <a:lnTo>
                    <a:pt x="6283" y="1959"/>
                  </a:lnTo>
                  <a:lnTo>
                    <a:pt x="6355" y="2135"/>
                  </a:lnTo>
                  <a:lnTo>
                    <a:pt x="6416" y="2314"/>
                  </a:lnTo>
                  <a:lnTo>
                    <a:pt x="6466" y="2500"/>
                  </a:lnTo>
                  <a:lnTo>
                    <a:pt x="6506" y="2689"/>
                  </a:lnTo>
                  <a:lnTo>
                    <a:pt x="6536" y="2882"/>
                  </a:lnTo>
                  <a:lnTo>
                    <a:pt x="6554" y="3078"/>
                  </a:lnTo>
                  <a:lnTo>
                    <a:pt x="6560" y="3279"/>
                  </a:lnTo>
                  <a:lnTo>
                    <a:pt x="6554" y="3478"/>
                  </a:lnTo>
                  <a:lnTo>
                    <a:pt x="6536" y="3674"/>
                  </a:lnTo>
                  <a:lnTo>
                    <a:pt x="6506" y="3867"/>
                  </a:lnTo>
                  <a:lnTo>
                    <a:pt x="6466" y="4056"/>
                  </a:lnTo>
                  <a:lnTo>
                    <a:pt x="6416" y="4242"/>
                  </a:lnTo>
                  <a:lnTo>
                    <a:pt x="6355" y="4421"/>
                  </a:lnTo>
                  <a:lnTo>
                    <a:pt x="6283" y="4597"/>
                  </a:lnTo>
                  <a:lnTo>
                    <a:pt x="6203" y="4768"/>
                  </a:lnTo>
                  <a:lnTo>
                    <a:pt x="6111" y="4933"/>
                  </a:lnTo>
                  <a:lnTo>
                    <a:pt x="6012" y="5091"/>
                  </a:lnTo>
                  <a:lnTo>
                    <a:pt x="5904" y="5244"/>
                  </a:lnTo>
                  <a:lnTo>
                    <a:pt x="5788" y="5390"/>
                  </a:lnTo>
                  <a:lnTo>
                    <a:pt x="5664" y="5529"/>
                  </a:lnTo>
                  <a:lnTo>
                    <a:pt x="5533" y="5661"/>
                  </a:lnTo>
                  <a:lnTo>
                    <a:pt x="5393" y="5785"/>
                  </a:lnTo>
                  <a:lnTo>
                    <a:pt x="5248" y="5902"/>
                  </a:lnTo>
                  <a:lnTo>
                    <a:pt x="5094" y="6010"/>
                  </a:lnTo>
                  <a:lnTo>
                    <a:pt x="4934" y="6108"/>
                  </a:lnTo>
                  <a:lnTo>
                    <a:pt x="4771" y="6199"/>
                  </a:lnTo>
                  <a:lnTo>
                    <a:pt x="4599" y="6279"/>
                  </a:lnTo>
                  <a:lnTo>
                    <a:pt x="4424" y="6351"/>
                  </a:lnTo>
                  <a:lnTo>
                    <a:pt x="4244" y="6413"/>
                  </a:lnTo>
                  <a:lnTo>
                    <a:pt x="4059" y="6462"/>
                  </a:lnTo>
                  <a:lnTo>
                    <a:pt x="3869" y="6502"/>
                  </a:lnTo>
                  <a:lnTo>
                    <a:pt x="3676" y="6532"/>
                  </a:lnTo>
                  <a:lnTo>
                    <a:pt x="3480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FF33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7" name="Freeform 56"/>
            <p:cNvSpPr>
              <a:spLocks/>
            </p:cNvSpPr>
            <p:nvPr/>
          </p:nvSpPr>
          <p:spPr bwMode="auto">
            <a:xfrm>
              <a:off x="2198" y="519"/>
              <a:ext cx="1841" cy="3278"/>
            </a:xfrm>
            <a:custGeom>
              <a:avLst/>
              <a:gdLst>
                <a:gd name="T0" fmla="*/ 3482 w 3682"/>
                <a:gd name="T1" fmla="*/ 6 h 6556"/>
                <a:gd name="T2" fmla="*/ 3490 w 3682"/>
                <a:gd name="T3" fmla="*/ 54 h 6556"/>
                <a:gd name="T4" fmla="*/ 3115 w 3682"/>
                <a:gd name="T5" fmla="*/ 145 h 6556"/>
                <a:gd name="T6" fmla="*/ 2760 w 3682"/>
                <a:gd name="T7" fmla="*/ 279 h 6556"/>
                <a:gd name="T8" fmla="*/ 2425 w 3682"/>
                <a:gd name="T9" fmla="*/ 450 h 6556"/>
                <a:gd name="T10" fmla="*/ 2114 w 3682"/>
                <a:gd name="T11" fmla="*/ 658 h 6556"/>
                <a:gd name="T12" fmla="*/ 1831 w 3682"/>
                <a:gd name="T13" fmla="*/ 897 h 6556"/>
                <a:gd name="T14" fmla="*/ 1574 w 3682"/>
                <a:gd name="T15" fmla="*/ 1168 h 6556"/>
                <a:gd name="T16" fmla="*/ 1350 w 3682"/>
                <a:gd name="T17" fmla="*/ 1467 h 6556"/>
                <a:gd name="T18" fmla="*/ 1161 w 3682"/>
                <a:gd name="T19" fmla="*/ 1790 h 6556"/>
                <a:gd name="T20" fmla="*/ 1009 w 3682"/>
                <a:gd name="T21" fmla="*/ 2135 h 6556"/>
                <a:gd name="T22" fmla="*/ 898 w 3682"/>
                <a:gd name="T23" fmla="*/ 2502 h 6556"/>
                <a:gd name="T24" fmla="*/ 828 w 3682"/>
                <a:gd name="T25" fmla="*/ 2882 h 6556"/>
                <a:gd name="T26" fmla="*/ 806 w 3682"/>
                <a:gd name="T27" fmla="*/ 3279 h 6556"/>
                <a:gd name="T28" fmla="*/ 828 w 3682"/>
                <a:gd name="T29" fmla="*/ 3674 h 6556"/>
                <a:gd name="T30" fmla="*/ 898 w 3682"/>
                <a:gd name="T31" fmla="*/ 4056 h 6556"/>
                <a:gd name="T32" fmla="*/ 1009 w 3682"/>
                <a:gd name="T33" fmla="*/ 4421 h 6556"/>
                <a:gd name="T34" fmla="*/ 1161 w 3682"/>
                <a:gd name="T35" fmla="*/ 4766 h 6556"/>
                <a:gd name="T36" fmla="*/ 1350 w 3682"/>
                <a:gd name="T37" fmla="*/ 5089 h 6556"/>
                <a:gd name="T38" fmla="*/ 1574 w 3682"/>
                <a:gd name="T39" fmla="*/ 5388 h 6556"/>
                <a:gd name="T40" fmla="*/ 1831 w 3682"/>
                <a:gd name="T41" fmla="*/ 5659 h 6556"/>
                <a:gd name="T42" fmla="*/ 2114 w 3682"/>
                <a:gd name="T43" fmla="*/ 5898 h 6556"/>
                <a:gd name="T44" fmla="*/ 2425 w 3682"/>
                <a:gd name="T45" fmla="*/ 6106 h 6556"/>
                <a:gd name="T46" fmla="*/ 2760 w 3682"/>
                <a:gd name="T47" fmla="*/ 6277 h 6556"/>
                <a:gd name="T48" fmla="*/ 3115 w 3682"/>
                <a:gd name="T49" fmla="*/ 6411 h 6556"/>
                <a:gd name="T50" fmla="*/ 3490 w 3682"/>
                <a:gd name="T51" fmla="*/ 6502 h 6556"/>
                <a:gd name="T52" fmla="*/ 3482 w 3682"/>
                <a:gd name="T53" fmla="*/ 6550 h 6556"/>
                <a:gd name="T54" fmla="*/ 3080 w 3682"/>
                <a:gd name="T55" fmla="*/ 6550 h 6556"/>
                <a:gd name="T56" fmla="*/ 2691 w 3682"/>
                <a:gd name="T57" fmla="*/ 6502 h 6556"/>
                <a:gd name="T58" fmla="*/ 2316 w 3682"/>
                <a:gd name="T59" fmla="*/ 6413 h 6556"/>
                <a:gd name="T60" fmla="*/ 1961 w 3682"/>
                <a:gd name="T61" fmla="*/ 6279 h 6556"/>
                <a:gd name="T62" fmla="*/ 1624 w 3682"/>
                <a:gd name="T63" fmla="*/ 6108 h 6556"/>
                <a:gd name="T64" fmla="*/ 1312 w 3682"/>
                <a:gd name="T65" fmla="*/ 5902 h 6556"/>
                <a:gd name="T66" fmla="*/ 1027 w 3682"/>
                <a:gd name="T67" fmla="*/ 5661 h 6556"/>
                <a:gd name="T68" fmla="*/ 772 w 3682"/>
                <a:gd name="T69" fmla="*/ 5390 h 6556"/>
                <a:gd name="T70" fmla="*/ 547 w 3682"/>
                <a:gd name="T71" fmla="*/ 5091 h 6556"/>
                <a:gd name="T72" fmla="*/ 357 w 3682"/>
                <a:gd name="T73" fmla="*/ 4768 h 6556"/>
                <a:gd name="T74" fmla="*/ 205 w 3682"/>
                <a:gd name="T75" fmla="*/ 4421 h 6556"/>
                <a:gd name="T76" fmla="*/ 94 w 3682"/>
                <a:gd name="T77" fmla="*/ 4056 h 6556"/>
                <a:gd name="T78" fmla="*/ 24 w 3682"/>
                <a:gd name="T79" fmla="*/ 3674 h 6556"/>
                <a:gd name="T80" fmla="*/ 0 w 3682"/>
                <a:gd name="T81" fmla="*/ 3279 h 6556"/>
                <a:gd name="T82" fmla="*/ 24 w 3682"/>
                <a:gd name="T83" fmla="*/ 2882 h 6556"/>
                <a:gd name="T84" fmla="*/ 94 w 3682"/>
                <a:gd name="T85" fmla="*/ 2500 h 6556"/>
                <a:gd name="T86" fmla="*/ 205 w 3682"/>
                <a:gd name="T87" fmla="*/ 2135 h 6556"/>
                <a:gd name="T88" fmla="*/ 357 w 3682"/>
                <a:gd name="T89" fmla="*/ 1788 h 6556"/>
                <a:gd name="T90" fmla="*/ 547 w 3682"/>
                <a:gd name="T91" fmla="*/ 1465 h 6556"/>
                <a:gd name="T92" fmla="*/ 772 w 3682"/>
                <a:gd name="T93" fmla="*/ 1166 h 6556"/>
                <a:gd name="T94" fmla="*/ 1027 w 3682"/>
                <a:gd name="T95" fmla="*/ 895 h 6556"/>
                <a:gd name="T96" fmla="*/ 1312 w 3682"/>
                <a:gd name="T97" fmla="*/ 656 h 6556"/>
                <a:gd name="T98" fmla="*/ 1624 w 3682"/>
                <a:gd name="T99" fmla="*/ 448 h 6556"/>
                <a:gd name="T100" fmla="*/ 1961 w 3682"/>
                <a:gd name="T101" fmla="*/ 277 h 6556"/>
                <a:gd name="T102" fmla="*/ 2316 w 3682"/>
                <a:gd name="T103" fmla="*/ 143 h 6556"/>
                <a:gd name="T104" fmla="*/ 2691 w 3682"/>
                <a:gd name="T105" fmla="*/ 54 h 6556"/>
                <a:gd name="T106" fmla="*/ 3080 w 3682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82" h="6556">
                  <a:moveTo>
                    <a:pt x="3279" y="0"/>
                  </a:moveTo>
                  <a:lnTo>
                    <a:pt x="3482" y="6"/>
                  </a:lnTo>
                  <a:lnTo>
                    <a:pt x="3682" y="26"/>
                  </a:lnTo>
                  <a:lnTo>
                    <a:pt x="3490" y="54"/>
                  </a:lnTo>
                  <a:lnTo>
                    <a:pt x="3301" y="96"/>
                  </a:lnTo>
                  <a:lnTo>
                    <a:pt x="3115" y="145"/>
                  </a:lnTo>
                  <a:lnTo>
                    <a:pt x="2936" y="207"/>
                  </a:lnTo>
                  <a:lnTo>
                    <a:pt x="2760" y="279"/>
                  </a:lnTo>
                  <a:lnTo>
                    <a:pt x="2591" y="361"/>
                  </a:lnTo>
                  <a:lnTo>
                    <a:pt x="2425" y="450"/>
                  </a:lnTo>
                  <a:lnTo>
                    <a:pt x="2268" y="550"/>
                  </a:lnTo>
                  <a:lnTo>
                    <a:pt x="2114" y="658"/>
                  </a:lnTo>
                  <a:lnTo>
                    <a:pt x="1969" y="773"/>
                  </a:lnTo>
                  <a:lnTo>
                    <a:pt x="1831" y="897"/>
                  </a:lnTo>
                  <a:lnTo>
                    <a:pt x="1699" y="1031"/>
                  </a:lnTo>
                  <a:lnTo>
                    <a:pt x="1574" y="1168"/>
                  </a:lnTo>
                  <a:lnTo>
                    <a:pt x="1458" y="1314"/>
                  </a:lnTo>
                  <a:lnTo>
                    <a:pt x="1350" y="1467"/>
                  </a:lnTo>
                  <a:lnTo>
                    <a:pt x="1253" y="1627"/>
                  </a:lnTo>
                  <a:lnTo>
                    <a:pt x="1161" y="1790"/>
                  </a:lnTo>
                  <a:lnTo>
                    <a:pt x="1081" y="1961"/>
                  </a:lnTo>
                  <a:lnTo>
                    <a:pt x="1009" y="2135"/>
                  </a:lnTo>
                  <a:lnTo>
                    <a:pt x="949" y="2316"/>
                  </a:lnTo>
                  <a:lnTo>
                    <a:pt x="898" y="2502"/>
                  </a:lnTo>
                  <a:lnTo>
                    <a:pt x="858" y="2689"/>
                  </a:lnTo>
                  <a:lnTo>
                    <a:pt x="828" y="2882"/>
                  </a:lnTo>
                  <a:lnTo>
                    <a:pt x="812" y="3080"/>
                  </a:lnTo>
                  <a:lnTo>
                    <a:pt x="806" y="3279"/>
                  </a:lnTo>
                  <a:lnTo>
                    <a:pt x="812" y="3478"/>
                  </a:lnTo>
                  <a:lnTo>
                    <a:pt x="828" y="3674"/>
                  </a:lnTo>
                  <a:lnTo>
                    <a:pt x="858" y="3867"/>
                  </a:lnTo>
                  <a:lnTo>
                    <a:pt x="898" y="4056"/>
                  </a:lnTo>
                  <a:lnTo>
                    <a:pt x="949" y="4240"/>
                  </a:lnTo>
                  <a:lnTo>
                    <a:pt x="1009" y="4421"/>
                  </a:lnTo>
                  <a:lnTo>
                    <a:pt x="1081" y="4597"/>
                  </a:lnTo>
                  <a:lnTo>
                    <a:pt x="1161" y="4766"/>
                  </a:lnTo>
                  <a:lnTo>
                    <a:pt x="1253" y="4931"/>
                  </a:lnTo>
                  <a:lnTo>
                    <a:pt x="1350" y="5089"/>
                  </a:lnTo>
                  <a:lnTo>
                    <a:pt x="1458" y="5242"/>
                  </a:lnTo>
                  <a:lnTo>
                    <a:pt x="1574" y="5388"/>
                  </a:lnTo>
                  <a:lnTo>
                    <a:pt x="1699" y="5527"/>
                  </a:lnTo>
                  <a:lnTo>
                    <a:pt x="1831" y="5659"/>
                  </a:lnTo>
                  <a:lnTo>
                    <a:pt x="1969" y="5783"/>
                  </a:lnTo>
                  <a:lnTo>
                    <a:pt x="2114" y="5898"/>
                  </a:lnTo>
                  <a:lnTo>
                    <a:pt x="2268" y="6006"/>
                  </a:lnTo>
                  <a:lnTo>
                    <a:pt x="2425" y="6106"/>
                  </a:lnTo>
                  <a:lnTo>
                    <a:pt x="2591" y="6197"/>
                  </a:lnTo>
                  <a:lnTo>
                    <a:pt x="2760" y="6277"/>
                  </a:lnTo>
                  <a:lnTo>
                    <a:pt x="2936" y="6349"/>
                  </a:lnTo>
                  <a:lnTo>
                    <a:pt x="3115" y="6411"/>
                  </a:lnTo>
                  <a:lnTo>
                    <a:pt x="3301" y="6462"/>
                  </a:lnTo>
                  <a:lnTo>
                    <a:pt x="3490" y="6502"/>
                  </a:lnTo>
                  <a:lnTo>
                    <a:pt x="3682" y="6532"/>
                  </a:lnTo>
                  <a:lnTo>
                    <a:pt x="3482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EA2D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8" name="Freeform 57"/>
            <p:cNvSpPr>
              <a:spLocks/>
            </p:cNvSpPr>
            <p:nvPr/>
          </p:nvSpPr>
          <p:spPr bwMode="auto">
            <a:xfrm>
              <a:off x="2820" y="1695"/>
              <a:ext cx="1718" cy="1715"/>
            </a:xfrm>
            <a:custGeom>
              <a:avLst/>
              <a:gdLst>
                <a:gd name="T0" fmla="*/ 1864 w 3434"/>
                <a:gd name="T1" fmla="*/ 6 h 3431"/>
                <a:gd name="T2" fmla="*/ 2150 w 3434"/>
                <a:gd name="T3" fmla="*/ 56 h 3431"/>
                <a:gd name="T4" fmla="*/ 2417 w 3434"/>
                <a:gd name="T5" fmla="*/ 150 h 3431"/>
                <a:gd name="T6" fmla="*/ 2662 w 3434"/>
                <a:gd name="T7" fmla="*/ 283 h 3431"/>
                <a:gd name="T8" fmla="*/ 2882 w 3434"/>
                <a:gd name="T9" fmla="*/ 455 h 3431"/>
                <a:gd name="T10" fmla="*/ 3069 w 3434"/>
                <a:gd name="T11" fmla="*/ 658 h 3431"/>
                <a:gd name="T12" fmla="*/ 3223 w 3434"/>
                <a:gd name="T13" fmla="*/ 891 h 3431"/>
                <a:gd name="T14" fmla="*/ 3336 w 3434"/>
                <a:gd name="T15" fmla="*/ 1146 h 3431"/>
                <a:gd name="T16" fmla="*/ 3408 w 3434"/>
                <a:gd name="T17" fmla="*/ 1423 h 3431"/>
                <a:gd name="T18" fmla="*/ 3434 w 3434"/>
                <a:gd name="T19" fmla="*/ 1716 h 3431"/>
                <a:gd name="T20" fmla="*/ 3408 w 3434"/>
                <a:gd name="T21" fmla="*/ 2007 h 3431"/>
                <a:gd name="T22" fmla="*/ 3336 w 3434"/>
                <a:gd name="T23" fmla="*/ 2284 h 3431"/>
                <a:gd name="T24" fmla="*/ 3223 w 3434"/>
                <a:gd name="T25" fmla="*/ 2542 h 3431"/>
                <a:gd name="T26" fmla="*/ 3069 w 3434"/>
                <a:gd name="T27" fmla="*/ 2773 h 3431"/>
                <a:gd name="T28" fmla="*/ 2882 w 3434"/>
                <a:gd name="T29" fmla="*/ 2976 h 3431"/>
                <a:gd name="T30" fmla="*/ 2662 w 3434"/>
                <a:gd name="T31" fmla="*/ 3148 h 3431"/>
                <a:gd name="T32" fmla="*/ 2417 w 3434"/>
                <a:gd name="T33" fmla="*/ 3283 h 3431"/>
                <a:gd name="T34" fmla="*/ 2150 w 3434"/>
                <a:gd name="T35" fmla="*/ 3377 h 3431"/>
                <a:gd name="T36" fmla="*/ 1864 w 3434"/>
                <a:gd name="T37" fmla="*/ 3425 h 3431"/>
                <a:gd name="T38" fmla="*/ 1569 w 3434"/>
                <a:gd name="T39" fmla="*/ 3425 h 3431"/>
                <a:gd name="T40" fmla="*/ 1284 w 3434"/>
                <a:gd name="T41" fmla="*/ 3377 h 3431"/>
                <a:gd name="T42" fmla="*/ 1017 w 3434"/>
                <a:gd name="T43" fmla="*/ 3283 h 3431"/>
                <a:gd name="T44" fmla="*/ 771 w 3434"/>
                <a:gd name="T45" fmla="*/ 3148 h 3431"/>
                <a:gd name="T46" fmla="*/ 552 w 3434"/>
                <a:gd name="T47" fmla="*/ 2976 h 3431"/>
                <a:gd name="T48" fmla="*/ 365 w 3434"/>
                <a:gd name="T49" fmla="*/ 2773 h 3431"/>
                <a:gd name="T50" fmla="*/ 211 w 3434"/>
                <a:gd name="T51" fmla="*/ 2542 h 3431"/>
                <a:gd name="T52" fmla="*/ 97 w 3434"/>
                <a:gd name="T53" fmla="*/ 2284 h 3431"/>
                <a:gd name="T54" fmla="*/ 26 w 3434"/>
                <a:gd name="T55" fmla="*/ 2007 h 3431"/>
                <a:gd name="T56" fmla="*/ 0 w 3434"/>
                <a:gd name="T57" fmla="*/ 1716 h 3431"/>
                <a:gd name="T58" fmla="*/ 26 w 3434"/>
                <a:gd name="T59" fmla="*/ 1423 h 3431"/>
                <a:gd name="T60" fmla="*/ 97 w 3434"/>
                <a:gd name="T61" fmla="*/ 1146 h 3431"/>
                <a:gd name="T62" fmla="*/ 211 w 3434"/>
                <a:gd name="T63" fmla="*/ 891 h 3431"/>
                <a:gd name="T64" fmla="*/ 365 w 3434"/>
                <a:gd name="T65" fmla="*/ 658 h 3431"/>
                <a:gd name="T66" fmla="*/ 552 w 3434"/>
                <a:gd name="T67" fmla="*/ 455 h 3431"/>
                <a:gd name="T68" fmla="*/ 771 w 3434"/>
                <a:gd name="T69" fmla="*/ 283 h 3431"/>
                <a:gd name="T70" fmla="*/ 1017 w 3434"/>
                <a:gd name="T71" fmla="*/ 150 h 3431"/>
                <a:gd name="T72" fmla="*/ 1284 w 3434"/>
                <a:gd name="T73" fmla="*/ 56 h 3431"/>
                <a:gd name="T74" fmla="*/ 1569 w 3434"/>
                <a:gd name="T75" fmla="*/ 6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4" h="3431">
                  <a:moveTo>
                    <a:pt x="1717" y="0"/>
                  </a:moveTo>
                  <a:lnTo>
                    <a:pt x="1864" y="6"/>
                  </a:lnTo>
                  <a:lnTo>
                    <a:pt x="2010" y="24"/>
                  </a:lnTo>
                  <a:lnTo>
                    <a:pt x="2150" y="56"/>
                  </a:lnTo>
                  <a:lnTo>
                    <a:pt x="2285" y="96"/>
                  </a:lnTo>
                  <a:lnTo>
                    <a:pt x="2417" y="150"/>
                  </a:lnTo>
                  <a:lnTo>
                    <a:pt x="2543" y="211"/>
                  </a:lnTo>
                  <a:lnTo>
                    <a:pt x="2662" y="283"/>
                  </a:lnTo>
                  <a:lnTo>
                    <a:pt x="2776" y="365"/>
                  </a:lnTo>
                  <a:lnTo>
                    <a:pt x="2882" y="455"/>
                  </a:lnTo>
                  <a:lnTo>
                    <a:pt x="2979" y="552"/>
                  </a:lnTo>
                  <a:lnTo>
                    <a:pt x="3069" y="658"/>
                  </a:lnTo>
                  <a:lnTo>
                    <a:pt x="3151" y="772"/>
                  </a:lnTo>
                  <a:lnTo>
                    <a:pt x="3223" y="891"/>
                  </a:lnTo>
                  <a:lnTo>
                    <a:pt x="3285" y="1015"/>
                  </a:lnTo>
                  <a:lnTo>
                    <a:pt x="3336" y="1146"/>
                  </a:lnTo>
                  <a:lnTo>
                    <a:pt x="3378" y="1282"/>
                  </a:lnTo>
                  <a:lnTo>
                    <a:pt x="3408" y="1423"/>
                  </a:lnTo>
                  <a:lnTo>
                    <a:pt x="3428" y="1567"/>
                  </a:lnTo>
                  <a:lnTo>
                    <a:pt x="3434" y="1716"/>
                  </a:lnTo>
                  <a:lnTo>
                    <a:pt x="3428" y="1864"/>
                  </a:lnTo>
                  <a:lnTo>
                    <a:pt x="3408" y="2007"/>
                  </a:lnTo>
                  <a:lnTo>
                    <a:pt x="3378" y="2149"/>
                  </a:lnTo>
                  <a:lnTo>
                    <a:pt x="3336" y="2284"/>
                  </a:lnTo>
                  <a:lnTo>
                    <a:pt x="3285" y="2416"/>
                  </a:lnTo>
                  <a:lnTo>
                    <a:pt x="3223" y="2542"/>
                  </a:lnTo>
                  <a:lnTo>
                    <a:pt x="3151" y="2661"/>
                  </a:lnTo>
                  <a:lnTo>
                    <a:pt x="3069" y="2773"/>
                  </a:lnTo>
                  <a:lnTo>
                    <a:pt x="2979" y="2878"/>
                  </a:lnTo>
                  <a:lnTo>
                    <a:pt x="2882" y="2976"/>
                  </a:lnTo>
                  <a:lnTo>
                    <a:pt x="2776" y="3068"/>
                  </a:lnTo>
                  <a:lnTo>
                    <a:pt x="2662" y="3148"/>
                  </a:lnTo>
                  <a:lnTo>
                    <a:pt x="2543" y="3219"/>
                  </a:lnTo>
                  <a:lnTo>
                    <a:pt x="2417" y="3283"/>
                  </a:lnTo>
                  <a:lnTo>
                    <a:pt x="2285" y="3335"/>
                  </a:lnTo>
                  <a:lnTo>
                    <a:pt x="2150" y="3377"/>
                  </a:lnTo>
                  <a:lnTo>
                    <a:pt x="2010" y="3407"/>
                  </a:lnTo>
                  <a:lnTo>
                    <a:pt x="1864" y="3425"/>
                  </a:lnTo>
                  <a:lnTo>
                    <a:pt x="1717" y="3431"/>
                  </a:lnTo>
                  <a:lnTo>
                    <a:pt x="1569" y="3425"/>
                  </a:lnTo>
                  <a:lnTo>
                    <a:pt x="1424" y="3407"/>
                  </a:lnTo>
                  <a:lnTo>
                    <a:pt x="1284" y="3377"/>
                  </a:lnTo>
                  <a:lnTo>
                    <a:pt x="1146" y="3335"/>
                  </a:lnTo>
                  <a:lnTo>
                    <a:pt x="1017" y="3283"/>
                  </a:lnTo>
                  <a:lnTo>
                    <a:pt x="891" y="3219"/>
                  </a:lnTo>
                  <a:lnTo>
                    <a:pt x="771" y="3148"/>
                  </a:lnTo>
                  <a:lnTo>
                    <a:pt x="658" y="3068"/>
                  </a:lnTo>
                  <a:lnTo>
                    <a:pt x="552" y="2976"/>
                  </a:lnTo>
                  <a:lnTo>
                    <a:pt x="454" y="2878"/>
                  </a:lnTo>
                  <a:lnTo>
                    <a:pt x="365" y="2773"/>
                  </a:lnTo>
                  <a:lnTo>
                    <a:pt x="283" y="2661"/>
                  </a:lnTo>
                  <a:lnTo>
                    <a:pt x="211" y="2542"/>
                  </a:lnTo>
                  <a:lnTo>
                    <a:pt x="149" y="2416"/>
                  </a:lnTo>
                  <a:lnTo>
                    <a:pt x="97" y="2284"/>
                  </a:lnTo>
                  <a:lnTo>
                    <a:pt x="55" y="2149"/>
                  </a:lnTo>
                  <a:lnTo>
                    <a:pt x="26" y="2007"/>
                  </a:lnTo>
                  <a:lnTo>
                    <a:pt x="6" y="1864"/>
                  </a:lnTo>
                  <a:lnTo>
                    <a:pt x="0" y="1716"/>
                  </a:lnTo>
                  <a:lnTo>
                    <a:pt x="6" y="1567"/>
                  </a:lnTo>
                  <a:lnTo>
                    <a:pt x="26" y="1423"/>
                  </a:lnTo>
                  <a:lnTo>
                    <a:pt x="55" y="1282"/>
                  </a:lnTo>
                  <a:lnTo>
                    <a:pt x="97" y="1146"/>
                  </a:lnTo>
                  <a:lnTo>
                    <a:pt x="149" y="1015"/>
                  </a:lnTo>
                  <a:lnTo>
                    <a:pt x="211" y="891"/>
                  </a:lnTo>
                  <a:lnTo>
                    <a:pt x="283" y="772"/>
                  </a:lnTo>
                  <a:lnTo>
                    <a:pt x="365" y="658"/>
                  </a:lnTo>
                  <a:lnTo>
                    <a:pt x="454" y="552"/>
                  </a:lnTo>
                  <a:lnTo>
                    <a:pt x="552" y="455"/>
                  </a:lnTo>
                  <a:lnTo>
                    <a:pt x="658" y="365"/>
                  </a:lnTo>
                  <a:lnTo>
                    <a:pt x="771" y="283"/>
                  </a:lnTo>
                  <a:lnTo>
                    <a:pt x="891" y="211"/>
                  </a:lnTo>
                  <a:lnTo>
                    <a:pt x="1017" y="150"/>
                  </a:lnTo>
                  <a:lnTo>
                    <a:pt x="1146" y="96"/>
                  </a:lnTo>
                  <a:lnTo>
                    <a:pt x="1284" y="56"/>
                  </a:lnTo>
                  <a:lnTo>
                    <a:pt x="1424" y="24"/>
                  </a:lnTo>
                  <a:lnTo>
                    <a:pt x="1569" y="6"/>
                  </a:lnTo>
                  <a:lnTo>
                    <a:pt x="1717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571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48148E-6 L 0.02162 -0.0400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1" y="-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0.23047 -0.3618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23" y="-1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0.01471 -0.0518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9" y="-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-2673" y="1"/>
            <a:ext cx="12194673" cy="6858000"/>
            <a:chOff x="-2673" y="1"/>
            <a:chExt cx="12194673" cy="6858000"/>
          </a:xfrm>
        </p:grpSpPr>
        <p:sp>
          <p:nvSpPr>
            <p:cNvPr id="39" name="모서리가 둥근 직사각형 38"/>
            <p:cNvSpPr/>
            <p:nvPr/>
          </p:nvSpPr>
          <p:spPr>
            <a:xfrm>
              <a:off x="11466286" y="1"/>
              <a:ext cx="725714" cy="6858000"/>
            </a:xfrm>
            <a:prstGeom prst="roundRect">
              <a:avLst>
                <a:gd name="adj" fmla="val 0"/>
              </a:avLst>
            </a:prstGeom>
            <a:solidFill>
              <a:srgbClr val="6A5532"/>
            </a:solidFill>
            <a:ln w="381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모서리가 둥근 직사각형 39"/>
            <p:cNvSpPr/>
            <p:nvPr/>
          </p:nvSpPr>
          <p:spPr>
            <a:xfrm>
              <a:off x="-2673" y="5834743"/>
              <a:ext cx="2499130" cy="1023258"/>
            </a:xfrm>
            <a:prstGeom prst="roundRect">
              <a:avLst>
                <a:gd name="adj" fmla="val 0"/>
              </a:avLst>
            </a:prstGeom>
            <a:solidFill>
              <a:srgbClr val="6A5532"/>
            </a:solidFill>
            <a:ln w="381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모서리가 둥근 직사각형 36"/>
            <p:cNvSpPr/>
            <p:nvPr/>
          </p:nvSpPr>
          <p:spPr>
            <a:xfrm>
              <a:off x="0" y="1"/>
              <a:ext cx="12192000" cy="6857998"/>
            </a:xfrm>
            <a:prstGeom prst="roundRect">
              <a:avLst>
                <a:gd name="adj" fmla="val 5621"/>
              </a:avLst>
            </a:prstGeom>
            <a:solidFill>
              <a:srgbClr val="6A5532"/>
            </a:solidFill>
            <a:ln w="381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1" name="모서리가 둥근 직사각형 120"/>
            <p:cNvSpPr/>
            <p:nvPr/>
          </p:nvSpPr>
          <p:spPr>
            <a:xfrm>
              <a:off x="429255" y="464458"/>
              <a:ext cx="11762745" cy="6393542"/>
            </a:xfrm>
            <a:prstGeom prst="roundRect">
              <a:avLst>
                <a:gd name="adj" fmla="val 0"/>
              </a:avLst>
            </a:prstGeom>
            <a:gradFill>
              <a:gsLst>
                <a:gs pos="0">
                  <a:srgbClr val="168F0E"/>
                </a:gs>
                <a:gs pos="100000">
                  <a:srgbClr val="155C0D"/>
                </a:gs>
              </a:gsLst>
              <a:path path="circle">
                <a:fillToRect l="50000" t="50000" r="50000" b="50000"/>
              </a:path>
            </a:gradFill>
            <a:ln w="381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7" name="타원 126"/>
            <p:cNvSpPr/>
            <p:nvPr/>
          </p:nvSpPr>
          <p:spPr>
            <a:xfrm>
              <a:off x="291112" y="232225"/>
              <a:ext cx="690694" cy="690694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b="1" dirty="0" smtClean="0"/>
                <a:t>1</a:t>
              </a:r>
              <a:endParaRPr lang="ko-KR" altLang="en-US" b="1" dirty="0"/>
            </a:p>
          </p:txBody>
        </p:sp>
        <p:sp>
          <p:nvSpPr>
            <p:cNvPr id="134" name="사다리꼴 133"/>
            <p:cNvSpPr/>
            <p:nvPr/>
          </p:nvSpPr>
          <p:spPr>
            <a:xfrm flipV="1">
              <a:off x="981806" y="464457"/>
              <a:ext cx="11210194" cy="196545"/>
            </a:xfrm>
            <a:prstGeom prst="trapezoid">
              <a:avLst>
                <a:gd name="adj" fmla="val 66448"/>
              </a:avLst>
            </a:prstGeom>
            <a:gradFill>
              <a:gsLst>
                <a:gs pos="0">
                  <a:srgbClr val="168F0E"/>
                </a:gs>
                <a:gs pos="100000">
                  <a:srgbClr val="155C0D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3175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7" name="사다리꼴 136"/>
            <p:cNvSpPr/>
            <p:nvPr/>
          </p:nvSpPr>
          <p:spPr>
            <a:xfrm rot="16200000" flipV="1">
              <a:off x="-2487786" y="3750703"/>
              <a:ext cx="6019799" cy="194793"/>
            </a:xfrm>
            <a:prstGeom prst="trapezoid">
              <a:avLst>
                <a:gd name="adj" fmla="val 66448"/>
              </a:avLst>
            </a:prstGeom>
            <a:gradFill>
              <a:gsLst>
                <a:gs pos="0">
                  <a:srgbClr val="168F0E"/>
                </a:gs>
                <a:gs pos="100000">
                  <a:srgbClr val="155C0D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3175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1" name="직사각형 40"/>
          <p:cNvSpPr/>
          <p:nvPr/>
        </p:nvSpPr>
        <p:spPr>
          <a:xfrm>
            <a:off x="1292720" y="1627346"/>
            <a:ext cx="2984719" cy="2217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0488">
              <a:lnSpc>
                <a:spcPct val="150000"/>
              </a:lnSpc>
            </a:pPr>
            <a:endParaRPr lang="en-US" altLang="ko-KR" sz="1200" dirty="0">
              <a:solidFill>
                <a:schemeClr val="bg1"/>
              </a:solidFill>
              <a:latin typeface="+mn-ea"/>
            </a:endParaRP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PowerPoint is a computer program created by Microsoft Office</a:t>
            </a: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Microsoft Office PowerPoint is the presentation program used the most in the world.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1292720" y="3844549"/>
            <a:ext cx="2984719" cy="740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lvl="1"/>
            <a:r>
              <a:rPr lang="en-US" altLang="ko-KR" sz="1600" b="1" dirty="0">
                <a:solidFill>
                  <a:schemeClr val="bg1"/>
                </a:solidFill>
                <a:latin typeface="+mn-ea"/>
              </a:rPr>
              <a:t>CONTENTS A</a:t>
            </a:r>
          </a:p>
        </p:txBody>
      </p:sp>
      <p:sp>
        <p:nvSpPr>
          <p:cNvPr id="43" name="직사각형 42"/>
          <p:cNvSpPr/>
          <p:nvPr/>
        </p:nvSpPr>
        <p:spPr>
          <a:xfrm>
            <a:off x="4913396" y="1613901"/>
            <a:ext cx="2984719" cy="2217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0488">
              <a:lnSpc>
                <a:spcPct val="150000"/>
              </a:lnSpc>
            </a:pPr>
            <a:endParaRPr lang="en-US" altLang="ko-KR" sz="1200" dirty="0">
              <a:solidFill>
                <a:schemeClr val="bg1"/>
              </a:solidFill>
              <a:latin typeface="+mn-ea"/>
            </a:endParaRP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PowerPoint is a computer program created by Microsoft Office</a:t>
            </a: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Microsoft Office PowerPoint is the presentation program used the most in the world.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4913396" y="3831104"/>
            <a:ext cx="2984719" cy="740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lvl="1"/>
            <a:r>
              <a:rPr lang="en-US" altLang="ko-KR" sz="1600" b="1" dirty="0">
                <a:solidFill>
                  <a:schemeClr val="bg1"/>
                </a:solidFill>
                <a:latin typeface="+mn-ea"/>
              </a:rPr>
              <a:t>CONTENTS B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8534072" y="1613900"/>
            <a:ext cx="2984719" cy="2217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0488">
              <a:lnSpc>
                <a:spcPct val="150000"/>
              </a:lnSpc>
            </a:pPr>
            <a:endParaRPr lang="en-US" altLang="ko-KR" sz="1200" dirty="0">
              <a:solidFill>
                <a:schemeClr val="bg1"/>
              </a:solidFill>
              <a:latin typeface="+mn-ea"/>
            </a:endParaRP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PowerPoint is a computer program created by Microsoft Office</a:t>
            </a: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Microsoft Office PowerPoint is the presentation program used the most in the world.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8534072" y="3831103"/>
            <a:ext cx="2984719" cy="740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lvl="1"/>
            <a:r>
              <a:rPr lang="en-US" altLang="ko-KR" sz="1600" b="1" dirty="0">
                <a:solidFill>
                  <a:schemeClr val="bg1"/>
                </a:solidFill>
                <a:latin typeface="+mn-ea"/>
              </a:rPr>
              <a:t>CONTENTS C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1292720" y="5064993"/>
            <a:ext cx="10226071" cy="3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lvl="1"/>
            <a:endParaRPr lang="en-US" altLang="ko-KR" sz="1600" b="1" dirty="0">
              <a:solidFill>
                <a:schemeClr val="bg1"/>
              </a:solidFill>
              <a:latin typeface="+mn-ea"/>
            </a:endParaRPr>
          </a:p>
        </p:txBody>
      </p:sp>
      <p:graphicFrame>
        <p:nvGraphicFramePr>
          <p:cNvPr id="48" name="표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57053"/>
              </p:ext>
            </p:extLst>
          </p:nvPr>
        </p:nvGraphicFramePr>
        <p:xfrm>
          <a:off x="1292720" y="5130522"/>
          <a:ext cx="10226070" cy="1405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214"/>
                <a:gridCol w="2045214"/>
                <a:gridCol w="2045214"/>
                <a:gridCol w="4090428"/>
              </a:tblGrid>
              <a:tr h="4684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155C0D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155C0D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155C0D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155C0D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8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PowerPoint</a:t>
                      </a:r>
                      <a:endParaRPr lang="ko-KR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○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PowerPoint is a computer program created by Microsoft Office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PowerPoint</a:t>
                      </a:r>
                      <a:endParaRPr lang="ko-KR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△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○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PowerPoint is a computer program created by Microsoft Office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9" name="Group 53"/>
          <p:cNvGrpSpPr>
            <a:grpSpLocks noChangeAspect="1"/>
          </p:cNvGrpSpPr>
          <p:nvPr/>
        </p:nvGrpSpPr>
        <p:grpSpPr bwMode="auto">
          <a:xfrm>
            <a:off x="2974537" y="3878413"/>
            <a:ext cx="446499" cy="446227"/>
            <a:chOff x="2198" y="519"/>
            <a:chExt cx="3280" cy="327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0" name="Freeform 55"/>
            <p:cNvSpPr>
              <a:spLocks/>
            </p:cNvSpPr>
            <p:nvPr/>
          </p:nvSpPr>
          <p:spPr bwMode="auto">
            <a:xfrm>
              <a:off x="2198" y="519"/>
              <a:ext cx="3280" cy="3278"/>
            </a:xfrm>
            <a:custGeom>
              <a:avLst/>
              <a:gdLst>
                <a:gd name="T0" fmla="*/ 3480 w 6560"/>
                <a:gd name="T1" fmla="*/ 6 h 6556"/>
                <a:gd name="T2" fmla="*/ 3869 w 6560"/>
                <a:gd name="T3" fmla="*/ 54 h 6556"/>
                <a:gd name="T4" fmla="*/ 4244 w 6560"/>
                <a:gd name="T5" fmla="*/ 143 h 6556"/>
                <a:gd name="T6" fmla="*/ 4599 w 6560"/>
                <a:gd name="T7" fmla="*/ 277 h 6556"/>
                <a:gd name="T8" fmla="*/ 4934 w 6560"/>
                <a:gd name="T9" fmla="*/ 448 h 6556"/>
                <a:gd name="T10" fmla="*/ 5248 w 6560"/>
                <a:gd name="T11" fmla="*/ 656 h 6556"/>
                <a:gd name="T12" fmla="*/ 5533 w 6560"/>
                <a:gd name="T13" fmla="*/ 895 h 6556"/>
                <a:gd name="T14" fmla="*/ 5788 w 6560"/>
                <a:gd name="T15" fmla="*/ 1166 h 6556"/>
                <a:gd name="T16" fmla="*/ 6012 w 6560"/>
                <a:gd name="T17" fmla="*/ 1465 h 6556"/>
                <a:gd name="T18" fmla="*/ 6203 w 6560"/>
                <a:gd name="T19" fmla="*/ 1788 h 6556"/>
                <a:gd name="T20" fmla="*/ 6355 w 6560"/>
                <a:gd name="T21" fmla="*/ 2135 h 6556"/>
                <a:gd name="T22" fmla="*/ 6466 w 6560"/>
                <a:gd name="T23" fmla="*/ 2500 h 6556"/>
                <a:gd name="T24" fmla="*/ 6536 w 6560"/>
                <a:gd name="T25" fmla="*/ 2882 h 6556"/>
                <a:gd name="T26" fmla="*/ 6560 w 6560"/>
                <a:gd name="T27" fmla="*/ 3279 h 6556"/>
                <a:gd name="T28" fmla="*/ 6536 w 6560"/>
                <a:gd name="T29" fmla="*/ 3674 h 6556"/>
                <a:gd name="T30" fmla="*/ 6466 w 6560"/>
                <a:gd name="T31" fmla="*/ 4056 h 6556"/>
                <a:gd name="T32" fmla="*/ 6355 w 6560"/>
                <a:gd name="T33" fmla="*/ 4421 h 6556"/>
                <a:gd name="T34" fmla="*/ 6203 w 6560"/>
                <a:gd name="T35" fmla="*/ 4768 h 6556"/>
                <a:gd name="T36" fmla="*/ 6012 w 6560"/>
                <a:gd name="T37" fmla="*/ 5091 h 6556"/>
                <a:gd name="T38" fmla="*/ 5788 w 6560"/>
                <a:gd name="T39" fmla="*/ 5390 h 6556"/>
                <a:gd name="T40" fmla="*/ 5533 w 6560"/>
                <a:gd name="T41" fmla="*/ 5661 h 6556"/>
                <a:gd name="T42" fmla="*/ 5248 w 6560"/>
                <a:gd name="T43" fmla="*/ 5902 h 6556"/>
                <a:gd name="T44" fmla="*/ 4934 w 6560"/>
                <a:gd name="T45" fmla="*/ 6108 h 6556"/>
                <a:gd name="T46" fmla="*/ 4599 w 6560"/>
                <a:gd name="T47" fmla="*/ 6279 h 6556"/>
                <a:gd name="T48" fmla="*/ 4244 w 6560"/>
                <a:gd name="T49" fmla="*/ 6413 h 6556"/>
                <a:gd name="T50" fmla="*/ 3869 w 6560"/>
                <a:gd name="T51" fmla="*/ 6502 h 6556"/>
                <a:gd name="T52" fmla="*/ 3480 w 6560"/>
                <a:gd name="T53" fmla="*/ 6550 h 6556"/>
                <a:gd name="T54" fmla="*/ 3080 w 6560"/>
                <a:gd name="T55" fmla="*/ 6550 h 6556"/>
                <a:gd name="T56" fmla="*/ 2691 w 6560"/>
                <a:gd name="T57" fmla="*/ 6502 h 6556"/>
                <a:gd name="T58" fmla="*/ 2316 w 6560"/>
                <a:gd name="T59" fmla="*/ 6413 h 6556"/>
                <a:gd name="T60" fmla="*/ 1961 w 6560"/>
                <a:gd name="T61" fmla="*/ 6279 h 6556"/>
                <a:gd name="T62" fmla="*/ 1624 w 6560"/>
                <a:gd name="T63" fmla="*/ 6108 h 6556"/>
                <a:gd name="T64" fmla="*/ 1312 w 6560"/>
                <a:gd name="T65" fmla="*/ 5902 h 6556"/>
                <a:gd name="T66" fmla="*/ 1027 w 6560"/>
                <a:gd name="T67" fmla="*/ 5661 h 6556"/>
                <a:gd name="T68" fmla="*/ 772 w 6560"/>
                <a:gd name="T69" fmla="*/ 5390 h 6556"/>
                <a:gd name="T70" fmla="*/ 547 w 6560"/>
                <a:gd name="T71" fmla="*/ 5091 h 6556"/>
                <a:gd name="T72" fmla="*/ 357 w 6560"/>
                <a:gd name="T73" fmla="*/ 4768 h 6556"/>
                <a:gd name="T74" fmla="*/ 205 w 6560"/>
                <a:gd name="T75" fmla="*/ 4421 h 6556"/>
                <a:gd name="T76" fmla="*/ 94 w 6560"/>
                <a:gd name="T77" fmla="*/ 4056 h 6556"/>
                <a:gd name="T78" fmla="*/ 24 w 6560"/>
                <a:gd name="T79" fmla="*/ 3674 h 6556"/>
                <a:gd name="T80" fmla="*/ 0 w 6560"/>
                <a:gd name="T81" fmla="*/ 3279 h 6556"/>
                <a:gd name="T82" fmla="*/ 24 w 6560"/>
                <a:gd name="T83" fmla="*/ 2882 h 6556"/>
                <a:gd name="T84" fmla="*/ 94 w 6560"/>
                <a:gd name="T85" fmla="*/ 2500 h 6556"/>
                <a:gd name="T86" fmla="*/ 205 w 6560"/>
                <a:gd name="T87" fmla="*/ 2135 h 6556"/>
                <a:gd name="T88" fmla="*/ 357 w 6560"/>
                <a:gd name="T89" fmla="*/ 1788 h 6556"/>
                <a:gd name="T90" fmla="*/ 547 w 6560"/>
                <a:gd name="T91" fmla="*/ 1465 h 6556"/>
                <a:gd name="T92" fmla="*/ 772 w 6560"/>
                <a:gd name="T93" fmla="*/ 1166 h 6556"/>
                <a:gd name="T94" fmla="*/ 1027 w 6560"/>
                <a:gd name="T95" fmla="*/ 895 h 6556"/>
                <a:gd name="T96" fmla="*/ 1312 w 6560"/>
                <a:gd name="T97" fmla="*/ 656 h 6556"/>
                <a:gd name="T98" fmla="*/ 1624 w 6560"/>
                <a:gd name="T99" fmla="*/ 448 h 6556"/>
                <a:gd name="T100" fmla="*/ 1961 w 6560"/>
                <a:gd name="T101" fmla="*/ 277 h 6556"/>
                <a:gd name="T102" fmla="*/ 2316 w 6560"/>
                <a:gd name="T103" fmla="*/ 143 h 6556"/>
                <a:gd name="T104" fmla="*/ 2691 w 6560"/>
                <a:gd name="T105" fmla="*/ 54 h 6556"/>
                <a:gd name="T106" fmla="*/ 3080 w 6560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60" h="6556">
                  <a:moveTo>
                    <a:pt x="3279" y="0"/>
                  </a:moveTo>
                  <a:lnTo>
                    <a:pt x="3480" y="6"/>
                  </a:lnTo>
                  <a:lnTo>
                    <a:pt x="3676" y="24"/>
                  </a:lnTo>
                  <a:lnTo>
                    <a:pt x="3869" y="54"/>
                  </a:lnTo>
                  <a:lnTo>
                    <a:pt x="4059" y="94"/>
                  </a:lnTo>
                  <a:lnTo>
                    <a:pt x="4244" y="143"/>
                  </a:lnTo>
                  <a:lnTo>
                    <a:pt x="4424" y="205"/>
                  </a:lnTo>
                  <a:lnTo>
                    <a:pt x="4599" y="277"/>
                  </a:lnTo>
                  <a:lnTo>
                    <a:pt x="4771" y="357"/>
                  </a:lnTo>
                  <a:lnTo>
                    <a:pt x="4934" y="448"/>
                  </a:lnTo>
                  <a:lnTo>
                    <a:pt x="5094" y="546"/>
                  </a:lnTo>
                  <a:lnTo>
                    <a:pt x="5248" y="656"/>
                  </a:lnTo>
                  <a:lnTo>
                    <a:pt x="5393" y="771"/>
                  </a:lnTo>
                  <a:lnTo>
                    <a:pt x="5533" y="895"/>
                  </a:lnTo>
                  <a:lnTo>
                    <a:pt x="5664" y="1027"/>
                  </a:lnTo>
                  <a:lnTo>
                    <a:pt x="5788" y="1166"/>
                  </a:lnTo>
                  <a:lnTo>
                    <a:pt x="5904" y="1312"/>
                  </a:lnTo>
                  <a:lnTo>
                    <a:pt x="6012" y="1465"/>
                  </a:lnTo>
                  <a:lnTo>
                    <a:pt x="6111" y="1625"/>
                  </a:lnTo>
                  <a:lnTo>
                    <a:pt x="6203" y="1788"/>
                  </a:lnTo>
                  <a:lnTo>
                    <a:pt x="6283" y="1959"/>
                  </a:lnTo>
                  <a:lnTo>
                    <a:pt x="6355" y="2135"/>
                  </a:lnTo>
                  <a:lnTo>
                    <a:pt x="6416" y="2314"/>
                  </a:lnTo>
                  <a:lnTo>
                    <a:pt x="6466" y="2500"/>
                  </a:lnTo>
                  <a:lnTo>
                    <a:pt x="6506" y="2689"/>
                  </a:lnTo>
                  <a:lnTo>
                    <a:pt x="6536" y="2882"/>
                  </a:lnTo>
                  <a:lnTo>
                    <a:pt x="6554" y="3078"/>
                  </a:lnTo>
                  <a:lnTo>
                    <a:pt x="6560" y="3279"/>
                  </a:lnTo>
                  <a:lnTo>
                    <a:pt x="6554" y="3478"/>
                  </a:lnTo>
                  <a:lnTo>
                    <a:pt x="6536" y="3674"/>
                  </a:lnTo>
                  <a:lnTo>
                    <a:pt x="6506" y="3867"/>
                  </a:lnTo>
                  <a:lnTo>
                    <a:pt x="6466" y="4056"/>
                  </a:lnTo>
                  <a:lnTo>
                    <a:pt x="6416" y="4242"/>
                  </a:lnTo>
                  <a:lnTo>
                    <a:pt x="6355" y="4421"/>
                  </a:lnTo>
                  <a:lnTo>
                    <a:pt x="6283" y="4597"/>
                  </a:lnTo>
                  <a:lnTo>
                    <a:pt x="6203" y="4768"/>
                  </a:lnTo>
                  <a:lnTo>
                    <a:pt x="6111" y="4933"/>
                  </a:lnTo>
                  <a:lnTo>
                    <a:pt x="6012" y="5091"/>
                  </a:lnTo>
                  <a:lnTo>
                    <a:pt x="5904" y="5244"/>
                  </a:lnTo>
                  <a:lnTo>
                    <a:pt x="5788" y="5390"/>
                  </a:lnTo>
                  <a:lnTo>
                    <a:pt x="5664" y="5529"/>
                  </a:lnTo>
                  <a:lnTo>
                    <a:pt x="5533" y="5661"/>
                  </a:lnTo>
                  <a:lnTo>
                    <a:pt x="5393" y="5785"/>
                  </a:lnTo>
                  <a:lnTo>
                    <a:pt x="5248" y="5902"/>
                  </a:lnTo>
                  <a:lnTo>
                    <a:pt x="5094" y="6010"/>
                  </a:lnTo>
                  <a:lnTo>
                    <a:pt x="4934" y="6108"/>
                  </a:lnTo>
                  <a:lnTo>
                    <a:pt x="4771" y="6199"/>
                  </a:lnTo>
                  <a:lnTo>
                    <a:pt x="4599" y="6279"/>
                  </a:lnTo>
                  <a:lnTo>
                    <a:pt x="4424" y="6351"/>
                  </a:lnTo>
                  <a:lnTo>
                    <a:pt x="4244" y="6413"/>
                  </a:lnTo>
                  <a:lnTo>
                    <a:pt x="4059" y="6462"/>
                  </a:lnTo>
                  <a:lnTo>
                    <a:pt x="3869" y="6502"/>
                  </a:lnTo>
                  <a:lnTo>
                    <a:pt x="3676" y="6532"/>
                  </a:lnTo>
                  <a:lnTo>
                    <a:pt x="3480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56"/>
            <p:cNvSpPr>
              <a:spLocks/>
            </p:cNvSpPr>
            <p:nvPr/>
          </p:nvSpPr>
          <p:spPr bwMode="auto">
            <a:xfrm>
              <a:off x="2198" y="519"/>
              <a:ext cx="1841" cy="3278"/>
            </a:xfrm>
            <a:custGeom>
              <a:avLst/>
              <a:gdLst>
                <a:gd name="T0" fmla="*/ 3482 w 3682"/>
                <a:gd name="T1" fmla="*/ 6 h 6556"/>
                <a:gd name="T2" fmla="*/ 3490 w 3682"/>
                <a:gd name="T3" fmla="*/ 54 h 6556"/>
                <a:gd name="T4" fmla="*/ 3115 w 3682"/>
                <a:gd name="T5" fmla="*/ 145 h 6556"/>
                <a:gd name="T6" fmla="*/ 2760 w 3682"/>
                <a:gd name="T7" fmla="*/ 279 h 6556"/>
                <a:gd name="T8" fmla="*/ 2425 w 3682"/>
                <a:gd name="T9" fmla="*/ 450 h 6556"/>
                <a:gd name="T10" fmla="*/ 2114 w 3682"/>
                <a:gd name="T11" fmla="*/ 658 h 6556"/>
                <a:gd name="T12" fmla="*/ 1831 w 3682"/>
                <a:gd name="T13" fmla="*/ 897 h 6556"/>
                <a:gd name="T14" fmla="*/ 1574 w 3682"/>
                <a:gd name="T15" fmla="*/ 1168 h 6556"/>
                <a:gd name="T16" fmla="*/ 1350 w 3682"/>
                <a:gd name="T17" fmla="*/ 1467 h 6556"/>
                <a:gd name="T18" fmla="*/ 1161 w 3682"/>
                <a:gd name="T19" fmla="*/ 1790 h 6556"/>
                <a:gd name="T20" fmla="*/ 1009 w 3682"/>
                <a:gd name="T21" fmla="*/ 2135 h 6556"/>
                <a:gd name="T22" fmla="*/ 898 w 3682"/>
                <a:gd name="T23" fmla="*/ 2502 h 6556"/>
                <a:gd name="T24" fmla="*/ 828 w 3682"/>
                <a:gd name="T25" fmla="*/ 2882 h 6556"/>
                <a:gd name="T26" fmla="*/ 806 w 3682"/>
                <a:gd name="T27" fmla="*/ 3279 h 6556"/>
                <a:gd name="T28" fmla="*/ 828 w 3682"/>
                <a:gd name="T29" fmla="*/ 3674 h 6556"/>
                <a:gd name="T30" fmla="*/ 898 w 3682"/>
                <a:gd name="T31" fmla="*/ 4056 h 6556"/>
                <a:gd name="T32" fmla="*/ 1009 w 3682"/>
                <a:gd name="T33" fmla="*/ 4421 h 6556"/>
                <a:gd name="T34" fmla="*/ 1161 w 3682"/>
                <a:gd name="T35" fmla="*/ 4766 h 6556"/>
                <a:gd name="T36" fmla="*/ 1350 w 3682"/>
                <a:gd name="T37" fmla="*/ 5089 h 6556"/>
                <a:gd name="T38" fmla="*/ 1574 w 3682"/>
                <a:gd name="T39" fmla="*/ 5388 h 6556"/>
                <a:gd name="T40" fmla="*/ 1831 w 3682"/>
                <a:gd name="T41" fmla="*/ 5659 h 6556"/>
                <a:gd name="T42" fmla="*/ 2114 w 3682"/>
                <a:gd name="T43" fmla="*/ 5898 h 6556"/>
                <a:gd name="T44" fmla="*/ 2425 w 3682"/>
                <a:gd name="T45" fmla="*/ 6106 h 6556"/>
                <a:gd name="T46" fmla="*/ 2760 w 3682"/>
                <a:gd name="T47" fmla="*/ 6277 h 6556"/>
                <a:gd name="T48" fmla="*/ 3115 w 3682"/>
                <a:gd name="T49" fmla="*/ 6411 h 6556"/>
                <a:gd name="T50" fmla="*/ 3490 w 3682"/>
                <a:gd name="T51" fmla="*/ 6502 h 6556"/>
                <a:gd name="T52" fmla="*/ 3482 w 3682"/>
                <a:gd name="T53" fmla="*/ 6550 h 6556"/>
                <a:gd name="T54" fmla="*/ 3080 w 3682"/>
                <a:gd name="T55" fmla="*/ 6550 h 6556"/>
                <a:gd name="T56" fmla="*/ 2691 w 3682"/>
                <a:gd name="T57" fmla="*/ 6502 h 6556"/>
                <a:gd name="T58" fmla="*/ 2316 w 3682"/>
                <a:gd name="T59" fmla="*/ 6413 h 6556"/>
                <a:gd name="T60" fmla="*/ 1961 w 3682"/>
                <a:gd name="T61" fmla="*/ 6279 h 6556"/>
                <a:gd name="T62" fmla="*/ 1624 w 3682"/>
                <a:gd name="T63" fmla="*/ 6108 h 6556"/>
                <a:gd name="T64" fmla="*/ 1312 w 3682"/>
                <a:gd name="T65" fmla="*/ 5902 h 6556"/>
                <a:gd name="T66" fmla="*/ 1027 w 3682"/>
                <a:gd name="T67" fmla="*/ 5661 h 6556"/>
                <a:gd name="T68" fmla="*/ 772 w 3682"/>
                <a:gd name="T69" fmla="*/ 5390 h 6556"/>
                <a:gd name="T70" fmla="*/ 547 w 3682"/>
                <a:gd name="T71" fmla="*/ 5091 h 6556"/>
                <a:gd name="T72" fmla="*/ 357 w 3682"/>
                <a:gd name="T73" fmla="*/ 4768 h 6556"/>
                <a:gd name="T74" fmla="*/ 205 w 3682"/>
                <a:gd name="T75" fmla="*/ 4421 h 6556"/>
                <a:gd name="T76" fmla="*/ 94 w 3682"/>
                <a:gd name="T77" fmla="*/ 4056 h 6556"/>
                <a:gd name="T78" fmla="*/ 24 w 3682"/>
                <a:gd name="T79" fmla="*/ 3674 h 6556"/>
                <a:gd name="T80" fmla="*/ 0 w 3682"/>
                <a:gd name="T81" fmla="*/ 3279 h 6556"/>
                <a:gd name="T82" fmla="*/ 24 w 3682"/>
                <a:gd name="T83" fmla="*/ 2882 h 6556"/>
                <a:gd name="T84" fmla="*/ 94 w 3682"/>
                <a:gd name="T85" fmla="*/ 2500 h 6556"/>
                <a:gd name="T86" fmla="*/ 205 w 3682"/>
                <a:gd name="T87" fmla="*/ 2135 h 6556"/>
                <a:gd name="T88" fmla="*/ 357 w 3682"/>
                <a:gd name="T89" fmla="*/ 1788 h 6556"/>
                <a:gd name="T90" fmla="*/ 547 w 3682"/>
                <a:gd name="T91" fmla="*/ 1465 h 6556"/>
                <a:gd name="T92" fmla="*/ 772 w 3682"/>
                <a:gd name="T93" fmla="*/ 1166 h 6556"/>
                <a:gd name="T94" fmla="*/ 1027 w 3682"/>
                <a:gd name="T95" fmla="*/ 895 h 6556"/>
                <a:gd name="T96" fmla="*/ 1312 w 3682"/>
                <a:gd name="T97" fmla="*/ 656 h 6556"/>
                <a:gd name="T98" fmla="*/ 1624 w 3682"/>
                <a:gd name="T99" fmla="*/ 448 h 6556"/>
                <a:gd name="T100" fmla="*/ 1961 w 3682"/>
                <a:gd name="T101" fmla="*/ 277 h 6556"/>
                <a:gd name="T102" fmla="*/ 2316 w 3682"/>
                <a:gd name="T103" fmla="*/ 143 h 6556"/>
                <a:gd name="T104" fmla="*/ 2691 w 3682"/>
                <a:gd name="T105" fmla="*/ 54 h 6556"/>
                <a:gd name="T106" fmla="*/ 3080 w 3682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82" h="6556">
                  <a:moveTo>
                    <a:pt x="3279" y="0"/>
                  </a:moveTo>
                  <a:lnTo>
                    <a:pt x="3482" y="6"/>
                  </a:lnTo>
                  <a:lnTo>
                    <a:pt x="3682" y="26"/>
                  </a:lnTo>
                  <a:lnTo>
                    <a:pt x="3490" y="54"/>
                  </a:lnTo>
                  <a:lnTo>
                    <a:pt x="3301" y="96"/>
                  </a:lnTo>
                  <a:lnTo>
                    <a:pt x="3115" y="145"/>
                  </a:lnTo>
                  <a:lnTo>
                    <a:pt x="2936" y="207"/>
                  </a:lnTo>
                  <a:lnTo>
                    <a:pt x="2760" y="279"/>
                  </a:lnTo>
                  <a:lnTo>
                    <a:pt x="2591" y="361"/>
                  </a:lnTo>
                  <a:lnTo>
                    <a:pt x="2425" y="450"/>
                  </a:lnTo>
                  <a:lnTo>
                    <a:pt x="2268" y="550"/>
                  </a:lnTo>
                  <a:lnTo>
                    <a:pt x="2114" y="658"/>
                  </a:lnTo>
                  <a:lnTo>
                    <a:pt x="1969" y="773"/>
                  </a:lnTo>
                  <a:lnTo>
                    <a:pt x="1831" y="897"/>
                  </a:lnTo>
                  <a:lnTo>
                    <a:pt x="1699" y="1031"/>
                  </a:lnTo>
                  <a:lnTo>
                    <a:pt x="1574" y="1168"/>
                  </a:lnTo>
                  <a:lnTo>
                    <a:pt x="1458" y="1314"/>
                  </a:lnTo>
                  <a:lnTo>
                    <a:pt x="1350" y="1467"/>
                  </a:lnTo>
                  <a:lnTo>
                    <a:pt x="1253" y="1627"/>
                  </a:lnTo>
                  <a:lnTo>
                    <a:pt x="1161" y="1790"/>
                  </a:lnTo>
                  <a:lnTo>
                    <a:pt x="1081" y="1961"/>
                  </a:lnTo>
                  <a:lnTo>
                    <a:pt x="1009" y="2135"/>
                  </a:lnTo>
                  <a:lnTo>
                    <a:pt x="949" y="2316"/>
                  </a:lnTo>
                  <a:lnTo>
                    <a:pt x="898" y="2502"/>
                  </a:lnTo>
                  <a:lnTo>
                    <a:pt x="858" y="2689"/>
                  </a:lnTo>
                  <a:lnTo>
                    <a:pt x="828" y="2882"/>
                  </a:lnTo>
                  <a:lnTo>
                    <a:pt x="812" y="3080"/>
                  </a:lnTo>
                  <a:lnTo>
                    <a:pt x="806" y="3279"/>
                  </a:lnTo>
                  <a:lnTo>
                    <a:pt x="812" y="3478"/>
                  </a:lnTo>
                  <a:lnTo>
                    <a:pt x="828" y="3674"/>
                  </a:lnTo>
                  <a:lnTo>
                    <a:pt x="858" y="3867"/>
                  </a:lnTo>
                  <a:lnTo>
                    <a:pt x="898" y="4056"/>
                  </a:lnTo>
                  <a:lnTo>
                    <a:pt x="949" y="4240"/>
                  </a:lnTo>
                  <a:lnTo>
                    <a:pt x="1009" y="4421"/>
                  </a:lnTo>
                  <a:lnTo>
                    <a:pt x="1081" y="4597"/>
                  </a:lnTo>
                  <a:lnTo>
                    <a:pt x="1161" y="4766"/>
                  </a:lnTo>
                  <a:lnTo>
                    <a:pt x="1253" y="4931"/>
                  </a:lnTo>
                  <a:lnTo>
                    <a:pt x="1350" y="5089"/>
                  </a:lnTo>
                  <a:lnTo>
                    <a:pt x="1458" y="5242"/>
                  </a:lnTo>
                  <a:lnTo>
                    <a:pt x="1574" y="5388"/>
                  </a:lnTo>
                  <a:lnTo>
                    <a:pt x="1699" y="5527"/>
                  </a:lnTo>
                  <a:lnTo>
                    <a:pt x="1831" y="5659"/>
                  </a:lnTo>
                  <a:lnTo>
                    <a:pt x="1969" y="5783"/>
                  </a:lnTo>
                  <a:lnTo>
                    <a:pt x="2114" y="5898"/>
                  </a:lnTo>
                  <a:lnTo>
                    <a:pt x="2268" y="6006"/>
                  </a:lnTo>
                  <a:lnTo>
                    <a:pt x="2425" y="6106"/>
                  </a:lnTo>
                  <a:lnTo>
                    <a:pt x="2591" y="6197"/>
                  </a:lnTo>
                  <a:lnTo>
                    <a:pt x="2760" y="6277"/>
                  </a:lnTo>
                  <a:lnTo>
                    <a:pt x="2936" y="6349"/>
                  </a:lnTo>
                  <a:lnTo>
                    <a:pt x="3115" y="6411"/>
                  </a:lnTo>
                  <a:lnTo>
                    <a:pt x="3301" y="6462"/>
                  </a:lnTo>
                  <a:lnTo>
                    <a:pt x="3490" y="6502"/>
                  </a:lnTo>
                  <a:lnTo>
                    <a:pt x="3682" y="6532"/>
                  </a:lnTo>
                  <a:lnTo>
                    <a:pt x="3482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F2B8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57"/>
            <p:cNvSpPr>
              <a:spLocks/>
            </p:cNvSpPr>
            <p:nvPr/>
          </p:nvSpPr>
          <p:spPr bwMode="auto">
            <a:xfrm>
              <a:off x="2820" y="1695"/>
              <a:ext cx="1718" cy="1715"/>
            </a:xfrm>
            <a:custGeom>
              <a:avLst/>
              <a:gdLst>
                <a:gd name="T0" fmla="*/ 1864 w 3434"/>
                <a:gd name="T1" fmla="*/ 6 h 3431"/>
                <a:gd name="T2" fmla="*/ 2150 w 3434"/>
                <a:gd name="T3" fmla="*/ 56 h 3431"/>
                <a:gd name="T4" fmla="*/ 2417 w 3434"/>
                <a:gd name="T5" fmla="*/ 150 h 3431"/>
                <a:gd name="T6" fmla="*/ 2662 w 3434"/>
                <a:gd name="T7" fmla="*/ 283 h 3431"/>
                <a:gd name="T8" fmla="*/ 2882 w 3434"/>
                <a:gd name="T9" fmla="*/ 455 h 3431"/>
                <a:gd name="T10" fmla="*/ 3069 w 3434"/>
                <a:gd name="T11" fmla="*/ 658 h 3431"/>
                <a:gd name="T12" fmla="*/ 3223 w 3434"/>
                <a:gd name="T13" fmla="*/ 891 h 3431"/>
                <a:gd name="T14" fmla="*/ 3336 w 3434"/>
                <a:gd name="T15" fmla="*/ 1146 h 3431"/>
                <a:gd name="T16" fmla="*/ 3408 w 3434"/>
                <a:gd name="T17" fmla="*/ 1423 h 3431"/>
                <a:gd name="T18" fmla="*/ 3434 w 3434"/>
                <a:gd name="T19" fmla="*/ 1716 h 3431"/>
                <a:gd name="T20" fmla="*/ 3408 w 3434"/>
                <a:gd name="T21" fmla="*/ 2007 h 3431"/>
                <a:gd name="T22" fmla="*/ 3336 w 3434"/>
                <a:gd name="T23" fmla="*/ 2284 h 3431"/>
                <a:gd name="T24" fmla="*/ 3223 w 3434"/>
                <a:gd name="T25" fmla="*/ 2542 h 3431"/>
                <a:gd name="T26" fmla="*/ 3069 w 3434"/>
                <a:gd name="T27" fmla="*/ 2773 h 3431"/>
                <a:gd name="T28" fmla="*/ 2882 w 3434"/>
                <a:gd name="T29" fmla="*/ 2976 h 3431"/>
                <a:gd name="T30" fmla="*/ 2662 w 3434"/>
                <a:gd name="T31" fmla="*/ 3148 h 3431"/>
                <a:gd name="T32" fmla="*/ 2417 w 3434"/>
                <a:gd name="T33" fmla="*/ 3283 h 3431"/>
                <a:gd name="T34" fmla="*/ 2150 w 3434"/>
                <a:gd name="T35" fmla="*/ 3377 h 3431"/>
                <a:gd name="T36" fmla="*/ 1864 w 3434"/>
                <a:gd name="T37" fmla="*/ 3425 h 3431"/>
                <a:gd name="T38" fmla="*/ 1569 w 3434"/>
                <a:gd name="T39" fmla="*/ 3425 h 3431"/>
                <a:gd name="T40" fmla="*/ 1284 w 3434"/>
                <a:gd name="T41" fmla="*/ 3377 h 3431"/>
                <a:gd name="T42" fmla="*/ 1017 w 3434"/>
                <a:gd name="T43" fmla="*/ 3283 h 3431"/>
                <a:gd name="T44" fmla="*/ 771 w 3434"/>
                <a:gd name="T45" fmla="*/ 3148 h 3431"/>
                <a:gd name="T46" fmla="*/ 552 w 3434"/>
                <a:gd name="T47" fmla="*/ 2976 h 3431"/>
                <a:gd name="T48" fmla="*/ 365 w 3434"/>
                <a:gd name="T49" fmla="*/ 2773 h 3431"/>
                <a:gd name="T50" fmla="*/ 211 w 3434"/>
                <a:gd name="T51" fmla="*/ 2542 h 3431"/>
                <a:gd name="T52" fmla="*/ 97 w 3434"/>
                <a:gd name="T53" fmla="*/ 2284 h 3431"/>
                <a:gd name="T54" fmla="*/ 26 w 3434"/>
                <a:gd name="T55" fmla="*/ 2007 h 3431"/>
                <a:gd name="T56" fmla="*/ 0 w 3434"/>
                <a:gd name="T57" fmla="*/ 1716 h 3431"/>
                <a:gd name="T58" fmla="*/ 26 w 3434"/>
                <a:gd name="T59" fmla="*/ 1423 h 3431"/>
                <a:gd name="T60" fmla="*/ 97 w 3434"/>
                <a:gd name="T61" fmla="*/ 1146 h 3431"/>
                <a:gd name="T62" fmla="*/ 211 w 3434"/>
                <a:gd name="T63" fmla="*/ 891 h 3431"/>
                <a:gd name="T64" fmla="*/ 365 w 3434"/>
                <a:gd name="T65" fmla="*/ 658 h 3431"/>
                <a:gd name="T66" fmla="*/ 552 w 3434"/>
                <a:gd name="T67" fmla="*/ 455 h 3431"/>
                <a:gd name="T68" fmla="*/ 771 w 3434"/>
                <a:gd name="T69" fmla="*/ 283 h 3431"/>
                <a:gd name="T70" fmla="*/ 1017 w 3434"/>
                <a:gd name="T71" fmla="*/ 150 h 3431"/>
                <a:gd name="T72" fmla="*/ 1284 w 3434"/>
                <a:gd name="T73" fmla="*/ 56 h 3431"/>
                <a:gd name="T74" fmla="*/ 1569 w 3434"/>
                <a:gd name="T75" fmla="*/ 6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4" h="3431">
                  <a:moveTo>
                    <a:pt x="1717" y="0"/>
                  </a:moveTo>
                  <a:lnTo>
                    <a:pt x="1864" y="6"/>
                  </a:lnTo>
                  <a:lnTo>
                    <a:pt x="2010" y="24"/>
                  </a:lnTo>
                  <a:lnTo>
                    <a:pt x="2150" y="56"/>
                  </a:lnTo>
                  <a:lnTo>
                    <a:pt x="2285" y="96"/>
                  </a:lnTo>
                  <a:lnTo>
                    <a:pt x="2417" y="150"/>
                  </a:lnTo>
                  <a:lnTo>
                    <a:pt x="2543" y="211"/>
                  </a:lnTo>
                  <a:lnTo>
                    <a:pt x="2662" y="283"/>
                  </a:lnTo>
                  <a:lnTo>
                    <a:pt x="2776" y="365"/>
                  </a:lnTo>
                  <a:lnTo>
                    <a:pt x="2882" y="455"/>
                  </a:lnTo>
                  <a:lnTo>
                    <a:pt x="2979" y="552"/>
                  </a:lnTo>
                  <a:lnTo>
                    <a:pt x="3069" y="658"/>
                  </a:lnTo>
                  <a:lnTo>
                    <a:pt x="3151" y="772"/>
                  </a:lnTo>
                  <a:lnTo>
                    <a:pt x="3223" y="891"/>
                  </a:lnTo>
                  <a:lnTo>
                    <a:pt x="3285" y="1015"/>
                  </a:lnTo>
                  <a:lnTo>
                    <a:pt x="3336" y="1146"/>
                  </a:lnTo>
                  <a:lnTo>
                    <a:pt x="3378" y="1282"/>
                  </a:lnTo>
                  <a:lnTo>
                    <a:pt x="3408" y="1423"/>
                  </a:lnTo>
                  <a:lnTo>
                    <a:pt x="3428" y="1567"/>
                  </a:lnTo>
                  <a:lnTo>
                    <a:pt x="3434" y="1716"/>
                  </a:lnTo>
                  <a:lnTo>
                    <a:pt x="3428" y="1864"/>
                  </a:lnTo>
                  <a:lnTo>
                    <a:pt x="3408" y="2007"/>
                  </a:lnTo>
                  <a:lnTo>
                    <a:pt x="3378" y="2149"/>
                  </a:lnTo>
                  <a:lnTo>
                    <a:pt x="3336" y="2284"/>
                  </a:lnTo>
                  <a:lnTo>
                    <a:pt x="3285" y="2416"/>
                  </a:lnTo>
                  <a:lnTo>
                    <a:pt x="3223" y="2542"/>
                  </a:lnTo>
                  <a:lnTo>
                    <a:pt x="3151" y="2661"/>
                  </a:lnTo>
                  <a:lnTo>
                    <a:pt x="3069" y="2773"/>
                  </a:lnTo>
                  <a:lnTo>
                    <a:pt x="2979" y="2878"/>
                  </a:lnTo>
                  <a:lnTo>
                    <a:pt x="2882" y="2976"/>
                  </a:lnTo>
                  <a:lnTo>
                    <a:pt x="2776" y="3068"/>
                  </a:lnTo>
                  <a:lnTo>
                    <a:pt x="2662" y="3148"/>
                  </a:lnTo>
                  <a:lnTo>
                    <a:pt x="2543" y="3219"/>
                  </a:lnTo>
                  <a:lnTo>
                    <a:pt x="2417" y="3283"/>
                  </a:lnTo>
                  <a:lnTo>
                    <a:pt x="2285" y="3335"/>
                  </a:lnTo>
                  <a:lnTo>
                    <a:pt x="2150" y="3377"/>
                  </a:lnTo>
                  <a:lnTo>
                    <a:pt x="2010" y="3407"/>
                  </a:lnTo>
                  <a:lnTo>
                    <a:pt x="1864" y="3425"/>
                  </a:lnTo>
                  <a:lnTo>
                    <a:pt x="1717" y="3431"/>
                  </a:lnTo>
                  <a:lnTo>
                    <a:pt x="1569" y="3425"/>
                  </a:lnTo>
                  <a:lnTo>
                    <a:pt x="1424" y="3407"/>
                  </a:lnTo>
                  <a:lnTo>
                    <a:pt x="1284" y="3377"/>
                  </a:lnTo>
                  <a:lnTo>
                    <a:pt x="1146" y="3335"/>
                  </a:lnTo>
                  <a:lnTo>
                    <a:pt x="1017" y="3283"/>
                  </a:lnTo>
                  <a:lnTo>
                    <a:pt x="891" y="3219"/>
                  </a:lnTo>
                  <a:lnTo>
                    <a:pt x="771" y="3148"/>
                  </a:lnTo>
                  <a:lnTo>
                    <a:pt x="658" y="3068"/>
                  </a:lnTo>
                  <a:lnTo>
                    <a:pt x="552" y="2976"/>
                  </a:lnTo>
                  <a:lnTo>
                    <a:pt x="454" y="2878"/>
                  </a:lnTo>
                  <a:lnTo>
                    <a:pt x="365" y="2773"/>
                  </a:lnTo>
                  <a:lnTo>
                    <a:pt x="283" y="2661"/>
                  </a:lnTo>
                  <a:lnTo>
                    <a:pt x="211" y="2542"/>
                  </a:lnTo>
                  <a:lnTo>
                    <a:pt x="149" y="2416"/>
                  </a:lnTo>
                  <a:lnTo>
                    <a:pt x="97" y="2284"/>
                  </a:lnTo>
                  <a:lnTo>
                    <a:pt x="55" y="2149"/>
                  </a:lnTo>
                  <a:lnTo>
                    <a:pt x="26" y="2007"/>
                  </a:lnTo>
                  <a:lnTo>
                    <a:pt x="6" y="1864"/>
                  </a:lnTo>
                  <a:lnTo>
                    <a:pt x="0" y="1716"/>
                  </a:lnTo>
                  <a:lnTo>
                    <a:pt x="6" y="1567"/>
                  </a:lnTo>
                  <a:lnTo>
                    <a:pt x="26" y="1423"/>
                  </a:lnTo>
                  <a:lnTo>
                    <a:pt x="55" y="1282"/>
                  </a:lnTo>
                  <a:lnTo>
                    <a:pt x="97" y="1146"/>
                  </a:lnTo>
                  <a:lnTo>
                    <a:pt x="149" y="1015"/>
                  </a:lnTo>
                  <a:lnTo>
                    <a:pt x="211" y="891"/>
                  </a:lnTo>
                  <a:lnTo>
                    <a:pt x="283" y="772"/>
                  </a:lnTo>
                  <a:lnTo>
                    <a:pt x="365" y="658"/>
                  </a:lnTo>
                  <a:lnTo>
                    <a:pt x="454" y="552"/>
                  </a:lnTo>
                  <a:lnTo>
                    <a:pt x="552" y="455"/>
                  </a:lnTo>
                  <a:lnTo>
                    <a:pt x="658" y="365"/>
                  </a:lnTo>
                  <a:lnTo>
                    <a:pt x="771" y="283"/>
                  </a:lnTo>
                  <a:lnTo>
                    <a:pt x="891" y="211"/>
                  </a:lnTo>
                  <a:lnTo>
                    <a:pt x="1017" y="150"/>
                  </a:lnTo>
                  <a:lnTo>
                    <a:pt x="1146" y="96"/>
                  </a:lnTo>
                  <a:lnTo>
                    <a:pt x="1284" y="56"/>
                  </a:lnTo>
                  <a:lnTo>
                    <a:pt x="1424" y="24"/>
                  </a:lnTo>
                  <a:lnTo>
                    <a:pt x="1569" y="6"/>
                  </a:lnTo>
                  <a:lnTo>
                    <a:pt x="1717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53" name="Group 53"/>
          <p:cNvGrpSpPr>
            <a:grpSpLocks noChangeAspect="1"/>
          </p:cNvGrpSpPr>
          <p:nvPr/>
        </p:nvGrpSpPr>
        <p:grpSpPr bwMode="auto">
          <a:xfrm>
            <a:off x="6500485" y="3831102"/>
            <a:ext cx="446499" cy="446227"/>
            <a:chOff x="2198" y="519"/>
            <a:chExt cx="3280" cy="327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2198" y="519"/>
              <a:ext cx="3280" cy="3278"/>
            </a:xfrm>
            <a:custGeom>
              <a:avLst/>
              <a:gdLst>
                <a:gd name="T0" fmla="*/ 3480 w 6560"/>
                <a:gd name="T1" fmla="*/ 6 h 6556"/>
                <a:gd name="T2" fmla="*/ 3869 w 6560"/>
                <a:gd name="T3" fmla="*/ 54 h 6556"/>
                <a:gd name="T4" fmla="*/ 4244 w 6560"/>
                <a:gd name="T5" fmla="*/ 143 h 6556"/>
                <a:gd name="T6" fmla="*/ 4599 w 6560"/>
                <a:gd name="T7" fmla="*/ 277 h 6556"/>
                <a:gd name="T8" fmla="*/ 4934 w 6560"/>
                <a:gd name="T9" fmla="*/ 448 h 6556"/>
                <a:gd name="T10" fmla="*/ 5248 w 6560"/>
                <a:gd name="T11" fmla="*/ 656 h 6556"/>
                <a:gd name="T12" fmla="*/ 5533 w 6560"/>
                <a:gd name="T13" fmla="*/ 895 h 6556"/>
                <a:gd name="T14" fmla="*/ 5788 w 6560"/>
                <a:gd name="T15" fmla="*/ 1166 h 6556"/>
                <a:gd name="T16" fmla="*/ 6012 w 6560"/>
                <a:gd name="T17" fmla="*/ 1465 h 6556"/>
                <a:gd name="T18" fmla="*/ 6203 w 6560"/>
                <a:gd name="T19" fmla="*/ 1788 h 6556"/>
                <a:gd name="T20" fmla="*/ 6355 w 6560"/>
                <a:gd name="T21" fmla="*/ 2135 h 6556"/>
                <a:gd name="T22" fmla="*/ 6466 w 6560"/>
                <a:gd name="T23" fmla="*/ 2500 h 6556"/>
                <a:gd name="T24" fmla="*/ 6536 w 6560"/>
                <a:gd name="T25" fmla="*/ 2882 h 6556"/>
                <a:gd name="T26" fmla="*/ 6560 w 6560"/>
                <a:gd name="T27" fmla="*/ 3279 h 6556"/>
                <a:gd name="T28" fmla="*/ 6536 w 6560"/>
                <a:gd name="T29" fmla="*/ 3674 h 6556"/>
                <a:gd name="T30" fmla="*/ 6466 w 6560"/>
                <a:gd name="T31" fmla="*/ 4056 h 6556"/>
                <a:gd name="T32" fmla="*/ 6355 w 6560"/>
                <a:gd name="T33" fmla="*/ 4421 h 6556"/>
                <a:gd name="T34" fmla="*/ 6203 w 6560"/>
                <a:gd name="T35" fmla="*/ 4768 h 6556"/>
                <a:gd name="T36" fmla="*/ 6012 w 6560"/>
                <a:gd name="T37" fmla="*/ 5091 h 6556"/>
                <a:gd name="T38" fmla="*/ 5788 w 6560"/>
                <a:gd name="T39" fmla="*/ 5390 h 6556"/>
                <a:gd name="T40" fmla="*/ 5533 w 6560"/>
                <a:gd name="T41" fmla="*/ 5661 h 6556"/>
                <a:gd name="T42" fmla="*/ 5248 w 6560"/>
                <a:gd name="T43" fmla="*/ 5902 h 6556"/>
                <a:gd name="T44" fmla="*/ 4934 w 6560"/>
                <a:gd name="T45" fmla="*/ 6108 h 6556"/>
                <a:gd name="T46" fmla="*/ 4599 w 6560"/>
                <a:gd name="T47" fmla="*/ 6279 h 6556"/>
                <a:gd name="T48" fmla="*/ 4244 w 6560"/>
                <a:gd name="T49" fmla="*/ 6413 h 6556"/>
                <a:gd name="T50" fmla="*/ 3869 w 6560"/>
                <a:gd name="T51" fmla="*/ 6502 h 6556"/>
                <a:gd name="T52" fmla="*/ 3480 w 6560"/>
                <a:gd name="T53" fmla="*/ 6550 h 6556"/>
                <a:gd name="T54" fmla="*/ 3080 w 6560"/>
                <a:gd name="T55" fmla="*/ 6550 h 6556"/>
                <a:gd name="T56" fmla="*/ 2691 w 6560"/>
                <a:gd name="T57" fmla="*/ 6502 h 6556"/>
                <a:gd name="T58" fmla="*/ 2316 w 6560"/>
                <a:gd name="T59" fmla="*/ 6413 h 6556"/>
                <a:gd name="T60" fmla="*/ 1961 w 6560"/>
                <a:gd name="T61" fmla="*/ 6279 h 6556"/>
                <a:gd name="T62" fmla="*/ 1624 w 6560"/>
                <a:gd name="T63" fmla="*/ 6108 h 6556"/>
                <a:gd name="T64" fmla="*/ 1312 w 6560"/>
                <a:gd name="T65" fmla="*/ 5902 h 6556"/>
                <a:gd name="T66" fmla="*/ 1027 w 6560"/>
                <a:gd name="T67" fmla="*/ 5661 h 6556"/>
                <a:gd name="T68" fmla="*/ 772 w 6560"/>
                <a:gd name="T69" fmla="*/ 5390 h 6556"/>
                <a:gd name="T70" fmla="*/ 547 w 6560"/>
                <a:gd name="T71" fmla="*/ 5091 h 6556"/>
                <a:gd name="T72" fmla="*/ 357 w 6560"/>
                <a:gd name="T73" fmla="*/ 4768 h 6556"/>
                <a:gd name="T74" fmla="*/ 205 w 6560"/>
                <a:gd name="T75" fmla="*/ 4421 h 6556"/>
                <a:gd name="T76" fmla="*/ 94 w 6560"/>
                <a:gd name="T77" fmla="*/ 4056 h 6556"/>
                <a:gd name="T78" fmla="*/ 24 w 6560"/>
                <a:gd name="T79" fmla="*/ 3674 h 6556"/>
                <a:gd name="T80" fmla="*/ 0 w 6560"/>
                <a:gd name="T81" fmla="*/ 3279 h 6556"/>
                <a:gd name="T82" fmla="*/ 24 w 6560"/>
                <a:gd name="T83" fmla="*/ 2882 h 6556"/>
                <a:gd name="T84" fmla="*/ 94 w 6560"/>
                <a:gd name="T85" fmla="*/ 2500 h 6556"/>
                <a:gd name="T86" fmla="*/ 205 w 6560"/>
                <a:gd name="T87" fmla="*/ 2135 h 6556"/>
                <a:gd name="T88" fmla="*/ 357 w 6560"/>
                <a:gd name="T89" fmla="*/ 1788 h 6556"/>
                <a:gd name="T90" fmla="*/ 547 w 6560"/>
                <a:gd name="T91" fmla="*/ 1465 h 6556"/>
                <a:gd name="T92" fmla="*/ 772 w 6560"/>
                <a:gd name="T93" fmla="*/ 1166 h 6556"/>
                <a:gd name="T94" fmla="*/ 1027 w 6560"/>
                <a:gd name="T95" fmla="*/ 895 h 6556"/>
                <a:gd name="T96" fmla="*/ 1312 w 6560"/>
                <a:gd name="T97" fmla="*/ 656 h 6556"/>
                <a:gd name="T98" fmla="*/ 1624 w 6560"/>
                <a:gd name="T99" fmla="*/ 448 h 6556"/>
                <a:gd name="T100" fmla="*/ 1961 w 6560"/>
                <a:gd name="T101" fmla="*/ 277 h 6556"/>
                <a:gd name="T102" fmla="*/ 2316 w 6560"/>
                <a:gd name="T103" fmla="*/ 143 h 6556"/>
                <a:gd name="T104" fmla="*/ 2691 w 6560"/>
                <a:gd name="T105" fmla="*/ 54 h 6556"/>
                <a:gd name="T106" fmla="*/ 3080 w 6560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60" h="6556">
                  <a:moveTo>
                    <a:pt x="3279" y="0"/>
                  </a:moveTo>
                  <a:lnTo>
                    <a:pt x="3480" y="6"/>
                  </a:lnTo>
                  <a:lnTo>
                    <a:pt x="3676" y="24"/>
                  </a:lnTo>
                  <a:lnTo>
                    <a:pt x="3869" y="54"/>
                  </a:lnTo>
                  <a:lnTo>
                    <a:pt x="4059" y="94"/>
                  </a:lnTo>
                  <a:lnTo>
                    <a:pt x="4244" y="143"/>
                  </a:lnTo>
                  <a:lnTo>
                    <a:pt x="4424" y="205"/>
                  </a:lnTo>
                  <a:lnTo>
                    <a:pt x="4599" y="277"/>
                  </a:lnTo>
                  <a:lnTo>
                    <a:pt x="4771" y="357"/>
                  </a:lnTo>
                  <a:lnTo>
                    <a:pt x="4934" y="448"/>
                  </a:lnTo>
                  <a:lnTo>
                    <a:pt x="5094" y="546"/>
                  </a:lnTo>
                  <a:lnTo>
                    <a:pt x="5248" y="656"/>
                  </a:lnTo>
                  <a:lnTo>
                    <a:pt x="5393" y="771"/>
                  </a:lnTo>
                  <a:lnTo>
                    <a:pt x="5533" y="895"/>
                  </a:lnTo>
                  <a:lnTo>
                    <a:pt x="5664" y="1027"/>
                  </a:lnTo>
                  <a:lnTo>
                    <a:pt x="5788" y="1166"/>
                  </a:lnTo>
                  <a:lnTo>
                    <a:pt x="5904" y="1312"/>
                  </a:lnTo>
                  <a:lnTo>
                    <a:pt x="6012" y="1465"/>
                  </a:lnTo>
                  <a:lnTo>
                    <a:pt x="6111" y="1625"/>
                  </a:lnTo>
                  <a:lnTo>
                    <a:pt x="6203" y="1788"/>
                  </a:lnTo>
                  <a:lnTo>
                    <a:pt x="6283" y="1959"/>
                  </a:lnTo>
                  <a:lnTo>
                    <a:pt x="6355" y="2135"/>
                  </a:lnTo>
                  <a:lnTo>
                    <a:pt x="6416" y="2314"/>
                  </a:lnTo>
                  <a:lnTo>
                    <a:pt x="6466" y="2500"/>
                  </a:lnTo>
                  <a:lnTo>
                    <a:pt x="6506" y="2689"/>
                  </a:lnTo>
                  <a:lnTo>
                    <a:pt x="6536" y="2882"/>
                  </a:lnTo>
                  <a:lnTo>
                    <a:pt x="6554" y="3078"/>
                  </a:lnTo>
                  <a:lnTo>
                    <a:pt x="6560" y="3279"/>
                  </a:lnTo>
                  <a:lnTo>
                    <a:pt x="6554" y="3478"/>
                  </a:lnTo>
                  <a:lnTo>
                    <a:pt x="6536" y="3674"/>
                  </a:lnTo>
                  <a:lnTo>
                    <a:pt x="6506" y="3867"/>
                  </a:lnTo>
                  <a:lnTo>
                    <a:pt x="6466" y="4056"/>
                  </a:lnTo>
                  <a:lnTo>
                    <a:pt x="6416" y="4242"/>
                  </a:lnTo>
                  <a:lnTo>
                    <a:pt x="6355" y="4421"/>
                  </a:lnTo>
                  <a:lnTo>
                    <a:pt x="6283" y="4597"/>
                  </a:lnTo>
                  <a:lnTo>
                    <a:pt x="6203" y="4768"/>
                  </a:lnTo>
                  <a:lnTo>
                    <a:pt x="6111" y="4933"/>
                  </a:lnTo>
                  <a:lnTo>
                    <a:pt x="6012" y="5091"/>
                  </a:lnTo>
                  <a:lnTo>
                    <a:pt x="5904" y="5244"/>
                  </a:lnTo>
                  <a:lnTo>
                    <a:pt x="5788" y="5390"/>
                  </a:lnTo>
                  <a:lnTo>
                    <a:pt x="5664" y="5529"/>
                  </a:lnTo>
                  <a:lnTo>
                    <a:pt x="5533" y="5661"/>
                  </a:lnTo>
                  <a:lnTo>
                    <a:pt x="5393" y="5785"/>
                  </a:lnTo>
                  <a:lnTo>
                    <a:pt x="5248" y="5902"/>
                  </a:lnTo>
                  <a:lnTo>
                    <a:pt x="5094" y="6010"/>
                  </a:lnTo>
                  <a:lnTo>
                    <a:pt x="4934" y="6108"/>
                  </a:lnTo>
                  <a:lnTo>
                    <a:pt x="4771" y="6199"/>
                  </a:lnTo>
                  <a:lnTo>
                    <a:pt x="4599" y="6279"/>
                  </a:lnTo>
                  <a:lnTo>
                    <a:pt x="4424" y="6351"/>
                  </a:lnTo>
                  <a:lnTo>
                    <a:pt x="4244" y="6413"/>
                  </a:lnTo>
                  <a:lnTo>
                    <a:pt x="4059" y="6462"/>
                  </a:lnTo>
                  <a:lnTo>
                    <a:pt x="3869" y="6502"/>
                  </a:lnTo>
                  <a:lnTo>
                    <a:pt x="3676" y="6532"/>
                  </a:lnTo>
                  <a:lnTo>
                    <a:pt x="3480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>
              <a:off x="2198" y="519"/>
              <a:ext cx="1841" cy="3278"/>
            </a:xfrm>
            <a:custGeom>
              <a:avLst/>
              <a:gdLst>
                <a:gd name="T0" fmla="*/ 3482 w 3682"/>
                <a:gd name="T1" fmla="*/ 6 h 6556"/>
                <a:gd name="T2" fmla="*/ 3490 w 3682"/>
                <a:gd name="T3" fmla="*/ 54 h 6556"/>
                <a:gd name="T4" fmla="*/ 3115 w 3682"/>
                <a:gd name="T5" fmla="*/ 145 h 6556"/>
                <a:gd name="T6" fmla="*/ 2760 w 3682"/>
                <a:gd name="T7" fmla="*/ 279 h 6556"/>
                <a:gd name="T8" fmla="*/ 2425 w 3682"/>
                <a:gd name="T9" fmla="*/ 450 h 6556"/>
                <a:gd name="T10" fmla="*/ 2114 w 3682"/>
                <a:gd name="T11" fmla="*/ 658 h 6556"/>
                <a:gd name="T12" fmla="*/ 1831 w 3682"/>
                <a:gd name="T13" fmla="*/ 897 h 6556"/>
                <a:gd name="T14" fmla="*/ 1574 w 3682"/>
                <a:gd name="T15" fmla="*/ 1168 h 6556"/>
                <a:gd name="T16" fmla="*/ 1350 w 3682"/>
                <a:gd name="T17" fmla="*/ 1467 h 6556"/>
                <a:gd name="T18" fmla="*/ 1161 w 3682"/>
                <a:gd name="T19" fmla="*/ 1790 h 6556"/>
                <a:gd name="T20" fmla="*/ 1009 w 3682"/>
                <a:gd name="T21" fmla="*/ 2135 h 6556"/>
                <a:gd name="T22" fmla="*/ 898 w 3682"/>
                <a:gd name="T23" fmla="*/ 2502 h 6556"/>
                <a:gd name="T24" fmla="*/ 828 w 3682"/>
                <a:gd name="T25" fmla="*/ 2882 h 6556"/>
                <a:gd name="T26" fmla="*/ 806 w 3682"/>
                <a:gd name="T27" fmla="*/ 3279 h 6556"/>
                <a:gd name="T28" fmla="*/ 828 w 3682"/>
                <a:gd name="T29" fmla="*/ 3674 h 6556"/>
                <a:gd name="T30" fmla="*/ 898 w 3682"/>
                <a:gd name="T31" fmla="*/ 4056 h 6556"/>
                <a:gd name="T32" fmla="*/ 1009 w 3682"/>
                <a:gd name="T33" fmla="*/ 4421 h 6556"/>
                <a:gd name="T34" fmla="*/ 1161 w 3682"/>
                <a:gd name="T35" fmla="*/ 4766 h 6556"/>
                <a:gd name="T36" fmla="*/ 1350 w 3682"/>
                <a:gd name="T37" fmla="*/ 5089 h 6556"/>
                <a:gd name="T38" fmla="*/ 1574 w 3682"/>
                <a:gd name="T39" fmla="*/ 5388 h 6556"/>
                <a:gd name="T40" fmla="*/ 1831 w 3682"/>
                <a:gd name="T41" fmla="*/ 5659 h 6556"/>
                <a:gd name="T42" fmla="*/ 2114 w 3682"/>
                <a:gd name="T43" fmla="*/ 5898 h 6556"/>
                <a:gd name="T44" fmla="*/ 2425 w 3682"/>
                <a:gd name="T45" fmla="*/ 6106 h 6556"/>
                <a:gd name="T46" fmla="*/ 2760 w 3682"/>
                <a:gd name="T47" fmla="*/ 6277 h 6556"/>
                <a:gd name="T48" fmla="*/ 3115 w 3682"/>
                <a:gd name="T49" fmla="*/ 6411 h 6556"/>
                <a:gd name="T50" fmla="*/ 3490 w 3682"/>
                <a:gd name="T51" fmla="*/ 6502 h 6556"/>
                <a:gd name="T52" fmla="*/ 3482 w 3682"/>
                <a:gd name="T53" fmla="*/ 6550 h 6556"/>
                <a:gd name="T54" fmla="*/ 3080 w 3682"/>
                <a:gd name="T55" fmla="*/ 6550 h 6556"/>
                <a:gd name="T56" fmla="*/ 2691 w 3682"/>
                <a:gd name="T57" fmla="*/ 6502 h 6556"/>
                <a:gd name="T58" fmla="*/ 2316 w 3682"/>
                <a:gd name="T59" fmla="*/ 6413 h 6556"/>
                <a:gd name="T60" fmla="*/ 1961 w 3682"/>
                <a:gd name="T61" fmla="*/ 6279 h 6556"/>
                <a:gd name="T62" fmla="*/ 1624 w 3682"/>
                <a:gd name="T63" fmla="*/ 6108 h 6556"/>
                <a:gd name="T64" fmla="*/ 1312 w 3682"/>
                <a:gd name="T65" fmla="*/ 5902 h 6556"/>
                <a:gd name="T66" fmla="*/ 1027 w 3682"/>
                <a:gd name="T67" fmla="*/ 5661 h 6556"/>
                <a:gd name="T68" fmla="*/ 772 w 3682"/>
                <a:gd name="T69" fmla="*/ 5390 h 6556"/>
                <a:gd name="T70" fmla="*/ 547 w 3682"/>
                <a:gd name="T71" fmla="*/ 5091 h 6556"/>
                <a:gd name="T72" fmla="*/ 357 w 3682"/>
                <a:gd name="T73" fmla="*/ 4768 h 6556"/>
                <a:gd name="T74" fmla="*/ 205 w 3682"/>
                <a:gd name="T75" fmla="*/ 4421 h 6556"/>
                <a:gd name="T76" fmla="*/ 94 w 3682"/>
                <a:gd name="T77" fmla="*/ 4056 h 6556"/>
                <a:gd name="T78" fmla="*/ 24 w 3682"/>
                <a:gd name="T79" fmla="*/ 3674 h 6556"/>
                <a:gd name="T80" fmla="*/ 0 w 3682"/>
                <a:gd name="T81" fmla="*/ 3279 h 6556"/>
                <a:gd name="T82" fmla="*/ 24 w 3682"/>
                <a:gd name="T83" fmla="*/ 2882 h 6556"/>
                <a:gd name="T84" fmla="*/ 94 w 3682"/>
                <a:gd name="T85" fmla="*/ 2500 h 6556"/>
                <a:gd name="T86" fmla="*/ 205 w 3682"/>
                <a:gd name="T87" fmla="*/ 2135 h 6556"/>
                <a:gd name="T88" fmla="*/ 357 w 3682"/>
                <a:gd name="T89" fmla="*/ 1788 h 6556"/>
                <a:gd name="T90" fmla="*/ 547 w 3682"/>
                <a:gd name="T91" fmla="*/ 1465 h 6556"/>
                <a:gd name="T92" fmla="*/ 772 w 3682"/>
                <a:gd name="T93" fmla="*/ 1166 h 6556"/>
                <a:gd name="T94" fmla="*/ 1027 w 3682"/>
                <a:gd name="T95" fmla="*/ 895 h 6556"/>
                <a:gd name="T96" fmla="*/ 1312 w 3682"/>
                <a:gd name="T97" fmla="*/ 656 h 6556"/>
                <a:gd name="T98" fmla="*/ 1624 w 3682"/>
                <a:gd name="T99" fmla="*/ 448 h 6556"/>
                <a:gd name="T100" fmla="*/ 1961 w 3682"/>
                <a:gd name="T101" fmla="*/ 277 h 6556"/>
                <a:gd name="T102" fmla="*/ 2316 w 3682"/>
                <a:gd name="T103" fmla="*/ 143 h 6556"/>
                <a:gd name="T104" fmla="*/ 2691 w 3682"/>
                <a:gd name="T105" fmla="*/ 54 h 6556"/>
                <a:gd name="T106" fmla="*/ 3080 w 3682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82" h="6556">
                  <a:moveTo>
                    <a:pt x="3279" y="0"/>
                  </a:moveTo>
                  <a:lnTo>
                    <a:pt x="3482" y="6"/>
                  </a:lnTo>
                  <a:lnTo>
                    <a:pt x="3682" y="26"/>
                  </a:lnTo>
                  <a:lnTo>
                    <a:pt x="3490" y="54"/>
                  </a:lnTo>
                  <a:lnTo>
                    <a:pt x="3301" y="96"/>
                  </a:lnTo>
                  <a:lnTo>
                    <a:pt x="3115" y="145"/>
                  </a:lnTo>
                  <a:lnTo>
                    <a:pt x="2936" y="207"/>
                  </a:lnTo>
                  <a:lnTo>
                    <a:pt x="2760" y="279"/>
                  </a:lnTo>
                  <a:lnTo>
                    <a:pt x="2591" y="361"/>
                  </a:lnTo>
                  <a:lnTo>
                    <a:pt x="2425" y="450"/>
                  </a:lnTo>
                  <a:lnTo>
                    <a:pt x="2268" y="550"/>
                  </a:lnTo>
                  <a:lnTo>
                    <a:pt x="2114" y="658"/>
                  </a:lnTo>
                  <a:lnTo>
                    <a:pt x="1969" y="773"/>
                  </a:lnTo>
                  <a:lnTo>
                    <a:pt x="1831" y="897"/>
                  </a:lnTo>
                  <a:lnTo>
                    <a:pt x="1699" y="1031"/>
                  </a:lnTo>
                  <a:lnTo>
                    <a:pt x="1574" y="1168"/>
                  </a:lnTo>
                  <a:lnTo>
                    <a:pt x="1458" y="1314"/>
                  </a:lnTo>
                  <a:lnTo>
                    <a:pt x="1350" y="1467"/>
                  </a:lnTo>
                  <a:lnTo>
                    <a:pt x="1253" y="1627"/>
                  </a:lnTo>
                  <a:lnTo>
                    <a:pt x="1161" y="1790"/>
                  </a:lnTo>
                  <a:lnTo>
                    <a:pt x="1081" y="1961"/>
                  </a:lnTo>
                  <a:lnTo>
                    <a:pt x="1009" y="2135"/>
                  </a:lnTo>
                  <a:lnTo>
                    <a:pt x="949" y="2316"/>
                  </a:lnTo>
                  <a:lnTo>
                    <a:pt x="898" y="2502"/>
                  </a:lnTo>
                  <a:lnTo>
                    <a:pt x="858" y="2689"/>
                  </a:lnTo>
                  <a:lnTo>
                    <a:pt x="828" y="2882"/>
                  </a:lnTo>
                  <a:lnTo>
                    <a:pt x="812" y="3080"/>
                  </a:lnTo>
                  <a:lnTo>
                    <a:pt x="806" y="3279"/>
                  </a:lnTo>
                  <a:lnTo>
                    <a:pt x="812" y="3478"/>
                  </a:lnTo>
                  <a:lnTo>
                    <a:pt x="828" y="3674"/>
                  </a:lnTo>
                  <a:lnTo>
                    <a:pt x="858" y="3867"/>
                  </a:lnTo>
                  <a:lnTo>
                    <a:pt x="898" y="4056"/>
                  </a:lnTo>
                  <a:lnTo>
                    <a:pt x="949" y="4240"/>
                  </a:lnTo>
                  <a:lnTo>
                    <a:pt x="1009" y="4421"/>
                  </a:lnTo>
                  <a:lnTo>
                    <a:pt x="1081" y="4597"/>
                  </a:lnTo>
                  <a:lnTo>
                    <a:pt x="1161" y="4766"/>
                  </a:lnTo>
                  <a:lnTo>
                    <a:pt x="1253" y="4931"/>
                  </a:lnTo>
                  <a:lnTo>
                    <a:pt x="1350" y="5089"/>
                  </a:lnTo>
                  <a:lnTo>
                    <a:pt x="1458" y="5242"/>
                  </a:lnTo>
                  <a:lnTo>
                    <a:pt x="1574" y="5388"/>
                  </a:lnTo>
                  <a:lnTo>
                    <a:pt x="1699" y="5527"/>
                  </a:lnTo>
                  <a:lnTo>
                    <a:pt x="1831" y="5659"/>
                  </a:lnTo>
                  <a:lnTo>
                    <a:pt x="1969" y="5783"/>
                  </a:lnTo>
                  <a:lnTo>
                    <a:pt x="2114" y="5898"/>
                  </a:lnTo>
                  <a:lnTo>
                    <a:pt x="2268" y="6006"/>
                  </a:lnTo>
                  <a:lnTo>
                    <a:pt x="2425" y="6106"/>
                  </a:lnTo>
                  <a:lnTo>
                    <a:pt x="2591" y="6197"/>
                  </a:lnTo>
                  <a:lnTo>
                    <a:pt x="2760" y="6277"/>
                  </a:lnTo>
                  <a:lnTo>
                    <a:pt x="2936" y="6349"/>
                  </a:lnTo>
                  <a:lnTo>
                    <a:pt x="3115" y="6411"/>
                  </a:lnTo>
                  <a:lnTo>
                    <a:pt x="3301" y="6462"/>
                  </a:lnTo>
                  <a:lnTo>
                    <a:pt x="3490" y="6502"/>
                  </a:lnTo>
                  <a:lnTo>
                    <a:pt x="3682" y="6532"/>
                  </a:lnTo>
                  <a:lnTo>
                    <a:pt x="3482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00A7E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2820" y="1695"/>
              <a:ext cx="1718" cy="1715"/>
            </a:xfrm>
            <a:custGeom>
              <a:avLst/>
              <a:gdLst>
                <a:gd name="T0" fmla="*/ 1864 w 3434"/>
                <a:gd name="T1" fmla="*/ 6 h 3431"/>
                <a:gd name="T2" fmla="*/ 2150 w 3434"/>
                <a:gd name="T3" fmla="*/ 56 h 3431"/>
                <a:gd name="T4" fmla="*/ 2417 w 3434"/>
                <a:gd name="T5" fmla="*/ 150 h 3431"/>
                <a:gd name="T6" fmla="*/ 2662 w 3434"/>
                <a:gd name="T7" fmla="*/ 283 h 3431"/>
                <a:gd name="T8" fmla="*/ 2882 w 3434"/>
                <a:gd name="T9" fmla="*/ 455 h 3431"/>
                <a:gd name="T10" fmla="*/ 3069 w 3434"/>
                <a:gd name="T11" fmla="*/ 658 h 3431"/>
                <a:gd name="T12" fmla="*/ 3223 w 3434"/>
                <a:gd name="T13" fmla="*/ 891 h 3431"/>
                <a:gd name="T14" fmla="*/ 3336 w 3434"/>
                <a:gd name="T15" fmla="*/ 1146 h 3431"/>
                <a:gd name="T16" fmla="*/ 3408 w 3434"/>
                <a:gd name="T17" fmla="*/ 1423 h 3431"/>
                <a:gd name="T18" fmla="*/ 3434 w 3434"/>
                <a:gd name="T19" fmla="*/ 1716 h 3431"/>
                <a:gd name="T20" fmla="*/ 3408 w 3434"/>
                <a:gd name="T21" fmla="*/ 2007 h 3431"/>
                <a:gd name="T22" fmla="*/ 3336 w 3434"/>
                <a:gd name="T23" fmla="*/ 2284 h 3431"/>
                <a:gd name="T24" fmla="*/ 3223 w 3434"/>
                <a:gd name="T25" fmla="*/ 2542 h 3431"/>
                <a:gd name="T26" fmla="*/ 3069 w 3434"/>
                <a:gd name="T27" fmla="*/ 2773 h 3431"/>
                <a:gd name="T28" fmla="*/ 2882 w 3434"/>
                <a:gd name="T29" fmla="*/ 2976 h 3431"/>
                <a:gd name="T30" fmla="*/ 2662 w 3434"/>
                <a:gd name="T31" fmla="*/ 3148 h 3431"/>
                <a:gd name="T32" fmla="*/ 2417 w 3434"/>
                <a:gd name="T33" fmla="*/ 3283 h 3431"/>
                <a:gd name="T34" fmla="*/ 2150 w 3434"/>
                <a:gd name="T35" fmla="*/ 3377 h 3431"/>
                <a:gd name="T36" fmla="*/ 1864 w 3434"/>
                <a:gd name="T37" fmla="*/ 3425 h 3431"/>
                <a:gd name="T38" fmla="*/ 1569 w 3434"/>
                <a:gd name="T39" fmla="*/ 3425 h 3431"/>
                <a:gd name="T40" fmla="*/ 1284 w 3434"/>
                <a:gd name="T41" fmla="*/ 3377 h 3431"/>
                <a:gd name="T42" fmla="*/ 1017 w 3434"/>
                <a:gd name="T43" fmla="*/ 3283 h 3431"/>
                <a:gd name="T44" fmla="*/ 771 w 3434"/>
                <a:gd name="T45" fmla="*/ 3148 h 3431"/>
                <a:gd name="T46" fmla="*/ 552 w 3434"/>
                <a:gd name="T47" fmla="*/ 2976 h 3431"/>
                <a:gd name="T48" fmla="*/ 365 w 3434"/>
                <a:gd name="T49" fmla="*/ 2773 h 3431"/>
                <a:gd name="T50" fmla="*/ 211 w 3434"/>
                <a:gd name="T51" fmla="*/ 2542 h 3431"/>
                <a:gd name="T52" fmla="*/ 97 w 3434"/>
                <a:gd name="T53" fmla="*/ 2284 h 3431"/>
                <a:gd name="T54" fmla="*/ 26 w 3434"/>
                <a:gd name="T55" fmla="*/ 2007 h 3431"/>
                <a:gd name="T56" fmla="*/ 0 w 3434"/>
                <a:gd name="T57" fmla="*/ 1716 h 3431"/>
                <a:gd name="T58" fmla="*/ 26 w 3434"/>
                <a:gd name="T59" fmla="*/ 1423 h 3431"/>
                <a:gd name="T60" fmla="*/ 97 w 3434"/>
                <a:gd name="T61" fmla="*/ 1146 h 3431"/>
                <a:gd name="T62" fmla="*/ 211 w 3434"/>
                <a:gd name="T63" fmla="*/ 891 h 3431"/>
                <a:gd name="T64" fmla="*/ 365 w 3434"/>
                <a:gd name="T65" fmla="*/ 658 h 3431"/>
                <a:gd name="T66" fmla="*/ 552 w 3434"/>
                <a:gd name="T67" fmla="*/ 455 h 3431"/>
                <a:gd name="T68" fmla="*/ 771 w 3434"/>
                <a:gd name="T69" fmla="*/ 283 h 3431"/>
                <a:gd name="T70" fmla="*/ 1017 w 3434"/>
                <a:gd name="T71" fmla="*/ 150 h 3431"/>
                <a:gd name="T72" fmla="*/ 1284 w 3434"/>
                <a:gd name="T73" fmla="*/ 56 h 3431"/>
                <a:gd name="T74" fmla="*/ 1569 w 3434"/>
                <a:gd name="T75" fmla="*/ 6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4" h="3431">
                  <a:moveTo>
                    <a:pt x="1717" y="0"/>
                  </a:moveTo>
                  <a:lnTo>
                    <a:pt x="1864" y="6"/>
                  </a:lnTo>
                  <a:lnTo>
                    <a:pt x="2010" y="24"/>
                  </a:lnTo>
                  <a:lnTo>
                    <a:pt x="2150" y="56"/>
                  </a:lnTo>
                  <a:lnTo>
                    <a:pt x="2285" y="96"/>
                  </a:lnTo>
                  <a:lnTo>
                    <a:pt x="2417" y="150"/>
                  </a:lnTo>
                  <a:lnTo>
                    <a:pt x="2543" y="211"/>
                  </a:lnTo>
                  <a:lnTo>
                    <a:pt x="2662" y="283"/>
                  </a:lnTo>
                  <a:lnTo>
                    <a:pt x="2776" y="365"/>
                  </a:lnTo>
                  <a:lnTo>
                    <a:pt x="2882" y="455"/>
                  </a:lnTo>
                  <a:lnTo>
                    <a:pt x="2979" y="552"/>
                  </a:lnTo>
                  <a:lnTo>
                    <a:pt x="3069" y="658"/>
                  </a:lnTo>
                  <a:lnTo>
                    <a:pt x="3151" y="772"/>
                  </a:lnTo>
                  <a:lnTo>
                    <a:pt x="3223" y="891"/>
                  </a:lnTo>
                  <a:lnTo>
                    <a:pt x="3285" y="1015"/>
                  </a:lnTo>
                  <a:lnTo>
                    <a:pt x="3336" y="1146"/>
                  </a:lnTo>
                  <a:lnTo>
                    <a:pt x="3378" y="1282"/>
                  </a:lnTo>
                  <a:lnTo>
                    <a:pt x="3408" y="1423"/>
                  </a:lnTo>
                  <a:lnTo>
                    <a:pt x="3428" y="1567"/>
                  </a:lnTo>
                  <a:lnTo>
                    <a:pt x="3434" y="1716"/>
                  </a:lnTo>
                  <a:lnTo>
                    <a:pt x="3428" y="1864"/>
                  </a:lnTo>
                  <a:lnTo>
                    <a:pt x="3408" y="2007"/>
                  </a:lnTo>
                  <a:lnTo>
                    <a:pt x="3378" y="2149"/>
                  </a:lnTo>
                  <a:lnTo>
                    <a:pt x="3336" y="2284"/>
                  </a:lnTo>
                  <a:lnTo>
                    <a:pt x="3285" y="2416"/>
                  </a:lnTo>
                  <a:lnTo>
                    <a:pt x="3223" y="2542"/>
                  </a:lnTo>
                  <a:lnTo>
                    <a:pt x="3151" y="2661"/>
                  </a:lnTo>
                  <a:lnTo>
                    <a:pt x="3069" y="2773"/>
                  </a:lnTo>
                  <a:lnTo>
                    <a:pt x="2979" y="2878"/>
                  </a:lnTo>
                  <a:lnTo>
                    <a:pt x="2882" y="2976"/>
                  </a:lnTo>
                  <a:lnTo>
                    <a:pt x="2776" y="3068"/>
                  </a:lnTo>
                  <a:lnTo>
                    <a:pt x="2662" y="3148"/>
                  </a:lnTo>
                  <a:lnTo>
                    <a:pt x="2543" y="3219"/>
                  </a:lnTo>
                  <a:lnTo>
                    <a:pt x="2417" y="3283"/>
                  </a:lnTo>
                  <a:lnTo>
                    <a:pt x="2285" y="3335"/>
                  </a:lnTo>
                  <a:lnTo>
                    <a:pt x="2150" y="3377"/>
                  </a:lnTo>
                  <a:lnTo>
                    <a:pt x="2010" y="3407"/>
                  </a:lnTo>
                  <a:lnTo>
                    <a:pt x="1864" y="3425"/>
                  </a:lnTo>
                  <a:lnTo>
                    <a:pt x="1717" y="3431"/>
                  </a:lnTo>
                  <a:lnTo>
                    <a:pt x="1569" y="3425"/>
                  </a:lnTo>
                  <a:lnTo>
                    <a:pt x="1424" y="3407"/>
                  </a:lnTo>
                  <a:lnTo>
                    <a:pt x="1284" y="3377"/>
                  </a:lnTo>
                  <a:lnTo>
                    <a:pt x="1146" y="3335"/>
                  </a:lnTo>
                  <a:lnTo>
                    <a:pt x="1017" y="3283"/>
                  </a:lnTo>
                  <a:lnTo>
                    <a:pt x="891" y="3219"/>
                  </a:lnTo>
                  <a:lnTo>
                    <a:pt x="771" y="3148"/>
                  </a:lnTo>
                  <a:lnTo>
                    <a:pt x="658" y="3068"/>
                  </a:lnTo>
                  <a:lnTo>
                    <a:pt x="552" y="2976"/>
                  </a:lnTo>
                  <a:lnTo>
                    <a:pt x="454" y="2878"/>
                  </a:lnTo>
                  <a:lnTo>
                    <a:pt x="365" y="2773"/>
                  </a:lnTo>
                  <a:lnTo>
                    <a:pt x="283" y="2661"/>
                  </a:lnTo>
                  <a:lnTo>
                    <a:pt x="211" y="2542"/>
                  </a:lnTo>
                  <a:lnTo>
                    <a:pt x="149" y="2416"/>
                  </a:lnTo>
                  <a:lnTo>
                    <a:pt x="97" y="2284"/>
                  </a:lnTo>
                  <a:lnTo>
                    <a:pt x="55" y="2149"/>
                  </a:lnTo>
                  <a:lnTo>
                    <a:pt x="26" y="2007"/>
                  </a:lnTo>
                  <a:lnTo>
                    <a:pt x="6" y="1864"/>
                  </a:lnTo>
                  <a:lnTo>
                    <a:pt x="0" y="1716"/>
                  </a:lnTo>
                  <a:lnTo>
                    <a:pt x="6" y="1567"/>
                  </a:lnTo>
                  <a:lnTo>
                    <a:pt x="26" y="1423"/>
                  </a:lnTo>
                  <a:lnTo>
                    <a:pt x="55" y="1282"/>
                  </a:lnTo>
                  <a:lnTo>
                    <a:pt x="97" y="1146"/>
                  </a:lnTo>
                  <a:lnTo>
                    <a:pt x="149" y="1015"/>
                  </a:lnTo>
                  <a:lnTo>
                    <a:pt x="211" y="891"/>
                  </a:lnTo>
                  <a:lnTo>
                    <a:pt x="283" y="772"/>
                  </a:lnTo>
                  <a:lnTo>
                    <a:pt x="365" y="658"/>
                  </a:lnTo>
                  <a:lnTo>
                    <a:pt x="454" y="552"/>
                  </a:lnTo>
                  <a:lnTo>
                    <a:pt x="552" y="455"/>
                  </a:lnTo>
                  <a:lnTo>
                    <a:pt x="658" y="365"/>
                  </a:lnTo>
                  <a:lnTo>
                    <a:pt x="771" y="283"/>
                  </a:lnTo>
                  <a:lnTo>
                    <a:pt x="891" y="211"/>
                  </a:lnTo>
                  <a:lnTo>
                    <a:pt x="1017" y="150"/>
                  </a:lnTo>
                  <a:lnTo>
                    <a:pt x="1146" y="96"/>
                  </a:lnTo>
                  <a:lnTo>
                    <a:pt x="1284" y="56"/>
                  </a:lnTo>
                  <a:lnTo>
                    <a:pt x="1424" y="24"/>
                  </a:lnTo>
                  <a:lnTo>
                    <a:pt x="1569" y="6"/>
                  </a:lnTo>
                  <a:lnTo>
                    <a:pt x="1717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57" name="Group 53"/>
          <p:cNvGrpSpPr>
            <a:grpSpLocks noChangeAspect="1"/>
          </p:cNvGrpSpPr>
          <p:nvPr/>
        </p:nvGrpSpPr>
        <p:grpSpPr bwMode="auto">
          <a:xfrm>
            <a:off x="10215889" y="3864967"/>
            <a:ext cx="446499" cy="446227"/>
            <a:chOff x="2198" y="519"/>
            <a:chExt cx="3280" cy="327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2198" y="519"/>
              <a:ext cx="3280" cy="3278"/>
            </a:xfrm>
            <a:custGeom>
              <a:avLst/>
              <a:gdLst>
                <a:gd name="T0" fmla="*/ 3480 w 6560"/>
                <a:gd name="T1" fmla="*/ 6 h 6556"/>
                <a:gd name="T2" fmla="*/ 3869 w 6560"/>
                <a:gd name="T3" fmla="*/ 54 h 6556"/>
                <a:gd name="T4" fmla="*/ 4244 w 6560"/>
                <a:gd name="T5" fmla="*/ 143 h 6556"/>
                <a:gd name="T6" fmla="*/ 4599 w 6560"/>
                <a:gd name="T7" fmla="*/ 277 h 6556"/>
                <a:gd name="T8" fmla="*/ 4934 w 6560"/>
                <a:gd name="T9" fmla="*/ 448 h 6556"/>
                <a:gd name="T10" fmla="*/ 5248 w 6560"/>
                <a:gd name="T11" fmla="*/ 656 h 6556"/>
                <a:gd name="T12" fmla="*/ 5533 w 6560"/>
                <a:gd name="T13" fmla="*/ 895 h 6556"/>
                <a:gd name="T14" fmla="*/ 5788 w 6560"/>
                <a:gd name="T15" fmla="*/ 1166 h 6556"/>
                <a:gd name="T16" fmla="*/ 6012 w 6560"/>
                <a:gd name="T17" fmla="*/ 1465 h 6556"/>
                <a:gd name="T18" fmla="*/ 6203 w 6560"/>
                <a:gd name="T19" fmla="*/ 1788 h 6556"/>
                <a:gd name="T20" fmla="*/ 6355 w 6560"/>
                <a:gd name="T21" fmla="*/ 2135 h 6556"/>
                <a:gd name="T22" fmla="*/ 6466 w 6560"/>
                <a:gd name="T23" fmla="*/ 2500 h 6556"/>
                <a:gd name="T24" fmla="*/ 6536 w 6560"/>
                <a:gd name="T25" fmla="*/ 2882 h 6556"/>
                <a:gd name="T26" fmla="*/ 6560 w 6560"/>
                <a:gd name="T27" fmla="*/ 3279 h 6556"/>
                <a:gd name="T28" fmla="*/ 6536 w 6560"/>
                <a:gd name="T29" fmla="*/ 3674 h 6556"/>
                <a:gd name="T30" fmla="*/ 6466 w 6560"/>
                <a:gd name="T31" fmla="*/ 4056 h 6556"/>
                <a:gd name="T32" fmla="*/ 6355 w 6560"/>
                <a:gd name="T33" fmla="*/ 4421 h 6556"/>
                <a:gd name="T34" fmla="*/ 6203 w 6560"/>
                <a:gd name="T35" fmla="*/ 4768 h 6556"/>
                <a:gd name="T36" fmla="*/ 6012 w 6560"/>
                <a:gd name="T37" fmla="*/ 5091 h 6556"/>
                <a:gd name="T38" fmla="*/ 5788 w 6560"/>
                <a:gd name="T39" fmla="*/ 5390 h 6556"/>
                <a:gd name="T40" fmla="*/ 5533 w 6560"/>
                <a:gd name="T41" fmla="*/ 5661 h 6556"/>
                <a:gd name="T42" fmla="*/ 5248 w 6560"/>
                <a:gd name="T43" fmla="*/ 5902 h 6556"/>
                <a:gd name="T44" fmla="*/ 4934 w 6560"/>
                <a:gd name="T45" fmla="*/ 6108 h 6556"/>
                <a:gd name="T46" fmla="*/ 4599 w 6560"/>
                <a:gd name="T47" fmla="*/ 6279 h 6556"/>
                <a:gd name="T48" fmla="*/ 4244 w 6560"/>
                <a:gd name="T49" fmla="*/ 6413 h 6556"/>
                <a:gd name="T50" fmla="*/ 3869 w 6560"/>
                <a:gd name="T51" fmla="*/ 6502 h 6556"/>
                <a:gd name="T52" fmla="*/ 3480 w 6560"/>
                <a:gd name="T53" fmla="*/ 6550 h 6556"/>
                <a:gd name="T54" fmla="*/ 3080 w 6560"/>
                <a:gd name="T55" fmla="*/ 6550 h 6556"/>
                <a:gd name="T56" fmla="*/ 2691 w 6560"/>
                <a:gd name="T57" fmla="*/ 6502 h 6556"/>
                <a:gd name="T58" fmla="*/ 2316 w 6560"/>
                <a:gd name="T59" fmla="*/ 6413 h 6556"/>
                <a:gd name="T60" fmla="*/ 1961 w 6560"/>
                <a:gd name="T61" fmla="*/ 6279 h 6556"/>
                <a:gd name="T62" fmla="*/ 1624 w 6560"/>
                <a:gd name="T63" fmla="*/ 6108 h 6556"/>
                <a:gd name="T64" fmla="*/ 1312 w 6560"/>
                <a:gd name="T65" fmla="*/ 5902 h 6556"/>
                <a:gd name="T66" fmla="*/ 1027 w 6560"/>
                <a:gd name="T67" fmla="*/ 5661 h 6556"/>
                <a:gd name="T68" fmla="*/ 772 w 6560"/>
                <a:gd name="T69" fmla="*/ 5390 h 6556"/>
                <a:gd name="T70" fmla="*/ 547 w 6560"/>
                <a:gd name="T71" fmla="*/ 5091 h 6556"/>
                <a:gd name="T72" fmla="*/ 357 w 6560"/>
                <a:gd name="T73" fmla="*/ 4768 h 6556"/>
                <a:gd name="T74" fmla="*/ 205 w 6560"/>
                <a:gd name="T75" fmla="*/ 4421 h 6556"/>
                <a:gd name="T76" fmla="*/ 94 w 6560"/>
                <a:gd name="T77" fmla="*/ 4056 h 6556"/>
                <a:gd name="T78" fmla="*/ 24 w 6560"/>
                <a:gd name="T79" fmla="*/ 3674 h 6556"/>
                <a:gd name="T80" fmla="*/ 0 w 6560"/>
                <a:gd name="T81" fmla="*/ 3279 h 6556"/>
                <a:gd name="T82" fmla="*/ 24 w 6560"/>
                <a:gd name="T83" fmla="*/ 2882 h 6556"/>
                <a:gd name="T84" fmla="*/ 94 w 6560"/>
                <a:gd name="T85" fmla="*/ 2500 h 6556"/>
                <a:gd name="T86" fmla="*/ 205 w 6560"/>
                <a:gd name="T87" fmla="*/ 2135 h 6556"/>
                <a:gd name="T88" fmla="*/ 357 w 6560"/>
                <a:gd name="T89" fmla="*/ 1788 h 6556"/>
                <a:gd name="T90" fmla="*/ 547 w 6560"/>
                <a:gd name="T91" fmla="*/ 1465 h 6556"/>
                <a:gd name="T92" fmla="*/ 772 w 6560"/>
                <a:gd name="T93" fmla="*/ 1166 h 6556"/>
                <a:gd name="T94" fmla="*/ 1027 w 6560"/>
                <a:gd name="T95" fmla="*/ 895 h 6556"/>
                <a:gd name="T96" fmla="*/ 1312 w 6560"/>
                <a:gd name="T97" fmla="*/ 656 h 6556"/>
                <a:gd name="T98" fmla="*/ 1624 w 6560"/>
                <a:gd name="T99" fmla="*/ 448 h 6556"/>
                <a:gd name="T100" fmla="*/ 1961 w 6560"/>
                <a:gd name="T101" fmla="*/ 277 h 6556"/>
                <a:gd name="T102" fmla="*/ 2316 w 6560"/>
                <a:gd name="T103" fmla="*/ 143 h 6556"/>
                <a:gd name="T104" fmla="*/ 2691 w 6560"/>
                <a:gd name="T105" fmla="*/ 54 h 6556"/>
                <a:gd name="T106" fmla="*/ 3080 w 6560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60" h="6556">
                  <a:moveTo>
                    <a:pt x="3279" y="0"/>
                  </a:moveTo>
                  <a:lnTo>
                    <a:pt x="3480" y="6"/>
                  </a:lnTo>
                  <a:lnTo>
                    <a:pt x="3676" y="24"/>
                  </a:lnTo>
                  <a:lnTo>
                    <a:pt x="3869" y="54"/>
                  </a:lnTo>
                  <a:lnTo>
                    <a:pt x="4059" y="94"/>
                  </a:lnTo>
                  <a:lnTo>
                    <a:pt x="4244" y="143"/>
                  </a:lnTo>
                  <a:lnTo>
                    <a:pt x="4424" y="205"/>
                  </a:lnTo>
                  <a:lnTo>
                    <a:pt x="4599" y="277"/>
                  </a:lnTo>
                  <a:lnTo>
                    <a:pt x="4771" y="357"/>
                  </a:lnTo>
                  <a:lnTo>
                    <a:pt x="4934" y="448"/>
                  </a:lnTo>
                  <a:lnTo>
                    <a:pt x="5094" y="546"/>
                  </a:lnTo>
                  <a:lnTo>
                    <a:pt x="5248" y="656"/>
                  </a:lnTo>
                  <a:lnTo>
                    <a:pt x="5393" y="771"/>
                  </a:lnTo>
                  <a:lnTo>
                    <a:pt x="5533" y="895"/>
                  </a:lnTo>
                  <a:lnTo>
                    <a:pt x="5664" y="1027"/>
                  </a:lnTo>
                  <a:lnTo>
                    <a:pt x="5788" y="1166"/>
                  </a:lnTo>
                  <a:lnTo>
                    <a:pt x="5904" y="1312"/>
                  </a:lnTo>
                  <a:lnTo>
                    <a:pt x="6012" y="1465"/>
                  </a:lnTo>
                  <a:lnTo>
                    <a:pt x="6111" y="1625"/>
                  </a:lnTo>
                  <a:lnTo>
                    <a:pt x="6203" y="1788"/>
                  </a:lnTo>
                  <a:lnTo>
                    <a:pt x="6283" y="1959"/>
                  </a:lnTo>
                  <a:lnTo>
                    <a:pt x="6355" y="2135"/>
                  </a:lnTo>
                  <a:lnTo>
                    <a:pt x="6416" y="2314"/>
                  </a:lnTo>
                  <a:lnTo>
                    <a:pt x="6466" y="2500"/>
                  </a:lnTo>
                  <a:lnTo>
                    <a:pt x="6506" y="2689"/>
                  </a:lnTo>
                  <a:lnTo>
                    <a:pt x="6536" y="2882"/>
                  </a:lnTo>
                  <a:lnTo>
                    <a:pt x="6554" y="3078"/>
                  </a:lnTo>
                  <a:lnTo>
                    <a:pt x="6560" y="3279"/>
                  </a:lnTo>
                  <a:lnTo>
                    <a:pt x="6554" y="3478"/>
                  </a:lnTo>
                  <a:lnTo>
                    <a:pt x="6536" y="3674"/>
                  </a:lnTo>
                  <a:lnTo>
                    <a:pt x="6506" y="3867"/>
                  </a:lnTo>
                  <a:lnTo>
                    <a:pt x="6466" y="4056"/>
                  </a:lnTo>
                  <a:lnTo>
                    <a:pt x="6416" y="4242"/>
                  </a:lnTo>
                  <a:lnTo>
                    <a:pt x="6355" y="4421"/>
                  </a:lnTo>
                  <a:lnTo>
                    <a:pt x="6283" y="4597"/>
                  </a:lnTo>
                  <a:lnTo>
                    <a:pt x="6203" y="4768"/>
                  </a:lnTo>
                  <a:lnTo>
                    <a:pt x="6111" y="4933"/>
                  </a:lnTo>
                  <a:lnTo>
                    <a:pt x="6012" y="5091"/>
                  </a:lnTo>
                  <a:lnTo>
                    <a:pt x="5904" y="5244"/>
                  </a:lnTo>
                  <a:lnTo>
                    <a:pt x="5788" y="5390"/>
                  </a:lnTo>
                  <a:lnTo>
                    <a:pt x="5664" y="5529"/>
                  </a:lnTo>
                  <a:lnTo>
                    <a:pt x="5533" y="5661"/>
                  </a:lnTo>
                  <a:lnTo>
                    <a:pt x="5393" y="5785"/>
                  </a:lnTo>
                  <a:lnTo>
                    <a:pt x="5248" y="5902"/>
                  </a:lnTo>
                  <a:lnTo>
                    <a:pt x="5094" y="6010"/>
                  </a:lnTo>
                  <a:lnTo>
                    <a:pt x="4934" y="6108"/>
                  </a:lnTo>
                  <a:lnTo>
                    <a:pt x="4771" y="6199"/>
                  </a:lnTo>
                  <a:lnTo>
                    <a:pt x="4599" y="6279"/>
                  </a:lnTo>
                  <a:lnTo>
                    <a:pt x="4424" y="6351"/>
                  </a:lnTo>
                  <a:lnTo>
                    <a:pt x="4244" y="6413"/>
                  </a:lnTo>
                  <a:lnTo>
                    <a:pt x="4059" y="6462"/>
                  </a:lnTo>
                  <a:lnTo>
                    <a:pt x="3869" y="6502"/>
                  </a:lnTo>
                  <a:lnTo>
                    <a:pt x="3676" y="6532"/>
                  </a:lnTo>
                  <a:lnTo>
                    <a:pt x="3480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FF33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2198" y="519"/>
              <a:ext cx="1841" cy="3278"/>
            </a:xfrm>
            <a:custGeom>
              <a:avLst/>
              <a:gdLst>
                <a:gd name="T0" fmla="*/ 3482 w 3682"/>
                <a:gd name="T1" fmla="*/ 6 h 6556"/>
                <a:gd name="T2" fmla="*/ 3490 w 3682"/>
                <a:gd name="T3" fmla="*/ 54 h 6556"/>
                <a:gd name="T4" fmla="*/ 3115 w 3682"/>
                <a:gd name="T5" fmla="*/ 145 h 6556"/>
                <a:gd name="T6" fmla="*/ 2760 w 3682"/>
                <a:gd name="T7" fmla="*/ 279 h 6556"/>
                <a:gd name="T8" fmla="*/ 2425 w 3682"/>
                <a:gd name="T9" fmla="*/ 450 h 6556"/>
                <a:gd name="T10" fmla="*/ 2114 w 3682"/>
                <a:gd name="T11" fmla="*/ 658 h 6556"/>
                <a:gd name="T12" fmla="*/ 1831 w 3682"/>
                <a:gd name="T13" fmla="*/ 897 h 6556"/>
                <a:gd name="T14" fmla="*/ 1574 w 3682"/>
                <a:gd name="T15" fmla="*/ 1168 h 6556"/>
                <a:gd name="T16" fmla="*/ 1350 w 3682"/>
                <a:gd name="T17" fmla="*/ 1467 h 6556"/>
                <a:gd name="T18" fmla="*/ 1161 w 3682"/>
                <a:gd name="T19" fmla="*/ 1790 h 6556"/>
                <a:gd name="T20" fmla="*/ 1009 w 3682"/>
                <a:gd name="T21" fmla="*/ 2135 h 6556"/>
                <a:gd name="T22" fmla="*/ 898 w 3682"/>
                <a:gd name="T23" fmla="*/ 2502 h 6556"/>
                <a:gd name="T24" fmla="*/ 828 w 3682"/>
                <a:gd name="T25" fmla="*/ 2882 h 6556"/>
                <a:gd name="T26" fmla="*/ 806 w 3682"/>
                <a:gd name="T27" fmla="*/ 3279 h 6556"/>
                <a:gd name="T28" fmla="*/ 828 w 3682"/>
                <a:gd name="T29" fmla="*/ 3674 h 6556"/>
                <a:gd name="T30" fmla="*/ 898 w 3682"/>
                <a:gd name="T31" fmla="*/ 4056 h 6556"/>
                <a:gd name="T32" fmla="*/ 1009 w 3682"/>
                <a:gd name="T33" fmla="*/ 4421 h 6556"/>
                <a:gd name="T34" fmla="*/ 1161 w 3682"/>
                <a:gd name="T35" fmla="*/ 4766 h 6556"/>
                <a:gd name="T36" fmla="*/ 1350 w 3682"/>
                <a:gd name="T37" fmla="*/ 5089 h 6556"/>
                <a:gd name="T38" fmla="*/ 1574 w 3682"/>
                <a:gd name="T39" fmla="*/ 5388 h 6556"/>
                <a:gd name="T40" fmla="*/ 1831 w 3682"/>
                <a:gd name="T41" fmla="*/ 5659 h 6556"/>
                <a:gd name="T42" fmla="*/ 2114 w 3682"/>
                <a:gd name="T43" fmla="*/ 5898 h 6556"/>
                <a:gd name="T44" fmla="*/ 2425 w 3682"/>
                <a:gd name="T45" fmla="*/ 6106 h 6556"/>
                <a:gd name="T46" fmla="*/ 2760 w 3682"/>
                <a:gd name="T47" fmla="*/ 6277 h 6556"/>
                <a:gd name="T48" fmla="*/ 3115 w 3682"/>
                <a:gd name="T49" fmla="*/ 6411 h 6556"/>
                <a:gd name="T50" fmla="*/ 3490 w 3682"/>
                <a:gd name="T51" fmla="*/ 6502 h 6556"/>
                <a:gd name="T52" fmla="*/ 3482 w 3682"/>
                <a:gd name="T53" fmla="*/ 6550 h 6556"/>
                <a:gd name="T54" fmla="*/ 3080 w 3682"/>
                <a:gd name="T55" fmla="*/ 6550 h 6556"/>
                <a:gd name="T56" fmla="*/ 2691 w 3682"/>
                <a:gd name="T57" fmla="*/ 6502 h 6556"/>
                <a:gd name="T58" fmla="*/ 2316 w 3682"/>
                <a:gd name="T59" fmla="*/ 6413 h 6556"/>
                <a:gd name="T60" fmla="*/ 1961 w 3682"/>
                <a:gd name="T61" fmla="*/ 6279 h 6556"/>
                <a:gd name="T62" fmla="*/ 1624 w 3682"/>
                <a:gd name="T63" fmla="*/ 6108 h 6556"/>
                <a:gd name="T64" fmla="*/ 1312 w 3682"/>
                <a:gd name="T65" fmla="*/ 5902 h 6556"/>
                <a:gd name="T66" fmla="*/ 1027 w 3682"/>
                <a:gd name="T67" fmla="*/ 5661 h 6556"/>
                <a:gd name="T68" fmla="*/ 772 w 3682"/>
                <a:gd name="T69" fmla="*/ 5390 h 6556"/>
                <a:gd name="T70" fmla="*/ 547 w 3682"/>
                <a:gd name="T71" fmla="*/ 5091 h 6556"/>
                <a:gd name="T72" fmla="*/ 357 w 3682"/>
                <a:gd name="T73" fmla="*/ 4768 h 6556"/>
                <a:gd name="T74" fmla="*/ 205 w 3682"/>
                <a:gd name="T75" fmla="*/ 4421 h 6556"/>
                <a:gd name="T76" fmla="*/ 94 w 3682"/>
                <a:gd name="T77" fmla="*/ 4056 h 6556"/>
                <a:gd name="T78" fmla="*/ 24 w 3682"/>
                <a:gd name="T79" fmla="*/ 3674 h 6556"/>
                <a:gd name="T80" fmla="*/ 0 w 3682"/>
                <a:gd name="T81" fmla="*/ 3279 h 6556"/>
                <a:gd name="T82" fmla="*/ 24 w 3682"/>
                <a:gd name="T83" fmla="*/ 2882 h 6556"/>
                <a:gd name="T84" fmla="*/ 94 w 3682"/>
                <a:gd name="T85" fmla="*/ 2500 h 6556"/>
                <a:gd name="T86" fmla="*/ 205 w 3682"/>
                <a:gd name="T87" fmla="*/ 2135 h 6556"/>
                <a:gd name="T88" fmla="*/ 357 w 3682"/>
                <a:gd name="T89" fmla="*/ 1788 h 6556"/>
                <a:gd name="T90" fmla="*/ 547 w 3682"/>
                <a:gd name="T91" fmla="*/ 1465 h 6556"/>
                <a:gd name="T92" fmla="*/ 772 w 3682"/>
                <a:gd name="T93" fmla="*/ 1166 h 6556"/>
                <a:gd name="T94" fmla="*/ 1027 w 3682"/>
                <a:gd name="T95" fmla="*/ 895 h 6556"/>
                <a:gd name="T96" fmla="*/ 1312 w 3682"/>
                <a:gd name="T97" fmla="*/ 656 h 6556"/>
                <a:gd name="T98" fmla="*/ 1624 w 3682"/>
                <a:gd name="T99" fmla="*/ 448 h 6556"/>
                <a:gd name="T100" fmla="*/ 1961 w 3682"/>
                <a:gd name="T101" fmla="*/ 277 h 6556"/>
                <a:gd name="T102" fmla="*/ 2316 w 3682"/>
                <a:gd name="T103" fmla="*/ 143 h 6556"/>
                <a:gd name="T104" fmla="*/ 2691 w 3682"/>
                <a:gd name="T105" fmla="*/ 54 h 6556"/>
                <a:gd name="T106" fmla="*/ 3080 w 3682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82" h="6556">
                  <a:moveTo>
                    <a:pt x="3279" y="0"/>
                  </a:moveTo>
                  <a:lnTo>
                    <a:pt x="3482" y="6"/>
                  </a:lnTo>
                  <a:lnTo>
                    <a:pt x="3682" y="26"/>
                  </a:lnTo>
                  <a:lnTo>
                    <a:pt x="3490" y="54"/>
                  </a:lnTo>
                  <a:lnTo>
                    <a:pt x="3301" y="96"/>
                  </a:lnTo>
                  <a:lnTo>
                    <a:pt x="3115" y="145"/>
                  </a:lnTo>
                  <a:lnTo>
                    <a:pt x="2936" y="207"/>
                  </a:lnTo>
                  <a:lnTo>
                    <a:pt x="2760" y="279"/>
                  </a:lnTo>
                  <a:lnTo>
                    <a:pt x="2591" y="361"/>
                  </a:lnTo>
                  <a:lnTo>
                    <a:pt x="2425" y="450"/>
                  </a:lnTo>
                  <a:lnTo>
                    <a:pt x="2268" y="550"/>
                  </a:lnTo>
                  <a:lnTo>
                    <a:pt x="2114" y="658"/>
                  </a:lnTo>
                  <a:lnTo>
                    <a:pt x="1969" y="773"/>
                  </a:lnTo>
                  <a:lnTo>
                    <a:pt x="1831" y="897"/>
                  </a:lnTo>
                  <a:lnTo>
                    <a:pt x="1699" y="1031"/>
                  </a:lnTo>
                  <a:lnTo>
                    <a:pt x="1574" y="1168"/>
                  </a:lnTo>
                  <a:lnTo>
                    <a:pt x="1458" y="1314"/>
                  </a:lnTo>
                  <a:lnTo>
                    <a:pt x="1350" y="1467"/>
                  </a:lnTo>
                  <a:lnTo>
                    <a:pt x="1253" y="1627"/>
                  </a:lnTo>
                  <a:lnTo>
                    <a:pt x="1161" y="1790"/>
                  </a:lnTo>
                  <a:lnTo>
                    <a:pt x="1081" y="1961"/>
                  </a:lnTo>
                  <a:lnTo>
                    <a:pt x="1009" y="2135"/>
                  </a:lnTo>
                  <a:lnTo>
                    <a:pt x="949" y="2316"/>
                  </a:lnTo>
                  <a:lnTo>
                    <a:pt x="898" y="2502"/>
                  </a:lnTo>
                  <a:lnTo>
                    <a:pt x="858" y="2689"/>
                  </a:lnTo>
                  <a:lnTo>
                    <a:pt x="828" y="2882"/>
                  </a:lnTo>
                  <a:lnTo>
                    <a:pt x="812" y="3080"/>
                  </a:lnTo>
                  <a:lnTo>
                    <a:pt x="806" y="3279"/>
                  </a:lnTo>
                  <a:lnTo>
                    <a:pt x="812" y="3478"/>
                  </a:lnTo>
                  <a:lnTo>
                    <a:pt x="828" y="3674"/>
                  </a:lnTo>
                  <a:lnTo>
                    <a:pt x="858" y="3867"/>
                  </a:lnTo>
                  <a:lnTo>
                    <a:pt x="898" y="4056"/>
                  </a:lnTo>
                  <a:lnTo>
                    <a:pt x="949" y="4240"/>
                  </a:lnTo>
                  <a:lnTo>
                    <a:pt x="1009" y="4421"/>
                  </a:lnTo>
                  <a:lnTo>
                    <a:pt x="1081" y="4597"/>
                  </a:lnTo>
                  <a:lnTo>
                    <a:pt x="1161" y="4766"/>
                  </a:lnTo>
                  <a:lnTo>
                    <a:pt x="1253" y="4931"/>
                  </a:lnTo>
                  <a:lnTo>
                    <a:pt x="1350" y="5089"/>
                  </a:lnTo>
                  <a:lnTo>
                    <a:pt x="1458" y="5242"/>
                  </a:lnTo>
                  <a:lnTo>
                    <a:pt x="1574" y="5388"/>
                  </a:lnTo>
                  <a:lnTo>
                    <a:pt x="1699" y="5527"/>
                  </a:lnTo>
                  <a:lnTo>
                    <a:pt x="1831" y="5659"/>
                  </a:lnTo>
                  <a:lnTo>
                    <a:pt x="1969" y="5783"/>
                  </a:lnTo>
                  <a:lnTo>
                    <a:pt x="2114" y="5898"/>
                  </a:lnTo>
                  <a:lnTo>
                    <a:pt x="2268" y="6006"/>
                  </a:lnTo>
                  <a:lnTo>
                    <a:pt x="2425" y="6106"/>
                  </a:lnTo>
                  <a:lnTo>
                    <a:pt x="2591" y="6197"/>
                  </a:lnTo>
                  <a:lnTo>
                    <a:pt x="2760" y="6277"/>
                  </a:lnTo>
                  <a:lnTo>
                    <a:pt x="2936" y="6349"/>
                  </a:lnTo>
                  <a:lnTo>
                    <a:pt x="3115" y="6411"/>
                  </a:lnTo>
                  <a:lnTo>
                    <a:pt x="3301" y="6462"/>
                  </a:lnTo>
                  <a:lnTo>
                    <a:pt x="3490" y="6502"/>
                  </a:lnTo>
                  <a:lnTo>
                    <a:pt x="3682" y="6532"/>
                  </a:lnTo>
                  <a:lnTo>
                    <a:pt x="3482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EA2D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2820" y="1695"/>
              <a:ext cx="1718" cy="1715"/>
            </a:xfrm>
            <a:custGeom>
              <a:avLst/>
              <a:gdLst>
                <a:gd name="T0" fmla="*/ 1864 w 3434"/>
                <a:gd name="T1" fmla="*/ 6 h 3431"/>
                <a:gd name="T2" fmla="*/ 2150 w 3434"/>
                <a:gd name="T3" fmla="*/ 56 h 3431"/>
                <a:gd name="T4" fmla="*/ 2417 w 3434"/>
                <a:gd name="T5" fmla="*/ 150 h 3431"/>
                <a:gd name="T6" fmla="*/ 2662 w 3434"/>
                <a:gd name="T7" fmla="*/ 283 h 3431"/>
                <a:gd name="T8" fmla="*/ 2882 w 3434"/>
                <a:gd name="T9" fmla="*/ 455 h 3431"/>
                <a:gd name="T10" fmla="*/ 3069 w 3434"/>
                <a:gd name="T11" fmla="*/ 658 h 3431"/>
                <a:gd name="T12" fmla="*/ 3223 w 3434"/>
                <a:gd name="T13" fmla="*/ 891 h 3431"/>
                <a:gd name="T14" fmla="*/ 3336 w 3434"/>
                <a:gd name="T15" fmla="*/ 1146 h 3431"/>
                <a:gd name="T16" fmla="*/ 3408 w 3434"/>
                <a:gd name="T17" fmla="*/ 1423 h 3431"/>
                <a:gd name="T18" fmla="*/ 3434 w 3434"/>
                <a:gd name="T19" fmla="*/ 1716 h 3431"/>
                <a:gd name="T20" fmla="*/ 3408 w 3434"/>
                <a:gd name="T21" fmla="*/ 2007 h 3431"/>
                <a:gd name="T22" fmla="*/ 3336 w 3434"/>
                <a:gd name="T23" fmla="*/ 2284 h 3431"/>
                <a:gd name="T24" fmla="*/ 3223 w 3434"/>
                <a:gd name="T25" fmla="*/ 2542 h 3431"/>
                <a:gd name="T26" fmla="*/ 3069 w 3434"/>
                <a:gd name="T27" fmla="*/ 2773 h 3431"/>
                <a:gd name="T28" fmla="*/ 2882 w 3434"/>
                <a:gd name="T29" fmla="*/ 2976 h 3431"/>
                <a:gd name="T30" fmla="*/ 2662 w 3434"/>
                <a:gd name="T31" fmla="*/ 3148 h 3431"/>
                <a:gd name="T32" fmla="*/ 2417 w 3434"/>
                <a:gd name="T33" fmla="*/ 3283 h 3431"/>
                <a:gd name="T34" fmla="*/ 2150 w 3434"/>
                <a:gd name="T35" fmla="*/ 3377 h 3431"/>
                <a:gd name="T36" fmla="*/ 1864 w 3434"/>
                <a:gd name="T37" fmla="*/ 3425 h 3431"/>
                <a:gd name="T38" fmla="*/ 1569 w 3434"/>
                <a:gd name="T39" fmla="*/ 3425 h 3431"/>
                <a:gd name="T40" fmla="*/ 1284 w 3434"/>
                <a:gd name="T41" fmla="*/ 3377 h 3431"/>
                <a:gd name="T42" fmla="*/ 1017 w 3434"/>
                <a:gd name="T43" fmla="*/ 3283 h 3431"/>
                <a:gd name="T44" fmla="*/ 771 w 3434"/>
                <a:gd name="T45" fmla="*/ 3148 h 3431"/>
                <a:gd name="T46" fmla="*/ 552 w 3434"/>
                <a:gd name="T47" fmla="*/ 2976 h 3431"/>
                <a:gd name="T48" fmla="*/ 365 w 3434"/>
                <a:gd name="T49" fmla="*/ 2773 h 3431"/>
                <a:gd name="T50" fmla="*/ 211 w 3434"/>
                <a:gd name="T51" fmla="*/ 2542 h 3431"/>
                <a:gd name="T52" fmla="*/ 97 w 3434"/>
                <a:gd name="T53" fmla="*/ 2284 h 3431"/>
                <a:gd name="T54" fmla="*/ 26 w 3434"/>
                <a:gd name="T55" fmla="*/ 2007 h 3431"/>
                <a:gd name="T56" fmla="*/ 0 w 3434"/>
                <a:gd name="T57" fmla="*/ 1716 h 3431"/>
                <a:gd name="T58" fmla="*/ 26 w 3434"/>
                <a:gd name="T59" fmla="*/ 1423 h 3431"/>
                <a:gd name="T60" fmla="*/ 97 w 3434"/>
                <a:gd name="T61" fmla="*/ 1146 h 3431"/>
                <a:gd name="T62" fmla="*/ 211 w 3434"/>
                <a:gd name="T63" fmla="*/ 891 h 3431"/>
                <a:gd name="T64" fmla="*/ 365 w 3434"/>
                <a:gd name="T65" fmla="*/ 658 h 3431"/>
                <a:gd name="T66" fmla="*/ 552 w 3434"/>
                <a:gd name="T67" fmla="*/ 455 h 3431"/>
                <a:gd name="T68" fmla="*/ 771 w 3434"/>
                <a:gd name="T69" fmla="*/ 283 h 3431"/>
                <a:gd name="T70" fmla="*/ 1017 w 3434"/>
                <a:gd name="T71" fmla="*/ 150 h 3431"/>
                <a:gd name="T72" fmla="*/ 1284 w 3434"/>
                <a:gd name="T73" fmla="*/ 56 h 3431"/>
                <a:gd name="T74" fmla="*/ 1569 w 3434"/>
                <a:gd name="T75" fmla="*/ 6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4" h="3431">
                  <a:moveTo>
                    <a:pt x="1717" y="0"/>
                  </a:moveTo>
                  <a:lnTo>
                    <a:pt x="1864" y="6"/>
                  </a:lnTo>
                  <a:lnTo>
                    <a:pt x="2010" y="24"/>
                  </a:lnTo>
                  <a:lnTo>
                    <a:pt x="2150" y="56"/>
                  </a:lnTo>
                  <a:lnTo>
                    <a:pt x="2285" y="96"/>
                  </a:lnTo>
                  <a:lnTo>
                    <a:pt x="2417" y="150"/>
                  </a:lnTo>
                  <a:lnTo>
                    <a:pt x="2543" y="211"/>
                  </a:lnTo>
                  <a:lnTo>
                    <a:pt x="2662" y="283"/>
                  </a:lnTo>
                  <a:lnTo>
                    <a:pt x="2776" y="365"/>
                  </a:lnTo>
                  <a:lnTo>
                    <a:pt x="2882" y="455"/>
                  </a:lnTo>
                  <a:lnTo>
                    <a:pt x="2979" y="552"/>
                  </a:lnTo>
                  <a:lnTo>
                    <a:pt x="3069" y="658"/>
                  </a:lnTo>
                  <a:lnTo>
                    <a:pt x="3151" y="772"/>
                  </a:lnTo>
                  <a:lnTo>
                    <a:pt x="3223" y="891"/>
                  </a:lnTo>
                  <a:lnTo>
                    <a:pt x="3285" y="1015"/>
                  </a:lnTo>
                  <a:lnTo>
                    <a:pt x="3336" y="1146"/>
                  </a:lnTo>
                  <a:lnTo>
                    <a:pt x="3378" y="1282"/>
                  </a:lnTo>
                  <a:lnTo>
                    <a:pt x="3408" y="1423"/>
                  </a:lnTo>
                  <a:lnTo>
                    <a:pt x="3428" y="1567"/>
                  </a:lnTo>
                  <a:lnTo>
                    <a:pt x="3434" y="1716"/>
                  </a:lnTo>
                  <a:lnTo>
                    <a:pt x="3428" y="1864"/>
                  </a:lnTo>
                  <a:lnTo>
                    <a:pt x="3408" y="2007"/>
                  </a:lnTo>
                  <a:lnTo>
                    <a:pt x="3378" y="2149"/>
                  </a:lnTo>
                  <a:lnTo>
                    <a:pt x="3336" y="2284"/>
                  </a:lnTo>
                  <a:lnTo>
                    <a:pt x="3285" y="2416"/>
                  </a:lnTo>
                  <a:lnTo>
                    <a:pt x="3223" y="2542"/>
                  </a:lnTo>
                  <a:lnTo>
                    <a:pt x="3151" y="2661"/>
                  </a:lnTo>
                  <a:lnTo>
                    <a:pt x="3069" y="2773"/>
                  </a:lnTo>
                  <a:lnTo>
                    <a:pt x="2979" y="2878"/>
                  </a:lnTo>
                  <a:lnTo>
                    <a:pt x="2882" y="2976"/>
                  </a:lnTo>
                  <a:lnTo>
                    <a:pt x="2776" y="3068"/>
                  </a:lnTo>
                  <a:lnTo>
                    <a:pt x="2662" y="3148"/>
                  </a:lnTo>
                  <a:lnTo>
                    <a:pt x="2543" y="3219"/>
                  </a:lnTo>
                  <a:lnTo>
                    <a:pt x="2417" y="3283"/>
                  </a:lnTo>
                  <a:lnTo>
                    <a:pt x="2285" y="3335"/>
                  </a:lnTo>
                  <a:lnTo>
                    <a:pt x="2150" y="3377"/>
                  </a:lnTo>
                  <a:lnTo>
                    <a:pt x="2010" y="3407"/>
                  </a:lnTo>
                  <a:lnTo>
                    <a:pt x="1864" y="3425"/>
                  </a:lnTo>
                  <a:lnTo>
                    <a:pt x="1717" y="3431"/>
                  </a:lnTo>
                  <a:lnTo>
                    <a:pt x="1569" y="3425"/>
                  </a:lnTo>
                  <a:lnTo>
                    <a:pt x="1424" y="3407"/>
                  </a:lnTo>
                  <a:lnTo>
                    <a:pt x="1284" y="3377"/>
                  </a:lnTo>
                  <a:lnTo>
                    <a:pt x="1146" y="3335"/>
                  </a:lnTo>
                  <a:lnTo>
                    <a:pt x="1017" y="3283"/>
                  </a:lnTo>
                  <a:lnTo>
                    <a:pt x="891" y="3219"/>
                  </a:lnTo>
                  <a:lnTo>
                    <a:pt x="771" y="3148"/>
                  </a:lnTo>
                  <a:lnTo>
                    <a:pt x="658" y="3068"/>
                  </a:lnTo>
                  <a:lnTo>
                    <a:pt x="552" y="2976"/>
                  </a:lnTo>
                  <a:lnTo>
                    <a:pt x="454" y="2878"/>
                  </a:lnTo>
                  <a:lnTo>
                    <a:pt x="365" y="2773"/>
                  </a:lnTo>
                  <a:lnTo>
                    <a:pt x="283" y="2661"/>
                  </a:lnTo>
                  <a:lnTo>
                    <a:pt x="211" y="2542"/>
                  </a:lnTo>
                  <a:lnTo>
                    <a:pt x="149" y="2416"/>
                  </a:lnTo>
                  <a:lnTo>
                    <a:pt x="97" y="2284"/>
                  </a:lnTo>
                  <a:lnTo>
                    <a:pt x="55" y="2149"/>
                  </a:lnTo>
                  <a:lnTo>
                    <a:pt x="26" y="2007"/>
                  </a:lnTo>
                  <a:lnTo>
                    <a:pt x="6" y="1864"/>
                  </a:lnTo>
                  <a:lnTo>
                    <a:pt x="0" y="1716"/>
                  </a:lnTo>
                  <a:lnTo>
                    <a:pt x="6" y="1567"/>
                  </a:lnTo>
                  <a:lnTo>
                    <a:pt x="26" y="1423"/>
                  </a:lnTo>
                  <a:lnTo>
                    <a:pt x="55" y="1282"/>
                  </a:lnTo>
                  <a:lnTo>
                    <a:pt x="97" y="1146"/>
                  </a:lnTo>
                  <a:lnTo>
                    <a:pt x="149" y="1015"/>
                  </a:lnTo>
                  <a:lnTo>
                    <a:pt x="211" y="891"/>
                  </a:lnTo>
                  <a:lnTo>
                    <a:pt x="283" y="772"/>
                  </a:lnTo>
                  <a:lnTo>
                    <a:pt x="365" y="658"/>
                  </a:lnTo>
                  <a:lnTo>
                    <a:pt x="454" y="552"/>
                  </a:lnTo>
                  <a:lnTo>
                    <a:pt x="552" y="455"/>
                  </a:lnTo>
                  <a:lnTo>
                    <a:pt x="658" y="365"/>
                  </a:lnTo>
                  <a:lnTo>
                    <a:pt x="771" y="283"/>
                  </a:lnTo>
                  <a:lnTo>
                    <a:pt x="891" y="211"/>
                  </a:lnTo>
                  <a:lnTo>
                    <a:pt x="1017" y="150"/>
                  </a:lnTo>
                  <a:lnTo>
                    <a:pt x="1146" y="96"/>
                  </a:lnTo>
                  <a:lnTo>
                    <a:pt x="1284" y="56"/>
                  </a:lnTo>
                  <a:lnTo>
                    <a:pt x="1424" y="24"/>
                  </a:lnTo>
                  <a:lnTo>
                    <a:pt x="1569" y="6"/>
                  </a:lnTo>
                  <a:lnTo>
                    <a:pt x="1717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62" name="직사각형 61"/>
          <p:cNvSpPr/>
          <p:nvPr/>
        </p:nvSpPr>
        <p:spPr>
          <a:xfrm>
            <a:off x="3589915" y="921265"/>
            <a:ext cx="5469369" cy="684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2400" i="1" dirty="0">
                <a:solidFill>
                  <a:schemeClr val="bg1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3200" b="1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PRESENTATION</a:t>
            </a:r>
            <a:endParaRPr lang="en-US" altLang="ko-KR" sz="3200" b="1" i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0467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모서리가 둥근 직사각형 120"/>
          <p:cNvSpPr/>
          <p:nvPr/>
        </p:nvSpPr>
        <p:spPr>
          <a:xfrm>
            <a:off x="1082398" y="696686"/>
            <a:ext cx="10027201" cy="5564968"/>
          </a:xfrm>
          <a:prstGeom prst="roundRect">
            <a:avLst>
              <a:gd name="adj" fmla="val 2169"/>
            </a:avLst>
          </a:prstGeom>
          <a:gradFill>
            <a:gsLst>
              <a:gs pos="0">
                <a:srgbClr val="144DA0"/>
              </a:gs>
              <a:gs pos="100000">
                <a:srgbClr val="0C2D5E"/>
              </a:gs>
            </a:gsLst>
            <a:path path="circle">
              <a:fillToRect l="50000" t="50000" r="50000" b="50000"/>
            </a:path>
          </a:gradFill>
          <a:ln w="381000">
            <a:solidFill>
              <a:srgbClr val="6A55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타원 125"/>
          <p:cNvSpPr/>
          <p:nvPr/>
        </p:nvSpPr>
        <p:spPr>
          <a:xfrm>
            <a:off x="5820227" y="696686"/>
            <a:ext cx="551543" cy="55154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타원 126"/>
          <p:cNvSpPr/>
          <p:nvPr/>
        </p:nvSpPr>
        <p:spPr>
          <a:xfrm>
            <a:off x="1074053" y="696686"/>
            <a:ext cx="551543" cy="55154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" name="타원 127"/>
          <p:cNvSpPr/>
          <p:nvPr/>
        </p:nvSpPr>
        <p:spPr>
          <a:xfrm>
            <a:off x="10572568" y="696685"/>
            <a:ext cx="551543" cy="55154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9" name="타원 128"/>
          <p:cNvSpPr/>
          <p:nvPr/>
        </p:nvSpPr>
        <p:spPr>
          <a:xfrm>
            <a:off x="5820227" y="5782681"/>
            <a:ext cx="551543" cy="55154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타원 129"/>
          <p:cNvSpPr/>
          <p:nvPr/>
        </p:nvSpPr>
        <p:spPr>
          <a:xfrm>
            <a:off x="1074053" y="5782681"/>
            <a:ext cx="551543" cy="55154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타원 130"/>
          <p:cNvSpPr/>
          <p:nvPr/>
        </p:nvSpPr>
        <p:spPr>
          <a:xfrm>
            <a:off x="10572568" y="5782680"/>
            <a:ext cx="551543" cy="551543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85000"/>
                  <a:lumOff val="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/>
          <p:cNvSpPr/>
          <p:nvPr/>
        </p:nvSpPr>
        <p:spPr>
          <a:xfrm>
            <a:off x="1934729" y="2740939"/>
            <a:ext cx="8322537" cy="17667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2800" i="1" dirty="0">
                <a:solidFill>
                  <a:schemeClr val="bg1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3600" b="1" i="1" dirty="0">
                <a:solidFill>
                  <a:schemeClr val="bg1"/>
                </a:solidFill>
                <a:cs typeface="Aharoni" panose="02010803020104030203" pitchFamily="2" charset="-79"/>
              </a:rPr>
              <a:t>PRESENTATION</a:t>
            </a:r>
          </a:p>
          <a:p>
            <a:pPr algn="ctr">
              <a:lnSpc>
                <a:spcPct val="150000"/>
              </a:lnSpc>
            </a:pPr>
            <a:endParaRPr lang="en-US" altLang="ko-KR" sz="105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200" dirty="0">
                <a:solidFill>
                  <a:schemeClr val="bg1"/>
                </a:solidFill>
              </a:rPr>
              <a:t>Enjoy your stylish business and campus life with </a:t>
            </a:r>
            <a:r>
              <a:rPr lang="ko-KR" altLang="en-US" sz="1200" dirty="0" smtClean="0">
                <a:solidFill>
                  <a:schemeClr val="bg1"/>
                </a:solidFill>
              </a:rPr>
              <a:t>BIZCAM</a:t>
            </a:r>
            <a:endParaRPr lang="en-US" altLang="ko-KR" sz="120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bg1"/>
                </a:solidFill>
              </a:rPr>
              <a:t>Billiard Concept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sp>
        <p:nvSpPr>
          <p:cNvPr id="132" name="사다리꼴 131"/>
          <p:cNvSpPr/>
          <p:nvPr/>
        </p:nvSpPr>
        <p:spPr>
          <a:xfrm>
            <a:off x="1611809" y="5867401"/>
            <a:ext cx="4200798" cy="191050"/>
          </a:xfrm>
          <a:prstGeom prst="trapezoid">
            <a:avLst>
              <a:gd name="adj" fmla="val 66448"/>
            </a:avLst>
          </a:prstGeom>
          <a:gradFill>
            <a:gsLst>
              <a:gs pos="0">
                <a:srgbClr val="144DA0"/>
              </a:gs>
              <a:gs pos="100000">
                <a:srgbClr val="0C2D5E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31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3" name="사다리꼴 132"/>
          <p:cNvSpPr/>
          <p:nvPr/>
        </p:nvSpPr>
        <p:spPr>
          <a:xfrm>
            <a:off x="6362339" y="5875021"/>
            <a:ext cx="4200798" cy="191050"/>
          </a:xfrm>
          <a:prstGeom prst="trapezoid">
            <a:avLst>
              <a:gd name="adj" fmla="val 66448"/>
            </a:avLst>
          </a:prstGeom>
          <a:gradFill>
            <a:gsLst>
              <a:gs pos="0">
                <a:srgbClr val="144DA0"/>
              </a:gs>
              <a:gs pos="100000">
                <a:srgbClr val="0C2D5E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431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4" name="사다리꼴 133"/>
          <p:cNvSpPr/>
          <p:nvPr/>
        </p:nvSpPr>
        <p:spPr>
          <a:xfrm flipV="1">
            <a:off x="1621441" y="897934"/>
            <a:ext cx="4200798" cy="191050"/>
          </a:xfrm>
          <a:prstGeom prst="trapezoid">
            <a:avLst>
              <a:gd name="adj" fmla="val 66448"/>
            </a:avLst>
          </a:prstGeom>
          <a:gradFill>
            <a:gsLst>
              <a:gs pos="0">
                <a:srgbClr val="144DA0"/>
              </a:gs>
              <a:gs pos="100000">
                <a:srgbClr val="0C2D5E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3175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5" name="사다리꼴 134"/>
          <p:cNvSpPr/>
          <p:nvPr/>
        </p:nvSpPr>
        <p:spPr>
          <a:xfrm flipV="1">
            <a:off x="6373983" y="897934"/>
            <a:ext cx="4200798" cy="191050"/>
          </a:xfrm>
          <a:prstGeom prst="trapezoid">
            <a:avLst>
              <a:gd name="adj" fmla="val 66448"/>
            </a:avLst>
          </a:prstGeom>
          <a:gradFill>
            <a:gsLst>
              <a:gs pos="0">
                <a:srgbClr val="144DA0"/>
              </a:gs>
              <a:gs pos="100000">
                <a:srgbClr val="0C2D5E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3175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사다리꼴 135"/>
          <p:cNvSpPr/>
          <p:nvPr/>
        </p:nvSpPr>
        <p:spPr>
          <a:xfrm rot="5400000" flipV="1">
            <a:off x="8553084" y="3426404"/>
            <a:ext cx="4543078" cy="169474"/>
          </a:xfrm>
          <a:prstGeom prst="trapezoid">
            <a:avLst>
              <a:gd name="adj" fmla="val 66448"/>
            </a:avLst>
          </a:prstGeom>
          <a:gradFill>
            <a:gsLst>
              <a:gs pos="0">
                <a:srgbClr val="144DA0"/>
              </a:gs>
              <a:gs pos="100000">
                <a:srgbClr val="0C2D5E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3175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사다리꼴 136"/>
          <p:cNvSpPr/>
          <p:nvPr/>
        </p:nvSpPr>
        <p:spPr>
          <a:xfrm rot="16200000" flipV="1">
            <a:off x="-921419" y="3426404"/>
            <a:ext cx="4543078" cy="169474"/>
          </a:xfrm>
          <a:prstGeom prst="trapezoid">
            <a:avLst>
              <a:gd name="adj" fmla="val 66448"/>
            </a:avLst>
          </a:prstGeom>
          <a:gradFill>
            <a:gsLst>
              <a:gs pos="0">
                <a:srgbClr val="144DA0"/>
              </a:gs>
              <a:gs pos="100000">
                <a:srgbClr val="0C2D5E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outerShdw blurRad="3175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4" name="Freeform 41"/>
          <p:cNvSpPr>
            <a:spLocks/>
          </p:cNvSpPr>
          <p:nvPr/>
        </p:nvSpPr>
        <p:spPr bwMode="auto">
          <a:xfrm rot="13500000">
            <a:off x="5950279" y="7689763"/>
            <a:ext cx="282575" cy="285750"/>
          </a:xfrm>
          <a:custGeom>
            <a:avLst/>
            <a:gdLst>
              <a:gd name="T0" fmla="*/ 66 w 178"/>
              <a:gd name="T1" fmla="*/ 0 h 180"/>
              <a:gd name="T2" fmla="*/ 83 w 178"/>
              <a:gd name="T3" fmla="*/ 3 h 180"/>
              <a:gd name="T4" fmla="*/ 98 w 178"/>
              <a:gd name="T5" fmla="*/ 9 h 180"/>
              <a:gd name="T6" fmla="*/ 113 w 178"/>
              <a:gd name="T7" fmla="*/ 20 h 180"/>
              <a:gd name="T8" fmla="*/ 178 w 178"/>
              <a:gd name="T9" fmla="*/ 84 h 180"/>
              <a:gd name="T10" fmla="*/ 82 w 178"/>
              <a:gd name="T11" fmla="*/ 180 h 180"/>
              <a:gd name="T12" fmla="*/ 20 w 178"/>
              <a:gd name="T13" fmla="*/ 114 h 180"/>
              <a:gd name="T14" fmla="*/ 9 w 178"/>
              <a:gd name="T15" fmla="*/ 100 h 180"/>
              <a:gd name="T16" fmla="*/ 2 w 178"/>
              <a:gd name="T17" fmla="*/ 84 h 180"/>
              <a:gd name="T18" fmla="*/ 0 w 178"/>
              <a:gd name="T19" fmla="*/ 68 h 180"/>
              <a:gd name="T20" fmla="*/ 2 w 178"/>
              <a:gd name="T21" fmla="*/ 50 h 180"/>
              <a:gd name="T22" fmla="*/ 9 w 178"/>
              <a:gd name="T23" fmla="*/ 34 h 180"/>
              <a:gd name="T24" fmla="*/ 20 w 178"/>
              <a:gd name="T25" fmla="*/ 20 h 180"/>
              <a:gd name="T26" fmla="*/ 34 w 178"/>
              <a:gd name="T27" fmla="*/ 9 h 180"/>
              <a:gd name="T28" fmla="*/ 50 w 178"/>
              <a:gd name="T29" fmla="*/ 3 h 180"/>
              <a:gd name="T30" fmla="*/ 66 w 178"/>
              <a:gd name="T31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8" h="180">
                <a:moveTo>
                  <a:pt x="66" y="0"/>
                </a:moveTo>
                <a:lnTo>
                  <a:pt x="83" y="3"/>
                </a:lnTo>
                <a:lnTo>
                  <a:pt x="98" y="9"/>
                </a:lnTo>
                <a:lnTo>
                  <a:pt x="113" y="20"/>
                </a:lnTo>
                <a:lnTo>
                  <a:pt x="178" y="84"/>
                </a:lnTo>
                <a:lnTo>
                  <a:pt x="82" y="180"/>
                </a:lnTo>
                <a:lnTo>
                  <a:pt x="20" y="114"/>
                </a:lnTo>
                <a:lnTo>
                  <a:pt x="9" y="100"/>
                </a:lnTo>
                <a:lnTo>
                  <a:pt x="2" y="84"/>
                </a:lnTo>
                <a:lnTo>
                  <a:pt x="0" y="68"/>
                </a:lnTo>
                <a:lnTo>
                  <a:pt x="2" y="50"/>
                </a:lnTo>
                <a:lnTo>
                  <a:pt x="9" y="34"/>
                </a:lnTo>
                <a:lnTo>
                  <a:pt x="20" y="20"/>
                </a:lnTo>
                <a:lnTo>
                  <a:pt x="34" y="9"/>
                </a:lnTo>
                <a:lnTo>
                  <a:pt x="50" y="3"/>
                </a:lnTo>
                <a:lnTo>
                  <a:pt x="66" y="0"/>
                </a:lnTo>
                <a:close/>
              </a:path>
            </a:pathLst>
          </a:custGeom>
          <a:solidFill>
            <a:srgbClr val="FEEDC4"/>
          </a:solidFill>
          <a:ln w="0">
            <a:solidFill>
              <a:srgbClr val="FEEDC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166" name="Group 53"/>
          <p:cNvGrpSpPr>
            <a:grpSpLocks noChangeAspect="1"/>
          </p:cNvGrpSpPr>
          <p:nvPr/>
        </p:nvGrpSpPr>
        <p:grpSpPr bwMode="auto">
          <a:xfrm>
            <a:off x="5707558" y="1120961"/>
            <a:ext cx="446499" cy="446227"/>
            <a:chOff x="2198" y="519"/>
            <a:chExt cx="3280" cy="327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67" name="Freeform 55"/>
            <p:cNvSpPr>
              <a:spLocks/>
            </p:cNvSpPr>
            <p:nvPr/>
          </p:nvSpPr>
          <p:spPr bwMode="auto">
            <a:xfrm>
              <a:off x="2198" y="519"/>
              <a:ext cx="3280" cy="3278"/>
            </a:xfrm>
            <a:custGeom>
              <a:avLst/>
              <a:gdLst>
                <a:gd name="T0" fmla="*/ 3480 w 6560"/>
                <a:gd name="T1" fmla="*/ 6 h 6556"/>
                <a:gd name="T2" fmla="*/ 3869 w 6560"/>
                <a:gd name="T3" fmla="*/ 54 h 6556"/>
                <a:gd name="T4" fmla="*/ 4244 w 6560"/>
                <a:gd name="T5" fmla="*/ 143 h 6556"/>
                <a:gd name="T6" fmla="*/ 4599 w 6560"/>
                <a:gd name="T7" fmla="*/ 277 h 6556"/>
                <a:gd name="T8" fmla="*/ 4934 w 6560"/>
                <a:gd name="T9" fmla="*/ 448 h 6556"/>
                <a:gd name="T10" fmla="*/ 5248 w 6560"/>
                <a:gd name="T11" fmla="*/ 656 h 6556"/>
                <a:gd name="T12" fmla="*/ 5533 w 6560"/>
                <a:gd name="T13" fmla="*/ 895 h 6556"/>
                <a:gd name="T14" fmla="*/ 5788 w 6560"/>
                <a:gd name="T15" fmla="*/ 1166 h 6556"/>
                <a:gd name="T16" fmla="*/ 6012 w 6560"/>
                <a:gd name="T17" fmla="*/ 1465 h 6556"/>
                <a:gd name="T18" fmla="*/ 6203 w 6560"/>
                <a:gd name="T19" fmla="*/ 1788 h 6556"/>
                <a:gd name="T20" fmla="*/ 6355 w 6560"/>
                <a:gd name="T21" fmla="*/ 2135 h 6556"/>
                <a:gd name="T22" fmla="*/ 6466 w 6560"/>
                <a:gd name="T23" fmla="*/ 2500 h 6556"/>
                <a:gd name="T24" fmla="*/ 6536 w 6560"/>
                <a:gd name="T25" fmla="*/ 2882 h 6556"/>
                <a:gd name="T26" fmla="*/ 6560 w 6560"/>
                <a:gd name="T27" fmla="*/ 3279 h 6556"/>
                <a:gd name="T28" fmla="*/ 6536 w 6560"/>
                <a:gd name="T29" fmla="*/ 3674 h 6556"/>
                <a:gd name="T30" fmla="*/ 6466 w 6560"/>
                <a:gd name="T31" fmla="*/ 4056 h 6556"/>
                <a:gd name="T32" fmla="*/ 6355 w 6560"/>
                <a:gd name="T33" fmla="*/ 4421 h 6556"/>
                <a:gd name="T34" fmla="*/ 6203 w 6560"/>
                <a:gd name="T35" fmla="*/ 4768 h 6556"/>
                <a:gd name="T36" fmla="*/ 6012 w 6560"/>
                <a:gd name="T37" fmla="*/ 5091 h 6556"/>
                <a:gd name="T38" fmla="*/ 5788 w 6560"/>
                <a:gd name="T39" fmla="*/ 5390 h 6556"/>
                <a:gd name="T40" fmla="*/ 5533 w 6560"/>
                <a:gd name="T41" fmla="*/ 5661 h 6556"/>
                <a:gd name="T42" fmla="*/ 5248 w 6560"/>
                <a:gd name="T43" fmla="*/ 5902 h 6556"/>
                <a:gd name="T44" fmla="*/ 4934 w 6560"/>
                <a:gd name="T45" fmla="*/ 6108 h 6556"/>
                <a:gd name="T46" fmla="*/ 4599 w 6560"/>
                <a:gd name="T47" fmla="*/ 6279 h 6556"/>
                <a:gd name="T48" fmla="*/ 4244 w 6560"/>
                <a:gd name="T49" fmla="*/ 6413 h 6556"/>
                <a:gd name="T50" fmla="*/ 3869 w 6560"/>
                <a:gd name="T51" fmla="*/ 6502 h 6556"/>
                <a:gd name="T52" fmla="*/ 3480 w 6560"/>
                <a:gd name="T53" fmla="*/ 6550 h 6556"/>
                <a:gd name="T54" fmla="*/ 3080 w 6560"/>
                <a:gd name="T55" fmla="*/ 6550 h 6556"/>
                <a:gd name="T56" fmla="*/ 2691 w 6560"/>
                <a:gd name="T57" fmla="*/ 6502 h 6556"/>
                <a:gd name="T58" fmla="*/ 2316 w 6560"/>
                <a:gd name="T59" fmla="*/ 6413 h 6556"/>
                <a:gd name="T60" fmla="*/ 1961 w 6560"/>
                <a:gd name="T61" fmla="*/ 6279 h 6556"/>
                <a:gd name="T62" fmla="*/ 1624 w 6560"/>
                <a:gd name="T63" fmla="*/ 6108 h 6556"/>
                <a:gd name="T64" fmla="*/ 1312 w 6560"/>
                <a:gd name="T65" fmla="*/ 5902 h 6556"/>
                <a:gd name="T66" fmla="*/ 1027 w 6560"/>
                <a:gd name="T67" fmla="*/ 5661 h 6556"/>
                <a:gd name="T68" fmla="*/ 772 w 6560"/>
                <a:gd name="T69" fmla="*/ 5390 h 6556"/>
                <a:gd name="T70" fmla="*/ 547 w 6560"/>
                <a:gd name="T71" fmla="*/ 5091 h 6556"/>
                <a:gd name="T72" fmla="*/ 357 w 6560"/>
                <a:gd name="T73" fmla="*/ 4768 h 6556"/>
                <a:gd name="T74" fmla="*/ 205 w 6560"/>
                <a:gd name="T75" fmla="*/ 4421 h 6556"/>
                <a:gd name="T76" fmla="*/ 94 w 6560"/>
                <a:gd name="T77" fmla="*/ 4056 h 6556"/>
                <a:gd name="T78" fmla="*/ 24 w 6560"/>
                <a:gd name="T79" fmla="*/ 3674 h 6556"/>
                <a:gd name="T80" fmla="*/ 0 w 6560"/>
                <a:gd name="T81" fmla="*/ 3279 h 6556"/>
                <a:gd name="T82" fmla="*/ 24 w 6560"/>
                <a:gd name="T83" fmla="*/ 2882 h 6556"/>
                <a:gd name="T84" fmla="*/ 94 w 6560"/>
                <a:gd name="T85" fmla="*/ 2500 h 6556"/>
                <a:gd name="T86" fmla="*/ 205 w 6560"/>
                <a:gd name="T87" fmla="*/ 2135 h 6556"/>
                <a:gd name="T88" fmla="*/ 357 w 6560"/>
                <a:gd name="T89" fmla="*/ 1788 h 6556"/>
                <a:gd name="T90" fmla="*/ 547 w 6560"/>
                <a:gd name="T91" fmla="*/ 1465 h 6556"/>
                <a:gd name="T92" fmla="*/ 772 w 6560"/>
                <a:gd name="T93" fmla="*/ 1166 h 6556"/>
                <a:gd name="T94" fmla="*/ 1027 w 6560"/>
                <a:gd name="T95" fmla="*/ 895 h 6556"/>
                <a:gd name="T96" fmla="*/ 1312 w 6560"/>
                <a:gd name="T97" fmla="*/ 656 h 6556"/>
                <a:gd name="T98" fmla="*/ 1624 w 6560"/>
                <a:gd name="T99" fmla="*/ 448 h 6556"/>
                <a:gd name="T100" fmla="*/ 1961 w 6560"/>
                <a:gd name="T101" fmla="*/ 277 h 6556"/>
                <a:gd name="T102" fmla="*/ 2316 w 6560"/>
                <a:gd name="T103" fmla="*/ 143 h 6556"/>
                <a:gd name="T104" fmla="*/ 2691 w 6560"/>
                <a:gd name="T105" fmla="*/ 54 h 6556"/>
                <a:gd name="T106" fmla="*/ 3080 w 6560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60" h="6556">
                  <a:moveTo>
                    <a:pt x="3279" y="0"/>
                  </a:moveTo>
                  <a:lnTo>
                    <a:pt x="3480" y="6"/>
                  </a:lnTo>
                  <a:lnTo>
                    <a:pt x="3676" y="24"/>
                  </a:lnTo>
                  <a:lnTo>
                    <a:pt x="3869" y="54"/>
                  </a:lnTo>
                  <a:lnTo>
                    <a:pt x="4059" y="94"/>
                  </a:lnTo>
                  <a:lnTo>
                    <a:pt x="4244" y="143"/>
                  </a:lnTo>
                  <a:lnTo>
                    <a:pt x="4424" y="205"/>
                  </a:lnTo>
                  <a:lnTo>
                    <a:pt x="4599" y="277"/>
                  </a:lnTo>
                  <a:lnTo>
                    <a:pt x="4771" y="357"/>
                  </a:lnTo>
                  <a:lnTo>
                    <a:pt x="4934" y="448"/>
                  </a:lnTo>
                  <a:lnTo>
                    <a:pt x="5094" y="546"/>
                  </a:lnTo>
                  <a:lnTo>
                    <a:pt x="5248" y="656"/>
                  </a:lnTo>
                  <a:lnTo>
                    <a:pt x="5393" y="771"/>
                  </a:lnTo>
                  <a:lnTo>
                    <a:pt x="5533" y="895"/>
                  </a:lnTo>
                  <a:lnTo>
                    <a:pt x="5664" y="1027"/>
                  </a:lnTo>
                  <a:lnTo>
                    <a:pt x="5788" y="1166"/>
                  </a:lnTo>
                  <a:lnTo>
                    <a:pt x="5904" y="1312"/>
                  </a:lnTo>
                  <a:lnTo>
                    <a:pt x="6012" y="1465"/>
                  </a:lnTo>
                  <a:lnTo>
                    <a:pt x="6111" y="1625"/>
                  </a:lnTo>
                  <a:lnTo>
                    <a:pt x="6203" y="1788"/>
                  </a:lnTo>
                  <a:lnTo>
                    <a:pt x="6283" y="1959"/>
                  </a:lnTo>
                  <a:lnTo>
                    <a:pt x="6355" y="2135"/>
                  </a:lnTo>
                  <a:lnTo>
                    <a:pt x="6416" y="2314"/>
                  </a:lnTo>
                  <a:lnTo>
                    <a:pt x="6466" y="2500"/>
                  </a:lnTo>
                  <a:lnTo>
                    <a:pt x="6506" y="2689"/>
                  </a:lnTo>
                  <a:lnTo>
                    <a:pt x="6536" y="2882"/>
                  </a:lnTo>
                  <a:lnTo>
                    <a:pt x="6554" y="3078"/>
                  </a:lnTo>
                  <a:lnTo>
                    <a:pt x="6560" y="3279"/>
                  </a:lnTo>
                  <a:lnTo>
                    <a:pt x="6554" y="3478"/>
                  </a:lnTo>
                  <a:lnTo>
                    <a:pt x="6536" y="3674"/>
                  </a:lnTo>
                  <a:lnTo>
                    <a:pt x="6506" y="3867"/>
                  </a:lnTo>
                  <a:lnTo>
                    <a:pt x="6466" y="4056"/>
                  </a:lnTo>
                  <a:lnTo>
                    <a:pt x="6416" y="4242"/>
                  </a:lnTo>
                  <a:lnTo>
                    <a:pt x="6355" y="4421"/>
                  </a:lnTo>
                  <a:lnTo>
                    <a:pt x="6283" y="4597"/>
                  </a:lnTo>
                  <a:lnTo>
                    <a:pt x="6203" y="4768"/>
                  </a:lnTo>
                  <a:lnTo>
                    <a:pt x="6111" y="4933"/>
                  </a:lnTo>
                  <a:lnTo>
                    <a:pt x="6012" y="5091"/>
                  </a:lnTo>
                  <a:lnTo>
                    <a:pt x="5904" y="5244"/>
                  </a:lnTo>
                  <a:lnTo>
                    <a:pt x="5788" y="5390"/>
                  </a:lnTo>
                  <a:lnTo>
                    <a:pt x="5664" y="5529"/>
                  </a:lnTo>
                  <a:lnTo>
                    <a:pt x="5533" y="5661"/>
                  </a:lnTo>
                  <a:lnTo>
                    <a:pt x="5393" y="5785"/>
                  </a:lnTo>
                  <a:lnTo>
                    <a:pt x="5248" y="5902"/>
                  </a:lnTo>
                  <a:lnTo>
                    <a:pt x="5094" y="6010"/>
                  </a:lnTo>
                  <a:lnTo>
                    <a:pt x="4934" y="6108"/>
                  </a:lnTo>
                  <a:lnTo>
                    <a:pt x="4771" y="6199"/>
                  </a:lnTo>
                  <a:lnTo>
                    <a:pt x="4599" y="6279"/>
                  </a:lnTo>
                  <a:lnTo>
                    <a:pt x="4424" y="6351"/>
                  </a:lnTo>
                  <a:lnTo>
                    <a:pt x="4244" y="6413"/>
                  </a:lnTo>
                  <a:lnTo>
                    <a:pt x="4059" y="6462"/>
                  </a:lnTo>
                  <a:lnTo>
                    <a:pt x="3869" y="6502"/>
                  </a:lnTo>
                  <a:lnTo>
                    <a:pt x="3676" y="6532"/>
                  </a:lnTo>
                  <a:lnTo>
                    <a:pt x="3480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8" name="Freeform 56"/>
            <p:cNvSpPr>
              <a:spLocks/>
            </p:cNvSpPr>
            <p:nvPr/>
          </p:nvSpPr>
          <p:spPr bwMode="auto">
            <a:xfrm>
              <a:off x="2198" y="519"/>
              <a:ext cx="1841" cy="3278"/>
            </a:xfrm>
            <a:custGeom>
              <a:avLst/>
              <a:gdLst>
                <a:gd name="T0" fmla="*/ 3482 w 3682"/>
                <a:gd name="T1" fmla="*/ 6 h 6556"/>
                <a:gd name="T2" fmla="*/ 3490 w 3682"/>
                <a:gd name="T3" fmla="*/ 54 h 6556"/>
                <a:gd name="T4" fmla="*/ 3115 w 3682"/>
                <a:gd name="T5" fmla="*/ 145 h 6556"/>
                <a:gd name="T6" fmla="*/ 2760 w 3682"/>
                <a:gd name="T7" fmla="*/ 279 h 6556"/>
                <a:gd name="T8" fmla="*/ 2425 w 3682"/>
                <a:gd name="T9" fmla="*/ 450 h 6556"/>
                <a:gd name="T10" fmla="*/ 2114 w 3682"/>
                <a:gd name="T11" fmla="*/ 658 h 6556"/>
                <a:gd name="T12" fmla="*/ 1831 w 3682"/>
                <a:gd name="T13" fmla="*/ 897 h 6556"/>
                <a:gd name="T14" fmla="*/ 1574 w 3682"/>
                <a:gd name="T15" fmla="*/ 1168 h 6556"/>
                <a:gd name="T16" fmla="*/ 1350 w 3682"/>
                <a:gd name="T17" fmla="*/ 1467 h 6556"/>
                <a:gd name="T18" fmla="*/ 1161 w 3682"/>
                <a:gd name="T19" fmla="*/ 1790 h 6556"/>
                <a:gd name="T20" fmla="*/ 1009 w 3682"/>
                <a:gd name="T21" fmla="*/ 2135 h 6556"/>
                <a:gd name="T22" fmla="*/ 898 w 3682"/>
                <a:gd name="T23" fmla="*/ 2502 h 6556"/>
                <a:gd name="T24" fmla="*/ 828 w 3682"/>
                <a:gd name="T25" fmla="*/ 2882 h 6556"/>
                <a:gd name="T26" fmla="*/ 806 w 3682"/>
                <a:gd name="T27" fmla="*/ 3279 h 6556"/>
                <a:gd name="T28" fmla="*/ 828 w 3682"/>
                <a:gd name="T29" fmla="*/ 3674 h 6556"/>
                <a:gd name="T30" fmla="*/ 898 w 3682"/>
                <a:gd name="T31" fmla="*/ 4056 h 6556"/>
                <a:gd name="T32" fmla="*/ 1009 w 3682"/>
                <a:gd name="T33" fmla="*/ 4421 h 6556"/>
                <a:gd name="T34" fmla="*/ 1161 w 3682"/>
                <a:gd name="T35" fmla="*/ 4766 h 6556"/>
                <a:gd name="T36" fmla="*/ 1350 w 3682"/>
                <a:gd name="T37" fmla="*/ 5089 h 6556"/>
                <a:gd name="T38" fmla="*/ 1574 w 3682"/>
                <a:gd name="T39" fmla="*/ 5388 h 6556"/>
                <a:gd name="T40" fmla="*/ 1831 w 3682"/>
                <a:gd name="T41" fmla="*/ 5659 h 6556"/>
                <a:gd name="T42" fmla="*/ 2114 w 3682"/>
                <a:gd name="T43" fmla="*/ 5898 h 6556"/>
                <a:gd name="T44" fmla="*/ 2425 w 3682"/>
                <a:gd name="T45" fmla="*/ 6106 h 6556"/>
                <a:gd name="T46" fmla="*/ 2760 w 3682"/>
                <a:gd name="T47" fmla="*/ 6277 h 6556"/>
                <a:gd name="T48" fmla="*/ 3115 w 3682"/>
                <a:gd name="T49" fmla="*/ 6411 h 6556"/>
                <a:gd name="T50" fmla="*/ 3490 w 3682"/>
                <a:gd name="T51" fmla="*/ 6502 h 6556"/>
                <a:gd name="T52" fmla="*/ 3482 w 3682"/>
                <a:gd name="T53" fmla="*/ 6550 h 6556"/>
                <a:gd name="T54" fmla="*/ 3080 w 3682"/>
                <a:gd name="T55" fmla="*/ 6550 h 6556"/>
                <a:gd name="T56" fmla="*/ 2691 w 3682"/>
                <a:gd name="T57" fmla="*/ 6502 h 6556"/>
                <a:gd name="T58" fmla="*/ 2316 w 3682"/>
                <a:gd name="T59" fmla="*/ 6413 h 6556"/>
                <a:gd name="T60" fmla="*/ 1961 w 3682"/>
                <a:gd name="T61" fmla="*/ 6279 h 6556"/>
                <a:gd name="T62" fmla="*/ 1624 w 3682"/>
                <a:gd name="T63" fmla="*/ 6108 h 6556"/>
                <a:gd name="T64" fmla="*/ 1312 w 3682"/>
                <a:gd name="T65" fmla="*/ 5902 h 6556"/>
                <a:gd name="T66" fmla="*/ 1027 w 3682"/>
                <a:gd name="T67" fmla="*/ 5661 h 6556"/>
                <a:gd name="T68" fmla="*/ 772 w 3682"/>
                <a:gd name="T69" fmla="*/ 5390 h 6556"/>
                <a:gd name="T70" fmla="*/ 547 w 3682"/>
                <a:gd name="T71" fmla="*/ 5091 h 6556"/>
                <a:gd name="T72" fmla="*/ 357 w 3682"/>
                <a:gd name="T73" fmla="*/ 4768 h 6556"/>
                <a:gd name="T74" fmla="*/ 205 w 3682"/>
                <a:gd name="T75" fmla="*/ 4421 h 6556"/>
                <a:gd name="T76" fmla="*/ 94 w 3682"/>
                <a:gd name="T77" fmla="*/ 4056 h 6556"/>
                <a:gd name="T78" fmla="*/ 24 w 3682"/>
                <a:gd name="T79" fmla="*/ 3674 h 6556"/>
                <a:gd name="T80" fmla="*/ 0 w 3682"/>
                <a:gd name="T81" fmla="*/ 3279 h 6556"/>
                <a:gd name="T82" fmla="*/ 24 w 3682"/>
                <a:gd name="T83" fmla="*/ 2882 h 6556"/>
                <a:gd name="T84" fmla="*/ 94 w 3682"/>
                <a:gd name="T85" fmla="*/ 2500 h 6556"/>
                <a:gd name="T86" fmla="*/ 205 w 3682"/>
                <a:gd name="T87" fmla="*/ 2135 h 6556"/>
                <a:gd name="T88" fmla="*/ 357 w 3682"/>
                <a:gd name="T89" fmla="*/ 1788 h 6556"/>
                <a:gd name="T90" fmla="*/ 547 w 3682"/>
                <a:gd name="T91" fmla="*/ 1465 h 6556"/>
                <a:gd name="T92" fmla="*/ 772 w 3682"/>
                <a:gd name="T93" fmla="*/ 1166 h 6556"/>
                <a:gd name="T94" fmla="*/ 1027 w 3682"/>
                <a:gd name="T95" fmla="*/ 895 h 6556"/>
                <a:gd name="T96" fmla="*/ 1312 w 3682"/>
                <a:gd name="T97" fmla="*/ 656 h 6556"/>
                <a:gd name="T98" fmla="*/ 1624 w 3682"/>
                <a:gd name="T99" fmla="*/ 448 h 6556"/>
                <a:gd name="T100" fmla="*/ 1961 w 3682"/>
                <a:gd name="T101" fmla="*/ 277 h 6556"/>
                <a:gd name="T102" fmla="*/ 2316 w 3682"/>
                <a:gd name="T103" fmla="*/ 143 h 6556"/>
                <a:gd name="T104" fmla="*/ 2691 w 3682"/>
                <a:gd name="T105" fmla="*/ 54 h 6556"/>
                <a:gd name="T106" fmla="*/ 3080 w 3682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82" h="6556">
                  <a:moveTo>
                    <a:pt x="3279" y="0"/>
                  </a:moveTo>
                  <a:lnTo>
                    <a:pt x="3482" y="6"/>
                  </a:lnTo>
                  <a:lnTo>
                    <a:pt x="3682" y="26"/>
                  </a:lnTo>
                  <a:lnTo>
                    <a:pt x="3490" y="54"/>
                  </a:lnTo>
                  <a:lnTo>
                    <a:pt x="3301" y="96"/>
                  </a:lnTo>
                  <a:lnTo>
                    <a:pt x="3115" y="145"/>
                  </a:lnTo>
                  <a:lnTo>
                    <a:pt x="2936" y="207"/>
                  </a:lnTo>
                  <a:lnTo>
                    <a:pt x="2760" y="279"/>
                  </a:lnTo>
                  <a:lnTo>
                    <a:pt x="2591" y="361"/>
                  </a:lnTo>
                  <a:lnTo>
                    <a:pt x="2425" y="450"/>
                  </a:lnTo>
                  <a:lnTo>
                    <a:pt x="2268" y="550"/>
                  </a:lnTo>
                  <a:lnTo>
                    <a:pt x="2114" y="658"/>
                  </a:lnTo>
                  <a:lnTo>
                    <a:pt x="1969" y="773"/>
                  </a:lnTo>
                  <a:lnTo>
                    <a:pt x="1831" y="897"/>
                  </a:lnTo>
                  <a:lnTo>
                    <a:pt x="1699" y="1031"/>
                  </a:lnTo>
                  <a:lnTo>
                    <a:pt x="1574" y="1168"/>
                  </a:lnTo>
                  <a:lnTo>
                    <a:pt x="1458" y="1314"/>
                  </a:lnTo>
                  <a:lnTo>
                    <a:pt x="1350" y="1467"/>
                  </a:lnTo>
                  <a:lnTo>
                    <a:pt x="1253" y="1627"/>
                  </a:lnTo>
                  <a:lnTo>
                    <a:pt x="1161" y="1790"/>
                  </a:lnTo>
                  <a:lnTo>
                    <a:pt x="1081" y="1961"/>
                  </a:lnTo>
                  <a:lnTo>
                    <a:pt x="1009" y="2135"/>
                  </a:lnTo>
                  <a:lnTo>
                    <a:pt x="949" y="2316"/>
                  </a:lnTo>
                  <a:lnTo>
                    <a:pt x="898" y="2502"/>
                  </a:lnTo>
                  <a:lnTo>
                    <a:pt x="858" y="2689"/>
                  </a:lnTo>
                  <a:lnTo>
                    <a:pt x="828" y="2882"/>
                  </a:lnTo>
                  <a:lnTo>
                    <a:pt x="812" y="3080"/>
                  </a:lnTo>
                  <a:lnTo>
                    <a:pt x="806" y="3279"/>
                  </a:lnTo>
                  <a:lnTo>
                    <a:pt x="812" y="3478"/>
                  </a:lnTo>
                  <a:lnTo>
                    <a:pt x="828" y="3674"/>
                  </a:lnTo>
                  <a:lnTo>
                    <a:pt x="858" y="3867"/>
                  </a:lnTo>
                  <a:lnTo>
                    <a:pt x="898" y="4056"/>
                  </a:lnTo>
                  <a:lnTo>
                    <a:pt x="949" y="4240"/>
                  </a:lnTo>
                  <a:lnTo>
                    <a:pt x="1009" y="4421"/>
                  </a:lnTo>
                  <a:lnTo>
                    <a:pt x="1081" y="4597"/>
                  </a:lnTo>
                  <a:lnTo>
                    <a:pt x="1161" y="4766"/>
                  </a:lnTo>
                  <a:lnTo>
                    <a:pt x="1253" y="4931"/>
                  </a:lnTo>
                  <a:lnTo>
                    <a:pt x="1350" y="5089"/>
                  </a:lnTo>
                  <a:lnTo>
                    <a:pt x="1458" y="5242"/>
                  </a:lnTo>
                  <a:lnTo>
                    <a:pt x="1574" y="5388"/>
                  </a:lnTo>
                  <a:lnTo>
                    <a:pt x="1699" y="5527"/>
                  </a:lnTo>
                  <a:lnTo>
                    <a:pt x="1831" y="5659"/>
                  </a:lnTo>
                  <a:lnTo>
                    <a:pt x="1969" y="5783"/>
                  </a:lnTo>
                  <a:lnTo>
                    <a:pt x="2114" y="5898"/>
                  </a:lnTo>
                  <a:lnTo>
                    <a:pt x="2268" y="6006"/>
                  </a:lnTo>
                  <a:lnTo>
                    <a:pt x="2425" y="6106"/>
                  </a:lnTo>
                  <a:lnTo>
                    <a:pt x="2591" y="6197"/>
                  </a:lnTo>
                  <a:lnTo>
                    <a:pt x="2760" y="6277"/>
                  </a:lnTo>
                  <a:lnTo>
                    <a:pt x="2936" y="6349"/>
                  </a:lnTo>
                  <a:lnTo>
                    <a:pt x="3115" y="6411"/>
                  </a:lnTo>
                  <a:lnTo>
                    <a:pt x="3301" y="6462"/>
                  </a:lnTo>
                  <a:lnTo>
                    <a:pt x="3490" y="6502"/>
                  </a:lnTo>
                  <a:lnTo>
                    <a:pt x="3682" y="6532"/>
                  </a:lnTo>
                  <a:lnTo>
                    <a:pt x="3482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F2B8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9" name="Freeform 57"/>
            <p:cNvSpPr>
              <a:spLocks/>
            </p:cNvSpPr>
            <p:nvPr/>
          </p:nvSpPr>
          <p:spPr bwMode="auto">
            <a:xfrm>
              <a:off x="2820" y="1695"/>
              <a:ext cx="1718" cy="1715"/>
            </a:xfrm>
            <a:custGeom>
              <a:avLst/>
              <a:gdLst>
                <a:gd name="T0" fmla="*/ 1864 w 3434"/>
                <a:gd name="T1" fmla="*/ 6 h 3431"/>
                <a:gd name="T2" fmla="*/ 2150 w 3434"/>
                <a:gd name="T3" fmla="*/ 56 h 3431"/>
                <a:gd name="T4" fmla="*/ 2417 w 3434"/>
                <a:gd name="T5" fmla="*/ 150 h 3431"/>
                <a:gd name="T6" fmla="*/ 2662 w 3434"/>
                <a:gd name="T7" fmla="*/ 283 h 3431"/>
                <a:gd name="T8" fmla="*/ 2882 w 3434"/>
                <a:gd name="T9" fmla="*/ 455 h 3431"/>
                <a:gd name="T10" fmla="*/ 3069 w 3434"/>
                <a:gd name="T11" fmla="*/ 658 h 3431"/>
                <a:gd name="T12" fmla="*/ 3223 w 3434"/>
                <a:gd name="T13" fmla="*/ 891 h 3431"/>
                <a:gd name="T14" fmla="*/ 3336 w 3434"/>
                <a:gd name="T15" fmla="*/ 1146 h 3431"/>
                <a:gd name="T16" fmla="*/ 3408 w 3434"/>
                <a:gd name="T17" fmla="*/ 1423 h 3431"/>
                <a:gd name="T18" fmla="*/ 3434 w 3434"/>
                <a:gd name="T19" fmla="*/ 1716 h 3431"/>
                <a:gd name="T20" fmla="*/ 3408 w 3434"/>
                <a:gd name="T21" fmla="*/ 2007 h 3431"/>
                <a:gd name="T22" fmla="*/ 3336 w 3434"/>
                <a:gd name="T23" fmla="*/ 2284 h 3431"/>
                <a:gd name="T24" fmla="*/ 3223 w 3434"/>
                <a:gd name="T25" fmla="*/ 2542 h 3431"/>
                <a:gd name="T26" fmla="*/ 3069 w 3434"/>
                <a:gd name="T27" fmla="*/ 2773 h 3431"/>
                <a:gd name="T28" fmla="*/ 2882 w 3434"/>
                <a:gd name="T29" fmla="*/ 2976 h 3431"/>
                <a:gd name="T30" fmla="*/ 2662 w 3434"/>
                <a:gd name="T31" fmla="*/ 3148 h 3431"/>
                <a:gd name="T32" fmla="*/ 2417 w 3434"/>
                <a:gd name="T33" fmla="*/ 3283 h 3431"/>
                <a:gd name="T34" fmla="*/ 2150 w 3434"/>
                <a:gd name="T35" fmla="*/ 3377 h 3431"/>
                <a:gd name="T36" fmla="*/ 1864 w 3434"/>
                <a:gd name="T37" fmla="*/ 3425 h 3431"/>
                <a:gd name="T38" fmla="*/ 1569 w 3434"/>
                <a:gd name="T39" fmla="*/ 3425 h 3431"/>
                <a:gd name="T40" fmla="*/ 1284 w 3434"/>
                <a:gd name="T41" fmla="*/ 3377 h 3431"/>
                <a:gd name="T42" fmla="*/ 1017 w 3434"/>
                <a:gd name="T43" fmla="*/ 3283 h 3431"/>
                <a:gd name="T44" fmla="*/ 771 w 3434"/>
                <a:gd name="T45" fmla="*/ 3148 h 3431"/>
                <a:gd name="T46" fmla="*/ 552 w 3434"/>
                <a:gd name="T47" fmla="*/ 2976 h 3431"/>
                <a:gd name="T48" fmla="*/ 365 w 3434"/>
                <a:gd name="T49" fmla="*/ 2773 h 3431"/>
                <a:gd name="T50" fmla="*/ 211 w 3434"/>
                <a:gd name="T51" fmla="*/ 2542 h 3431"/>
                <a:gd name="T52" fmla="*/ 97 w 3434"/>
                <a:gd name="T53" fmla="*/ 2284 h 3431"/>
                <a:gd name="T54" fmla="*/ 26 w 3434"/>
                <a:gd name="T55" fmla="*/ 2007 h 3431"/>
                <a:gd name="T56" fmla="*/ 0 w 3434"/>
                <a:gd name="T57" fmla="*/ 1716 h 3431"/>
                <a:gd name="T58" fmla="*/ 26 w 3434"/>
                <a:gd name="T59" fmla="*/ 1423 h 3431"/>
                <a:gd name="T60" fmla="*/ 97 w 3434"/>
                <a:gd name="T61" fmla="*/ 1146 h 3431"/>
                <a:gd name="T62" fmla="*/ 211 w 3434"/>
                <a:gd name="T63" fmla="*/ 891 h 3431"/>
                <a:gd name="T64" fmla="*/ 365 w 3434"/>
                <a:gd name="T65" fmla="*/ 658 h 3431"/>
                <a:gd name="T66" fmla="*/ 552 w 3434"/>
                <a:gd name="T67" fmla="*/ 455 h 3431"/>
                <a:gd name="T68" fmla="*/ 771 w 3434"/>
                <a:gd name="T69" fmla="*/ 283 h 3431"/>
                <a:gd name="T70" fmla="*/ 1017 w 3434"/>
                <a:gd name="T71" fmla="*/ 150 h 3431"/>
                <a:gd name="T72" fmla="*/ 1284 w 3434"/>
                <a:gd name="T73" fmla="*/ 56 h 3431"/>
                <a:gd name="T74" fmla="*/ 1569 w 3434"/>
                <a:gd name="T75" fmla="*/ 6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4" h="3431">
                  <a:moveTo>
                    <a:pt x="1717" y="0"/>
                  </a:moveTo>
                  <a:lnTo>
                    <a:pt x="1864" y="6"/>
                  </a:lnTo>
                  <a:lnTo>
                    <a:pt x="2010" y="24"/>
                  </a:lnTo>
                  <a:lnTo>
                    <a:pt x="2150" y="56"/>
                  </a:lnTo>
                  <a:lnTo>
                    <a:pt x="2285" y="96"/>
                  </a:lnTo>
                  <a:lnTo>
                    <a:pt x="2417" y="150"/>
                  </a:lnTo>
                  <a:lnTo>
                    <a:pt x="2543" y="211"/>
                  </a:lnTo>
                  <a:lnTo>
                    <a:pt x="2662" y="283"/>
                  </a:lnTo>
                  <a:lnTo>
                    <a:pt x="2776" y="365"/>
                  </a:lnTo>
                  <a:lnTo>
                    <a:pt x="2882" y="455"/>
                  </a:lnTo>
                  <a:lnTo>
                    <a:pt x="2979" y="552"/>
                  </a:lnTo>
                  <a:lnTo>
                    <a:pt x="3069" y="658"/>
                  </a:lnTo>
                  <a:lnTo>
                    <a:pt x="3151" y="772"/>
                  </a:lnTo>
                  <a:lnTo>
                    <a:pt x="3223" y="891"/>
                  </a:lnTo>
                  <a:lnTo>
                    <a:pt x="3285" y="1015"/>
                  </a:lnTo>
                  <a:lnTo>
                    <a:pt x="3336" y="1146"/>
                  </a:lnTo>
                  <a:lnTo>
                    <a:pt x="3378" y="1282"/>
                  </a:lnTo>
                  <a:lnTo>
                    <a:pt x="3408" y="1423"/>
                  </a:lnTo>
                  <a:lnTo>
                    <a:pt x="3428" y="1567"/>
                  </a:lnTo>
                  <a:lnTo>
                    <a:pt x="3434" y="1716"/>
                  </a:lnTo>
                  <a:lnTo>
                    <a:pt x="3428" y="1864"/>
                  </a:lnTo>
                  <a:lnTo>
                    <a:pt x="3408" y="2007"/>
                  </a:lnTo>
                  <a:lnTo>
                    <a:pt x="3378" y="2149"/>
                  </a:lnTo>
                  <a:lnTo>
                    <a:pt x="3336" y="2284"/>
                  </a:lnTo>
                  <a:lnTo>
                    <a:pt x="3285" y="2416"/>
                  </a:lnTo>
                  <a:lnTo>
                    <a:pt x="3223" y="2542"/>
                  </a:lnTo>
                  <a:lnTo>
                    <a:pt x="3151" y="2661"/>
                  </a:lnTo>
                  <a:lnTo>
                    <a:pt x="3069" y="2773"/>
                  </a:lnTo>
                  <a:lnTo>
                    <a:pt x="2979" y="2878"/>
                  </a:lnTo>
                  <a:lnTo>
                    <a:pt x="2882" y="2976"/>
                  </a:lnTo>
                  <a:lnTo>
                    <a:pt x="2776" y="3068"/>
                  </a:lnTo>
                  <a:lnTo>
                    <a:pt x="2662" y="3148"/>
                  </a:lnTo>
                  <a:lnTo>
                    <a:pt x="2543" y="3219"/>
                  </a:lnTo>
                  <a:lnTo>
                    <a:pt x="2417" y="3283"/>
                  </a:lnTo>
                  <a:lnTo>
                    <a:pt x="2285" y="3335"/>
                  </a:lnTo>
                  <a:lnTo>
                    <a:pt x="2150" y="3377"/>
                  </a:lnTo>
                  <a:lnTo>
                    <a:pt x="2010" y="3407"/>
                  </a:lnTo>
                  <a:lnTo>
                    <a:pt x="1864" y="3425"/>
                  </a:lnTo>
                  <a:lnTo>
                    <a:pt x="1717" y="3431"/>
                  </a:lnTo>
                  <a:lnTo>
                    <a:pt x="1569" y="3425"/>
                  </a:lnTo>
                  <a:lnTo>
                    <a:pt x="1424" y="3407"/>
                  </a:lnTo>
                  <a:lnTo>
                    <a:pt x="1284" y="3377"/>
                  </a:lnTo>
                  <a:lnTo>
                    <a:pt x="1146" y="3335"/>
                  </a:lnTo>
                  <a:lnTo>
                    <a:pt x="1017" y="3283"/>
                  </a:lnTo>
                  <a:lnTo>
                    <a:pt x="891" y="3219"/>
                  </a:lnTo>
                  <a:lnTo>
                    <a:pt x="771" y="3148"/>
                  </a:lnTo>
                  <a:lnTo>
                    <a:pt x="658" y="3068"/>
                  </a:lnTo>
                  <a:lnTo>
                    <a:pt x="552" y="2976"/>
                  </a:lnTo>
                  <a:lnTo>
                    <a:pt x="454" y="2878"/>
                  </a:lnTo>
                  <a:lnTo>
                    <a:pt x="365" y="2773"/>
                  </a:lnTo>
                  <a:lnTo>
                    <a:pt x="283" y="2661"/>
                  </a:lnTo>
                  <a:lnTo>
                    <a:pt x="211" y="2542"/>
                  </a:lnTo>
                  <a:lnTo>
                    <a:pt x="149" y="2416"/>
                  </a:lnTo>
                  <a:lnTo>
                    <a:pt x="97" y="2284"/>
                  </a:lnTo>
                  <a:lnTo>
                    <a:pt x="55" y="2149"/>
                  </a:lnTo>
                  <a:lnTo>
                    <a:pt x="26" y="2007"/>
                  </a:lnTo>
                  <a:lnTo>
                    <a:pt x="6" y="1864"/>
                  </a:lnTo>
                  <a:lnTo>
                    <a:pt x="0" y="1716"/>
                  </a:lnTo>
                  <a:lnTo>
                    <a:pt x="6" y="1567"/>
                  </a:lnTo>
                  <a:lnTo>
                    <a:pt x="26" y="1423"/>
                  </a:lnTo>
                  <a:lnTo>
                    <a:pt x="55" y="1282"/>
                  </a:lnTo>
                  <a:lnTo>
                    <a:pt x="97" y="1146"/>
                  </a:lnTo>
                  <a:lnTo>
                    <a:pt x="149" y="1015"/>
                  </a:lnTo>
                  <a:lnTo>
                    <a:pt x="211" y="891"/>
                  </a:lnTo>
                  <a:lnTo>
                    <a:pt x="283" y="772"/>
                  </a:lnTo>
                  <a:lnTo>
                    <a:pt x="365" y="658"/>
                  </a:lnTo>
                  <a:lnTo>
                    <a:pt x="454" y="552"/>
                  </a:lnTo>
                  <a:lnTo>
                    <a:pt x="552" y="455"/>
                  </a:lnTo>
                  <a:lnTo>
                    <a:pt x="658" y="365"/>
                  </a:lnTo>
                  <a:lnTo>
                    <a:pt x="771" y="283"/>
                  </a:lnTo>
                  <a:lnTo>
                    <a:pt x="891" y="211"/>
                  </a:lnTo>
                  <a:lnTo>
                    <a:pt x="1017" y="150"/>
                  </a:lnTo>
                  <a:lnTo>
                    <a:pt x="1146" y="96"/>
                  </a:lnTo>
                  <a:lnTo>
                    <a:pt x="1284" y="56"/>
                  </a:lnTo>
                  <a:lnTo>
                    <a:pt x="1424" y="24"/>
                  </a:lnTo>
                  <a:lnTo>
                    <a:pt x="1569" y="6"/>
                  </a:lnTo>
                  <a:lnTo>
                    <a:pt x="1717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70" name="Group 53"/>
          <p:cNvGrpSpPr>
            <a:grpSpLocks noChangeAspect="1"/>
          </p:cNvGrpSpPr>
          <p:nvPr/>
        </p:nvGrpSpPr>
        <p:grpSpPr bwMode="auto">
          <a:xfrm>
            <a:off x="2532958" y="3968877"/>
            <a:ext cx="446499" cy="446227"/>
            <a:chOff x="2198" y="519"/>
            <a:chExt cx="3280" cy="327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71" name="Freeform 55"/>
            <p:cNvSpPr>
              <a:spLocks/>
            </p:cNvSpPr>
            <p:nvPr/>
          </p:nvSpPr>
          <p:spPr bwMode="auto">
            <a:xfrm>
              <a:off x="2198" y="519"/>
              <a:ext cx="3280" cy="3278"/>
            </a:xfrm>
            <a:custGeom>
              <a:avLst/>
              <a:gdLst>
                <a:gd name="T0" fmla="*/ 3480 w 6560"/>
                <a:gd name="T1" fmla="*/ 6 h 6556"/>
                <a:gd name="T2" fmla="*/ 3869 w 6560"/>
                <a:gd name="T3" fmla="*/ 54 h 6556"/>
                <a:gd name="T4" fmla="*/ 4244 w 6560"/>
                <a:gd name="T5" fmla="*/ 143 h 6556"/>
                <a:gd name="T6" fmla="*/ 4599 w 6560"/>
                <a:gd name="T7" fmla="*/ 277 h 6556"/>
                <a:gd name="T8" fmla="*/ 4934 w 6560"/>
                <a:gd name="T9" fmla="*/ 448 h 6556"/>
                <a:gd name="T10" fmla="*/ 5248 w 6560"/>
                <a:gd name="T11" fmla="*/ 656 h 6556"/>
                <a:gd name="T12" fmla="*/ 5533 w 6560"/>
                <a:gd name="T13" fmla="*/ 895 h 6556"/>
                <a:gd name="T14" fmla="*/ 5788 w 6560"/>
                <a:gd name="T15" fmla="*/ 1166 h 6556"/>
                <a:gd name="T16" fmla="*/ 6012 w 6560"/>
                <a:gd name="T17" fmla="*/ 1465 h 6556"/>
                <a:gd name="T18" fmla="*/ 6203 w 6560"/>
                <a:gd name="T19" fmla="*/ 1788 h 6556"/>
                <a:gd name="T20" fmla="*/ 6355 w 6560"/>
                <a:gd name="T21" fmla="*/ 2135 h 6556"/>
                <a:gd name="T22" fmla="*/ 6466 w 6560"/>
                <a:gd name="T23" fmla="*/ 2500 h 6556"/>
                <a:gd name="T24" fmla="*/ 6536 w 6560"/>
                <a:gd name="T25" fmla="*/ 2882 h 6556"/>
                <a:gd name="T26" fmla="*/ 6560 w 6560"/>
                <a:gd name="T27" fmla="*/ 3279 h 6556"/>
                <a:gd name="T28" fmla="*/ 6536 w 6560"/>
                <a:gd name="T29" fmla="*/ 3674 h 6556"/>
                <a:gd name="T30" fmla="*/ 6466 w 6560"/>
                <a:gd name="T31" fmla="*/ 4056 h 6556"/>
                <a:gd name="T32" fmla="*/ 6355 w 6560"/>
                <a:gd name="T33" fmla="*/ 4421 h 6556"/>
                <a:gd name="T34" fmla="*/ 6203 w 6560"/>
                <a:gd name="T35" fmla="*/ 4768 h 6556"/>
                <a:gd name="T36" fmla="*/ 6012 w 6560"/>
                <a:gd name="T37" fmla="*/ 5091 h 6556"/>
                <a:gd name="T38" fmla="*/ 5788 w 6560"/>
                <a:gd name="T39" fmla="*/ 5390 h 6556"/>
                <a:gd name="T40" fmla="*/ 5533 w 6560"/>
                <a:gd name="T41" fmla="*/ 5661 h 6556"/>
                <a:gd name="T42" fmla="*/ 5248 w 6560"/>
                <a:gd name="T43" fmla="*/ 5902 h 6556"/>
                <a:gd name="T44" fmla="*/ 4934 w 6560"/>
                <a:gd name="T45" fmla="*/ 6108 h 6556"/>
                <a:gd name="T46" fmla="*/ 4599 w 6560"/>
                <a:gd name="T47" fmla="*/ 6279 h 6556"/>
                <a:gd name="T48" fmla="*/ 4244 w 6560"/>
                <a:gd name="T49" fmla="*/ 6413 h 6556"/>
                <a:gd name="T50" fmla="*/ 3869 w 6560"/>
                <a:gd name="T51" fmla="*/ 6502 h 6556"/>
                <a:gd name="T52" fmla="*/ 3480 w 6560"/>
                <a:gd name="T53" fmla="*/ 6550 h 6556"/>
                <a:gd name="T54" fmla="*/ 3080 w 6560"/>
                <a:gd name="T55" fmla="*/ 6550 h 6556"/>
                <a:gd name="T56" fmla="*/ 2691 w 6560"/>
                <a:gd name="T57" fmla="*/ 6502 h 6556"/>
                <a:gd name="T58" fmla="*/ 2316 w 6560"/>
                <a:gd name="T59" fmla="*/ 6413 h 6556"/>
                <a:gd name="T60" fmla="*/ 1961 w 6560"/>
                <a:gd name="T61" fmla="*/ 6279 h 6556"/>
                <a:gd name="T62" fmla="*/ 1624 w 6560"/>
                <a:gd name="T63" fmla="*/ 6108 h 6556"/>
                <a:gd name="T64" fmla="*/ 1312 w 6560"/>
                <a:gd name="T65" fmla="*/ 5902 h 6556"/>
                <a:gd name="T66" fmla="*/ 1027 w 6560"/>
                <a:gd name="T67" fmla="*/ 5661 h 6556"/>
                <a:gd name="T68" fmla="*/ 772 w 6560"/>
                <a:gd name="T69" fmla="*/ 5390 h 6556"/>
                <a:gd name="T70" fmla="*/ 547 w 6560"/>
                <a:gd name="T71" fmla="*/ 5091 h 6556"/>
                <a:gd name="T72" fmla="*/ 357 w 6560"/>
                <a:gd name="T73" fmla="*/ 4768 h 6556"/>
                <a:gd name="T74" fmla="*/ 205 w 6560"/>
                <a:gd name="T75" fmla="*/ 4421 h 6556"/>
                <a:gd name="T76" fmla="*/ 94 w 6560"/>
                <a:gd name="T77" fmla="*/ 4056 h 6556"/>
                <a:gd name="T78" fmla="*/ 24 w 6560"/>
                <a:gd name="T79" fmla="*/ 3674 h 6556"/>
                <a:gd name="T80" fmla="*/ 0 w 6560"/>
                <a:gd name="T81" fmla="*/ 3279 h 6556"/>
                <a:gd name="T82" fmla="*/ 24 w 6560"/>
                <a:gd name="T83" fmla="*/ 2882 h 6556"/>
                <a:gd name="T84" fmla="*/ 94 w 6560"/>
                <a:gd name="T85" fmla="*/ 2500 h 6556"/>
                <a:gd name="T86" fmla="*/ 205 w 6560"/>
                <a:gd name="T87" fmla="*/ 2135 h 6556"/>
                <a:gd name="T88" fmla="*/ 357 w 6560"/>
                <a:gd name="T89" fmla="*/ 1788 h 6556"/>
                <a:gd name="T90" fmla="*/ 547 w 6560"/>
                <a:gd name="T91" fmla="*/ 1465 h 6556"/>
                <a:gd name="T92" fmla="*/ 772 w 6560"/>
                <a:gd name="T93" fmla="*/ 1166 h 6556"/>
                <a:gd name="T94" fmla="*/ 1027 w 6560"/>
                <a:gd name="T95" fmla="*/ 895 h 6556"/>
                <a:gd name="T96" fmla="*/ 1312 w 6560"/>
                <a:gd name="T97" fmla="*/ 656 h 6556"/>
                <a:gd name="T98" fmla="*/ 1624 w 6560"/>
                <a:gd name="T99" fmla="*/ 448 h 6556"/>
                <a:gd name="T100" fmla="*/ 1961 w 6560"/>
                <a:gd name="T101" fmla="*/ 277 h 6556"/>
                <a:gd name="T102" fmla="*/ 2316 w 6560"/>
                <a:gd name="T103" fmla="*/ 143 h 6556"/>
                <a:gd name="T104" fmla="*/ 2691 w 6560"/>
                <a:gd name="T105" fmla="*/ 54 h 6556"/>
                <a:gd name="T106" fmla="*/ 3080 w 6560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60" h="6556">
                  <a:moveTo>
                    <a:pt x="3279" y="0"/>
                  </a:moveTo>
                  <a:lnTo>
                    <a:pt x="3480" y="6"/>
                  </a:lnTo>
                  <a:lnTo>
                    <a:pt x="3676" y="24"/>
                  </a:lnTo>
                  <a:lnTo>
                    <a:pt x="3869" y="54"/>
                  </a:lnTo>
                  <a:lnTo>
                    <a:pt x="4059" y="94"/>
                  </a:lnTo>
                  <a:lnTo>
                    <a:pt x="4244" y="143"/>
                  </a:lnTo>
                  <a:lnTo>
                    <a:pt x="4424" y="205"/>
                  </a:lnTo>
                  <a:lnTo>
                    <a:pt x="4599" y="277"/>
                  </a:lnTo>
                  <a:lnTo>
                    <a:pt x="4771" y="357"/>
                  </a:lnTo>
                  <a:lnTo>
                    <a:pt x="4934" y="448"/>
                  </a:lnTo>
                  <a:lnTo>
                    <a:pt x="5094" y="546"/>
                  </a:lnTo>
                  <a:lnTo>
                    <a:pt x="5248" y="656"/>
                  </a:lnTo>
                  <a:lnTo>
                    <a:pt x="5393" y="771"/>
                  </a:lnTo>
                  <a:lnTo>
                    <a:pt x="5533" y="895"/>
                  </a:lnTo>
                  <a:lnTo>
                    <a:pt x="5664" y="1027"/>
                  </a:lnTo>
                  <a:lnTo>
                    <a:pt x="5788" y="1166"/>
                  </a:lnTo>
                  <a:lnTo>
                    <a:pt x="5904" y="1312"/>
                  </a:lnTo>
                  <a:lnTo>
                    <a:pt x="6012" y="1465"/>
                  </a:lnTo>
                  <a:lnTo>
                    <a:pt x="6111" y="1625"/>
                  </a:lnTo>
                  <a:lnTo>
                    <a:pt x="6203" y="1788"/>
                  </a:lnTo>
                  <a:lnTo>
                    <a:pt x="6283" y="1959"/>
                  </a:lnTo>
                  <a:lnTo>
                    <a:pt x="6355" y="2135"/>
                  </a:lnTo>
                  <a:lnTo>
                    <a:pt x="6416" y="2314"/>
                  </a:lnTo>
                  <a:lnTo>
                    <a:pt x="6466" y="2500"/>
                  </a:lnTo>
                  <a:lnTo>
                    <a:pt x="6506" y="2689"/>
                  </a:lnTo>
                  <a:lnTo>
                    <a:pt x="6536" y="2882"/>
                  </a:lnTo>
                  <a:lnTo>
                    <a:pt x="6554" y="3078"/>
                  </a:lnTo>
                  <a:lnTo>
                    <a:pt x="6560" y="3279"/>
                  </a:lnTo>
                  <a:lnTo>
                    <a:pt x="6554" y="3478"/>
                  </a:lnTo>
                  <a:lnTo>
                    <a:pt x="6536" y="3674"/>
                  </a:lnTo>
                  <a:lnTo>
                    <a:pt x="6506" y="3867"/>
                  </a:lnTo>
                  <a:lnTo>
                    <a:pt x="6466" y="4056"/>
                  </a:lnTo>
                  <a:lnTo>
                    <a:pt x="6416" y="4242"/>
                  </a:lnTo>
                  <a:lnTo>
                    <a:pt x="6355" y="4421"/>
                  </a:lnTo>
                  <a:lnTo>
                    <a:pt x="6283" y="4597"/>
                  </a:lnTo>
                  <a:lnTo>
                    <a:pt x="6203" y="4768"/>
                  </a:lnTo>
                  <a:lnTo>
                    <a:pt x="6111" y="4933"/>
                  </a:lnTo>
                  <a:lnTo>
                    <a:pt x="6012" y="5091"/>
                  </a:lnTo>
                  <a:lnTo>
                    <a:pt x="5904" y="5244"/>
                  </a:lnTo>
                  <a:lnTo>
                    <a:pt x="5788" y="5390"/>
                  </a:lnTo>
                  <a:lnTo>
                    <a:pt x="5664" y="5529"/>
                  </a:lnTo>
                  <a:lnTo>
                    <a:pt x="5533" y="5661"/>
                  </a:lnTo>
                  <a:lnTo>
                    <a:pt x="5393" y="5785"/>
                  </a:lnTo>
                  <a:lnTo>
                    <a:pt x="5248" y="5902"/>
                  </a:lnTo>
                  <a:lnTo>
                    <a:pt x="5094" y="6010"/>
                  </a:lnTo>
                  <a:lnTo>
                    <a:pt x="4934" y="6108"/>
                  </a:lnTo>
                  <a:lnTo>
                    <a:pt x="4771" y="6199"/>
                  </a:lnTo>
                  <a:lnTo>
                    <a:pt x="4599" y="6279"/>
                  </a:lnTo>
                  <a:lnTo>
                    <a:pt x="4424" y="6351"/>
                  </a:lnTo>
                  <a:lnTo>
                    <a:pt x="4244" y="6413"/>
                  </a:lnTo>
                  <a:lnTo>
                    <a:pt x="4059" y="6462"/>
                  </a:lnTo>
                  <a:lnTo>
                    <a:pt x="3869" y="6502"/>
                  </a:lnTo>
                  <a:lnTo>
                    <a:pt x="3676" y="6532"/>
                  </a:lnTo>
                  <a:lnTo>
                    <a:pt x="3480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2" name="Freeform 56"/>
            <p:cNvSpPr>
              <a:spLocks/>
            </p:cNvSpPr>
            <p:nvPr/>
          </p:nvSpPr>
          <p:spPr bwMode="auto">
            <a:xfrm>
              <a:off x="2198" y="519"/>
              <a:ext cx="1841" cy="3278"/>
            </a:xfrm>
            <a:custGeom>
              <a:avLst/>
              <a:gdLst>
                <a:gd name="T0" fmla="*/ 3482 w 3682"/>
                <a:gd name="T1" fmla="*/ 6 h 6556"/>
                <a:gd name="T2" fmla="*/ 3490 w 3682"/>
                <a:gd name="T3" fmla="*/ 54 h 6556"/>
                <a:gd name="T4" fmla="*/ 3115 w 3682"/>
                <a:gd name="T5" fmla="*/ 145 h 6556"/>
                <a:gd name="T6" fmla="*/ 2760 w 3682"/>
                <a:gd name="T7" fmla="*/ 279 h 6556"/>
                <a:gd name="T8" fmla="*/ 2425 w 3682"/>
                <a:gd name="T9" fmla="*/ 450 h 6556"/>
                <a:gd name="T10" fmla="*/ 2114 w 3682"/>
                <a:gd name="T11" fmla="*/ 658 h 6556"/>
                <a:gd name="T12" fmla="*/ 1831 w 3682"/>
                <a:gd name="T13" fmla="*/ 897 h 6556"/>
                <a:gd name="T14" fmla="*/ 1574 w 3682"/>
                <a:gd name="T15" fmla="*/ 1168 h 6556"/>
                <a:gd name="T16" fmla="*/ 1350 w 3682"/>
                <a:gd name="T17" fmla="*/ 1467 h 6556"/>
                <a:gd name="T18" fmla="*/ 1161 w 3682"/>
                <a:gd name="T19" fmla="*/ 1790 h 6556"/>
                <a:gd name="T20" fmla="*/ 1009 w 3682"/>
                <a:gd name="T21" fmla="*/ 2135 h 6556"/>
                <a:gd name="T22" fmla="*/ 898 w 3682"/>
                <a:gd name="T23" fmla="*/ 2502 h 6556"/>
                <a:gd name="T24" fmla="*/ 828 w 3682"/>
                <a:gd name="T25" fmla="*/ 2882 h 6556"/>
                <a:gd name="T26" fmla="*/ 806 w 3682"/>
                <a:gd name="T27" fmla="*/ 3279 h 6556"/>
                <a:gd name="T28" fmla="*/ 828 w 3682"/>
                <a:gd name="T29" fmla="*/ 3674 h 6556"/>
                <a:gd name="T30" fmla="*/ 898 w 3682"/>
                <a:gd name="T31" fmla="*/ 4056 h 6556"/>
                <a:gd name="T32" fmla="*/ 1009 w 3682"/>
                <a:gd name="T33" fmla="*/ 4421 h 6556"/>
                <a:gd name="T34" fmla="*/ 1161 w 3682"/>
                <a:gd name="T35" fmla="*/ 4766 h 6556"/>
                <a:gd name="T36" fmla="*/ 1350 w 3682"/>
                <a:gd name="T37" fmla="*/ 5089 h 6556"/>
                <a:gd name="T38" fmla="*/ 1574 w 3682"/>
                <a:gd name="T39" fmla="*/ 5388 h 6556"/>
                <a:gd name="T40" fmla="*/ 1831 w 3682"/>
                <a:gd name="T41" fmla="*/ 5659 h 6556"/>
                <a:gd name="T42" fmla="*/ 2114 w 3682"/>
                <a:gd name="T43" fmla="*/ 5898 h 6556"/>
                <a:gd name="T44" fmla="*/ 2425 w 3682"/>
                <a:gd name="T45" fmla="*/ 6106 h 6556"/>
                <a:gd name="T46" fmla="*/ 2760 w 3682"/>
                <a:gd name="T47" fmla="*/ 6277 h 6556"/>
                <a:gd name="T48" fmla="*/ 3115 w 3682"/>
                <a:gd name="T49" fmla="*/ 6411 h 6556"/>
                <a:gd name="T50" fmla="*/ 3490 w 3682"/>
                <a:gd name="T51" fmla="*/ 6502 h 6556"/>
                <a:gd name="T52" fmla="*/ 3482 w 3682"/>
                <a:gd name="T53" fmla="*/ 6550 h 6556"/>
                <a:gd name="T54" fmla="*/ 3080 w 3682"/>
                <a:gd name="T55" fmla="*/ 6550 h 6556"/>
                <a:gd name="T56" fmla="*/ 2691 w 3682"/>
                <a:gd name="T57" fmla="*/ 6502 h 6556"/>
                <a:gd name="T58" fmla="*/ 2316 w 3682"/>
                <a:gd name="T59" fmla="*/ 6413 h 6556"/>
                <a:gd name="T60" fmla="*/ 1961 w 3682"/>
                <a:gd name="T61" fmla="*/ 6279 h 6556"/>
                <a:gd name="T62" fmla="*/ 1624 w 3682"/>
                <a:gd name="T63" fmla="*/ 6108 h 6556"/>
                <a:gd name="T64" fmla="*/ 1312 w 3682"/>
                <a:gd name="T65" fmla="*/ 5902 h 6556"/>
                <a:gd name="T66" fmla="*/ 1027 w 3682"/>
                <a:gd name="T67" fmla="*/ 5661 h 6556"/>
                <a:gd name="T68" fmla="*/ 772 w 3682"/>
                <a:gd name="T69" fmla="*/ 5390 h 6556"/>
                <a:gd name="T70" fmla="*/ 547 w 3682"/>
                <a:gd name="T71" fmla="*/ 5091 h 6556"/>
                <a:gd name="T72" fmla="*/ 357 w 3682"/>
                <a:gd name="T73" fmla="*/ 4768 h 6556"/>
                <a:gd name="T74" fmla="*/ 205 w 3682"/>
                <a:gd name="T75" fmla="*/ 4421 h 6556"/>
                <a:gd name="T76" fmla="*/ 94 w 3682"/>
                <a:gd name="T77" fmla="*/ 4056 h 6556"/>
                <a:gd name="T78" fmla="*/ 24 w 3682"/>
                <a:gd name="T79" fmla="*/ 3674 h 6556"/>
                <a:gd name="T80" fmla="*/ 0 w 3682"/>
                <a:gd name="T81" fmla="*/ 3279 h 6556"/>
                <a:gd name="T82" fmla="*/ 24 w 3682"/>
                <a:gd name="T83" fmla="*/ 2882 h 6556"/>
                <a:gd name="T84" fmla="*/ 94 w 3682"/>
                <a:gd name="T85" fmla="*/ 2500 h 6556"/>
                <a:gd name="T86" fmla="*/ 205 w 3682"/>
                <a:gd name="T87" fmla="*/ 2135 h 6556"/>
                <a:gd name="T88" fmla="*/ 357 w 3682"/>
                <a:gd name="T89" fmla="*/ 1788 h 6556"/>
                <a:gd name="T90" fmla="*/ 547 w 3682"/>
                <a:gd name="T91" fmla="*/ 1465 h 6556"/>
                <a:gd name="T92" fmla="*/ 772 w 3682"/>
                <a:gd name="T93" fmla="*/ 1166 h 6556"/>
                <a:gd name="T94" fmla="*/ 1027 w 3682"/>
                <a:gd name="T95" fmla="*/ 895 h 6556"/>
                <a:gd name="T96" fmla="*/ 1312 w 3682"/>
                <a:gd name="T97" fmla="*/ 656 h 6556"/>
                <a:gd name="T98" fmla="*/ 1624 w 3682"/>
                <a:gd name="T99" fmla="*/ 448 h 6556"/>
                <a:gd name="T100" fmla="*/ 1961 w 3682"/>
                <a:gd name="T101" fmla="*/ 277 h 6556"/>
                <a:gd name="T102" fmla="*/ 2316 w 3682"/>
                <a:gd name="T103" fmla="*/ 143 h 6556"/>
                <a:gd name="T104" fmla="*/ 2691 w 3682"/>
                <a:gd name="T105" fmla="*/ 54 h 6556"/>
                <a:gd name="T106" fmla="*/ 3080 w 3682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82" h="6556">
                  <a:moveTo>
                    <a:pt x="3279" y="0"/>
                  </a:moveTo>
                  <a:lnTo>
                    <a:pt x="3482" y="6"/>
                  </a:lnTo>
                  <a:lnTo>
                    <a:pt x="3682" y="26"/>
                  </a:lnTo>
                  <a:lnTo>
                    <a:pt x="3490" y="54"/>
                  </a:lnTo>
                  <a:lnTo>
                    <a:pt x="3301" y="96"/>
                  </a:lnTo>
                  <a:lnTo>
                    <a:pt x="3115" y="145"/>
                  </a:lnTo>
                  <a:lnTo>
                    <a:pt x="2936" y="207"/>
                  </a:lnTo>
                  <a:lnTo>
                    <a:pt x="2760" y="279"/>
                  </a:lnTo>
                  <a:lnTo>
                    <a:pt x="2591" y="361"/>
                  </a:lnTo>
                  <a:lnTo>
                    <a:pt x="2425" y="450"/>
                  </a:lnTo>
                  <a:lnTo>
                    <a:pt x="2268" y="550"/>
                  </a:lnTo>
                  <a:lnTo>
                    <a:pt x="2114" y="658"/>
                  </a:lnTo>
                  <a:lnTo>
                    <a:pt x="1969" y="773"/>
                  </a:lnTo>
                  <a:lnTo>
                    <a:pt x="1831" y="897"/>
                  </a:lnTo>
                  <a:lnTo>
                    <a:pt x="1699" y="1031"/>
                  </a:lnTo>
                  <a:lnTo>
                    <a:pt x="1574" y="1168"/>
                  </a:lnTo>
                  <a:lnTo>
                    <a:pt x="1458" y="1314"/>
                  </a:lnTo>
                  <a:lnTo>
                    <a:pt x="1350" y="1467"/>
                  </a:lnTo>
                  <a:lnTo>
                    <a:pt x="1253" y="1627"/>
                  </a:lnTo>
                  <a:lnTo>
                    <a:pt x="1161" y="1790"/>
                  </a:lnTo>
                  <a:lnTo>
                    <a:pt x="1081" y="1961"/>
                  </a:lnTo>
                  <a:lnTo>
                    <a:pt x="1009" y="2135"/>
                  </a:lnTo>
                  <a:lnTo>
                    <a:pt x="949" y="2316"/>
                  </a:lnTo>
                  <a:lnTo>
                    <a:pt x="898" y="2502"/>
                  </a:lnTo>
                  <a:lnTo>
                    <a:pt x="858" y="2689"/>
                  </a:lnTo>
                  <a:lnTo>
                    <a:pt x="828" y="2882"/>
                  </a:lnTo>
                  <a:lnTo>
                    <a:pt x="812" y="3080"/>
                  </a:lnTo>
                  <a:lnTo>
                    <a:pt x="806" y="3279"/>
                  </a:lnTo>
                  <a:lnTo>
                    <a:pt x="812" y="3478"/>
                  </a:lnTo>
                  <a:lnTo>
                    <a:pt x="828" y="3674"/>
                  </a:lnTo>
                  <a:lnTo>
                    <a:pt x="858" y="3867"/>
                  </a:lnTo>
                  <a:lnTo>
                    <a:pt x="898" y="4056"/>
                  </a:lnTo>
                  <a:lnTo>
                    <a:pt x="949" y="4240"/>
                  </a:lnTo>
                  <a:lnTo>
                    <a:pt x="1009" y="4421"/>
                  </a:lnTo>
                  <a:lnTo>
                    <a:pt x="1081" y="4597"/>
                  </a:lnTo>
                  <a:lnTo>
                    <a:pt x="1161" y="4766"/>
                  </a:lnTo>
                  <a:lnTo>
                    <a:pt x="1253" y="4931"/>
                  </a:lnTo>
                  <a:lnTo>
                    <a:pt x="1350" y="5089"/>
                  </a:lnTo>
                  <a:lnTo>
                    <a:pt x="1458" y="5242"/>
                  </a:lnTo>
                  <a:lnTo>
                    <a:pt x="1574" y="5388"/>
                  </a:lnTo>
                  <a:lnTo>
                    <a:pt x="1699" y="5527"/>
                  </a:lnTo>
                  <a:lnTo>
                    <a:pt x="1831" y="5659"/>
                  </a:lnTo>
                  <a:lnTo>
                    <a:pt x="1969" y="5783"/>
                  </a:lnTo>
                  <a:lnTo>
                    <a:pt x="2114" y="5898"/>
                  </a:lnTo>
                  <a:lnTo>
                    <a:pt x="2268" y="6006"/>
                  </a:lnTo>
                  <a:lnTo>
                    <a:pt x="2425" y="6106"/>
                  </a:lnTo>
                  <a:lnTo>
                    <a:pt x="2591" y="6197"/>
                  </a:lnTo>
                  <a:lnTo>
                    <a:pt x="2760" y="6277"/>
                  </a:lnTo>
                  <a:lnTo>
                    <a:pt x="2936" y="6349"/>
                  </a:lnTo>
                  <a:lnTo>
                    <a:pt x="3115" y="6411"/>
                  </a:lnTo>
                  <a:lnTo>
                    <a:pt x="3301" y="6462"/>
                  </a:lnTo>
                  <a:lnTo>
                    <a:pt x="3490" y="6502"/>
                  </a:lnTo>
                  <a:lnTo>
                    <a:pt x="3682" y="6532"/>
                  </a:lnTo>
                  <a:lnTo>
                    <a:pt x="3482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3" name="Freeform 57"/>
            <p:cNvSpPr>
              <a:spLocks/>
            </p:cNvSpPr>
            <p:nvPr/>
          </p:nvSpPr>
          <p:spPr bwMode="auto">
            <a:xfrm>
              <a:off x="2820" y="1695"/>
              <a:ext cx="1718" cy="1715"/>
            </a:xfrm>
            <a:custGeom>
              <a:avLst/>
              <a:gdLst>
                <a:gd name="T0" fmla="*/ 1864 w 3434"/>
                <a:gd name="T1" fmla="*/ 6 h 3431"/>
                <a:gd name="T2" fmla="*/ 2150 w 3434"/>
                <a:gd name="T3" fmla="*/ 56 h 3431"/>
                <a:gd name="T4" fmla="*/ 2417 w 3434"/>
                <a:gd name="T5" fmla="*/ 150 h 3431"/>
                <a:gd name="T6" fmla="*/ 2662 w 3434"/>
                <a:gd name="T7" fmla="*/ 283 h 3431"/>
                <a:gd name="T8" fmla="*/ 2882 w 3434"/>
                <a:gd name="T9" fmla="*/ 455 h 3431"/>
                <a:gd name="T10" fmla="*/ 3069 w 3434"/>
                <a:gd name="T11" fmla="*/ 658 h 3431"/>
                <a:gd name="T12" fmla="*/ 3223 w 3434"/>
                <a:gd name="T13" fmla="*/ 891 h 3431"/>
                <a:gd name="T14" fmla="*/ 3336 w 3434"/>
                <a:gd name="T15" fmla="*/ 1146 h 3431"/>
                <a:gd name="T16" fmla="*/ 3408 w 3434"/>
                <a:gd name="T17" fmla="*/ 1423 h 3431"/>
                <a:gd name="T18" fmla="*/ 3434 w 3434"/>
                <a:gd name="T19" fmla="*/ 1716 h 3431"/>
                <a:gd name="T20" fmla="*/ 3408 w 3434"/>
                <a:gd name="T21" fmla="*/ 2007 h 3431"/>
                <a:gd name="T22" fmla="*/ 3336 w 3434"/>
                <a:gd name="T23" fmla="*/ 2284 h 3431"/>
                <a:gd name="T24" fmla="*/ 3223 w 3434"/>
                <a:gd name="T25" fmla="*/ 2542 h 3431"/>
                <a:gd name="T26" fmla="*/ 3069 w 3434"/>
                <a:gd name="T27" fmla="*/ 2773 h 3431"/>
                <a:gd name="T28" fmla="*/ 2882 w 3434"/>
                <a:gd name="T29" fmla="*/ 2976 h 3431"/>
                <a:gd name="T30" fmla="*/ 2662 w 3434"/>
                <a:gd name="T31" fmla="*/ 3148 h 3431"/>
                <a:gd name="T32" fmla="*/ 2417 w 3434"/>
                <a:gd name="T33" fmla="*/ 3283 h 3431"/>
                <a:gd name="T34" fmla="*/ 2150 w 3434"/>
                <a:gd name="T35" fmla="*/ 3377 h 3431"/>
                <a:gd name="T36" fmla="*/ 1864 w 3434"/>
                <a:gd name="T37" fmla="*/ 3425 h 3431"/>
                <a:gd name="T38" fmla="*/ 1569 w 3434"/>
                <a:gd name="T39" fmla="*/ 3425 h 3431"/>
                <a:gd name="T40" fmla="*/ 1284 w 3434"/>
                <a:gd name="T41" fmla="*/ 3377 h 3431"/>
                <a:gd name="T42" fmla="*/ 1017 w 3434"/>
                <a:gd name="T43" fmla="*/ 3283 h 3431"/>
                <a:gd name="T44" fmla="*/ 771 w 3434"/>
                <a:gd name="T45" fmla="*/ 3148 h 3431"/>
                <a:gd name="T46" fmla="*/ 552 w 3434"/>
                <a:gd name="T47" fmla="*/ 2976 h 3431"/>
                <a:gd name="T48" fmla="*/ 365 w 3434"/>
                <a:gd name="T49" fmla="*/ 2773 h 3431"/>
                <a:gd name="T50" fmla="*/ 211 w 3434"/>
                <a:gd name="T51" fmla="*/ 2542 h 3431"/>
                <a:gd name="T52" fmla="*/ 97 w 3434"/>
                <a:gd name="T53" fmla="*/ 2284 h 3431"/>
                <a:gd name="T54" fmla="*/ 26 w 3434"/>
                <a:gd name="T55" fmla="*/ 2007 h 3431"/>
                <a:gd name="T56" fmla="*/ 0 w 3434"/>
                <a:gd name="T57" fmla="*/ 1716 h 3431"/>
                <a:gd name="T58" fmla="*/ 26 w 3434"/>
                <a:gd name="T59" fmla="*/ 1423 h 3431"/>
                <a:gd name="T60" fmla="*/ 97 w 3434"/>
                <a:gd name="T61" fmla="*/ 1146 h 3431"/>
                <a:gd name="T62" fmla="*/ 211 w 3434"/>
                <a:gd name="T63" fmla="*/ 891 h 3431"/>
                <a:gd name="T64" fmla="*/ 365 w 3434"/>
                <a:gd name="T65" fmla="*/ 658 h 3431"/>
                <a:gd name="T66" fmla="*/ 552 w 3434"/>
                <a:gd name="T67" fmla="*/ 455 h 3431"/>
                <a:gd name="T68" fmla="*/ 771 w 3434"/>
                <a:gd name="T69" fmla="*/ 283 h 3431"/>
                <a:gd name="T70" fmla="*/ 1017 w 3434"/>
                <a:gd name="T71" fmla="*/ 150 h 3431"/>
                <a:gd name="T72" fmla="*/ 1284 w 3434"/>
                <a:gd name="T73" fmla="*/ 56 h 3431"/>
                <a:gd name="T74" fmla="*/ 1569 w 3434"/>
                <a:gd name="T75" fmla="*/ 6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4" h="3431">
                  <a:moveTo>
                    <a:pt x="1717" y="0"/>
                  </a:moveTo>
                  <a:lnTo>
                    <a:pt x="1864" y="6"/>
                  </a:lnTo>
                  <a:lnTo>
                    <a:pt x="2010" y="24"/>
                  </a:lnTo>
                  <a:lnTo>
                    <a:pt x="2150" y="56"/>
                  </a:lnTo>
                  <a:lnTo>
                    <a:pt x="2285" y="96"/>
                  </a:lnTo>
                  <a:lnTo>
                    <a:pt x="2417" y="150"/>
                  </a:lnTo>
                  <a:lnTo>
                    <a:pt x="2543" y="211"/>
                  </a:lnTo>
                  <a:lnTo>
                    <a:pt x="2662" y="283"/>
                  </a:lnTo>
                  <a:lnTo>
                    <a:pt x="2776" y="365"/>
                  </a:lnTo>
                  <a:lnTo>
                    <a:pt x="2882" y="455"/>
                  </a:lnTo>
                  <a:lnTo>
                    <a:pt x="2979" y="552"/>
                  </a:lnTo>
                  <a:lnTo>
                    <a:pt x="3069" y="658"/>
                  </a:lnTo>
                  <a:lnTo>
                    <a:pt x="3151" y="772"/>
                  </a:lnTo>
                  <a:lnTo>
                    <a:pt x="3223" y="891"/>
                  </a:lnTo>
                  <a:lnTo>
                    <a:pt x="3285" y="1015"/>
                  </a:lnTo>
                  <a:lnTo>
                    <a:pt x="3336" y="1146"/>
                  </a:lnTo>
                  <a:lnTo>
                    <a:pt x="3378" y="1282"/>
                  </a:lnTo>
                  <a:lnTo>
                    <a:pt x="3408" y="1423"/>
                  </a:lnTo>
                  <a:lnTo>
                    <a:pt x="3428" y="1567"/>
                  </a:lnTo>
                  <a:lnTo>
                    <a:pt x="3434" y="1716"/>
                  </a:lnTo>
                  <a:lnTo>
                    <a:pt x="3428" y="1864"/>
                  </a:lnTo>
                  <a:lnTo>
                    <a:pt x="3408" y="2007"/>
                  </a:lnTo>
                  <a:lnTo>
                    <a:pt x="3378" y="2149"/>
                  </a:lnTo>
                  <a:lnTo>
                    <a:pt x="3336" y="2284"/>
                  </a:lnTo>
                  <a:lnTo>
                    <a:pt x="3285" y="2416"/>
                  </a:lnTo>
                  <a:lnTo>
                    <a:pt x="3223" y="2542"/>
                  </a:lnTo>
                  <a:lnTo>
                    <a:pt x="3151" y="2661"/>
                  </a:lnTo>
                  <a:lnTo>
                    <a:pt x="3069" y="2773"/>
                  </a:lnTo>
                  <a:lnTo>
                    <a:pt x="2979" y="2878"/>
                  </a:lnTo>
                  <a:lnTo>
                    <a:pt x="2882" y="2976"/>
                  </a:lnTo>
                  <a:lnTo>
                    <a:pt x="2776" y="3068"/>
                  </a:lnTo>
                  <a:lnTo>
                    <a:pt x="2662" y="3148"/>
                  </a:lnTo>
                  <a:lnTo>
                    <a:pt x="2543" y="3219"/>
                  </a:lnTo>
                  <a:lnTo>
                    <a:pt x="2417" y="3283"/>
                  </a:lnTo>
                  <a:lnTo>
                    <a:pt x="2285" y="3335"/>
                  </a:lnTo>
                  <a:lnTo>
                    <a:pt x="2150" y="3377"/>
                  </a:lnTo>
                  <a:lnTo>
                    <a:pt x="2010" y="3407"/>
                  </a:lnTo>
                  <a:lnTo>
                    <a:pt x="1864" y="3425"/>
                  </a:lnTo>
                  <a:lnTo>
                    <a:pt x="1717" y="3431"/>
                  </a:lnTo>
                  <a:lnTo>
                    <a:pt x="1569" y="3425"/>
                  </a:lnTo>
                  <a:lnTo>
                    <a:pt x="1424" y="3407"/>
                  </a:lnTo>
                  <a:lnTo>
                    <a:pt x="1284" y="3377"/>
                  </a:lnTo>
                  <a:lnTo>
                    <a:pt x="1146" y="3335"/>
                  </a:lnTo>
                  <a:lnTo>
                    <a:pt x="1017" y="3283"/>
                  </a:lnTo>
                  <a:lnTo>
                    <a:pt x="891" y="3219"/>
                  </a:lnTo>
                  <a:lnTo>
                    <a:pt x="771" y="3148"/>
                  </a:lnTo>
                  <a:lnTo>
                    <a:pt x="658" y="3068"/>
                  </a:lnTo>
                  <a:lnTo>
                    <a:pt x="552" y="2976"/>
                  </a:lnTo>
                  <a:lnTo>
                    <a:pt x="454" y="2878"/>
                  </a:lnTo>
                  <a:lnTo>
                    <a:pt x="365" y="2773"/>
                  </a:lnTo>
                  <a:lnTo>
                    <a:pt x="283" y="2661"/>
                  </a:lnTo>
                  <a:lnTo>
                    <a:pt x="211" y="2542"/>
                  </a:lnTo>
                  <a:lnTo>
                    <a:pt x="149" y="2416"/>
                  </a:lnTo>
                  <a:lnTo>
                    <a:pt x="97" y="2284"/>
                  </a:lnTo>
                  <a:lnTo>
                    <a:pt x="55" y="2149"/>
                  </a:lnTo>
                  <a:lnTo>
                    <a:pt x="26" y="2007"/>
                  </a:lnTo>
                  <a:lnTo>
                    <a:pt x="6" y="1864"/>
                  </a:lnTo>
                  <a:lnTo>
                    <a:pt x="0" y="1716"/>
                  </a:lnTo>
                  <a:lnTo>
                    <a:pt x="6" y="1567"/>
                  </a:lnTo>
                  <a:lnTo>
                    <a:pt x="26" y="1423"/>
                  </a:lnTo>
                  <a:lnTo>
                    <a:pt x="55" y="1282"/>
                  </a:lnTo>
                  <a:lnTo>
                    <a:pt x="97" y="1146"/>
                  </a:lnTo>
                  <a:lnTo>
                    <a:pt x="149" y="1015"/>
                  </a:lnTo>
                  <a:lnTo>
                    <a:pt x="211" y="891"/>
                  </a:lnTo>
                  <a:lnTo>
                    <a:pt x="283" y="772"/>
                  </a:lnTo>
                  <a:lnTo>
                    <a:pt x="365" y="658"/>
                  </a:lnTo>
                  <a:lnTo>
                    <a:pt x="454" y="552"/>
                  </a:lnTo>
                  <a:lnTo>
                    <a:pt x="552" y="455"/>
                  </a:lnTo>
                  <a:lnTo>
                    <a:pt x="658" y="365"/>
                  </a:lnTo>
                  <a:lnTo>
                    <a:pt x="771" y="283"/>
                  </a:lnTo>
                  <a:lnTo>
                    <a:pt x="891" y="211"/>
                  </a:lnTo>
                  <a:lnTo>
                    <a:pt x="1017" y="150"/>
                  </a:lnTo>
                  <a:lnTo>
                    <a:pt x="1146" y="96"/>
                  </a:lnTo>
                  <a:lnTo>
                    <a:pt x="1284" y="56"/>
                  </a:lnTo>
                  <a:lnTo>
                    <a:pt x="1424" y="24"/>
                  </a:lnTo>
                  <a:lnTo>
                    <a:pt x="1569" y="6"/>
                  </a:lnTo>
                  <a:lnTo>
                    <a:pt x="1717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86" name="그룹 185"/>
          <p:cNvGrpSpPr/>
          <p:nvPr/>
        </p:nvGrpSpPr>
        <p:grpSpPr>
          <a:xfrm>
            <a:off x="-7024" y="4477065"/>
            <a:ext cx="2539983" cy="2400076"/>
            <a:chOff x="-7024" y="4477065"/>
            <a:chExt cx="2539983" cy="240007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8" name="자유형 187"/>
            <p:cNvSpPr>
              <a:spLocks/>
            </p:cNvSpPr>
            <p:nvPr/>
          </p:nvSpPr>
          <p:spPr bwMode="auto">
            <a:xfrm>
              <a:off x="-7024" y="4477066"/>
              <a:ext cx="2539983" cy="2400075"/>
            </a:xfrm>
            <a:custGeom>
              <a:avLst/>
              <a:gdLst>
                <a:gd name="connsiteX0" fmla="*/ 2471108 w 2539983"/>
                <a:gd name="connsiteY0" fmla="*/ 0 h 2400075"/>
                <a:gd name="connsiteX1" fmla="*/ 2489339 w 2539983"/>
                <a:gd name="connsiteY1" fmla="*/ 3039 h 2400075"/>
                <a:gd name="connsiteX2" fmla="*/ 2505545 w 2539983"/>
                <a:gd name="connsiteY2" fmla="*/ 9116 h 2400075"/>
                <a:gd name="connsiteX3" fmla="*/ 2519726 w 2539983"/>
                <a:gd name="connsiteY3" fmla="*/ 20258 h 2400075"/>
                <a:gd name="connsiteX4" fmla="*/ 2530867 w 2539983"/>
                <a:gd name="connsiteY4" fmla="*/ 34438 h 2400075"/>
                <a:gd name="connsiteX5" fmla="*/ 2536945 w 2539983"/>
                <a:gd name="connsiteY5" fmla="*/ 50644 h 2400075"/>
                <a:gd name="connsiteX6" fmla="*/ 2539983 w 2539983"/>
                <a:gd name="connsiteY6" fmla="*/ 68876 h 2400075"/>
                <a:gd name="connsiteX7" fmla="*/ 2536945 w 2539983"/>
                <a:gd name="connsiteY7" fmla="*/ 85082 h 2400075"/>
                <a:gd name="connsiteX8" fmla="*/ 2530867 w 2539983"/>
                <a:gd name="connsiteY8" fmla="*/ 101288 h 2400075"/>
                <a:gd name="connsiteX9" fmla="*/ 2519726 w 2539983"/>
                <a:gd name="connsiteY9" fmla="*/ 115468 h 2400075"/>
                <a:gd name="connsiteX10" fmla="*/ 315840 w 2539983"/>
                <a:gd name="connsiteY10" fmla="*/ 2400075 h 2400075"/>
                <a:gd name="connsiteX11" fmla="*/ 0 w 2539983"/>
                <a:gd name="connsiteY11" fmla="*/ 2400075 h 2400075"/>
                <a:gd name="connsiteX12" fmla="*/ 0 w 2539983"/>
                <a:gd name="connsiteY12" fmla="*/ 2359107 h 2400075"/>
                <a:gd name="connsiteX13" fmla="*/ 2424515 w 2539983"/>
                <a:gd name="connsiteY13" fmla="*/ 20258 h 2400075"/>
                <a:gd name="connsiteX14" fmla="*/ 2438696 w 2539983"/>
                <a:gd name="connsiteY14" fmla="*/ 9116 h 2400075"/>
                <a:gd name="connsiteX15" fmla="*/ 2454902 w 2539983"/>
                <a:gd name="connsiteY15" fmla="*/ 3039 h 24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9983" h="2400075">
                  <a:moveTo>
                    <a:pt x="2471108" y="0"/>
                  </a:moveTo>
                  <a:lnTo>
                    <a:pt x="2489339" y="3039"/>
                  </a:lnTo>
                  <a:lnTo>
                    <a:pt x="2505545" y="9116"/>
                  </a:lnTo>
                  <a:lnTo>
                    <a:pt x="2519726" y="20258"/>
                  </a:lnTo>
                  <a:lnTo>
                    <a:pt x="2530867" y="34438"/>
                  </a:lnTo>
                  <a:lnTo>
                    <a:pt x="2536945" y="50644"/>
                  </a:lnTo>
                  <a:lnTo>
                    <a:pt x="2539983" y="68876"/>
                  </a:lnTo>
                  <a:lnTo>
                    <a:pt x="2536945" y="85082"/>
                  </a:lnTo>
                  <a:lnTo>
                    <a:pt x="2530867" y="101288"/>
                  </a:lnTo>
                  <a:lnTo>
                    <a:pt x="2519726" y="115468"/>
                  </a:lnTo>
                  <a:lnTo>
                    <a:pt x="315840" y="2400075"/>
                  </a:lnTo>
                  <a:lnTo>
                    <a:pt x="0" y="2400075"/>
                  </a:lnTo>
                  <a:lnTo>
                    <a:pt x="0" y="2359107"/>
                  </a:lnTo>
                  <a:lnTo>
                    <a:pt x="2424515" y="20258"/>
                  </a:lnTo>
                  <a:lnTo>
                    <a:pt x="2438696" y="9116"/>
                  </a:lnTo>
                  <a:lnTo>
                    <a:pt x="2454902" y="3039"/>
                  </a:lnTo>
                  <a:close/>
                </a:path>
              </a:pathLst>
            </a:custGeom>
            <a:solidFill>
              <a:srgbClr val="F1D68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/>
            </a:p>
          </p:txBody>
        </p:sp>
        <p:sp>
          <p:nvSpPr>
            <p:cNvPr id="189" name="자유형 188"/>
            <p:cNvSpPr>
              <a:spLocks/>
            </p:cNvSpPr>
            <p:nvPr/>
          </p:nvSpPr>
          <p:spPr bwMode="auto">
            <a:xfrm>
              <a:off x="-1817" y="6159450"/>
              <a:ext cx="854416" cy="714952"/>
            </a:xfrm>
            <a:custGeom>
              <a:avLst/>
              <a:gdLst>
                <a:gd name="connsiteX0" fmla="*/ 826056 w 854416"/>
                <a:gd name="connsiteY0" fmla="*/ 0 h 714952"/>
                <a:gd name="connsiteX1" fmla="*/ 837197 w 854416"/>
                <a:gd name="connsiteY1" fmla="*/ 1013 h 714952"/>
                <a:gd name="connsiteX2" fmla="*/ 847326 w 854416"/>
                <a:gd name="connsiteY2" fmla="*/ 6077 h 714952"/>
                <a:gd name="connsiteX3" fmla="*/ 852390 w 854416"/>
                <a:gd name="connsiteY3" fmla="*/ 16206 h 714952"/>
                <a:gd name="connsiteX4" fmla="*/ 854416 w 854416"/>
                <a:gd name="connsiteY4" fmla="*/ 27348 h 714952"/>
                <a:gd name="connsiteX5" fmla="*/ 849352 w 854416"/>
                <a:gd name="connsiteY5" fmla="*/ 38489 h 714952"/>
                <a:gd name="connsiteX6" fmla="*/ 298226 w 854416"/>
                <a:gd name="connsiteY6" fmla="*/ 714952 h 714952"/>
                <a:gd name="connsiteX7" fmla="*/ 0 w 854416"/>
                <a:gd name="connsiteY7" fmla="*/ 714952 h 714952"/>
                <a:gd name="connsiteX8" fmla="*/ 0 w 854416"/>
                <a:gd name="connsiteY8" fmla="*/ 671522 h 714952"/>
                <a:gd name="connsiteX9" fmla="*/ 45129 w 854416"/>
                <a:gd name="connsiteY9" fmla="*/ 627983 h 714952"/>
                <a:gd name="connsiteX10" fmla="*/ 814914 w 854416"/>
                <a:gd name="connsiteY10" fmla="*/ 5065 h 714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54416" h="714952">
                  <a:moveTo>
                    <a:pt x="826056" y="0"/>
                  </a:moveTo>
                  <a:lnTo>
                    <a:pt x="837197" y="1013"/>
                  </a:lnTo>
                  <a:lnTo>
                    <a:pt x="847326" y="6077"/>
                  </a:lnTo>
                  <a:lnTo>
                    <a:pt x="852390" y="16206"/>
                  </a:lnTo>
                  <a:lnTo>
                    <a:pt x="854416" y="27348"/>
                  </a:lnTo>
                  <a:lnTo>
                    <a:pt x="849352" y="38489"/>
                  </a:lnTo>
                  <a:lnTo>
                    <a:pt x="298226" y="714952"/>
                  </a:lnTo>
                  <a:lnTo>
                    <a:pt x="0" y="714952"/>
                  </a:lnTo>
                  <a:lnTo>
                    <a:pt x="0" y="671522"/>
                  </a:lnTo>
                  <a:lnTo>
                    <a:pt x="45129" y="627983"/>
                  </a:lnTo>
                  <a:lnTo>
                    <a:pt x="814914" y="5065"/>
                  </a:lnTo>
                  <a:close/>
                </a:path>
              </a:pathLst>
            </a:custGeom>
            <a:solidFill>
              <a:srgbClr val="D99A7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/>
            </a:p>
          </p:txBody>
        </p:sp>
        <p:sp>
          <p:nvSpPr>
            <p:cNvPr id="183" name="Freeform 69"/>
            <p:cNvSpPr>
              <a:spLocks/>
            </p:cNvSpPr>
            <p:nvPr/>
          </p:nvSpPr>
          <p:spPr bwMode="auto">
            <a:xfrm>
              <a:off x="2350641" y="4477065"/>
              <a:ext cx="182317" cy="182317"/>
            </a:xfrm>
            <a:custGeom>
              <a:avLst/>
              <a:gdLst>
                <a:gd name="T0" fmla="*/ 112 w 180"/>
                <a:gd name="T1" fmla="*/ 0 h 180"/>
                <a:gd name="T2" fmla="*/ 130 w 180"/>
                <a:gd name="T3" fmla="*/ 3 h 180"/>
                <a:gd name="T4" fmla="*/ 146 w 180"/>
                <a:gd name="T5" fmla="*/ 9 h 180"/>
                <a:gd name="T6" fmla="*/ 160 w 180"/>
                <a:gd name="T7" fmla="*/ 20 h 180"/>
                <a:gd name="T8" fmla="*/ 171 w 180"/>
                <a:gd name="T9" fmla="*/ 34 h 180"/>
                <a:gd name="T10" fmla="*/ 177 w 180"/>
                <a:gd name="T11" fmla="*/ 50 h 180"/>
                <a:gd name="T12" fmla="*/ 180 w 180"/>
                <a:gd name="T13" fmla="*/ 68 h 180"/>
                <a:gd name="T14" fmla="*/ 177 w 180"/>
                <a:gd name="T15" fmla="*/ 84 h 180"/>
                <a:gd name="T16" fmla="*/ 171 w 180"/>
                <a:gd name="T17" fmla="*/ 100 h 180"/>
                <a:gd name="T18" fmla="*/ 160 w 180"/>
                <a:gd name="T19" fmla="*/ 114 h 180"/>
                <a:gd name="T20" fmla="*/ 96 w 180"/>
                <a:gd name="T21" fmla="*/ 180 h 180"/>
                <a:gd name="T22" fmla="*/ 0 w 180"/>
                <a:gd name="T23" fmla="*/ 84 h 180"/>
                <a:gd name="T24" fmla="*/ 66 w 180"/>
                <a:gd name="T25" fmla="*/ 20 h 180"/>
                <a:gd name="T26" fmla="*/ 80 w 180"/>
                <a:gd name="T27" fmla="*/ 9 h 180"/>
                <a:gd name="T28" fmla="*/ 96 w 180"/>
                <a:gd name="T29" fmla="*/ 3 h 180"/>
                <a:gd name="T30" fmla="*/ 112 w 180"/>
                <a:gd name="T3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0" h="180">
                  <a:moveTo>
                    <a:pt x="112" y="0"/>
                  </a:moveTo>
                  <a:lnTo>
                    <a:pt x="130" y="3"/>
                  </a:lnTo>
                  <a:lnTo>
                    <a:pt x="146" y="9"/>
                  </a:lnTo>
                  <a:lnTo>
                    <a:pt x="160" y="20"/>
                  </a:lnTo>
                  <a:lnTo>
                    <a:pt x="171" y="34"/>
                  </a:lnTo>
                  <a:lnTo>
                    <a:pt x="177" y="50"/>
                  </a:lnTo>
                  <a:lnTo>
                    <a:pt x="180" y="68"/>
                  </a:lnTo>
                  <a:lnTo>
                    <a:pt x="177" y="84"/>
                  </a:lnTo>
                  <a:lnTo>
                    <a:pt x="171" y="100"/>
                  </a:lnTo>
                  <a:lnTo>
                    <a:pt x="160" y="114"/>
                  </a:lnTo>
                  <a:lnTo>
                    <a:pt x="96" y="180"/>
                  </a:lnTo>
                  <a:lnTo>
                    <a:pt x="0" y="84"/>
                  </a:lnTo>
                  <a:lnTo>
                    <a:pt x="66" y="20"/>
                  </a:lnTo>
                  <a:lnTo>
                    <a:pt x="80" y="9"/>
                  </a:lnTo>
                  <a:lnTo>
                    <a:pt x="96" y="3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FEEDC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91" name="Group 53"/>
          <p:cNvGrpSpPr>
            <a:grpSpLocks noChangeAspect="1"/>
          </p:cNvGrpSpPr>
          <p:nvPr/>
        </p:nvGrpSpPr>
        <p:grpSpPr bwMode="auto">
          <a:xfrm>
            <a:off x="6358153" y="1709993"/>
            <a:ext cx="446499" cy="446227"/>
            <a:chOff x="2198" y="519"/>
            <a:chExt cx="3280" cy="327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92" name="Freeform 55"/>
            <p:cNvSpPr>
              <a:spLocks/>
            </p:cNvSpPr>
            <p:nvPr/>
          </p:nvSpPr>
          <p:spPr bwMode="auto">
            <a:xfrm>
              <a:off x="2198" y="519"/>
              <a:ext cx="3280" cy="3278"/>
            </a:xfrm>
            <a:custGeom>
              <a:avLst/>
              <a:gdLst>
                <a:gd name="T0" fmla="*/ 3480 w 6560"/>
                <a:gd name="T1" fmla="*/ 6 h 6556"/>
                <a:gd name="T2" fmla="*/ 3869 w 6560"/>
                <a:gd name="T3" fmla="*/ 54 h 6556"/>
                <a:gd name="T4" fmla="*/ 4244 w 6560"/>
                <a:gd name="T5" fmla="*/ 143 h 6556"/>
                <a:gd name="T6" fmla="*/ 4599 w 6560"/>
                <a:gd name="T7" fmla="*/ 277 h 6556"/>
                <a:gd name="T8" fmla="*/ 4934 w 6560"/>
                <a:gd name="T9" fmla="*/ 448 h 6556"/>
                <a:gd name="T10" fmla="*/ 5248 w 6560"/>
                <a:gd name="T11" fmla="*/ 656 h 6556"/>
                <a:gd name="T12" fmla="*/ 5533 w 6560"/>
                <a:gd name="T13" fmla="*/ 895 h 6556"/>
                <a:gd name="T14" fmla="*/ 5788 w 6560"/>
                <a:gd name="T15" fmla="*/ 1166 h 6556"/>
                <a:gd name="T16" fmla="*/ 6012 w 6560"/>
                <a:gd name="T17" fmla="*/ 1465 h 6556"/>
                <a:gd name="T18" fmla="*/ 6203 w 6560"/>
                <a:gd name="T19" fmla="*/ 1788 h 6556"/>
                <a:gd name="T20" fmla="*/ 6355 w 6560"/>
                <a:gd name="T21" fmla="*/ 2135 h 6556"/>
                <a:gd name="T22" fmla="*/ 6466 w 6560"/>
                <a:gd name="T23" fmla="*/ 2500 h 6556"/>
                <a:gd name="T24" fmla="*/ 6536 w 6560"/>
                <a:gd name="T25" fmla="*/ 2882 h 6556"/>
                <a:gd name="T26" fmla="*/ 6560 w 6560"/>
                <a:gd name="T27" fmla="*/ 3279 h 6556"/>
                <a:gd name="T28" fmla="*/ 6536 w 6560"/>
                <a:gd name="T29" fmla="*/ 3674 h 6556"/>
                <a:gd name="T30" fmla="*/ 6466 w 6560"/>
                <a:gd name="T31" fmla="*/ 4056 h 6556"/>
                <a:gd name="T32" fmla="*/ 6355 w 6560"/>
                <a:gd name="T33" fmla="*/ 4421 h 6556"/>
                <a:gd name="T34" fmla="*/ 6203 w 6560"/>
                <a:gd name="T35" fmla="*/ 4768 h 6556"/>
                <a:gd name="T36" fmla="*/ 6012 w 6560"/>
                <a:gd name="T37" fmla="*/ 5091 h 6556"/>
                <a:gd name="T38" fmla="*/ 5788 w 6560"/>
                <a:gd name="T39" fmla="*/ 5390 h 6556"/>
                <a:gd name="T40" fmla="*/ 5533 w 6560"/>
                <a:gd name="T41" fmla="*/ 5661 h 6556"/>
                <a:gd name="T42" fmla="*/ 5248 w 6560"/>
                <a:gd name="T43" fmla="*/ 5902 h 6556"/>
                <a:gd name="T44" fmla="*/ 4934 w 6560"/>
                <a:gd name="T45" fmla="*/ 6108 h 6556"/>
                <a:gd name="T46" fmla="*/ 4599 w 6560"/>
                <a:gd name="T47" fmla="*/ 6279 h 6556"/>
                <a:gd name="T48" fmla="*/ 4244 w 6560"/>
                <a:gd name="T49" fmla="*/ 6413 h 6556"/>
                <a:gd name="T50" fmla="*/ 3869 w 6560"/>
                <a:gd name="T51" fmla="*/ 6502 h 6556"/>
                <a:gd name="T52" fmla="*/ 3480 w 6560"/>
                <a:gd name="T53" fmla="*/ 6550 h 6556"/>
                <a:gd name="T54" fmla="*/ 3080 w 6560"/>
                <a:gd name="T55" fmla="*/ 6550 h 6556"/>
                <a:gd name="T56" fmla="*/ 2691 w 6560"/>
                <a:gd name="T57" fmla="*/ 6502 h 6556"/>
                <a:gd name="T58" fmla="*/ 2316 w 6560"/>
                <a:gd name="T59" fmla="*/ 6413 h 6556"/>
                <a:gd name="T60" fmla="*/ 1961 w 6560"/>
                <a:gd name="T61" fmla="*/ 6279 h 6556"/>
                <a:gd name="T62" fmla="*/ 1624 w 6560"/>
                <a:gd name="T63" fmla="*/ 6108 h 6556"/>
                <a:gd name="T64" fmla="*/ 1312 w 6560"/>
                <a:gd name="T65" fmla="*/ 5902 h 6556"/>
                <a:gd name="T66" fmla="*/ 1027 w 6560"/>
                <a:gd name="T67" fmla="*/ 5661 h 6556"/>
                <a:gd name="T68" fmla="*/ 772 w 6560"/>
                <a:gd name="T69" fmla="*/ 5390 h 6556"/>
                <a:gd name="T70" fmla="*/ 547 w 6560"/>
                <a:gd name="T71" fmla="*/ 5091 h 6556"/>
                <a:gd name="T72" fmla="*/ 357 w 6560"/>
                <a:gd name="T73" fmla="*/ 4768 h 6556"/>
                <a:gd name="T74" fmla="*/ 205 w 6560"/>
                <a:gd name="T75" fmla="*/ 4421 h 6556"/>
                <a:gd name="T76" fmla="*/ 94 w 6560"/>
                <a:gd name="T77" fmla="*/ 4056 h 6556"/>
                <a:gd name="T78" fmla="*/ 24 w 6560"/>
                <a:gd name="T79" fmla="*/ 3674 h 6556"/>
                <a:gd name="T80" fmla="*/ 0 w 6560"/>
                <a:gd name="T81" fmla="*/ 3279 h 6556"/>
                <a:gd name="T82" fmla="*/ 24 w 6560"/>
                <a:gd name="T83" fmla="*/ 2882 h 6556"/>
                <a:gd name="T84" fmla="*/ 94 w 6560"/>
                <a:gd name="T85" fmla="*/ 2500 h 6556"/>
                <a:gd name="T86" fmla="*/ 205 w 6560"/>
                <a:gd name="T87" fmla="*/ 2135 h 6556"/>
                <a:gd name="T88" fmla="*/ 357 w 6560"/>
                <a:gd name="T89" fmla="*/ 1788 h 6556"/>
                <a:gd name="T90" fmla="*/ 547 w 6560"/>
                <a:gd name="T91" fmla="*/ 1465 h 6556"/>
                <a:gd name="T92" fmla="*/ 772 w 6560"/>
                <a:gd name="T93" fmla="*/ 1166 h 6556"/>
                <a:gd name="T94" fmla="*/ 1027 w 6560"/>
                <a:gd name="T95" fmla="*/ 895 h 6556"/>
                <a:gd name="T96" fmla="*/ 1312 w 6560"/>
                <a:gd name="T97" fmla="*/ 656 h 6556"/>
                <a:gd name="T98" fmla="*/ 1624 w 6560"/>
                <a:gd name="T99" fmla="*/ 448 h 6556"/>
                <a:gd name="T100" fmla="*/ 1961 w 6560"/>
                <a:gd name="T101" fmla="*/ 277 h 6556"/>
                <a:gd name="T102" fmla="*/ 2316 w 6560"/>
                <a:gd name="T103" fmla="*/ 143 h 6556"/>
                <a:gd name="T104" fmla="*/ 2691 w 6560"/>
                <a:gd name="T105" fmla="*/ 54 h 6556"/>
                <a:gd name="T106" fmla="*/ 3080 w 6560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60" h="6556">
                  <a:moveTo>
                    <a:pt x="3279" y="0"/>
                  </a:moveTo>
                  <a:lnTo>
                    <a:pt x="3480" y="6"/>
                  </a:lnTo>
                  <a:lnTo>
                    <a:pt x="3676" y="24"/>
                  </a:lnTo>
                  <a:lnTo>
                    <a:pt x="3869" y="54"/>
                  </a:lnTo>
                  <a:lnTo>
                    <a:pt x="4059" y="94"/>
                  </a:lnTo>
                  <a:lnTo>
                    <a:pt x="4244" y="143"/>
                  </a:lnTo>
                  <a:lnTo>
                    <a:pt x="4424" y="205"/>
                  </a:lnTo>
                  <a:lnTo>
                    <a:pt x="4599" y="277"/>
                  </a:lnTo>
                  <a:lnTo>
                    <a:pt x="4771" y="357"/>
                  </a:lnTo>
                  <a:lnTo>
                    <a:pt x="4934" y="448"/>
                  </a:lnTo>
                  <a:lnTo>
                    <a:pt x="5094" y="546"/>
                  </a:lnTo>
                  <a:lnTo>
                    <a:pt x="5248" y="656"/>
                  </a:lnTo>
                  <a:lnTo>
                    <a:pt x="5393" y="771"/>
                  </a:lnTo>
                  <a:lnTo>
                    <a:pt x="5533" y="895"/>
                  </a:lnTo>
                  <a:lnTo>
                    <a:pt x="5664" y="1027"/>
                  </a:lnTo>
                  <a:lnTo>
                    <a:pt x="5788" y="1166"/>
                  </a:lnTo>
                  <a:lnTo>
                    <a:pt x="5904" y="1312"/>
                  </a:lnTo>
                  <a:lnTo>
                    <a:pt x="6012" y="1465"/>
                  </a:lnTo>
                  <a:lnTo>
                    <a:pt x="6111" y="1625"/>
                  </a:lnTo>
                  <a:lnTo>
                    <a:pt x="6203" y="1788"/>
                  </a:lnTo>
                  <a:lnTo>
                    <a:pt x="6283" y="1959"/>
                  </a:lnTo>
                  <a:lnTo>
                    <a:pt x="6355" y="2135"/>
                  </a:lnTo>
                  <a:lnTo>
                    <a:pt x="6416" y="2314"/>
                  </a:lnTo>
                  <a:lnTo>
                    <a:pt x="6466" y="2500"/>
                  </a:lnTo>
                  <a:lnTo>
                    <a:pt x="6506" y="2689"/>
                  </a:lnTo>
                  <a:lnTo>
                    <a:pt x="6536" y="2882"/>
                  </a:lnTo>
                  <a:lnTo>
                    <a:pt x="6554" y="3078"/>
                  </a:lnTo>
                  <a:lnTo>
                    <a:pt x="6560" y="3279"/>
                  </a:lnTo>
                  <a:lnTo>
                    <a:pt x="6554" y="3478"/>
                  </a:lnTo>
                  <a:lnTo>
                    <a:pt x="6536" y="3674"/>
                  </a:lnTo>
                  <a:lnTo>
                    <a:pt x="6506" y="3867"/>
                  </a:lnTo>
                  <a:lnTo>
                    <a:pt x="6466" y="4056"/>
                  </a:lnTo>
                  <a:lnTo>
                    <a:pt x="6416" y="4242"/>
                  </a:lnTo>
                  <a:lnTo>
                    <a:pt x="6355" y="4421"/>
                  </a:lnTo>
                  <a:lnTo>
                    <a:pt x="6283" y="4597"/>
                  </a:lnTo>
                  <a:lnTo>
                    <a:pt x="6203" y="4768"/>
                  </a:lnTo>
                  <a:lnTo>
                    <a:pt x="6111" y="4933"/>
                  </a:lnTo>
                  <a:lnTo>
                    <a:pt x="6012" y="5091"/>
                  </a:lnTo>
                  <a:lnTo>
                    <a:pt x="5904" y="5244"/>
                  </a:lnTo>
                  <a:lnTo>
                    <a:pt x="5788" y="5390"/>
                  </a:lnTo>
                  <a:lnTo>
                    <a:pt x="5664" y="5529"/>
                  </a:lnTo>
                  <a:lnTo>
                    <a:pt x="5533" y="5661"/>
                  </a:lnTo>
                  <a:lnTo>
                    <a:pt x="5393" y="5785"/>
                  </a:lnTo>
                  <a:lnTo>
                    <a:pt x="5248" y="5902"/>
                  </a:lnTo>
                  <a:lnTo>
                    <a:pt x="5094" y="6010"/>
                  </a:lnTo>
                  <a:lnTo>
                    <a:pt x="4934" y="6108"/>
                  </a:lnTo>
                  <a:lnTo>
                    <a:pt x="4771" y="6199"/>
                  </a:lnTo>
                  <a:lnTo>
                    <a:pt x="4599" y="6279"/>
                  </a:lnTo>
                  <a:lnTo>
                    <a:pt x="4424" y="6351"/>
                  </a:lnTo>
                  <a:lnTo>
                    <a:pt x="4244" y="6413"/>
                  </a:lnTo>
                  <a:lnTo>
                    <a:pt x="4059" y="6462"/>
                  </a:lnTo>
                  <a:lnTo>
                    <a:pt x="3869" y="6502"/>
                  </a:lnTo>
                  <a:lnTo>
                    <a:pt x="3676" y="6532"/>
                  </a:lnTo>
                  <a:lnTo>
                    <a:pt x="3480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3" name="Freeform 56"/>
            <p:cNvSpPr>
              <a:spLocks/>
            </p:cNvSpPr>
            <p:nvPr/>
          </p:nvSpPr>
          <p:spPr bwMode="auto">
            <a:xfrm>
              <a:off x="2198" y="519"/>
              <a:ext cx="1841" cy="3278"/>
            </a:xfrm>
            <a:custGeom>
              <a:avLst/>
              <a:gdLst>
                <a:gd name="T0" fmla="*/ 3482 w 3682"/>
                <a:gd name="T1" fmla="*/ 6 h 6556"/>
                <a:gd name="T2" fmla="*/ 3490 w 3682"/>
                <a:gd name="T3" fmla="*/ 54 h 6556"/>
                <a:gd name="T4" fmla="*/ 3115 w 3682"/>
                <a:gd name="T5" fmla="*/ 145 h 6556"/>
                <a:gd name="T6" fmla="*/ 2760 w 3682"/>
                <a:gd name="T7" fmla="*/ 279 h 6556"/>
                <a:gd name="T8" fmla="*/ 2425 w 3682"/>
                <a:gd name="T9" fmla="*/ 450 h 6556"/>
                <a:gd name="T10" fmla="*/ 2114 w 3682"/>
                <a:gd name="T11" fmla="*/ 658 h 6556"/>
                <a:gd name="T12" fmla="*/ 1831 w 3682"/>
                <a:gd name="T13" fmla="*/ 897 h 6556"/>
                <a:gd name="T14" fmla="*/ 1574 w 3682"/>
                <a:gd name="T15" fmla="*/ 1168 h 6556"/>
                <a:gd name="T16" fmla="*/ 1350 w 3682"/>
                <a:gd name="T17" fmla="*/ 1467 h 6556"/>
                <a:gd name="T18" fmla="*/ 1161 w 3682"/>
                <a:gd name="T19" fmla="*/ 1790 h 6556"/>
                <a:gd name="T20" fmla="*/ 1009 w 3682"/>
                <a:gd name="T21" fmla="*/ 2135 h 6556"/>
                <a:gd name="T22" fmla="*/ 898 w 3682"/>
                <a:gd name="T23" fmla="*/ 2502 h 6556"/>
                <a:gd name="T24" fmla="*/ 828 w 3682"/>
                <a:gd name="T25" fmla="*/ 2882 h 6556"/>
                <a:gd name="T26" fmla="*/ 806 w 3682"/>
                <a:gd name="T27" fmla="*/ 3279 h 6556"/>
                <a:gd name="T28" fmla="*/ 828 w 3682"/>
                <a:gd name="T29" fmla="*/ 3674 h 6556"/>
                <a:gd name="T30" fmla="*/ 898 w 3682"/>
                <a:gd name="T31" fmla="*/ 4056 h 6556"/>
                <a:gd name="T32" fmla="*/ 1009 w 3682"/>
                <a:gd name="T33" fmla="*/ 4421 h 6556"/>
                <a:gd name="T34" fmla="*/ 1161 w 3682"/>
                <a:gd name="T35" fmla="*/ 4766 h 6556"/>
                <a:gd name="T36" fmla="*/ 1350 w 3682"/>
                <a:gd name="T37" fmla="*/ 5089 h 6556"/>
                <a:gd name="T38" fmla="*/ 1574 w 3682"/>
                <a:gd name="T39" fmla="*/ 5388 h 6556"/>
                <a:gd name="T40" fmla="*/ 1831 w 3682"/>
                <a:gd name="T41" fmla="*/ 5659 h 6556"/>
                <a:gd name="T42" fmla="*/ 2114 w 3682"/>
                <a:gd name="T43" fmla="*/ 5898 h 6556"/>
                <a:gd name="T44" fmla="*/ 2425 w 3682"/>
                <a:gd name="T45" fmla="*/ 6106 h 6556"/>
                <a:gd name="T46" fmla="*/ 2760 w 3682"/>
                <a:gd name="T47" fmla="*/ 6277 h 6556"/>
                <a:gd name="T48" fmla="*/ 3115 w 3682"/>
                <a:gd name="T49" fmla="*/ 6411 h 6556"/>
                <a:gd name="T50" fmla="*/ 3490 w 3682"/>
                <a:gd name="T51" fmla="*/ 6502 h 6556"/>
                <a:gd name="T52" fmla="*/ 3482 w 3682"/>
                <a:gd name="T53" fmla="*/ 6550 h 6556"/>
                <a:gd name="T54" fmla="*/ 3080 w 3682"/>
                <a:gd name="T55" fmla="*/ 6550 h 6556"/>
                <a:gd name="T56" fmla="*/ 2691 w 3682"/>
                <a:gd name="T57" fmla="*/ 6502 h 6556"/>
                <a:gd name="T58" fmla="*/ 2316 w 3682"/>
                <a:gd name="T59" fmla="*/ 6413 h 6556"/>
                <a:gd name="T60" fmla="*/ 1961 w 3682"/>
                <a:gd name="T61" fmla="*/ 6279 h 6556"/>
                <a:gd name="T62" fmla="*/ 1624 w 3682"/>
                <a:gd name="T63" fmla="*/ 6108 h 6556"/>
                <a:gd name="T64" fmla="*/ 1312 w 3682"/>
                <a:gd name="T65" fmla="*/ 5902 h 6556"/>
                <a:gd name="T66" fmla="*/ 1027 w 3682"/>
                <a:gd name="T67" fmla="*/ 5661 h 6556"/>
                <a:gd name="T68" fmla="*/ 772 w 3682"/>
                <a:gd name="T69" fmla="*/ 5390 h 6556"/>
                <a:gd name="T70" fmla="*/ 547 w 3682"/>
                <a:gd name="T71" fmla="*/ 5091 h 6556"/>
                <a:gd name="T72" fmla="*/ 357 w 3682"/>
                <a:gd name="T73" fmla="*/ 4768 h 6556"/>
                <a:gd name="T74" fmla="*/ 205 w 3682"/>
                <a:gd name="T75" fmla="*/ 4421 h 6556"/>
                <a:gd name="T76" fmla="*/ 94 w 3682"/>
                <a:gd name="T77" fmla="*/ 4056 h 6556"/>
                <a:gd name="T78" fmla="*/ 24 w 3682"/>
                <a:gd name="T79" fmla="*/ 3674 h 6556"/>
                <a:gd name="T80" fmla="*/ 0 w 3682"/>
                <a:gd name="T81" fmla="*/ 3279 h 6556"/>
                <a:gd name="T82" fmla="*/ 24 w 3682"/>
                <a:gd name="T83" fmla="*/ 2882 h 6556"/>
                <a:gd name="T84" fmla="*/ 94 w 3682"/>
                <a:gd name="T85" fmla="*/ 2500 h 6556"/>
                <a:gd name="T86" fmla="*/ 205 w 3682"/>
                <a:gd name="T87" fmla="*/ 2135 h 6556"/>
                <a:gd name="T88" fmla="*/ 357 w 3682"/>
                <a:gd name="T89" fmla="*/ 1788 h 6556"/>
                <a:gd name="T90" fmla="*/ 547 w 3682"/>
                <a:gd name="T91" fmla="*/ 1465 h 6556"/>
                <a:gd name="T92" fmla="*/ 772 w 3682"/>
                <a:gd name="T93" fmla="*/ 1166 h 6556"/>
                <a:gd name="T94" fmla="*/ 1027 w 3682"/>
                <a:gd name="T95" fmla="*/ 895 h 6556"/>
                <a:gd name="T96" fmla="*/ 1312 w 3682"/>
                <a:gd name="T97" fmla="*/ 656 h 6556"/>
                <a:gd name="T98" fmla="*/ 1624 w 3682"/>
                <a:gd name="T99" fmla="*/ 448 h 6556"/>
                <a:gd name="T100" fmla="*/ 1961 w 3682"/>
                <a:gd name="T101" fmla="*/ 277 h 6556"/>
                <a:gd name="T102" fmla="*/ 2316 w 3682"/>
                <a:gd name="T103" fmla="*/ 143 h 6556"/>
                <a:gd name="T104" fmla="*/ 2691 w 3682"/>
                <a:gd name="T105" fmla="*/ 54 h 6556"/>
                <a:gd name="T106" fmla="*/ 3080 w 3682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82" h="6556">
                  <a:moveTo>
                    <a:pt x="3279" y="0"/>
                  </a:moveTo>
                  <a:lnTo>
                    <a:pt x="3482" y="6"/>
                  </a:lnTo>
                  <a:lnTo>
                    <a:pt x="3682" y="26"/>
                  </a:lnTo>
                  <a:lnTo>
                    <a:pt x="3490" y="54"/>
                  </a:lnTo>
                  <a:lnTo>
                    <a:pt x="3301" y="96"/>
                  </a:lnTo>
                  <a:lnTo>
                    <a:pt x="3115" y="145"/>
                  </a:lnTo>
                  <a:lnTo>
                    <a:pt x="2936" y="207"/>
                  </a:lnTo>
                  <a:lnTo>
                    <a:pt x="2760" y="279"/>
                  </a:lnTo>
                  <a:lnTo>
                    <a:pt x="2591" y="361"/>
                  </a:lnTo>
                  <a:lnTo>
                    <a:pt x="2425" y="450"/>
                  </a:lnTo>
                  <a:lnTo>
                    <a:pt x="2268" y="550"/>
                  </a:lnTo>
                  <a:lnTo>
                    <a:pt x="2114" y="658"/>
                  </a:lnTo>
                  <a:lnTo>
                    <a:pt x="1969" y="773"/>
                  </a:lnTo>
                  <a:lnTo>
                    <a:pt x="1831" y="897"/>
                  </a:lnTo>
                  <a:lnTo>
                    <a:pt x="1699" y="1031"/>
                  </a:lnTo>
                  <a:lnTo>
                    <a:pt x="1574" y="1168"/>
                  </a:lnTo>
                  <a:lnTo>
                    <a:pt x="1458" y="1314"/>
                  </a:lnTo>
                  <a:lnTo>
                    <a:pt x="1350" y="1467"/>
                  </a:lnTo>
                  <a:lnTo>
                    <a:pt x="1253" y="1627"/>
                  </a:lnTo>
                  <a:lnTo>
                    <a:pt x="1161" y="1790"/>
                  </a:lnTo>
                  <a:lnTo>
                    <a:pt x="1081" y="1961"/>
                  </a:lnTo>
                  <a:lnTo>
                    <a:pt x="1009" y="2135"/>
                  </a:lnTo>
                  <a:lnTo>
                    <a:pt x="949" y="2316"/>
                  </a:lnTo>
                  <a:lnTo>
                    <a:pt x="898" y="2502"/>
                  </a:lnTo>
                  <a:lnTo>
                    <a:pt x="858" y="2689"/>
                  </a:lnTo>
                  <a:lnTo>
                    <a:pt x="828" y="2882"/>
                  </a:lnTo>
                  <a:lnTo>
                    <a:pt x="812" y="3080"/>
                  </a:lnTo>
                  <a:lnTo>
                    <a:pt x="806" y="3279"/>
                  </a:lnTo>
                  <a:lnTo>
                    <a:pt x="812" y="3478"/>
                  </a:lnTo>
                  <a:lnTo>
                    <a:pt x="828" y="3674"/>
                  </a:lnTo>
                  <a:lnTo>
                    <a:pt x="858" y="3867"/>
                  </a:lnTo>
                  <a:lnTo>
                    <a:pt x="898" y="4056"/>
                  </a:lnTo>
                  <a:lnTo>
                    <a:pt x="949" y="4240"/>
                  </a:lnTo>
                  <a:lnTo>
                    <a:pt x="1009" y="4421"/>
                  </a:lnTo>
                  <a:lnTo>
                    <a:pt x="1081" y="4597"/>
                  </a:lnTo>
                  <a:lnTo>
                    <a:pt x="1161" y="4766"/>
                  </a:lnTo>
                  <a:lnTo>
                    <a:pt x="1253" y="4931"/>
                  </a:lnTo>
                  <a:lnTo>
                    <a:pt x="1350" y="5089"/>
                  </a:lnTo>
                  <a:lnTo>
                    <a:pt x="1458" y="5242"/>
                  </a:lnTo>
                  <a:lnTo>
                    <a:pt x="1574" y="5388"/>
                  </a:lnTo>
                  <a:lnTo>
                    <a:pt x="1699" y="5527"/>
                  </a:lnTo>
                  <a:lnTo>
                    <a:pt x="1831" y="5659"/>
                  </a:lnTo>
                  <a:lnTo>
                    <a:pt x="1969" y="5783"/>
                  </a:lnTo>
                  <a:lnTo>
                    <a:pt x="2114" y="5898"/>
                  </a:lnTo>
                  <a:lnTo>
                    <a:pt x="2268" y="6006"/>
                  </a:lnTo>
                  <a:lnTo>
                    <a:pt x="2425" y="6106"/>
                  </a:lnTo>
                  <a:lnTo>
                    <a:pt x="2591" y="6197"/>
                  </a:lnTo>
                  <a:lnTo>
                    <a:pt x="2760" y="6277"/>
                  </a:lnTo>
                  <a:lnTo>
                    <a:pt x="2936" y="6349"/>
                  </a:lnTo>
                  <a:lnTo>
                    <a:pt x="3115" y="6411"/>
                  </a:lnTo>
                  <a:lnTo>
                    <a:pt x="3301" y="6462"/>
                  </a:lnTo>
                  <a:lnTo>
                    <a:pt x="3490" y="6502"/>
                  </a:lnTo>
                  <a:lnTo>
                    <a:pt x="3682" y="6532"/>
                  </a:lnTo>
                  <a:lnTo>
                    <a:pt x="3482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00A7E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4" name="Freeform 57"/>
            <p:cNvSpPr>
              <a:spLocks/>
            </p:cNvSpPr>
            <p:nvPr/>
          </p:nvSpPr>
          <p:spPr bwMode="auto">
            <a:xfrm>
              <a:off x="2820" y="1695"/>
              <a:ext cx="1718" cy="1715"/>
            </a:xfrm>
            <a:custGeom>
              <a:avLst/>
              <a:gdLst>
                <a:gd name="T0" fmla="*/ 1864 w 3434"/>
                <a:gd name="T1" fmla="*/ 6 h 3431"/>
                <a:gd name="T2" fmla="*/ 2150 w 3434"/>
                <a:gd name="T3" fmla="*/ 56 h 3431"/>
                <a:gd name="T4" fmla="*/ 2417 w 3434"/>
                <a:gd name="T5" fmla="*/ 150 h 3431"/>
                <a:gd name="T6" fmla="*/ 2662 w 3434"/>
                <a:gd name="T7" fmla="*/ 283 h 3431"/>
                <a:gd name="T8" fmla="*/ 2882 w 3434"/>
                <a:gd name="T9" fmla="*/ 455 h 3431"/>
                <a:gd name="T10" fmla="*/ 3069 w 3434"/>
                <a:gd name="T11" fmla="*/ 658 h 3431"/>
                <a:gd name="T12" fmla="*/ 3223 w 3434"/>
                <a:gd name="T13" fmla="*/ 891 h 3431"/>
                <a:gd name="T14" fmla="*/ 3336 w 3434"/>
                <a:gd name="T15" fmla="*/ 1146 h 3431"/>
                <a:gd name="T16" fmla="*/ 3408 w 3434"/>
                <a:gd name="T17" fmla="*/ 1423 h 3431"/>
                <a:gd name="T18" fmla="*/ 3434 w 3434"/>
                <a:gd name="T19" fmla="*/ 1716 h 3431"/>
                <a:gd name="T20" fmla="*/ 3408 w 3434"/>
                <a:gd name="T21" fmla="*/ 2007 h 3431"/>
                <a:gd name="T22" fmla="*/ 3336 w 3434"/>
                <a:gd name="T23" fmla="*/ 2284 h 3431"/>
                <a:gd name="T24" fmla="*/ 3223 w 3434"/>
                <a:gd name="T25" fmla="*/ 2542 h 3431"/>
                <a:gd name="T26" fmla="*/ 3069 w 3434"/>
                <a:gd name="T27" fmla="*/ 2773 h 3431"/>
                <a:gd name="T28" fmla="*/ 2882 w 3434"/>
                <a:gd name="T29" fmla="*/ 2976 h 3431"/>
                <a:gd name="T30" fmla="*/ 2662 w 3434"/>
                <a:gd name="T31" fmla="*/ 3148 h 3431"/>
                <a:gd name="T32" fmla="*/ 2417 w 3434"/>
                <a:gd name="T33" fmla="*/ 3283 h 3431"/>
                <a:gd name="T34" fmla="*/ 2150 w 3434"/>
                <a:gd name="T35" fmla="*/ 3377 h 3431"/>
                <a:gd name="T36" fmla="*/ 1864 w 3434"/>
                <a:gd name="T37" fmla="*/ 3425 h 3431"/>
                <a:gd name="T38" fmla="*/ 1569 w 3434"/>
                <a:gd name="T39" fmla="*/ 3425 h 3431"/>
                <a:gd name="T40" fmla="*/ 1284 w 3434"/>
                <a:gd name="T41" fmla="*/ 3377 h 3431"/>
                <a:gd name="T42" fmla="*/ 1017 w 3434"/>
                <a:gd name="T43" fmla="*/ 3283 h 3431"/>
                <a:gd name="T44" fmla="*/ 771 w 3434"/>
                <a:gd name="T45" fmla="*/ 3148 h 3431"/>
                <a:gd name="T46" fmla="*/ 552 w 3434"/>
                <a:gd name="T47" fmla="*/ 2976 h 3431"/>
                <a:gd name="T48" fmla="*/ 365 w 3434"/>
                <a:gd name="T49" fmla="*/ 2773 h 3431"/>
                <a:gd name="T50" fmla="*/ 211 w 3434"/>
                <a:gd name="T51" fmla="*/ 2542 h 3431"/>
                <a:gd name="T52" fmla="*/ 97 w 3434"/>
                <a:gd name="T53" fmla="*/ 2284 h 3431"/>
                <a:gd name="T54" fmla="*/ 26 w 3434"/>
                <a:gd name="T55" fmla="*/ 2007 h 3431"/>
                <a:gd name="T56" fmla="*/ 0 w 3434"/>
                <a:gd name="T57" fmla="*/ 1716 h 3431"/>
                <a:gd name="T58" fmla="*/ 26 w 3434"/>
                <a:gd name="T59" fmla="*/ 1423 h 3431"/>
                <a:gd name="T60" fmla="*/ 97 w 3434"/>
                <a:gd name="T61" fmla="*/ 1146 h 3431"/>
                <a:gd name="T62" fmla="*/ 211 w 3434"/>
                <a:gd name="T63" fmla="*/ 891 h 3431"/>
                <a:gd name="T64" fmla="*/ 365 w 3434"/>
                <a:gd name="T65" fmla="*/ 658 h 3431"/>
                <a:gd name="T66" fmla="*/ 552 w 3434"/>
                <a:gd name="T67" fmla="*/ 455 h 3431"/>
                <a:gd name="T68" fmla="*/ 771 w 3434"/>
                <a:gd name="T69" fmla="*/ 283 h 3431"/>
                <a:gd name="T70" fmla="*/ 1017 w 3434"/>
                <a:gd name="T71" fmla="*/ 150 h 3431"/>
                <a:gd name="T72" fmla="*/ 1284 w 3434"/>
                <a:gd name="T73" fmla="*/ 56 h 3431"/>
                <a:gd name="T74" fmla="*/ 1569 w 3434"/>
                <a:gd name="T75" fmla="*/ 6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4" h="3431">
                  <a:moveTo>
                    <a:pt x="1717" y="0"/>
                  </a:moveTo>
                  <a:lnTo>
                    <a:pt x="1864" y="6"/>
                  </a:lnTo>
                  <a:lnTo>
                    <a:pt x="2010" y="24"/>
                  </a:lnTo>
                  <a:lnTo>
                    <a:pt x="2150" y="56"/>
                  </a:lnTo>
                  <a:lnTo>
                    <a:pt x="2285" y="96"/>
                  </a:lnTo>
                  <a:lnTo>
                    <a:pt x="2417" y="150"/>
                  </a:lnTo>
                  <a:lnTo>
                    <a:pt x="2543" y="211"/>
                  </a:lnTo>
                  <a:lnTo>
                    <a:pt x="2662" y="283"/>
                  </a:lnTo>
                  <a:lnTo>
                    <a:pt x="2776" y="365"/>
                  </a:lnTo>
                  <a:lnTo>
                    <a:pt x="2882" y="455"/>
                  </a:lnTo>
                  <a:lnTo>
                    <a:pt x="2979" y="552"/>
                  </a:lnTo>
                  <a:lnTo>
                    <a:pt x="3069" y="658"/>
                  </a:lnTo>
                  <a:lnTo>
                    <a:pt x="3151" y="772"/>
                  </a:lnTo>
                  <a:lnTo>
                    <a:pt x="3223" y="891"/>
                  </a:lnTo>
                  <a:lnTo>
                    <a:pt x="3285" y="1015"/>
                  </a:lnTo>
                  <a:lnTo>
                    <a:pt x="3336" y="1146"/>
                  </a:lnTo>
                  <a:lnTo>
                    <a:pt x="3378" y="1282"/>
                  </a:lnTo>
                  <a:lnTo>
                    <a:pt x="3408" y="1423"/>
                  </a:lnTo>
                  <a:lnTo>
                    <a:pt x="3428" y="1567"/>
                  </a:lnTo>
                  <a:lnTo>
                    <a:pt x="3434" y="1716"/>
                  </a:lnTo>
                  <a:lnTo>
                    <a:pt x="3428" y="1864"/>
                  </a:lnTo>
                  <a:lnTo>
                    <a:pt x="3408" y="2007"/>
                  </a:lnTo>
                  <a:lnTo>
                    <a:pt x="3378" y="2149"/>
                  </a:lnTo>
                  <a:lnTo>
                    <a:pt x="3336" y="2284"/>
                  </a:lnTo>
                  <a:lnTo>
                    <a:pt x="3285" y="2416"/>
                  </a:lnTo>
                  <a:lnTo>
                    <a:pt x="3223" y="2542"/>
                  </a:lnTo>
                  <a:lnTo>
                    <a:pt x="3151" y="2661"/>
                  </a:lnTo>
                  <a:lnTo>
                    <a:pt x="3069" y="2773"/>
                  </a:lnTo>
                  <a:lnTo>
                    <a:pt x="2979" y="2878"/>
                  </a:lnTo>
                  <a:lnTo>
                    <a:pt x="2882" y="2976"/>
                  </a:lnTo>
                  <a:lnTo>
                    <a:pt x="2776" y="3068"/>
                  </a:lnTo>
                  <a:lnTo>
                    <a:pt x="2662" y="3148"/>
                  </a:lnTo>
                  <a:lnTo>
                    <a:pt x="2543" y="3219"/>
                  </a:lnTo>
                  <a:lnTo>
                    <a:pt x="2417" y="3283"/>
                  </a:lnTo>
                  <a:lnTo>
                    <a:pt x="2285" y="3335"/>
                  </a:lnTo>
                  <a:lnTo>
                    <a:pt x="2150" y="3377"/>
                  </a:lnTo>
                  <a:lnTo>
                    <a:pt x="2010" y="3407"/>
                  </a:lnTo>
                  <a:lnTo>
                    <a:pt x="1864" y="3425"/>
                  </a:lnTo>
                  <a:lnTo>
                    <a:pt x="1717" y="3431"/>
                  </a:lnTo>
                  <a:lnTo>
                    <a:pt x="1569" y="3425"/>
                  </a:lnTo>
                  <a:lnTo>
                    <a:pt x="1424" y="3407"/>
                  </a:lnTo>
                  <a:lnTo>
                    <a:pt x="1284" y="3377"/>
                  </a:lnTo>
                  <a:lnTo>
                    <a:pt x="1146" y="3335"/>
                  </a:lnTo>
                  <a:lnTo>
                    <a:pt x="1017" y="3283"/>
                  </a:lnTo>
                  <a:lnTo>
                    <a:pt x="891" y="3219"/>
                  </a:lnTo>
                  <a:lnTo>
                    <a:pt x="771" y="3148"/>
                  </a:lnTo>
                  <a:lnTo>
                    <a:pt x="658" y="3068"/>
                  </a:lnTo>
                  <a:lnTo>
                    <a:pt x="552" y="2976"/>
                  </a:lnTo>
                  <a:lnTo>
                    <a:pt x="454" y="2878"/>
                  </a:lnTo>
                  <a:lnTo>
                    <a:pt x="365" y="2773"/>
                  </a:lnTo>
                  <a:lnTo>
                    <a:pt x="283" y="2661"/>
                  </a:lnTo>
                  <a:lnTo>
                    <a:pt x="211" y="2542"/>
                  </a:lnTo>
                  <a:lnTo>
                    <a:pt x="149" y="2416"/>
                  </a:lnTo>
                  <a:lnTo>
                    <a:pt x="97" y="2284"/>
                  </a:lnTo>
                  <a:lnTo>
                    <a:pt x="55" y="2149"/>
                  </a:lnTo>
                  <a:lnTo>
                    <a:pt x="26" y="2007"/>
                  </a:lnTo>
                  <a:lnTo>
                    <a:pt x="6" y="1864"/>
                  </a:lnTo>
                  <a:lnTo>
                    <a:pt x="0" y="1716"/>
                  </a:lnTo>
                  <a:lnTo>
                    <a:pt x="6" y="1567"/>
                  </a:lnTo>
                  <a:lnTo>
                    <a:pt x="26" y="1423"/>
                  </a:lnTo>
                  <a:lnTo>
                    <a:pt x="55" y="1282"/>
                  </a:lnTo>
                  <a:lnTo>
                    <a:pt x="97" y="1146"/>
                  </a:lnTo>
                  <a:lnTo>
                    <a:pt x="149" y="1015"/>
                  </a:lnTo>
                  <a:lnTo>
                    <a:pt x="211" y="891"/>
                  </a:lnTo>
                  <a:lnTo>
                    <a:pt x="283" y="772"/>
                  </a:lnTo>
                  <a:lnTo>
                    <a:pt x="365" y="658"/>
                  </a:lnTo>
                  <a:lnTo>
                    <a:pt x="454" y="552"/>
                  </a:lnTo>
                  <a:lnTo>
                    <a:pt x="552" y="455"/>
                  </a:lnTo>
                  <a:lnTo>
                    <a:pt x="658" y="365"/>
                  </a:lnTo>
                  <a:lnTo>
                    <a:pt x="771" y="283"/>
                  </a:lnTo>
                  <a:lnTo>
                    <a:pt x="891" y="211"/>
                  </a:lnTo>
                  <a:lnTo>
                    <a:pt x="1017" y="150"/>
                  </a:lnTo>
                  <a:lnTo>
                    <a:pt x="1146" y="96"/>
                  </a:lnTo>
                  <a:lnTo>
                    <a:pt x="1284" y="56"/>
                  </a:lnTo>
                  <a:lnTo>
                    <a:pt x="1424" y="24"/>
                  </a:lnTo>
                  <a:lnTo>
                    <a:pt x="1569" y="6"/>
                  </a:lnTo>
                  <a:lnTo>
                    <a:pt x="1717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95" name="Group 53"/>
          <p:cNvGrpSpPr>
            <a:grpSpLocks noChangeAspect="1"/>
          </p:cNvGrpSpPr>
          <p:nvPr/>
        </p:nvGrpSpPr>
        <p:grpSpPr bwMode="auto">
          <a:xfrm>
            <a:off x="5463060" y="2041467"/>
            <a:ext cx="446499" cy="446227"/>
            <a:chOff x="2198" y="519"/>
            <a:chExt cx="3280" cy="327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96" name="Freeform 55"/>
            <p:cNvSpPr>
              <a:spLocks/>
            </p:cNvSpPr>
            <p:nvPr/>
          </p:nvSpPr>
          <p:spPr bwMode="auto">
            <a:xfrm>
              <a:off x="2198" y="519"/>
              <a:ext cx="3280" cy="3278"/>
            </a:xfrm>
            <a:custGeom>
              <a:avLst/>
              <a:gdLst>
                <a:gd name="T0" fmla="*/ 3480 w 6560"/>
                <a:gd name="T1" fmla="*/ 6 h 6556"/>
                <a:gd name="T2" fmla="*/ 3869 w 6560"/>
                <a:gd name="T3" fmla="*/ 54 h 6556"/>
                <a:gd name="T4" fmla="*/ 4244 w 6560"/>
                <a:gd name="T5" fmla="*/ 143 h 6556"/>
                <a:gd name="T6" fmla="*/ 4599 w 6560"/>
                <a:gd name="T7" fmla="*/ 277 h 6556"/>
                <a:gd name="T8" fmla="*/ 4934 w 6560"/>
                <a:gd name="T9" fmla="*/ 448 h 6556"/>
                <a:gd name="T10" fmla="*/ 5248 w 6560"/>
                <a:gd name="T11" fmla="*/ 656 h 6556"/>
                <a:gd name="T12" fmla="*/ 5533 w 6560"/>
                <a:gd name="T13" fmla="*/ 895 h 6556"/>
                <a:gd name="T14" fmla="*/ 5788 w 6560"/>
                <a:gd name="T15" fmla="*/ 1166 h 6556"/>
                <a:gd name="T16" fmla="*/ 6012 w 6560"/>
                <a:gd name="T17" fmla="*/ 1465 h 6556"/>
                <a:gd name="T18" fmla="*/ 6203 w 6560"/>
                <a:gd name="T19" fmla="*/ 1788 h 6556"/>
                <a:gd name="T20" fmla="*/ 6355 w 6560"/>
                <a:gd name="T21" fmla="*/ 2135 h 6556"/>
                <a:gd name="T22" fmla="*/ 6466 w 6560"/>
                <a:gd name="T23" fmla="*/ 2500 h 6556"/>
                <a:gd name="T24" fmla="*/ 6536 w 6560"/>
                <a:gd name="T25" fmla="*/ 2882 h 6556"/>
                <a:gd name="T26" fmla="*/ 6560 w 6560"/>
                <a:gd name="T27" fmla="*/ 3279 h 6556"/>
                <a:gd name="T28" fmla="*/ 6536 w 6560"/>
                <a:gd name="T29" fmla="*/ 3674 h 6556"/>
                <a:gd name="T30" fmla="*/ 6466 w 6560"/>
                <a:gd name="T31" fmla="*/ 4056 h 6556"/>
                <a:gd name="T32" fmla="*/ 6355 w 6560"/>
                <a:gd name="T33" fmla="*/ 4421 h 6556"/>
                <a:gd name="T34" fmla="*/ 6203 w 6560"/>
                <a:gd name="T35" fmla="*/ 4768 h 6556"/>
                <a:gd name="T36" fmla="*/ 6012 w 6560"/>
                <a:gd name="T37" fmla="*/ 5091 h 6556"/>
                <a:gd name="T38" fmla="*/ 5788 w 6560"/>
                <a:gd name="T39" fmla="*/ 5390 h 6556"/>
                <a:gd name="T40" fmla="*/ 5533 w 6560"/>
                <a:gd name="T41" fmla="*/ 5661 h 6556"/>
                <a:gd name="T42" fmla="*/ 5248 w 6560"/>
                <a:gd name="T43" fmla="*/ 5902 h 6556"/>
                <a:gd name="T44" fmla="*/ 4934 w 6560"/>
                <a:gd name="T45" fmla="*/ 6108 h 6556"/>
                <a:gd name="T46" fmla="*/ 4599 w 6560"/>
                <a:gd name="T47" fmla="*/ 6279 h 6556"/>
                <a:gd name="T48" fmla="*/ 4244 w 6560"/>
                <a:gd name="T49" fmla="*/ 6413 h 6556"/>
                <a:gd name="T50" fmla="*/ 3869 w 6560"/>
                <a:gd name="T51" fmla="*/ 6502 h 6556"/>
                <a:gd name="T52" fmla="*/ 3480 w 6560"/>
                <a:gd name="T53" fmla="*/ 6550 h 6556"/>
                <a:gd name="T54" fmla="*/ 3080 w 6560"/>
                <a:gd name="T55" fmla="*/ 6550 h 6556"/>
                <a:gd name="T56" fmla="*/ 2691 w 6560"/>
                <a:gd name="T57" fmla="*/ 6502 h 6556"/>
                <a:gd name="T58" fmla="*/ 2316 w 6560"/>
                <a:gd name="T59" fmla="*/ 6413 h 6556"/>
                <a:gd name="T60" fmla="*/ 1961 w 6560"/>
                <a:gd name="T61" fmla="*/ 6279 h 6556"/>
                <a:gd name="T62" fmla="*/ 1624 w 6560"/>
                <a:gd name="T63" fmla="*/ 6108 h 6556"/>
                <a:gd name="T64" fmla="*/ 1312 w 6560"/>
                <a:gd name="T65" fmla="*/ 5902 h 6556"/>
                <a:gd name="T66" fmla="*/ 1027 w 6560"/>
                <a:gd name="T67" fmla="*/ 5661 h 6556"/>
                <a:gd name="T68" fmla="*/ 772 w 6560"/>
                <a:gd name="T69" fmla="*/ 5390 h 6556"/>
                <a:gd name="T70" fmla="*/ 547 w 6560"/>
                <a:gd name="T71" fmla="*/ 5091 h 6556"/>
                <a:gd name="T72" fmla="*/ 357 w 6560"/>
                <a:gd name="T73" fmla="*/ 4768 h 6556"/>
                <a:gd name="T74" fmla="*/ 205 w 6560"/>
                <a:gd name="T75" fmla="*/ 4421 h 6556"/>
                <a:gd name="T76" fmla="*/ 94 w 6560"/>
                <a:gd name="T77" fmla="*/ 4056 h 6556"/>
                <a:gd name="T78" fmla="*/ 24 w 6560"/>
                <a:gd name="T79" fmla="*/ 3674 h 6556"/>
                <a:gd name="T80" fmla="*/ 0 w 6560"/>
                <a:gd name="T81" fmla="*/ 3279 h 6556"/>
                <a:gd name="T82" fmla="*/ 24 w 6560"/>
                <a:gd name="T83" fmla="*/ 2882 h 6556"/>
                <a:gd name="T84" fmla="*/ 94 w 6560"/>
                <a:gd name="T85" fmla="*/ 2500 h 6556"/>
                <a:gd name="T86" fmla="*/ 205 w 6560"/>
                <a:gd name="T87" fmla="*/ 2135 h 6556"/>
                <a:gd name="T88" fmla="*/ 357 w 6560"/>
                <a:gd name="T89" fmla="*/ 1788 h 6556"/>
                <a:gd name="T90" fmla="*/ 547 w 6560"/>
                <a:gd name="T91" fmla="*/ 1465 h 6556"/>
                <a:gd name="T92" fmla="*/ 772 w 6560"/>
                <a:gd name="T93" fmla="*/ 1166 h 6556"/>
                <a:gd name="T94" fmla="*/ 1027 w 6560"/>
                <a:gd name="T95" fmla="*/ 895 h 6556"/>
                <a:gd name="T96" fmla="*/ 1312 w 6560"/>
                <a:gd name="T97" fmla="*/ 656 h 6556"/>
                <a:gd name="T98" fmla="*/ 1624 w 6560"/>
                <a:gd name="T99" fmla="*/ 448 h 6556"/>
                <a:gd name="T100" fmla="*/ 1961 w 6560"/>
                <a:gd name="T101" fmla="*/ 277 h 6556"/>
                <a:gd name="T102" fmla="*/ 2316 w 6560"/>
                <a:gd name="T103" fmla="*/ 143 h 6556"/>
                <a:gd name="T104" fmla="*/ 2691 w 6560"/>
                <a:gd name="T105" fmla="*/ 54 h 6556"/>
                <a:gd name="T106" fmla="*/ 3080 w 6560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60" h="6556">
                  <a:moveTo>
                    <a:pt x="3279" y="0"/>
                  </a:moveTo>
                  <a:lnTo>
                    <a:pt x="3480" y="6"/>
                  </a:lnTo>
                  <a:lnTo>
                    <a:pt x="3676" y="24"/>
                  </a:lnTo>
                  <a:lnTo>
                    <a:pt x="3869" y="54"/>
                  </a:lnTo>
                  <a:lnTo>
                    <a:pt x="4059" y="94"/>
                  </a:lnTo>
                  <a:lnTo>
                    <a:pt x="4244" y="143"/>
                  </a:lnTo>
                  <a:lnTo>
                    <a:pt x="4424" y="205"/>
                  </a:lnTo>
                  <a:lnTo>
                    <a:pt x="4599" y="277"/>
                  </a:lnTo>
                  <a:lnTo>
                    <a:pt x="4771" y="357"/>
                  </a:lnTo>
                  <a:lnTo>
                    <a:pt x="4934" y="448"/>
                  </a:lnTo>
                  <a:lnTo>
                    <a:pt x="5094" y="546"/>
                  </a:lnTo>
                  <a:lnTo>
                    <a:pt x="5248" y="656"/>
                  </a:lnTo>
                  <a:lnTo>
                    <a:pt x="5393" y="771"/>
                  </a:lnTo>
                  <a:lnTo>
                    <a:pt x="5533" y="895"/>
                  </a:lnTo>
                  <a:lnTo>
                    <a:pt x="5664" y="1027"/>
                  </a:lnTo>
                  <a:lnTo>
                    <a:pt x="5788" y="1166"/>
                  </a:lnTo>
                  <a:lnTo>
                    <a:pt x="5904" y="1312"/>
                  </a:lnTo>
                  <a:lnTo>
                    <a:pt x="6012" y="1465"/>
                  </a:lnTo>
                  <a:lnTo>
                    <a:pt x="6111" y="1625"/>
                  </a:lnTo>
                  <a:lnTo>
                    <a:pt x="6203" y="1788"/>
                  </a:lnTo>
                  <a:lnTo>
                    <a:pt x="6283" y="1959"/>
                  </a:lnTo>
                  <a:lnTo>
                    <a:pt x="6355" y="2135"/>
                  </a:lnTo>
                  <a:lnTo>
                    <a:pt x="6416" y="2314"/>
                  </a:lnTo>
                  <a:lnTo>
                    <a:pt x="6466" y="2500"/>
                  </a:lnTo>
                  <a:lnTo>
                    <a:pt x="6506" y="2689"/>
                  </a:lnTo>
                  <a:lnTo>
                    <a:pt x="6536" y="2882"/>
                  </a:lnTo>
                  <a:lnTo>
                    <a:pt x="6554" y="3078"/>
                  </a:lnTo>
                  <a:lnTo>
                    <a:pt x="6560" y="3279"/>
                  </a:lnTo>
                  <a:lnTo>
                    <a:pt x="6554" y="3478"/>
                  </a:lnTo>
                  <a:lnTo>
                    <a:pt x="6536" y="3674"/>
                  </a:lnTo>
                  <a:lnTo>
                    <a:pt x="6506" y="3867"/>
                  </a:lnTo>
                  <a:lnTo>
                    <a:pt x="6466" y="4056"/>
                  </a:lnTo>
                  <a:lnTo>
                    <a:pt x="6416" y="4242"/>
                  </a:lnTo>
                  <a:lnTo>
                    <a:pt x="6355" y="4421"/>
                  </a:lnTo>
                  <a:lnTo>
                    <a:pt x="6283" y="4597"/>
                  </a:lnTo>
                  <a:lnTo>
                    <a:pt x="6203" y="4768"/>
                  </a:lnTo>
                  <a:lnTo>
                    <a:pt x="6111" y="4933"/>
                  </a:lnTo>
                  <a:lnTo>
                    <a:pt x="6012" y="5091"/>
                  </a:lnTo>
                  <a:lnTo>
                    <a:pt x="5904" y="5244"/>
                  </a:lnTo>
                  <a:lnTo>
                    <a:pt x="5788" y="5390"/>
                  </a:lnTo>
                  <a:lnTo>
                    <a:pt x="5664" y="5529"/>
                  </a:lnTo>
                  <a:lnTo>
                    <a:pt x="5533" y="5661"/>
                  </a:lnTo>
                  <a:lnTo>
                    <a:pt x="5393" y="5785"/>
                  </a:lnTo>
                  <a:lnTo>
                    <a:pt x="5248" y="5902"/>
                  </a:lnTo>
                  <a:lnTo>
                    <a:pt x="5094" y="6010"/>
                  </a:lnTo>
                  <a:lnTo>
                    <a:pt x="4934" y="6108"/>
                  </a:lnTo>
                  <a:lnTo>
                    <a:pt x="4771" y="6199"/>
                  </a:lnTo>
                  <a:lnTo>
                    <a:pt x="4599" y="6279"/>
                  </a:lnTo>
                  <a:lnTo>
                    <a:pt x="4424" y="6351"/>
                  </a:lnTo>
                  <a:lnTo>
                    <a:pt x="4244" y="6413"/>
                  </a:lnTo>
                  <a:lnTo>
                    <a:pt x="4059" y="6462"/>
                  </a:lnTo>
                  <a:lnTo>
                    <a:pt x="3869" y="6502"/>
                  </a:lnTo>
                  <a:lnTo>
                    <a:pt x="3676" y="6532"/>
                  </a:lnTo>
                  <a:lnTo>
                    <a:pt x="3480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FF33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7" name="Freeform 56"/>
            <p:cNvSpPr>
              <a:spLocks/>
            </p:cNvSpPr>
            <p:nvPr/>
          </p:nvSpPr>
          <p:spPr bwMode="auto">
            <a:xfrm>
              <a:off x="2198" y="519"/>
              <a:ext cx="1841" cy="3278"/>
            </a:xfrm>
            <a:custGeom>
              <a:avLst/>
              <a:gdLst>
                <a:gd name="T0" fmla="*/ 3482 w 3682"/>
                <a:gd name="T1" fmla="*/ 6 h 6556"/>
                <a:gd name="T2" fmla="*/ 3490 w 3682"/>
                <a:gd name="T3" fmla="*/ 54 h 6556"/>
                <a:gd name="T4" fmla="*/ 3115 w 3682"/>
                <a:gd name="T5" fmla="*/ 145 h 6556"/>
                <a:gd name="T6" fmla="*/ 2760 w 3682"/>
                <a:gd name="T7" fmla="*/ 279 h 6556"/>
                <a:gd name="T8" fmla="*/ 2425 w 3682"/>
                <a:gd name="T9" fmla="*/ 450 h 6556"/>
                <a:gd name="T10" fmla="*/ 2114 w 3682"/>
                <a:gd name="T11" fmla="*/ 658 h 6556"/>
                <a:gd name="T12" fmla="*/ 1831 w 3682"/>
                <a:gd name="T13" fmla="*/ 897 h 6556"/>
                <a:gd name="T14" fmla="*/ 1574 w 3682"/>
                <a:gd name="T15" fmla="*/ 1168 h 6556"/>
                <a:gd name="T16" fmla="*/ 1350 w 3682"/>
                <a:gd name="T17" fmla="*/ 1467 h 6556"/>
                <a:gd name="T18" fmla="*/ 1161 w 3682"/>
                <a:gd name="T19" fmla="*/ 1790 h 6556"/>
                <a:gd name="T20" fmla="*/ 1009 w 3682"/>
                <a:gd name="T21" fmla="*/ 2135 h 6556"/>
                <a:gd name="T22" fmla="*/ 898 w 3682"/>
                <a:gd name="T23" fmla="*/ 2502 h 6556"/>
                <a:gd name="T24" fmla="*/ 828 w 3682"/>
                <a:gd name="T25" fmla="*/ 2882 h 6556"/>
                <a:gd name="T26" fmla="*/ 806 w 3682"/>
                <a:gd name="T27" fmla="*/ 3279 h 6556"/>
                <a:gd name="T28" fmla="*/ 828 w 3682"/>
                <a:gd name="T29" fmla="*/ 3674 h 6556"/>
                <a:gd name="T30" fmla="*/ 898 w 3682"/>
                <a:gd name="T31" fmla="*/ 4056 h 6556"/>
                <a:gd name="T32" fmla="*/ 1009 w 3682"/>
                <a:gd name="T33" fmla="*/ 4421 h 6556"/>
                <a:gd name="T34" fmla="*/ 1161 w 3682"/>
                <a:gd name="T35" fmla="*/ 4766 h 6556"/>
                <a:gd name="T36" fmla="*/ 1350 w 3682"/>
                <a:gd name="T37" fmla="*/ 5089 h 6556"/>
                <a:gd name="T38" fmla="*/ 1574 w 3682"/>
                <a:gd name="T39" fmla="*/ 5388 h 6556"/>
                <a:gd name="T40" fmla="*/ 1831 w 3682"/>
                <a:gd name="T41" fmla="*/ 5659 h 6556"/>
                <a:gd name="T42" fmla="*/ 2114 w 3682"/>
                <a:gd name="T43" fmla="*/ 5898 h 6556"/>
                <a:gd name="T44" fmla="*/ 2425 w 3682"/>
                <a:gd name="T45" fmla="*/ 6106 h 6556"/>
                <a:gd name="T46" fmla="*/ 2760 w 3682"/>
                <a:gd name="T47" fmla="*/ 6277 h 6556"/>
                <a:gd name="T48" fmla="*/ 3115 w 3682"/>
                <a:gd name="T49" fmla="*/ 6411 h 6556"/>
                <a:gd name="T50" fmla="*/ 3490 w 3682"/>
                <a:gd name="T51" fmla="*/ 6502 h 6556"/>
                <a:gd name="T52" fmla="*/ 3482 w 3682"/>
                <a:gd name="T53" fmla="*/ 6550 h 6556"/>
                <a:gd name="T54" fmla="*/ 3080 w 3682"/>
                <a:gd name="T55" fmla="*/ 6550 h 6556"/>
                <a:gd name="T56" fmla="*/ 2691 w 3682"/>
                <a:gd name="T57" fmla="*/ 6502 h 6556"/>
                <a:gd name="T58" fmla="*/ 2316 w 3682"/>
                <a:gd name="T59" fmla="*/ 6413 h 6556"/>
                <a:gd name="T60" fmla="*/ 1961 w 3682"/>
                <a:gd name="T61" fmla="*/ 6279 h 6556"/>
                <a:gd name="T62" fmla="*/ 1624 w 3682"/>
                <a:gd name="T63" fmla="*/ 6108 h 6556"/>
                <a:gd name="T64" fmla="*/ 1312 w 3682"/>
                <a:gd name="T65" fmla="*/ 5902 h 6556"/>
                <a:gd name="T66" fmla="*/ 1027 w 3682"/>
                <a:gd name="T67" fmla="*/ 5661 h 6556"/>
                <a:gd name="T68" fmla="*/ 772 w 3682"/>
                <a:gd name="T69" fmla="*/ 5390 h 6556"/>
                <a:gd name="T70" fmla="*/ 547 w 3682"/>
                <a:gd name="T71" fmla="*/ 5091 h 6556"/>
                <a:gd name="T72" fmla="*/ 357 w 3682"/>
                <a:gd name="T73" fmla="*/ 4768 h 6556"/>
                <a:gd name="T74" fmla="*/ 205 w 3682"/>
                <a:gd name="T75" fmla="*/ 4421 h 6556"/>
                <a:gd name="T76" fmla="*/ 94 w 3682"/>
                <a:gd name="T77" fmla="*/ 4056 h 6556"/>
                <a:gd name="T78" fmla="*/ 24 w 3682"/>
                <a:gd name="T79" fmla="*/ 3674 h 6556"/>
                <a:gd name="T80" fmla="*/ 0 w 3682"/>
                <a:gd name="T81" fmla="*/ 3279 h 6556"/>
                <a:gd name="T82" fmla="*/ 24 w 3682"/>
                <a:gd name="T83" fmla="*/ 2882 h 6556"/>
                <a:gd name="T84" fmla="*/ 94 w 3682"/>
                <a:gd name="T85" fmla="*/ 2500 h 6556"/>
                <a:gd name="T86" fmla="*/ 205 w 3682"/>
                <a:gd name="T87" fmla="*/ 2135 h 6556"/>
                <a:gd name="T88" fmla="*/ 357 w 3682"/>
                <a:gd name="T89" fmla="*/ 1788 h 6556"/>
                <a:gd name="T90" fmla="*/ 547 w 3682"/>
                <a:gd name="T91" fmla="*/ 1465 h 6556"/>
                <a:gd name="T92" fmla="*/ 772 w 3682"/>
                <a:gd name="T93" fmla="*/ 1166 h 6556"/>
                <a:gd name="T94" fmla="*/ 1027 w 3682"/>
                <a:gd name="T95" fmla="*/ 895 h 6556"/>
                <a:gd name="T96" fmla="*/ 1312 w 3682"/>
                <a:gd name="T97" fmla="*/ 656 h 6556"/>
                <a:gd name="T98" fmla="*/ 1624 w 3682"/>
                <a:gd name="T99" fmla="*/ 448 h 6556"/>
                <a:gd name="T100" fmla="*/ 1961 w 3682"/>
                <a:gd name="T101" fmla="*/ 277 h 6556"/>
                <a:gd name="T102" fmla="*/ 2316 w 3682"/>
                <a:gd name="T103" fmla="*/ 143 h 6556"/>
                <a:gd name="T104" fmla="*/ 2691 w 3682"/>
                <a:gd name="T105" fmla="*/ 54 h 6556"/>
                <a:gd name="T106" fmla="*/ 3080 w 3682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82" h="6556">
                  <a:moveTo>
                    <a:pt x="3279" y="0"/>
                  </a:moveTo>
                  <a:lnTo>
                    <a:pt x="3482" y="6"/>
                  </a:lnTo>
                  <a:lnTo>
                    <a:pt x="3682" y="26"/>
                  </a:lnTo>
                  <a:lnTo>
                    <a:pt x="3490" y="54"/>
                  </a:lnTo>
                  <a:lnTo>
                    <a:pt x="3301" y="96"/>
                  </a:lnTo>
                  <a:lnTo>
                    <a:pt x="3115" y="145"/>
                  </a:lnTo>
                  <a:lnTo>
                    <a:pt x="2936" y="207"/>
                  </a:lnTo>
                  <a:lnTo>
                    <a:pt x="2760" y="279"/>
                  </a:lnTo>
                  <a:lnTo>
                    <a:pt x="2591" y="361"/>
                  </a:lnTo>
                  <a:lnTo>
                    <a:pt x="2425" y="450"/>
                  </a:lnTo>
                  <a:lnTo>
                    <a:pt x="2268" y="550"/>
                  </a:lnTo>
                  <a:lnTo>
                    <a:pt x="2114" y="658"/>
                  </a:lnTo>
                  <a:lnTo>
                    <a:pt x="1969" y="773"/>
                  </a:lnTo>
                  <a:lnTo>
                    <a:pt x="1831" y="897"/>
                  </a:lnTo>
                  <a:lnTo>
                    <a:pt x="1699" y="1031"/>
                  </a:lnTo>
                  <a:lnTo>
                    <a:pt x="1574" y="1168"/>
                  </a:lnTo>
                  <a:lnTo>
                    <a:pt x="1458" y="1314"/>
                  </a:lnTo>
                  <a:lnTo>
                    <a:pt x="1350" y="1467"/>
                  </a:lnTo>
                  <a:lnTo>
                    <a:pt x="1253" y="1627"/>
                  </a:lnTo>
                  <a:lnTo>
                    <a:pt x="1161" y="1790"/>
                  </a:lnTo>
                  <a:lnTo>
                    <a:pt x="1081" y="1961"/>
                  </a:lnTo>
                  <a:lnTo>
                    <a:pt x="1009" y="2135"/>
                  </a:lnTo>
                  <a:lnTo>
                    <a:pt x="949" y="2316"/>
                  </a:lnTo>
                  <a:lnTo>
                    <a:pt x="898" y="2502"/>
                  </a:lnTo>
                  <a:lnTo>
                    <a:pt x="858" y="2689"/>
                  </a:lnTo>
                  <a:lnTo>
                    <a:pt x="828" y="2882"/>
                  </a:lnTo>
                  <a:lnTo>
                    <a:pt x="812" y="3080"/>
                  </a:lnTo>
                  <a:lnTo>
                    <a:pt x="806" y="3279"/>
                  </a:lnTo>
                  <a:lnTo>
                    <a:pt x="812" y="3478"/>
                  </a:lnTo>
                  <a:lnTo>
                    <a:pt x="828" y="3674"/>
                  </a:lnTo>
                  <a:lnTo>
                    <a:pt x="858" y="3867"/>
                  </a:lnTo>
                  <a:lnTo>
                    <a:pt x="898" y="4056"/>
                  </a:lnTo>
                  <a:lnTo>
                    <a:pt x="949" y="4240"/>
                  </a:lnTo>
                  <a:lnTo>
                    <a:pt x="1009" y="4421"/>
                  </a:lnTo>
                  <a:lnTo>
                    <a:pt x="1081" y="4597"/>
                  </a:lnTo>
                  <a:lnTo>
                    <a:pt x="1161" y="4766"/>
                  </a:lnTo>
                  <a:lnTo>
                    <a:pt x="1253" y="4931"/>
                  </a:lnTo>
                  <a:lnTo>
                    <a:pt x="1350" y="5089"/>
                  </a:lnTo>
                  <a:lnTo>
                    <a:pt x="1458" y="5242"/>
                  </a:lnTo>
                  <a:lnTo>
                    <a:pt x="1574" y="5388"/>
                  </a:lnTo>
                  <a:lnTo>
                    <a:pt x="1699" y="5527"/>
                  </a:lnTo>
                  <a:lnTo>
                    <a:pt x="1831" y="5659"/>
                  </a:lnTo>
                  <a:lnTo>
                    <a:pt x="1969" y="5783"/>
                  </a:lnTo>
                  <a:lnTo>
                    <a:pt x="2114" y="5898"/>
                  </a:lnTo>
                  <a:lnTo>
                    <a:pt x="2268" y="6006"/>
                  </a:lnTo>
                  <a:lnTo>
                    <a:pt x="2425" y="6106"/>
                  </a:lnTo>
                  <a:lnTo>
                    <a:pt x="2591" y="6197"/>
                  </a:lnTo>
                  <a:lnTo>
                    <a:pt x="2760" y="6277"/>
                  </a:lnTo>
                  <a:lnTo>
                    <a:pt x="2936" y="6349"/>
                  </a:lnTo>
                  <a:lnTo>
                    <a:pt x="3115" y="6411"/>
                  </a:lnTo>
                  <a:lnTo>
                    <a:pt x="3301" y="6462"/>
                  </a:lnTo>
                  <a:lnTo>
                    <a:pt x="3490" y="6502"/>
                  </a:lnTo>
                  <a:lnTo>
                    <a:pt x="3682" y="6532"/>
                  </a:lnTo>
                  <a:lnTo>
                    <a:pt x="3482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EA2D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8" name="Freeform 57"/>
            <p:cNvSpPr>
              <a:spLocks/>
            </p:cNvSpPr>
            <p:nvPr/>
          </p:nvSpPr>
          <p:spPr bwMode="auto">
            <a:xfrm>
              <a:off x="2820" y="1695"/>
              <a:ext cx="1718" cy="1715"/>
            </a:xfrm>
            <a:custGeom>
              <a:avLst/>
              <a:gdLst>
                <a:gd name="T0" fmla="*/ 1864 w 3434"/>
                <a:gd name="T1" fmla="*/ 6 h 3431"/>
                <a:gd name="T2" fmla="*/ 2150 w 3434"/>
                <a:gd name="T3" fmla="*/ 56 h 3431"/>
                <a:gd name="T4" fmla="*/ 2417 w 3434"/>
                <a:gd name="T5" fmla="*/ 150 h 3431"/>
                <a:gd name="T6" fmla="*/ 2662 w 3434"/>
                <a:gd name="T7" fmla="*/ 283 h 3431"/>
                <a:gd name="T8" fmla="*/ 2882 w 3434"/>
                <a:gd name="T9" fmla="*/ 455 h 3431"/>
                <a:gd name="T10" fmla="*/ 3069 w 3434"/>
                <a:gd name="T11" fmla="*/ 658 h 3431"/>
                <a:gd name="T12" fmla="*/ 3223 w 3434"/>
                <a:gd name="T13" fmla="*/ 891 h 3431"/>
                <a:gd name="T14" fmla="*/ 3336 w 3434"/>
                <a:gd name="T15" fmla="*/ 1146 h 3431"/>
                <a:gd name="T16" fmla="*/ 3408 w 3434"/>
                <a:gd name="T17" fmla="*/ 1423 h 3431"/>
                <a:gd name="T18" fmla="*/ 3434 w 3434"/>
                <a:gd name="T19" fmla="*/ 1716 h 3431"/>
                <a:gd name="T20" fmla="*/ 3408 w 3434"/>
                <a:gd name="T21" fmla="*/ 2007 h 3431"/>
                <a:gd name="T22" fmla="*/ 3336 w 3434"/>
                <a:gd name="T23" fmla="*/ 2284 h 3431"/>
                <a:gd name="T24" fmla="*/ 3223 w 3434"/>
                <a:gd name="T25" fmla="*/ 2542 h 3431"/>
                <a:gd name="T26" fmla="*/ 3069 w 3434"/>
                <a:gd name="T27" fmla="*/ 2773 h 3431"/>
                <a:gd name="T28" fmla="*/ 2882 w 3434"/>
                <a:gd name="T29" fmla="*/ 2976 h 3431"/>
                <a:gd name="T30" fmla="*/ 2662 w 3434"/>
                <a:gd name="T31" fmla="*/ 3148 h 3431"/>
                <a:gd name="T32" fmla="*/ 2417 w 3434"/>
                <a:gd name="T33" fmla="*/ 3283 h 3431"/>
                <a:gd name="T34" fmla="*/ 2150 w 3434"/>
                <a:gd name="T35" fmla="*/ 3377 h 3431"/>
                <a:gd name="T36" fmla="*/ 1864 w 3434"/>
                <a:gd name="T37" fmla="*/ 3425 h 3431"/>
                <a:gd name="T38" fmla="*/ 1569 w 3434"/>
                <a:gd name="T39" fmla="*/ 3425 h 3431"/>
                <a:gd name="T40" fmla="*/ 1284 w 3434"/>
                <a:gd name="T41" fmla="*/ 3377 h 3431"/>
                <a:gd name="T42" fmla="*/ 1017 w 3434"/>
                <a:gd name="T43" fmla="*/ 3283 h 3431"/>
                <a:gd name="T44" fmla="*/ 771 w 3434"/>
                <a:gd name="T45" fmla="*/ 3148 h 3431"/>
                <a:gd name="T46" fmla="*/ 552 w 3434"/>
                <a:gd name="T47" fmla="*/ 2976 h 3431"/>
                <a:gd name="T48" fmla="*/ 365 w 3434"/>
                <a:gd name="T49" fmla="*/ 2773 h 3431"/>
                <a:gd name="T50" fmla="*/ 211 w 3434"/>
                <a:gd name="T51" fmla="*/ 2542 h 3431"/>
                <a:gd name="T52" fmla="*/ 97 w 3434"/>
                <a:gd name="T53" fmla="*/ 2284 h 3431"/>
                <a:gd name="T54" fmla="*/ 26 w 3434"/>
                <a:gd name="T55" fmla="*/ 2007 h 3431"/>
                <a:gd name="T56" fmla="*/ 0 w 3434"/>
                <a:gd name="T57" fmla="*/ 1716 h 3431"/>
                <a:gd name="T58" fmla="*/ 26 w 3434"/>
                <a:gd name="T59" fmla="*/ 1423 h 3431"/>
                <a:gd name="T60" fmla="*/ 97 w 3434"/>
                <a:gd name="T61" fmla="*/ 1146 h 3431"/>
                <a:gd name="T62" fmla="*/ 211 w 3434"/>
                <a:gd name="T63" fmla="*/ 891 h 3431"/>
                <a:gd name="T64" fmla="*/ 365 w 3434"/>
                <a:gd name="T65" fmla="*/ 658 h 3431"/>
                <a:gd name="T66" fmla="*/ 552 w 3434"/>
                <a:gd name="T67" fmla="*/ 455 h 3431"/>
                <a:gd name="T68" fmla="*/ 771 w 3434"/>
                <a:gd name="T69" fmla="*/ 283 h 3431"/>
                <a:gd name="T70" fmla="*/ 1017 w 3434"/>
                <a:gd name="T71" fmla="*/ 150 h 3431"/>
                <a:gd name="T72" fmla="*/ 1284 w 3434"/>
                <a:gd name="T73" fmla="*/ 56 h 3431"/>
                <a:gd name="T74" fmla="*/ 1569 w 3434"/>
                <a:gd name="T75" fmla="*/ 6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4" h="3431">
                  <a:moveTo>
                    <a:pt x="1717" y="0"/>
                  </a:moveTo>
                  <a:lnTo>
                    <a:pt x="1864" y="6"/>
                  </a:lnTo>
                  <a:lnTo>
                    <a:pt x="2010" y="24"/>
                  </a:lnTo>
                  <a:lnTo>
                    <a:pt x="2150" y="56"/>
                  </a:lnTo>
                  <a:lnTo>
                    <a:pt x="2285" y="96"/>
                  </a:lnTo>
                  <a:lnTo>
                    <a:pt x="2417" y="150"/>
                  </a:lnTo>
                  <a:lnTo>
                    <a:pt x="2543" y="211"/>
                  </a:lnTo>
                  <a:lnTo>
                    <a:pt x="2662" y="283"/>
                  </a:lnTo>
                  <a:lnTo>
                    <a:pt x="2776" y="365"/>
                  </a:lnTo>
                  <a:lnTo>
                    <a:pt x="2882" y="455"/>
                  </a:lnTo>
                  <a:lnTo>
                    <a:pt x="2979" y="552"/>
                  </a:lnTo>
                  <a:lnTo>
                    <a:pt x="3069" y="658"/>
                  </a:lnTo>
                  <a:lnTo>
                    <a:pt x="3151" y="772"/>
                  </a:lnTo>
                  <a:lnTo>
                    <a:pt x="3223" y="891"/>
                  </a:lnTo>
                  <a:lnTo>
                    <a:pt x="3285" y="1015"/>
                  </a:lnTo>
                  <a:lnTo>
                    <a:pt x="3336" y="1146"/>
                  </a:lnTo>
                  <a:lnTo>
                    <a:pt x="3378" y="1282"/>
                  </a:lnTo>
                  <a:lnTo>
                    <a:pt x="3408" y="1423"/>
                  </a:lnTo>
                  <a:lnTo>
                    <a:pt x="3428" y="1567"/>
                  </a:lnTo>
                  <a:lnTo>
                    <a:pt x="3434" y="1716"/>
                  </a:lnTo>
                  <a:lnTo>
                    <a:pt x="3428" y="1864"/>
                  </a:lnTo>
                  <a:lnTo>
                    <a:pt x="3408" y="2007"/>
                  </a:lnTo>
                  <a:lnTo>
                    <a:pt x="3378" y="2149"/>
                  </a:lnTo>
                  <a:lnTo>
                    <a:pt x="3336" y="2284"/>
                  </a:lnTo>
                  <a:lnTo>
                    <a:pt x="3285" y="2416"/>
                  </a:lnTo>
                  <a:lnTo>
                    <a:pt x="3223" y="2542"/>
                  </a:lnTo>
                  <a:lnTo>
                    <a:pt x="3151" y="2661"/>
                  </a:lnTo>
                  <a:lnTo>
                    <a:pt x="3069" y="2773"/>
                  </a:lnTo>
                  <a:lnTo>
                    <a:pt x="2979" y="2878"/>
                  </a:lnTo>
                  <a:lnTo>
                    <a:pt x="2882" y="2976"/>
                  </a:lnTo>
                  <a:lnTo>
                    <a:pt x="2776" y="3068"/>
                  </a:lnTo>
                  <a:lnTo>
                    <a:pt x="2662" y="3148"/>
                  </a:lnTo>
                  <a:lnTo>
                    <a:pt x="2543" y="3219"/>
                  </a:lnTo>
                  <a:lnTo>
                    <a:pt x="2417" y="3283"/>
                  </a:lnTo>
                  <a:lnTo>
                    <a:pt x="2285" y="3335"/>
                  </a:lnTo>
                  <a:lnTo>
                    <a:pt x="2150" y="3377"/>
                  </a:lnTo>
                  <a:lnTo>
                    <a:pt x="2010" y="3407"/>
                  </a:lnTo>
                  <a:lnTo>
                    <a:pt x="1864" y="3425"/>
                  </a:lnTo>
                  <a:lnTo>
                    <a:pt x="1717" y="3431"/>
                  </a:lnTo>
                  <a:lnTo>
                    <a:pt x="1569" y="3425"/>
                  </a:lnTo>
                  <a:lnTo>
                    <a:pt x="1424" y="3407"/>
                  </a:lnTo>
                  <a:lnTo>
                    <a:pt x="1284" y="3377"/>
                  </a:lnTo>
                  <a:lnTo>
                    <a:pt x="1146" y="3335"/>
                  </a:lnTo>
                  <a:lnTo>
                    <a:pt x="1017" y="3283"/>
                  </a:lnTo>
                  <a:lnTo>
                    <a:pt x="891" y="3219"/>
                  </a:lnTo>
                  <a:lnTo>
                    <a:pt x="771" y="3148"/>
                  </a:lnTo>
                  <a:lnTo>
                    <a:pt x="658" y="3068"/>
                  </a:lnTo>
                  <a:lnTo>
                    <a:pt x="552" y="2976"/>
                  </a:lnTo>
                  <a:lnTo>
                    <a:pt x="454" y="2878"/>
                  </a:lnTo>
                  <a:lnTo>
                    <a:pt x="365" y="2773"/>
                  </a:lnTo>
                  <a:lnTo>
                    <a:pt x="283" y="2661"/>
                  </a:lnTo>
                  <a:lnTo>
                    <a:pt x="211" y="2542"/>
                  </a:lnTo>
                  <a:lnTo>
                    <a:pt x="149" y="2416"/>
                  </a:lnTo>
                  <a:lnTo>
                    <a:pt x="97" y="2284"/>
                  </a:lnTo>
                  <a:lnTo>
                    <a:pt x="55" y="2149"/>
                  </a:lnTo>
                  <a:lnTo>
                    <a:pt x="26" y="2007"/>
                  </a:lnTo>
                  <a:lnTo>
                    <a:pt x="6" y="1864"/>
                  </a:lnTo>
                  <a:lnTo>
                    <a:pt x="0" y="1716"/>
                  </a:lnTo>
                  <a:lnTo>
                    <a:pt x="6" y="1567"/>
                  </a:lnTo>
                  <a:lnTo>
                    <a:pt x="26" y="1423"/>
                  </a:lnTo>
                  <a:lnTo>
                    <a:pt x="55" y="1282"/>
                  </a:lnTo>
                  <a:lnTo>
                    <a:pt x="97" y="1146"/>
                  </a:lnTo>
                  <a:lnTo>
                    <a:pt x="149" y="1015"/>
                  </a:lnTo>
                  <a:lnTo>
                    <a:pt x="211" y="891"/>
                  </a:lnTo>
                  <a:lnTo>
                    <a:pt x="283" y="772"/>
                  </a:lnTo>
                  <a:lnTo>
                    <a:pt x="365" y="658"/>
                  </a:lnTo>
                  <a:lnTo>
                    <a:pt x="454" y="552"/>
                  </a:lnTo>
                  <a:lnTo>
                    <a:pt x="552" y="455"/>
                  </a:lnTo>
                  <a:lnTo>
                    <a:pt x="658" y="365"/>
                  </a:lnTo>
                  <a:lnTo>
                    <a:pt x="771" y="283"/>
                  </a:lnTo>
                  <a:lnTo>
                    <a:pt x="891" y="211"/>
                  </a:lnTo>
                  <a:lnTo>
                    <a:pt x="1017" y="150"/>
                  </a:lnTo>
                  <a:lnTo>
                    <a:pt x="1146" y="96"/>
                  </a:lnTo>
                  <a:lnTo>
                    <a:pt x="1284" y="56"/>
                  </a:lnTo>
                  <a:lnTo>
                    <a:pt x="1424" y="24"/>
                  </a:lnTo>
                  <a:lnTo>
                    <a:pt x="1569" y="6"/>
                  </a:lnTo>
                  <a:lnTo>
                    <a:pt x="1717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64659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-2673" y="1"/>
            <a:ext cx="12194673" cy="6858000"/>
            <a:chOff x="-2673" y="1"/>
            <a:chExt cx="12194673" cy="6858000"/>
          </a:xfrm>
        </p:grpSpPr>
        <p:sp>
          <p:nvSpPr>
            <p:cNvPr id="39" name="모서리가 둥근 직사각형 38"/>
            <p:cNvSpPr/>
            <p:nvPr/>
          </p:nvSpPr>
          <p:spPr>
            <a:xfrm>
              <a:off x="11466286" y="1"/>
              <a:ext cx="725714" cy="6858000"/>
            </a:xfrm>
            <a:prstGeom prst="roundRect">
              <a:avLst>
                <a:gd name="adj" fmla="val 0"/>
              </a:avLst>
            </a:prstGeom>
            <a:solidFill>
              <a:srgbClr val="6A5532"/>
            </a:solidFill>
            <a:ln w="381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모서리가 둥근 직사각형 39"/>
            <p:cNvSpPr/>
            <p:nvPr/>
          </p:nvSpPr>
          <p:spPr>
            <a:xfrm>
              <a:off x="-2673" y="5834743"/>
              <a:ext cx="2499130" cy="1023258"/>
            </a:xfrm>
            <a:prstGeom prst="roundRect">
              <a:avLst>
                <a:gd name="adj" fmla="val 0"/>
              </a:avLst>
            </a:prstGeom>
            <a:solidFill>
              <a:srgbClr val="6A5532"/>
            </a:solidFill>
            <a:ln w="381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모서리가 둥근 직사각형 36"/>
            <p:cNvSpPr/>
            <p:nvPr/>
          </p:nvSpPr>
          <p:spPr>
            <a:xfrm>
              <a:off x="0" y="1"/>
              <a:ext cx="12192000" cy="6857998"/>
            </a:xfrm>
            <a:prstGeom prst="roundRect">
              <a:avLst>
                <a:gd name="adj" fmla="val 5621"/>
              </a:avLst>
            </a:prstGeom>
            <a:solidFill>
              <a:srgbClr val="6A5532"/>
            </a:solidFill>
            <a:ln w="381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1" name="모서리가 둥근 직사각형 120"/>
            <p:cNvSpPr/>
            <p:nvPr/>
          </p:nvSpPr>
          <p:spPr>
            <a:xfrm>
              <a:off x="429255" y="464458"/>
              <a:ext cx="11762745" cy="6393542"/>
            </a:xfrm>
            <a:prstGeom prst="roundRect">
              <a:avLst>
                <a:gd name="adj" fmla="val 0"/>
              </a:avLst>
            </a:prstGeom>
            <a:gradFill>
              <a:gsLst>
                <a:gs pos="0">
                  <a:srgbClr val="144DA0"/>
                </a:gs>
                <a:gs pos="100000">
                  <a:srgbClr val="0C2D5E"/>
                </a:gs>
              </a:gsLst>
              <a:path path="circle">
                <a:fillToRect l="50000" t="50000" r="50000" b="50000"/>
              </a:path>
            </a:gradFill>
            <a:ln w="381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7" name="타원 126"/>
            <p:cNvSpPr/>
            <p:nvPr/>
          </p:nvSpPr>
          <p:spPr>
            <a:xfrm>
              <a:off x="291112" y="232225"/>
              <a:ext cx="690694" cy="690694"/>
            </a:xfrm>
            <a:prstGeom prst="ellipse">
              <a:avLst/>
            </a:pr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b="1" dirty="0" smtClean="0"/>
                <a:t>1</a:t>
              </a:r>
              <a:endParaRPr lang="ko-KR" altLang="en-US" b="1" dirty="0"/>
            </a:p>
          </p:txBody>
        </p:sp>
        <p:sp>
          <p:nvSpPr>
            <p:cNvPr id="134" name="사다리꼴 133"/>
            <p:cNvSpPr/>
            <p:nvPr/>
          </p:nvSpPr>
          <p:spPr>
            <a:xfrm flipV="1">
              <a:off x="981806" y="464457"/>
              <a:ext cx="11210194" cy="196545"/>
            </a:xfrm>
            <a:prstGeom prst="trapezoid">
              <a:avLst>
                <a:gd name="adj" fmla="val 66448"/>
              </a:avLst>
            </a:prstGeom>
            <a:gradFill>
              <a:gsLst>
                <a:gs pos="0">
                  <a:srgbClr val="144DA0"/>
                </a:gs>
                <a:gs pos="100000">
                  <a:srgbClr val="0C2D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3175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7" name="사다리꼴 136"/>
            <p:cNvSpPr/>
            <p:nvPr/>
          </p:nvSpPr>
          <p:spPr>
            <a:xfrm rot="16200000" flipV="1">
              <a:off x="-2487786" y="3750703"/>
              <a:ext cx="6019799" cy="194793"/>
            </a:xfrm>
            <a:prstGeom prst="trapezoid">
              <a:avLst>
                <a:gd name="adj" fmla="val 66448"/>
              </a:avLst>
            </a:prstGeom>
            <a:gradFill>
              <a:gsLst>
                <a:gs pos="0">
                  <a:srgbClr val="144DA0"/>
                </a:gs>
                <a:gs pos="100000">
                  <a:srgbClr val="0C2D5E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outerShdw blurRad="3175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1" name="직사각형 40"/>
          <p:cNvSpPr/>
          <p:nvPr/>
        </p:nvSpPr>
        <p:spPr>
          <a:xfrm>
            <a:off x="1292720" y="1627346"/>
            <a:ext cx="2984719" cy="2217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0488">
              <a:lnSpc>
                <a:spcPct val="150000"/>
              </a:lnSpc>
            </a:pPr>
            <a:endParaRPr lang="en-US" altLang="ko-KR" sz="1200" dirty="0">
              <a:solidFill>
                <a:schemeClr val="bg1"/>
              </a:solidFill>
              <a:latin typeface="+mn-ea"/>
            </a:endParaRP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PowerPoint is a computer program created by Microsoft Office</a:t>
            </a: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Microsoft Office PowerPoint is the presentation program used the most in the world.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1292720" y="3844549"/>
            <a:ext cx="2984719" cy="740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lvl="1"/>
            <a:r>
              <a:rPr lang="en-US" altLang="ko-KR" sz="1600" b="1" dirty="0">
                <a:solidFill>
                  <a:schemeClr val="bg1"/>
                </a:solidFill>
                <a:latin typeface="+mn-ea"/>
              </a:rPr>
              <a:t>CONTENTS A</a:t>
            </a:r>
          </a:p>
        </p:txBody>
      </p:sp>
      <p:sp>
        <p:nvSpPr>
          <p:cNvPr id="43" name="직사각형 42"/>
          <p:cNvSpPr/>
          <p:nvPr/>
        </p:nvSpPr>
        <p:spPr>
          <a:xfrm>
            <a:off x="4913396" y="1613901"/>
            <a:ext cx="2984719" cy="2217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0488">
              <a:lnSpc>
                <a:spcPct val="150000"/>
              </a:lnSpc>
            </a:pPr>
            <a:endParaRPr lang="en-US" altLang="ko-KR" sz="1200" dirty="0">
              <a:solidFill>
                <a:schemeClr val="bg1"/>
              </a:solidFill>
              <a:latin typeface="+mn-ea"/>
            </a:endParaRP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PowerPoint is a computer program created by Microsoft Office</a:t>
            </a: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Microsoft Office PowerPoint is the presentation program used the most in the world.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4913396" y="3831104"/>
            <a:ext cx="2984719" cy="740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lvl="1"/>
            <a:r>
              <a:rPr lang="en-US" altLang="ko-KR" sz="1600" b="1" dirty="0">
                <a:solidFill>
                  <a:schemeClr val="bg1"/>
                </a:solidFill>
                <a:latin typeface="+mn-ea"/>
              </a:rPr>
              <a:t>CONTENTS B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8534072" y="1613900"/>
            <a:ext cx="2984719" cy="2217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0488">
              <a:lnSpc>
                <a:spcPct val="150000"/>
              </a:lnSpc>
            </a:pPr>
            <a:endParaRPr lang="en-US" altLang="ko-KR" sz="1200" dirty="0">
              <a:solidFill>
                <a:schemeClr val="bg1"/>
              </a:solidFill>
              <a:latin typeface="+mn-ea"/>
            </a:endParaRP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PowerPoint is a computer program created by Microsoft Office</a:t>
            </a:r>
          </a:p>
          <a:p>
            <a:pPr marL="90488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latin typeface="+mn-ea"/>
              </a:rPr>
              <a:t>Microsoft Office PowerPoint is the presentation program used the most in the world.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8534072" y="3831103"/>
            <a:ext cx="2984719" cy="740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lvl="1"/>
            <a:r>
              <a:rPr lang="en-US" altLang="ko-KR" sz="1600" b="1" dirty="0">
                <a:solidFill>
                  <a:schemeClr val="bg1"/>
                </a:solidFill>
                <a:latin typeface="+mn-ea"/>
              </a:rPr>
              <a:t>CONTENTS C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1292720" y="5064993"/>
            <a:ext cx="10226071" cy="3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lvl="1"/>
            <a:endParaRPr lang="en-US" altLang="ko-KR" sz="1600" b="1" dirty="0">
              <a:solidFill>
                <a:schemeClr val="bg1"/>
              </a:solidFill>
              <a:latin typeface="+mn-ea"/>
            </a:endParaRPr>
          </a:p>
        </p:txBody>
      </p:sp>
      <p:graphicFrame>
        <p:nvGraphicFramePr>
          <p:cNvPr id="48" name="표 47"/>
          <p:cNvGraphicFramePr>
            <a:graphicFrameLocks noGrp="1"/>
          </p:cNvGraphicFramePr>
          <p:nvPr>
            <p:extLst/>
          </p:nvPr>
        </p:nvGraphicFramePr>
        <p:xfrm>
          <a:off x="1292720" y="5130522"/>
          <a:ext cx="10226070" cy="1405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214"/>
                <a:gridCol w="2045214"/>
                <a:gridCol w="2045214"/>
                <a:gridCol w="4090428"/>
              </a:tblGrid>
              <a:tr h="4684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155C0D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155C0D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155C0D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155C0D"/>
                          </a:solidFill>
                          <a:latin typeface="+mn-ea"/>
                          <a:ea typeface="+mn-ea"/>
                        </a:rPr>
                        <a:t>CONTENTS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8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PowerPoint</a:t>
                      </a:r>
                      <a:endParaRPr lang="ko-KR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○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PowerPoint is a computer program created by Microsoft Office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844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PowerPoint</a:t>
                      </a:r>
                      <a:endParaRPr lang="ko-KR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△</a:t>
                      </a:r>
                      <a:endParaRPr lang="ko-KR" alt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>
                          <a:solidFill>
                            <a:schemeClr val="bg1"/>
                          </a:solidFill>
                        </a:rPr>
                        <a:t>○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PowerPoint is a computer program created by Microsoft Office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9" name="Group 53"/>
          <p:cNvGrpSpPr>
            <a:grpSpLocks noChangeAspect="1"/>
          </p:cNvGrpSpPr>
          <p:nvPr/>
        </p:nvGrpSpPr>
        <p:grpSpPr bwMode="auto">
          <a:xfrm>
            <a:off x="2974537" y="3878413"/>
            <a:ext cx="446499" cy="446227"/>
            <a:chOff x="2198" y="519"/>
            <a:chExt cx="3280" cy="327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0" name="Freeform 55"/>
            <p:cNvSpPr>
              <a:spLocks/>
            </p:cNvSpPr>
            <p:nvPr/>
          </p:nvSpPr>
          <p:spPr bwMode="auto">
            <a:xfrm>
              <a:off x="2198" y="519"/>
              <a:ext cx="3280" cy="3278"/>
            </a:xfrm>
            <a:custGeom>
              <a:avLst/>
              <a:gdLst>
                <a:gd name="T0" fmla="*/ 3480 w 6560"/>
                <a:gd name="T1" fmla="*/ 6 h 6556"/>
                <a:gd name="T2" fmla="*/ 3869 w 6560"/>
                <a:gd name="T3" fmla="*/ 54 h 6556"/>
                <a:gd name="T4" fmla="*/ 4244 w 6560"/>
                <a:gd name="T5" fmla="*/ 143 h 6556"/>
                <a:gd name="T6" fmla="*/ 4599 w 6560"/>
                <a:gd name="T7" fmla="*/ 277 h 6556"/>
                <a:gd name="T8" fmla="*/ 4934 w 6560"/>
                <a:gd name="T9" fmla="*/ 448 h 6556"/>
                <a:gd name="T10" fmla="*/ 5248 w 6560"/>
                <a:gd name="T11" fmla="*/ 656 h 6556"/>
                <a:gd name="T12" fmla="*/ 5533 w 6560"/>
                <a:gd name="T13" fmla="*/ 895 h 6556"/>
                <a:gd name="T14" fmla="*/ 5788 w 6560"/>
                <a:gd name="T15" fmla="*/ 1166 h 6556"/>
                <a:gd name="T16" fmla="*/ 6012 w 6560"/>
                <a:gd name="T17" fmla="*/ 1465 h 6556"/>
                <a:gd name="T18" fmla="*/ 6203 w 6560"/>
                <a:gd name="T19" fmla="*/ 1788 h 6556"/>
                <a:gd name="T20" fmla="*/ 6355 w 6560"/>
                <a:gd name="T21" fmla="*/ 2135 h 6556"/>
                <a:gd name="T22" fmla="*/ 6466 w 6560"/>
                <a:gd name="T23" fmla="*/ 2500 h 6556"/>
                <a:gd name="T24" fmla="*/ 6536 w 6560"/>
                <a:gd name="T25" fmla="*/ 2882 h 6556"/>
                <a:gd name="T26" fmla="*/ 6560 w 6560"/>
                <a:gd name="T27" fmla="*/ 3279 h 6556"/>
                <a:gd name="T28" fmla="*/ 6536 w 6560"/>
                <a:gd name="T29" fmla="*/ 3674 h 6556"/>
                <a:gd name="T30" fmla="*/ 6466 w 6560"/>
                <a:gd name="T31" fmla="*/ 4056 h 6556"/>
                <a:gd name="T32" fmla="*/ 6355 w 6560"/>
                <a:gd name="T33" fmla="*/ 4421 h 6556"/>
                <a:gd name="T34" fmla="*/ 6203 w 6560"/>
                <a:gd name="T35" fmla="*/ 4768 h 6556"/>
                <a:gd name="T36" fmla="*/ 6012 w 6560"/>
                <a:gd name="T37" fmla="*/ 5091 h 6556"/>
                <a:gd name="T38" fmla="*/ 5788 w 6560"/>
                <a:gd name="T39" fmla="*/ 5390 h 6556"/>
                <a:gd name="T40" fmla="*/ 5533 w 6560"/>
                <a:gd name="T41" fmla="*/ 5661 h 6556"/>
                <a:gd name="T42" fmla="*/ 5248 w 6560"/>
                <a:gd name="T43" fmla="*/ 5902 h 6556"/>
                <a:gd name="T44" fmla="*/ 4934 w 6560"/>
                <a:gd name="T45" fmla="*/ 6108 h 6556"/>
                <a:gd name="T46" fmla="*/ 4599 w 6560"/>
                <a:gd name="T47" fmla="*/ 6279 h 6556"/>
                <a:gd name="T48" fmla="*/ 4244 w 6560"/>
                <a:gd name="T49" fmla="*/ 6413 h 6556"/>
                <a:gd name="T50" fmla="*/ 3869 w 6560"/>
                <a:gd name="T51" fmla="*/ 6502 h 6556"/>
                <a:gd name="T52" fmla="*/ 3480 w 6560"/>
                <a:gd name="T53" fmla="*/ 6550 h 6556"/>
                <a:gd name="T54" fmla="*/ 3080 w 6560"/>
                <a:gd name="T55" fmla="*/ 6550 h 6556"/>
                <a:gd name="T56" fmla="*/ 2691 w 6560"/>
                <a:gd name="T57" fmla="*/ 6502 h 6556"/>
                <a:gd name="T58" fmla="*/ 2316 w 6560"/>
                <a:gd name="T59" fmla="*/ 6413 h 6556"/>
                <a:gd name="T60" fmla="*/ 1961 w 6560"/>
                <a:gd name="T61" fmla="*/ 6279 h 6556"/>
                <a:gd name="T62" fmla="*/ 1624 w 6560"/>
                <a:gd name="T63" fmla="*/ 6108 h 6556"/>
                <a:gd name="T64" fmla="*/ 1312 w 6560"/>
                <a:gd name="T65" fmla="*/ 5902 h 6556"/>
                <a:gd name="T66" fmla="*/ 1027 w 6560"/>
                <a:gd name="T67" fmla="*/ 5661 h 6556"/>
                <a:gd name="T68" fmla="*/ 772 w 6560"/>
                <a:gd name="T69" fmla="*/ 5390 h 6556"/>
                <a:gd name="T70" fmla="*/ 547 w 6560"/>
                <a:gd name="T71" fmla="*/ 5091 h 6556"/>
                <a:gd name="T72" fmla="*/ 357 w 6560"/>
                <a:gd name="T73" fmla="*/ 4768 h 6556"/>
                <a:gd name="T74" fmla="*/ 205 w 6560"/>
                <a:gd name="T75" fmla="*/ 4421 h 6556"/>
                <a:gd name="T76" fmla="*/ 94 w 6560"/>
                <a:gd name="T77" fmla="*/ 4056 h 6556"/>
                <a:gd name="T78" fmla="*/ 24 w 6560"/>
                <a:gd name="T79" fmla="*/ 3674 h 6556"/>
                <a:gd name="T80" fmla="*/ 0 w 6560"/>
                <a:gd name="T81" fmla="*/ 3279 h 6556"/>
                <a:gd name="T82" fmla="*/ 24 w 6560"/>
                <a:gd name="T83" fmla="*/ 2882 h 6556"/>
                <a:gd name="T84" fmla="*/ 94 w 6560"/>
                <a:gd name="T85" fmla="*/ 2500 h 6556"/>
                <a:gd name="T86" fmla="*/ 205 w 6560"/>
                <a:gd name="T87" fmla="*/ 2135 h 6556"/>
                <a:gd name="T88" fmla="*/ 357 w 6560"/>
                <a:gd name="T89" fmla="*/ 1788 h 6556"/>
                <a:gd name="T90" fmla="*/ 547 w 6560"/>
                <a:gd name="T91" fmla="*/ 1465 h 6556"/>
                <a:gd name="T92" fmla="*/ 772 w 6560"/>
                <a:gd name="T93" fmla="*/ 1166 h 6556"/>
                <a:gd name="T94" fmla="*/ 1027 w 6560"/>
                <a:gd name="T95" fmla="*/ 895 h 6556"/>
                <a:gd name="T96" fmla="*/ 1312 w 6560"/>
                <a:gd name="T97" fmla="*/ 656 h 6556"/>
                <a:gd name="T98" fmla="*/ 1624 w 6560"/>
                <a:gd name="T99" fmla="*/ 448 h 6556"/>
                <a:gd name="T100" fmla="*/ 1961 w 6560"/>
                <a:gd name="T101" fmla="*/ 277 h 6556"/>
                <a:gd name="T102" fmla="*/ 2316 w 6560"/>
                <a:gd name="T103" fmla="*/ 143 h 6556"/>
                <a:gd name="T104" fmla="*/ 2691 w 6560"/>
                <a:gd name="T105" fmla="*/ 54 h 6556"/>
                <a:gd name="T106" fmla="*/ 3080 w 6560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60" h="6556">
                  <a:moveTo>
                    <a:pt x="3279" y="0"/>
                  </a:moveTo>
                  <a:lnTo>
                    <a:pt x="3480" y="6"/>
                  </a:lnTo>
                  <a:lnTo>
                    <a:pt x="3676" y="24"/>
                  </a:lnTo>
                  <a:lnTo>
                    <a:pt x="3869" y="54"/>
                  </a:lnTo>
                  <a:lnTo>
                    <a:pt x="4059" y="94"/>
                  </a:lnTo>
                  <a:lnTo>
                    <a:pt x="4244" y="143"/>
                  </a:lnTo>
                  <a:lnTo>
                    <a:pt x="4424" y="205"/>
                  </a:lnTo>
                  <a:lnTo>
                    <a:pt x="4599" y="277"/>
                  </a:lnTo>
                  <a:lnTo>
                    <a:pt x="4771" y="357"/>
                  </a:lnTo>
                  <a:lnTo>
                    <a:pt x="4934" y="448"/>
                  </a:lnTo>
                  <a:lnTo>
                    <a:pt x="5094" y="546"/>
                  </a:lnTo>
                  <a:lnTo>
                    <a:pt x="5248" y="656"/>
                  </a:lnTo>
                  <a:lnTo>
                    <a:pt x="5393" y="771"/>
                  </a:lnTo>
                  <a:lnTo>
                    <a:pt x="5533" y="895"/>
                  </a:lnTo>
                  <a:lnTo>
                    <a:pt x="5664" y="1027"/>
                  </a:lnTo>
                  <a:lnTo>
                    <a:pt x="5788" y="1166"/>
                  </a:lnTo>
                  <a:lnTo>
                    <a:pt x="5904" y="1312"/>
                  </a:lnTo>
                  <a:lnTo>
                    <a:pt x="6012" y="1465"/>
                  </a:lnTo>
                  <a:lnTo>
                    <a:pt x="6111" y="1625"/>
                  </a:lnTo>
                  <a:lnTo>
                    <a:pt x="6203" y="1788"/>
                  </a:lnTo>
                  <a:lnTo>
                    <a:pt x="6283" y="1959"/>
                  </a:lnTo>
                  <a:lnTo>
                    <a:pt x="6355" y="2135"/>
                  </a:lnTo>
                  <a:lnTo>
                    <a:pt x="6416" y="2314"/>
                  </a:lnTo>
                  <a:lnTo>
                    <a:pt x="6466" y="2500"/>
                  </a:lnTo>
                  <a:lnTo>
                    <a:pt x="6506" y="2689"/>
                  </a:lnTo>
                  <a:lnTo>
                    <a:pt x="6536" y="2882"/>
                  </a:lnTo>
                  <a:lnTo>
                    <a:pt x="6554" y="3078"/>
                  </a:lnTo>
                  <a:lnTo>
                    <a:pt x="6560" y="3279"/>
                  </a:lnTo>
                  <a:lnTo>
                    <a:pt x="6554" y="3478"/>
                  </a:lnTo>
                  <a:lnTo>
                    <a:pt x="6536" y="3674"/>
                  </a:lnTo>
                  <a:lnTo>
                    <a:pt x="6506" y="3867"/>
                  </a:lnTo>
                  <a:lnTo>
                    <a:pt x="6466" y="4056"/>
                  </a:lnTo>
                  <a:lnTo>
                    <a:pt x="6416" y="4242"/>
                  </a:lnTo>
                  <a:lnTo>
                    <a:pt x="6355" y="4421"/>
                  </a:lnTo>
                  <a:lnTo>
                    <a:pt x="6283" y="4597"/>
                  </a:lnTo>
                  <a:lnTo>
                    <a:pt x="6203" y="4768"/>
                  </a:lnTo>
                  <a:lnTo>
                    <a:pt x="6111" y="4933"/>
                  </a:lnTo>
                  <a:lnTo>
                    <a:pt x="6012" y="5091"/>
                  </a:lnTo>
                  <a:lnTo>
                    <a:pt x="5904" y="5244"/>
                  </a:lnTo>
                  <a:lnTo>
                    <a:pt x="5788" y="5390"/>
                  </a:lnTo>
                  <a:lnTo>
                    <a:pt x="5664" y="5529"/>
                  </a:lnTo>
                  <a:lnTo>
                    <a:pt x="5533" y="5661"/>
                  </a:lnTo>
                  <a:lnTo>
                    <a:pt x="5393" y="5785"/>
                  </a:lnTo>
                  <a:lnTo>
                    <a:pt x="5248" y="5902"/>
                  </a:lnTo>
                  <a:lnTo>
                    <a:pt x="5094" y="6010"/>
                  </a:lnTo>
                  <a:lnTo>
                    <a:pt x="4934" y="6108"/>
                  </a:lnTo>
                  <a:lnTo>
                    <a:pt x="4771" y="6199"/>
                  </a:lnTo>
                  <a:lnTo>
                    <a:pt x="4599" y="6279"/>
                  </a:lnTo>
                  <a:lnTo>
                    <a:pt x="4424" y="6351"/>
                  </a:lnTo>
                  <a:lnTo>
                    <a:pt x="4244" y="6413"/>
                  </a:lnTo>
                  <a:lnTo>
                    <a:pt x="4059" y="6462"/>
                  </a:lnTo>
                  <a:lnTo>
                    <a:pt x="3869" y="6502"/>
                  </a:lnTo>
                  <a:lnTo>
                    <a:pt x="3676" y="6532"/>
                  </a:lnTo>
                  <a:lnTo>
                    <a:pt x="3480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1" name="Freeform 56"/>
            <p:cNvSpPr>
              <a:spLocks/>
            </p:cNvSpPr>
            <p:nvPr/>
          </p:nvSpPr>
          <p:spPr bwMode="auto">
            <a:xfrm>
              <a:off x="2198" y="519"/>
              <a:ext cx="1841" cy="3278"/>
            </a:xfrm>
            <a:custGeom>
              <a:avLst/>
              <a:gdLst>
                <a:gd name="T0" fmla="*/ 3482 w 3682"/>
                <a:gd name="T1" fmla="*/ 6 h 6556"/>
                <a:gd name="T2" fmla="*/ 3490 w 3682"/>
                <a:gd name="T3" fmla="*/ 54 h 6556"/>
                <a:gd name="T4" fmla="*/ 3115 w 3682"/>
                <a:gd name="T5" fmla="*/ 145 h 6556"/>
                <a:gd name="T6" fmla="*/ 2760 w 3682"/>
                <a:gd name="T7" fmla="*/ 279 h 6556"/>
                <a:gd name="T8" fmla="*/ 2425 w 3682"/>
                <a:gd name="T9" fmla="*/ 450 h 6556"/>
                <a:gd name="T10" fmla="*/ 2114 w 3682"/>
                <a:gd name="T11" fmla="*/ 658 h 6556"/>
                <a:gd name="T12" fmla="*/ 1831 w 3682"/>
                <a:gd name="T13" fmla="*/ 897 h 6556"/>
                <a:gd name="T14" fmla="*/ 1574 w 3682"/>
                <a:gd name="T15" fmla="*/ 1168 h 6556"/>
                <a:gd name="T16" fmla="*/ 1350 w 3682"/>
                <a:gd name="T17" fmla="*/ 1467 h 6556"/>
                <a:gd name="T18" fmla="*/ 1161 w 3682"/>
                <a:gd name="T19" fmla="*/ 1790 h 6556"/>
                <a:gd name="T20" fmla="*/ 1009 w 3682"/>
                <a:gd name="T21" fmla="*/ 2135 h 6556"/>
                <a:gd name="T22" fmla="*/ 898 w 3682"/>
                <a:gd name="T23" fmla="*/ 2502 h 6556"/>
                <a:gd name="T24" fmla="*/ 828 w 3682"/>
                <a:gd name="T25" fmla="*/ 2882 h 6556"/>
                <a:gd name="T26" fmla="*/ 806 w 3682"/>
                <a:gd name="T27" fmla="*/ 3279 h 6556"/>
                <a:gd name="T28" fmla="*/ 828 w 3682"/>
                <a:gd name="T29" fmla="*/ 3674 h 6556"/>
                <a:gd name="T30" fmla="*/ 898 w 3682"/>
                <a:gd name="T31" fmla="*/ 4056 h 6556"/>
                <a:gd name="T32" fmla="*/ 1009 w 3682"/>
                <a:gd name="T33" fmla="*/ 4421 h 6556"/>
                <a:gd name="T34" fmla="*/ 1161 w 3682"/>
                <a:gd name="T35" fmla="*/ 4766 h 6556"/>
                <a:gd name="T36" fmla="*/ 1350 w 3682"/>
                <a:gd name="T37" fmla="*/ 5089 h 6556"/>
                <a:gd name="T38" fmla="*/ 1574 w 3682"/>
                <a:gd name="T39" fmla="*/ 5388 h 6556"/>
                <a:gd name="T40" fmla="*/ 1831 w 3682"/>
                <a:gd name="T41" fmla="*/ 5659 h 6556"/>
                <a:gd name="T42" fmla="*/ 2114 w 3682"/>
                <a:gd name="T43" fmla="*/ 5898 h 6556"/>
                <a:gd name="T44" fmla="*/ 2425 w 3682"/>
                <a:gd name="T45" fmla="*/ 6106 h 6556"/>
                <a:gd name="T46" fmla="*/ 2760 w 3682"/>
                <a:gd name="T47" fmla="*/ 6277 h 6556"/>
                <a:gd name="T48" fmla="*/ 3115 w 3682"/>
                <a:gd name="T49" fmla="*/ 6411 h 6556"/>
                <a:gd name="T50" fmla="*/ 3490 w 3682"/>
                <a:gd name="T51" fmla="*/ 6502 h 6556"/>
                <a:gd name="T52" fmla="*/ 3482 w 3682"/>
                <a:gd name="T53" fmla="*/ 6550 h 6556"/>
                <a:gd name="T54" fmla="*/ 3080 w 3682"/>
                <a:gd name="T55" fmla="*/ 6550 h 6556"/>
                <a:gd name="T56" fmla="*/ 2691 w 3682"/>
                <a:gd name="T57" fmla="*/ 6502 h 6556"/>
                <a:gd name="T58" fmla="*/ 2316 w 3682"/>
                <a:gd name="T59" fmla="*/ 6413 h 6556"/>
                <a:gd name="T60" fmla="*/ 1961 w 3682"/>
                <a:gd name="T61" fmla="*/ 6279 h 6556"/>
                <a:gd name="T62" fmla="*/ 1624 w 3682"/>
                <a:gd name="T63" fmla="*/ 6108 h 6556"/>
                <a:gd name="T64" fmla="*/ 1312 w 3682"/>
                <a:gd name="T65" fmla="*/ 5902 h 6556"/>
                <a:gd name="T66" fmla="*/ 1027 w 3682"/>
                <a:gd name="T67" fmla="*/ 5661 h 6556"/>
                <a:gd name="T68" fmla="*/ 772 w 3682"/>
                <a:gd name="T69" fmla="*/ 5390 h 6556"/>
                <a:gd name="T70" fmla="*/ 547 w 3682"/>
                <a:gd name="T71" fmla="*/ 5091 h 6556"/>
                <a:gd name="T72" fmla="*/ 357 w 3682"/>
                <a:gd name="T73" fmla="*/ 4768 h 6556"/>
                <a:gd name="T74" fmla="*/ 205 w 3682"/>
                <a:gd name="T75" fmla="*/ 4421 h 6556"/>
                <a:gd name="T76" fmla="*/ 94 w 3682"/>
                <a:gd name="T77" fmla="*/ 4056 h 6556"/>
                <a:gd name="T78" fmla="*/ 24 w 3682"/>
                <a:gd name="T79" fmla="*/ 3674 h 6556"/>
                <a:gd name="T80" fmla="*/ 0 w 3682"/>
                <a:gd name="T81" fmla="*/ 3279 h 6556"/>
                <a:gd name="T82" fmla="*/ 24 w 3682"/>
                <a:gd name="T83" fmla="*/ 2882 h 6556"/>
                <a:gd name="T84" fmla="*/ 94 w 3682"/>
                <a:gd name="T85" fmla="*/ 2500 h 6556"/>
                <a:gd name="T86" fmla="*/ 205 w 3682"/>
                <a:gd name="T87" fmla="*/ 2135 h 6556"/>
                <a:gd name="T88" fmla="*/ 357 w 3682"/>
                <a:gd name="T89" fmla="*/ 1788 h 6556"/>
                <a:gd name="T90" fmla="*/ 547 w 3682"/>
                <a:gd name="T91" fmla="*/ 1465 h 6556"/>
                <a:gd name="T92" fmla="*/ 772 w 3682"/>
                <a:gd name="T93" fmla="*/ 1166 h 6556"/>
                <a:gd name="T94" fmla="*/ 1027 w 3682"/>
                <a:gd name="T95" fmla="*/ 895 h 6556"/>
                <a:gd name="T96" fmla="*/ 1312 w 3682"/>
                <a:gd name="T97" fmla="*/ 656 h 6556"/>
                <a:gd name="T98" fmla="*/ 1624 w 3682"/>
                <a:gd name="T99" fmla="*/ 448 h 6556"/>
                <a:gd name="T100" fmla="*/ 1961 w 3682"/>
                <a:gd name="T101" fmla="*/ 277 h 6556"/>
                <a:gd name="T102" fmla="*/ 2316 w 3682"/>
                <a:gd name="T103" fmla="*/ 143 h 6556"/>
                <a:gd name="T104" fmla="*/ 2691 w 3682"/>
                <a:gd name="T105" fmla="*/ 54 h 6556"/>
                <a:gd name="T106" fmla="*/ 3080 w 3682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82" h="6556">
                  <a:moveTo>
                    <a:pt x="3279" y="0"/>
                  </a:moveTo>
                  <a:lnTo>
                    <a:pt x="3482" y="6"/>
                  </a:lnTo>
                  <a:lnTo>
                    <a:pt x="3682" y="26"/>
                  </a:lnTo>
                  <a:lnTo>
                    <a:pt x="3490" y="54"/>
                  </a:lnTo>
                  <a:lnTo>
                    <a:pt x="3301" y="96"/>
                  </a:lnTo>
                  <a:lnTo>
                    <a:pt x="3115" y="145"/>
                  </a:lnTo>
                  <a:lnTo>
                    <a:pt x="2936" y="207"/>
                  </a:lnTo>
                  <a:lnTo>
                    <a:pt x="2760" y="279"/>
                  </a:lnTo>
                  <a:lnTo>
                    <a:pt x="2591" y="361"/>
                  </a:lnTo>
                  <a:lnTo>
                    <a:pt x="2425" y="450"/>
                  </a:lnTo>
                  <a:lnTo>
                    <a:pt x="2268" y="550"/>
                  </a:lnTo>
                  <a:lnTo>
                    <a:pt x="2114" y="658"/>
                  </a:lnTo>
                  <a:lnTo>
                    <a:pt x="1969" y="773"/>
                  </a:lnTo>
                  <a:lnTo>
                    <a:pt x="1831" y="897"/>
                  </a:lnTo>
                  <a:lnTo>
                    <a:pt x="1699" y="1031"/>
                  </a:lnTo>
                  <a:lnTo>
                    <a:pt x="1574" y="1168"/>
                  </a:lnTo>
                  <a:lnTo>
                    <a:pt x="1458" y="1314"/>
                  </a:lnTo>
                  <a:lnTo>
                    <a:pt x="1350" y="1467"/>
                  </a:lnTo>
                  <a:lnTo>
                    <a:pt x="1253" y="1627"/>
                  </a:lnTo>
                  <a:lnTo>
                    <a:pt x="1161" y="1790"/>
                  </a:lnTo>
                  <a:lnTo>
                    <a:pt x="1081" y="1961"/>
                  </a:lnTo>
                  <a:lnTo>
                    <a:pt x="1009" y="2135"/>
                  </a:lnTo>
                  <a:lnTo>
                    <a:pt x="949" y="2316"/>
                  </a:lnTo>
                  <a:lnTo>
                    <a:pt x="898" y="2502"/>
                  </a:lnTo>
                  <a:lnTo>
                    <a:pt x="858" y="2689"/>
                  </a:lnTo>
                  <a:lnTo>
                    <a:pt x="828" y="2882"/>
                  </a:lnTo>
                  <a:lnTo>
                    <a:pt x="812" y="3080"/>
                  </a:lnTo>
                  <a:lnTo>
                    <a:pt x="806" y="3279"/>
                  </a:lnTo>
                  <a:lnTo>
                    <a:pt x="812" y="3478"/>
                  </a:lnTo>
                  <a:lnTo>
                    <a:pt x="828" y="3674"/>
                  </a:lnTo>
                  <a:lnTo>
                    <a:pt x="858" y="3867"/>
                  </a:lnTo>
                  <a:lnTo>
                    <a:pt x="898" y="4056"/>
                  </a:lnTo>
                  <a:lnTo>
                    <a:pt x="949" y="4240"/>
                  </a:lnTo>
                  <a:lnTo>
                    <a:pt x="1009" y="4421"/>
                  </a:lnTo>
                  <a:lnTo>
                    <a:pt x="1081" y="4597"/>
                  </a:lnTo>
                  <a:lnTo>
                    <a:pt x="1161" y="4766"/>
                  </a:lnTo>
                  <a:lnTo>
                    <a:pt x="1253" y="4931"/>
                  </a:lnTo>
                  <a:lnTo>
                    <a:pt x="1350" y="5089"/>
                  </a:lnTo>
                  <a:lnTo>
                    <a:pt x="1458" y="5242"/>
                  </a:lnTo>
                  <a:lnTo>
                    <a:pt x="1574" y="5388"/>
                  </a:lnTo>
                  <a:lnTo>
                    <a:pt x="1699" y="5527"/>
                  </a:lnTo>
                  <a:lnTo>
                    <a:pt x="1831" y="5659"/>
                  </a:lnTo>
                  <a:lnTo>
                    <a:pt x="1969" y="5783"/>
                  </a:lnTo>
                  <a:lnTo>
                    <a:pt x="2114" y="5898"/>
                  </a:lnTo>
                  <a:lnTo>
                    <a:pt x="2268" y="6006"/>
                  </a:lnTo>
                  <a:lnTo>
                    <a:pt x="2425" y="6106"/>
                  </a:lnTo>
                  <a:lnTo>
                    <a:pt x="2591" y="6197"/>
                  </a:lnTo>
                  <a:lnTo>
                    <a:pt x="2760" y="6277"/>
                  </a:lnTo>
                  <a:lnTo>
                    <a:pt x="2936" y="6349"/>
                  </a:lnTo>
                  <a:lnTo>
                    <a:pt x="3115" y="6411"/>
                  </a:lnTo>
                  <a:lnTo>
                    <a:pt x="3301" y="6462"/>
                  </a:lnTo>
                  <a:lnTo>
                    <a:pt x="3490" y="6502"/>
                  </a:lnTo>
                  <a:lnTo>
                    <a:pt x="3682" y="6532"/>
                  </a:lnTo>
                  <a:lnTo>
                    <a:pt x="3482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F2B8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57"/>
            <p:cNvSpPr>
              <a:spLocks/>
            </p:cNvSpPr>
            <p:nvPr/>
          </p:nvSpPr>
          <p:spPr bwMode="auto">
            <a:xfrm>
              <a:off x="2820" y="1695"/>
              <a:ext cx="1718" cy="1715"/>
            </a:xfrm>
            <a:custGeom>
              <a:avLst/>
              <a:gdLst>
                <a:gd name="T0" fmla="*/ 1864 w 3434"/>
                <a:gd name="T1" fmla="*/ 6 h 3431"/>
                <a:gd name="T2" fmla="*/ 2150 w 3434"/>
                <a:gd name="T3" fmla="*/ 56 h 3431"/>
                <a:gd name="T4" fmla="*/ 2417 w 3434"/>
                <a:gd name="T5" fmla="*/ 150 h 3431"/>
                <a:gd name="T6" fmla="*/ 2662 w 3434"/>
                <a:gd name="T7" fmla="*/ 283 h 3431"/>
                <a:gd name="T8" fmla="*/ 2882 w 3434"/>
                <a:gd name="T9" fmla="*/ 455 h 3431"/>
                <a:gd name="T10" fmla="*/ 3069 w 3434"/>
                <a:gd name="T11" fmla="*/ 658 h 3431"/>
                <a:gd name="T12" fmla="*/ 3223 w 3434"/>
                <a:gd name="T13" fmla="*/ 891 h 3431"/>
                <a:gd name="T14" fmla="*/ 3336 w 3434"/>
                <a:gd name="T15" fmla="*/ 1146 h 3431"/>
                <a:gd name="T16" fmla="*/ 3408 w 3434"/>
                <a:gd name="T17" fmla="*/ 1423 h 3431"/>
                <a:gd name="T18" fmla="*/ 3434 w 3434"/>
                <a:gd name="T19" fmla="*/ 1716 h 3431"/>
                <a:gd name="T20" fmla="*/ 3408 w 3434"/>
                <a:gd name="T21" fmla="*/ 2007 h 3431"/>
                <a:gd name="T22" fmla="*/ 3336 w 3434"/>
                <a:gd name="T23" fmla="*/ 2284 h 3431"/>
                <a:gd name="T24" fmla="*/ 3223 w 3434"/>
                <a:gd name="T25" fmla="*/ 2542 h 3431"/>
                <a:gd name="T26" fmla="*/ 3069 w 3434"/>
                <a:gd name="T27" fmla="*/ 2773 h 3431"/>
                <a:gd name="T28" fmla="*/ 2882 w 3434"/>
                <a:gd name="T29" fmla="*/ 2976 h 3431"/>
                <a:gd name="T30" fmla="*/ 2662 w 3434"/>
                <a:gd name="T31" fmla="*/ 3148 h 3431"/>
                <a:gd name="T32" fmla="*/ 2417 w 3434"/>
                <a:gd name="T33" fmla="*/ 3283 h 3431"/>
                <a:gd name="T34" fmla="*/ 2150 w 3434"/>
                <a:gd name="T35" fmla="*/ 3377 h 3431"/>
                <a:gd name="T36" fmla="*/ 1864 w 3434"/>
                <a:gd name="T37" fmla="*/ 3425 h 3431"/>
                <a:gd name="T38" fmla="*/ 1569 w 3434"/>
                <a:gd name="T39" fmla="*/ 3425 h 3431"/>
                <a:gd name="T40" fmla="*/ 1284 w 3434"/>
                <a:gd name="T41" fmla="*/ 3377 h 3431"/>
                <a:gd name="T42" fmla="*/ 1017 w 3434"/>
                <a:gd name="T43" fmla="*/ 3283 h 3431"/>
                <a:gd name="T44" fmla="*/ 771 w 3434"/>
                <a:gd name="T45" fmla="*/ 3148 h 3431"/>
                <a:gd name="T46" fmla="*/ 552 w 3434"/>
                <a:gd name="T47" fmla="*/ 2976 h 3431"/>
                <a:gd name="T48" fmla="*/ 365 w 3434"/>
                <a:gd name="T49" fmla="*/ 2773 h 3431"/>
                <a:gd name="T50" fmla="*/ 211 w 3434"/>
                <a:gd name="T51" fmla="*/ 2542 h 3431"/>
                <a:gd name="T52" fmla="*/ 97 w 3434"/>
                <a:gd name="T53" fmla="*/ 2284 h 3431"/>
                <a:gd name="T54" fmla="*/ 26 w 3434"/>
                <a:gd name="T55" fmla="*/ 2007 h 3431"/>
                <a:gd name="T56" fmla="*/ 0 w 3434"/>
                <a:gd name="T57" fmla="*/ 1716 h 3431"/>
                <a:gd name="T58" fmla="*/ 26 w 3434"/>
                <a:gd name="T59" fmla="*/ 1423 h 3431"/>
                <a:gd name="T60" fmla="*/ 97 w 3434"/>
                <a:gd name="T61" fmla="*/ 1146 h 3431"/>
                <a:gd name="T62" fmla="*/ 211 w 3434"/>
                <a:gd name="T63" fmla="*/ 891 h 3431"/>
                <a:gd name="T64" fmla="*/ 365 w 3434"/>
                <a:gd name="T65" fmla="*/ 658 h 3431"/>
                <a:gd name="T66" fmla="*/ 552 w 3434"/>
                <a:gd name="T67" fmla="*/ 455 h 3431"/>
                <a:gd name="T68" fmla="*/ 771 w 3434"/>
                <a:gd name="T69" fmla="*/ 283 h 3431"/>
                <a:gd name="T70" fmla="*/ 1017 w 3434"/>
                <a:gd name="T71" fmla="*/ 150 h 3431"/>
                <a:gd name="T72" fmla="*/ 1284 w 3434"/>
                <a:gd name="T73" fmla="*/ 56 h 3431"/>
                <a:gd name="T74" fmla="*/ 1569 w 3434"/>
                <a:gd name="T75" fmla="*/ 6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4" h="3431">
                  <a:moveTo>
                    <a:pt x="1717" y="0"/>
                  </a:moveTo>
                  <a:lnTo>
                    <a:pt x="1864" y="6"/>
                  </a:lnTo>
                  <a:lnTo>
                    <a:pt x="2010" y="24"/>
                  </a:lnTo>
                  <a:lnTo>
                    <a:pt x="2150" y="56"/>
                  </a:lnTo>
                  <a:lnTo>
                    <a:pt x="2285" y="96"/>
                  </a:lnTo>
                  <a:lnTo>
                    <a:pt x="2417" y="150"/>
                  </a:lnTo>
                  <a:lnTo>
                    <a:pt x="2543" y="211"/>
                  </a:lnTo>
                  <a:lnTo>
                    <a:pt x="2662" y="283"/>
                  </a:lnTo>
                  <a:lnTo>
                    <a:pt x="2776" y="365"/>
                  </a:lnTo>
                  <a:lnTo>
                    <a:pt x="2882" y="455"/>
                  </a:lnTo>
                  <a:lnTo>
                    <a:pt x="2979" y="552"/>
                  </a:lnTo>
                  <a:lnTo>
                    <a:pt x="3069" y="658"/>
                  </a:lnTo>
                  <a:lnTo>
                    <a:pt x="3151" y="772"/>
                  </a:lnTo>
                  <a:lnTo>
                    <a:pt x="3223" y="891"/>
                  </a:lnTo>
                  <a:lnTo>
                    <a:pt x="3285" y="1015"/>
                  </a:lnTo>
                  <a:lnTo>
                    <a:pt x="3336" y="1146"/>
                  </a:lnTo>
                  <a:lnTo>
                    <a:pt x="3378" y="1282"/>
                  </a:lnTo>
                  <a:lnTo>
                    <a:pt x="3408" y="1423"/>
                  </a:lnTo>
                  <a:lnTo>
                    <a:pt x="3428" y="1567"/>
                  </a:lnTo>
                  <a:lnTo>
                    <a:pt x="3434" y="1716"/>
                  </a:lnTo>
                  <a:lnTo>
                    <a:pt x="3428" y="1864"/>
                  </a:lnTo>
                  <a:lnTo>
                    <a:pt x="3408" y="2007"/>
                  </a:lnTo>
                  <a:lnTo>
                    <a:pt x="3378" y="2149"/>
                  </a:lnTo>
                  <a:lnTo>
                    <a:pt x="3336" y="2284"/>
                  </a:lnTo>
                  <a:lnTo>
                    <a:pt x="3285" y="2416"/>
                  </a:lnTo>
                  <a:lnTo>
                    <a:pt x="3223" y="2542"/>
                  </a:lnTo>
                  <a:lnTo>
                    <a:pt x="3151" y="2661"/>
                  </a:lnTo>
                  <a:lnTo>
                    <a:pt x="3069" y="2773"/>
                  </a:lnTo>
                  <a:lnTo>
                    <a:pt x="2979" y="2878"/>
                  </a:lnTo>
                  <a:lnTo>
                    <a:pt x="2882" y="2976"/>
                  </a:lnTo>
                  <a:lnTo>
                    <a:pt x="2776" y="3068"/>
                  </a:lnTo>
                  <a:lnTo>
                    <a:pt x="2662" y="3148"/>
                  </a:lnTo>
                  <a:lnTo>
                    <a:pt x="2543" y="3219"/>
                  </a:lnTo>
                  <a:lnTo>
                    <a:pt x="2417" y="3283"/>
                  </a:lnTo>
                  <a:lnTo>
                    <a:pt x="2285" y="3335"/>
                  </a:lnTo>
                  <a:lnTo>
                    <a:pt x="2150" y="3377"/>
                  </a:lnTo>
                  <a:lnTo>
                    <a:pt x="2010" y="3407"/>
                  </a:lnTo>
                  <a:lnTo>
                    <a:pt x="1864" y="3425"/>
                  </a:lnTo>
                  <a:lnTo>
                    <a:pt x="1717" y="3431"/>
                  </a:lnTo>
                  <a:lnTo>
                    <a:pt x="1569" y="3425"/>
                  </a:lnTo>
                  <a:lnTo>
                    <a:pt x="1424" y="3407"/>
                  </a:lnTo>
                  <a:lnTo>
                    <a:pt x="1284" y="3377"/>
                  </a:lnTo>
                  <a:lnTo>
                    <a:pt x="1146" y="3335"/>
                  </a:lnTo>
                  <a:lnTo>
                    <a:pt x="1017" y="3283"/>
                  </a:lnTo>
                  <a:lnTo>
                    <a:pt x="891" y="3219"/>
                  </a:lnTo>
                  <a:lnTo>
                    <a:pt x="771" y="3148"/>
                  </a:lnTo>
                  <a:lnTo>
                    <a:pt x="658" y="3068"/>
                  </a:lnTo>
                  <a:lnTo>
                    <a:pt x="552" y="2976"/>
                  </a:lnTo>
                  <a:lnTo>
                    <a:pt x="454" y="2878"/>
                  </a:lnTo>
                  <a:lnTo>
                    <a:pt x="365" y="2773"/>
                  </a:lnTo>
                  <a:lnTo>
                    <a:pt x="283" y="2661"/>
                  </a:lnTo>
                  <a:lnTo>
                    <a:pt x="211" y="2542"/>
                  </a:lnTo>
                  <a:lnTo>
                    <a:pt x="149" y="2416"/>
                  </a:lnTo>
                  <a:lnTo>
                    <a:pt x="97" y="2284"/>
                  </a:lnTo>
                  <a:lnTo>
                    <a:pt x="55" y="2149"/>
                  </a:lnTo>
                  <a:lnTo>
                    <a:pt x="26" y="2007"/>
                  </a:lnTo>
                  <a:lnTo>
                    <a:pt x="6" y="1864"/>
                  </a:lnTo>
                  <a:lnTo>
                    <a:pt x="0" y="1716"/>
                  </a:lnTo>
                  <a:lnTo>
                    <a:pt x="6" y="1567"/>
                  </a:lnTo>
                  <a:lnTo>
                    <a:pt x="26" y="1423"/>
                  </a:lnTo>
                  <a:lnTo>
                    <a:pt x="55" y="1282"/>
                  </a:lnTo>
                  <a:lnTo>
                    <a:pt x="97" y="1146"/>
                  </a:lnTo>
                  <a:lnTo>
                    <a:pt x="149" y="1015"/>
                  </a:lnTo>
                  <a:lnTo>
                    <a:pt x="211" y="891"/>
                  </a:lnTo>
                  <a:lnTo>
                    <a:pt x="283" y="772"/>
                  </a:lnTo>
                  <a:lnTo>
                    <a:pt x="365" y="658"/>
                  </a:lnTo>
                  <a:lnTo>
                    <a:pt x="454" y="552"/>
                  </a:lnTo>
                  <a:lnTo>
                    <a:pt x="552" y="455"/>
                  </a:lnTo>
                  <a:lnTo>
                    <a:pt x="658" y="365"/>
                  </a:lnTo>
                  <a:lnTo>
                    <a:pt x="771" y="283"/>
                  </a:lnTo>
                  <a:lnTo>
                    <a:pt x="891" y="211"/>
                  </a:lnTo>
                  <a:lnTo>
                    <a:pt x="1017" y="150"/>
                  </a:lnTo>
                  <a:lnTo>
                    <a:pt x="1146" y="96"/>
                  </a:lnTo>
                  <a:lnTo>
                    <a:pt x="1284" y="56"/>
                  </a:lnTo>
                  <a:lnTo>
                    <a:pt x="1424" y="24"/>
                  </a:lnTo>
                  <a:lnTo>
                    <a:pt x="1569" y="6"/>
                  </a:lnTo>
                  <a:lnTo>
                    <a:pt x="1717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53" name="Group 53"/>
          <p:cNvGrpSpPr>
            <a:grpSpLocks noChangeAspect="1"/>
          </p:cNvGrpSpPr>
          <p:nvPr/>
        </p:nvGrpSpPr>
        <p:grpSpPr bwMode="auto">
          <a:xfrm>
            <a:off x="6500485" y="3831102"/>
            <a:ext cx="446499" cy="446227"/>
            <a:chOff x="2198" y="519"/>
            <a:chExt cx="3280" cy="327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4" name="Freeform 55"/>
            <p:cNvSpPr>
              <a:spLocks/>
            </p:cNvSpPr>
            <p:nvPr/>
          </p:nvSpPr>
          <p:spPr bwMode="auto">
            <a:xfrm>
              <a:off x="2198" y="519"/>
              <a:ext cx="3280" cy="3278"/>
            </a:xfrm>
            <a:custGeom>
              <a:avLst/>
              <a:gdLst>
                <a:gd name="T0" fmla="*/ 3480 w 6560"/>
                <a:gd name="T1" fmla="*/ 6 h 6556"/>
                <a:gd name="T2" fmla="*/ 3869 w 6560"/>
                <a:gd name="T3" fmla="*/ 54 h 6556"/>
                <a:gd name="T4" fmla="*/ 4244 w 6560"/>
                <a:gd name="T5" fmla="*/ 143 h 6556"/>
                <a:gd name="T6" fmla="*/ 4599 w 6560"/>
                <a:gd name="T7" fmla="*/ 277 h 6556"/>
                <a:gd name="T8" fmla="*/ 4934 w 6560"/>
                <a:gd name="T9" fmla="*/ 448 h 6556"/>
                <a:gd name="T10" fmla="*/ 5248 w 6560"/>
                <a:gd name="T11" fmla="*/ 656 h 6556"/>
                <a:gd name="T12" fmla="*/ 5533 w 6560"/>
                <a:gd name="T13" fmla="*/ 895 h 6556"/>
                <a:gd name="T14" fmla="*/ 5788 w 6560"/>
                <a:gd name="T15" fmla="*/ 1166 h 6556"/>
                <a:gd name="T16" fmla="*/ 6012 w 6560"/>
                <a:gd name="T17" fmla="*/ 1465 h 6556"/>
                <a:gd name="T18" fmla="*/ 6203 w 6560"/>
                <a:gd name="T19" fmla="*/ 1788 h 6556"/>
                <a:gd name="T20" fmla="*/ 6355 w 6560"/>
                <a:gd name="T21" fmla="*/ 2135 h 6556"/>
                <a:gd name="T22" fmla="*/ 6466 w 6560"/>
                <a:gd name="T23" fmla="*/ 2500 h 6556"/>
                <a:gd name="T24" fmla="*/ 6536 w 6560"/>
                <a:gd name="T25" fmla="*/ 2882 h 6556"/>
                <a:gd name="T26" fmla="*/ 6560 w 6560"/>
                <a:gd name="T27" fmla="*/ 3279 h 6556"/>
                <a:gd name="T28" fmla="*/ 6536 w 6560"/>
                <a:gd name="T29" fmla="*/ 3674 h 6556"/>
                <a:gd name="T30" fmla="*/ 6466 w 6560"/>
                <a:gd name="T31" fmla="*/ 4056 h 6556"/>
                <a:gd name="T32" fmla="*/ 6355 w 6560"/>
                <a:gd name="T33" fmla="*/ 4421 h 6556"/>
                <a:gd name="T34" fmla="*/ 6203 w 6560"/>
                <a:gd name="T35" fmla="*/ 4768 h 6556"/>
                <a:gd name="T36" fmla="*/ 6012 w 6560"/>
                <a:gd name="T37" fmla="*/ 5091 h 6556"/>
                <a:gd name="T38" fmla="*/ 5788 w 6560"/>
                <a:gd name="T39" fmla="*/ 5390 h 6556"/>
                <a:gd name="T40" fmla="*/ 5533 w 6560"/>
                <a:gd name="T41" fmla="*/ 5661 h 6556"/>
                <a:gd name="T42" fmla="*/ 5248 w 6560"/>
                <a:gd name="T43" fmla="*/ 5902 h 6556"/>
                <a:gd name="T44" fmla="*/ 4934 w 6560"/>
                <a:gd name="T45" fmla="*/ 6108 h 6556"/>
                <a:gd name="T46" fmla="*/ 4599 w 6560"/>
                <a:gd name="T47" fmla="*/ 6279 h 6556"/>
                <a:gd name="T48" fmla="*/ 4244 w 6560"/>
                <a:gd name="T49" fmla="*/ 6413 h 6556"/>
                <a:gd name="T50" fmla="*/ 3869 w 6560"/>
                <a:gd name="T51" fmla="*/ 6502 h 6556"/>
                <a:gd name="T52" fmla="*/ 3480 w 6560"/>
                <a:gd name="T53" fmla="*/ 6550 h 6556"/>
                <a:gd name="T54" fmla="*/ 3080 w 6560"/>
                <a:gd name="T55" fmla="*/ 6550 h 6556"/>
                <a:gd name="T56" fmla="*/ 2691 w 6560"/>
                <a:gd name="T57" fmla="*/ 6502 h 6556"/>
                <a:gd name="T58" fmla="*/ 2316 w 6560"/>
                <a:gd name="T59" fmla="*/ 6413 h 6556"/>
                <a:gd name="T60" fmla="*/ 1961 w 6560"/>
                <a:gd name="T61" fmla="*/ 6279 h 6556"/>
                <a:gd name="T62" fmla="*/ 1624 w 6560"/>
                <a:gd name="T63" fmla="*/ 6108 h 6556"/>
                <a:gd name="T64" fmla="*/ 1312 w 6560"/>
                <a:gd name="T65" fmla="*/ 5902 h 6556"/>
                <a:gd name="T66" fmla="*/ 1027 w 6560"/>
                <a:gd name="T67" fmla="*/ 5661 h 6556"/>
                <a:gd name="T68" fmla="*/ 772 w 6560"/>
                <a:gd name="T69" fmla="*/ 5390 h 6556"/>
                <a:gd name="T70" fmla="*/ 547 w 6560"/>
                <a:gd name="T71" fmla="*/ 5091 h 6556"/>
                <a:gd name="T72" fmla="*/ 357 w 6560"/>
                <a:gd name="T73" fmla="*/ 4768 h 6556"/>
                <a:gd name="T74" fmla="*/ 205 w 6560"/>
                <a:gd name="T75" fmla="*/ 4421 h 6556"/>
                <a:gd name="T76" fmla="*/ 94 w 6560"/>
                <a:gd name="T77" fmla="*/ 4056 h 6556"/>
                <a:gd name="T78" fmla="*/ 24 w 6560"/>
                <a:gd name="T79" fmla="*/ 3674 h 6556"/>
                <a:gd name="T80" fmla="*/ 0 w 6560"/>
                <a:gd name="T81" fmla="*/ 3279 h 6556"/>
                <a:gd name="T82" fmla="*/ 24 w 6560"/>
                <a:gd name="T83" fmla="*/ 2882 h 6556"/>
                <a:gd name="T84" fmla="*/ 94 w 6560"/>
                <a:gd name="T85" fmla="*/ 2500 h 6556"/>
                <a:gd name="T86" fmla="*/ 205 w 6560"/>
                <a:gd name="T87" fmla="*/ 2135 h 6556"/>
                <a:gd name="T88" fmla="*/ 357 w 6560"/>
                <a:gd name="T89" fmla="*/ 1788 h 6556"/>
                <a:gd name="T90" fmla="*/ 547 w 6560"/>
                <a:gd name="T91" fmla="*/ 1465 h 6556"/>
                <a:gd name="T92" fmla="*/ 772 w 6560"/>
                <a:gd name="T93" fmla="*/ 1166 h 6556"/>
                <a:gd name="T94" fmla="*/ 1027 w 6560"/>
                <a:gd name="T95" fmla="*/ 895 h 6556"/>
                <a:gd name="T96" fmla="*/ 1312 w 6560"/>
                <a:gd name="T97" fmla="*/ 656 h 6556"/>
                <a:gd name="T98" fmla="*/ 1624 w 6560"/>
                <a:gd name="T99" fmla="*/ 448 h 6556"/>
                <a:gd name="T100" fmla="*/ 1961 w 6560"/>
                <a:gd name="T101" fmla="*/ 277 h 6556"/>
                <a:gd name="T102" fmla="*/ 2316 w 6560"/>
                <a:gd name="T103" fmla="*/ 143 h 6556"/>
                <a:gd name="T104" fmla="*/ 2691 w 6560"/>
                <a:gd name="T105" fmla="*/ 54 h 6556"/>
                <a:gd name="T106" fmla="*/ 3080 w 6560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60" h="6556">
                  <a:moveTo>
                    <a:pt x="3279" y="0"/>
                  </a:moveTo>
                  <a:lnTo>
                    <a:pt x="3480" y="6"/>
                  </a:lnTo>
                  <a:lnTo>
                    <a:pt x="3676" y="24"/>
                  </a:lnTo>
                  <a:lnTo>
                    <a:pt x="3869" y="54"/>
                  </a:lnTo>
                  <a:lnTo>
                    <a:pt x="4059" y="94"/>
                  </a:lnTo>
                  <a:lnTo>
                    <a:pt x="4244" y="143"/>
                  </a:lnTo>
                  <a:lnTo>
                    <a:pt x="4424" y="205"/>
                  </a:lnTo>
                  <a:lnTo>
                    <a:pt x="4599" y="277"/>
                  </a:lnTo>
                  <a:lnTo>
                    <a:pt x="4771" y="357"/>
                  </a:lnTo>
                  <a:lnTo>
                    <a:pt x="4934" y="448"/>
                  </a:lnTo>
                  <a:lnTo>
                    <a:pt x="5094" y="546"/>
                  </a:lnTo>
                  <a:lnTo>
                    <a:pt x="5248" y="656"/>
                  </a:lnTo>
                  <a:lnTo>
                    <a:pt x="5393" y="771"/>
                  </a:lnTo>
                  <a:lnTo>
                    <a:pt x="5533" y="895"/>
                  </a:lnTo>
                  <a:lnTo>
                    <a:pt x="5664" y="1027"/>
                  </a:lnTo>
                  <a:lnTo>
                    <a:pt x="5788" y="1166"/>
                  </a:lnTo>
                  <a:lnTo>
                    <a:pt x="5904" y="1312"/>
                  </a:lnTo>
                  <a:lnTo>
                    <a:pt x="6012" y="1465"/>
                  </a:lnTo>
                  <a:lnTo>
                    <a:pt x="6111" y="1625"/>
                  </a:lnTo>
                  <a:lnTo>
                    <a:pt x="6203" y="1788"/>
                  </a:lnTo>
                  <a:lnTo>
                    <a:pt x="6283" y="1959"/>
                  </a:lnTo>
                  <a:lnTo>
                    <a:pt x="6355" y="2135"/>
                  </a:lnTo>
                  <a:lnTo>
                    <a:pt x="6416" y="2314"/>
                  </a:lnTo>
                  <a:lnTo>
                    <a:pt x="6466" y="2500"/>
                  </a:lnTo>
                  <a:lnTo>
                    <a:pt x="6506" y="2689"/>
                  </a:lnTo>
                  <a:lnTo>
                    <a:pt x="6536" y="2882"/>
                  </a:lnTo>
                  <a:lnTo>
                    <a:pt x="6554" y="3078"/>
                  </a:lnTo>
                  <a:lnTo>
                    <a:pt x="6560" y="3279"/>
                  </a:lnTo>
                  <a:lnTo>
                    <a:pt x="6554" y="3478"/>
                  </a:lnTo>
                  <a:lnTo>
                    <a:pt x="6536" y="3674"/>
                  </a:lnTo>
                  <a:lnTo>
                    <a:pt x="6506" y="3867"/>
                  </a:lnTo>
                  <a:lnTo>
                    <a:pt x="6466" y="4056"/>
                  </a:lnTo>
                  <a:lnTo>
                    <a:pt x="6416" y="4242"/>
                  </a:lnTo>
                  <a:lnTo>
                    <a:pt x="6355" y="4421"/>
                  </a:lnTo>
                  <a:lnTo>
                    <a:pt x="6283" y="4597"/>
                  </a:lnTo>
                  <a:lnTo>
                    <a:pt x="6203" y="4768"/>
                  </a:lnTo>
                  <a:lnTo>
                    <a:pt x="6111" y="4933"/>
                  </a:lnTo>
                  <a:lnTo>
                    <a:pt x="6012" y="5091"/>
                  </a:lnTo>
                  <a:lnTo>
                    <a:pt x="5904" y="5244"/>
                  </a:lnTo>
                  <a:lnTo>
                    <a:pt x="5788" y="5390"/>
                  </a:lnTo>
                  <a:lnTo>
                    <a:pt x="5664" y="5529"/>
                  </a:lnTo>
                  <a:lnTo>
                    <a:pt x="5533" y="5661"/>
                  </a:lnTo>
                  <a:lnTo>
                    <a:pt x="5393" y="5785"/>
                  </a:lnTo>
                  <a:lnTo>
                    <a:pt x="5248" y="5902"/>
                  </a:lnTo>
                  <a:lnTo>
                    <a:pt x="5094" y="6010"/>
                  </a:lnTo>
                  <a:lnTo>
                    <a:pt x="4934" y="6108"/>
                  </a:lnTo>
                  <a:lnTo>
                    <a:pt x="4771" y="6199"/>
                  </a:lnTo>
                  <a:lnTo>
                    <a:pt x="4599" y="6279"/>
                  </a:lnTo>
                  <a:lnTo>
                    <a:pt x="4424" y="6351"/>
                  </a:lnTo>
                  <a:lnTo>
                    <a:pt x="4244" y="6413"/>
                  </a:lnTo>
                  <a:lnTo>
                    <a:pt x="4059" y="6462"/>
                  </a:lnTo>
                  <a:lnTo>
                    <a:pt x="3869" y="6502"/>
                  </a:lnTo>
                  <a:lnTo>
                    <a:pt x="3676" y="6532"/>
                  </a:lnTo>
                  <a:lnTo>
                    <a:pt x="3480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6"/>
            <p:cNvSpPr>
              <a:spLocks/>
            </p:cNvSpPr>
            <p:nvPr/>
          </p:nvSpPr>
          <p:spPr bwMode="auto">
            <a:xfrm>
              <a:off x="2198" y="519"/>
              <a:ext cx="1841" cy="3278"/>
            </a:xfrm>
            <a:custGeom>
              <a:avLst/>
              <a:gdLst>
                <a:gd name="T0" fmla="*/ 3482 w 3682"/>
                <a:gd name="T1" fmla="*/ 6 h 6556"/>
                <a:gd name="T2" fmla="*/ 3490 w 3682"/>
                <a:gd name="T3" fmla="*/ 54 h 6556"/>
                <a:gd name="T4" fmla="*/ 3115 w 3682"/>
                <a:gd name="T5" fmla="*/ 145 h 6556"/>
                <a:gd name="T6" fmla="*/ 2760 w 3682"/>
                <a:gd name="T7" fmla="*/ 279 h 6556"/>
                <a:gd name="T8" fmla="*/ 2425 w 3682"/>
                <a:gd name="T9" fmla="*/ 450 h 6556"/>
                <a:gd name="T10" fmla="*/ 2114 w 3682"/>
                <a:gd name="T11" fmla="*/ 658 h 6556"/>
                <a:gd name="T12" fmla="*/ 1831 w 3682"/>
                <a:gd name="T13" fmla="*/ 897 h 6556"/>
                <a:gd name="T14" fmla="*/ 1574 w 3682"/>
                <a:gd name="T15" fmla="*/ 1168 h 6556"/>
                <a:gd name="T16" fmla="*/ 1350 w 3682"/>
                <a:gd name="T17" fmla="*/ 1467 h 6556"/>
                <a:gd name="T18" fmla="*/ 1161 w 3682"/>
                <a:gd name="T19" fmla="*/ 1790 h 6556"/>
                <a:gd name="T20" fmla="*/ 1009 w 3682"/>
                <a:gd name="T21" fmla="*/ 2135 h 6556"/>
                <a:gd name="T22" fmla="*/ 898 w 3682"/>
                <a:gd name="T23" fmla="*/ 2502 h 6556"/>
                <a:gd name="T24" fmla="*/ 828 w 3682"/>
                <a:gd name="T25" fmla="*/ 2882 h 6556"/>
                <a:gd name="T26" fmla="*/ 806 w 3682"/>
                <a:gd name="T27" fmla="*/ 3279 h 6556"/>
                <a:gd name="T28" fmla="*/ 828 w 3682"/>
                <a:gd name="T29" fmla="*/ 3674 h 6556"/>
                <a:gd name="T30" fmla="*/ 898 w 3682"/>
                <a:gd name="T31" fmla="*/ 4056 h 6556"/>
                <a:gd name="T32" fmla="*/ 1009 w 3682"/>
                <a:gd name="T33" fmla="*/ 4421 h 6556"/>
                <a:gd name="T34" fmla="*/ 1161 w 3682"/>
                <a:gd name="T35" fmla="*/ 4766 h 6556"/>
                <a:gd name="T36" fmla="*/ 1350 w 3682"/>
                <a:gd name="T37" fmla="*/ 5089 h 6556"/>
                <a:gd name="T38" fmla="*/ 1574 w 3682"/>
                <a:gd name="T39" fmla="*/ 5388 h 6556"/>
                <a:gd name="T40" fmla="*/ 1831 w 3682"/>
                <a:gd name="T41" fmla="*/ 5659 h 6556"/>
                <a:gd name="T42" fmla="*/ 2114 w 3682"/>
                <a:gd name="T43" fmla="*/ 5898 h 6556"/>
                <a:gd name="T44" fmla="*/ 2425 w 3682"/>
                <a:gd name="T45" fmla="*/ 6106 h 6556"/>
                <a:gd name="T46" fmla="*/ 2760 w 3682"/>
                <a:gd name="T47" fmla="*/ 6277 h 6556"/>
                <a:gd name="T48" fmla="*/ 3115 w 3682"/>
                <a:gd name="T49" fmla="*/ 6411 h 6556"/>
                <a:gd name="T50" fmla="*/ 3490 w 3682"/>
                <a:gd name="T51" fmla="*/ 6502 h 6556"/>
                <a:gd name="T52" fmla="*/ 3482 w 3682"/>
                <a:gd name="T53" fmla="*/ 6550 h 6556"/>
                <a:gd name="T54" fmla="*/ 3080 w 3682"/>
                <a:gd name="T55" fmla="*/ 6550 h 6556"/>
                <a:gd name="T56" fmla="*/ 2691 w 3682"/>
                <a:gd name="T57" fmla="*/ 6502 h 6556"/>
                <a:gd name="T58" fmla="*/ 2316 w 3682"/>
                <a:gd name="T59" fmla="*/ 6413 h 6556"/>
                <a:gd name="T60" fmla="*/ 1961 w 3682"/>
                <a:gd name="T61" fmla="*/ 6279 h 6556"/>
                <a:gd name="T62" fmla="*/ 1624 w 3682"/>
                <a:gd name="T63" fmla="*/ 6108 h 6556"/>
                <a:gd name="T64" fmla="*/ 1312 w 3682"/>
                <a:gd name="T65" fmla="*/ 5902 h 6556"/>
                <a:gd name="T66" fmla="*/ 1027 w 3682"/>
                <a:gd name="T67" fmla="*/ 5661 h 6556"/>
                <a:gd name="T68" fmla="*/ 772 w 3682"/>
                <a:gd name="T69" fmla="*/ 5390 h 6556"/>
                <a:gd name="T70" fmla="*/ 547 w 3682"/>
                <a:gd name="T71" fmla="*/ 5091 h 6556"/>
                <a:gd name="T72" fmla="*/ 357 w 3682"/>
                <a:gd name="T73" fmla="*/ 4768 h 6556"/>
                <a:gd name="T74" fmla="*/ 205 w 3682"/>
                <a:gd name="T75" fmla="*/ 4421 h 6556"/>
                <a:gd name="T76" fmla="*/ 94 w 3682"/>
                <a:gd name="T77" fmla="*/ 4056 h 6556"/>
                <a:gd name="T78" fmla="*/ 24 w 3682"/>
                <a:gd name="T79" fmla="*/ 3674 h 6556"/>
                <a:gd name="T80" fmla="*/ 0 w 3682"/>
                <a:gd name="T81" fmla="*/ 3279 h 6556"/>
                <a:gd name="T82" fmla="*/ 24 w 3682"/>
                <a:gd name="T83" fmla="*/ 2882 h 6556"/>
                <a:gd name="T84" fmla="*/ 94 w 3682"/>
                <a:gd name="T85" fmla="*/ 2500 h 6556"/>
                <a:gd name="T86" fmla="*/ 205 w 3682"/>
                <a:gd name="T87" fmla="*/ 2135 h 6556"/>
                <a:gd name="T88" fmla="*/ 357 w 3682"/>
                <a:gd name="T89" fmla="*/ 1788 h 6556"/>
                <a:gd name="T90" fmla="*/ 547 w 3682"/>
                <a:gd name="T91" fmla="*/ 1465 h 6556"/>
                <a:gd name="T92" fmla="*/ 772 w 3682"/>
                <a:gd name="T93" fmla="*/ 1166 h 6556"/>
                <a:gd name="T94" fmla="*/ 1027 w 3682"/>
                <a:gd name="T95" fmla="*/ 895 h 6556"/>
                <a:gd name="T96" fmla="*/ 1312 w 3682"/>
                <a:gd name="T97" fmla="*/ 656 h 6556"/>
                <a:gd name="T98" fmla="*/ 1624 w 3682"/>
                <a:gd name="T99" fmla="*/ 448 h 6556"/>
                <a:gd name="T100" fmla="*/ 1961 w 3682"/>
                <a:gd name="T101" fmla="*/ 277 h 6556"/>
                <a:gd name="T102" fmla="*/ 2316 w 3682"/>
                <a:gd name="T103" fmla="*/ 143 h 6556"/>
                <a:gd name="T104" fmla="*/ 2691 w 3682"/>
                <a:gd name="T105" fmla="*/ 54 h 6556"/>
                <a:gd name="T106" fmla="*/ 3080 w 3682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82" h="6556">
                  <a:moveTo>
                    <a:pt x="3279" y="0"/>
                  </a:moveTo>
                  <a:lnTo>
                    <a:pt x="3482" y="6"/>
                  </a:lnTo>
                  <a:lnTo>
                    <a:pt x="3682" y="26"/>
                  </a:lnTo>
                  <a:lnTo>
                    <a:pt x="3490" y="54"/>
                  </a:lnTo>
                  <a:lnTo>
                    <a:pt x="3301" y="96"/>
                  </a:lnTo>
                  <a:lnTo>
                    <a:pt x="3115" y="145"/>
                  </a:lnTo>
                  <a:lnTo>
                    <a:pt x="2936" y="207"/>
                  </a:lnTo>
                  <a:lnTo>
                    <a:pt x="2760" y="279"/>
                  </a:lnTo>
                  <a:lnTo>
                    <a:pt x="2591" y="361"/>
                  </a:lnTo>
                  <a:lnTo>
                    <a:pt x="2425" y="450"/>
                  </a:lnTo>
                  <a:lnTo>
                    <a:pt x="2268" y="550"/>
                  </a:lnTo>
                  <a:lnTo>
                    <a:pt x="2114" y="658"/>
                  </a:lnTo>
                  <a:lnTo>
                    <a:pt x="1969" y="773"/>
                  </a:lnTo>
                  <a:lnTo>
                    <a:pt x="1831" y="897"/>
                  </a:lnTo>
                  <a:lnTo>
                    <a:pt x="1699" y="1031"/>
                  </a:lnTo>
                  <a:lnTo>
                    <a:pt x="1574" y="1168"/>
                  </a:lnTo>
                  <a:lnTo>
                    <a:pt x="1458" y="1314"/>
                  </a:lnTo>
                  <a:lnTo>
                    <a:pt x="1350" y="1467"/>
                  </a:lnTo>
                  <a:lnTo>
                    <a:pt x="1253" y="1627"/>
                  </a:lnTo>
                  <a:lnTo>
                    <a:pt x="1161" y="1790"/>
                  </a:lnTo>
                  <a:lnTo>
                    <a:pt x="1081" y="1961"/>
                  </a:lnTo>
                  <a:lnTo>
                    <a:pt x="1009" y="2135"/>
                  </a:lnTo>
                  <a:lnTo>
                    <a:pt x="949" y="2316"/>
                  </a:lnTo>
                  <a:lnTo>
                    <a:pt x="898" y="2502"/>
                  </a:lnTo>
                  <a:lnTo>
                    <a:pt x="858" y="2689"/>
                  </a:lnTo>
                  <a:lnTo>
                    <a:pt x="828" y="2882"/>
                  </a:lnTo>
                  <a:lnTo>
                    <a:pt x="812" y="3080"/>
                  </a:lnTo>
                  <a:lnTo>
                    <a:pt x="806" y="3279"/>
                  </a:lnTo>
                  <a:lnTo>
                    <a:pt x="812" y="3478"/>
                  </a:lnTo>
                  <a:lnTo>
                    <a:pt x="828" y="3674"/>
                  </a:lnTo>
                  <a:lnTo>
                    <a:pt x="858" y="3867"/>
                  </a:lnTo>
                  <a:lnTo>
                    <a:pt x="898" y="4056"/>
                  </a:lnTo>
                  <a:lnTo>
                    <a:pt x="949" y="4240"/>
                  </a:lnTo>
                  <a:lnTo>
                    <a:pt x="1009" y="4421"/>
                  </a:lnTo>
                  <a:lnTo>
                    <a:pt x="1081" y="4597"/>
                  </a:lnTo>
                  <a:lnTo>
                    <a:pt x="1161" y="4766"/>
                  </a:lnTo>
                  <a:lnTo>
                    <a:pt x="1253" y="4931"/>
                  </a:lnTo>
                  <a:lnTo>
                    <a:pt x="1350" y="5089"/>
                  </a:lnTo>
                  <a:lnTo>
                    <a:pt x="1458" y="5242"/>
                  </a:lnTo>
                  <a:lnTo>
                    <a:pt x="1574" y="5388"/>
                  </a:lnTo>
                  <a:lnTo>
                    <a:pt x="1699" y="5527"/>
                  </a:lnTo>
                  <a:lnTo>
                    <a:pt x="1831" y="5659"/>
                  </a:lnTo>
                  <a:lnTo>
                    <a:pt x="1969" y="5783"/>
                  </a:lnTo>
                  <a:lnTo>
                    <a:pt x="2114" y="5898"/>
                  </a:lnTo>
                  <a:lnTo>
                    <a:pt x="2268" y="6006"/>
                  </a:lnTo>
                  <a:lnTo>
                    <a:pt x="2425" y="6106"/>
                  </a:lnTo>
                  <a:lnTo>
                    <a:pt x="2591" y="6197"/>
                  </a:lnTo>
                  <a:lnTo>
                    <a:pt x="2760" y="6277"/>
                  </a:lnTo>
                  <a:lnTo>
                    <a:pt x="2936" y="6349"/>
                  </a:lnTo>
                  <a:lnTo>
                    <a:pt x="3115" y="6411"/>
                  </a:lnTo>
                  <a:lnTo>
                    <a:pt x="3301" y="6462"/>
                  </a:lnTo>
                  <a:lnTo>
                    <a:pt x="3490" y="6502"/>
                  </a:lnTo>
                  <a:lnTo>
                    <a:pt x="3682" y="6532"/>
                  </a:lnTo>
                  <a:lnTo>
                    <a:pt x="3482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00A7E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Freeform 57"/>
            <p:cNvSpPr>
              <a:spLocks/>
            </p:cNvSpPr>
            <p:nvPr/>
          </p:nvSpPr>
          <p:spPr bwMode="auto">
            <a:xfrm>
              <a:off x="2820" y="1695"/>
              <a:ext cx="1718" cy="1715"/>
            </a:xfrm>
            <a:custGeom>
              <a:avLst/>
              <a:gdLst>
                <a:gd name="T0" fmla="*/ 1864 w 3434"/>
                <a:gd name="T1" fmla="*/ 6 h 3431"/>
                <a:gd name="T2" fmla="*/ 2150 w 3434"/>
                <a:gd name="T3" fmla="*/ 56 h 3431"/>
                <a:gd name="T4" fmla="*/ 2417 w 3434"/>
                <a:gd name="T5" fmla="*/ 150 h 3431"/>
                <a:gd name="T6" fmla="*/ 2662 w 3434"/>
                <a:gd name="T7" fmla="*/ 283 h 3431"/>
                <a:gd name="T8" fmla="*/ 2882 w 3434"/>
                <a:gd name="T9" fmla="*/ 455 h 3431"/>
                <a:gd name="T10" fmla="*/ 3069 w 3434"/>
                <a:gd name="T11" fmla="*/ 658 h 3431"/>
                <a:gd name="T12" fmla="*/ 3223 w 3434"/>
                <a:gd name="T13" fmla="*/ 891 h 3431"/>
                <a:gd name="T14" fmla="*/ 3336 w 3434"/>
                <a:gd name="T15" fmla="*/ 1146 h 3431"/>
                <a:gd name="T16" fmla="*/ 3408 w 3434"/>
                <a:gd name="T17" fmla="*/ 1423 h 3431"/>
                <a:gd name="T18" fmla="*/ 3434 w 3434"/>
                <a:gd name="T19" fmla="*/ 1716 h 3431"/>
                <a:gd name="T20" fmla="*/ 3408 w 3434"/>
                <a:gd name="T21" fmla="*/ 2007 h 3431"/>
                <a:gd name="T22" fmla="*/ 3336 w 3434"/>
                <a:gd name="T23" fmla="*/ 2284 h 3431"/>
                <a:gd name="T24" fmla="*/ 3223 w 3434"/>
                <a:gd name="T25" fmla="*/ 2542 h 3431"/>
                <a:gd name="T26" fmla="*/ 3069 w 3434"/>
                <a:gd name="T27" fmla="*/ 2773 h 3431"/>
                <a:gd name="T28" fmla="*/ 2882 w 3434"/>
                <a:gd name="T29" fmla="*/ 2976 h 3431"/>
                <a:gd name="T30" fmla="*/ 2662 w 3434"/>
                <a:gd name="T31" fmla="*/ 3148 h 3431"/>
                <a:gd name="T32" fmla="*/ 2417 w 3434"/>
                <a:gd name="T33" fmla="*/ 3283 h 3431"/>
                <a:gd name="T34" fmla="*/ 2150 w 3434"/>
                <a:gd name="T35" fmla="*/ 3377 h 3431"/>
                <a:gd name="T36" fmla="*/ 1864 w 3434"/>
                <a:gd name="T37" fmla="*/ 3425 h 3431"/>
                <a:gd name="T38" fmla="*/ 1569 w 3434"/>
                <a:gd name="T39" fmla="*/ 3425 h 3431"/>
                <a:gd name="T40" fmla="*/ 1284 w 3434"/>
                <a:gd name="T41" fmla="*/ 3377 h 3431"/>
                <a:gd name="T42" fmla="*/ 1017 w 3434"/>
                <a:gd name="T43" fmla="*/ 3283 h 3431"/>
                <a:gd name="T44" fmla="*/ 771 w 3434"/>
                <a:gd name="T45" fmla="*/ 3148 h 3431"/>
                <a:gd name="T46" fmla="*/ 552 w 3434"/>
                <a:gd name="T47" fmla="*/ 2976 h 3431"/>
                <a:gd name="T48" fmla="*/ 365 w 3434"/>
                <a:gd name="T49" fmla="*/ 2773 h 3431"/>
                <a:gd name="T50" fmla="*/ 211 w 3434"/>
                <a:gd name="T51" fmla="*/ 2542 h 3431"/>
                <a:gd name="T52" fmla="*/ 97 w 3434"/>
                <a:gd name="T53" fmla="*/ 2284 h 3431"/>
                <a:gd name="T54" fmla="*/ 26 w 3434"/>
                <a:gd name="T55" fmla="*/ 2007 h 3431"/>
                <a:gd name="T56" fmla="*/ 0 w 3434"/>
                <a:gd name="T57" fmla="*/ 1716 h 3431"/>
                <a:gd name="T58" fmla="*/ 26 w 3434"/>
                <a:gd name="T59" fmla="*/ 1423 h 3431"/>
                <a:gd name="T60" fmla="*/ 97 w 3434"/>
                <a:gd name="T61" fmla="*/ 1146 h 3431"/>
                <a:gd name="T62" fmla="*/ 211 w 3434"/>
                <a:gd name="T63" fmla="*/ 891 h 3431"/>
                <a:gd name="T64" fmla="*/ 365 w 3434"/>
                <a:gd name="T65" fmla="*/ 658 h 3431"/>
                <a:gd name="T66" fmla="*/ 552 w 3434"/>
                <a:gd name="T67" fmla="*/ 455 h 3431"/>
                <a:gd name="T68" fmla="*/ 771 w 3434"/>
                <a:gd name="T69" fmla="*/ 283 h 3431"/>
                <a:gd name="T70" fmla="*/ 1017 w 3434"/>
                <a:gd name="T71" fmla="*/ 150 h 3431"/>
                <a:gd name="T72" fmla="*/ 1284 w 3434"/>
                <a:gd name="T73" fmla="*/ 56 h 3431"/>
                <a:gd name="T74" fmla="*/ 1569 w 3434"/>
                <a:gd name="T75" fmla="*/ 6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4" h="3431">
                  <a:moveTo>
                    <a:pt x="1717" y="0"/>
                  </a:moveTo>
                  <a:lnTo>
                    <a:pt x="1864" y="6"/>
                  </a:lnTo>
                  <a:lnTo>
                    <a:pt x="2010" y="24"/>
                  </a:lnTo>
                  <a:lnTo>
                    <a:pt x="2150" y="56"/>
                  </a:lnTo>
                  <a:lnTo>
                    <a:pt x="2285" y="96"/>
                  </a:lnTo>
                  <a:lnTo>
                    <a:pt x="2417" y="150"/>
                  </a:lnTo>
                  <a:lnTo>
                    <a:pt x="2543" y="211"/>
                  </a:lnTo>
                  <a:lnTo>
                    <a:pt x="2662" y="283"/>
                  </a:lnTo>
                  <a:lnTo>
                    <a:pt x="2776" y="365"/>
                  </a:lnTo>
                  <a:lnTo>
                    <a:pt x="2882" y="455"/>
                  </a:lnTo>
                  <a:lnTo>
                    <a:pt x="2979" y="552"/>
                  </a:lnTo>
                  <a:lnTo>
                    <a:pt x="3069" y="658"/>
                  </a:lnTo>
                  <a:lnTo>
                    <a:pt x="3151" y="772"/>
                  </a:lnTo>
                  <a:lnTo>
                    <a:pt x="3223" y="891"/>
                  </a:lnTo>
                  <a:lnTo>
                    <a:pt x="3285" y="1015"/>
                  </a:lnTo>
                  <a:lnTo>
                    <a:pt x="3336" y="1146"/>
                  </a:lnTo>
                  <a:lnTo>
                    <a:pt x="3378" y="1282"/>
                  </a:lnTo>
                  <a:lnTo>
                    <a:pt x="3408" y="1423"/>
                  </a:lnTo>
                  <a:lnTo>
                    <a:pt x="3428" y="1567"/>
                  </a:lnTo>
                  <a:lnTo>
                    <a:pt x="3434" y="1716"/>
                  </a:lnTo>
                  <a:lnTo>
                    <a:pt x="3428" y="1864"/>
                  </a:lnTo>
                  <a:lnTo>
                    <a:pt x="3408" y="2007"/>
                  </a:lnTo>
                  <a:lnTo>
                    <a:pt x="3378" y="2149"/>
                  </a:lnTo>
                  <a:lnTo>
                    <a:pt x="3336" y="2284"/>
                  </a:lnTo>
                  <a:lnTo>
                    <a:pt x="3285" y="2416"/>
                  </a:lnTo>
                  <a:lnTo>
                    <a:pt x="3223" y="2542"/>
                  </a:lnTo>
                  <a:lnTo>
                    <a:pt x="3151" y="2661"/>
                  </a:lnTo>
                  <a:lnTo>
                    <a:pt x="3069" y="2773"/>
                  </a:lnTo>
                  <a:lnTo>
                    <a:pt x="2979" y="2878"/>
                  </a:lnTo>
                  <a:lnTo>
                    <a:pt x="2882" y="2976"/>
                  </a:lnTo>
                  <a:lnTo>
                    <a:pt x="2776" y="3068"/>
                  </a:lnTo>
                  <a:lnTo>
                    <a:pt x="2662" y="3148"/>
                  </a:lnTo>
                  <a:lnTo>
                    <a:pt x="2543" y="3219"/>
                  </a:lnTo>
                  <a:lnTo>
                    <a:pt x="2417" y="3283"/>
                  </a:lnTo>
                  <a:lnTo>
                    <a:pt x="2285" y="3335"/>
                  </a:lnTo>
                  <a:lnTo>
                    <a:pt x="2150" y="3377"/>
                  </a:lnTo>
                  <a:lnTo>
                    <a:pt x="2010" y="3407"/>
                  </a:lnTo>
                  <a:lnTo>
                    <a:pt x="1864" y="3425"/>
                  </a:lnTo>
                  <a:lnTo>
                    <a:pt x="1717" y="3431"/>
                  </a:lnTo>
                  <a:lnTo>
                    <a:pt x="1569" y="3425"/>
                  </a:lnTo>
                  <a:lnTo>
                    <a:pt x="1424" y="3407"/>
                  </a:lnTo>
                  <a:lnTo>
                    <a:pt x="1284" y="3377"/>
                  </a:lnTo>
                  <a:lnTo>
                    <a:pt x="1146" y="3335"/>
                  </a:lnTo>
                  <a:lnTo>
                    <a:pt x="1017" y="3283"/>
                  </a:lnTo>
                  <a:lnTo>
                    <a:pt x="891" y="3219"/>
                  </a:lnTo>
                  <a:lnTo>
                    <a:pt x="771" y="3148"/>
                  </a:lnTo>
                  <a:lnTo>
                    <a:pt x="658" y="3068"/>
                  </a:lnTo>
                  <a:lnTo>
                    <a:pt x="552" y="2976"/>
                  </a:lnTo>
                  <a:lnTo>
                    <a:pt x="454" y="2878"/>
                  </a:lnTo>
                  <a:lnTo>
                    <a:pt x="365" y="2773"/>
                  </a:lnTo>
                  <a:lnTo>
                    <a:pt x="283" y="2661"/>
                  </a:lnTo>
                  <a:lnTo>
                    <a:pt x="211" y="2542"/>
                  </a:lnTo>
                  <a:lnTo>
                    <a:pt x="149" y="2416"/>
                  </a:lnTo>
                  <a:lnTo>
                    <a:pt x="97" y="2284"/>
                  </a:lnTo>
                  <a:lnTo>
                    <a:pt x="55" y="2149"/>
                  </a:lnTo>
                  <a:lnTo>
                    <a:pt x="26" y="2007"/>
                  </a:lnTo>
                  <a:lnTo>
                    <a:pt x="6" y="1864"/>
                  </a:lnTo>
                  <a:lnTo>
                    <a:pt x="0" y="1716"/>
                  </a:lnTo>
                  <a:lnTo>
                    <a:pt x="6" y="1567"/>
                  </a:lnTo>
                  <a:lnTo>
                    <a:pt x="26" y="1423"/>
                  </a:lnTo>
                  <a:lnTo>
                    <a:pt x="55" y="1282"/>
                  </a:lnTo>
                  <a:lnTo>
                    <a:pt x="97" y="1146"/>
                  </a:lnTo>
                  <a:lnTo>
                    <a:pt x="149" y="1015"/>
                  </a:lnTo>
                  <a:lnTo>
                    <a:pt x="211" y="891"/>
                  </a:lnTo>
                  <a:lnTo>
                    <a:pt x="283" y="772"/>
                  </a:lnTo>
                  <a:lnTo>
                    <a:pt x="365" y="658"/>
                  </a:lnTo>
                  <a:lnTo>
                    <a:pt x="454" y="552"/>
                  </a:lnTo>
                  <a:lnTo>
                    <a:pt x="552" y="455"/>
                  </a:lnTo>
                  <a:lnTo>
                    <a:pt x="658" y="365"/>
                  </a:lnTo>
                  <a:lnTo>
                    <a:pt x="771" y="283"/>
                  </a:lnTo>
                  <a:lnTo>
                    <a:pt x="891" y="211"/>
                  </a:lnTo>
                  <a:lnTo>
                    <a:pt x="1017" y="150"/>
                  </a:lnTo>
                  <a:lnTo>
                    <a:pt x="1146" y="96"/>
                  </a:lnTo>
                  <a:lnTo>
                    <a:pt x="1284" y="56"/>
                  </a:lnTo>
                  <a:lnTo>
                    <a:pt x="1424" y="24"/>
                  </a:lnTo>
                  <a:lnTo>
                    <a:pt x="1569" y="6"/>
                  </a:lnTo>
                  <a:lnTo>
                    <a:pt x="1717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57" name="Group 53"/>
          <p:cNvGrpSpPr>
            <a:grpSpLocks noChangeAspect="1"/>
          </p:cNvGrpSpPr>
          <p:nvPr/>
        </p:nvGrpSpPr>
        <p:grpSpPr bwMode="auto">
          <a:xfrm>
            <a:off x="10215889" y="3864967"/>
            <a:ext cx="446499" cy="446227"/>
            <a:chOff x="2198" y="519"/>
            <a:chExt cx="3280" cy="3278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8" name="Freeform 55"/>
            <p:cNvSpPr>
              <a:spLocks/>
            </p:cNvSpPr>
            <p:nvPr/>
          </p:nvSpPr>
          <p:spPr bwMode="auto">
            <a:xfrm>
              <a:off x="2198" y="519"/>
              <a:ext cx="3280" cy="3278"/>
            </a:xfrm>
            <a:custGeom>
              <a:avLst/>
              <a:gdLst>
                <a:gd name="T0" fmla="*/ 3480 w 6560"/>
                <a:gd name="T1" fmla="*/ 6 h 6556"/>
                <a:gd name="T2" fmla="*/ 3869 w 6560"/>
                <a:gd name="T3" fmla="*/ 54 h 6556"/>
                <a:gd name="T4" fmla="*/ 4244 w 6560"/>
                <a:gd name="T5" fmla="*/ 143 h 6556"/>
                <a:gd name="T6" fmla="*/ 4599 w 6560"/>
                <a:gd name="T7" fmla="*/ 277 h 6556"/>
                <a:gd name="T8" fmla="*/ 4934 w 6560"/>
                <a:gd name="T9" fmla="*/ 448 h 6556"/>
                <a:gd name="T10" fmla="*/ 5248 w 6560"/>
                <a:gd name="T11" fmla="*/ 656 h 6556"/>
                <a:gd name="T12" fmla="*/ 5533 w 6560"/>
                <a:gd name="T13" fmla="*/ 895 h 6556"/>
                <a:gd name="T14" fmla="*/ 5788 w 6560"/>
                <a:gd name="T15" fmla="*/ 1166 h 6556"/>
                <a:gd name="T16" fmla="*/ 6012 w 6560"/>
                <a:gd name="T17" fmla="*/ 1465 h 6556"/>
                <a:gd name="T18" fmla="*/ 6203 w 6560"/>
                <a:gd name="T19" fmla="*/ 1788 h 6556"/>
                <a:gd name="T20" fmla="*/ 6355 w 6560"/>
                <a:gd name="T21" fmla="*/ 2135 h 6556"/>
                <a:gd name="T22" fmla="*/ 6466 w 6560"/>
                <a:gd name="T23" fmla="*/ 2500 h 6556"/>
                <a:gd name="T24" fmla="*/ 6536 w 6560"/>
                <a:gd name="T25" fmla="*/ 2882 h 6556"/>
                <a:gd name="T26" fmla="*/ 6560 w 6560"/>
                <a:gd name="T27" fmla="*/ 3279 h 6556"/>
                <a:gd name="T28" fmla="*/ 6536 w 6560"/>
                <a:gd name="T29" fmla="*/ 3674 h 6556"/>
                <a:gd name="T30" fmla="*/ 6466 w 6560"/>
                <a:gd name="T31" fmla="*/ 4056 h 6556"/>
                <a:gd name="T32" fmla="*/ 6355 w 6560"/>
                <a:gd name="T33" fmla="*/ 4421 h 6556"/>
                <a:gd name="T34" fmla="*/ 6203 w 6560"/>
                <a:gd name="T35" fmla="*/ 4768 h 6556"/>
                <a:gd name="T36" fmla="*/ 6012 w 6560"/>
                <a:gd name="T37" fmla="*/ 5091 h 6556"/>
                <a:gd name="T38" fmla="*/ 5788 w 6560"/>
                <a:gd name="T39" fmla="*/ 5390 h 6556"/>
                <a:gd name="T40" fmla="*/ 5533 w 6560"/>
                <a:gd name="T41" fmla="*/ 5661 h 6556"/>
                <a:gd name="T42" fmla="*/ 5248 w 6560"/>
                <a:gd name="T43" fmla="*/ 5902 h 6556"/>
                <a:gd name="T44" fmla="*/ 4934 w 6560"/>
                <a:gd name="T45" fmla="*/ 6108 h 6556"/>
                <a:gd name="T46" fmla="*/ 4599 w 6560"/>
                <a:gd name="T47" fmla="*/ 6279 h 6556"/>
                <a:gd name="T48" fmla="*/ 4244 w 6560"/>
                <a:gd name="T49" fmla="*/ 6413 h 6556"/>
                <a:gd name="T50" fmla="*/ 3869 w 6560"/>
                <a:gd name="T51" fmla="*/ 6502 h 6556"/>
                <a:gd name="T52" fmla="*/ 3480 w 6560"/>
                <a:gd name="T53" fmla="*/ 6550 h 6556"/>
                <a:gd name="T54" fmla="*/ 3080 w 6560"/>
                <a:gd name="T55" fmla="*/ 6550 h 6556"/>
                <a:gd name="T56" fmla="*/ 2691 w 6560"/>
                <a:gd name="T57" fmla="*/ 6502 h 6556"/>
                <a:gd name="T58" fmla="*/ 2316 w 6560"/>
                <a:gd name="T59" fmla="*/ 6413 h 6556"/>
                <a:gd name="T60" fmla="*/ 1961 w 6560"/>
                <a:gd name="T61" fmla="*/ 6279 h 6556"/>
                <a:gd name="T62" fmla="*/ 1624 w 6560"/>
                <a:gd name="T63" fmla="*/ 6108 h 6556"/>
                <a:gd name="T64" fmla="*/ 1312 w 6560"/>
                <a:gd name="T65" fmla="*/ 5902 h 6556"/>
                <a:gd name="T66" fmla="*/ 1027 w 6560"/>
                <a:gd name="T67" fmla="*/ 5661 h 6556"/>
                <a:gd name="T68" fmla="*/ 772 w 6560"/>
                <a:gd name="T69" fmla="*/ 5390 h 6556"/>
                <a:gd name="T70" fmla="*/ 547 w 6560"/>
                <a:gd name="T71" fmla="*/ 5091 h 6556"/>
                <a:gd name="T72" fmla="*/ 357 w 6560"/>
                <a:gd name="T73" fmla="*/ 4768 h 6556"/>
                <a:gd name="T74" fmla="*/ 205 w 6560"/>
                <a:gd name="T75" fmla="*/ 4421 h 6556"/>
                <a:gd name="T76" fmla="*/ 94 w 6560"/>
                <a:gd name="T77" fmla="*/ 4056 h 6556"/>
                <a:gd name="T78" fmla="*/ 24 w 6560"/>
                <a:gd name="T79" fmla="*/ 3674 h 6556"/>
                <a:gd name="T80" fmla="*/ 0 w 6560"/>
                <a:gd name="T81" fmla="*/ 3279 h 6556"/>
                <a:gd name="T82" fmla="*/ 24 w 6560"/>
                <a:gd name="T83" fmla="*/ 2882 h 6556"/>
                <a:gd name="T84" fmla="*/ 94 w 6560"/>
                <a:gd name="T85" fmla="*/ 2500 h 6556"/>
                <a:gd name="T86" fmla="*/ 205 w 6560"/>
                <a:gd name="T87" fmla="*/ 2135 h 6556"/>
                <a:gd name="T88" fmla="*/ 357 w 6560"/>
                <a:gd name="T89" fmla="*/ 1788 h 6556"/>
                <a:gd name="T90" fmla="*/ 547 w 6560"/>
                <a:gd name="T91" fmla="*/ 1465 h 6556"/>
                <a:gd name="T92" fmla="*/ 772 w 6560"/>
                <a:gd name="T93" fmla="*/ 1166 h 6556"/>
                <a:gd name="T94" fmla="*/ 1027 w 6560"/>
                <a:gd name="T95" fmla="*/ 895 h 6556"/>
                <a:gd name="T96" fmla="*/ 1312 w 6560"/>
                <a:gd name="T97" fmla="*/ 656 h 6556"/>
                <a:gd name="T98" fmla="*/ 1624 w 6560"/>
                <a:gd name="T99" fmla="*/ 448 h 6556"/>
                <a:gd name="T100" fmla="*/ 1961 w 6560"/>
                <a:gd name="T101" fmla="*/ 277 h 6556"/>
                <a:gd name="T102" fmla="*/ 2316 w 6560"/>
                <a:gd name="T103" fmla="*/ 143 h 6556"/>
                <a:gd name="T104" fmla="*/ 2691 w 6560"/>
                <a:gd name="T105" fmla="*/ 54 h 6556"/>
                <a:gd name="T106" fmla="*/ 3080 w 6560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560" h="6556">
                  <a:moveTo>
                    <a:pt x="3279" y="0"/>
                  </a:moveTo>
                  <a:lnTo>
                    <a:pt x="3480" y="6"/>
                  </a:lnTo>
                  <a:lnTo>
                    <a:pt x="3676" y="24"/>
                  </a:lnTo>
                  <a:lnTo>
                    <a:pt x="3869" y="54"/>
                  </a:lnTo>
                  <a:lnTo>
                    <a:pt x="4059" y="94"/>
                  </a:lnTo>
                  <a:lnTo>
                    <a:pt x="4244" y="143"/>
                  </a:lnTo>
                  <a:lnTo>
                    <a:pt x="4424" y="205"/>
                  </a:lnTo>
                  <a:lnTo>
                    <a:pt x="4599" y="277"/>
                  </a:lnTo>
                  <a:lnTo>
                    <a:pt x="4771" y="357"/>
                  </a:lnTo>
                  <a:lnTo>
                    <a:pt x="4934" y="448"/>
                  </a:lnTo>
                  <a:lnTo>
                    <a:pt x="5094" y="546"/>
                  </a:lnTo>
                  <a:lnTo>
                    <a:pt x="5248" y="656"/>
                  </a:lnTo>
                  <a:lnTo>
                    <a:pt x="5393" y="771"/>
                  </a:lnTo>
                  <a:lnTo>
                    <a:pt x="5533" y="895"/>
                  </a:lnTo>
                  <a:lnTo>
                    <a:pt x="5664" y="1027"/>
                  </a:lnTo>
                  <a:lnTo>
                    <a:pt x="5788" y="1166"/>
                  </a:lnTo>
                  <a:lnTo>
                    <a:pt x="5904" y="1312"/>
                  </a:lnTo>
                  <a:lnTo>
                    <a:pt x="6012" y="1465"/>
                  </a:lnTo>
                  <a:lnTo>
                    <a:pt x="6111" y="1625"/>
                  </a:lnTo>
                  <a:lnTo>
                    <a:pt x="6203" y="1788"/>
                  </a:lnTo>
                  <a:lnTo>
                    <a:pt x="6283" y="1959"/>
                  </a:lnTo>
                  <a:lnTo>
                    <a:pt x="6355" y="2135"/>
                  </a:lnTo>
                  <a:lnTo>
                    <a:pt x="6416" y="2314"/>
                  </a:lnTo>
                  <a:lnTo>
                    <a:pt x="6466" y="2500"/>
                  </a:lnTo>
                  <a:lnTo>
                    <a:pt x="6506" y="2689"/>
                  </a:lnTo>
                  <a:lnTo>
                    <a:pt x="6536" y="2882"/>
                  </a:lnTo>
                  <a:lnTo>
                    <a:pt x="6554" y="3078"/>
                  </a:lnTo>
                  <a:lnTo>
                    <a:pt x="6560" y="3279"/>
                  </a:lnTo>
                  <a:lnTo>
                    <a:pt x="6554" y="3478"/>
                  </a:lnTo>
                  <a:lnTo>
                    <a:pt x="6536" y="3674"/>
                  </a:lnTo>
                  <a:lnTo>
                    <a:pt x="6506" y="3867"/>
                  </a:lnTo>
                  <a:lnTo>
                    <a:pt x="6466" y="4056"/>
                  </a:lnTo>
                  <a:lnTo>
                    <a:pt x="6416" y="4242"/>
                  </a:lnTo>
                  <a:lnTo>
                    <a:pt x="6355" y="4421"/>
                  </a:lnTo>
                  <a:lnTo>
                    <a:pt x="6283" y="4597"/>
                  </a:lnTo>
                  <a:lnTo>
                    <a:pt x="6203" y="4768"/>
                  </a:lnTo>
                  <a:lnTo>
                    <a:pt x="6111" y="4933"/>
                  </a:lnTo>
                  <a:lnTo>
                    <a:pt x="6012" y="5091"/>
                  </a:lnTo>
                  <a:lnTo>
                    <a:pt x="5904" y="5244"/>
                  </a:lnTo>
                  <a:lnTo>
                    <a:pt x="5788" y="5390"/>
                  </a:lnTo>
                  <a:lnTo>
                    <a:pt x="5664" y="5529"/>
                  </a:lnTo>
                  <a:lnTo>
                    <a:pt x="5533" y="5661"/>
                  </a:lnTo>
                  <a:lnTo>
                    <a:pt x="5393" y="5785"/>
                  </a:lnTo>
                  <a:lnTo>
                    <a:pt x="5248" y="5902"/>
                  </a:lnTo>
                  <a:lnTo>
                    <a:pt x="5094" y="6010"/>
                  </a:lnTo>
                  <a:lnTo>
                    <a:pt x="4934" y="6108"/>
                  </a:lnTo>
                  <a:lnTo>
                    <a:pt x="4771" y="6199"/>
                  </a:lnTo>
                  <a:lnTo>
                    <a:pt x="4599" y="6279"/>
                  </a:lnTo>
                  <a:lnTo>
                    <a:pt x="4424" y="6351"/>
                  </a:lnTo>
                  <a:lnTo>
                    <a:pt x="4244" y="6413"/>
                  </a:lnTo>
                  <a:lnTo>
                    <a:pt x="4059" y="6462"/>
                  </a:lnTo>
                  <a:lnTo>
                    <a:pt x="3869" y="6502"/>
                  </a:lnTo>
                  <a:lnTo>
                    <a:pt x="3676" y="6532"/>
                  </a:lnTo>
                  <a:lnTo>
                    <a:pt x="3480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FF33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9" name="Freeform 56"/>
            <p:cNvSpPr>
              <a:spLocks/>
            </p:cNvSpPr>
            <p:nvPr/>
          </p:nvSpPr>
          <p:spPr bwMode="auto">
            <a:xfrm>
              <a:off x="2198" y="519"/>
              <a:ext cx="1841" cy="3278"/>
            </a:xfrm>
            <a:custGeom>
              <a:avLst/>
              <a:gdLst>
                <a:gd name="T0" fmla="*/ 3482 w 3682"/>
                <a:gd name="T1" fmla="*/ 6 h 6556"/>
                <a:gd name="T2" fmla="*/ 3490 w 3682"/>
                <a:gd name="T3" fmla="*/ 54 h 6556"/>
                <a:gd name="T4" fmla="*/ 3115 w 3682"/>
                <a:gd name="T5" fmla="*/ 145 h 6556"/>
                <a:gd name="T6" fmla="*/ 2760 w 3682"/>
                <a:gd name="T7" fmla="*/ 279 h 6556"/>
                <a:gd name="T8" fmla="*/ 2425 w 3682"/>
                <a:gd name="T9" fmla="*/ 450 h 6556"/>
                <a:gd name="T10" fmla="*/ 2114 w 3682"/>
                <a:gd name="T11" fmla="*/ 658 h 6556"/>
                <a:gd name="T12" fmla="*/ 1831 w 3682"/>
                <a:gd name="T13" fmla="*/ 897 h 6556"/>
                <a:gd name="T14" fmla="*/ 1574 w 3682"/>
                <a:gd name="T15" fmla="*/ 1168 h 6556"/>
                <a:gd name="T16" fmla="*/ 1350 w 3682"/>
                <a:gd name="T17" fmla="*/ 1467 h 6556"/>
                <a:gd name="T18" fmla="*/ 1161 w 3682"/>
                <a:gd name="T19" fmla="*/ 1790 h 6556"/>
                <a:gd name="T20" fmla="*/ 1009 w 3682"/>
                <a:gd name="T21" fmla="*/ 2135 h 6556"/>
                <a:gd name="T22" fmla="*/ 898 w 3682"/>
                <a:gd name="T23" fmla="*/ 2502 h 6556"/>
                <a:gd name="T24" fmla="*/ 828 w 3682"/>
                <a:gd name="T25" fmla="*/ 2882 h 6556"/>
                <a:gd name="T26" fmla="*/ 806 w 3682"/>
                <a:gd name="T27" fmla="*/ 3279 h 6556"/>
                <a:gd name="T28" fmla="*/ 828 w 3682"/>
                <a:gd name="T29" fmla="*/ 3674 h 6556"/>
                <a:gd name="T30" fmla="*/ 898 w 3682"/>
                <a:gd name="T31" fmla="*/ 4056 h 6556"/>
                <a:gd name="T32" fmla="*/ 1009 w 3682"/>
                <a:gd name="T33" fmla="*/ 4421 h 6556"/>
                <a:gd name="T34" fmla="*/ 1161 w 3682"/>
                <a:gd name="T35" fmla="*/ 4766 h 6556"/>
                <a:gd name="T36" fmla="*/ 1350 w 3682"/>
                <a:gd name="T37" fmla="*/ 5089 h 6556"/>
                <a:gd name="T38" fmla="*/ 1574 w 3682"/>
                <a:gd name="T39" fmla="*/ 5388 h 6556"/>
                <a:gd name="T40" fmla="*/ 1831 w 3682"/>
                <a:gd name="T41" fmla="*/ 5659 h 6556"/>
                <a:gd name="T42" fmla="*/ 2114 w 3682"/>
                <a:gd name="T43" fmla="*/ 5898 h 6556"/>
                <a:gd name="T44" fmla="*/ 2425 w 3682"/>
                <a:gd name="T45" fmla="*/ 6106 h 6556"/>
                <a:gd name="T46" fmla="*/ 2760 w 3682"/>
                <a:gd name="T47" fmla="*/ 6277 h 6556"/>
                <a:gd name="T48" fmla="*/ 3115 w 3682"/>
                <a:gd name="T49" fmla="*/ 6411 h 6556"/>
                <a:gd name="T50" fmla="*/ 3490 w 3682"/>
                <a:gd name="T51" fmla="*/ 6502 h 6556"/>
                <a:gd name="T52" fmla="*/ 3482 w 3682"/>
                <a:gd name="T53" fmla="*/ 6550 h 6556"/>
                <a:gd name="T54" fmla="*/ 3080 w 3682"/>
                <a:gd name="T55" fmla="*/ 6550 h 6556"/>
                <a:gd name="T56" fmla="*/ 2691 w 3682"/>
                <a:gd name="T57" fmla="*/ 6502 h 6556"/>
                <a:gd name="T58" fmla="*/ 2316 w 3682"/>
                <a:gd name="T59" fmla="*/ 6413 h 6556"/>
                <a:gd name="T60" fmla="*/ 1961 w 3682"/>
                <a:gd name="T61" fmla="*/ 6279 h 6556"/>
                <a:gd name="T62" fmla="*/ 1624 w 3682"/>
                <a:gd name="T63" fmla="*/ 6108 h 6556"/>
                <a:gd name="T64" fmla="*/ 1312 w 3682"/>
                <a:gd name="T65" fmla="*/ 5902 h 6556"/>
                <a:gd name="T66" fmla="*/ 1027 w 3682"/>
                <a:gd name="T67" fmla="*/ 5661 h 6556"/>
                <a:gd name="T68" fmla="*/ 772 w 3682"/>
                <a:gd name="T69" fmla="*/ 5390 h 6556"/>
                <a:gd name="T70" fmla="*/ 547 w 3682"/>
                <a:gd name="T71" fmla="*/ 5091 h 6556"/>
                <a:gd name="T72" fmla="*/ 357 w 3682"/>
                <a:gd name="T73" fmla="*/ 4768 h 6556"/>
                <a:gd name="T74" fmla="*/ 205 w 3682"/>
                <a:gd name="T75" fmla="*/ 4421 h 6556"/>
                <a:gd name="T76" fmla="*/ 94 w 3682"/>
                <a:gd name="T77" fmla="*/ 4056 h 6556"/>
                <a:gd name="T78" fmla="*/ 24 w 3682"/>
                <a:gd name="T79" fmla="*/ 3674 h 6556"/>
                <a:gd name="T80" fmla="*/ 0 w 3682"/>
                <a:gd name="T81" fmla="*/ 3279 h 6556"/>
                <a:gd name="T82" fmla="*/ 24 w 3682"/>
                <a:gd name="T83" fmla="*/ 2882 h 6556"/>
                <a:gd name="T84" fmla="*/ 94 w 3682"/>
                <a:gd name="T85" fmla="*/ 2500 h 6556"/>
                <a:gd name="T86" fmla="*/ 205 w 3682"/>
                <a:gd name="T87" fmla="*/ 2135 h 6556"/>
                <a:gd name="T88" fmla="*/ 357 w 3682"/>
                <a:gd name="T89" fmla="*/ 1788 h 6556"/>
                <a:gd name="T90" fmla="*/ 547 w 3682"/>
                <a:gd name="T91" fmla="*/ 1465 h 6556"/>
                <a:gd name="T92" fmla="*/ 772 w 3682"/>
                <a:gd name="T93" fmla="*/ 1166 h 6556"/>
                <a:gd name="T94" fmla="*/ 1027 w 3682"/>
                <a:gd name="T95" fmla="*/ 895 h 6556"/>
                <a:gd name="T96" fmla="*/ 1312 w 3682"/>
                <a:gd name="T97" fmla="*/ 656 h 6556"/>
                <a:gd name="T98" fmla="*/ 1624 w 3682"/>
                <a:gd name="T99" fmla="*/ 448 h 6556"/>
                <a:gd name="T100" fmla="*/ 1961 w 3682"/>
                <a:gd name="T101" fmla="*/ 277 h 6556"/>
                <a:gd name="T102" fmla="*/ 2316 w 3682"/>
                <a:gd name="T103" fmla="*/ 143 h 6556"/>
                <a:gd name="T104" fmla="*/ 2691 w 3682"/>
                <a:gd name="T105" fmla="*/ 54 h 6556"/>
                <a:gd name="T106" fmla="*/ 3080 w 3682"/>
                <a:gd name="T107" fmla="*/ 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82" h="6556">
                  <a:moveTo>
                    <a:pt x="3279" y="0"/>
                  </a:moveTo>
                  <a:lnTo>
                    <a:pt x="3482" y="6"/>
                  </a:lnTo>
                  <a:lnTo>
                    <a:pt x="3682" y="26"/>
                  </a:lnTo>
                  <a:lnTo>
                    <a:pt x="3490" y="54"/>
                  </a:lnTo>
                  <a:lnTo>
                    <a:pt x="3301" y="96"/>
                  </a:lnTo>
                  <a:lnTo>
                    <a:pt x="3115" y="145"/>
                  </a:lnTo>
                  <a:lnTo>
                    <a:pt x="2936" y="207"/>
                  </a:lnTo>
                  <a:lnTo>
                    <a:pt x="2760" y="279"/>
                  </a:lnTo>
                  <a:lnTo>
                    <a:pt x="2591" y="361"/>
                  </a:lnTo>
                  <a:lnTo>
                    <a:pt x="2425" y="450"/>
                  </a:lnTo>
                  <a:lnTo>
                    <a:pt x="2268" y="550"/>
                  </a:lnTo>
                  <a:lnTo>
                    <a:pt x="2114" y="658"/>
                  </a:lnTo>
                  <a:lnTo>
                    <a:pt x="1969" y="773"/>
                  </a:lnTo>
                  <a:lnTo>
                    <a:pt x="1831" y="897"/>
                  </a:lnTo>
                  <a:lnTo>
                    <a:pt x="1699" y="1031"/>
                  </a:lnTo>
                  <a:lnTo>
                    <a:pt x="1574" y="1168"/>
                  </a:lnTo>
                  <a:lnTo>
                    <a:pt x="1458" y="1314"/>
                  </a:lnTo>
                  <a:lnTo>
                    <a:pt x="1350" y="1467"/>
                  </a:lnTo>
                  <a:lnTo>
                    <a:pt x="1253" y="1627"/>
                  </a:lnTo>
                  <a:lnTo>
                    <a:pt x="1161" y="1790"/>
                  </a:lnTo>
                  <a:lnTo>
                    <a:pt x="1081" y="1961"/>
                  </a:lnTo>
                  <a:lnTo>
                    <a:pt x="1009" y="2135"/>
                  </a:lnTo>
                  <a:lnTo>
                    <a:pt x="949" y="2316"/>
                  </a:lnTo>
                  <a:lnTo>
                    <a:pt x="898" y="2502"/>
                  </a:lnTo>
                  <a:lnTo>
                    <a:pt x="858" y="2689"/>
                  </a:lnTo>
                  <a:lnTo>
                    <a:pt x="828" y="2882"/>
                  </a:lnTo>
                  <a:lnTo>
                    <a:pt x="812" y="3080"/>
                  </a:lnTo>
                  <a:lnTo>
                    <a:pt x="806" y="3279"/>
                  </a:lnTo>
                  <a:lnTo>
                    <a:pt x="812" y="3478"/>
                  </a:lnTo>
                  <a:lnTo>
                    <a:pt x="828" y="3674"/>
                  </a:lnTo>
                  <a:lnTo>
                    <a:pt x="858" y="3867"/>
                  </a:lnTo>
                  <a:lnTo>
                    <a:pt x="898" y="4056"/>
                  </a:lnTo>
                  <a:lnTo>
                    <a:pt x="949" y="4240"/>
                  </a:lnTo>
                  <a:lnTo>
                    <a:pt x="1009" y="4421"/>
                  </a:lnTo>
                  <a:lnTo>
                    <a:pt x="1081" y="4597"/>
                  </a:lnTo>
                  <a:lnTo>
                    <a:pt x="1161" y="4766"/>
                  </a:lnTo>
                  <a:lnTo>
                    <a:pt x="1253" y="4931"/>
                  </a:lnTo>
                  <a:lnTo>
                    <a:pt x="1350" y="5089"/>
                  </a:lnTo>
                  <a:lnTo>
                    <a:pt x="1458" y="5242"/>
                  </a:lnTo>
                  <a:lnTo>
                    <a:pt x="1574" y="5388"/>
                  </a:lnTo>
                  <a:lnTo>
                    <a:pt x="1699" y="5527"/>
                  </a:lnTo>
                  <a:lnTo>
                    <a:pt x="1831" y="5659"/>
                  </a:lnTo>
                  <a:lnTo>
                    <a:pt x="1969" y="5783"/>
                  </a:lnTo>
                  <a:lnTo>
                    <a:pt x="2114" y="5898"/>
                  </a:lnTo>
                  <a:lnTo>
                    <a:pt x="2268" y="6006"/>
                  </a:lnTo>
                  <a:lnTo>
                    <a:pt x="2425" y="6106"/>
                  </a:lnTo>
                  <a:lnTo>
                    <a:pt x="2591" y="6197"/>
                  </a:lnTo>
                  <a:lnTo>
                    <a:pt x="2760" y="6277"/>
                  </a:lnTo>
                  <a:lnTo>
                    <a:pt x="2936" y="6349"/>
                  </a:lnTo>
                  <a:lnTo>
                    <a:pt x="3115" y="6411"/>
                  </a:lnTo>
                  <a:lnTo>
                    <a:pt x="3301" y="6462"/>
                  </a:lnTo>
                  <a:lnTo>
                    <a:pt x="3490" y="6502"/>
                  </a:lnTo>
                  <a:lnTo>
                    <a:pt x="3682" y="6532"/>
                  </a:lnTo>
                  <a:lnTo>
                    <a:pt x="3482" y="6550"/>
                  </a:lnTo>
                  <a:lnTo>
                    <a:pt x="3279" y="6556"/>
                  </a:lnTo>
                  <a:lnTo>
                    <a:pt x="3080" y="6550"/>
                  </a:lnTo>
                  <a:lnTo>
                    <a:pt x="2884" y="6532"/>
                  </a:lnTo>
                  <a:lnTo>
                    <a:pt x="2691" y="6502"/>
                  </a:lnTo>
                  <a:lnTo>
                    <a:pt x="2501" y="6462"/>
                  </a:lnTo>
                  <a:lnTo>
                    <a:pt x="2316" y="6413"/>
                  </a:lnTo>
                  <a:lnTo>
                    <a:pt x="2136" y="6351"/>
                  </a:lnTo>
                  <a:lnTo>
                    <a:pt x="1961" y="6279"/>
                  </a:lnTo>
                  <a:lnTo>
                    <a:pt x="1789" y="6199"/>
                  </a:lnTo>
                  <a:lnTo>
                    <a:pt x="1624" y="6108"/>
                  </a:lnTo>
                  <a:lnTo>
                    <a:pt x="1466" y="6010"/>
                  </a:lnTo>
                  <a:lnTo>
                    <a:pt x="1312" y="5902"/>
                  </a:lnTo>
                  <a:lnTo>
                    <a:pt x="1167" y="5785"/>
                  </a:lnTo>
                  <a:lnTo>
                    <a:pt x="1027" y="5661"/>
                  </a:lnTo>
                  <a:lnTo>
                    <a:pt x="896" y="5529"/>
                  </a:lnTo>
                  <a:lnTo>
                    <a:pt x="772" y="5390"/>
                  </a:lnTo>
                  <a:lnTo>
                    <a:pt x="654" y="5244"/>
                  </a:lnTo>
                  <a:lnTo>
                    <a:pt x="547" y="5091"/>
                  </a:lnTo>
                  <a:lnTo>
                    <a:pt x="449" y="4933"/>
                  </a:lnTo>
                  <a:lnTo>
                    <a:pt x="357" y="4768"/>
                  </a:lnTo>
                  <a:lnTo>
                    <a:pt x="277" y="4597"/>
                  </a:lnTo>
                  <a:lnTo>
                    <a:pt x="205" y="4421"/>
                  </a:lnTo>
                  <a:lnTo>
                    <a:pt x="144" y="4242"/>
                  </a:lnTo>
                  <a:lnTo>
                    <a:pt x="94" y="4056"/>
                  </a:lnTo>
                  <a:lnTo>
                    <a:pt x="54" y="3867"/>
                  </a:lnTo>
                  <a:lnTo>
                    <a:pt x="24" y="3674"/>
                  </a:lnTo>
                  <a:lnTo>
                    <a:pt x="6" y="3478"/>
                  </a:lnTo>
                  <a:lnTo>
                    <a:pt x="0" y="3279"/>
                  </a:lnTo>
                  <a:lnTo>
                    <a:pt x="6" y="3078"/>
                  </a:lnTo>
                  <a:lnTo>
                    <a:pt x="24" y="2882"/>
                  </a:lnTo>
                  <a:lnTo>
                    <a:pt x="54" y="2689"/>
                  </a:lnTo>
                  <a:lnTo>
                    <a:pt x="94" y="2500"/>
                  </a:lnTo>
                  <a:lnTo>
                    <a:pt x="144" y="2314"/>
                  </a:lnTo>
                  <a:lnTo>
                    <a:pt x="205" y="2135"/>
                  </a:lnTo>
                  <a:lnTo>
                    <a:pt x="277" y="1959"/>
                  </a:lnTo>
                  <a:lnTo>
                    <a:pt x="357" y="1788"/>
                  </a:lnTo>
                  <a:lnTo>
                    <a:pt x="449" y="1625"/>
                  </a:lnTo>
                  <a:lnTo>
                    <a:pt x="547" y="1465"/>
                  </a:lnTo>
                  <a:lnTo>
                    <a:pt x="654" y="1312"/>
                  </a:lnTo>
                  <a:lnTo>
                    <a:pt x="772" y="1166"/>
                  </a:lnTo>
                  <a:lnTo>
                    <a:pt x="896" y="1027"/>
                  </a:lnTo>
                  <a:lnTo>
                    <a:pt x="1027" y="895"/>
                  </a:lnTo>
                  <a:lnTo>
                    <a:pt x="1167" y="771"/>
                  </a:lnTo>
                  <a:lnTo>
                    <a:pt x="1312" y="656"/>
                  </a:lnTo>
                  <a:lnTo>
                    <a:pt x="1466" y="546"/>
                  </a:lnTo>
                  <a:lnTo>
                    <a:pt x="1624" y="448"/>
                  </a:lnTo>
                  <a:lnTo>
                    <a:pt x="1789" y="357"/>
                  </a:lnTo>
                  <a:lnTo>
                    <a:pt x="1961" y="277"/>
                  </a:lnTo>
                  <a:lnTo>
                    <a:pt x="2136" y="205"/>
                  </a:lnTo>
                  <a:lnTo>
                    <a:pt x="2316" y="143"/>
                  </a:lnTo>
                  <a:lnTo>
                    <a:pt x="2501" y="94"/>
                  </a:lnTo>
                  <a:lnTo>
                    <a:pt x="2691" y="54"/>
                  </a:lnTo>
                  <a:lnTo>
                    <a:pt x="2884" y="24"/>
                  </a:lnTo>
                  <a:lnTo>
                    <a:pt x="3080" y="6"/>
                  </a:lnTo>
                  <a:lnTo>
                    <a:pt x="3279" y="0"/>
                  </a:lnTo>
                  <a:close/>
                </a:path>
              </a:pathLst>
            </a:custGeom>
            <a:solidFill>
              <a:srgbClr val="EA2D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60" name="Freeform 57"/>
            <p:cNvSpPr>
              <a:spLocks/>
            </p:cNvSpPr>
            <p:nvPr/>
          </p:nvSpPr>
          <p:spPr bwMode="auto">
            <a:xfrm>
              <a:off x="2820" y="1695"/>
              <a:ext cx="1718" cy="1715"/>
            </a:xfrm>
            <a:custGeom>
              <a:avLst/>
              <a:gdLst>
                <a:gd name="T0" fmla="*/ 1864 w 3434"/>
                <a:gd name="T1" fmla="*/ 6 h 3431"/>
                <a:gd name="T2" fmla="*/ 2150 w 3434"/>
                <a:gd name="T3" fmla="*/ 56 h 3431"/>
                <a:gd name="T4" fmla="*/ 2417 w 3434"/>
                <a:gd name="T5" fmla="*/ 150 h 3431"/>
                <a:gd name="T6" fmla="*/ 2662 w 3434"/>
                <a:gd name="T7" fmla="*/ 283 h 3431"/>
                <a:gd name="T8" fmla="*/ 2882 w 3434"/>
                <a:gd name="T9" fmla="*/ 455 h 3431"/>
                <a:gd name="T10" fmla="*/ 3069 w 3434"/>
                <a:gd name="T11" fmla="*/ 658 h 3431"/>
                <a:gd name="T12" fmla="*/ 3223 w 3434"/>
                <a:gd name="T13" fmla="*/ 891 h 3431"/>
                <a:gd name="T14" fmla="*/ 3336 w 3434"/>
                <a:gd name="T15" fmla="*/ 1146 h 3431"/>
                <a:gd name="T16" fmla="*/ 3408 w 3434"/>
                <a:gd name="T17" fmla="*/ 1423 h 3431"/>
                <a:gd name="T18" fmla="*/ 3434 w 3434"/>
                <a:gd name="T19" fmla="*/ 1716 h 3431"/>
                <a:gd name="T20" fmla="*/ 3408 w 3434"/>
                <a:gd name="T21" fmla="*/ 2007 h 3431"/>
                <a:gd name="T22" fmla="*/ 3336 w 3434"/>
                <a:gd name="T23" fmla="*/ 2284 h 3431"/>
                <a:gd name="T24" fmla="*/ 3223 w 3434"/>
                <a:gd name="T25" fmla="*/ 2542 h 3431"/>
                <a:gd name="T26" fmla="*/ 3069 w 3434"/>
                <a:gd name="T27" fmla="*/ 2773 h 3431"/>
                <a:gd name="T28" fmla="*/ 2882 w 3434"/>
                <a:gd name="T29" fmla="*/ 2976 h 3431"/>
                <a:gd name="T30" fmla="*/ 2662 w 3434"/>
                <a:gd name="T31" fmla="*/ 3148 h 3431"/>
                <a:gd name="T32" fmla="*/ 2417 w 3434"/>
                <a:gd name="T33" fmla="*/ 3283 h 3431"/>
                <a:gd name="T34" fmla="*/ 2150 w 3434"/>
                <a:gd name="T35" fmla="*/ 3377 h 3431"/>
                <a:gd name="T36" fmla="*/ 1864 w 3434"/>
                <a:gd name="T37" fmla="*/ 3425 h 3431"/>
                <a:gd name="T38" fmla="*/ 1569 w 3434"/>
                <a:gd name="T39" fmla="*/ 3425 h 3431"/>
                <a:gd name="T40" fmla="*/ 1284 w 3434"/>
                <a:gd name="T41" fmla="*/ 3377 h 3431"/>
                <a:gd name="T42" fmla="*/ 1017 w 3434"/>
                <a:gd name="T43" fmla="*/ 3283 h 3431"/>
                <a:gd name="T44" fmla="*/ 771 w 3434"/>
                <a:gd name="T45" fmla="*/ 3148 h 3431"/>
                <a:gd name="T46" fmla="*/ 552 w 3434"/>
                <a:gd name="T47" fmla="*/ 2976 h 3431"/>
                <a:gd name="T48" fmla="*/ 365 w 3434"/>
                <a:gd name="T49" fmla="*/ 2773 h 3431"/>
                <a:gd name="T50" fmla="*/ 211 w 3434"/>
                <a:gd name="T51" fmla="*/ 2542 h 3431"/>
                <a:gd name="T52" fmla="*/ 97 w 3434"/>
                <a:gd name="T53" fmla="*/ 2284 h 3431"/>
                <a:gd name="T54" fmla="*/ 26 w 3434"/>
                <a:gd name="T55" fmla="*/ 2007 h 3431"/>
                <a:gd name="T56" fmla="*/ 0 w 3434"/>
                <a:gd name="T57" fmla="*/ 1716 h 3431"/>
                <a:gd name="T58" fmla="*/ 26 w 3434"/>
                <a:gd name="T59" fmla="*/ 1423 h 3431"/>
                <a:gd name="T60" fmla="*/ 97 w 3434"/>
                <a:gd name="T61" fmla="*/ 1146 h 3431"/>
                <a:gd name="T62" fmla="*/ 211 w 3434"/>
                <a:gd name="T63" fmla="*/ 891 h 3431"/>
                <a:gd name="T64" fmla="*/ 365 w 3434"/>
                <a:gd name="T65" fmla="*/ 658 h 3431"/>
                <a:gd name="T66" fmla="*/ 552 w 3434"/>
                <a:gd name="T67" fmla="*/ 455 h 3431"/>
                <a:gd name="T68" fmla="*/ 771 w 3434"/>
                <a:gd name="T69" fmla="*/ 283 h 3431"/>
                <a:gd name="T70" fmla="*/ 1017 w 3434"/>
                <a:gd name="T71" fmla="*/ 150 h 3431"/>
                <a:gd name="T72" fmla="*/ 1284 w 3434"/>
                <a:gd name="T73" fmla="*/ 56 h 3431"/>
                <a:gd name="T74" fmla="*/ 1569 w 3434"/>
                <a:gd name="T75" fmla="*/ 6 h 3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434" h="3431">
                  <a:moveTo>
                    <a:pt x="1717" y="0"/>
                  </a:moveTo>
                  <a:lnTo>
                    <a:pt x="1864" y="6"/>
                  </a:lnTo>
                  <a:lnTo>
                    <a:pt x="2010" y="24"/>
                  </a:lnTo>
                  <a:lnTo>
                    <a:pt x="2150" y="56"/>
                  </a:lnTo>
                  <a:lnTo>
                    <a:pt x="2285" y="96"/>
                  </a:lnTo>
                  <a:lnTo>
                    <a:pt x="2417" y="150"/>
                  </a:lnTo>
                  <a:lnTo>
                    <a:pt x="2543" y="211"/>
                  </a:lnTo>
                  <a:lnTo>
                    <a:pt x="2662" y="283"/>
                  </a:lnTo>
                  <a:lnTo>
                    <a:pt x="2776" y="365"/>
                  </a:lnTo>
                  <a:lnTo>
                    <a:pt x="2882" y="455"/>
                  </a:lnTo>
                  <a:lnTo>
                    <a:pt x="2979" y="552"/>
                  </a:lnTo>
                  <a:lnTo>
                    <a:pt x="3069" y="658"/>
                  </a:lnTo>
                  <a:lnTo>
                    <a:pt x="3151" y="772"/>
                  </a:lnTo>
                  <a:lnTo>
                    <a:pt x="3223" y="891"/>
                  </a:lnTo>
                  <a:lnTo>
                    <a:pt x="3285" y="1015"/>
                  </a:lnTo>
                  <a:lnTo>
                    <a:pt x="3336" y="1146"/>
                  </a:lnTo>
                  <a:lnTo>
                    <a:pt x="3378" y="1282"/>
                  </a:lnTo>
                  <a:lnTo>
                    <a:pt x="3408" y="1423"/>
                  </a:lnTo>
                  <a:lnTo>
                    <a:pt x="3428" y="1567"/>
                  </a:lnTo>
                  <a:lnTo>
                    <a:pt x="3434" y="1716"/>
                  </a:lnTo>
                  <a:lnTo>
                    <a:pt x="3428" y="1864"/>
                  </a:lnTo>
                  <a:lnTo>
                    <a:pt x="3408" y="2007"/>
                  </a:lnTo>
                  <a:lnTo>
                    <a:pt x="3378" y="2149"/>
                  </a:lnTo>
                  <a:lnTo>
                    <a:pt x="3336" y="2284"/>
                  </a:lnTo>
                  <a:lnTo>
                    <a:pt x="3285" y="2416"/>
                  </a:lnTo>
                  <a:lnTo>
                    <a:pt x="3223" y="2542"/>
                  </a:lnTo>
                  <a:lnTo>
                    <a:pt x="3151" y="2661"/>
                  </a:lnTo>
                  <a:lnTo>
                    <a:pt x="3069" y="2773"/>
                  </a:lnTo>
                  <a:lnTo>
                    <a:pt x="2979" y="2878"/>
                  </a:lnTo>
                  <a:lnTo>
                    <a:pt x="2882" y="2976"/>
                  </a:lnTo>
                  <a:lnTo>
                    <a:pt x="2776" y="3068"/>
                  </a:lnTo>
                  <a:lnTo>
                    <a:pt x="2662" y="3148"/>
                  </a:lnTo>
                  <a:lnTo>
                    <a:pt x="2543" y="3219"/>
                  </a:lnTo>
                  <a:lnTo>
                    <a:pt x="2417" y="3283"/>
                  </a:lnTo>
                  <a:lnTo>
                    <a:pt x="2285" y="3335"/>
                  </a:lnTo>
                  <a:lnTo>
                    <a:pt x="2150" y="3377"/>
                  </a:lnTo>
                  <a:lnTo>
                    <a:pt x="2010" y="3407"/>
                  </a:lnTo>
                  <a:lnTo>
                    <a:pt x="1864" y="3425"/>
                  </a:lnTo>
                  <a:lnTo>
                    <a:pt x="1717" y="3431"/>
                  </a:lnTo>
                  <a:lnTo>
                    <a:pt x="1569" y="3425"/>
                  </a:lnTo>
                  <a:lnTo>
                    <a:pt x="1424" y="3407"/>
                  </a:lnTo>
                  <a:lnTo>
                    <a:pt x="1284" y="3377"/>
                  </a:lnTo>
                  <a:lnTo>
                    <a:pt x="1146" y="3335"/>
                  </a:lnTo>
                  <a:lnTo>
                    <a:pt x="1017" y="3283"/>
                  </a:lnTo>
                  <a:lnTo>
                    <a:pt x="891" y="3219"/>
                  </a:lnTo>
                  <a:lnTo>
                    <a:pt x="771" y="3148"/>
                  </a:lnTo>
                  <a:lnTo>
                    <a:pt x="658" y="3068"/>
                  </a:lnTo>
                  <a:lnTo>
                    <a:pt x="552" y="2976"/>
                  </a:lnTo>
                  <a:lnTo>
                    <a:pt x="454" y="2878"/>
                  </a:lnTo>
                  <a:lnTo>
                    <a:pt x="365" y="2773"/>
                  </a:lnTo>
                  <a:lnTo>
                    <a:pt x="283" y="2661"/>
                  </a:lnTo>
                  <a:lnTo>
                    <a:pt x="211" y="2542"/>
                  </a:lnTo>
                  <a:lnTo>
                    <a:pt x="149" y="2416"/>
                  </a:lnTo>
                  <a:lnTo>
                    <a:pt x="97" y="2284"/>
                  </a:lnTo>
                  <a:lnTo>
                    <a:pt x="55" y="2149"/>
                  </a:lnTo>
                  <a:lnTo>
                    <a:pt x="26" y="2007"/>
                  </a:lnTo>
                  <a:lnTo>
                    <a:pt x="6" y="1864"/>
                  </a:lnTo>
                  <a:lnTo>
                    <a:pt x="0" y="1716"/>
                  </a:lnTo>
                  <a:lnTo>
                    <a:pt x="6" y="1567"/>
                  </a:lnTo>
                  <a:lnTo>
                    <a:pt x="26" y="1423"/>
                  </a:lnTo>
                  <a:lnTo>
                    <a:pt x="55" y="1282"/>
                  </a:lnTo>
                  <a:lnTo>
                    <a:pt x="97" y="1146"/>
                  </a:lnTo>
                  <a:lnTo>
                    <a:pt x="149" y="1015"/>
                  </a:lnTo>
                  <a:lnTo>
                    <a:pt x="211" y="891"/>
                  </a:lnTo>
                  <a:lnTo>
                    <a:pt x="283" y="772"/>
                  </a:lnTo>
                  <a:lnTo>
                    <a:pt x="365" y="658"/>
                  </a:lnTo>
                  <a:lnTo>
                    <a:pt x="454" y="552"/>
                  </a:lnTo>
                  <a:lnTo>
                    <a:pt x="552" y="455"/>
                  </a:lnTo>
                  <a:lnTo>
                    <a:pt x="658" y="365"/>
                  </a:lnTo>
                  <a:lnTo>
                    <a:pt x="771" y="283"/>
                  </a:lnTo>
                  <a:lnTo>
                    <a:pt x="891" y="211"/>
                  </a:lnTo>
                  <a:lnTo>
                    <a:pt x="1017" y="150"/>
                  </a:lnTo>
                  <a:lnTo>
                    <a:pt x="1146" y="96"/>
                  </a:lnTo>
                  <a:lnTo>
                    <a:pt x="1284" y="56"/>
                  </a:lnTo>
                  <a:lnTo>
                    <a:pt x="1424" y="24"/>
                  </a:lnTo>
                  <a:lnTo>
                    <a:pt x="1569" y="6"/>
                  </a:lnTo>
                  <a:lnTo>
                    <a:pt x="1717" y="0"/>
                  </a:lnTo>
                  <a:close/>
                </a:path>
              </a:pathLst>
            </a:custGeom>
            <a:solidFill>
              <a:srgbClr val="E6E6E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62" name="직사각형 61"/>
          <p:cNvSpPr/>
          <p:nvPr/>
        </p:nvSpPr>
        <p:spPr>
          <a:xfrm>
            <a:off x="3589915" y="921265"/>
            <a:ext cx="5469369" cy="6847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ko-KR" sz="2400" i="1" dirty="0">
                <a:solidFill>
                  <a:schemeClr val="bg1"/>
                </a:solidFill>
                <a:cs typeface="Aharoni" panose="02010803020104030203" pitchFamily="2" charset="-79"/>
              </a:rPr>
              <a:t>POWER POINT </a:t>
            </a:r>
            <a:r>
              <a:rPr lang="en-US" altLang="ko-KR" sz="3200" b="1" i="1" dirty="0" smtClean="0">
                <a:solidFill>
                  <a:schemeClr val="bg1"/>
                </a:solidFill>
                <a:cs typeface="Aharoni" panose="02010803020104030203" pitchFamily="2" charset="-79"/>
              </a:rPr>
              <a:t>PRESENTATION</a:t>
            </a:r>
            <a:endParaRPr lang="en-US" altLang="ko-KR" sz="3200" b="1" i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92124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256</Words>
  <Application>Microsoft Office PowerPoint</Application>
  <PresentationFormat>와이드스크린</PresentationFormat>
  <Paragraphs>64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Aharoni</vt:lpstr>
      <vt:lpstr>맑은 고딕</vt:lpstr>
      <vt:lpstr>Arial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cho</dc:creator>
  <cp:lastModifiedBy>Microsoft 계정</cp:lastModifiedBy>
  <cp:revision>47</cp:revision>
  <dcterms:created xsi:type="dcterms:W3CDTF">2017-03-10T09:00:47Z</dcterms:created>
  <dcterms:modified xsi:type="dcterms:W3CDTF">2024-05-14T08:05:04Z</dcterms:modified>
</cp:coreProperties>
</file>