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392"/>
    <a:srgbClr val="ED6A7A"/>
    <a:srgbClr val="FFEFEB"/>
    <a:srgbClr val="F0F5F8"/>
    <a:srgbClr val="8EA0B8"/>
    <a:srgbClr val="CACDD4"/>
    <a:srgbClr val="E75454"/>
    <a:srgbClr val="3F4042"/>
    <a:srgbClr val="4A4B50"/>
    <a:srgbClr val="56C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80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4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72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43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61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838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92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0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54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731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069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7B0C-A4BE-48B4-B30A-8543741380C6}" type="datetimeFigureOut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DBCB-0EC8-4FD5-A030-6CCDDCA2C9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136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1193800"/>
          </a:xfrm>
          <a:prstGeom prst="rect">
            <a:avLst/>
          </a:prstGeom>
          <a:solidFill>
            <a:srgbClr val="56C2F9"/>
          </a:solidFill>
          <a:ln>
            <a:noFill/>
          </a:ln>
          <a:effectLst>
            <a:outerShdw blurRad="228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8270874" y="1787071"/>
            <a:ext cx="2752725" cy="723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오늘 뭐해요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47674" y="2706915"/>
            <a:ext cx="2625726" cy="723900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네</a:t>
            </a:r>
            <a:r>
              <a:rPr lang="en-US" altLang="ko-KR" dirty="0" smtClean="0">
                <a:solidFill>
                  <a:schemeClr val="bg1"/>
                </a:solidFill>
              </a:rPr>
              <a:t>!!</a:t>
            </a:r>
            <a:r>
              <a:rPr lang="ko-KR" altLang="en-US" dirty="0" smtClean="0">
                <a:solidFill>
                  <a:schemeClr val="bg1"/>
                </a:solidFill>
              </a:rPr>
              <a:t> 안녕하세요</a:t>
            </a:r>
            <a:r>
              <a:rPr lang="en-US" altLang="ko-KR" dirty="0" smtClean="0">
                <a:solidFill>
                  <a:schemeClr val="bg1"/>
                </a:solidFill>
              </a:rPr>
              <a:t>~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47674" y="3722915"/>
            <a:ext cx="6143626" cy="723900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bg1"/>
                </a:solidFill>
              </a:rPr>
              <a:t>날씨도 좋은데 커피나 한잔 하러 갈까 생각 중이에요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47674" y="4770665"/>
            <a:ext cx="2308226" cy="1530350"/>
          </a:xfrm>
          <a:prstGeom prst="roundRect">
            <a:avLst>
              <a:gd name="adj" fmla="val 12656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9312442" y="5812063"/>
            <a:ext cx="1711157" cy="723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부럽네요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!!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9915429" y="2670819"/>
            <a:ext cx="1079142" cy="313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ko-KR" altLang="en-US" sz="1100" dirty="0" smtClean="0">
                <a:solidFill>
                  <a:srgbClr val="3A3A3A"/>
                </a:solidFill>
              </a:rPr>
              <a:t>오후 </a:t>
            </a:r>
            <a:r>
              <a:rPr lang="en-US" altLang="ko-KR" sz="1100" dirty="0" smtClean="0">
                <a:solidFill>
                  <a:srgbClr val="3A3A3A"/>
                </a:solidFill>
              </a:rPr>
              <a:t>2</a:t>
            </a:r>
            <a:r>
              <a:rPr lang="ko-KR" altLang="en-US" sz="1100" dirty="0" smtClean="0">
                <a:solidFill>
                  <a:srgbClr val="3A3A3A"/>
                </a:solidFill>
              </a:rPr>
              <a:t>시 </a:t>
            </a:r>
            <a:r>
              <a:rPr lang="en-US" altLang="ko-KR" sz="1100" dirty="0" smtClean="0">
                <a:solidFill>
                  <a:srgbClr val="3A3A3A"/>
                </a:solidFill>
              </a:rPr>
              <a:t>10</a:t>
            </a:r>
            <a:r>
              <a:rPr lang="ko-KR" altLang="en-US" sz="1100" dirty="0" smtClean="0">
                <a:solidFill>
                  <a:srgbClr val="3A3A3A"/>
                </a:solidFill>
              </a:rPr>
              <a:t>분</a:t>
            </a:r>
            <a:endParaRPr lang="ko-KR" altLang="en-US" sz="1100" dirty="0">
              <a:solidFill>
                <a:srgbClr val="3A3A3A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409806" y="81823"/>
            <a:ext cx="4910139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000" i="1" dirty="0">
                <a:solidFill>
                  <a:prstClr val="white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28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3748228" y="99813"/>
            <a:ext cx="763177" cy="763177"/>
            <a:chOff x="348344" y="155575"/>
            <a:chExt cx="800100" cy="800100"/>
          </a:xfrm>
        </p:grpSpPr>
        <p:sp>
          <p:nvSpPr>
            <p:cNvPr id="16" name="타원 15"/>
            <p:cNvSpPr/>
            <p:nvPr/>
          </p:nvSpPr>
          <p:spPr>
            <a:xfrm>
              <a:off x="348344" y="155575"/>
              <a:ext cx="800100" cy="800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56667" y="275505"/>
              <a:ext cx="583454" cy="642789"/>
              <a:chOff x="2257" y="684"/>
              <a:chExt cx="2891" cy="3185"/>
            </a:xfrm>
          </p:grpSpPr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3138" y="3437"/>
                <a:ext cx="1076" cy="432"/>
              </a:xfrm>
              <a:custGeom>
                <a:avLst/>
                <a:gdLst>
                  <a:gd name="T0" fmla="*/ 80 w 1076"/>
                  <a:gd name="T1" fmla="*/ 0 h 432"/>
                  <a:gd name="T2" fmla="*/ 1076 w 1076"/>
                  <a:gd name="T3" fmla="*/ 0 h 432"/>
                  <a:gd name="T4" fmla="*/ 1073 w 1076"/>
                  <a:gd name="T5" fmla="*/ 3 h 432"/>
                  <a:gd name="T6" fmla="*/ 1067 w 1076"/>
                  <a:gd name="T7" fmla="*/ 10 h 432"/>
                  <a:gd name="T8" fmla="*/ 1056 w 1076"/>
                  <a:gd name="T9" fmla="*/ 25 h 432"/>
                  <a:gd name="T10" fmla="*/ 1041 w 1076"/>
                  <a:gd name="T11" fmla="*/ 42 h 432"/>
                  <a:gd name="T12" fmla="*/ 1023 w 1076"/>
                  <a:gd name="T13" fmla="*/ 63 h 432"/>
                  <a:gd name="T14" fmla="*/ 998 w 1076"/>
                  <a:gd name="T15" fmla="*/ 88 h 432"/>
                  <a:gd name="T16" fmla="*/ 971 w 1076"/>
                  <a:gd name="T17" fmla="*/ 115 h 432"/>
                  <a:gd name="T18" fmla="*/ 939 w 1076"/>
                  <a:gd name="T19" fmla="*/ 144 h 432"/>
                  <a:gd name="T20" fmla="*/ 905 w 1076"/>
                  <a:gd name="T21" fmla="*/ 174 h 432"/>
                  <a:gd name="T22" fmla="*/ 865 w 1076"/>
                  <a:gd name="T23" fmla="*/ 206 h 432"/>
                  <a:gd name="T24" fmla="*/ 822 w 1076"/>
                  <a:gd name="T25" fmla="*/ 237 h 432"/>
                  <a:gd name="T26" fmla="*/ 774 w 1076"/>
                  <a:gd name="T27" fmla="*/ 267 h 432"/>
                  <a:gd name="T28" fmla="*/ 722 w 1076"/>
                  <a:gd name="T29" fmla="*/ 297 h 432"/>
                  <a:gd name="T30" fmla="*/ 666 w 1076"/>
                  <a:gd name="T31" fmla="*/ 326 h 432"/>
                  <a:gd name="T32" fmla="*/ 608 w 1076"/>
                  <a:gd name="T33" fmla="*/ 352 h 432"/>
                  <a:gd name="T34" fmla="*/ 544 w 1076"/>
                  <a:gd name="T35" fmla="*/ 376 h 432"/>
                  <a:gd name="T36" fmla="*/ 478 w 1076"/>
                  <a:gd name="T37" fmla="*/ 396 h 432"/>
                  <a:gd name="T38" fmla="*/ 408 w 1076"/>
                  <a:gd name="T39" fmla="*/ 412 h 432"/>
                  <a:gd name="T40" fmla="*/ 333 w 1076"/>
                  <a:gd name="T41" fmla="*/ 425 h 432"/>
                  <a:gd name="T42" fmla="*/ 256 w 1076"/>
                  <a:gd name="T43" fmla="*/ 431 h 432"/>
                  <a:gd name="T44" fmla="*/ 174 w 1076"/>
                  <a:gd name="T45" fmla="*/ 432 h 432"/>
                  <a:gd name="T46" fmla="*/ 89 w 1076"/>
                  <a:gd name="T47" fmla="*/ 428 h 432"/>
                  <a:gd name="T48" fmla="*/ 0 w 1076"/>
                  <a:gd name="T49" fmla="*/ 415 h 432"/>
                  <a:gd name="T50" fmla="*/ 29 w 1076"/>
                  <a:gd name="T51" fmla="*/ 395 h 432"/>
                  <a:gd name="T52" fmla="*/ 50 w 1076"/>
                  <a:gd name="T53" fmla="*/ 369 h 432"/>
                  <a:gd name="T54" fmla="*/ 67 w 1076"/>
                  <a:gd name="T55" fmla="*/ 339 h 432"/>
                  <a:gd name="T56" fmla="*/ 77 w 1076"/>
                  <a:gd name="T57" fmla="*/ 306 h 432"/>
                  <a:gd name="T58" fmla="*/ 77 w 1076"/>
                  <a:gd name="T59" fmla="*/ 306 h 432"/>
                  <a:gd name="T60" fmla="*/ 79 w 1076"/>
                  <a:gd name="T61" fmla="*/ 296 h 432"/>
                  <a:gd name="T62" fmla="*/ 80 w 1076"/>
                  <a:gd name="T63" fmla="*/ 292 h 432"/>
                  <a:gd name="T64" fmla="*/ 80 w 1076"/>
                  <a:gd name="T65" fmla="*/ 286 h 432"/>
                  <a:gd name="T66" fmla="*/ 80 w 1076"/>
                  <a:gd name="T67" fmla="*/ 274 h 432"/>
                  <a:gd name="T68" fmla="*/ 80 w 1076"/>
                  <a:gd name="T69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6" h="432">
                    <a:moveTo>
                      <a:pt x="80" y="0"/>
                    </a:moveTo>
                    <a:lnTo>
                      <a:pt x="1076" y="0"/>
                    </a:lnTo>
                    <a:lnTo>
                      <a:pt x="1073" y="3"/>
                    </a:lnTo>
                    <a:lnTo>
                      <a:pt x="1067" y="10"/>
                    </a:lnTo>
                    <a:lnTo>
                      <a:pt x="1056" y="25"/>
                    </a:lnTo>
                    <a:lnTo>
                      <a:pt x="1041" y="42"/>
                    </a:lnTo>
                    <a:lnTo>
                      <a:pt x="1023" y="63"/>
                    </a:lnTo>
                    <a:lnTo>
                      <a:pt x="998" y="88"/>
                    </a:lnTo>
                    <a:lnTo>
                      <a:pt x="971" y="115"/>
                    </a:lnTo>
                    <a:lnTo>
                      <a:pt x="939" y="144"/>
                    </a:lnTo>
                    <a:lnTo>
                      <a:pt x="905" y="174"/>
                    </a:lnTo>
                    <a:lnTo>
                      <a:pt x="865" y="206"/>
                    </a:lnTo>
                    <a:lnTo>
                      <a:pt x="822" y="237"/>
                    </a:lnTo>
                    <a:lnTo>
                      <a:pt x="774" y="267"/>
                    </a:lnTo>
                    <a:lnTo>
                      <a:pt x="722" y="297"/>
                    </a:lnTo>
                    <a:lnTo>
                      <a:pt x="666" y="326"/>
                    </a:lnTo>
                    <a:lnTo>
                      <a:pt x="608" y="352"/>
                    </a:lnTo>
                    <a:lnTo>
                      <a:pt x="544" y="376"/>
                    </a:lnTo>
                    <a:lnTo>
                      <a:pt x="478" y="396"/>
                    </a:lnTo>
                    <a:lnTo>
                      <a:pt x="408" y="412"/>
                    </a:lnTo>
                    <a:lnTo>
                      <a:pt x="333" y="425"/>
                    </a:lnTo>
                    <a:lnTo>
                      <a:pt x="256" y="431"/>
                    </a:lnTo>
                    <a:lnTo>
                      <a:pt x="174" y="432"/>
                    </a:lnTo>
                    <a:lnTo>
                      <a:pt x="89" y="428"/>
                    </a:lnTo>
                    <a:lnTo>
                      <a:pt x="0" y="415"/>
                    </a:lnTo>
                    <a:lnTo>
                      <a:pt x="29" y="395"/>
                    </a:lnTo>
                    <a:lnTo>
                      <a:pt x="50" y="369"/>
                    </a:lnTo>
                    <a:lnTo>
                      <a:pt x="67" y="339"/>
                    </a:lnTo>
                    <a:lnTo>
                      <a:pt x="77" y="306"/>
                    </a:lnTo>
                    <a:lnTo>
                      <a:pt x="77" y="306"/>
                    </a:lnTo>
                    <a:lnTo>
                      <a:pt x="79" y="296"/>
                    </a:lnTo>
                    <a:lnTo>
                      <a:pt x="80" y="292"/>
                    </a:lnTo>
                    <a:lnTo>
                      <a:pt x="80" y="286"/>
                    </a:lnTo>
                    <a:lnTo>
                      <a:pt x="80" y="274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DC88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4297" y="684"/>
                <a:ext cx="851" cy="1739"/>
              </a:xfrm>
              <a:custGeom>
                <a:avLst/>
                <a:gdLst>
                  <a:gd name="T0" fmla="*/ 0 w 851"/>
                  <a:gd name="T1" fmla="*/ 0 h 1739"/>
                  <a:gd name="T2" fmla="*/ 6 w 851"/>
                  <a:gd name="T3" fmla="*/ 0 h 1739"/>
                  <a:gd name="T4" fmla="*/ 85 w 851"/>
                  <a:gd name="T5" fmla="*/ 3 h 1739"/>
                  <a:gd name="T6" fmla="*/ 162 w 851"/>
                  <a:gd name="T7" fmla="*/ 14 h 1739"/>
                  <a:gd name="T8" fmla="*/ 239 w 851"/>
                  <a:gd name="T9" fmla="*/ 33 h 1739"/>
                  <a:gd name="T10" fmla="*/ 313 w 851"/>
                  <a:gd name="T11" fmla="*/ 57 h 1739"/>
                  <a:gd name="T12" fmla="*/ 385 w 851"/>
                  <a:gd name="T13" fmla="*/ 89 h 1739"/>
                  <a:gd name="T14" fmla="*/ 454 w 851"/>
                  <a:gd name="T15" fmla="*/ 128 h 1739"/>
                  <a:gd name="T16" fmla="*/ 520 w 851"/>
                  <a:gd name="T17" fmla="*/ 175 h 1739"/>
                  <a:gd name="T18" fmla="*/ 582 w 851"/>
                  <a:gd name="T19" fmla="*/ 227 h 1739"/>
                  <a:gd name="T20" fmla="*/ 638 w 851"/>
                  <a:gd name="T21" fmla="*/ 284 h 1739"/>
                  <a:gd name="T22" fmla="*/ 688 w 851"/>
                  <a:gd name="T23" fmla="*/ 346 h 1739"/>
                  <a:gd name="T24" fmla="*/ 731 w 851"/>
                  <a:gd name="T25" fmla="*/ 412 h 1739"/>
                  <a:gd name="T26" fmla="*/ 769 w 851"/>
                  <a:gd name="T27" fmla="*/ 481 h 1739"/>
                  <a:gd name="T28" fmla="*/ 799 w 851"/>
                  <a:gd name="T29" fmla="*/ 554 h 1739"/>
                  <a:gd name="T30" fmla="*/ 823 w 851"/>
                  <a:gd name="T31" fmla="*/ 630 h 1739"/>
                  <a:gd name="T32" fmla="*/ 839 w 851"/>
                  <a:gd name="T33" fmla="*/ 707 h 1739"/>
                  <a:gd name="T34" fmla="*/ 849 w 851"/>
                  <a:gd name="T35" fmla="*/ 786 h 1739"/>
                  <a:gd name="T36" fmla="*/ 851 w 851"/>
                  <a:gd name="T37" fmla="*/ 867 h 1739"/>
                  <a:gd name="T38" fmla="*/ 845 w 851"/>
                  <a:gd name="T39" fmla="*/ 948 h 1739"/>
                  <a:gd name="T40" fmla="*/ 746 w 851"/>
                  <a:gd name="T41" fmla="*/ 1739 h 1739"/>
                  <a:gd name="T42" fmla="*/ 0 w 851"/>
                  <a:gd name="T43" fmla="*/ 1739 h 1739"/>
                  <a:gd name="T44" fmla="*/ 0 w 851"/>
                  <a:gd name="T45" fmla="*/ 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1" h="1739">
                    <a:moveTo>
                      <a:pt x="0" y="0"/>
                    </a:moveTo>
                    <a:lnTo>
                      <a:pt x="6" y="0"/>
                    </a:lnTo>
                    <a:lnTo>
                      <a:pt x="85" y="3"/>
                    </a:lnTo>
                    <a:lnTo>
                      <a:pt x="162" y="14"/>
                    </a:lnTo>
                    <a:lnTo>
                      <a:pt x="239" y="33"/>
                    </a:lnTo>
                    <a:lnTo>
                      <a:pt x="313" y="57"/>
                    </a:lnTo>
                    <a:lnTo>
                      <a:pt x="385" y="89"/>
                    </a:lnTo>
                    <a:lnTo>
                      <a:pt x="454" y="128"/>
                    </a:lnTo>
                    <a:lnTo>
                      <a:pt x="520" y="175"/>
                    </a:lnTo>
                    <a:lnTo>
                      <a:pt x="582" y="227"/>
                    </a:lnTo>
                    <a:lnTo>
                      <a:pt x="638" y="284"/>
                    </a:lnTo>
                    <a:lnTo>
                      <a:pt x="688" y="346"/>
                    </a:lnTo>
                    <a:lnTo>
                      <a:pt x="731" y="412"/>
                    </a:lnTo>
                    <a:lnTo>
                      <a:pt x="769" y="481"/>
                    </a:lnTo>
                    <a:lnTo>
                      <a:pt x="799" y="554"/>
                    </a:lnTo>
                    <a:lnTo>
                      <a:pt x="823" y="630"/>
                    </a:lnTo>
                    <a:lnTo>
                      <a:pt x="839" y="707"/>
                    </a:lnTo>
                    <a:lnTo>
                      <a:pt x="849" y="786"/>
                    </a:lnTo>
                    <a:lnTo>
                      <a:pt x="851" y="867"/>
                    </a:lnTo>
                    <a:lnTo>
                      <a:pt x="845" y="948"/>
                    </a:lnTo>
                    <a:lnTo>
                      <a:pt x="746" y="1739"/>
                    </a:lnTo>
                    <a:lnTo>
                      <a:pt x="0" y="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4A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2257" y="932"/>
                <a:ext cx="631" cy="1491"/>
              </a:xfrm>
              <a:custGeom>
                <a:avLst/>
                <a:gdLst>
                  <a:gd name="T0" fmla="*/ 425 w 631"/>
                  <a:gd name="T1" fmla="*/ 0 h 1491"/>
                  <a:gd name="T2" fmla="*/ 631 w 631"/>
                  <a:gd name="T3" fmla="*/ 0 h 1491"/>
                  <a:gd name="T4" fmla="*/ 631 w 631"/>
                  <a:gd name="T5" fmla="*/ 1491 h 1491"/>
                  <a:gd name="T6" fmla="*/ 132 w 631"/>
                  <a:gd name="T7" fmla="*/ 1491 h 1491"/>
                  <a:gd name="T8" fmla="*/ 3 w 631"/>
                  <a:gd name="T9" fmla="*/ 456 h 1491"/>
                  <a:gd name="T10" fmla="*/ 3 w 631"/>
                  <a:gd name="T11" fmla="*/ 451 h 1491"/>
                  <a:gd name="T12" fmla="*/ 0 w 631"/>
                  <a:gd name="T13" fmla="*/ 390 h 1491"/>
                  <a:gd name="T14" fmla="*/ 7 w 631"/>
                  <a:gd name="T15" fmla="*/ 333 h 1491"/>
                  <a:gd name="T16" fmla="*/ 23 w 631"/>
                  <a:gd name="T17" fmla="*/ 278 h 1491"/>
                  <a:gd name="T18" fmla="*/ 46 w 631"/>
                  <a:gd name="T19" fmla="*/ 225 h 1491"/>
                  <a:gd name="T20" fmla="*/ 75 w 631"/>
                  <a:gd name="T21" fmla="*/ 178 h 1491"/>
                  <a:gd name="T22" fmla="*/ 112 w 631"/>
                  <a:gd name="T23" fmla="*/ 135 h 1491"/>
                  <a:gd name="T24" fmla="*/ 154 w 631"/>
                  <a:gd name="T25" fmla="*/ 96 h 1491"/>
                  <a:gd name="T26" fmla="*/ 200 w 631"/>
                  <a:gd name="T27" fmla="*/ 63 h 1491"/>
                  <a:gd name="T28" fmla="*/ 252 w 631"/>
                  <a:gd name="T29" fmla="*/ 36 h 1491"/>
                  <a:gd name="T30" fmla="*/ 306 w 631"/>
                  <a:gd name="T31" fmla="*/ 16 h 1491"/>
                  <a:gd name="T32" fmla="*/ 365 w 631"/>
                  <a:gd name="T33" fmla="*/ 4 h 1491"/>
                  <a:gd name="T34" fmla="*/ 425 w 631"/>
                  <a:gd name="T35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1" h="1491">
                    <a:moveTo>
                      <a:pt x="425" y="0"/>
                    </a:moveTo>
                    <a:lnTo>
                      <a:pt x="631" y="0"/>
                    </a:lnTo>
                    <a:lnTo>
                      <a:pt x="631" y="1491"/>
                    </a:lnTo>
                    <a:lnTo>
                      <a:pt x="132" y="1491"/>
                    </a:lnTo>
                    <a:lnTo>
                      <a:pt x="3" y="456"/>
                    </a:lnTo>
                    <a:lnTo>
                      <a:pt x="3" y="451"/>
                    </a:lnTo>
                    <a:lnTo>
                      <a:pt x="0" y="390"/>
                    </a:lnTo>
                    <a:lnTo>
                      <a:pt x="7" y="333"/>
                    </a:lnTo>
                    <a:lnTo>
                      <a:pt x="23" y="278"/>
                    </a:lnTo>
                    <a:lnTo>
                      <a:pt x="46" y="225"/>
                    </a:lnTo>
                    <a:lnTo>
                      <a:pt x="75" y="178"/>
                    </a:lnTo>
                    <a:lnTo>
                      <a:pt x="112" y="135"/>
                    </a:lnTo>
                    <a:lnTo>
                      <a:pt x="154" y="96"/>
                    </a:lnTo>
                    <a:lnTo>
                      <a:pt x="200" y="63"/>
                    </a:lnTo>
                    <a:lnTo>
                      <a:pt x="252" y="36"/>
                    </a:lnTo>
                    <a:lnTo>
                      <a:pt x="306" y="16"/>
                    </a:lnTo>
                    <a:lnTo>
                      <a:pt x="365" y="4"/>
                    </a:ln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2307" y="1677"/>
                <a:ext cx="2819" cy="1904"/>
              </a:xfrm>
              <a:custGeom>
                <a:avLst/>
                <a:gdLst>
                  <a:gd name="T0" fmla="*/ 2155 w 2819"/>
                  <a:gd name="T1" fmla="*/ 0 h 1904"/>
                  <a:gd name="T2" fmla="*/ 2275 w 2819"/>
                  <a:gd name="T3" fmla="*/ 17 h 1904"/>
                  <a:gd name="T4" fmla="*/ 2381 w 2819"/>
                  <a:gd name="T5" fmla="*/ 67 h 1904"/>
                  <a:gd name="T6" fmla="*/ 2469 w 2819"/>
                  <a:gd name="T7" fmla="*/ 142 h 1904"/>
                  <a:gd name="T8" fmla="*/ 2532 w 2819"/>
                  <a:gd name="T9" fmla="*/ 239 h 1904"/>
                  <a:gd name="T10" fmla="*/ 2565 w 2819"/>
                  <a:gd name="T11" fmla="*/ 353 h 1904"/>
                  <a:gd name="T12" fmla="*/ 2569 w 2819"/>
                  <a:gd name="T13" fmla="*/ 579 h 1904"/>
                  <a:gd name="T14" fmla="*/ 2657 w 2819"/>
                  <a:gd name="T15" fmla="*/ 595 h 1904"/>
                  <a:gd name="T16" fmla="*/ 2730 w 2819"/>
                  <a:gd name="T17" fmla="*/ 638 h 1904"/>
                  <a:gd name="T18" fmla="*/ 2785 w 2819"/>
                  <a:gd name="T19" fmla="*/ 703 h 1904"/>
                  <a:gd name="T20" fmla="*/ 2815 w 2819"/>
                  <a:gd name="T21" fmla="*/ 783 h 1904"/>
                  <a:gd name="T22" fmla="*/ 2815 w 2819"/>
                  <a:gd name="T23" fmla="*/ 872 h 1904"/>
                  <a:gd name="T24" fmla="*/ 2785 w 2819"/>
                  <a:gd name="T25" fmla="*/ 954 h 1904"/>
                  <a:gd name="T26" fmla="*/ 2730 w 2819"/>
                  <a:gd name="T27" fmla="*/ 1019 h 1904"/>
                  <a:gd name="T28" fmla="*/ 2657 w 2819"/>
                  <a:gd name="T29" fmla="*/ 1062 h 1904"/>
                  <a:gd name="T30" fmla="*/ 2569 w 2819"/>
                  <a:gd name="T31" fmla="*/ 1076 h 1904"/>
                  <a:gd name="T32" fmla="*/ 2566 w 2819"/>
                  <a:gd name="T33" fmla="*/ 1219 h 1904"/>
                  <a:gd name="T34" fmla="*/ 2539 w 2819"/>
                  <a:gd name="T35" fmla="*/ 1333 h 1904"/>
                  <a:gd name="T36" fmla="*/ 2486 w 2819"/>
                  <a:gd name="T37" fmla="*/ 1435 h 1904"/>
                  <a:gd name="T38" fmla="*/ 2411 w 2819"/>
                  <a:gd name="T39" fmla="*/ 1522 h 1904"/>
                  <a:gd name="T40" fmla="*/ 2318 w 2819"/>
                  <a:gd name="T41" fmla="*/ 1591 h 1904"/>
                  <a:gd name="T42" fmla="*/ 1727 w 2819"/>
                  <a:gd name="T43" fmla="*/ 1841 h 1904"/>
                  <a:gd name="T44" fmla="*/ 1572 w 2819"/>
                  <a:gd name="T45" fmla="*/ 1888 h 1904"/>
                  <a:gd name="T46" fmla="*/ 1408 w 2819"/>
                  <a:gd name="T47" fmla="*/ 1904 h 1904"/>
                  <a:gd name="T48" fmla="*/ 1246 w 2819"/>
                  <a:gd name="T49" fmla="*/ 1888 h 1904"/>
                  <a:gd name="T50" fmla="*/ 1091 w 2819"/>
                  <a:gd name="T51" fmla="*/ 1841 h 1904"/>
                  <a:gd name="T52" fmla="*/ 500 w 2819"/>
                  <a:gd name="T53" fmla="*/ 1591 h 1904"/>
                  <a:gd name="T54" fmla="*/ 407 w 2819"/>
                  <a:gd name="T55" fmla="*/ 1522 h 1904"/>
                  <a:gd name="T56" fmla="*/ 332 w 2819"/>
                  <a:gd name="T57" fmla="*/ 1435 h 1904"/>
                  <a:gd name="T58" fmla="*/ 279 w 2819"/>
                  <a:gd name="T59" fmla="*/ 1333 h 1904"/>
                  <a:gd name="T60" fmla="*/ 252 w 2819"/>
                  <a:gd name="T61" fmla="*/ 1219 h 1904"/>
                  <a:gd name="T62" fmla="*/ 249 w 2819"/>
                  <a:gd name="T63" fmla="*/ 1076 h 1904"/>
                  <a:gd name="T64" fmla="*/ 161 w 2819"/>
                  <a:gd name="T65" fmla="*/ 1062 h 1904"/>
                  <a:gd name="T66" fmla="*/ 88 w 2819"/>
                  <a:gd name="T67" fmla="*/ 1019 h 1904"/>
                  <a:gd name="T68" fmla="*/ 34 w 2819"/>
                  <a:gd name="T69" fmla="*/ 954 h 1904"/>
                  <a:gd name="T70" fmla="*/ 3 w 2819"/>
                  <a:gd name="T71" fmla="*/ 872 h 1904"/>
                  <a:gd name="T72" fmla="*/ 3 w 2819"/>
                  <a:gd name="T73" fmla="*/ 783 h 1904"/>
                  <a:gd name="T74" fmla="*/ 34 w 2819"/>
                  <a:gd name="T75" fmla="*/ 703 h 1904"/>
                  <a:gd name="T76" fmla="*/ 88 w 2819"/>
                  <a:gd name="T77" fmla="*/ 638 h 1904"/>
                  <a:gd name="T78" fmla="*/ 161 w 2819"/>
                  <a:gd name="T79" fmla="*/ 595 h 1904"/>
                  <a:gd name="T80" fmla="*/ 249 w 2819"/>
                  <a:gd name="T81" fmla="*/ 579 h 1904"/>
                  <a:gd name="T82" fmla="*/ 253 w 2819"/>
                  <a:gd name="T83" fmla="*/ 353 h 1904"/>
                  <a:gd name="T84" fmla="*/ 288 w 2819"/>
                  <a:gd name="T85" fmla="*/ 239 h 1904"/>
                  <a:gd name="T86" fmla="*/ 350 w 2819"/>
                  <a:gd name="T87" fmla="*/ 142 h 1904"/>
                  <a:gd name="T88" fmla="*/ 437 w 2819"/>
                  <a:gd name="T89" fmla="*/ 67 h 1904"/>
                  <a:gd name="T90" fmla="*/ 544 w 2819"/>
                  <a:gd name="T91" fmla="*/ 17 h 1904"/>
                  <a:gd name="T92" fmla="*/ 663 w 2819"/>
                  <a:gd name="T93" fmla="*/ 0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19" h="1904">
                    <a:moveTo>
                      <a:pt x="663" y="0"/>
                    </a:moveTo>
                    <a:lnTo>
                      <a:pt x="2155" y="0"/>
                    </a:lnTo>
                    <a:lnTo>
                      <a:pt x="2217" y="4"/>
                    </a:lnTo>
                    <a:lnTo>
                      <a:pt x="2275" y="17"/>
                    </a:lnTo>
                    <a:lnTo>
                      <a:pt x="2331" y="39"/>
                    </a:lnTo>
                    <a:lnTo>
                      <a:pt x="2381" y="67"/>
                    </a:lnTo>
                    <a:lnTo>
                      <a:pt x="2427" y="102"/>
                    </a:lnTo>
                    <a:lnTo>
                      <a:pt x="2469" y="142"/>
                    </a:lnTo>
                    <a:lnTo>
                      <a:pt x="2503" y="189"/>
                    </a:lnTo>
                    <a:lnTo>
                      <a:pt x="2532" y="239"/>
                    </a:lnTo>
                    <a:lnTo>
                      <a:pt x="2552" y="294"/>
                    </a:lnTo>
                    <a:lnTo>
                      <a:pt x="2565" y="353"/>
                    </a:lnTo>
                    <a:lnTo>
                      <a:pt x="2569" y="414"/>
                    </a:lnTo>
                    <a:lnTo>
                      <a:pt x="2569" y="579"/>
                    </a:lnTo>
                    <a:lnTo>
                      <a:pt x="2615" y="584"/>
                    </a:lnTo>
                    <a:lnTo>
                      <a:pt x="2657" y="595"/>
                    </a:lnTo>
                    <a:lnTo>
                      <a:pt x="2696" y="614"/>
                    </a:lnTo>
                    <a:lnTo>
                      <a:pt x="2730" y="638"/>
                    </a:lnTo>
                    <a:lnTo>
                      <a:pt x="2760" y="668"/>
                    </a:lnTo>
                    <a:lnTo>
                      <a:pt x="2785" y="703"/>
                    </a:lnTo>
                    <a:lnTo>
                      <a:pt x="2803" y="742"/>
                    </a:lnTo>
                    <a:lnTo>
                      <a:pt x="2815" y="783"/>
                    </a:lnTo>
                    <a:lnTo>
                      <a:pt x="2819" y="828"/>
                    </a:lnTo>
                    <a:lnTo>
                      <a:pt x="2815" y="872"/>
                    </a:lnTo>
                    <a:lnTo>
                      <a:pt x="2803" y="915"/>
                    </a:lnTo>
                    <a:lnTo>
                      <a:pt x="2785" y="954"/>
                    </a:lnTo>
                    <a:lnTo>
                      <a:pt x="2760" y="988"/>
                    </a:lnTo>
                    <a:lnTo>
                      <a:pt x="2730" y="1019"/>
                    </a:lnTo>
                    <a:lnTo>
                      <a:pt x="2696" y="1043"/>
                    </a:lnTo>
                    <a:lnTo>
                      <a:pt x="2657" y="1062"/>
                    </a:lnTo>
                    <a:lnTo>
                      <a:pt x="2615" y="1073"/>
                    </a:lnTo>
                    <a:lnTo>
                      <a:pt x="2569" y="1076"/>
                    </a:lnTo>
                    <a:lnTo>
                      <a:pt x="2569" y="1159"/>
                    </a:lnTo>
                    <a:lnTo>
                      <a:pt x="2566" y="1219"/>
                    </a:lnTo>
                    <a:lnTo>
                      <a:pt x="2556" y="1277"/>
                    </a:lnTo>
                    <a:lnTo>
                      <a:pt x="2539" y="1333"/>
                    </a:lnTo>
                    <a:lnTo>
                      <a:pt x="2516" y="1386"/>
                    </a:lnTo>
                    <a:lnTo>
                      <a:pt x="2486" y="1435"/>
                    </a:lnTo>
                    <a:lnTo>
                      <a:pt x="2451" y="1481"/>
                    </a:lnTo>
                    <a:lnTo>
                      <a:pt x="2411" y="1522"/>
                    </a:lnTo>
                    <a:lnTo>
                      <a:pt x="2367" y="1559"/>
                    </a:lnTo>
                    <a:lnTo>
                      <a:pt x="2318" y="1591"/>
                    </a:lnTo>
                    <a:lnTo>
                      <a:pt x="2263" y="1618"/>
                    </a:lnTo>
                    <a:lnTo>
                      <a:pt x="1727" y="1841"/>
                    </a:lnTo>
                    <a:lnTo>
                      <a:pt x="1651" y="1868"/>
                    </a:lnTo>
                    <a:lnTo>
                      <a:pt x="1572" y="1888"/>
                    </a:lnTo>
                    <a:lnTo>
                      <a:pt x="1492" y="1901"/>
                    </a:lnTo>
                    <a:lnTo>
                      <a:pt x="1408" y="1904"/>
                    </a:lnTo>
                    <a:lnTo>
                      <a:pt x="1328" y="1901"/>
                    </a:lnTo>
                    <a:lnTo>
                      <a:pt x="1246" y="1888"/>
                    </a:lnTo>
                    <a:lnTo>
                      <a:pt x="1167" y="1868"/>
                    </a:lnTo>
                    <a:lnTo>
                      <a:pt x="1091" y="1841"/>
                    </a:lnTo>
                    <a:lnTo>
                      <a:pt x="555" y="1618"/>
                    </a:lnTo>
                    <a:lnTo>
                      <a:pt x="500" y="1591"/>
                    </a:lnTo>
                    <a:lnTo>
                      <a:pt x="452" y="1559"/>
                    </a:lnTo>
                    <a:lnTo>
                      <a:pt x="407" y="1522"/>
                    </a:lnTo>
                    <a:lnTo>
                      <a:pt x="367" y="1481"/>
                    </a:lnTo>
                    <a:lnTo>
                      <a:pt x="332" y="1435"/>
                    </a:lnTo>
                    <a:lnTo>
                      <a:pt x="304" y="1386"/>
                    </a:lnTo>
                    <a:lnTo>
                      <a:pt x="279" y="1333"/>
                    </a:lnTo>
                    <a:lnTo>
                      <a:pt x="262" y="1277"/>
                    </a:lnTo>
                    <a:lnTo>
                      <a:pt x="252" y="1219"/>
                    </a:lnTo>
                    <a:lnTo>
                      <a:pt x="249" y="1159"/>
                    </a:lnTo>
                    <a:lnTo>
                      <a:pt x="249" y="1076"/>
                    </a:lnTo>
                    <a:lnTo>
                      <a:pt x="204" y="1073"/>
                    </a:lnTo>
                    <a:lnTo>
                      <a:pt x="161" y="1062"/>
                    </a:lnTo>
                    <a:lnTo>
                      <a:pt x="123" y="1043"/>
                    </a:lnTo>
                    <a:lnTo>
                      <a:pt x="88" y="1019"/>
                    </a:lnTo>
                    <a:lnTo>
                      <a:pt x="58" y="988"/>
                    </a:lnTo>
                    <a:lnTo>
                      <a:pt x="34" y="954"/>
                    </a:lnTo>
                    <a:lnTo>
                      <a:pt x="15" y="915"/>
                    </a:lnTo>
                    <a:lnTo>
                      <a:pt x="3" y="872"/>
                    </a:lnTo>
                    <a:lnTo>
                      <a:pt x="0" y="828"/>
                    </a:lnTo>
                    <a:lnTo>
                      <a:pt x="3" y="783"/>
                    </a:lnTo>
                    <a:lnTo>
                      <a:pt x="15" y="742"/>
                    </a:lnTo>
                    <a:lnTo>
                      <a:pt x="34" y="703"/>
                    </a:lnTo>
                    <a:lnTo>
                      <a:pt x="58" y="668"/>
                    </a:lnTo>
                    <a:lnTo>
                      <a:pt x="88" y="638"/>
                    </a:lnTo>
                    <a:lnTo>
                      <a:pt x="123" y="614"/>
                    </a:lnTo>
                    <a:lnTo>
                      <a:pt x="161" y="595"/>
                    </a:lnTo>
                    <a:lnTo>
                      <a:pt x="204" y="584"/>
                    </a:lnTo>
                    <a:lnTo>
                      <a:pt x="249" y="579"/>
                    </a:lnTo>
                    <a:lnTo>
                      <a:pt x="249" y="414"/>
                    </a:lnTo>
                    <a:lnTo>
                      <a:pt x="253" y="353"/>
                    </a:lnTo>
                    <a:lnTo>
                      <a:pt x="266" y="294"/>
                    </a:lnTo>
                    <a:lnTo>
                      <a:pt x="288" y="239"/>
                    </a:lnTo>
                    <a:lnTo>
                      <a:pt x="315" y="189"/>
                    </a:lnTo>
                    <a:lnTo>
                      <a:pt x="350" y="142"/>
                    </a:lnTo>
                    <a:lnTo>
                      <a:pt x="391" y="102"/>
                    </a:lnTo>
                    <a:lnTo>
                      <a:pt x="437" y="67"/>
                    </a:lnTo>
                    <a:lnTo>
                      <a:pt x="489" y="39"/>
                    </a:lnTo>
                    <a:lnTo>
                      <a:pt x="544" y="17"/>
                    </a:lnTo>
                    <a:lnTo>
                      <a:pt x="602" y="4"/>
                    </a:lnTo>
                    <a:lnTo>
                      <a:pt x="663" y="0"/>
                    </a:lnTo>
                    <a:close/>
                  </a:path>
                </a:pathLst>
              </a:custGeom>
              <a:solidFill>
                <a:srgbClr val="FFE1B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3053" y="2340"/>
                <a:ext cx="165" cy="248"/>
              </a:xfrm>
              <a:custGeom>
                <a:avLst/>
                <a:gdLst>
                  <a:gd name="T0" fmla="*/ 83 w 165"/>
                  <a:gd name="T1" fmla="*/ 0 h 248"/>
                  <a:gd name="T2" fmla="*/ 109 w 165"/>
                  <a:gd name="T3" fmla="*/ 4 h 248"/>
                  <a:gd name="T4" fmla="*/ 132 w 165"/>
                  <a:gd name="T5" fmla="*/ 15 h 248"/>
                  <a:gd name="T6" fmla="*/ 149 w 165"/>
                  <a:gd name="T7" fmla="*/ 34 h 248"/>
                  <a:gd name="T8" fmla="*/ 161 w 165"/>
                  <a:gd name="T9" fmla="*/ 56 h 248"/>
                  <a:gd name="T10" fmla="*/ 165 w 165"/>
                  <a:gd name="T11" fmla="*/ 83 h 248"/>
                  <a:gd name="T12" fmla="*/ 165 w 165"/>
                  <a:gd name="T13" fmla="*/ 165 h 248"/>
                  <a:gd name="T14" fmla="*/ 161 w 165"/>
                  <a:gd name="T15" fmla="*/ 191 h 248"/>
                  <a:gd name="T16" fmla="*/ 149 w 165"/>
                  <a:gd name="T17" fmla="*/ 213 h 248"/>
                  <a:gd name="T18" fmla="*/ 132 w 165"/>
                  <a:gd name="T19" fmla="*/ 232 h 248"/>
                  <a:gd name="T20" fmla="*/ 109 w 165"/>
                  <a:gd name="T21" fmla="*/ 244 h 248"/>
                  <a:gd name="T22" fmla="*/ 83 w 165"/>
                  <a:gd name="T23" fmla="*/ 248 h 248"/>
                  <a:gd name="T24" fmla="*/ 56 w 165"/>
                  <a:gd name="T25" fmla="*/ 244 h 248"/>
                  <a:gd name="T26" fmla="*/ 35 w 165"/>
                  <a:gd name="T27" fmla="*/ 232 h 248"/>
                  <a:gd name="T28" fmla="*/ 16 w 165"/>
                  <a:gd name="T29" fmla="*/ 213 h 248"/>
                  <a:gd name="T30" fmla="*/ 4 w 165"/>
                  <a:gd name="T31" fmla="*/ 191 h 248"/>
                  <a:gd name="T32" fmla="*/ 0 w 165"/>
                  <a:gd name="T33" fmla="*/ 165 h 248"/>
                  <a:gd name="T34" fmla="*/ 0 w 165"/>
                  <a:gd name="T35" fmla="*/ 83 h 248"/>
                  <a:gd name="T36" fmla="*/ 4 w 165"/>
                  <a:gd name="T37" fmla="*/ 56 h 248"/>
                  <a:gd name="T38" fmla="*/ 16 w 165"/>
                  <a:gd name="T39" fmla="*/ 34 h 248"/>
                  <a:gd name="T40" fmla="*/ 35 w 165"/>
                  <a:gd name="T41" fmla="*/ 15 h 248"/>
                  <a:gd name="T42" fmla="*/ 56 w 165"/>
                  <a:gd name="T43" fmla="*/ 4 h 248"/>
                  <a:gd name="T44" fmla="*/ 83 w 165"/>
                  <a:gd name="T45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5" h="248">
                    <a:moveTo>
                      <a:pt x="83" y="0"/>
                    </a:moveTo>
                    <a:lnTo>
                      <a:pt x="109" y="4"/>
                    </a:lnTo>
                    <a:lnTo>
                      <a:pt x="132" y="15"/>
                    </a:lnTo>
                    <a:lnTo>
                      <a:pt x="149" y="34"/>
                    </a:lnTo>
                    <a:lnTo>
                      <a:pt x="161" y="56"/>
                    </a:lnTo>
                    <a:lnTo>
                      <a:pt x="165" y="83"/>
                    </a:lnTo>
                    <a:lnTo>
                      <a:pt x="165" y="165"/>
                    </a:lnTo>
                    <a:lnTo>
                      <a:pt x="161" y="191"/>
                    </a:lnTo>
                    <a:lnTo>
                      <a:pt x="149" y="213"/>
                    </a:lnTo>
                    <a:lnTo>
                      <a:pt x="132" y="232"/>
                    </a:lnTo>
                    <a:lnTo>
                      <a:pt x="109" y="244"/>
                    </a:lnTo>
                    <a:lnTo>
                      <a:pt x="83" y="248"/>
                    </a:lnTo>
                    <a:lnTo>
                      <a:pt x="56" y="244"/>
                    </a:lnTo>
                    <a:lnTo>
                      <a:pt x="35" y="232"/>
                    </a:lnTo>
                    <a:lnTo>
                      <a:pt x="16" y="213"/>
                    </a:lnTo>
                    <a:lnTo>
                      <a:pt x="4" y="191"/>
                    </a:lnTo>
                    <a:lnTo>
                      <a:pt x="0" y="165"/>
                    </a:lnTo>
                    <a:lnTo>
                      <a:pt x="0" y="83"/>
                    </a:lnTo>
                    <a:lnTo>
                      <a:pt x="4" y="56"/>
                    </a:lnTo>
                    <a:lnTo>
                      <a:pt x="16" y="34"/>
                    </a:lnTo>
                    <a:lnTo>
                      <a:pt x="35" y="15"/>
                    </a:lnTo>
                    <a:lnTo>
                      <a:pt x="56" y="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auto">
              <a:xfrm>
                <a:off x="4214" y="2340"/>
                <a:ext cx="165" cy="248"/>
              </a:xfrm>
              <a:custGeom>
                <a:avLst/>
                <a:gdLst>
                  <a:gd name="T0" fmla="*/ 83 w 165"/>
                  <a:gd name="T1" fmla="*/ 0 h 248"/>
                  <a:gd name="T2" fmla="*/ 109 w 165"/>
                  <a:gd name="T3" fmla="*/ 4 h 248"/>
                  <a:gd name="T4" fmla="*/ 132 w 165"/>
                  <a:gd name="T5" fmla="*/ 15 h 248"/>
                  <a:gd name="T6" fmla="*/ 149 w 165"/>
                  <a:gd name="T7" fmla="*/ 34 h 248"/>
                  <a:gd name="T8" fmla="*/ 161 w 165"/>
                  <a:gd name="T9" fmla="*/ 56 h 248"/>
                  <a:gd name="T10" fmla="*/ 165 w 165"/>
                  <a:gd name="T11" fmla="*/ 83 h 248"/>
                  <a:gd name="T12" fmla="*/ 165 w 165"/>
                  <a:gd name="T13" fmla="*/ 165 h 248"/>
                  <a:gd name="T14" fmla="*/ 161 w 165"/>
                  <a:gd name="T15" fmla="*/ 191 h 248"/>
                  <a:gd name="T16" fmla="*/ 149 w 165"/>
                  <a:gd name="T17" fmla="*/ 213 h 248"/>
                  <a:gd name="T18" fmla="*/ 132 w 165"/>
                  <a:gd name="T19" fmla="*/ 232 h 248"/>
                  <a:gd name="T20" fmla="*/ 109 w 165"/>
                  <a:gd name="T21" fmla="*/ 244 h 248"/>
                  <a:gd name="T22" fmla="*/ 83 w 165"/>
                  <a:gd name="T23" fmla="*/ 248 h 248"/>
                  <a:gd name="T24" fmla="*/ 56 w 165"/>
                  <a:gd name="T25" fmla="*/ 244 h 248"/>
                  <a:gd name="T26" fmla="*/ 34 w 165"/>
                  <a:gd name="T27" fmla="*/ 232 h 248"/>
                  <a:gd name="T28" fmla="*/ 16 w 165"/>
                  <a:gd name="T29" fmla="*/ 213 h 248"/>
                  <a:gd name="T30" fmla="*/ 4 w 165"/>
                  <a:gd name="T31" fmla="*/ 191 h 248"/>
                  <a:gd name="T32" fmla="*/ 0 w 165"/>
                  <a:gd name="T33" fmla="*/ 165 h 248"/>
                  <a:gd name="T34" fmla="*/ 0 w 165"/>
                  <a:gd name="T35" fmla="*/ 83 h 248"/>
                  <a:gd name="T36" fmla="*/ 4 w 165"/>
                  <a:gd name="T37" fmla="*/ 56 h 248"/>
                  <a:gd name="T38" fmla="*/ 16 w 165"/>
                  <a:gd name="T39" fmla="*/ 34 h 248"/>
                  <a:gd name="T40" fmla="*/ 34 w 165"/>
                  <a:gd name="T41" fmla="*/ 15 h 248"/>
                  <a:gd name="T42" fmla="*/ 56 w 165"/>
                  <a:gd name="T43" fmla="*/ 4 h 248"/>
                  <a:gd name="T44" fmla="*/ 83 w 165"/>
                  <a:gd name="T45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5" h="248">
                    <a:moveTo>
                      <a:pt x="83" y="0"/>
                    </a:moveTo>
                    <a:lnTo>
                      <a:pt x="109" y="4"/>
                    </a:lnTo>
                    <a:lnTo>
                      <a:pt x="132" y="15"/>
                    </a:lnTo>
                    <a:lnTo>
                      <a:pt x="149" y="34"/>
                    </a:lnTo>
                    <a:lnTo>
                      <a:pt x="161" y="56"/>
                    </a:lnTo>
                    <a:lnTo>
                      <a:pt x="165" y="83"/>
                    </a:lnTo>
                    <a:lnTo>
                      <a:pt x="165" y="165"/>
                    </a:lnTo>
                    <a:lnTo>
                      <a:pt x="161" y="191"/>
                    </a:lnTo>
                    <a:lnTo>
                      <a:pt x="149" y="213"/>
                    </a:lnTo>
                    <a:lnTo>
                      <a:pt x="132" y="232"/>
                    </a:lnTo>
                    <a:lnTo>
                      <a:pt x="109" y="244"/>
                    </a:lnTo>
                    <a:lnTo>
                      <a:pt x="83" y="248"/>
                    </a:lnTo>
                    <a:lnTo>
                      <a:pt x="56" y="244"/>
                    </a:lnTo>
                    <a:lnTo>
                      <a:pt x="34" y="232"/>
                    </a:lnTo>
                    <a:lnTo>
                      <a:pt x="16" y="213"/>
                    </a:lnTo>
                    <a:lnTo>
                      <a:pt x="4" y="191"/>
                    </a:lnTo>
                    <a:lnTo>
                      <a:pt x="0" y="165"/>
                    </a:lnTo>
                    <a:lnTo>
                      <a:pt x="0" y="83"/>
                    </a:lnTo>
                    <a:lnTo>
                      <a:pt x="4" y="56"/>
                    </a:lnTo>
                    <a:lnTo>
                      <a:pt x="16" y="34"/>
                    </a:lnTo>
                    <a:lnTo>
                      <a:pt x="34" y="15"/>
                    </a:lnTo>
                    <a:lnTo>
                      <a:pt x="56" y="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auto">
              <a:xfrm>
                <a:off x="3302" y="2919"/>
                <a:ext cx="829" cy="251"/>
              </a:xfrm>
              <a:custGeom>
                <a:avLst/>
                <a:gdLst>
                  <a:gd name="T0" fmla="*/ 739 w 829"/>
                  <a:gd name="T1" fmla="*/ 0 h 251"/>
                  <a:gd name="T2" fmla="*/ 761 w 829"/>
                  <a:gd name="T3" fmla="*/ 2 h 251"/>
                  <a:gd name="T4" fmla="*/ 781 w 829"/>
                  <a:gd name="T5" fmla="*/ 8 h 251"/>
                  <a:gd name="T6" fmla="*/ 800 w 829"/>
                  <a:gd name="T7" fmla="*/ 20 h 251"/>
                  <a:gd name="T8" fmla="*/ 814 w 829"/>
                  <a:gd name="T9" fmla="*/ 36 h 251"/>
                  <a:gd name="T10" fmla="*/ 824 w 829"/>
                  <a:gd name="T11" fmla="*/ 56 h 251"/>
                  <a:gd name="T12" fmla="*/ 829 w 829"/>
                  <a:gd name="T13" fmla="*/ 78 h 251"/>
                  <a:gd name="T14" fmla="*/ 827 w 829"/>
                  <a:gd name="T15" fmla="*/ 98 h 251"/>
                  <a:gd name="T16" fmla="*/ 821 w 829"/>
                  <a:gd name="T17" fmla="*/ 118 h 251"/>
                  <a:gd name="T18" fmla="*/ 808 w 829"/>
                  <a:gd name="T19" fmla="*/ 137 h 251"/>
                  <a:gd name="T20" fmla="*/ 793 w 829"/>
                  <a:gd name="T21" fmla="*/ 151 h 251"/>
                  <a:gd name="T22" fmla="*/ 750 w 829"/>
                  <a:gd name="T23" fmla="*/ 177 h 251"/>
                  <a:gd name="T24" fmla="*/ 702 w 829"/>
                  <a:gd name="T25" fmla="*/ 198 h 251"/>
                  <a:gd name="T26" fmla="*/ 650 w 829"/>
                  <a:gd name="T27" fmla="*/ 217 h 251"/>
                  <a:gd name="T28" fmla="*/ 596 w 829"/>
                  <a:gd name="T29" fmla="*/ 231 h 251"/>
                  <a:gd name="T30" fmla="*/ 537 w 829"/>
                  <a:gd name="T31" fmla="*/ 241 h 251"/>
                  <a:gd name="T32" fmla="*/ 477 w 829"/>
                  <a:gd name="T33" fmla="*/ 249 h 251"/>
                  <a:gd name="T34" fmla="*/ 413 w 829"/>
                  <a:gd name="T35" fmla="*/ 251 h 251"/>
                  <a:gd name="T36" fmla="*/ 352 w 829"/>
                  <a:gd name="T37" fmla="*/ 249 h 251"/>
                  <a:gd name="T38" fmla="*/ 291 w 829"/>
                  <a:gd name="T39" fmla="*/ 241 h 251"/>
                  <a:gd name="T40" fmla="*/ 232 w 829"/>
                  <a:gd name="T41" fmla="*/ 231 h 251"/>
                  <a:gd name="T42" fmla="*/ 178 w 829"/>
                  <a:gd name="T43" fmla="*/ 217 h 251"/>
                  <a:gd name="T44" fmla="*/ 126 w 829"/>
                  <a:gd name="T45" fmla="*/ 198 h 251"/>
                  <a:gd name="T46" fmla="*/ 79 w 829"/>
                  <a:gd name="T47" fmla="*/ 177 h 251"/>
                  <a:gd name="T48" fmla="*/ 36 w 829"/>
                  <a:gd name="T49" fmla="*/ 151 h 251"/>
                  <a:gd name="T50" fmla="*/ 20 w 829"/>
                  <a:gd name="T51" fmla="*/ 137 h 251"/>
                  <a:gd name="T52" fmla="*/ 8 w 829"/>
                  <a:gd name="T53" fmla="*/ 118 h 251"/>
                  <a:gd name="T54" fmla="*/ 1 w 829"/>
                  <a:gd name="T55" fmla="*/ 98 h 251"/>
                  <a:gd name="T56" fmla="*/ 0 w 829"/>
                  <a:gd name="T57" fmla="*/ 78 h 251"/>
                  <a:gd name="T58" fmla="*/ 4 w 829"/>
                  <a:gd name="T59" fmla="*/ 56 h 251"/>
                  <a:gd name="T60" fmla="*/ 14 w 829"/>
                  <a:gd name="T61" fmla="*/ 36 h 251"/>
                  <a:gd name="T62" fmla="*/ 28 w 829"/>
                  <a:gd name="T63" fmla="*/ 20 h 251"/>
                  <a:gd name="T64" fmla="*/ 47 w 829"/>
                  <a:gd name="T65" fmla="*/ 8 h 251"/>
                  <a:gd name="T66" fmla="*/ 67 w 829"/>
                  <a:gd name="T67" fmla="*/ 2 h 251"/>
                  <a:gd name="T68" fmla="*/ 89 w 829"/>
                  <a:gd name="T69" fmla="*/ 0 h 251"/>
                  <a:gd name="T70" fmla="*/ 109 w 829"/>
                  <a:gd name="T71" fmla="*/ 5 h 251"/>
                  <a:gd name="T72" fmla="*/ 129 w 829"/>
                  <a:gd name="T73" fmla="*/ 15 h 251"/>
                  <a:gd name="T74" fmla="*/ 165 w 829"/>
                  <a:gd name="T75" fmla="*/ 35 h 251"/>
                  <a:gd name="T76" fmla="*/ 206 w 829"/>
                  <a:gd name="T77" fmla="*/ 52 h 251"/>
                  <a:gd name="T78" fmla="*/ 254 w 829"/>
                  <a:gd name="T79" fmla="*/ 66 h 251"/>
                  <a:gd name="T80" fmla="*/ 304 w 829"/>
                  <a:gd name="T81" fmla="*/ 76 h 251"/>
                  <a:gd name="T82" fmla="*/ 359 w 829"/>
                  <a:gd name="T83" fmla="*/ 84 h 251"/>
                  <a:gd name="T84" fmla="*/ 413 w 829"/>
                  <a:gd name="T85" fmla="*/ 85 h 251"/>
                  <a:gd name="T86" fmla="*/ 471 w 829"/>
                  <a:gd name="T87" fmla="*/ 84 h 251"/>
                  <a:gd name="T88" fmla="*/ 524 w 829"/>
                  <a:gd name="T89" fmla="*/ 76 h 251"/>
                  <a:gd name="T90" fmla="*/ 574 w 829"/>
                  <a:gd name="T91" fmla="*/ 66 h 251"/>
                  <a:gd name="T92" fmla="*/ 622 w 829"/>
                  <a:gd name="T93" fmla="*/ 52 h 251"/>
                  <a:gd name="T94" fmla="*/ 663 w 829"/>
                  <a:gd name="T95" fmla="*/ 35 h 251"/>
                  <a:gd name="T96" fmla="*/ 699 w 829"/>
                  <a:gd name="T97" fmla="*/ 15 h 251"/>
                  <a:gd name="T98" fmla="*/ 719 w 829"/>
                  <a:gd name="T99" fmla="*/ 5 h 251"/>
                  <a:gd name="T100" fmla="*/ 739 w 829"/>
                  <a:gd name="T10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29" h="251">
                    <a:moveTo>
                      <a:pt x="739" y="0"/>
                    </a:moveTo>
                    <a:lnTo>
                      <a:pt x="761" y="2"/>
                    </a:lnTo>
                    <a:lnTo>
                      <a:pt x="781" y="8"/>
                    </a:lnTo>
                    <a:lnTo>
                      <a:pt x="800" y="20"/>
                    </a:lnTo>
                    <a:lnTo>
                      <a:pt x="814" y="36"/>
                    </a:lnTo>
                    <a:lnTo>
                      <a:pt x="824" y="56"/>
                    </a:lnTo>
                    <a:lnTo>
                      <a:pt x="829" y="78"/>
                    </a:lnTo>
                    <a:lnTo>
                      <a:pt x="827" y="98"/>
                    </a:lnTo>
                    <a:lnTo>
                      <a:pt x="821" y="118"/>
                    </a:lnTo>
                    <a:lnTo>
                      <a:pt x="808" y="137"/>
                    </a:lnTo>
                    <a:lnTo>
                      <a:pt x="793" y="151"/>
                    </a:lnTo>
                    <a:lnTo>
                      <a:pt x="750" y="177"/>
                    </a:lnTo>
                    <a:lnTo>
                      <a:pt x="702" y="198"/>
                    </a:lnTo>
                    <a:lnTo>
                      <a:pt x="650" y="217"/>
                    </a:lnTo>
                    <a:lnTo>
                      <a:pt x="596" y="231"/>
                    </a:lnTo>
                    <a:lnTo>
                      <a:pt x="537" y="241"/>
                    </a:lnTo>
                    <a:lnTo>
                      <a:pt x="477" y="249"/>
                    </a:lnTo>
                    <a:lnTo>
                      <a:pt x="413" y="251"/>
                    </a:lnTo>
                    <a:lnTo>
                      <a:pt x="352" y="249"/>
                    </a:lnTo>
                    <a:lnTo>
                      <a:pt x="291" y="241"/>
                    </a:lnTo>
                    <a:lnTo>
                      <a:pt x="232" y="231"/>
                    </a:lnTo>
                    <a:lnTo>
                      <a:pt x="178" y="217"/>
                    </a:lnTo>
                    <a:lnTo>
                      <a:pt x="126" y="198"/>
                    </a:lnTo>
                    <a:lnTo>
                      <a:pt x="79" y="177"/>
                    </a:lnTo>
                    <a:lnTo>
                      <a:pt x="36" y="151"/>
                    </a:lnTo>
                    <a:lnTo>
                      <a:pt x="20" y="137"/>
                    </a:lnTo>
                    <a:lnTo>
                      <a:pt x="8" y="118"/>
                    </a:lnTo>
                    <a:lnTo>
                      <a:pt x="1" y="98"/>
                    </a:lnTo>
                    <a:lnTo>
                      <a:pt x="0" y="78"/>
                    </a:lnTo>
                    <a:lnTo>
                      <a:pt x="4" y="56"/>
                    </a:lnTo>
                    <a:lnTo>
                      <a:pt x="14" y="36"/>
                    </a:lnTo>
                    <a:lnTo>
                      <a:pt x="28" y="20"/>
                    </a:lnTo>
                    <a:lnTo>
                      <a:pt x="47" y="8"/>
                    </a:lnTo>
                    <a:lnTo>
                      <a:pt x="67" y="2"/>
                    </a:lnTo>
                    <a:lnTo>
                      <a:pt x="89" y="0"/>
                    </a:lnTo>
                    <a:lnTo>
                      <a:pt x="109" y="5"/>
                    </a:lnTo>
                    <a:lnTo>
                      <a:pt x="129" y="15"/>
                    </a:lnTo>
                    <a:lnTo>
                      <a:pt x="165" y="35"/>
                    </a:lnTo>
                    <a:lnTo>
                      <a:pt x="206" y="52"/>
                    </a:lnTo>
                    <a:lnTo>
                      <a:pt x="254" y="66"/>
                    </a:lnTo>
                    <a:lnTo>
                      <a:pt x="304" y="76"/>
                    </a:lnTo>
                    <a:lnTo>
                      <a:pt x="359" y="84"/>
                    </a:lnTo>
                    <a:lnTo>
                      <a:pt x="413" y="85"/>
                    </a:lnTo>
                    <a:lnTo>
                      <a:pt x="471" y="84"/>
                    </a:lnTo>
                    <a:lnTo>
                      <a:pt x="524" y="76"/>
                    </a:lnTo>
                    <a:lnTo>
                      <a:pt x="574" y="66"/>
                    </a:lnTo>
                    <a:lnTo>
                      <a:pt x="622" y="52"/>
                    </a:lnTo>
                    <a:lnTo>
                      <a:pt x="663" y="35"/>
                    </a:lnTo>
                    <a:lnTo>
                      <a:pt x="699" y="15"/>
                    </a:lnTo>
                    <a:lnTo>
                      <a:pt x="719" y="5"/>
                    </a:lnTo>
                    <a:lnTo>
                      <a:pt x="739" y="0"/>
                    </a:lnTo>
                    <a:close/>
                  </a:path>
                </a:pathLst>
              </a:custGeom>
              <a:solidFill>
                <a:srgbClr val="E4B07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5" name="Freeform 14"/>
              <p:cNvSpPr>
                <a:spLocks/>
              </p:cNvSpPr>
              <p:nvPr/>
            </p:nvSpPr>
            <p:spPr bwMode="auto">
              <a:xfrm>
                <a:off x="2307" y="1677"/>
                <a:ext cx="2569" cy="1869"/>
              </a:xfrm>
              <a:custGeom>
                <a:avLst/>
                <a:gdLst>
                  <a:gd name="T0" fmla="*/ 2155 w 2569"/>
                  <a:gd name="T1" fmla="*/ 0 h 1869"/>
                  <a:gd name="T2" fmla="*/ 2275 w 2569"/>
                  <a:gd name="T3" fmla="*/ 17 h 1869"/>
                  <a:gd name="T4" fmla="*/ 2381 w 2569"/>
                  <a:gd name="T5" fmla="*/ 67 h 1869"/>
                  <a:gd name="T6" fmla="*/ 2469 w 2569"/>
                  <a:gd name="T7" fmla="*/ 142 h 1869"/>
                  <a:gd name="T8" fmla="*/ 2532 w 2569"/>
                  <a:gd name="T9" fmla="*/ 239 h 1869"/>
                  <a:gd name="T10" fmla="*/ 2565 w 2569"/>
                  <a:gd name="T11" fmla="*/ 353 h 1869"/>
                  <a:gd name="T12" fmla="*/ 2569 w 2569"/>
                  <a:gd name="T13" fmla="*/ 579 h 1869"/>
                  <a:gd name="T14" fmla="*/ 2420 w 2569"/>
                  <a:gd name="T15" fmla="*/ 579 h 1869"/>
                  <a:gd name="T16" fmla="*/ 2253 w 2569"/>
                  <a:gd name="T17" fmla="*/ 579 h 1869"/>
                  <a:gd name="T18" fmla="*/ 2073 w 2569"/>
                  <a:gd name="T19" fmla="*/ 578 h 1869"/>
                  <a:gd name="T20" fmla="*/ 1885 w 2569"/>
                  <a:gd name="T21" fmla="*/ 572 h 1869"/>
                  <a:gd name="T22" fmla="*/ 1693 w 2569"/>
                  <a:gd name="T23" fmla="*/ 561 h 1869"/>
                  <a:gd name="T24" fmla="*/ 1497 w 2569"/>
                  <a:gd name="T25" fmla="*/ 544 h 1869"/>
                  <a:gd name="T26" fmla="*/ 1306 w 2569"/>
                  <a:gd name="T27" fmla="*/ 516 h 1869"/>
                  <a:gd name="T28" fmla="*/ 1121 w 2569"/>
                  <a:gd name="T29" fmla="*/ 479 h 1869"/>
                  <a:gd name="T30" fmla="*/ 946 w 2569"/>
                  <a:gd name="T31" fmla="*/ 430 h 1869"/>
                  <a:gd name="T32" fmla="*/ 785 w 2569"/>
                  <a:gd name="T33" fmla="*/ 367 h 1869"/>
                  <a:gd name="T34" fmla="*/ 643 w 2569"/>
                  <a:gd name="T35" fmla="*/ 288 h 1869"/>
                  <a:gd name="T36" fmla="*/ 581 w 2569"/>
                  <a:gd name="T37" fmla="*/ 1181 h 1869"/>
                  <a:gd name="T38" fmla="*/ 592 w 2569"/>
                  <a:gd name="T39" fmla="*/ 1278 h 1869"/>
                  <a:gd name="T40" fmla="*/ 627 w 2569"/>
                  <a:gd name="T41" fmla="*/ 1367 h 1869"/>
                  <a:gd name="T42" fmla="*/ 684 w 2569"/>
                  <a:gd name="T43" fmla="*/ 1446 h 1869"/>
                  <a:gd name="T44" fmla="*/ 765 w 2569"/>
                  <a:gd name="T45" fmla="*/ 1529 h 1869"/>
                  <a:gd name="T46" fmla="*/ 872 w 2569"/>
                  <a:gd name="T47" fmla="*/ 1630 h 1869"/>
                  <a:gd name="T48" fmla="*/ 1008 w 2569"/>
                  <a:gd name="T49" fmla="*/ 1745 h 1869"/>
                  <a:gd name="T50" fmla="*/ 1170 w 2569"/>
                  <a:gd name="T51" fmla="*/ 1869 h 1869"/>
                  <a:gd name="T52" fmla="*/ 1091 w 2569"/>
                  <a:gd name="T53" fmla="*/ 1841 h 1869"/>
                  <a:gd name="T54" fmla="*/ 500 w 2569"/>
                  <a:gd name="T55" fmla="*/ 1591 h 1869"/>
                  <a:gd name="T56" fmla="*/ 407 w 2569"/>
                  <a:gd name="T57" fmla="*/ 1522 h 1869"/>
                  <a:gd name="T58" fmla="*/ 332 w 2569"/>
                  <a:gd name="T59" fmla="*/ 1435 h 1869"/>
                  <a:gd name="T60" fmla="*/ 279 w 2569"/>
                  <a:gd name="T61" fmla="*/ 1333 h 1869"/>
                  <a:gd name="T62" fmla="*/ 252 w 2569"/>
                  <a:gd name="T63" fmla="*/ 1219 h 1869"/>
                  <a:gd name="T64" fmla="*/ 249 w 2569"/>
                  <a:gd name="T65" fmla="*/ 1076 h 1869"/>
                  <a:gd name="T66" fmla="*/ 161 w 2569"/>
                  <a:gd name="T67" fmla="*/ 1062 h 1869"/>
                  <a:gd name="T68" fmla="*/ 88 w 2569"/>
                  <a:gd name="T69" fmla="*/ 1019 h 1869"/>
                  <a:gd name="T70" fmla="*/ 34 w 2569"/>
                  <a:gd name="T71" fmla="*/ 954 h 1869"/>
                  <a:gd name="T72" fmla="*/ 3 w 2569"/>
                  <a:gd name="T73" fmla="*/ 872 h 1869"/>
                  <a:gd name="T74" fmla="*/ 3 w 2569"/>
                  <a:gd name="T75" fmla="*/ 783 h 1869"/>
                  <a:gd name="T76" fmla="*/ 34 w 2569"/>
                  <a:gd name="T77" fmla="*/ 703 h 1869"/>
                  <a:gd name="T78" fmla="*/ 88 w 2569"/>
                  <a:gd name="T79" fmla="*/ 638 h 1869"/>
                  <a:gd name="T80" fmla="*/ 161 w 2569"/>
                  <a:gd name="T81" fmla="*/ 595 h 1869"/>
                  <a:gd name="T82" fmla="*/ 249 w 2569"/>
                  <a:gd name="T83" fmla="*/ 579 h 1869"/>
                  <a:gd name="T84" fmla="*/ 253 w 2569"/>
                  <a:gd name="T85" fmla="*/ 356 h 1869"/>
                  <a:gd name="T86" fmla="*/ 285 w 2569"/>
                  <a:gd name="T87" fmla="*/ 245 h 1869"/>
                  <a:gd name="T88" fmla="*/ 344 w 2569"/>
                  <a:gd name="T89" fmla="*/ 150 h 1869"/>
                  <a:gd name="T90" fmla="*/ 426 w 2569"/>
                  <a:gd name="T91" fmla="*/ 76 h 1869"/>
                  <a:gd name="T92" fmla="*/ 525 w 2569"/>
                  <a:gd name="T93" fmla="*/ 24 h 1869"/>
                  <a:gd name="T94" fmla="*/ 581 w 2569"/>
                  <a:gd name="T95" fmla="*/ 8 h 1869"/>
                  <a:gd name="T96" fmla="*/ 663 w 2569"/>
                  <a:gd name="T97" fmla="*/ 0 h 1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69" h="1869">
                    <a:moveTo>
                      <a:pt x="663" y="0"/>
                    </a:moveTo>
                    <a:lnTo>
                      <a:pt x="2155" y="0"/>
                    </a:lnTo>
                    <a:lnTo>
                      <a:pt x="2217" y="4"/>
                    </a:lnTo>
                    <a:lnTo>
                      <a:pt x="2275" y="17"/>
                    </a:lnTo>
                    <a:lnTo>
                      <a:pt x="2331" y="39"/>
                    </a:lnTo>
                    <a:lnTo>
                      <a:pt x="2381" y="67"/>
                    </a:lnTo>
                    <a:lnTo>
                      <a:pt x="2427" y="102"/>
                    </a:lnTo>
                    <a:lnTo>
                      <a:pt x="2469" y="142"/>
                    </a:lnTo>
                    <a:lnTo>
                      <a:pt x="2503" y="189"/>
                    </a:lnTo>
                    <a:lnTo>
                      <a:pt x="2532" y="239"/>
                    </a:lnTo>
                    <a:lnTo>
                      <a:pt x="2552" y="294"/>
                    </a:lnTo>
                    <a:lnTo>
                      <a:pt x="2565" y="353"/>
                    </a:lnTo>
                    <a:lnTo>
                      <a:pt x="2569" y="414"/>
                    </a:lnTo>
                    <a:lnTo>
                      <a:pt x="2569" y="579"/>
                    </a:lnTo>
                    <a:lnTo>
                      <a:pt x="2497" y="579"/>
                    </a:lnTo>
                    <a:lnTo>
                      <a:pt x="2420" y="579"/>
                    </a:lnTo>
                    <a:lnTo>
                      <a:pt x="2339" y="581"/>
                    </a:lnTo>
                    <a:lnTo>
                      <a:pt x="2253" y="579"/>
                    </a:lnTo>
                    <a:lnTo>
                      <a:pt x="2165" y="579"/>
                    </a:lnTo>
                    <a:lnTo>
                      <a:pt x="2073" y="578"/>
                    </a:lnTo>
                    <a:lnTo>
                      <a:pt x="1982" y="577"/>
                    </a:lnTo>
                    <a:lnTo>
                      <a:pt x="1885" y="572"/>
                    </a:lnTo>
                    <a:lnTo>
                      <a:pt x="1789" y="568"/>
                    </a:lnTo>
                    <a:lnTo>
                      <a:pt x="1693" y="561"/>
                    </a:lnTo>
                    <a:lnTo>
                      <a:pt x="1595" y="554"/>
                    </a:lnTo>
                    <a:lnTo>
                      <a:pt x="1497" y="544"/>
                    </a:lnTo>
                    <a:lnTo>
                      <a:pt x="1401" y="531"/>
                    </a:lnTo>
                    <a:lnTo>
                      <a:pt x="1306" y="516"/>
                    </a:lnTo>
                    <a:lnTo>
                      <a:pt x="1212" y="499"/>
                    </a:lnTo>
                    <a:lnTo>
                      <a:pt x="1121" y="479"/>
                    </a:lnTo>
                    <a:lnTo>
                      <a:pt x="1032" y="456"/>
                    </a:lnTo>
                    <a:lnTo>
                      <a:pt x="946" y="430"/>
                    </a:lnTo>
                    <a:lnTo>
                      <a:pt x="864" y="400"/>
                    </a:lnTo>
                    <a:lnTo>
                      <a:pt x="785" y="367"/>
                    </a:lnTo>
                    <a:lnTo>
                      <a:pt x="712" y="330"/>
                    </a:lnTo>
                    <a:lnTo>
                      <a:pt x="643" y="288"/>
                    </a:lnTo>
                    <a:lnTo>
                      <a:pt x="581" y="242"/>
                    </a:lnTo>
                    <a:lnTo>
                      <a:pt x="581" y="1181"/>
                    </a:lnTo>
                    <a:lnTo>
                      <a:pt x="584" y="1229"/>
                    </a:lnTo>
                    <a:lnTo>
                      <a:pt x="592" y="1278"/>
                    </a:lnTo>
                    <a:lnTo>
                      <a:pt x="607" y="1324"/>
                    </a:lnTo>
                    <a:lnTo>
                      <a:pt x="627" y="1367"/>
                    </a:lnTo>
                    <a:lnTo>
                      <a:pt x="653" y="1409"/>
                    </a:lnTo>
                    <a:lnTo>
                      <a:pt x="684" y="1446"/>
                    </a:lnTo>
                    <a:lnTo>
                      <a:pt x="722" y="1486"/>
                    </a:lnTo>
                    <a:lnTo>
                      <a:pt x="765" y="1529"/>
                    </a:lnTo>
                    <a:lnTo>
                      <a:pt x="816" y="1578"/>
                    </a:lnTo>
                    <a:lnTo>
                      <a:pt x="872" y="1630"/>
                    </a:lnTo>
                    <a:lnTo>
                      <a:pt x="937" y="1686"/>
                    </a:lnTo>
                    <a:lnTo>
                      <a:pt x="1008" y="1745"/>
                    </a:lnTo>
                    <a:lnTo>
                      <a:pt x="1085" y="1805"/>
                    </a:lnTo>
                    <a:lnTo>
                      <a:pt x="1170" y="1869"/>
                    </a:lnTo>
                    <a:lnTo>
                      <a:pt x="1130" y="1856"/>
                    </a:lnTo>
                    <a:lnTo>
                      <a:pt x="1091" y="1841"/>
                    </a:lnTo>
                    <a:lnTo>
                      <a:pt x="555" y="1618"/>
                    </a:lnTo>
                    <a:lnTo>
                      <a:pt x="500" y="1591"/>
                    </a:lnTo>
                    <a:lnTo>
                      <a:pt x="452" y="1559"/>
                    </a:lnTo>
                    <a:lnTo>
                      <a:pt x="407" y="1522"/>
                    </a:lnTo>
                    <a:lnTo>
                      <a:pt x="367" y="1481"/>
                    </a:lnTo>
                    <a:lnTo>
                      <a:pt x="332" y="1435"/>
                    </a:lnTo>
                    <a:lnTo>
                      <a:pt x="304" y="1386"/>
                    </a:lnTo>
                    <a:lnTo>
                      <a:pt x="279" y="1333"/>
                    </a:lnTo>
                    <a:lnTo>
                      <a:pt x="262" y="1277"/>
                    </a:lnTo>
                    <a:lnTo>
                      <a:pt x="252" y="1219"/>
                    </a:lnTo>
                    <a:lnTo>
                      <a:pt x="249" y="1159"/>
                    </a:lnTo>
                    <a:lnTo>
                      <a:pt x="249" y="1076"/>
                    </a:lnTo>
                    <a:lnTo>
                      <a:pt x="204" y="1073"/>
                    </a:lnTo>
                    <a:lnTo>
                      <a:pt x="161" y="1062"/>
                    </a:lnTo>
                    <a:lnTo>
                      <a:pt x="123" y="1043"/>
                    </a:lnTo>
                    <a:lnTo>
                      <a:pt x="88" y="1019"/>
                    </a:lnTo>
                    <a:lnTo>
                      <a:pt x="58" y="988"/>
                    </a:lnTo>
                    <a:lnTo>
                      <a:pt x="34" y="954"/>
                    </a:lnTo>
                    <a:lnTo>
                      <a:pt x="15" y="915"/>
                    </a:lnTo>
                    <a:lnTo>
                      <a:pt x="3" y="872"/>
                    </a:lnTo>
                    <a:lnTo>
                      <a:pt x="0" y="828"/>
                    </a:lnTo>
                    <a:lnTo>
                      <a:pt x="3" y="783"/>
                    </a:lnTo>
                    <a:lnTo>
                      <a:pt x="15" y="742"/>
                    </a:lnTo>
                    <a:lnTo>
                      <a:pt x="34" y="703"/>
                    </a:lnTo>
                    <a:lnTo>
                      <a:pt x="58" y="668"/>
                    </a:lnTo>
                    <a:lnTo>
                      <a:pt x="88" y="638"/>
                    </a:lnTo>
                    <a:lnTo>
                      <a:pt x="123" y="614"/>
                    </a:lnTo>
                    <a:lnTo>
                      <a:pt x="161" y="595"/>
                    </a:lnTo>
                    <a:lnTo>
                      <a:pt x="204" y="584"/>
                    </a:lnTo>
                    <a:lnTo>
                      <a:pt x="249" y="579"/>
                    </a:lnTo>
                    <a:lnTo>
                      <a:pt x="249" y="414"/>
                    </a:lnTo>
                    <a:lnTo>
                      <a:pt x="253" y="356"/>
                    </a:lnTo>
                    <a:lnTo>
                      <a:pt x="265" y="298"/>
                    </a:lnTo>
                    <a:lnTo>
                      <a:pt x="285" y="245"/>
                    </a:lnTo>
                    <a:lnTo>
                      <a:pt x="311" y="196"/>
                    </a:lnTo>
                    <a:lnTo>
                      <a:pt x="344" y="150"/>
                    </a:lnTo>
                    <a:lnTo>
                      <a:pt x="381" y="110"/>
                    </a:lnTo>
                    <a:lnTo>
                      <a:pt x="426" y="76"/>
                    </a:lnTo>
                    <a:lnTo>
                      <a:pt x="473" y="46"/>
                    </a:lnTo>
                    <a:lnTo>
                      <a:pt x="525" y="24"/>
                    </a:lnTo>
                    <a:lnTo>
                      <a:pt x="581" y="8"/>
                    </a:lnTo>
                    <a:lnTo>
                      <a:pt x="581" y="8"/>
                    </a:lnTo>
                    <a:lnTo>
                      <a:pt x="621" y="3"/>
                    </a:lnTo>
                    <a:lnTo>
                      <a:pt x="663" y="0"/>
                    </a:lnTo>
                    <a:close/>
                  </a:path>
                </a:pathLst>
              </a:custGeom>
              <a:solidFill>
                <a:srgbClr val="FFD7A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2638" y="684"/>
                <a:ext cx="2270" cy="1407"/>
              </a:xfrm>
              <a:custGeom>
                <a:avLst/>
                <a:gdLst>
                  <a:gd name="T0" fmla="*/ 1674 w 2270"/>
                  <a:gd name="T1" fmla="*/ 0 h 1407"/>
                  <a:gd name="T2" fmla="*/ 1698 w 2270"/>
                  <a:gd name="T3" fmla="*/ 1 h 1407"/>
                  <a:gd name="T4" fmla="*/ 1734 w 2270"/>
                  <a:gd name="T5" fmla="*/ 7 h 1407"/>
                  <a:gd name="T6" fmla="*/ 1777 w 2270"/>
                  <a:gd name="T7" fmla="*/ 19 h 1407"/>
                  <a:gd name="T8" fmla="*/ 1826 w 2270"/>
                  <a:gd name="T9" fmla="*/ 39 h 1407"/>
                  <a:gd name="T10" fmla="*/ 1879 w 2270"/>
                  <a:gd name="T11" fmla="*/ 67 h 1407"/>
                  <a:gd name="T12" fmla="*/ 1935 w 2270"/>
                  <a:gd name="T13" fmla="*/ 106 h 1407"/>
                  <a:gd name="T14" fmla="*/ 1992 w 2270"/>
                  <a:gd name="T15" fmla="*/ 161 h 1407"/>
                  <a:gd name="T16" fmla="*/ 2048 w 2270"/>
                  <a:gd name="T17" fmla="*/ 228 h 1407"/>
                  <a:gd name="T18" fmla="*/ 2103 w 2270"/>
                  <a:gd name="T19" fmla="*/ 313 h 1407"/>
                  <a:gd name="T20" fmla="*/ 2152 w 2270"/>
                  <a:gd name="T21" fmla="*/ 417 h 1407"/>
                  <a:gd name="T22" fmla="*/ 2195 w 2270"/>
                  <a:gd name="T23" fmla="*/ 542 h 1407"/>
                  <a:gd name="T24" fmla="*/ 2229 w 2270"/>
                  <a:gd name="T25" fmla="*/ 690 h 1407"/>
                  <a:gd name="T26" fmla="*/ 2255 w 2270"/>
                  <a:gd name="T27" fmla="*/ 861 h 1407"/>
                  <a:gd name="T28" fmla="*/ 2268 w 2270"/>
                  <a:gd name="T29" fmla="*/ 1059 h 1407"/>
                  <a:gd name="T30" fmla="*/ 2270 w 2270"/>
                  <a:gd name="T31" fmla="*/ 1407 h 1407"/>
                  <a:gd name="T32" fmla="*/ 1938 w 2270"/>
                  <a:gd name="T33" fmla="*/ 1400 h 1407"/>
                  <a:gd name="T34" fmla="*/ 1635 w 2270"/>
                  <a:gd name="T35" fmla="*/ 1383 h 1407"/>
                  <a:gd name="T36" fmla="*/ 1363 w 2270"/>
                  <a:gd name="T37" fmla="*/ 1354 h 1407"/>
                  <a:gd name="T38" fmla="*/ 1123 w 2270"/>
                  <a:gd name="T39" fmla="*/ 1317 h 1407"/>
                  <a:gd name="T40" fmla="*/ 912 w 2270"/>
                  <a:gd name="T41" fmla="*/ 1271 h 1407"/>
                  <a:gd name="T42" fmla="*/ 731 w 2270"/>
                  <a:gd name="T43" fmla="*/ 1219 h 1407"/>
                  <a:gd name="T44" fmla="*/ 771 w 2270"/>
                  <a:gd name="T45" fmla="*/ 1296 h 1407"/>
                  <a:gd name="T46" fmla="*/ 802 w 2270"/>
                  <a:gd name="T47" fmla="*/ 1356 h 1407"/>
                  <a:gd name="T48" fmla="*/ 822 w 2270"/>
                  <a:gd name="T49" fmla="*/ 1393 h 1407"/>
                  <a:gd name="T50" fmla="*/ 829 w 2270"/>
                  <a:gd name="T51" fmla="*/ 1407 h 1407"/>
                  <a:gd name="T52" fmla="*/ 710 w 2270"/>
                  <a:gd name="T53" fmla="*/ 1357 h 1407"/>
                  <a:gd name="T54" fmla="*/ 587 w 2270"/>
                  <a:gd name="T55" fmla="*/ 1297 h 1407"/>
                  <a:gd name="T56" fmla="*/ 468 w 2270"/>
                  <a:gd name="T57" fmla="*/ 1227 h 1407"/>
                  <a:gd name="T58" fmla="*/ 355 w 2270"/>
                  <a:gd name="T59" fmla="*/ 1146 h 1407"/>
                  <a:gd name="T60" fmla="*/ 250 w 2270"/>
                  <a:gd name="T61" fmla="*/ 1054 h 1407"/>
                  <a:gd name="T62" fmla="*/ 159 w 2270"/>
                  <a:gd name="T63" fmla="*/ 951 h 1407"/>
                  <a:gd name="T64" fmla="*/ 86 w 2270"/>
                  <a:gd name="T65" fmla="*/ 836 h 1407"/>
                  <a:gd name="T66" fmla="*/ 33 w 2270"/>
                  <a:gd name="T67" fmla="*/ 709 h 1407"/>
                  <a:gd name="T68" fmla="*/ 4 w 2270"/>
                  <a:gd name="T69" fmla="*/ 571 h 1407"/>
                  <a:gd name="T70" fmla="*/ 6 w 2270"/>
                  <a:gd name="T71" fmla="*/ 429 h 1407"/>
                  <a:gd name="T72" fmla="*/ 40 w 2270"/>
                  <a:gd name="T73" fmla="*/ 303 h 1407"/>
                  <a:gd name="T74" fmla="*/ 105 w 2270"/>
                  <a:gd name="T75" fmla="*/ 192 h 1407"/>
                  <a:gd name="T76" fmla="*/ 194 w 2270"/>
                  <a:gd name="T77" fmla="*/ 103 h 1407"/>
                  <a:gd name="T78" fmla="*/ 304 w 2270"/>
                  <a:gd name="T79" fmla="*/ 39 h 1407"/>
                  <a:gd name="T80" fmla="*/ 431 w 2270"/>
                  <a:gd name="T81" fmla="*/ 4 h 1407"/>
                  <a:gd name="T82" fmla="*/ 1659 w 2270"/>
                  <a:gd name="T83" fmla="*/ 0 h 1407"/>
                  <a:gd name="T84" fmla="*/ 1665 w 2270"/>
                  <a:gd name="T85" fmla="*/ 0 h 1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70" h="1407">
                    <a:moveTo>
                      <a:pt x="1665" y="0"/>
                    </a:moveTo>
                    <a:lnTo>
                      <a:pt x="1674" y="0"/>
                    </a:lnTo>
                    <a:lnTo>
                      <a:pt x="1685" y="0"/>
                    </a:lnTo>
                    <a:lnTo>
                      <a:pt x="1698" y="1"/>
                    </a:lnTo>
                    <a:lnTo>
                      <a:pt x="1715" y="4"/>
                    </a:lnTo>
                    <a:lnTo>
                      <a:pt x="1734" y="7"/>
                    </a:lnTo>
                    <a:lnTo>
                      <a:pt x="1754" y="13"/>
                    </a:lnTo>
                    <a:lnTo>
                      <a:pt x="1777" y="19"/>
                    </a:lnTo>
                    <a:lnTo>
                      <a:pt x="1800" y="27"/>
                    </a:lnTo>
                    <a:lnTo>
                      <a:pt x="1826" y="39"/>
                    </a:lnTo>
                    <a:lnTo>
                      <a:pt x="1852" y="52"/>
                    </a:lnTo>
                    <a:lnTo>
                      <a:pt x="1879" y="67"/>
                    </a:lnTo>
                    <a:lnTo>
                      <a:pt x="1908" y="86"/>
                    </a:lnTo>
                    <a:lnTo>
                      <a:pt x="1935" y="106"/>
                    </a:lnTo>
                    <a:lnTo>
                      <a:pt x="1964" y="132"/>
                    </a:lnTo>
                    <a:lnTo>
                      <a:pt x="1992" y="161"/>
                    </a:lnTo>
                    <a:lnTo>
                      <a:pt x="2021" y="192"/>
                    </a:lnTo>
                    <a:lnTo>
                      <a:pt x="2048" y="228"/>
                    </a:lnTo>
                    <a:lnTo>
                      <a:pt x="2076" y="268"/>
                    </a:lnTo>
                    <a:lnTo>
                      <a:pt x="2103" y="313"/>
                    </a:lnTo>
                    <a:lnTo>
                      <a:pt x="2127" y="363"/>
                    </a:lnTo>
                    <a:lnTo>
                      <a:pt x="2152" y="417"/>
                    </a:lnTo>
                    <a:lnTo>
                      <a:pt x="2175" y="478"/>
                    </a:lnTo>
                    <a:lnTo>
                      <a:pt x="2195" y="542"/>
                    </a:lnTo>
                    <a:lnTo>
                      <a:pt x="2214" y="613"/>
                    </a:lnTo>
                    <a:lnTo>
                      <a:pt x="2229" y="690"/>
                    </a:lnTo>
                    <a:lnTo>
                      <a:pt x="2244" y="772"/>
                    </a:lnTo>
                    <a:lnTo>
                      <a:pt x="2255" y="861"/>
                    </a:lnTo>
                    <a:lnTo>
                      <a:pt x="2263" y="957"/>
                    </a:lnTo>
                    <a:lnTo>
                      <a:pt x="2268" y="1059"/>
                    </a:lnTo>
                    <a:lnTo>
                      <a:pt x="2270" y="1169"/>
                    </a:lnTo>
                    <a:lnTo>
                      <a:pt x="2270" y="1407"/>
                    </a:lnTo>
                    <a:lnTo>
                      <a:pt x="2100" y="1406"/>
                    </a:lnTo>
                    <a:lnTo>
                      <a:pt x="1938" y="1400"/>
                    </a:lnTo>
                    <a:lnTo>
                      <a:pt x="1783" y="1393"/>
                    </a:lnTo>
                    <a:lnTo>
                      <a:pt x="1635" y="1383"/>
                    </a:lnTo>
                    <a:lnTo>
                      <a:pt x="1495" y="1370"/>
                    </a:lnTo>
                    <a:lnTo>
                      <a:pt x="1363" y="1354"/>
                    </a:lnTo>
                    <a:lnTo>
                      <a:pt x="1240" y="1337"/>
                    </a:lnTo>
                    <a:lnTo>
                      <a:pt x="1123" y="1317"/>
                    </a:lnTo>
                    <a:lnTo>
                      <a:pt x="1014" y="1296"/>
                    </a:lnTo>
                    <a:lnTo>
                      <a:pt x="912" y="1271"/>
                    </a:lnTo>
                    <a:lnTo>
                      <a:pt x="819" y="1247"/>
                    </a:lnTo>
                    <a:lnTo>
                      <a:pt x="731" y="1219"/>
                    </a:lnTo>
                    <a:lnTo>
                      <a:pt x="753" y="1260"/>
                    </a:lnTo>
                    <a:lnTo>
                      <a:pt x="771" y="1296"/>
                    </a:lnTo>
                    <a:lnTo>
                      <a:pt x="787" y="1329"/>
                    </a:lnTo>
                    <a:lnTo>
                      <a:pt x="802" y="1356"/>
                    </a:lnTo>
                    <a:lnTo>
                      <a:pt x="813" y="1377"/>
                    </a:lnTo>
                    <a:lnTo>
                      <a:pt x="822" y="1393"/>
                    </a:lnTo>
                    <a:lnTo>
                      <a:pt x="827" y="1403"/>
                    </a:lnTo>
                    <a:lnTo>
                      <a:pt x="829" y="1407"/>
                    </a:lnTo>
                    <a:lnTo>
                      <a:pt x="770" y="1383"/>
                    </a:lnTo>
                    <a:lnTo>
                      <a:pt x="710" y="1357"/>
                    </a:lnTo>
                    <a:lnTo>
                      <a:pt x="649" y="1329"/>
                    </a:lnTo>
                    <a:lnTo>
                      <a:pt x="587" y="1297"/>
                    </a:lnTo>
                    <a:lnTo>
                      <a:pt x="527" y="1264"/>
                    </a:lnTo>
                    <a:lnTo>
                      <a:pt x="468" y="1227"/>
                    </a:lnTo>
                    <a:lnTo>
                      <a:pt x="411" y="1188"/>
                    </a:lnTo>
                    <a:lnTo>
                      <a:pt x="355" y="1146"/>
                    </a:lnTo>
                    <a:lnTo>
                      <a:pt x="300" y="1102"/>
                    </a:lnTo>
                    <a:lnTo>
                      <a:pt x="250" y="1054"/>
                    </a:lnTo>
                    <a:lnTo>
                      <a:pt x="202" y="1004"/>
                    </a:lnTo>
                    <a:lnTo>
                      <a:pt x="159" y="951"/>
                    </a:lnTo>
                    <a:lnTo>
                      <a:pt x="121" y="895"/>
                    </a:lnTo>
                    <a:lnTo>
                      <a:pt x="86" y="836"/>
                    </a:lnTo>
                    <a:lnTo>
                      <a:pt x="56" y="773"/>
                    </a:lnTo>
                    <a:lnTo>
                      <a:pt x="33" y="709"/>
                    </a:lnTo>
                    <a:lnTo>
                      <a:pt x="16" y="641"/>
                    </a:lnTo>
                    <a:lnTo>
                      <a:pt x="4" y="571"/>
                    </a:lnTo>
                    <a:lnTo>
                      <a:pt x="0" y="496"/>
                    </a:lnTo>
                    <a:lnTo>
                      <a:pt x="6" y="429"/>
                    </a:lnTo>
                    <a:lnTo>
                      <a:pt x="19" y="364"/>
                    </a:lnTo>
                    <a:lnTo>
                      <a:pt x="40" y="303"/>
                    </a:lnTo>
                    <a:lnTo>
                      <a:pt x="69" y="245"/>
                    </a:lnTo>
                    <a:lnTo>
                      <a:pt x="105" y="192"/>
                    </a:lnTo>
                    <a:lnTo>
                      <a:pt x="146" y="145"/>
                    </a:lnTo>
                    <a:lnTo>
                      <a:pt x="194" y="103"/>
                    </a:lnTo>
                    <a:lnTo>
                      <a:pt x="247" y="67"/>
                    </a:lnTo>
                    <a:lnTo>
                      <a:pt x="304" y="39"/>
                    </a:lnTo>
                    <a:lnTo>
                      <a:pt x="366" y="17"/>
                    </a:lnTo>
                    <a:lnTo>
                      <a:pt x="431" y="4"/>
                    </a:lnTo>
                    <a:lnTo>
                      <a:pt x="498" y="0"/>
                    </a:lnTo>
                    <a:lnTo>
                      <a:pt x="1659" y="0"/>
                    </a:lnTo>
                    <a:lnTo>
                      <a:pt x="1661" y="0"/>
                    </a:lnTo>
                    <a:lnTo>
                      <a:pt x="1665" y="0"/>
                    </a:lnTo>
                    <a:close/>
                  </a:path>
                </a:pathLst>
              </a:custGeom>
              <a:solidFill>
                <a:srgbClr val="734A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347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5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양쪽 모서리가 둥근 사각형 3"/>
          <p:cNvSpPr/>
          <p:nvPr/>
        </p:nvSpPr>
        <p:spPr>
          <a:xfrm>
            <a:off x="0" y="0"/>
            <a:ext cx="12192000" cy="9779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56C2F9"/>
          </a:solidFill>
          <a:ln>
            <a:noFill/>
          </a:ln>
          <a:effectLst>
            <a:outerShdw blurRad="2286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039265" y="2016152"/>
            <a:ext cx="1990667" cy="528412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</a:rPr>
              <a:t>네</a:t>
            </a:r>
            <a:r>
              <a:rPr lang="en-US" altLang="ko-KR" sz="1400" dirty="0" smtClean="0">
                <a:solidFill>
                  <a:prstClr val="white"/>
                </a:solidFill>
              </a:rPr>
              <a:t>!!</a:t>
            </a:r>
            <a:r>
              <a:rPr lang="ko-KR" altLang="en-US" sz="1400" dirty="0" smtClean="0">
                <a:solidFill>
                  <a:prstClr val="white"/>
                </a:solidFill>
              </a:rPr>
              <a:t> 안녕하세요</a:t>
            </a:r>
            <a:r>
              <a:rPr lang="en-US" altLang="ko-KR" sz="1400" dirty="0" smtClean="0">
                <a:solidFill>
                  <a:prstClr val="white"/>
                </a:solidFill>
              </a:rPr>
              <a:t>~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9774520" y="3506002"/>
            <a:ext cx="1749957" cy="1117082"/>
          </a:xfrm>
          <a:prstGeom prst="roundRect">
            <a:avLst>
              <a:gd name="adj" fmla="val 12656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409806" y="81823"/>
            <a:ext cx="4910139" cy="790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000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POWER </a:t>
            </a:r>
            <a:r>
              <a:rPr lang="en-US" altLang="ko-KR" sz="2000" i="1" dirty="0">
                <a:solidFill>
                  <a:prstClr val="white"/>
                </a:solidFill>
                <a:cs typeface="Aharoni" panose="02010803020104030203" pitchFamily="2" charset="-79"/>
              </a:rPr>
              <a:t>POINT </a:t>
            </a:r>
            <a:r>
              <a:rPr lang="en-US" altLang="ko-KR" sz="2800" b="1" i="1" dirty="0" smtClean="0">
                <a:solidFill>
                  <a:prstClr val="white"/>
                </a:solidFill>
                <a:cs typeface="Aharoni" panose="02010803020104030203" pitchFamily="2" charset="-79"/>
              </a:rPr>
              <a:t>PRESENTATION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565691" y="1961431"/>
            <a:ext cx="1079142" cy="3135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1100" dirty="0" smtClean="0">
                <a:solidFill>
                  <a:srgbClr val="3A3A3A"/>
                </a:solidFill>
              </a:rPr>
              <a:t>오후 </a:t>
            </a:r>
            <a:r>
              <a:rPr lang="en-US" altLang="ko-KR" sz="1100" dirty="0" smtClean="0">
                <a:solidFill>
                  <a:srgbClr val="3A3A3A"/>
                </a:solidFill>
              </a:rPr>
              <a:t>2</a:t>
            </a:r>
            <a:r>
              <a:rPr lang="ko-KR" altLang="en-US" sz="1100" dirty="0" smtClean="0">
                <a:solidFill>
                  <a:srgbClr val="3A3A3A"/>
                </a:solidFill>
              </a:rPr>
              <a:t>시 </a:t>
            </a:r>
            <a:r>
              <a:rPr lang="en-US" altLang="ko-KR" sz="1100" dirty="0" smtClean="0">
                <a:solidFill>
                  <a:srgbClr val="3A3A3A"/>
                </a:solidFill>
              </a:rPr>
              <a:t>10</a:t>
            </a:r>
            <a:r>
              <a:rPr lang="ko-KR" altLang="en-US" sz="1100" dirty="0" smtClean="0">
                <a:solidFill>
                  <a:srgbClr val="3A3A3A"/>
                </a:solidFill>
              </a:rPr>
              <a:t>분</a:t>
            </a:r>
            <a:endParaRPr lang="ko-KR" altLang="en-US" sz="1100" dirty="0">
              <a:solidFill>
                <a:srgbClr val="3A3A3A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748228" y="99813"/>
            <a:ext cx="763177" cy="763177"/>
            <a:chOff x="348344" y="155575"/>
            <a:chExt cx="800100" cy="800100"/>
          </a:xfrm>
        </p:grpSpPr>
        <p:sp>
          <p:nvSpPr>
            <p:cNvPr id="6" name="타원 5"/>
            <p:cNvSpPr/>
            <p:nvPr/>
          </p:nvSpPr>
          <p:spPr>
            <a:xfrm>
              <a:off x="348344" y="155575"/>
              <a:ext cx="800100" cy="8001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159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456667" y="275505"/>
              <a:ext cx="583454" cy="642789"/>
              <a:chOff x="2257" y="684"/>
              <a:chExt cx="2891" cy="3185"/>
            </a:xfrm>
          </p:grpSpPr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3138" y="3437"/>
                <a:ext cx="1076" cy="432"/>
              </a:xfrm>
              <a:custGeom>
                <a:avLst/>
                <a:gdLst>
                  <a:gd name="T0" fmla="*/ 80 w 1076"/>
                  <a:gd name="T1" fmla="*/ 0 h 432"/>
                  <a:gd name="T2" fmla="*/ 1076 w 1076"/>
                  <a:gd name="T3" fmla="*/ 0 h 432"/>
                  <a:gd name="T4" fmla="*/ 1073 w 1076"/>
                  <a:gd name="T5" fmla="*/ 3 h 432"/>
                  <a:gd name="T6" fmla="*/ 1067 w 1076"/>
                  <a:gd name="T7" fmla="*/ 10 h 432"/>
                  <a:gd name="T8" fmla="*/ 1056 w 1076"/>
                  <a:gd name="T9" fmla="*/ 25 h 432"/>
                  <a:gd name="T10" fmla="*/ 1041 w 1076"/>
                  <a:gd name="T11" fmla="*/ 42 h 432"/>
                  <a:gd name="T12" fmla="*/ 1023 w 1076"/>
                  <a:gd name="T13" fmla="*/ 63 h 432"/>
                  <a:gd name="T14" fmla="*/ 998 w 1076"/>
                  <a:gd name="T15" fmla="*/ 88 h 432"/>
                  <a:gd name="T16" fmla="*/ 971 w 1076"/>
                  <a:gd name="T17" fmla="*/ 115 h 432"/>
                  <a:gd name="T18" fmla="*/ 939 w 1076"/>
                  <a:gd name="T19" fmla="*/ 144 h 432"/>
                  <a:gd name="T20" fmla="*/ 905 w 1076"/>
                  <a:gd name="T21" fmla="*/ 174 h 432"/>
                  <a:gd name="T22" fmla="*/ 865 w 1076"/>
                  <a:gd name="T23" fmla="*/ 206 h 432"/>
                  <a:gd name="T24" fmla="*/ 822 w 1076"/>
                  <a:gd name="T25" fmla="*/ 237 h 432"/>
                  <a:gd name="T26" fmla="*/ 774 w 1076"/>
                  <a:gd name="T27" fmla="*/ 267 h 432"/>
                  <a:gd name="T28" fmla="*/ 722 w 1076"/>
                  <a:gd name="T29" fmla="*/ 297 h 432"/>
                  <a:gd name="T30" fmla="*/ 666 w 1076"/>
                  <a:gd name="T31" fmla="*/ 326 h 432"/>
                  <a:gd name="T32" fmla="*/ 608 w 1076"/>
                  <a:gd name="T33" fmla="*/ 352 h 432"/>
                  <a:gd name="T34" fmla="*/ 544 w 1076"/>
                  <a:gd name="T35" fmla="*/ 376 h 432"/>
                  <a:gd name="T36" fmla="*/ 478 w 1076"/>
                  <a:gd name="T37" fmla="*/ 396 h 432"/>
                  <a:gd name="T38" fmla="*/ 408 w 1076"/>
                  <a:gd name="T39" fmla="*/ 412 h 432"/>
                  <a:gd name="T40" fmla="*/ 333 w 1076"/>
                  <a:gd name="T41" fmla="*/ 425 h 432"/>
                  <a:gd name="T42" fmla="*/ 256 w 1076"/>
                  <a:gd name="T43" fmla="*/ 431 h 432"/>
                  <a:gd name="T44" fmla="*/ 174 w 1076"/>
                  <a:gd name="T45" fmla="*/ 432 h 432"/>
                  <a:gd name="T46" fmla="*/ 89 w 1076"/>
                  <a:gd name="T47" fmla="*/ 428 h 432"/>
                  <a:gd name="T48" fmla="*/ 0 w 1076"/>
                  <a:gd name="T49" fmla="*/ 415 h 432"/>
                  <a:gd name="T50" fmla="*/ 29 w 1076"/>
                  <a:gd name="T51" fmla="*/ 395 h 432"/>
                  <a:gd name="T52" fmla="*/ 50 w 1076"/>
                  <a:gd name="T53" fmla="*/ 369 h 432"/>
                  <a:gd name="T54" fmla="*/ 67 w 1076"/>
                  <a:gd name="T55" fmla="*/ 339 h 432"/>
                  <a:gd name="T56" fmla="*/ 77 w 1076"/>
                  <a:gd name="T57" fmla="*/ 306 h 432"/>
                  <a:gd name="T58" fmla="*/ 77 w 1076"/>
                  <a:gd name="T59" fmla="*/ 306 h 432"/>
                  <a:gd name="T60" fmla="*/ 79 w 1076"/>
                  <a:gd name="T61" fmla="*/ 296 h 432"/>
                  <a:gd name="T62" fmla="*/ 80 w 1076"/>
                  <a:gd name="T63" fmla="*/ 292 h 432"/>
                  <a:gd name="T64" fmla="*/ 80 w 1076"/>
                  <a:gd name="T65" fmla="*/ 286 h 432"/>
                  <a:gd name="T66" fmla="*/ 80 w 1076"/>
                  <a:gd name="T67" fmla="*/ 274 h 432"/>
                  <a:gd name="T68" fmla="*/ 80 w 1076"/>
                  <a:gd name="T69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76" h="432">
                    <a:moveTo>
                      <a:pt x="80" y="0"/>
                    </a:moveTo>
                    <a:lnTo>
                      <a:pt x="1076" y="0"/>
                    </a:lnTo>
                    <a:lnTo>
                      <a:pt x="1073" y="3"/>
                    </a:lnTo>
                    <a:lnTo>
                      <a:pt x="1067" y="10"/>
                    </a:lnTo>
                    <a:lnTo>
                      <a:pt x="1056" y="25"/>
                    </a:lnTo>
                    <a:lnTo>
                      <a:pt x="1041" y="42"/>
                    </a:lnTo>
                    <a:lnTo>
                      <a:pt x="1023" y="63"/>
                    </a:lnTo>
                    <a:lnTo>
                      <a:pt x="998" y="88"/>
                    </a:lnTo>
                    <a:lnTo>
                      <a:pt x="971" y="115"/>
                    </a:lnTo>
                    <a:lnTo>
                      <a:pt x="939" y="144"/>
                    </a:lnTo>
                    <a:lnTo>
                      <a:pt x="905" y="174"/>
                    </a:lnTo>
                    <a:lnTo>
                      <a:pt x="865" y="206"/>
                    </a:lnTo>
                    <a:lnTo>
                      <a:pt x="822" y="237"/>
                    </a:lnTo>
                    <a:lnTo>
                      <a:pt x="774" y="267"/>
                    </a:lnTo>
                    <a:lnTo>
                      <a:pt x="722" y="297"/>
                    </a:lnTo>
                    <a:lnTo>
                      <a:pt x="666" y="326"/>
                    </a:lnTo>
                    <a:lnTo>
                      <a:pt x="608" y="352"/>
                    </a:lnTo>
                    <a:lnTo>
                      <a:pt x="544" y="376"/>
                    </a:lnTo>
                    <a:lnTo>
                      <a:pt x="478" y="396"/>
                    </a:lnTo>
                    <a:lnTo>
                      <a:pt x="408" y="412"/>
                    </a:lnTo>
                    <a:lnTo>
                      <a:pt x="333" y="425"/>
                    </a:lnTo>
                    <a:lnTo>
                      <a:pt x="256" y="431"/>
                    </a:lnTo>
                    <a:lnTo>
                      <a:pt x="174" y="432"/>
                    </a:lnTo>
                    <a:lnTo>
                      <a:pt x="89" y="428"/>
                    </a:lnTo>
                    <a:lnTo>
                      <a:pt x="0" y="415"/>
                    </a:lnTo>
                    <a:lnTo>
                      <a:pt x="29" y="395"/>
                    </a:lnTo>
                    <a:lnTo>
                      <a:pt x="50" y="369"/>
                    </a:lnTo>
                    <a:lnTo>
                      <a:pt x="67" y="339"/>
                    </a:lnTo>
                    <a:lnTo>
                      <a:pt x="77" y="306"/>
                    </a:lnTo>
                    <a:lnTo>
                      <a:pt x="77" y="306"/>
                    </a:lnTo>
                    <a:lnTo>
                      <a:pt x="79" y="296"/>
                    </a:lnTo>
                    <a:lnTo>
                      <a:pt x="80" y="292"/>
                    </a:lnTo>
                    <a:lnTo>
                      <a:pt x="80" y="286"/>
                    </a:lnTo>
                    <a:lnTo>
                      <a:pt x="80" y="274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FDC88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4297" y="684"/>
                <a:ext cx="851" cy="1739"/>
              </a:xfrm>
              <a:custGeom>
                <a:avLst/>
                <a:gdLst>
                  <a:gd name="T0" fmla="*/ 0 w 851"/>
                  <a:gd name="T1" fmla="*/ 0 h 1739"/>
                  <a:gd name="T2" fmla="*/ 6 w 851"/>
                  <a:gd name="T3" fmla="*/ 0 h 1739"/>
                  <a:gd name="T4" fmla="*/ 85 w 851"/>
                  <a:gd name="T5" fmla="*/ 3 h 1739"/>
                  <a:gd name="T6" fmla="*/ 162 w 851"/>
                  <a:gd name="T7" fmla="*/ 14 h 1739"/>
                  <a:gd name="T8" fmla="*/ 239 w 851"/>
                  <a:gd name="T9" fmla="*/ 33 h 1739"/>
                  <a:gd name="T10" fmla="*/ 313 w 851"/>
                  <a:gd name="T11" fmla="*/ 57 h 1739"/>
                  <a:gd name="T12" fmla="*/ 385 w 851"/>
                  <a:gd name="T13" fmla="*/ 89 h 1739"/>
                  <a:gd name="T14" fmla="*/ 454 w 851"/>
                  <a:gd name="T15" fmla="*/ 128 h 1739"/>
                  <a:gd name="T16" fmla="*/ 520 w 851"/>
                  <a:gd name="T17" fmla="*/ 175 h 1739"/>
                  <a:gd name="T18" fmla="*/ 582 w 851"/>
                  <a:gd name="T19" fmla="*/ 227 h 1739"/>
                  <a:gd name="T20" fmla="*/ 638 w 851"/>
                  <a:gd name="T21" fmla="*/ 284 h 1739"/>
                  <a:gd name="T22" fmla="*/ 688 w 851"/>
                  <a:gd name="T23" fmla="*/ 346 h 1739"/>
                  <a:gd name="T24" fmla="*/ 731 w 851"/>
                  <a:gd name="T25" fmla="*/ 412 h 1739"/>
                  <a:gd name="T26" fmla="*/ 769 w 851"/>
                  <a:gd name="T27" fmla="*/ 481 h 1739"/>
                  <a:gd name="T28" fmla="*/ 799 w 851"/>
                  <a:gd name="T29" fmla="*/ 554 h 1739"/>
                  <a:gd name="T30" fmla="*/ 823 w 851"/>
                  <a:gd name="T31" fmla="*/ 630 h 1739"/>
                  <a:gd name="T32" fmla="*/ 839 w 851"/>
                  <a:gd name="T33" fmla="*/ 707 h 1739"/>
                  <a:gd name="T34" fmla="*/ 849 w 851"/>
                  <a:gd name="T35" fmla="*/ 786 h 1739"/>
                  <a:gd name="T36" fmla="*/ 851 w 851"/>
                  <a:gd name="T37" fmla="*/ 867 h 1739"/>
                  <a:gd name="T38" fmla="*/ 845 w 851"/>
                  <a:gd name="T39" fmla="*/ 948 h 1739"/>
                  <a:gd name="T40" fmla="*/ 746 w 851"/>
                  <a:gd name="T41" fmla="*/ 1739 h 1739"/>
                  <a:gd name="T42" fmla="*/ 0 w 851"/>
                  <a:gd name="T43" fmla="*/ 1739 h 1739"/>
                  <a:gd name="T44" fmla="*/ 0 w 851"/>
                  <a:gd name="T45" fmla="*/ 0 h 17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1" h="1739">
                    <a:moveTo>
                      <a:pt x="0" y="0"/>
                    </a:moveTo>
                    <a:lnTo>
                      <a:pt x="6" y="0"/>
                    </a:lnTo>
                    <a:lnTo>
                      <a:pt x="85" y="3"/>
                    </a:lnTo>
                    <a:lnTo>
                      <a:pt x="162" y="14"/>
                    </a:lnTo>
                    <a:lnTo>
                      <a:pt x="239" y="33"/>
                    </a:lnTo>
                    <a:lnTo>
                      <a:pt x="313" y="57"/>
                    </a:lnTo>
                    <a:lnTo>
                      <a:pt x="385" y="89"/>
                    </a:lnTo>
                    <a:lnTo>
                      <a:pt x="454" y="128"/>
                    </a:lnTo>
                    <a:lnTo>
                      <a:pt x="520" y="175"/>
                    </a:lnTo>
                    <a:lnTo>
                      <a:pt x="582" y="227"/>
                    </a:lnTo>
                    <a:lnTo>
                      <a:pt x="638" y="284"/>
                    </a:lnTo>
                    <a:lnTo>
                      <a:pt x="688" y="346"/>
                    </a:lnTo>
                    <a:lnTo>
                      <a:pt x="731" y="412"/>
                    </a:lnTo>
                    <a:lnTo>
                      <a:pt x="769" y="481"/>
                    </a:lnTo>
                    <a:lnTo>
                      <a:pt x="799" y="554"/>
                    </a:lnTo>
                    <a:lnTo>
                      <a:pt x="823" y="630"/>
                    </a:lnTo>
                    <a:lnTo>
                      <a:pt x="839" y="707"/>
                    </a:lnTo>
                    <a:lnTo>
                      <a:pt x="849" y="786"/>
                    </a:lnTo>
                    <a:lnTo>
                      <a:pt x="851" y="867"/>
                    </a:lnTo>
                    <a:lnTo>
                      <a:pt x="845" y="948"/>
                    </a:lnTo>
                    <a:lnTo>
                      <a:pt x="746" y="1739"/>
                    </a:lnTo>
                    <a:lnTo>
                      <a:pt x="0" y="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4A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2257" y="932"/>
                <a:ext cx="631" cy="1491"/>
              </a:xfrm>
              <a:custGeom>
                <a:avLst/>
                <a:gdLst>
                  <a:gd name="T0" fmla="*/ 425 w 631"/>
                  <a:gd name="T1" fmla="*/ 0 h 1491"/>
                  <a:gd name="T2" fmla="*/ 631 w 631"/>
                  <a:gd name="T3" fmla="*/ 0 h 1491"/>
                  <a:gd name="T4" fmla="*/ 631 w 631"/>
                  <a:gd name="T5" fmla="*/ 1491 h 1491"/>
                  <a:gd name="T6" fmla="*/ 132 w 631"/>
                  <a:gd name="T7" fmla="*/ 1491 h 1491"/>
                  <a:gd name="T8" fmla="*/ 3 w 631"/>
                  <a:gd name="T9" fmla="*/ 456 h 1491"/>
                  <a:gd name="T10" fmla="*/ 3 w 631"/>
                  <a:gd name="T11" fmla="*/ 451 h 1491"/>
                  <a:gd name="T12" fmla="*/ 0 w 631"/>
                  <a:gd name="T13" fmla="*/ 390 h 1491"/>
                  <a:gd name="T14" fmla="*/ 7 w 631"/>
                  <a:gd name="T15" fmla="*/ 333 h 1491"/>
                  <a:gd name="T16" fmla="*/ 23 w 631"/>
                  <a:gd name="T17" fmla="*/ 278 h 1491"/>
                  <a:gd name="T18" fmla="*/ 46 w 631"/>
                  <a:gd name="T19" fmla="*/ 225 h 1491"/>
                  <a:gd name="T20" fmla="*/ 75 w 631"/>
                  <a:gd name="T21" fmla="*/ 178 h 1491"/>
                  <a:gd name="T22" fmla="*/ 112 w 631"/>
                  <a:gd name="T23" fmla="*/ 135 h 1491"/>
                  <a:gd name="T24" fmla="*/ 154 w 631"/>
                  <a:gd name="T25" fmla="*/ 96 h 1491"/>
                  <a:gd name="T26" fmla="*/ 200 w 631"/>
                  <a:gd name="T27" fmla="*/ 63 h 1491"/>
                  <a:gd name="T28" fmla="*/ 252 w 631"/>
                  <a:gd name="T29" fmla="*/ 36 h 1491"/>
                  <a:gd name="T30" fmla="*/ 306 w 631"/>
                  <a:gd name="T31" fmla="*/ 16 h 1491"/>
                  <a:gd name="T32" fmla="*/ 365 w 631"/>
                  <a:gd name="T33" fmla="*/ 4 h 1491"/>
                  <a:gd name="T34" fmla="*/ 425 w 631"/>
                  <a:gd name="T35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1" h="1491">
                    <a:moveTo>
                      <a:pt x="425" y="0"/>
                    </a:moveTo>
                    <a:lnTo>
                      <a:pt x="631" y="0"/>
                    </a:lnTo>
                    <a:lnTo>
                      <a:pt x="631" y="1491"/>
                    </a:lnTo>
                    <a:lnTo>
                      <a:pt x="132" y="1491"/>
                    </a:lnTo>
                    <a:lnTo>
                      <a:pt x="3" y="456"/>
                    </a:lnTo>
                    <a:lnTo>
                      <a:pt x="3" y="451"/>
                    </a:lnTo>
                    <a:lnTo>
                      <a:pt x="0" y="390"/>
                    </a:lnTo>
                    <a:lnTo>
                      <a:pt x="7" y="333"/>
                    </a:lnTo>
                    <a:lnTo>
                      <a:pt x="23" y="278"/>
                    </a:lnTo>
                    <a:lnTo>
                      <a:pt x="46" y="225"/>
                    </a:lnTo>
                    <a:lnTo>
                      <a:pt x="75" y="178"/>
                    </a:lnTo>
                    <a:lnTo>
                      <a:pt x="112" y="135"/>
                    </a:lnTo>
                    <a:lnTo>
                      <a:pt x="154" y="96"/>
                    </a:lnTo>
                    <a:lnTo>
                      <a:pt x="200" y="63"/>
                    </a:lnTo>
                    <a:lnTo>
                      <a:pt x="252" y="36"/>
                    </a:lnTo>
                    <a:lnTo>
                      <a:pt x="306" y="16"/>
                    </a:lnTo>
                    <a:lnTo>
                      <a:pt x="365" y="4"/>
                    </a:lnTo>
                    <a:lnTo>
                      <a:pt x="425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307" y="1677"/>
                <a:ext cx="2819" cy="1904"/>
              </a:xfrm>
              <a:custGeom>
                <a:avLst/>
                <a:gdLst>
                  <a:gd name="T0" fmla="*/ 2155 w 2819"/>
                  <a:gd name="T1" fmla="*/ 0 h 1904"/>
                  <a:gd name="T2" fmla="*/ 2275 w 2819"/>
                  <a:gd name="T3" fmla="*/ 17 h 1904"/>
                  <a:gd name="T4" fmla="*/ 2381 w 2819"/>
                  <a:gd name="T5" fmla="*/ 67 h 1904"/>
                  <a:gd name="T6" fmla="*/ 2469 w 2819"/>
                  <a:gd name="T7" fmla="*/ 142 h 1904"/>
                  <a:gd name="T8" fmla="*/ 2532 w 2819"/>
                  <a:gd name="T9" fmla="*/ 239 h 1904"/>
                  <a:gd name="T10" fmla="*/ 2565 w 2819"/>
                  <a:gd name="T11" fmla="*/ 353 h 1904"/>
                  <a:gd name="T12" fmla="*/ 2569 w 2819"/>
                  <a:gd name="T13" fmla="*/ 579 h 1904"/>
                  <a:gd name="T14" fmla="*/ 2657 w 2819"/>
                  <a:gd name="T15" fmla="*/ 595 h 1904"/>
                  <a:gd name="T16" fmla="*/ 2730 w 2819"/>
                  <a:gd name="T17" fmla="*/ 638 h 1904"/>
                  <a:gd name="T18" fmla="*/ 2785 w 2819"/>
                  <a:gd name="T19" fmla="*/ 703 h 1904"/>
                  <a:gd name="T20" fmla="*/ 2815 w 2819"/>
                  <a:gd name="T21" fmla="*/ 783 h 1904"/>
                  <a:gd name="T22" fmla="*/ 2815 w 2819"/>
                  <a:gd name="T23" fmla="*/ 872 h 1904"/>
                  <a:gd name="T24" fmla="*/ 2785 w 2819"/>
                  <a:gd name="T25" fmla="*/ 954 h 1904"/>
                  <a:gd name="T26" fmla="*/ 2730 w 2819"/>
                  <a:gd name="T27" fmla="*/ 1019 h 1904"/>
                  <a:gd name="T28" fmla="*/ 2657 w 2819"/>
                  <a:gd name="T29" fmla="*/ 1062 h 1904"/>
                  <a:gd name="T30" fmla="*/ 2569 w 2819"/>
                  <a:gd name="T31" fmla="*/ 1076 h 1904"/>
                  <a:gd name="T32" fmla="*/ 2566 w 2819"/>
                  <a:gd name="T33" fmla="*/ 1219 h 1904"/>
                  <a:gd name="T34" fmla="*/ 2539 w 2819"/>
                  <a:gd name="T35" fmla="*/ 1333 h 1904"/>
                  <a:gd name="T36" fmla="*/ 2486 w 2819"/>
                  <a:gd name="T37" fmla="*/ 1435 h 1904"/>
                  <a:gd name="T38" fmla="*/ 2411 w 2819"/>
                  <a:gd name="T39" fmla="*/ 1522 h 1904"/>
                  <a:gd name="T40" fmla="*/ 2318 w 2819"/>
                  <a:gd name="T41" fmla="*/ 1591 h 1904"/>
                  <a:gd name="T42" fmla="*/ 1727 w 2819"/>
                  <a:gd name="T43" fmla="*/ 1841 h 1904"/>
                  <a:gd name="T44" fmla="*/ 1572 w 2819"/>
                  <a:gd name="T45" fmla="*/ 1888 h 1904"/>
                  <a:gd name="T46" fmla="*/ 1408 w 2819"/>
                  <a:gd name="T47" fmla="*/ 1904 h 1904"/>
                  <a:gd name="T48" fmla="*/ 1246 w 2819"/>
                  <a:gd name="T49" fmla="*/ 1888 h 1904"/>
                  <a:gd name="T50" fmla="*/ 1091 w 2819"/>
                  <a:gd name="T51" fmla="*/ 1841 h 1904"/>
                  <a:gd name="T52" fmla="*/ 500 w 2819"/>
                  <a:gd name="T53" fmla="*/ 1591 h 1904"/>
                  <a:gd name="T54" fmla="*/ 407 w 2819"/>
                  <a:gd name="T55" fmla="*/ 1522 h 1904"/>
                  <a:gd name="T56" fmla="*/ 332 w 2819"/>
                  <a:gd name="T57" fmla="*/ 1435 h 1904"/>
                  <a:gd name="T58" fmla="*/ 279 w 2819"/>
                  <a:gd name="T59" fmla="*/ 1333 h 1904"/>
                  <a:gd name="T60" fmla="*/ 252 w 2819"/>
                  <a:gd name="T61" fmla="*/ 1219 h 1904"/>
                  <a:gd name="T62" fmla="*/ 249 w 2819"/>
                  <a:gd name="T63" fmla="*/ 1076 h 1904"/>
                  <a:gd name="T64" fmla="*/ 161 w 2819"/>
                  <a:gd name="T65" fmla="*/ 1062 h 1904"/>
                  <a:gd name="T66" fmla="*/ 88 w 2819"/>
                  <a:gd name="T67" fmla="*/ 1019 h 1904"/>
                  <a:gd name="T68" fmla="*/ 34 w 2819"/>
                  <a:gd name="T69" fmla="*/ 954 h 1904"/>
                  <a:gd name="T70" fmla="*/ 3 w 2819"/>
                  <a:gd name="T71" fmla="*/ 872 h 1904"/>
                  <a:gd name="T72" fmla="*/ 3 w 2819"/>
                  <a:gd name="T73" fmla="*/ 783 h 1904"/>
                  <a:gd name="T74" fmla="*/ 34 w 2819"/>
                  <a:gd name="T75" fmla="*/ 703 h 1904"/>
                  <a:gd name="T76" fmla="*/ 88 w 2819"/>
                  <a:gd name="T77" fmla="*/ 638 h 1904"/>
                  <a:gd name="T78" fmla="*/ 161 w 2819"/>
                  <a:gd name="T79" fmla="*/ 595 h 1904"/>
                  <a:gd name="T80" fmla="*/ 249 w 2819"/>
                  <a:gd name="T81" fmla="*/ 579 h 1904"/>
                  <a:gd name="T82" fmla="*/ 253 w 2819"/>
                  <a:gd name="T83" fmla="*/ 353 h 1904"/>
                  <a:gd name="T84" fmla="*/ 288 w 2819"/>
                  <a:gd name="T85" fmla="*/ 239 h 1904"/>
                  <a:gd name="T86" fmla="*/ 350 w 2819"/>
                  <a:gd name="T87" fmla="*/ 142 h 1904"/>
                  <a:gd name="T88" fmla="*/ 437 w 2819"/>
                  <a:gd name="T89" fmla="*/ 67 h 1904"/>
                  <a:gd name="T90" fmla="*/ 544 w 2819"/>
                  <a:gd name="T91" fmla="*/ 17 h 1904"/>
                  <a:gd name="T92" fmla="*/ 663 w 2819"/>
                  <a:gd name="T93" fmla="*/ 0 h 1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19" h="1904">
                    <a:moveTo>
                      <a:pt x="663" y="0"/>
                    </a:moveTo>
                    <a:lnTo>
                      <a:pt x="2155" y="0"/>
                    </a:lnTo>
                    <a:lnTo>
                      <a:pt x="2217" y="4"/>
                    </a:lnTo>
                    <a:lnTo>
                      <a:pt x="2275" y="17"/>
                    </a:lnTo>
                    <a:lnTo>
                      <a:pt x="2331" y="39"/>
                    </a:lnTo>
                    <a:lnTo>
                      <a:pt x="2381" y="67"/>
                    </a:lnTo>
                    <a:lnTo>
                      <a:pt x="2427" y="102"/>
                    </a:lnTo>
                    <a:lnTo>
                      <a:pt x="2469" y="142"/>
                    </a:lnTo>
                    <a:lnTo>
                      <a:pt x="2503" y="189"/>
                    </a:lnTo>
                    <a:lnTo>
                      <a:pt x="2532" y="239"/>
                    </a:lnTo>
                    <a:lnTo>
                      <a:pt x="2552" y="294"/>
                    </a:lnTo>
                    <a:lnTo>
                      <a:pt x="2565" y="353"/>
                    </a:lnTo>
                    <a:lnTo>
                      <a:pt x="2569" y="414"/>
                    </a:lnTo>
                    <a:lnTo>
                      <a:pt x="2569" y="579"/>
                    </a:lnTo>
                    <a:lnTo>
                      <a:pt x="2615" y="584"/>
                    </a:lnTo>
                    <a:lnTo>
                      <a:pt x="2657" y="595"/>
                    </a:lnTo>
                    <a:lnTo>
                      <a:pt x="2696" y="614"/>
                    </a:lnTo>
                    <a:lnTo>
                      <a:pt x="2730" y="638"/>
                    </a:lnTo>
                    <a:lnTo>
                      <a:pt x="2760" y="668"/>
                    </a:lnTo>
                    <a:lnTo>
                      <a:pt x="2785" y="703"/>
                    </a:lnTo>
                    <a:lnTo>
                      <a:pt x="2803" y="742"/>
                    </a:lnTo>
                    <a:lnTo>
                      <a:pt x="2815" y="783"/>
                    </a:lnTo>
                    <a:lnTo>
                      <a:pt x="2819" y="828"/>
                    </a:lnTo>
                    <a:lnTo>
                      <a:pt x="2815" y="872"/>
                    </a:lnTo>
                    <a:lnTo>
                      <a:pt x="2803" y="915"/>
                    </a:lnTo>
                    <a:lnTo>
                      <a:pt x="2785" y="954"/>
                    </a:lnTo>
                    <a:lnTo>
                      <a:pt x="2760" y="988"/>
                    </a:lnTo>
                    <a:lnTo>
                      <a:pt x="2730" y="1019"/>
                    </a:lnTo>
                    <a:lnTo>
                      <a:pt x="2696" y="1043"/>
                    </a:lnTo>
                    <a:lnTo>
                      <a:pt x="2657" y="1062"/>
                    </a:lnTo>
                    <a:lnTo>
                      <a:pt x="2615" y="1073"/>
                    </a:lnTo>
                    <a:lnTo>
                      <a:pt x="2569" y="1076"/>
                    </a:lnTo>
                    <a:lnTo>
                      <a:pt x="2569" y="1159"/>
                    </a:lnTo>
                    <a:lnTo>
                      <a:pt x="2566" y="1219"/>
                    </a:lnTo>
                    <a:lnTo>
                      <a:pt x="2556" y="1277"/>
                    </a:lnTo>
                    <a:lnTo>
                      <a:pt x="2539" y="1333"/>
                    </a:lnTo>
                    <a:lnTo>
                      <a:pt x="2516" y="1386"/>
                    </a:lnTo>
                    <a:lnTo>
                      <a:pt x="2486" y="1435"/>
                    </a:lnTo>
                    <a:lnTo>
                      <a:pt x="2451" y="1481"/>
                    </a:lnTo>
                    <a:lnTo>
                      <a:pt x="2411" y="1522"/>
                    </a:lnTo>
                    <a:lnTo>
                      <a:pt x="2367" y="1559"/>
                    </a:lnTo>
                    <a:lnTo>
                      <a:pt x="2318" y="1591"/>
                    </a:lnTo>
                    <a:lnTo>
                      <a:pt x="2263" y="1618"/>
                    </a:lnTo>
                    <a:lnTo>
                      <a:pt x="1727" y="1841"/>
                    </a:lnTo>
                    <a:lnTo>
                      <a:pt x="1651" y="1868"/>
                    </a:lnTo>
                    <a:lnTo>
                      <a:pt x="1572" y="1888"/>
                    </a:lnTo>
                    <a:lnTo>
                      <a:pt x="1492" y="1901"/>
                    </a:lnTo>
                    <a:lnTo>
                      <a:pt x="1408" y="1904"/>
                    </a:lnTo>
                    <a:lnTo>
                      <a:pt x="1328" y="1901"/>
                    </a:lnTo>
                    <a:lnTo>
                      <a:pt x="1246" y="1888"/>
                    </a:lnTo>
                    <a:lnTo>
                      <a:pt x="1167" y="1868"/>
                    </a:lnTo>
                    <a:lnTo>
                      <a:pt x="1091" y="1841"/>
                    </a:lnTo>
                    <a:lnTo>
                      <a:pt x="555" y="1618"/>
                    </a:lnTo>
                    <a:lnTo>
                      <a:pt x="500" y="1591"/>
                    </a:lnTo>
                    <a:lnTo>
                      <a:pt x="452" y="1559"/>
                    </a:lnTo>
                    <a:lnTo>
                      <a:pt x="407" y="1522"/>
                    </a:lnTo>
                    <a:lnTo>
                      <a:pt x="367" y="1481"/>
                    </a:lnTo>
                    <a:lnTo>
                      <a:pt x="332" y="1435"/>
                    </a:lnTo>
                    <a:lnTo>
                      <a:pt x="304" y="1386"/>
                    </a:lnTo>
                    <a:lnTo>
                      <a:pt x="279" y="1333"/>
                    </a:lnTo>
                    <a:lnTo>
                      <a:pt x="262" y="1277"/>
                    </a:lnTo>
                    <a:lnTo>
                      <a:pt x="252" y="1219"/>
                    </a:lnTo>
                    <a:lnTo>
                      <a:pt x="249" y="1159"/>
                    </a:lnTo>
                    <a:lnTo>
                      <a:pt x="249" y="1076"/>
                    </a:lnTo>
                    <a:lnTo>
                      <a:pt x="204" y="1073"/>
                    </a:lnTo>
                    <a:lnTo>
                      <a:pt x="161" y="1062"/>
                    </a:lnTo>
                    <a:lnTo>
                      <a:pt x="123" y="1043"/>
                    </a:lnTo>
                    <a:lnTo>
                      <a:pt x="88" y="1019"/>
                    </a:lnTo>
                    <a:lnTo>
                      <a:pt x="58" y="988"/>
                    </a:lnTo>
                    <a:lnTo>
                      <a:pt x="34" y="954"/>
                    </a:lnTo>
                    <a:lnTo>
                      <a:pt x="15" y="915"/>
                    </a:lnTo>
                    <a:lnTo>
                      <a:pt x="3" y="872"/>
                    </a:lnTo>
                    <a:lnTo>
                      <a:pt x="0" y="828"/>
                    </a:lnTo>
                    <a:lnTo>
                      <a:pt x="3" y="783"/>
                    </a:lnTo>
                    <a:lnTo>
                      <a:pt x="15" y="742"/>
                    </a:lnTo>
                    <a:lnTo>
                      <a:pt x="34" y="703"/>
                    </a:lnTo>
                    <a:lnTo>
                      <a:pt x="58" y="668"/>
                    </a:lnTo>
                    <a:lnTo>
                      <a:pt x="88" y="638"/>
                    </a:lnTo>
                    <a:lnTo>
                      <a:pt x="123" y="614"/>
                    </a:lnTo>
                    <a:lnTo>
                      <a:pt x="161" y="595"/>
                    </a:lnTo>
                    <a:lnTo>
                      <a:pt x="204" y="584"/>
                    </a:lnTo>
                    <a:lnTo>
                      <a:pt x="249" y="579"/>
                    </a:lnTo>
                    <a:lnTo>
                      <a:pt x="249" y="414"/>
                    </a:lnTo>
                    <a:lnTo>
                      <a:pt x="253" y="353"/>
                    </a:lnTo>
                    <a:lnTo>
                      <a:pt x="266" y="294"/>
                    </a:lnTo>
                    <a:lnTo>
                      <a:pt x="288" y="239"/>
                    </a:lnTo>
                    <a:lnTo>
                      <a:pt x="315" y="189"/>
                    </a:lnTo>
                    <a:lnTo>
                      <a:pt x="350" y="142"/>
                    </a:lnTo>
                    <a:lnTo>
                      <a:pt x="391" y="102"/>
                    </a:lnTo>
                    <a:lnTo>
                      <a:pt x="437" y="67"/>
                    </a:lnTo>
                    <a:lnTo>
                      <a:pt x="489" y="39"/>
                    </a:lnTo>
                    <a:lnTo>
                      <a:pt x="544" y="17"/>
                    </a:lnTo>
                    <a:lnTo>
                      <a:pt x="602" y="4"/>
                    </a:lnTo>
                    <a:lnTo>
                      <a:pt x="663" y="0"/>
                    </a:lnTo>
                    <a:close/>
                  </a:path>
                </a:pathLst>
              </a:custGeom>
              <a:solidFill>
                <a:srgbClr val="FFE1B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0" name="Freeform 11"/>
              <p:cNvSpPr>
                <a:spLocks/>
              </p:cNvSpPr>
              <p:nvPr/>
            </p:nvSpPr>
            <p:spPr bwMode="auto">
              <a:xfrm>
                <a:off x="3053" y="2340"/>
                <a:ext cx="165" cy="248"/>
              </a:xfrm>
              <a:custGeom>
                <a:avLst/>
                <a:gdLst>
                  <a:gd name="T0" fmla="*/ 83 w 165"/>
                  <a:gd name="T1" fmla="*/ 0 h 248"/>
                  <a:gd name="T2" fmla="*/ 109 w 165"/>
                  <a:gd name="T3" fmla="*/ 4 h 248"/>
                  <a:gd name="T4" fmla="*/ 132 w 165"/>
                  <a:gd name="T5" fmla="*/ 15 h 248"/>
                  <a:gd name="T6" fmla="*/ 149 w 165"/>
                  <a:gd name="T7" fmla="*/ 34 h 248"/>
                  <a:gd name="T8" fmla="*/ 161 w 165"/>
                  <a:gd name="T9" fmla="*/ 56 h 248"/>
                  <a:gd name="T10" fmla="*/ 165 w 165"/>
                  <a:gd name="T11" fmla="*/ 83 h 248"/>
                  <a:gd name="T12" fmla="*/ 165 w 165"/>
                  <a:gd name="T13" fmla="*/ 165 h 248"/>
                  <a:gd name="T14" fmla="*/ 161 w 165"/>
                  <a:gd name="T15" fmla="*/ 191 h 248"/>
                  <a:gd name="T16" fmla="*/ 149 w 165"/>
                  <a:gd name="T17" fmla="*/ 213 h 248"/>
                  <a:gd name="T18" fmla="*/ 132 w 165"/>
                  <a:gd name="T19" fmla="*/ 232 h 248"/>
                  <a:gd name="T20" fmla="*/ 109 w 165"/>
                  <a:gd name="T21" fmla="*/ 244 h 248"/>
                  <a:gd name="T22" fmla="*/ 83 w 165"/>
                  <a:gd name="T23" fmla="*/ 248 h 248"/>
                  <a:gd name="T24" fmla="*/ 56 w 165"/>
                  <a:gd name="T25" fmla="*/ 244 h 248"/>
                  <a:gd name="T26" fmla="*/ 35 w 165"/>
                  <a:gd name="T27" fmla="*/ 232 h 248"/>
                  <a:gd name="T28" fmla="*/ 16 w 165"/>
                  <a:gd name="T29" fmla="*/ 213 h 248"/>
                  <a:gd name="T30" fmla="*/ 4 w 165"/>
                  <a:gd name="T31" fmla="*/ 191 h 248"/>
                  <a:gd name="T32" fmla="*/ 0 w 165"/>
                  <a:gd name="T33" fmla="*/ 165 h 248"/>
                  <a:gd name="T34" fmla="*/ 0 w 165"/>
                  <a:gd name="T35" fmla="*/ 83 h 248"/>
                  <a:gd name="T36" fmla="*/ 4 w 165"/>
                  <a:gd name="T37" fmla="*/ 56 h 248"/>
                  <a:gd name="T38" fmla="*/ 16 w 165"/>
                  <a:gd name="T39" fmla="*/ 34 h 248"/>
                  <a:gd name="T40" fmla="*/ 35 w 165"/>
                  <a:gd name="T41" fmla="*/ 15 h 248"/>
                  <a:gd name="T42" fmla="*/ 56 w 165"/>
                  <a:gd name="T43" fmla="*/ 4 h 248"/>
                  <a:gd name="T44" fmla="*/ 83 w 165"/>
                  <a:gd name="T45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5" h="248">
                    <a:moveTo>
                      <a:pt x="83" y="0"/>
                    </a:moveTo>
                    <a:lnTo>
                      <a:pt x="109" y="4"/>
                    </a:lnTo>
                    <a:lnTo>
                      <a:pt x="132" y="15"/>
                    </a:lnTo>
                    <a:lnTo>
                      <a:pt x="149" y="34"/>
                    </a:lnTo>
                    <a:lnTo>
                      <a:pt x="161" y="56"/>
                    </a:lnTo>
                    <a:lnTo>
                      <a:pt x="165" y="83"/>
                    </a:lnTo>
                    <a:lnTo>
                      <a:pt x="165" y="165"/>
                    </a:lnTo>
                    <a:lnTo>
                      <a:pt x="161" y="191"/>
                    </a:lnTo>
                    <a:lnTo>
                      <a:pt x="149" y="213"/>
                    </a:lnTo>
                    <a:lnTo>
                      <a:pt x="132" y="232"/>
                    </a:lnTo>
                    <a:lnTo>
                      <a:pt x="109" y="244"/>
                    </a:lnTo>
                    <a:lnTo>
                      <a:pt x="83" y="248"/>
                    </a:lnTo>
                    <a:lnTo>
                      <a:pt x="56" y="244"/>
                    </a:lnTo>
                    <a:lnTo>
                      <a:pt x="35" y="232"/>
                    </a:lnTo>
                    <a:lnTo>
                      <a:pt x="16" y="213"/>
                    </a:lnTo>
                    <a:lnTo>
                      <a:pt x="4" y="191"/>
                    </a:lnTo>
                    <a:lnTo>
                      <a:pt x="0" y="165"/>
                    </a:lnTo>
                    <a:lnTo>
                      <a:pt x="0" y="83"/>
                    </a:lnTo>
                    <a:lnTo>
                      <a:pt x="4" y="56"/>
                    </a:lnTo>
                    <a:lnTo>
                      <a:pt x="16" y="34"/>
                    </a:lnTo>
                    <a:lnTo>
                      <a:pt x="35" y="15"/>
                    </a:lnTo>
                    <a:lnTo>
                      <a:pt x="56" y="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4214" y="2340"/>
                <a:ext cx="165" cy="248"/>
              </a:xfrm>
              <a:custGeom>
                <a:avLst/>
                <a:gdLst>
                  <a:gd name="T0" fmla="*/ 83 w 165"/>
                  <a:gd name="T1" fmla="*/ 0 h 248"/>
                  <a:gd name="T2" fmla="*/ 109 w 165"/>
                  <a:gd name="T3" fmla="*/ 4 h 248"/>
                  <a:gd name="T4" fmla="*/ 132 w 165"/>
                  <a:gd name="T5" fmla="*/ 15 h 248"/>
                  <a:gd name="T6" fmla="*/ 149 w 165"/>
                  <a:gd name="T7" fmla="*/ 34 h 248"/>
                  <a:gd name="T8" fmla="*/ 161 w 165"/>
                  <a:gd name="T9" fmla="*/ 56 h 248"/>
                  <a:gd name="T10" fmla="*/ 165 w 165"/>
                  <a:gd name="T11" fmla="*/ 83 h 248"/>
                  <a:gd name="T12" fmla="*/ 165 w 165"/>
                  <a:gd name="T13" fmla="*/ 165 h 248"/>
                  <a:gd name="T14" fmla="*/ 161 w 165"/>
                  <a:gd name="T15" fmla="*/ 191 h 248"/>
                  <a:gd name="T16" fmla="*/ 149 w 165"/>
                  <a:gd name="T17" fmla="*/ 213 h 248"/>
                  <a:gd name="T18" fmla="*/ 132 w 165"/>
                  <a:gd name="T19" fmla="*/ 232 h 248"/>
                  <a:gd name="T20" fmla="*/ 109 w 165"/>
                  <a:gd name="T21" fmla="*/ 244 h 248"/>
                  <a:gd name="T22" fmla="*/ 83 w 165"/>
                  <a:gd name="T23" fmla="*/ 248 h 248"/>
                  <a:gd name="T24" fmla="*/ 56 w 165"/>
                  <a:gd name="T25" fmla="*/ 244 h 248"/>
                  <a:gd name="T26" fmla="*/ 34 w 165"/>
                  <a:gd name="T27" fmla="*/ 232 h 248"/>
                  <a:gd name="T28" fmla="*/ 16 w 165"/>
                  <a:gd name="T29" fmla="*/ 213 h 248"/>
                  <a:gd name="T30" fmla="*/ 4 w 165"/>
                  <a:gd name="T31" fmla="*/ 191 h 248"/>
                  <a:gd name="T32" fmla="*/ 0 w 165"/>
                  <a:gd name="T33" fmla="*/ 165 h 248"/>
                  <a:gd name="T34" fmla="*/ 0 w 165"/>
                  <a:gd name="T35" fmla="*/ 83 h 248"/>
                  <a:gd name="T36" fmla="*/ 4 w 165"/>
                  <a:gd name="T37" fmla="*/ 56 h 248"/>
                  <a:gd name="T38" fmla="*/ 16 w 165"/>
                  <a:gd name="T39" fmla="*/ 34 h 248"/>
                  <a:gd name="T40" fmla="*/ 34 w 165"/>
                  <a:gd name="T41" fmla="*/ 15 h 248"/>
                  <a:gd name="T42" fmla="*/ 56 w 165"/>
                  <a:gd name="T43" fmla="*/ 4 h 248"/>
                  <a:gd name="T44" fmla="*/ 83 w 165"/>
                  <a:gd name="T45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5" h="248">
                    <a:moveTo>
                      <a:pt x="83" y="0"/>
                    </a:moveTo>
                    <a:lnTo>
                      <a:pt x="109" y="4"/>
                    </a:lnTo>
                    <a:lnTo>
                      <a:pt x="132" y="15"/>
                    </a:lnTo>
                    <a:lnTo>
                      <a:pt x="149" y="34"/>
                    </a:lnTo>
                    <a:lnTo>
                      <a:pt x="161" y="56"/>
                    </a:lnTo>
                    <a:lnTo>
                      <a:pt x="165" y="83"/>
                    </a:lnTo>
                    <a:lnTo>
                      <a:pt x="165" y="165"/>
                    </a:lnTo>
                    <a:lnTo>
                      <a:pt x="161" y="191"/>
                    </a:lnTo>
                    <a:lnTo>
                      <a:pt x="149" y="213"/>
                    </a:lnTo>
                    <a:lnTo>
                      <a:pt x="132" y="232"/>
                    </a:lnTo>
                    <a:lnTo>
                      <a:pt x="109" y="244"/>
                    </a:lnTo>
                    <a:lnTo>
                      <a:pt x="83" y="248"/>
                    </a:lnTo>
                    <a:lnTo>
                      <a:pt x="56" y="244"/>
                    </a:lnTo>
                    <a:lnTo>
                      <a:pt x="34" y="232"/>
                    </a:lnTo>
                    <a:lnTo>
                      <a:pt x="16" y="213"/>
                    </a:lnTo>
                    <a:lnTo>
                      <a:pt x="4" y="191"/>
                    </a:lnTo>
                    <a:lnTo>
                      <a:pt x="0" y="165"/>
                    </a:lnTo>
                    <a:lnTo>
                      <a:pt x="0" y="83"/>
                    </a:lnTo>
                    <a:lnTo>
                      <a:pt x="4" y="56"/>
                    </a:lnTo>
                    <a:lnTo>
                      <a:pt x="16" y="34"/>
                    </a:lnTo>
                    <a:lnTo>
                      <a:pt x="34" y="15"/>
                    </a:lnTo>
                    <a:lnTo>
                      <a:pt x="56" y="4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623F3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3302" y="2919"/>
                <a:ext cx="829" cy="251"/>
              </a:xfrm>
              <a:custGeom>
                <a:avLst/>
                <a:gdLst>
                  <a:gd name="T0" fmla="*/ 739 w 829"/>
                  <a:gd name="T1" fmla="*/ 0 h 251"/>
                  <a:gd name="T2" fmla="*/ 761 w 829"/>
                  <a:gd name="T3" fmla="*/ 2 h 251"/>
                  <a:gd name="T4" fmla="*/ 781 w 829"/>
                  <a:gd name="T5" fmla="*/ 8 h 251"/>
                  <a:gd name="T6" fmla="*/ 800 w 829"/>
                  <a:gd name="T7" fmla="*/ 20 h 251"/>
                  <a:gd name="T8" fmla="*/ 814 w 829"/>
                  <a:gd name="T9" fmla="*/ 36 h 251"/>
                  <a:gd name="T10" fmla="*/ 824 w 829"/>
                  <a:gd name="T11" fmla="*/ 56 h 251"/>
                  <a:gd name="T12" fmla="*/ 829 w 829"/>
                  <a:gd name="T13" fmla="*/ 78 h 251"/>
                  <a:gd name="T14" fmla="*/ 827 w 829"/>
                  <a:gd name="T15" fmla="*/ 98 h 251"/>
                  <a:gd name="T16" fmla="*/ 821 w 829"/>
                  <a:gd name="T17" fmla="*/ 118 h 251"/>
                  <a:gd name="T18" fmla="*/ 808 w 829"/>
                  <a:gd name="T19" fmla="*/ 137 h 251"/>
                  <a:gd name="T20" fmla="*/ 793 w 829"/>
                  <a:gd name="T21" fmla="*/ 151 h 251"/>
                  <a:gd name="T22" fmla="*/ 750 w 829"/>
                  <a:gd name="T23" fmla="*/ 177 h 251"/>
                  <a:gd name="T24" fmla="*/ 702 w 829"/>
                  <a:gd name="T25" fmla="*/ 198 h 251"/>
                  <a:gd name="T26" fmla="*/ 650 w 829"/>
                  <a:gd name="T27" fmla="*/ 217 h 251"/>
                  <a:gd name="T28" fmla="*/ 596 w 829"/>
                  <a:gd name="T29" fmla="*/ 231 h 251"/>
                  <a:gd name="T30" fmla="*/ 537 w 829"/>
                  <a:gd name="T31" fmla="*/ 241 h 251"/>
                  <a:gd name="T32" fmla="*/ 477 w 829"/>
                  <a:gd name="T33" fmla="*/ 249 h 251"/>
                  <a:gd name="T34" fmla="*/ 413 w 829"/>
                  <a:gd name="T35" fmla="*/ 251 h 251"/>
                  <a:gd name="T36" fmla="*/ 352 w 829"/>
                  <a:gd name="T37" fmla="*/ 249 h 251"/>
                  <a:gd name="T38" fmla="*/ 291 w 829"/>
                  <a:gd name="T39" fmla="*/ 241 h 251"/>
                  <a:gd name="T40" fmla="*/ 232 w 829"/>
                  <a:gd name="T41" fmla="*/ 231 h 251"/>
                  <a:gd name="T42" fmla="*/ 178 w 829"/>
                  <a:gd name="T43" fmla="*/ 217 h 251"/>
                  <a:gd name="T44" fmla="*/ 126 w 829"/>
                  <a:gd name="T45" fmla="*/ 198 h 251"/>
                  <a:gd name="T46" fmla="*/ 79 w 829"/>
                  <a:gd name="T47" fmla="*/ 177 h 251"/>
                  <a:gd name="T48" fmla="*/ 36 w 829"/>
                  <a:gd name="T49" fmla="*/ 151 h 251"/>
                  <a:gd name="T50" fmla="*/ 20 w 829"/>
                  <a:gd name="T51" fmla="*/ 137 h 251"/>
                  <a:gd name="T52" fmla="*/ 8 w 829"/>
                  <a:gd name="T53" fmla="*/ 118 h 251"/>
                  <a:gd name="T54" fmla="*/ 1 w 829"/>
                  <a:gd name="T55" fmla="*/ 98 h 251"/>
                  <a:gd name="T56" fmla="*/ 0 w 829"/>
                  <a:gd name="T57" fmla="*/ 78 h 251"/>
                  <a:gd name="T58" fmla="*/ 4 w 829"/>
                  <a:gd name="T59" fmla="*/ 56 h 251"/>
                  <a:gd name="T60" fmla="*/ 14 w 829"/>
                  <a:gd name="T61" fmla="*/ 36 h 251"/>
                  <a:gd name="T62" fmla="*/ 28 w 829"/>
                  <a:gd name="T63" fmla="*/ 20 h 251"/>
                  <a:gd name="T64" fmla="*/ 47 w 829"/>
                  <a:gd name="T65" fmla="*/ 8 h 251"/>
                  <a:gd name="T66" fmla="*/ 67 w 829"/>
                  <a:gd name="T67" fmla="*/ 2 h 251"/>
                  <a:gd name="T68" fmla="*/ 89 w 829"/>
                  <a:gd name="T69" fmla="*/ 0 h 251"/>
                  <a:gd name="T70" fmla="*/ 109 w 829"/>
                  <a:gd name="T71" fmla="*/ 5 h 251"/>
                  <a:gd name="T72" fmla="*/ 129 w 829"/>
                  <a:gd name="T73" fmla="*/ 15 h 251"/>
                  <a:gd name="T74" fmla="*/ 165 w 829"/>
                  <a:gd name="T75" fmla="*/ 35 h 251"/>
                  <a:gd name="T76" fmla="*/ 206 w 829"/>
                  <a:gd name="T77" fmla="*/ 52 h 251"/>
                  <a:gd name="T78" fmla="*/ 254 w 829"/>
                  <a:gd name="T79" fmla="*/ 66 h 251"/>
                  <a:gd name="T80" fmla="*/ 304 w 829"/>
                  <a:gd name="T81" fmla="*/ 76 h 251"/>
                  <a:gd name="T82" fmla="*/ 359 w 829"/>
                  <a:gd name="T83" fmla="*/ 84 h 251"/>
                  <a:gd name="T84" fmla="*/ 413 w 829"/>
                  <a:gd name="T85" fmla="*/ 85 h 251"/>
                  <a:gd name="T86" fmla="*/ 471 w 829"/>
                  <a:gd name="T87" fmla="*/ 84 h 251"/>
                  <a:gd name="T88" fmla="*/ 524 w 829"/>
                  <a:gd name="T89" fmla="*/ 76 h 251"/>
                  <a:gd name="T90" fmla="*/ 574 w 829"/>
                  <a:gd name="T91" fmla="*/ 66 h 251"/>
                  <a:gd name="T92" fmla="*/ 622 w 829"/>
                  <a:gd name="T93" fmla="*/ 52 h 251"/>
                  <a:gd name="T94" fmla="*/ 663 w 829"/>
                  <a:gd name="T95" fmla="*/ 35 h 251"/>
                  <a:gd name="T96" fmla="*/ 699 w 829"/>
                  <a:gd name="T97" fmla="*/ 15 h 251"/>
                  <a:gd name="T98" fmla="*/ 719 w 829"/>
                  <a:gd name="T99" fmla="*/ 5 h 251"/>
                  <a:gd name="T100" fmla="*/ 739 w 829"/>
                  <a:gd name="T101" fmla="*/ 0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29" h="251">
                    <a:moveTo>
                      <a:pt x="739" y="0"/>
                    </a:moveTo>
                    <a:lnTo>
                      <a:pt x="761" y="2"/>
                    </a:lnTo>
                    <a:lnTo>
                      <a:pt x="781" y="8"/>
                    </a:lnTo>
                    <a:lnTo>
                      <a:pt x="800" y="20"/>
                    </a:lnTo>
                    <a:lnTo>
                      <a:pt x="814" y="36"/>
                    </a:lnTo>
                    <a:lnTo>
                      <a:pt x="824" y="56"/>
                    </a:lnTo>
                    <a:lnTo>
                      <a:pt x="829" y="78"/>
                    </a:lnTo>
                    <a:lnTo>
                      <a:pt x="827" y="98"/>
                    </a:lnTo>
                    <a:lnTo>
                      <a:pt x="821" y="118"/>
                    </a:lnTo>
                    <a:lnTo>
                      <a:pt x="808" y="137"/>
                    </a:lnTo>
                    <a:lnTo>
                      <a:pt x="793" y="151"/>
                    </a:lnTo>
                    <a:lnTo>
                      <a:pt x="750" y="177"/>
                    </a:lnTo>
                    <a:lnTo>
                      <a:pt x="702" y="198"/>
                    </a:lnTo>
                    <a:lnTo>
                      <a:pt x="650" y="217"/>
                    </a:lnTo>
                    <a:lnTo>
                      <a:pt x="596" y="231"/>
                    </a:lnTo>
                    <a:lnTo>
                      <a:pt x="537" y="241"/>
                    </a:lnTo>
                    <a:lnTo>
                      <a:pt x="477" y="249"/>
                    </a:lnTo>
                    <a:lnTo>
                      <a:pt x="413" y="251"/>
                    </a:lnTo>
                    <a:lnTo>
                      <a:pt x="352" y="249"/>
                    </a:lnTo>
                    <a:lnTo>
                      <a:pt x="291" y="241"/>
                    </a:lnTo>
                    <a:lnTo>
                      <a:pt x="232" y="231"/>
                    </a:lnTo>
                    <a:lnTo>
                      <a:pt x="178" y="217"/>
                    </a:lnTo>
                    <a:lnTo>
                      <a:pt x="126" y="198"/>
                    </a:lnTo>
                    <a:lnTo>
                      <a:pt x="79" y="177"/>
                    </a:lnTo>
                    <a:lnTo>
                      <a:pt x="36" y="151"/>
                    </a:lnTo>
                    <a:lnTo>
                      <a:pt x="20" y="137"/>
                    </a:lnTo>
                    <a:lnTo>
                      <a:pt x="8" y="118"/>
                    </a:lnTo>
                    <a:lnTo>
                      <a:pt x="1" y="98"/>
                    </a:lnTo>
                    <a:lnTo>
                      <a:pt x="0" y="78"/>
                    </a:lnTo>
                    <a:lnTo>
                      <a:pt x="4" y="56"/>
                    </a:lnTo>
                    <a:lnTo>
                      <a:pt x="14" y="36"/>
                    </a:lnTo>
                    <a:lnTo>
                      <a:pt x="28" y="20"/>
                    </a:lnTo>
                    <a:lnTo>
                      <a:pt x="47" y="8"/>
                    </a:lnTo>
                    <a:lnTo>
                      <a:pt x="67" y="2"/>
                    </a:lnTo>
                    <a:lnTo>
                      <a:pt x="89" y="0"/>
                    </a:lnTo>
                    <a:lnTo>
                      <a:pt x="109" y="5"/>
                    </a:lnTo>
                    <a:lnTo>
                      <a:pt x="129" y="15"/>
                    </a:lnTo>
                    <a:lnTo>
                      <a:pt x="165" y="35"/>
                    </a:lnTo>
                    <a:lnTo>
                      <a:pt x="206" y="52"/>
                    </a:lnTo>
                    <a:lnTo>
                      <a:pt x="254" y="66"/>
                    </a:lnTo>
                    <a:lnTo>
                      <a:pt x="304" y="76"/>
                    </a:lnTo>
                    <a:lnTo>
                      <a:pt x="359" y="84"/>
                    </a:lnTo>
                    <a:lnTo>
                      <a:pt x="413" y="85"/>
                    </a:lnTo>
                    <a:lnTo>
                      <a:pt x="471" y="84"/>
                    </a:lnTo>
                    <a:lnTo>
                      <a:pt x="524" y="76"/>
                    </a:lnTo>
                    <a:lnTo>
                      <a:pt x="574" y="66"/>
                    </a:lnTo>
                    <a:lnTo>
                      <a:pt x="622" y="52"/>
                    </a:lnTo>
                    <a:lnTo>
                      <a:pt x="663" y="35"/>
                    </a:lnTo>
                    <a:lnTo>
                      <a:pt x="699" y="15"/>
                    </a:lnTo>
                    <a:lnTo>
                      <a:pt x="719" y="5"/>
                    </a:lnTo>
                    <a:lnTo>
                      <a:pt x="739" y="0"/>
                    </a:lnTo>
                    <a:close/>
                  </a:path>
                </a:pathLst>
              </a:custGeom>
              <a:solidFill>
                <a:srgbClr val="E4B07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2307" y="1677"/>
                <a:ext cx="2569" cy="1869"/>
              </a:xfrm>
              <a:custGeom>
                <a:avLst/>
                <a:gdLst>
                  <a:gd name="T0" fmla="*/ 2155 w 2569"/>
                  <a:gd name="T1" fmla="*/ 0 h 1869"/>
                  <a:gd name="T2" fmla="*/ 2275 w 2569"/>
                  <a:gd name="T3" fmla="*/ 17 h 1869"/>
                  <a:gd name="T4" fmla="*/ 2381 w 2569"/>
                  <a:gd name="T5" fmla="*/ 67 h 1869"/>
                  <a:gd name="T6" fmla="*/ 2469 w 2569"/>
                  <a:gd name="T7" fmla="*/ 142 h 1869"/>
                  <a:gd name="T8" fmla="*/ 2532 w 2569"/>
                  <a:gd name="T9" fmla="*/ 239 h 1869"/>
                  <a:gd name="T10" fmla="*/ 2565 w 2569"/>
                  <a:gd name="T11" fmla="*/ 353 h 1869"/>
                  <a:gd name="T12" fmla="*/ 2569 w 2569"/>
                  <a:gd name="T13" fmla="*/ 579 h 1869"/>
                  <a:gd name="T14" fmla="*/ 2420 w 2569"/>
                  <a:gd name="T15" fmla="*/ 579 h 1869"/>
                  <a:gd name="T16" fmla="*/ 2253 w 2569"/>
                  <a:gd name="T17" fmla="*/ 579 h 1869"/>
                  <a:gd name="T18" fmla="*/ 2073 w 2569"/>
                  <a:gd name="T19" fmla="*/ 578 h 1869"/>
                  <a:gd name="T20" fmla="*/ 1885 w 2569"/>
                  <a:gd name="T21" fmla="*/ 572 h 1869"/>
                  <a:gd name="T22" fmla="*/ 1693 w 2569"/>
                  <a:gd name="T23" fmla="*/ 561 h 1869"/>
                  <a:gd name="T24" fmla="*/ 1497 w 2569"/>
                  <a:gd name="T25" fmla="*/ 544 h 1869"/>
                  <a:gd name="T26" fmla="*/ 1306 w 2569"/>
                  <a:gd name="T27" fmla="*/ 516 h 1869"/>
                  <a:gd name="T28" fmla="*/ 1121 w 2569"/>
                  <a:gd name="T29" fmla="*/ 479 h 1869"/>
                  <a:gd name="T30" fmla="*/ 946 w 2569"/>
                  <a:gd name="T31" fmla="*/ 430 h 1869"/>
                  <a:gd name="T32" fmla="*/ 785 w 2569"/>
                  <a:gd name="T33" fmla="*/ 367 h 1869"/>
                  <a:gd name="T34" fmla="*/ 643 w 2569"/>
                  <a:gd name="T35" fmla="*/ 288 h 1869"/>
                  <a:gd name="T36" fmla="*/ 581 w 2569"/>
                  <a:gd name="T37" fmla="*/ 1181 h 1869"/>
                  <a:gd name="T38" fmla="*/ 592 w 2569"/>
                  <a:gd name="T39" fmla="*/ 1278 h 1869"/>
                  <a:gd name="T40" fmla="*/ 627 w 2569"/>
                  <a:gd name="T41" fmla="*/ 1367 h 1869"/>
                  <a:gd name="T42" fmla="*/ 684 w 2569"/>
                  <a:gd name="T43" fmla="*/ 1446 h 1869"/>
                  <a:gd name="T44" fmla="*/ 765 w 2569"/>
                  <a:gd name="T45" fmla="*/ 1529 h 1869"/>
                  <a:gd name="T46" fmla="*/ 872 w 2569"/>
                  <a:gd name="T47" fmla="*/ 1630 h 1869"/>
                  <a:gd name="T48" fmla="*/ 1008 w 2569"/>
                  <a:gd name="T49" fmla="*/ 1745 h 1869"/>
                  <a:gd name="T50" fmla="*/ 1170 w 2569"/>
                  <a:gd name="T51" fmla="*/ 1869 h 1869"/>
                  <a:gd name="T52" fmla="*/ 1091 w 2569"/>
                  <a:gd name="T53" fmla="*/ 1841 h 1869"/>
                  <a:gd name="T54" fmla="*/ 500 w 2569"/>
                  <a:gd name="T55" fmla="*/ 1591 h 1869"/>
                  <a:gd name="T56" fmla="*/ 407 w 2569"/>
                  <a:gd name="T57" fmla="*/ 1522 h 1869"/>
                  <a:gd name="T58" fmla="*/ 332 w 2569"/>
                  <a:gd name="T59" fmla="*/ 1435 h 1869"/>
                  <a:gd name="T60" fmla="*/ 279 w 2569"/>
                  <a:gd name="T61" fmla="*/ 1333 h 1869"/>
                  <a:gd name="T62" fmla="*/ 252 w 2569"/>
                  <a:gd name="T63" fmla="*/ 1219 h 1869"/>
                  <a:gd name="T64" fmla="*/ 249 w 2569"/>
                  <a:gd name="T65" fmla="*/ 1076 h 1869"/>
                  <a:gd name="T66" fmla="*/ 161 w 2569"/>
                  <a:gd name="T67" fmla="*/ 1062 h 1869"/>
                  <a:gd name="T68" fmla="*/ 88 w 2569"/>
                  <a:gd name="T69" fmla="*/ 1019 h 1869"/>
                  <a:gd name="T70" fmla="*/ 34 w 2569"/>
                  <a:gd name="T71" fmla="*/ 954 h 1869"/>
                  <a:gd name="T72" fmla="*/ 3 w 2569"/>
                  <a:gd name="T73" fmla="*/ 872 h 1869"/>
                  <a:gd name="T74" fmla="*/ 3 w 2569"/>
                  <a:gd name="T75" fmla="*/ 783 h 1869"/>
                  <a:gd name="T76" fmla="*/ 34 w 2569"/>
                  <a:gd name="T77" fmla="*/ 703 h 1869"/>
                  <a:gd name="T78" fmla="*/ 88 w 2569"/>
                  <a:gd name="T79" fmla="*/ 638 h 1869"/>
                  <a:gd name="T80" fmla="*/ 161 w 2569"/>
                  <a:gd name="T81" fmla="*/ 595 h 1869"/>
                  <a:gd name="T82" fmla="*/ 249 w 2569"/>
                  <a:gd name="T83" fmla="*/ 579 h 1869"/>
                  <a:gd name="T84" fmla="*/ 253 w 2569"/>
                  <a:gd name="T85" fmla="*/ 356 h 1869"/>
                  <a:gd name="T86" fmla="*/ 285 w 2569"/>
                  <a:gd name="T87" fmla="*/ 245 h 1869"/>
                  <a:gd name="T88" fmla="*/ 344 w 2569"/>
                  <a:gd name="T89" fmla="*/ 150 h 1869"/>
                  <a:gd name="T90" fmla="*/ 426 w 2569"/>
                  <a:gd name="T91" fmla="*/ 76 h 1869"/>
                  <a:gd name="T92" fmla="*/ 525 w 2569"/>
                  <a:gd name="T93" fmla="*/ 24 h 1869"/>
                  <a:gd name="T94" fmla="*/ 581 w 2569"/>
                  <a:gd name="T95" fmla="*/ 8 h 1869"/>
                  <a:gd name="T96" fmla="*/ 663 w 2569"/>
                  <a:gd name="T97" fmla="*/ 0 h 1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69" h="1869">
                    <a:moveTo>
                      <a:pt x="663" y="0"/>
                    </a:moveTo>
                    <a:lnTo>
                      <a:pt x="2155" y="0"/>
                    </a:lnTo>
                    <a:lnTo>
                      <a:pt x="2217" y="4"/>
                    </a:lnTo>
                    <a:lnTo>
                      <a:pt x="2275" y="17"/>
                    </a:lnTo>
                    <a:lnTo>
                      <a:pt x="2331" y="39"/>
                    </a:lnTo>
                    <a:lnTo>
                      <a:pt x="2381" y="67"/>
                    </a:lnTo>
                    <a:lnTo>
                      <a:pt x="2427" y="102"/>
                    </a:lnTo>
                    <a:lnTo>
                      <a:pt x="2469" y="142"/>
                    </a:lnTo>
                    <a:lnTo>
                      <a:pt x="2503" y="189"/>
                    </a:lnTo>
                    <a:lnTo>
                      <a:pt x="2532" y="239"/>
                    </a:lnTo>
                    <a:lnTo>
                      <a:pt x="2552" y="294"/>
                    </a:lnTo>
                    <a:lnTo>
                      <a:pt x="2565" y="353"/>
                    </a:lnTo>
                    <a:lnTo>
                      <a:pt x="2569" y="414"/>
                    </a:lnTo>
                    <a:lnTo>
                      <a:pt x="2569" y="579"/>
                    </a:lnTo>
                    <a:lnTo>
                      <a:pt x="2497" y="579"/>
                    </a:lnTo>
                    <a:lnTo>
                      <a:pt x="2420" y="579"/>
                    </a:lnTo>
                    <a:lnTo>
                      <a:pt x="2339" y="581"/>
                    </a:lnTo>
                    <a:lnTo>
                      <a:pt x="2253" y="579"/>
                    </a:lnTo>
                    <a:lnTo>
                      <a:pt x="2165" y="579"/>
                    </a:lnTo>
                    <a:lnTo>
                      <a:pt x="2073" y="578"/>
                    </a:lnTo>
                    <a:lnTo>
                      <a:pt x="1982" y="577"/>
                    </a:lnTo>
                    <a:lnTo>
                      <a:pt x="1885" y="572"/>
                    </a:lnTo>
                    <a:lnTo>
                      <a:pt x="1789" y="568"/>
                    </a:lnTo>
                    <a:lnTo>
                      <a:pt x="1693" y="561"/>
                    </a:lnTo>
                    <a:lnTo>
                      <a:pt x="1595" y="554"/>
                    </a:lnTo>
                    <a:lnTo>
                      <a:pt x="1497" y="544"/>
                    </a:lnTo>
                    <a:lnTo>
                      <a:pt x="1401" y="531"/>
                    </a:lnTo>
                    <a:lnTo>
                      <a:pt x="1306" y="516"/>
                    </a:lnTo>
                    <a:lnTo>
                      <a:pt x="1212" y="499"/>
                    </a:lnTo>
                    <a:lnTo>
                      <a:pt x="1121" y="479"/>
                    </a:lnTo>
                    <a:lnTo>
                      <a:pt x="1032" y="456"/>
                    </a:lnTo>
                    <a:lnTo>
                      <a:pt x="946" y="430"/>
                    </a:lnTo>
                    <a:lnTo>
                      <a:pt x="864" y="400"/>
                    </a:lnTo>
                    <a:lnTo>
                      <a:pt x="785" y="367"/>
                    </a:lnTo>
                    <a:lnTo>
                      <a:pt x="712" y="330"/>
                    </a:lnTo>
                    <a:lnTo>
                      <a:pt x="643" y="288"/>
                    </a:lnTo>
                    <a:lnTo>
                      <a:pt x="581" y="242"/>
                    </a:lnTo>
                    <a:lnTo>
                      <a:pt x="581" y="1181"/>
                    </a:lnTo>
                    <a:lnTo>
                      <a:pt x="584" y="1229"/>
                    </a:lnTo>
                    <a:lnTo>
                      <a:pt x="592" y="1278"/>
                    </a:lnTo>
                    <a:lnTo>
                      <a:pt x="607" y="1324"/>
                    </a:lnTo>
                    <a:lnTo>
                      <a:pt x="627" y="1367"/>
                    </a:lnTo>
                    <a:lnTo>
                      <a:pt x="653" y="1409"/>
                    </a:lnTo>
                    <a:lnTo>
                      <a:pt x="684" y="1446"/>
                    </a:lnTo>
                    <a:lnTo>
                      <a:pt x="722" y="1486"/>
                    </a:lnTo>
                    <a:lnTo>
                      <a:pt x="765" y="1529"/>
                    </a:lnTo>
                    <a:lnTo>
                      <a:pt x="816" y="1578"/>
                    </a:lnTo>
                    <a:lnTo>
                      <a:pt x="872" y="1630"/>
                    </a:lnTo>
                    <a:lnTo>
                      <a:pt x="937" y="1686"/>
                    </a:lnTo>
                    <a:lnTo>
                      <a:pt x="1008" y="1745"/>
                    </a:lnTo>
                    <a:lnTo>
                      <a:pt x="1085" y="1805"/>
                    </a:lnTo>
                    <a:lnTo>
                      <a:pt x="1170" y="1869"/>
                    </a:lnTo>
                    <a:lnTo>
                      <a:pt x="1130" y="1856"/>
                    </a:lnTo>
                    <a:lnTo>
                      <a:pt x="1091" y="1841"/>
                    </a:lnTo>
                    <a:lnTo>
                      <a:pt x="555" y="1618"/>
                    </a:lnTo>
                    <a:lnTo>
                      <a:pt x="500" y="1591"/>
                    </a:lnTo>
                    <a:lnTo>
                      <a:pt x="452" y="1559"/>
                    </a:lnTo>
                    <a:lnTo>
                      <a:pt x="407" y="1522"/>
                    </a:lnTo>
                    <a:lnTo>
                      <a:pt x="367" y="1481"/>
                    </a:lnTo>
                    <a:lnTo>
                      <a:pt x="332" y="1435"/>
                    </a:lnTo>
                    <a:lnTo>
                      <a:pt x="304" y="1386"/>
                    </a:lnTo>
                    <a:lnTo>
                      <a:pt x="279" y="1333"/>
                    </a:lnTo>
                    <a:lnTo>
                      <a:pt x="262" y="1277"/>
                    </a:lnTo>
                    <a:lnTo>
                      <a:pt x="252" y="1219"/>
                    </a:lnTo>
                    <a:lnTo>
                      <a:pt x="249" y="1159"/>
                    </a:lnTo>
                    <a:lnTo>
                      <a:pt x="249" y="1076"/>
                    </a:lnTo>
                    <a:lnTo>
                      <a:pt x="204" y="1073"/>
                    </a:lnTo>
                    <a:lnTo>
                      <a:pt x="161" y="1062"/>
                    </a:lnTo>
                    <a:lnTo>
                      <a:pt x="123" y="1043"/>
                    </a:lnTo>
                    <a:lnTo>
                      <a:pt x="88" y="1019"/>
                    </a:lnTo>
                    <a:lnTo>
                      <a:pt x="58" y="988"/>
                    </a:lnTo>
                    <a:lnTo>
                      <a:pt x="34" y="954"/>
                    </a:lnTo>
                    <a:lnTo>
                      <a:pt x="15" y="915"/>
                    </a:lnTo>
                    <a:lnTo>
                      <a:pt x="3" y="872"/>
                    </a:lnTo>
                    <a:lnTo>
                      <a:pt x="0" y="828"/>
                    </a:lnTo>
                    <a:lnTo>
                      <a:pt x="3" y="783"/>
                    </a:lnTo>
                    <a:lnTo>
                      <a:pt x="15" y="742"/>
                    </a:lnTo>
                    <a:lnTo>
                      <a:pt x="34" y="703"/>
                    </a:lnTo>
                    <a:lnTo>
                      <a:pt x="58" y="668"/>
                    </a:lnTo>
                    <a:lnTo>
                      <a:pt x="88" y="638"/>
                    </a:lnTo>
                    <a:lnTo>
                      <a:pt x="123" y="614"/>
                    </a:lnTo>
                    <a:lnTo>
                      <a:pt x="161" y="595"/>
                    </a:lnTo>
                    <a:lnTo>
                      <a:pt x="204" y="584"/>
                    </a:lnTo>
                    <a:lnTo>
                      <a:pt x="249" y="579"/>
                    </a:lnTo>
                    <a:lnTo>
                      <a:pt x="249" y="414"/>
                    </a:lnTo>
                    <a:lnTo>
                      <a:pt x="253" y="356"/>
                    </a:lnTo>
                    <a:lnTo>
                      <a:pt x="265" y="298"/>
                    </a:lnTo>
                    <a:lnTo>
                      <a:pt x="285" y="245"/>
                    </a:lnTo>
                    <a:lnTo>
                      <a:pt x="311" y="196"/>
                    </a:lnTo>
                    <a:lnTo>
                      <a:pt x="344" y="150"/>
                    </a:lnTo>
                    <a:lnTo>
                      <a:pt x="381" y="110"/>
                    </a:lnTo>
                    <a:lnTo>
                      <a:pt x="426" y="76"/>
                    </a:lnTo>
                    <a:lnTo>
                      <a:pt x="473" y="46"/>
                    </a:lnTo>
                    <a:lnTo>
                      <a:pt x="525" y="24"/>
                    </a:lnTo>
                    <a:lnTo>
                      <a:pt x="581" y="8"/>
                    </a:lnTo>
                    <a:lnTo>
                      <a:pt x="581" y="8"/>
                    </a:lnTo>
                    <a:lnTo>
                      <a:pt x="621" y="3"/>
                    </a:lnTo>
                    <a:lnTo>
                      <a:pt x="663" y="0"/>
                    </a:lnTo>
                    <a:close/>
                  </a:path>
                </a:pathLst>
              </a:custGeom>
              <a:solidFill>
                <a:srgbClr val="FFD7A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2638" y="684"/>
                <a:ext cx="2270" cy="1407"/>
              </a:xfrm>
              <a:custGeom>
                <a:avLst/>
                <a:gdLst>
                  <a:gd name="T0" fmla="*/ 1674 w 2270"/>
                  <a:gd name="T1" fmla="*/ 0 h 1407"/>
                  <a:gd name="T2" fmla="*/ 1698 w 2270"/>
                  <a:gd name="T3" fmla="*/ 1 h 1407"/>
                  <a:gd name="T4" fmla="*/ 1734 w 2270"/>
                  <a:gd name="T5" fmla="*/ 7 h 1407"/>
                  <a:gd name="T6" fmla="*/ 1777 w 2270"/>
                  <a:gd name="T7" fmla="*/ 19 h 1407"/>
                  <a:gd name="T8" fmla="*/ 1826 w 2270"/>
                  <a:gd name="T9" fmla="*/ 39 h 1407"/>
                  <a:gd name="T10" fmla="*/ 1879 w 2270"/>
                  <a:gd name="T11" fmla="*/ 67 h 1407"/>
                  <a:gd name="T12" fmla="*/ 1935 w 2270"/>
                  <a:gd name="T13" fmla="*/ 106 h 1407"/>
                  <a:gd name="T14" fmla="*/ 1992 w 2270"/>
                  <a:gd name="T15" fmla="*/ 161 h 1407"/>
                  <a:gd name="T16" fmla="*/ 2048 w 2270"/>
                  <a:gd name="T17" fmla="*/ 228 h 1407"/>
                  <a:gd name="T18" fmla="*/ 2103 w 2270"/>
                  <a:gd name="T19" fmla="*/ 313 h 1407"/>
                  <a:gd name="T20" fmla="*/ 2152 w 2270"/>
                  <a:gd name="T21" fmla="*/ 417 h 1407"/>
                  <a:gd name="T22" fmla="*/ 2195 w 2270"/>
                  <a:gd name="T23" fmla="*/ 542 h 1407"/>
                  <a:gd name="T24" fmla="*/ 2229 w 2270"/>
                  <a:gd name="T25" fmla="*/ 690 h 1407"/>
                  <a:gd name="T26" fmla="*/ 2255 w 2270"/>
                  <a:gd name="T27" fmla="*/ 861 h 1407"/>
                  <a:gd name="T28" fmla="*/ 2268 w 2270"/>
                  <a:gd name="T29" fmla="*/ 1059 h 1407"/>
                  <a:gd name="T30" fmla="*/ 2270 w 2270"/>
                  <a:gd name="T31" fmla="*/ 1407 h 1407"/>
                  <a:gd name="T32" fmla="*/ 1938 w 2270"/>
                  <a:gd name="T33" fmla="*/ 1400 h 1407"/>
                  <a:gd name="T34" fmla="*/ 1635 w 2270"/>
                  <a:gd name="T35" fmla="*/ 1383 h 1407"/>
                  <a:gd name="T36" fmla="*/ 1363 w 2270"/>
                  <a:gd name="T37" fmla="*/ 1354 h 1407"/>
                  <a:gd name="T38" fmla="*/ 1123 w 2270"/>
                  <a:gd name="T39" fmla="*/ 1317 h 1407"/>
                  <a:gd name="T40" fmla="*/ 912 w 2270"/>
                  <a:gd name="T41" fmla="*/ 1271 h 1407"/>
                  <a:gd name="T42" fmla="*/ 731 w 2270"/>
                  <a:gd name="T43" fmla="*/ 1219 h 1407"/>
                  <a:gd name="T44" fmla="*/ 771 w 2270"/>
                  <a:gd name="T45" fmla="*/ 1296 h 1407"/>
                  <a:gd name="T46" fmla="*/ 802 w 2270"/>
                  <a:gd name="T47" fmla="*/ 1356 h 1407"/>
                  <a:gd name="T48" fmla="*/ 822 w 2270"/>
                  <a:gd name="T49" fmla="*/ 1393 h 1407"/>
                  <a:gd name="T50" fmla="*/ 829 w 2270"/>
                  <a:gd name="T51" fmla="*/ 1407 h 1407"/>
                  <a:gd name="T52" fmla="*/ 710 w 2270"/>
                  <a:gd name="T53" fmla="*/ 1357 h 1407"/>
                  <a:gd name="T54" fmla="*/ 587 w 2270"/>
                  <a:gd name="T55" fmla="*/ 1297 h 1407"/>
                  <a:gd name="T56" fmla="*/ 468 w 2270"/>
                  <a:gd name="T57" fmla="*/ 1227 h 1407"/>
                  <a:gd name="T58" fmla="*/ 355 w 2270"/>
                  <a:gd name="T59" fmla="*/ 1146 h 1407"/>
                  <a:gd name="T60" fmla="*/ 250 w 2270"/>
                  <a:gd name="T61" fmla="*/ 1054 h 1407"/>
                  <a:gd name="T62" fmla="*/ 159 w 2270"/>
                  <a:gd name="T63" fmla="*/ 951 h 1407"/>
                  <a:gd name="T64" fmla="*/ 86 w 2270"/>
                  <a:gd name="T65" fmla="*/ 836 h 1407"/>
                  <a:gd name="T66" fmla="*/ 33 w 2270"/>
                  <a:gd name="T67" fmla="*/ 709 h 1407"/>
                  <a:gd name="T68" fmla="*/ 4 w 2270"/>
                  <a:gd name="T69" fmla="*/ 571 h 1407"/>
                  <a:gd name="T70" fmla="*/ 6 w 2270"/>
                  <a:gd name="T71" fmla="*/ 429 h 1407"/>
                  <a:gd name="T72" fmla="*/ 40 w 2270"/>
                  <a:gd name="T73" fmla="*/ 303 h 1407"/>
                  <a:gd name="T74" fmla="*/ 105 w 2270"/>
                  <a:gd name="T75" fmla="*/ 192 h 1407"/>
                  <a:gd name="T76" fmla="*/ 194 w 2270"/>
                  <a:gd name="T77" fmla="*/ 103 h 1407"/>
                  <a:gd name="T78" fmla="*/ 304 w 2270"/>
                  <a:gd name="T79" fmla="*/ 39 h 1407"/>
                  <a:gd name="T80" fmla="*/ 431 w 2270"/>
                  <a:gd name="T81" fmla="*/ 4 h 1407"/>
                  <a:gd name="T82" fmla="*/ 1659 w 2270"/>
                  <a:gd name="T83" fmla="*/ 0 h 1407"/>
                  <a:gd name="T84" fmla="*/ 1665 w 2270"/>
                  <a:gd name="T85" fmla="*/ 0 h 1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70" h="1407">
                    <a:moveTo>
                      <a:pt x="1665" y="0"/>
                    </a:moveTo>
                    <a:lnTo>
                      <a:pt x="1674" y="0"/>
                    </a:lnTo>
                    <a:lnTo>
                      <a:pt x="1685" y="0"/>
                    </a:lnTo>
                    <a:lnTo>
                      <a:pt x="1698" y="1"/>
                    </a:lnTo>
                    <a:lnTo>
                      <a:pt x="1715" y="4"/>
                    </a:lnTo>
                    <a:lnTo>
                      <a:pt x="1734" y="7"/>
                    </a:lnTo>
                    <a:lnTo>
                      <a:pt x="1754" y="13"/>
                    </a:lnTo>
                    <a:lnTo>
                      <a:pt x="1777" y="19"/>
                    </a:lnTo>
                    <a:lnTo>
                      <a:pt x="1800" y="27"/>
                    </a:lnTo>
                    <a:lnTo>
                      <a:pt x="1826" y="39"/>
                    </a:lnTo>
                    <a:lnTo>
                      <a:pt x="1852" y="52"/>
                    </a:lnTo>
                    <a:lnTo>
                      <a:pt x="1879" y="67"/>
                    </a:lnTo>
                    <a:lnTo>
                      <a:pt x="1908" y="86"/>
                    </a:lnTo>
                    <a:lnTo>
                      <a:pt x="1935" y="106"/>
                    </a:lnTo>
                    <a:lnTo>
                      <a:pt x="1964" y="132"/>
                    </a:lnTo>
                    <a:lnTo>
                      <a:pt x="1992" y="161"/>
                    </a:lnTo>
                    <a:lnTo>
                      <a:pt x="2021" y="192"/>
                    </a:lnTo>
                    <a:lnTo>
                      <a:pt x="2048" y="228"/>
                    </a:lnTo>
                    <a:lnTo>
                      <a:pt x="2076" y="268"/>
                    </a:lnTo>
                    <a:lnTo>
                      <a:pt x="2103" y="313"/>
                    </a:lnTo>
                    <a:lnTo>
                      <a:pt x="2127" y="363"/>
                    </a:lnTo>
                    <a:lnTo>
                      <a:pt x="2152" y="417"/>
                    </a:lnTo>
                    <a:lnTo>
                      <a:pt x="2175" y="478"/>
                    </a:lnTo>
                    <a:lnTo>
                      <a:pt x="2195" y="542"/>
                    </a:lnTo>
                    <a:lnTo>
                      <a:pt x="2214" y="613"/>
                    </a:lnTo>
                    <a:lnTo>
                      <a:pt x="2229" y="690"/>
                    </a:lnTo>
                    <a:lnTo>
                      <a:pt x="2244" y="772"/>
                    </a:lnTo>
                    <a:lnTo>
                      <a:pt x="2255" y="861"/>
                    </a:lnTo>
                    <a:lnTo>
                      <a:pt x="2263" y="957"/>
                    </a:lnTo>
                    <a:lnTo>
                      <a:pt x="2268" y="1059"/>
                    </a:lnTo>
                    <a:lnTo>
                      <a:pt x="2270" y="1169"/>
                    </a:lnTo>
                    <a:lnTo>
                      <a:pt x="2270" y="1407"/>
                    </a:lnTo>
                    <a:lnTo>
                      <a:pt x="2100" y="1406"/>
                    </a:lnTo>
                    <a:lnTo>
                      <a:pt x="1938" y="1400"/>
                    </a:lnTo>
                    <a:lnTo>
                      <a:pt x="1783" y="1393"/>
                    </a:lnTo>
                    <a:lnTo>
                      <a:pt x="1635" y="1383"/>
                    </a:lnTo>
                    <a:lnTo>
                      <a:pt x="1495" y="1370"/>
                    </a:lnTo>
                    <a:lnTo>
                      <a:pt x="1363" y="1354"/>
                    </a:lnTo>
                    <a:lnTo>
                      <a:pt x="1240" y="1337"/>
                    </a:lnTo>
                    <a:lnTo>
                      <a:pt x="1123" y="1317"/>
                    </a:lnTo>
                    <a:lnTo>
                      <a:pt x="1014" y="1296"/>
                    </a:lnTo>
                    <a:lnTo>
                      <a:pt x="912" y="1271"/>
                    </a:lnTo>
                    <a:lnTo>
                      <a:pt x="819" y="1247"/>
                    </a:lnTo>
                    <a:lnTo>
                      <a:pt x="731" y="1219"/>
                    </a:lnTo>
                    <a:lnTo>
                      <a:pt x="753" y="1260"/>
                    </a:lnTo>
                    <a:lnTo>
                      <a:pt x="771" y="1296"/>
                    </a:lnTo>
                    <a:lnTo>
                      <a:pt x="787" y="1329"/>
                    </a:lnTo>
                    <a:lnTo>
                      <a:pt x="802" y="1356"/>
                    </a:lnTo>
                    <a:lnTo>
                      <a:pt x="813" y="1377"/>
                    </a:lnTo>
                    <a:lnTo>
                      <a:pt x="822" y="1393"/>
                    </a:lnTo>
                    <a:lnTo>
                      <a:pt x="827" y="1403"/>
                    </a:lnTo>
                    <a:lnTo>
                      <a:pt x="829" y="1407"/>
                    </a:lnTo>
                    <a:lnTo>
                      <a:pt x="770" y="1383"/>
                    </a:lnTo>
                    <a:lnTo>
                      <a:pt x="710" y="1357"/>
                    </a:lnTo>
                    <a:lnTo>
                      <a:pt x="649" y="1329"/>
                    </a:lnTo>
                    <a:lnTo>
                      <a:pt x="587" y="1297"/>
                    </a:lnTo>
                    <a:lnTo>
                      <a:pt x="527" y="1264"/>
                    </a:lnTo>
                    <a:lnTo>
                      <a:pt x="468" y="1227"/>
                    </a:lnTo>
                    <a:lnTo>
                      <a:pt x="411" y="1188"/>
                    </a:lnTo>
                    <a:lnTo>
                      <a:pt x="355" y="1146"/>
                    </a:lnTo>
                    <a:lnTo>
                      <a:pt x="300" y="1102"/>
                    </a:lnTo>
                    <a:lnTo>
                      <a:pt x="250" y="1054"/>
                    </a:lnTo>
                    <a:lnTo>
                      <a:pt x="202" y="1004"/>
                    </a:lnTo>
                    <a:lnTo>
                      <a:pt x="159" y="951"/>
                    </a:lnTo>
                    <a:lnTo>
                      <a:pt x="121" y="895"/>
                    </a:lnTo>
                    <a:lnTo>
                      <a:pt x="86" y="836"/>
                    </a:lnTo>
                    <a:lnTo>
                      <a:pt x="56" y="773"/>
                    </a:lnTo>
                    <a:lnTo>
                      <a:pt x="33" y="709"/>
                    </a:lnTo>
                    <a:lnTo>
                      <a:pt x="16" y="641"/>
                    </a:lnTo>
                    <a:lnTo>
                      <a:pt x="4" y="571"/>
                    </a:lnTo>
                    <a:lnTo>
                      <a:pt x="0" y="496"/>
                    </a:lnTo>
                    <a:lnTo>
                      <a:pt x="6" y="429"/>
                    </a:lnTo>
                    <a:lnTo>
                      <a:pt x="19" y="364"/>
                    </a:lnTo>
                    <a:lnTo>
                      <a:pt x="40" y="303"/>
                    </a:lnTo>
                    <a:lnTo>
                      <a:pt x="69" y="245"/>
                    </a:lnTo>
                    <a:lnTo>
                      <a:pt x="105" y="192"/>
                    </a:lnTo>
                    <a:lnTo>
                      <a:pt x="146" y="145"/>
                    </a:lnTo>
                    <a:lnTo>
                      <a:pt x="194" y="103"/>
                    </a:lnTo>
                    <a:lnTo>
                      <a:pt x="247" y="67"/>
                    </a:lnTo>
                    <a:lnTo>
                      <a:pt x="304" y="39"/>
                    </a:lnTo>
                    <a:lnTo>
                      <a:pt x="366" y="17"/>
                    </a:lnTo>
                    <a:lnTo>
                      <a:pt x="431" y="4"/>
                    </a:lnTo>
                    <a:lnTo>
                      <a:pt x="498" y="0"/>
                    </a:lnTo>
                    <a:lnTo>
                      <a:pt x="1659" y="0"/>
                    </a:lnTo>
                    <a:lnTo>
                      <a:pt x="1661" y="0"/>
                    </a:lnTo>
                    <a:lnTo>
                      <a:pt x="1665" y="0"/>
                    </a:lnTo>
                    <a:close/>
                  </a:path>
                </a:pathLst>
              </a:custGeom>
              <a:solidFill>
                <a:srgbClr val="734A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sp>
        <p:nvSpPr>
          <p:cNvPr id="29" name="모서리가 둥근 직사각형 28"/>
          <p:cNvSpPr/>
          <p:nvPr/>
        </p:nvSpPr>
        <p:spPr>
          <a:xfrm>
            <a:off x="9654166" y="1329884"/>
            <a:ext cx="1990667" cy="528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안녕하세요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~</a:t>
            </a:r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조땡님</a:t>
            </a:r>
            <a:endParaRPr lang="ko-KR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9528174" y="2702046"/>
            <a:ext cx="2032849" cy="528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여쭤볼게 있는데요</a:t>
            </a: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ko-KR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8276931" y="4898628"/>
            <a:ext cx="3367902" cy="73291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이 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PPT</a:t>
            </a:r>
            <a:r>
              <a:rPr lang="ko-KR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수정해서 제가 만든 것 처럼 제 블로그에 올려도 될까요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6039265" y="5985809"/>
            <a:ext cx="2428166" cy="528412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>
            <a:outerShdw blurRad="457200" dist="215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</a:rPr>
              <a:t>그건 도둑질 아닌가요</a:t>
            </a:r>
            <a:r>
              <a:rPr lang="en-US" altLang="ko-KR" sz="1400" dirty="0" smtClean="0">
                <a:solidFill>
                  <a:prstClr val="white"/>
                </a:solidFill>
              </a:rPr>
              <a:t>?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33" name="양쪽 모서리가 둥근 사각형 32"/>
          <p:cNvSpPr/>
          <p:nvPr/>
        </p:nvSpPr>
        <p:spPr>
          <a:xfrm>
            <a:off x="348344" y="1466850"/>
            <a:ext cx="4960433" cy="5391150"/>
          </a:xfrm>
          <a:prstGeom prst="round2SameRect">
            <a:avLst>
              <a:gd name="adj1" fmla="val 6682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2373878" y="1732112"/>
            <a:ext cx="1233213" cy="153119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2145278" y="1732112"/>
            <a:ext cx="144000" cy="144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1928356" y="1732112"/>
            <a:ext cx="144000" cy="144000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37" name="양쪽 모서리가 둥근 사각형 36"/>
          <p:cNvSpPr/>
          <p:nvPr/>
        </p:nvSpPr>
        <p:spPr>
          <a:xfrm>
            <a:off x="500745" y="2141374"/>
            <a:ext cx="4642756" cy="4716626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0F5F8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38" name="양쪽 모서리가 둥근 사각형 37"/>
          <p:cNvSpPr/>
          <p:nvPr/>
        </p:nvSpPr>
        <p:spPr>
          <a:xfrm>
            <a:off x="500745" y="5240215"/>
            <a:ext cx="4642756" cy="161778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CACD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prstClr val="white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12842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rgbClr val="3E3E3E"/>
                </a:solidFill>
              </a:rPr>
              <a:t>얻</a:t>
            </a:r>
          </a:p>
        </p:txBody>
      </p:sp>
      <p:sp>
        <p:nvSpPr>
          <p:cNvPr id="40" name="모서리가 둥근 직사각형 39"/>
          <p:cNvSpPr/>
          <p:nvPr/>
        </p:nvSpPr>
        <p:spPr>
          <a:xfrm>
            <a:off x="1337191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으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1961540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시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2585889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는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3210238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게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3834587" y="5440666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4458936" y="5440665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도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076159" y="6149331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대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1700508" y="6149331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체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2324857" y="6149331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2949206" y="6149331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rgbClr val="3E3E3E"/>
                </a:solidFill>
              </a:rPr>
              <a:t>뭔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3573555" y="6149331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rgbClr val="3E3E3E"/>
                </a:solidFill>
              </a:rPr>
              <a:t>가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4197904" y="6149330"/>
            <a:ext cx="465226" cy="539201"/>
          </a:xfrm>
          <a:prstGeom prst="roundRect">
            <a:avLst>
              <a:gd name="adj" fmla="val 12572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rgbClr val="3E3E3E"/>
                </a:solidFill>
              </a:rPr>
              <a:t>요</a:t>
            </a:r>
            <a:endParaRPr lang="ko-KR" altLang="en-US" sz="1600" dirty="0">
              <a:solidFill>
                <a:srgbClr val="3E3E3E"/>
              </a:solidFill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809473" y="2442327"/>
            <a:ext cx="2428166" cy="528412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</a:rPr>
              <a:t>저의 자료를 일부 수정 후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53" name="양쪽 모서리가 둥근 사각형 52"/>
          <p:cNvSpPr/>
          <p:nvPr/>
        </p:nvSpPr>
        <p:spPr>
          <a:xfrm>
            <a:off x="533559" y="4689088"/>
            <a:ext cx="4543266" cy="55112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FFEFE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??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826222" y="3193231"/>
            <a:ext cx="3974377" cy="528412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</a:rPr>
              <a:t>마치 자신이 직접 만든 것 처럼 글을 올리시는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809474" y="3867755"/>
            <a:ext cx="992944" cy="528412"/>
          </a:xfrm>
          <a:prstGeom prst="roundRect">
            <a:avLst>
              <a:gd name="adj" fmla="val 50000"/>
            </a:avLst>
          </a:prstGeom>
          <a:solidFill>
            <a:srgbClr val="56C2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prstClr val="white"/>
                </a:solidFill>
              </a:rPr>
              <a:t>블로거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1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85</Words>
  <Application>Microsoft Office PowerPoint</Application>
  <PresentationFormat>와이드스크린</PresentationFormat>
  <Paragraphs>28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85</cp:revision>
  <dcterms:created xsi:type="dcterms:W3CDTF">2017-03-17T06:25:58Z</dcterms:created>
  <dcterms:modified xsi:type="dcterms:W3CDTF">2024-05-22T08:53:23Z</dcterms:modified>
</cp:coreProperties>
</file>