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2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6A7A"/>
    <a:srgbClr val="5C7392"/>
    <a:srgbClr val="FFEFEB"/>
    <a:srgbClr val="F0F5F8"/>
    <a:srgbClr val="8EA0B8"/>
    <a:srgbClr val="CACDD4"/>
    <a:srgbClr val="E75454"/>
    <a:srgbClr val="3F4042"/>
    <a:srgbClr val="4A4B50"/>
    <a:srgbClr val="56C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1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980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049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072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43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661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838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9929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400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6545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731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069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136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A4B50"/>
            </a:gs>
            <a:gs pos="100000">
              <a:srgbClr val="3F404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양쪽 모서리가 둥근 사각형 17"/>
          <p:cNvSpPr/>
          <p:nvPr/>
        </p:nvSpPr>
        <p:spPr>
          <a:xfrm>
            <a:off x="9938477" y="1265160"/>
            <a:ext cx="1002323" cy="677985"/>
          </a:xfrm>
          <a:prstGeom prst="round2SameRect">
            <a:avLst>
              <a:gd name="adj1" fmla="val 0"/>
              <a:gd name="adj2" fmla="val 12176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rgbClr val="3E3E3E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5921591" y="568957"/>
            <a:ext cx="1002323" cy="137418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200" dirty="0" smtClean="0">
                <a:solidFill>
                  <a:srgbClr val="3E3E3E"/>
                </a:solidFill>
              </a:rPr>
              <a:t>5</a:t>
            </a:r>
            <a:endParaRPr lang="ko-KR" altLang="en-US" sz="7200" dirty="0">
              <a:solidFill>
                <a:srgbClr val="3E3E3E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7113437" y="568957"/>
            <a:ext cx="1002323" cy="137418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200" dirty="0">
                <a:solidFill>
                  <a:srgbClr val="3E3E3E"/>
                </a:solidFill>
              </a:rPr>
              <a:t>8</a:t>
            </a:r>
            <a:endParaRPr lang="ko-KR" altLang="en-US" sz="7200" dirty="0">
              <a:solidFill>
                <a:srgbClr val="3E3E3E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8774007" y="568957"/>
            <a:ext cx="1002323" cy="137418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ko-KR" sz="3600" dirty="0" smtClean="0">
                <a:solidFill>
                  <a:srgbClr val="3E3E3E"/>
                </a:solidFill>
              </a:rPr>
              <a:t>3</a:t>
            </a:r>
            <a:endParaRPr lang="ko-KR" altLang="en-US" sz="3600" dirty="0">
              <a:solidFill>
                <a:srgbClr val="3E3E3E"/>
              </a:solidFill>
            </a:endParaRPr>
          </a:p>
        </p:txBody>
      </p:sp>
      <p:sp>
        <p:nvSpPr>
          <p:cNvPr id="16" name="양쪽 모서리가 둥근 사각형 15"/>
          <p:cNvSpPr/>
          <p:nvPr/>
        </p:nvSpPr>
        <p:spPr>
          <a:xfrm>
            <a:off x="9940453" y="568957"/>
            <a:ext cx="1002323" cy="677985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rgbClr val="3E3E3E"/>
              </a:solidFill>
            </a:endParaRPr>
          </a:p>
        </p:txBody>
      </p:sp>
      <p:sp>
        <p:nvSpPr>
          <p:cNvPr id="17" name="양쪽 모서리가 둥근 사각형 16"/>
          <p:cNvSpPr/>
          <p:nvPr/>
        </p:nvSpPr>
        <p:spPr>
          <a:xfrm>
            <a:off x="9852531" y="1246943"/>
            <a:ext cx="1174216" cy="539750"/>
          </a:xfrm>
          <a:custGeom>
            <a:avLst/>
            <a:gdLst>
              <a:gd name="connsiteX0" fmla="*/ 0 w 1174216"/>
              <a:gd name="connsiteY0" fmla="*/ 0 h 539750"/>
              <a:gd name="connsiteX1" fmla="*/ 1174216 w 1174216"/>
              <a:gd name="connsiteY1" fmla="*/ 0 h 539750"/>
              <a:gd name="connsiteX2" fmla="*/ 1174216 w 1174216"/>
              <a:gd name="connsiteY2" fmla="*/ 0 h 539750"/>
              <a:gd name="connsiteX3" fmla="*/ 1174216 w 1174216"/>
              <a:gd name="connsiteY3" fmla="*/ 446087 h 539750"/>
              <a:gd name="connsiteX4" fmla="*/ 1080553 w 1174216"/>
              <a:gd name="connsiteY4" fmla="*/ 539750 h 539750"/>
              <a:gd name="connsiteX5" fmla="*/ 93663 w 1174216"/>
              <a:gd name="connsiteY5" fmla="*/ 539750 h 539750"/>
              <a:gd name="connsiteX6" fmla="*/ 0 w 1174216"/>
              <a:gd name="connsiteY6" fmla="*/ 446087 h 539750"/>
              <a:gd name="connsiteX7" fmla="*/ 0 w 1174216"/>
              <a:gd name="connsiteY7" fmla="*/ 0 h 539750"/>
              <a:gd name="connsiteX8" fmla="*/ 0 w 1174216"/>
              <a:gd name="connsiteY8" fmla="*/ 0 h 539750"/>
              <a:gd name="connsiteX0" fmla="*/ 80962 w 1174216"/>
              <a:gd name="connsiteY0" fmla="*/ 0 h 539750"/>
              <a:gd name="connsiteX1" fmla="*/ 1174216 w 1174216"/>
              <a:gd name="connsiteY1" fmla="*/ 0 h 539750"/>
              <a:gd name="connsiteX2" fmla="*/ 1174216 w 1174216"/>
              <a:gd name="connsiteY2" fmla="*/ 0 h 539750"/>
              <a:gd name="connsiteX3" fmla="*/ 1174216 w 1174216"/>
              <a:gd name="connsiteY3" fmla="*/ 446087 h 539750"/>
              <a:gd name="connsiteX4" fmla="*/ 1080553 w 1174216"/>
              <a:gd name="connsiteY4" fmla="*/ 539750 h 539750"/>
              <a:gd name="connsiteX5" fmla="*/ 93663 w 1174216"/>
              <a:gd name="connsiteY5" fmla="*/ 539750 h 539750"/>
              <a:gd name="connsiteX6" fmla="*/ 0 w 1174216"/>
              <a:gd name="connsiteY6" fmla="*/ 446087 h 539750"/>
              <a:gd name="connsiteX7" fmla="*/ 0 w 1174216"/>
              <a:gd name="connsiteY7" fmla="*/ 0 h 539750"/>
              <a:gd name="connsiteX8" fmla="*/ 80962 w 1174216"/>
              <a:gd name="connsiteY8" fmla="*/ 0 h 539750"/>
              <a:gd name="connsiteX0" fmla="*/ 80962 w 1174216"/>
              <a:gd name="connsiteY0" fmla="*/ 0 h 539750"/>
              <a:gd name="connsiteX1" fmla="*/ 1174216 w 1174216"/>
              <a:gd name="connsiteY1" fmla="*/ 0 h 539750"/>
              <a:gd name="connsiteX2" fmla="*/ 1174216 w 1174216"/>
              <a:gd name="connsiteY2" fmla="*/ 0 h 539750"/>
              <a:gd name="connsiteX3" fmla="*/ 1174216 w 1174216"/>
              <a:gd name="connsiteY3" fmla="*/ 446087 h 539750"/>
              <a:gd name="connsiteX4" fmla="*/ 1080553 w 1174216"/>
              <a:gd name="connsiteY4" fmla="*/ 539750 h 539750"/>
              <a:gd name="connsiteX5" fmla="*/ 93663 w 1174216"/>
              <a:gd name="connsiteY5" fmla="*/ 539750 h 539750"/>
              <a:gd name="connsiteX6" fmla="*/ 0 w 1174216"/>
              <a:gd name="connsiteY6" fmla="*/ 446087 h 539750"/>
              <a:gd name="connsiteX7" fmla="*/ 85725 w 1174216"/>
              <a:gd name="connsiteY7" fmla="*/ 0 h 539750"/>
              <a:gd name="connsiteX8" fmla="*/ 80962 w 1174216"/>
              <a:gd name="connsiteY8" fmla="*/ 0 h 539750"/>
              <a:gd name="connsiteX0" fmla="*/ 80962 w 1174216"/>
              <a:gd name="connsiteY0" fmla="*/ 0 h 539750"/>
              <a:gd name="connsiteX1" fmla="*/ 1174216 w 1174216"/>
              <a:gd name="connsiteY1" fmla="*/ 0 h 539750"/>
              <a:gd name="connsiteX2" fmla="*/ 1086110 w 1174216"/>
              <a:gd name="connsiteY2" fmla="*/ 0 h 539750"/>
              <a:gd name="connsiteX3" fmla="*/ 1174216 w 1174216"/>
              <a:gd name="connsiteY3" fmla="*/ 446087 h 539750"/>
              <a:gd name="connsiteX4" fmla="*/ 1080553 w 1174216"/>
              <a:gd name="connsiteY4" fmla="*/ 539750 h 539750"/>
              <a:gd name="connsiteX5" fmla="*/ 93663 w 1174216"/>
              <a:gd name="connsiteY5" fmla="*/ 539750 h 539750"/>
              <a:gd name="connsiteX6" fmla="*/ 0 w 1174216"/>
              <a:gd name="connsiteY6" fmla="*/ 446087 h 539750"/>
              <a:gd name="connsiteX7" fmla="*/ 85725 w 1174216"/>
              <a:gd name="connsiteY7" fmla="*/ 0 h 539750"/>
              <a:gd name="connsiteX8" fmla="*/ 80962 w 1174216"/>
              <a:gd name="connsiteY8" fmla="*/ 0 h 539750"/>
              <a:gd name="connsiteX0" fmla="*/ 80962 w 1174216"/>
              <a:gd name="connsiteY0" fmla="*/ 0 h 539750"/>
              <a:gd name="connsiteX1" fmla="*/ 1090872 w 1174216"/>
              <a:gd name="connsiteY1" fmla="*/ 0 h 539750"/>
              <a:gd name="connsiteX2" fmla="*/ 1086110 w 1174216"/>
              <a:gd name="connsiteY2" fmla="*/ 0 h 539750"/>
              <a:gd name="connsiteX3" fmla="*/ 1174216 w 1174216"/>
              <a:gd name="connsiteY3" fmla="*/ 446087 h 539750"/>
              <a:gd name="connsiteX4" fmla="*/ 1080553 w 1174216"/>
              <a:gd name="connsiteY4" fmla="*/ 539750 h 539750"/>
              <a:gd name="connsiteX5" fmla="*/ 93663 w 1174216"/>
              <a:gd name="connsiteY5" fmla="*/ 539750 h 539750"/>
              <a:gd name="connsiteX6" fmla="*/ 0 w 1174216"/>
              <a:gd name="connsiteY6" fmla="*/ 446087 h 539750"/>
              <a:gd name="connsiteX7" fmla="*/ 85725 w 1174216"/>
              <a:gd name="connsiteY7" fmla="*/ 0 h 539750"/>
              <a:gd name="connsiteX8" fmla="*/ 80962 w 1174216"/>
              <a:gd name="connsiteY8" fmla="*/ 0 h 53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4216" h="539750">
                <a:moveTo>
                  <a:pt x="80962" y="0"/>
                </a:moveTo>
                <a:lnTo>
                  <a:pt x="1090872" y="0"/>
                </a:lnTo>
                <a:lnTo>
                  <a:pt x="1086110" y="0"/>
                </a:lnTo>
                <a:lnTo>
                  <a:pt x="1174216" y="446087"/>
                </a:lnTo>
                <a:cubicBezTo>
                  <a:pt x="1174216" y="497816"/>
                  <a:pt x="1132282" y="539750"/>
                  <a:pt x="1080553" y="539750"/>
                </a:cubicBezTo>
                <a:lnTo>
                  <a:pt x="93663" y="539750"/>
                </a:lnTo>
                <a:cubicBezTo>
                  <a:pt x="41934" y="539750"/>
                  <a:pt x="0" y="497816"/>
                  <a:pt x="0" y="446087"/>
                </a:cubicBezTo>
                <a:lnTo>
                  <a:pt x="85725" y="0"/>
                </a:lnTo>
                <a:lnTo>
                  <a:pt x="8096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rgbClr val="3E3E3E"/>
                </a:solidFill>
              </a:rPr>
              <a:t>%</a:t>
            </a:r>
            <a:endParaRPr lang="ko-KR" altLang="en-US" sz="2400" dirty="0">
              <a:solidFill>
                <a:srgbClr val="3E3E3E"/>
              </a:solidFill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8387634" y="1044961"/>
            <a:ext cx="114499" cy="11601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rgbClr val="3E3E3E"/>
              </a:solidFill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8383283" y="1326316"/>
            <a:ext cx="114499" cy="11601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rgbClr val="3E3E3E"/>
              </a:solidFill>
            </a:endParaRPr>
          </a:p>
        </p:txBody>
      </p:sp>
      <p:grpSp>
        <p:nvGrpSpPr>
          <p:cNvPr id="30" name="그룹 29"/>
          <p:cNvGrpSpPr/>
          <p:nvPr/>
        </p:nvGrpSpPr>
        <p:grpSpPr>
          <a:xfrm>
            <a:off x="861320" y="524364"/>
            <a:ext cx="3199505" cy="3199505"/>
            <a:chOff x="1191520" y="480821"/>
            <a:chExt cx="3443980" cy="3443980"/>
          </a:xfrm>
        </p:grpSpPr>
        <p:grpSp>
          <p:nvGrpSpPr>
            <p:cNvPr id="4" name="그룹 3"/>
            <p:cNvGrpSpPr/>
            <p:nvPr/>
          </p:nvGrpSpPr>
          <p:grpSpPr>
            <a:xfrm>
              <a:off x="1191520" y="480821"/>
              <a:ext cx="3443980" cy="3443980"/>
              <a:chOff x="1229620" y="990634"/>
              <a:chExt cx="3443980" cy="3443980"/>
            </a:xfrm>
          </p:grpSpPr>
          <p:sp>
            <p:nvSpPr>
              <p:cNvPr id="5" name="모서리가 둥근 직사각형 4"/>
              <p:cNvSpPr/>
              <p:nvPr/>
            </p:nvSpPr>
            <p:spPr>
              <a:xfrm>
                <a:off x="1229620" y="990634"/>
                <a:ext cx="3443980" cy="3443980"/>
              </a:xfrm>
              <a:prstGeom prst="roundRect">
                <a:avLst>
                  <a:gd name="adj" fmla="val 1658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outerShdw blurRad="50800" dist="635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alanced" dir="t"/>
              </a:scene3d>
              <a:sp3d>
                <a:bevelT w="355600" h="635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모서리가 둥근 직사각형 5"/>
              <p:cNvSpPr/>
              <p:nvPr/>
            </p:nvSpPr>
            <p:spPr>
              <a:xfrm>
                <a:off x="1517869" y="1278883"/>
                <a:ext cx="2867480" cy="2867480"/>
              </a:xfrm>
              <a:prstGeom prst="roundRect">
                <a:avLst>
                  <a:gd name="adj" fmla="val 50000"/>
                </a:avLst>
              </a:prstGeom>
              <a:solidFill>
                <a:srgbClr val="3E3E3E"/>
              </a:solidFill>
              <a:ln>
                <a:solidFill>
                  <a:schemeClr val="bg1"/>
                </a:solidFill>
              </a:ln>
              <a:effectLst>
                <a:innerShdw blurRad="292100" dist="63500">
                  <a:prstClr val="black"/>
                </a:innerShdw>
              </a:effectLst>
              <a:scene3d>
                <a:camera prst="orthographicFront"/>
                <a:lightRig rig="balanced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" name="그룹 10"/>
            <p:cNvGrpSpPr/>
            <p:nvPr/>
          </p:nvGrpSpPr>
          <p:grpSpPr>
            <a:xfrm>
              <a:off x="2758920" y="1233863"/>
              <a:ext cx="567241" cy="2147943"/>
              <a:chOff x="2791313" y="1757626"/>
              <a:chExt cx="567241" cy="2147943"/>
            </a:xfrm>
          </p:grpSpPr>
          <p:sp>
            <p:nvSpPr>
              <p:cNvPr id="8" name="모서리가 둥근 직사각형 7"/>
              <p:cNvSpPr/>
              <p:nvPr/>
            </p:nvSpPr>
            <p:spPr>
              <a:xfrm rot="8784689">
                <a:off x="3234043" y="2632645"/>
                <a:ext cx="124511" cy="123902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outerShdw blurRad="4826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alanced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모서리가 둥근 직사각형 8"/>
              <p:cNvSpPr/>
              <p:nvPr/>
            </p:nvSpPr>
            <p:spPr>
              <a:xfrm>
                <a:off x="2901709" y="1757626"/>
                <a:ext cx="124511" cy="96940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outerShdw blurRad="4826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alanced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" name="모서리가 둥근 직사각형 6"/>
              <p:cNvSpPr/>
              <p:nvPr/>
            </p:nvSpPr>
            <p:spPr>
              <a:xfrm>
                <a:off x="2791313" y="2552327"/>
                <a:ext cx="320592" cy="32059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alanced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모서리가 둥근 직사각형 9"/>
              <p:cNvSpPr/>
              <p:nvPr/>
            </p:nvSpPr>
            <p:spPr>
              <a:xfrm rot="10800000">
                <a:off x="2944492" y="2464674"/>
                <a:ext cx="38943" cy="1440895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  <a:effectLst>
                <a:outerShdw blurRad="4826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alanced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3" name="직사각형 32"/>
          <p:cNvSpPr/>
          <p:nvPr/>
        </p:nvSpPr>
        <p:spPr>
          <a:xfrm>
            <a:off x="5816671" y="2401606"/>
            <a:ext cx="5124129" cy="653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en-US" altLang="ko-KR" sz="2000" i="1" dirty="0">
                <a:solidFill>
                  <a:prstClr val="white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3200" b="1" i="1" dirty="0" smtClean="0">
                <a:solidFill>
                  <a:srgbClr val="FFC000"/>
                </a:solidFill>
                <a:cs typeface="Aharoni" panose="02010803020104030203" pitchFamily="2" charset="-79"/>
              </a:rPr>
              <a:t>PRESENTATION</a:t>
            </a:r>
            <a:endParaRPr lang="en-US" altLang="ko-KR" sz="1000" b="1" i="1" dirty="0">
              <a:solidFill>
                <a:srgbClr val="FFC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83617" y="3236797"/>
            <a:ext cx="55066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200" dirty="0" smtClean="0">
                <a:solidFill>
                  <a:prstClr val="white"/>
                </a:solidFill>
              </a:rPr>
              <a:t>PowerPoint </a:t>
            </a:r>
            <a:r>
              <a:rPr lang="en-US" altLang="ko-KR" sz="1200" dirty="0">
                <a:solidFill>
                  <a:prstClr val="white"/>
                </a:solidFill>
              </a:rPr>
              <a:t>is a computer program created by Microsoft </a:t>
            </a:r>
            <a:r>
              <a:rPr lang="en-US" altLang="ko-KR" sz="1200" dirty="0" smtClean="0">
                <a:solidFill>
                  <a:prstClr val="white"/>
                </a:solidFill>
              </a:rPr>
              <a:t>Office</a:t>
            </a:r>
            <a:endParaRPr lang="en-US" altLang="ko-KR" sz="1200" dirty="0">
              <a:solidFill>
                <a:prstClr val="white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ko-KR" sz="1200" dirty="0">
                <a:solidFill>
                  <a:prstClr val="white"/>
                </a:solidFill>
              </a:rPr>
              <a:t>Microsoft Office PowerPoint is the presentation program </a:t>
            </a:r>
          </a:p>
          <a:p>
            <a:pPr algn="r">
              <a:lnSpc>
                <a:spcPct val="150000"/>
              </a:lnSpc>
            </a:pPr>
            <a:r>
              <a:rPr lang="en-US" altLang="ko-KR" sz="1200" dirty="0">
                <a:solidFill>
                  <a:prstClr val="white"/>
                </a:solidFill>
              </a:rPr>
              <a:t>used the most in the world</a:t>
            </a:r>
            <a:r>
              <a:rPr lang="en-US" altLang="ko-KR" sz="1200" dirty="0" smtClean="0">
                <a:solidFill>
                  <a:prstClr val="white"/>
                </a:solidFill>
              </a:rPr>
              <a:t>.</a:t>
            </a:r>
            <a:endParaRPr lang="en-US" altLang="ko-KR" sz="1200" dirty="0">
              <a:solidFill>
                <a:prstClr val="white"/>
              </a:solidFill>
            </a:endParaRPr>
          </a:p>
        </p:txBody>
      </p:sp>
      <p:sp>
        <p:nvSpPr>
          <p:cNvPr id="28" name="양쪽 모서리가 둥근 사각형 27"/>
          <p:cNvSpPr/>
          <p:nvPr/>
        </p:nvSpPr>
        <p:spPr>
          <a:xfrm>
            <a:off x="10002010" y="5692782"/>
            <a:ext cx="1002323" cy="677985"/>
          </a:xfrm>
          <a:prstGeom prst="round2SameRect">
            <a:avLst>
              <a:gd name="adj1" fmla="val 0"/>
              <a:gd name="adj2" fmla="val 12176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prstClr val="white"/>
              </a:solidFill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5985124" y="4996579"/>
            <a:ext cx="1002323" cy="1374188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200" dirty="0" smtClean="0">
                <a:solidFill>
                  <a:prstClr val="white"/>
                </a:solidFill>
              </a:rPr>
              <a:t>5</a:t>
            </a:r>
            <a:endParaRPr lang="ko-KR" altLang="en-US" sz="7200" dirty="0">
              <a:solidFill>
                <a:prstClr val="white"/>
              </a:solidFill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7176970" y="4996579"/>
            <a:ext cx="1002323" cy="1374188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200" dirty="0">
                <a:solidFill>
                  <a:prstClr val="white"/>
                </a:solidFill>
              </a:rPr>
              <a:t>8</a:t>
            </a:r>
            <a:endParaRPr lang="ko-KR" altLang="en-US" sz="7200" dirty="0">
              <a:solidFill>
                <a:prstClr val="white"/>
              </a:solidFill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8837540" y="4996579"/>
            <a:ext cx="1002323" cy="1374188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ko-KR" sz="3600" dirty="0" smtClean="0">
                <a:solidFill>
                  <a:prstClr val="white"/>
                </a:solidFill>
              </a:rPr>
              <a:t>3</a:t>
            </a:r>
            <a:endParaRPr lang="ko-KR" altLang="en-US" sz="3600" dirty="0">
              <a:solidFill>
                <a:prstClr val="white"/>
              </a:solidFill>
            </a:endParaRPr>
          </a:p>
        </p:txBody>
      </p:sp>
      <p:sp>
        <p:nvSpPr>
          <p:cNvPr id="40" name="양쪽 모서리가 둥근 사각형 39"/>
          <p:cNvSpPr/>
          <p:nvPr/>
        </p:nvSpPr>
        <p:spPr>
          <a:xfrm>
            <a:off x="10003986" y="4996579"/>
            <a:ext cx="1002323" cy="677985"/>
          </a:xfrm>
          <a:prstGeom prst="round2Same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prstClr val="white"/>
              </a:solidFill>
            </a:endParaRPr>
          </a:p>
        </p:txBody>
      </p:sp>
      <p:sp>
        <p:nvSpPr>
          <p:cNvPr id="41" name="양쪽 모서리가 둥근 사각형 16"/>
          <p:cNvSpPr/>
          <p:nvPr/>
        </p:nvSpPr>
        <p:spPr>
          <a:xfrm>
            <a:off x="9916064" y="5674565"/>
            <a:ext cx="1174216" cy="539750"/>
          </a:xfrm>
          <a:custGeom>
            <a:avLst/>
            <a:gdLst>
              <a:gd name="connsiteX0" fmla="*/ 0 w 1174216"/>
              <a:gd name="connsiteY0" fmla="*/ 0 h 539750"/>
              <a:gd name="connsiteX1" fmla="*/ 1174216 w 1174216"/>
              <a:gd name="connsiteY1" fmla="*/ 0 h 539750"/>
              <a:gd name="connsiteX2" fmla="*/ 1174216 w 1174216"/>
              <a:gd name="connsiteY2" fmla="*/ 0 h 539750"/>
              <a:gd name="connsiteX3" fmla="*/ 1174216 w 1174216"/>
              <a:gd name="connsiteY3" fmla="*/ 446087 h 539750"/>
              <a:gd name="connsiteX4" fmla="*/ 1080553 w 1174216"/>
              <a:gd name="connsiteY4" fmla="*/ 539750 h 539750"/>
              <a:gd name="connsiteX5" fmla="*/ 93663 w 1174216"/>
              <a:gd name="connsiteY5" fmla="*/ 539750 h 539750"/>
              <a:gd name="connsiteX6" fmla="*/ 0 w 1174216"/>
              <a:gd name="connsiteY6" fmla="*/ 446087 h 539750"/>
              <a:gd name="connsiteX7" fmla="*/ 0 w 1174216"/>
              <a:gd name="connsiteY7" fmla="*/ 0 h 539750"/>
              <a:gd name="connsiteX8" fmla="*/ 0 w 1174216"/>
              <a:gd name="connsiteY8" fmla="*/ 0 h 539750"/>
              <a:gd name="connsiteX0" fmla="*/ 80962 w 1174216"/>
              <a:gd name="connsiteY0" fmla="*/ 0 h 539750"/>
              <a:gd name="connsiteX1" fmla="*/ 1174216 w 1174216"/>
              <a:gd name="connsiteY1" fmla="*/ 0 h 539750"/>
              <a:gd name="connsiteX2" fmla="*/ 1174216 w 1174216"/>
              <a:gd name="connsiteY2" fmla="*/ 0 h 539750"/>
              <a:gd name="connsiteX3" fmla="*/ 1174216 w 1174216"/>
              <a:gd name="connsiteY3" fmla="*/ 446087 h 539750"/>
              <a:gd name="connsiteX4" fmla="*/ 1080553 w 1174216"/>
              <a:gd name="connsiteY4" fmla="*/ 539750 h 539750"/>
              <a:gd name="connsiteX5" fmla="*/ 93663 w 1174216"/>
              <a:gd name="connsiteY5" fmla="*/ 539750 h 539750"/>
              <a:gd name="connsiteX6" fmla="*/ 0 w 1174216"/>
              <a:gd name="connsiteY6" fmla="*/ 446087 h 539750"/>
              <a:gd name="connsiteX7" fmla="*/ 0 w 1174216"/>
              <a:gd name="connsiteY7" fmla="*/ 0 h 539750"/>
              <a:gd name="connsiteX8" fmla="*/ 80962 w 1174216"/>
              <a:gd name="connsiteY8" fmla="*/ 0 h 539750"/>
              <a:gd name="connsiteX0" fmla="*/ 80962 w 1174216"/>
              <a:gd name="connsiteY0" fmla="*/ 0 h 539750"/>
              <a:gd name="connsiteX1" fmla="*/ 1174216 w 1174216"/>
              <a:gd name="connsiteY1" fmla="*/ 0 h 539750"/>
              <a:gd name="connsiteX2" fmla="*/ 1174216 w 1174216"/>
              <a:gd name="connsiteY2" fmla="*/ 0 h 539750"/>
              <a:gd name="connsiteX3" fmla="*/ 1174216 w 1174216"/>
              <a:gd name="connsiteY3" fmla="*/ 446087 h 539750"/>
              <a:gd name="connsiteX4" fmla="*/ 1080553 w 1174216"/>
              <a:gd name="connsiteY4" fmla="*/ 539750 h 539750"/>
              <a:gd name="connsiteX5" fmla="*/ 93663 w 1174216"/>
              <a:gd name="connsiteY5" fmla="*/ 539750 h 539750"/>
              <a:gd name="connsiteX6" fmla="*/ 0 w 1174216"/>
              <a:gd name="connsiteY6" fmla="*/ 446087 h 539750"/>
              <a:gd name="connsiteX7" fmla="*/ 85725 w 1174216"/>
              <a:gd name="connsiteY7" fmla="*/ 0 h 539750"/>
              <a:gd name="connsiteX8" fmla="*/ 80962 w 1174216"/>
              <a:gd name="connsiteY8" fmla="*/ 0 h 539750"/>
              <a:gd name="connsiteX0" fmla="*/ 80962 w 1174216"/>
              <a:gd name="connsiteY0" fmla="*/ 0 h 539750"/>
              <a:gd name="connsiteX1" fmla="*/ 1174216 w 1174216"/>
              <a:gd name="connsiteY1" fmla="*/ 0 h 539750"/>
              <a:gd name="connsiteX2" fmla="*/ 1086110 w 1174216"/>
              <a:gd name="connsiteY2" fmla="*/ 0 h 539750"/>
              <a:gd name="connsiteX3" fmla="*/ 1174216 w 1174216"/>
              <a:gd name="connsiteY3" fmla="*/ 446087 h 539750"/>
              <a:gd name="connsiteX4" fmla="*/ 1080553 w 1174216"/>
              <a:gd name="connsiteY4" fmla="*/ 539750 h 539750"/>
              <a:gd name="connsiteX5" fmla="*/ 93663 w 1174216"/>
              <a:gd name="connsiteY5" fmla="*/ 539750 h 539750"/>
              <a:gd name="connsiteX6" fmla="*/ 0 w 1174216"/>
              <a:gd name="connsiteY6" fmla="*/ 446087 h 539750"/>
              <a:gd name="connsiteX7" fmla="*/ 85725 w 1174216"/>
              <a:gd name="connsiteY7" fmla="*/ 0 h 539750"/>
              <a:gd name="connsiteX8" fmla="*/ 80962 w 1174216"/>
              <a:gd name="connsiteY8" fmla="*/ 0 h 539750"/>
              <a:gd name="connsiteX0" fmla="*/ 80962 w 1174216"/>
              <a:gd name="connsiteY0" fmla="*/ 0 h 539750"/>
              <a:gd name="connsiteX1" fmla="*/ 1090872 w 1174216"/>
              <a:gd name="connsiteY1" fmla="*/ 0 h 539750"/>
              <a:gd name="connsiteX2" fmla="*/ 1086110 w 1174216"/>
              <a:gd name="connsiteY2" fmla="*/ 0 h 539750"/>
              <a:gd name="connsiteX3" fmla="*/ 1174216 w 1174216"/>
              <a:gd name="connsiteY3" fmla="*/ 446087 h 539750"/>
              <a:gd name="connsiteX4" fmla="*/ 1080553 w 1174216"/>
              <a:gd name="connsiteY4" fmla="*/ 539750 h 539750"/>
              <a:gd name="connsiteX5" fmla="*/ 93663 w 1174216"/>
              <a:gd name="connsiteY5" fmla="*/ 539750 h 539750"/>
              <a:gd name="connsiteX6" fmla="*/ 0 w 1174216"/>
              <a:gd name="connsiteY6" fmla="*/ 446087 h 539750"/>
              <a:gd name="connsiteX7" fmla="*/ 85725 w 1174216"/>
              <a:gd name="connsiteY7" fmla="*/ 0 h 539750"/>
              <a:gd name="connsiteX8" fmla="*/ 80962 w 1174216"/>
              <a:gd name="connsiteY8" fmla="*/ 0 h 53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4216" h="539750">
                <a:moveTo>
                  <a:pt x="80962" y="0"/>
                </a:moveTo>
                <a:lnTo>
                  <a:pt x="1090872" y="0"/>
                </a:lnTo>
                <a:lnTo>
                  <a:pt x="1086110" y="0"/>
                </a:lnTo>
                <a:lnTo>
                  <a:pt x="1174216" y="446087"/>
                </a:lnTo>
                <a:cubicBezTo>
                  <a:pt x="1174216" y="497816"/>
                  <a:pt x="1132282" y="539750"/>
                  <a:pt x="1080553" y="539750"/>
                </a:cubicBezTo>
                <a:lnTo>
                  <a:pt x="93663" y="539750"/>
                </a:lnTo>
                <a:cubicBezTo>
                  <a:pt x="41934" y="539750"/>
                  <a:pt x="0" y="497816"/>
                  <a:pt x="0" y="446087"/>
                </a:cubicBezTo>
                <a:lnTo>
                  <a:pt x="85725" y="0"/>
                </a:lnTo>
                <a:lnTo>
                  <a:pt x="80962" y="0"/>
                </a:lnTo>
                <a:close/>
              </a:path>
            </a:pathLst>
          </a:cu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prstClr val="white"/>
                </a:solidFill>
              </a:rPr>
              <a:t>%</a:t>
            </a:r>
            <a:endParaRPr lang="ko-KR" altLang="en-US" sz="2400" dirty="0">
              <a:solidFill>
                <a:prstClr val="white"/>
              </a:solidFill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8451167" y="5472583"/>
            <a:ext cx="114499" cy="11601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prstClr val="white"/>
              </a:solidFill>
            </a:endParaRPr>
          </a:p>
        </p:txBody>
      </p:sp>
      <p:sp>
        <p:nvSpPr>
          <p:cNvPr id="43" name="모서리가 둥근 직사각형 42"/>
          <p:cNvSpPr/>
          <p:nvPr/>
        </p:nvSpPr>
        <p:spPr>
          <a:xfrm>
            <a:off x="8446816" y="5753938"/>
            <a:ext cx="114499" cy="11601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prstClr val="white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7656" y="5028083"/>
            <a:ext cx="465682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 smtClean="0">
                <a:solidFill>
                  <a:prstClr val="white"/>
                </a:solidFill>
              </a:rPr>
              <a:t>CONTENTS.</a:t>
            </a:r>
            <a:r>
              <a:rPr lang="en-US" altLang="ko-KR" sz="1600" dirty="0" smtClean="0">
                <a:solidFill>
                  <a:prstClr val="white"/>
                </a:solidFill>
              </a:rPr>
              <a:t> </a:t>
            </a:r>
            <a:r>
              <a:rPr lang="en-US" altLang="ko-KR" sz="1600" b="1" dirty="0" smtClean="0">
                <a:solidFill>
                  <a:srgbClr val="E75454"/>
                </a:solidFill>
              </a:rPr>
              <a:t>TWO</a:t>
            </a:r>
          </a:p>
          <a:p>
            <a:pPr algn="r">
              <a:lnSpc>
                <a:spcPct val="150000"/>
              </a:lnSpc>
            </a:pPr>
            <a:r>
              <a:rPr lang="en-US" altLang="ko-KR" sz="1200" dirty="0" smtClean="0">
                <a:solidFill>
                  <a:prstClr val="white"/>
                </a:solidFill>
              </a:rPr>
              <a:t>PowerPoint </a:t>
            </a:r>
            <a:r>
              <a:rPr lang="en-US" altLang="ko-KR" sz="1200" dirty="0">
                <a:solidFill>
                  <a:prstClr val="white"/>
                </a:solidFill>
              </a:rPr>
              <a:t>is a computer program created by Microsoft </a:t>
            </a:r>
            <a:r>
              <a:rPr lang="en-US" altLang="ko-KR" sz="1200" dirty="0" smtClean="0">
                <a:solidFill>
                  <a:prstClr val="white"/>
                </a:solidFill>
              </a:rPr>
              <a:t>Office</a:t>
            </a:r>
            <a:endParaRPr lang="en-US" altLang="ko-KR" sz="1200" dirty="0">
              <a:solidFill>
                <a:prstClr val="white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ko-KR" sz="1200" dirty="0">
                <a:solidFill>
                  <a:prstClr val="white"/>
                </a:solidFill>
              </a:rPr>
              <a:t>Microsoft Office PowerPoint is the presentation program </a:t>
            </a:r>
          </a:p>
          <a:p>
            <a:pPr algn="r">
              <a:lnSpc>
                <a:spcPct val="150000"/>
              </a:lnSpc>
            </a:pPr>
            <a:r>
              <a:rPr lang="en-US" altLang="ko-KR" sz="1200" dirty="0">
                <a:solidFill>
                  <a:prstClr val="white"/>
                </a:solidFill>
              </a:rPr>
              <a:t>used the most in the world</a:t>
            </a:r>
            <a:r>
              <a:rPr lang="en-US" altLang="ko-KR" sz="1200" dirty="0" smtClean="0">
                <a:solidFill>
                  <a:prstClr val="white"/>
                </a:solidFill>
              </a:rPr>
              <a:t>.</a:t>
            </a:r>
            <a:endParaRPr lang="en-US" altLang="ko-KR" sz="1200" dirty="0">
              <a:solidFill>
                <a:prstClr val="white"/>
              </a:solidFill>
            </a:endParaRPr>
          </a:p>
        </p:txBody>
      </p:sp>
      <p:cxnSp>
        <p:nvCxnSpPr>
          <p:cNvPr id="19" name="직선 연결선 18"/>
          <p:cNvCxnSpPr/>
          <p:nvPr/>
        </p:nvCxnSpPr>
        <p:spPr>
          <a:xfrm flipV="1">
            <a:off x="769255" y="4460003"/>
            <a:ext cx="10332000" cy="580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 rot="16200000" flipV="1">
            <a:off x="3167398" y="2419167"/>
            <a:ext cx="3636000" cy="580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83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A4B50"/>
            </a:gs>
            <a:gs pos="100000">
              <a:srgbClr val="3F404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양쪽 모서리가 둥근 사각형 17"/>
          <p:cNvSpPr/>
          <p:nvPr/>
        </p:nvSpPr>
        <p:spPr>
          <a:xfrm>
            <a:off x="9938477" y="1265160"/>
            <a:ext cx="1002323" cy="677985"/>
          </a:xfrm>
          <a:prstGeom prst="round2SameRect">
            <a:avLst>
              <a:gd name="adj1" fmla="val 0"/>
              <a:gd name="adj2" fmla="val 12176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rgbClr val="3E3E3E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5921591" y="568957"/>
            <a:ext cx="1002323" cy="137418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200" dirty="0" smtClean="0">
                <a:solidFill>
                  <a:srgbClr val="3E3E3E"/>
                </a:solidFill>
              </a:rPr>
              <a:t>5</a:t>
            </a:r>
            <a:endParaRPr lang="ko-KR" altLang="en-US" sz="7200" dirty="0">
              <a:solidFill>
                <a:srgbClr val="3E3E3E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7113437" y="568957"/>
            <a:ext cx="1002323" cy="137418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200" dirty="0">
                <a:solidFill>
                  <a:srgbClr val="3E3E3E"/>
                </a:solidFill>
              </a:rPr>
              <a:t>8</a:t>
            </a:r>
            <a:endParaRPr lang="ko-KR" altLang="en-US" sz="7200" dirty="0">
              <a:solidFill>
                <a:srgbClr val="3E3E3E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8774007" y="568957"/>
            <a:ext cx="1002323" cy="137418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ko-KR" sz="3600" dirty="0" smtClean="0">
                <a:solidFill>
                  <a:srgbClr val="3E3E3E"/>
                </a:solidFill>
              </a:rPr>
              <a:t>3</a:t>
            </a:r>
            <a:endParaRPr lang="ko-KR" altLang="en-US" sz="3600" dirty="0">
              <a:solidFill>
                <a:srgbClr val="3E3E3E"/>
              </a:solidFill>
            </a:endParaRPr>
          </a:p>
        </p:txBody>
      </p:sp>
      <p:sp>
        <p:nvSpPr>
          <p:cNvPr id="16" name="양쪽 모서리가 둥근 사각형 15"/>
          <p:cNvSpPr/>
          <p:nvPr/>
        </p:nvSpPr>
        <p:spPr>
          <a:xfrm>
            <a:off x="9940453" y="568957"/>
            <a:ext cx="1002323" cy="677985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rgbClr val="3E3E3E"/>
              </a:solidFill>
            </a:endParaRPr>
          </a:p>
        </p:txBody>
      </p:sp>
      <p:sp>
        <p:nvSpPr>
          <p:cNvPr id="17" name="양쪽 모서리가 둥근 사각형 16"/>
          <p:cNvSpPr/>
          <p:nvPr/>
        </p:nvSpPr>
        <p:spPr>
          <a:xfrm>
            <a:off x="9852531" y="1246943"/>
            <a:ext cx="1174216" cy="539750"/>
          </a:xfrm>
          <a:custGeom>
            <a:avLst/>
            <a:gdLst>
              <a:gd name="connsiteX0" fmla="*/ 0 w 1174216"/>
              <a:gd name="connsiteY0" fmla="*/ 0 h 539750"/>
              <a:gd name="connsiteX1" fmla="*/ 1174216 w 1174216"/>
              <a:gd name="connsiteY1" fmla="*/ 0 h 539750"/>
              <a:gd name="connsiteX2" fmla="*/ 1174216 w 1174216"/>
              <a:gd name="connsiteY2" fmla="*/ 0 h 539750"/>
              <a:gd name="connsiteX3" fmla="*/ 1174216 w 1174216"/>
              <a:gd name="connsiteY3" fmla="*/ 446087 h 539750"/>
              <a:gd name="connsiteX4" fmla="*/ 1080553 w 1174216"/>
              <a:gd name="connsiteY4" fmla="*/ 539750 h 539750"/>
              <a:gd name="connsiteX5" fmla="*/ 93663 w 1174216"/>
              <a:gd name="connsiteY5" fmla="*/ 539750 h 539750"/>
              <a:gd name="connsiteX6" fmla="*/ 0 w 1174216"/>
              <a:gd name="connsiteY6" fmla="*/ 446087 h 539750"/>
              <a:gd name="connsiteX7" fmla="*/ 0 w 1174216"/>
              <a:gd name="connsiteY7" fmla="*/ 0 h 539750"/>
              <a:gd name="connsiteX8" fmla="*/ 0 w 1174216"/>
              <a:gd name="connsiteY8" fmla="*/ 0 h 539750"/>
              <a:gd name="connsiteX0" fmla="*/ 80962 w 1174216"/>
              <a:gd name="connsiteY0" fmla="*/ 0 h 539750"/>
              <a:gd name="connsiteX1" fmla="*/ 1174216 w 1174216"/>
              <a:gd name="connsiteY1" fmla="*/ 0 h 539750"/>
              <a:gd name="connsiteX2" fmla="*/ 1174216 w 1174216"/>
              <a:gd name="connsiteY2" fmla="*/ 0 h 539750"/>
              <a:gd name="connsiteX3" fmla="*/ 1174216 w 1174216"/>
              <a:gd name="connsiteY3" fmla="*/ 446087 h 539750"/>
              <a:gd name="connsiteX4" fmla="*/ 1080553 w 1174216"/>
              <a:gd name="connsiteY4" fmla="*/ 539750 h 539750"/>
              <a:gd name="connsiteX5" fmla="*/ 93663 w 1174216"/>
              <a:gd name="connsiteY5" fmla="*/ 539750 h 539750"/>
              <a:gd name="connsiteX6" fmla="*/ 0 w 1174216"/>
              <a:gd name="connsiteY6" fmla="*/ 446087 h 539750"/>
              <a:gd name="connsiteX7" fmla="*/ 0 w 1174216"/>
              <a:gd name="connsiteY7" fmla="*/ 0 h 539750"/>
              <a:gd name="connsiteX8" fmla="*/ 80962 w 1174216"/>
              <a:gd name="connsiteY8" fmla="*/ 0 h 539750"/>
              <a:gd name="connsiteX0" fmla="*/ 80962 w 1174216"/>
              <a:gd name="connsiteY0" fmla="*/ 0 h 539750"/>
              <a:gd name="connsiteX1" fmla="*/ 1174216 w 1174216"/>
              <a:gd name="connsiteY1" fmla="*/ 0 h 539750"/>
              <a:gd name="connsiteX2" fmla="*/ 1174216 w 1174216"/>
              <a:gd name="connsiteY2" fmla="*/ 0 h 539750"/>
              <a:gd name="connsiteX3" fmla="*/ 1174216 w 1174216"/>
              <a:gd name="connsiteY3" fmla="*/ 446087 h 539750"/>
              <a:gd name="connsiteX4" fmla="*/ 1080553 w 1174216"/>
              <a:gd name="connsiteY4" fmla="*/ 539750 h 539750"/>
              <a:gd name="connsiteX5" fmla="*/ 93663 w 1174216"/>
              <a:gd name="connsiteY5" fmla="*/ 539750 h 539750"/>
              <a:gd name="connsiteX6" fmla="*/ 0 w 1174216"/>
              <a:gd name="connsiteY6" fmla="*/ 446087 h 539750"/>
              <a:gd name="connsiteX7" fmla="*/ 85725 w 1174216"/>
              <a:gd name="connsiteY7" fmla="*/ 0 h 539750"/>
              <a:gd name="connsiteX8" fmla="*/ 80962 w 1174216"/>
              <a:gd name="connsiteY8" fmla="*/ 0 h 539750"/>
              <a:gd name="connsiteX0" fmla="*/ 80962 w 1174216"/>
              <a:gd name="connsiteY0" fmla="*/ 0 h 539750"/>
              <a:gd name="connsiteX1" fmla="*/ 1174216 w 1174216"/>
              <a:gd name="connsiteY1" fmla="*/ 0 h 539750"/>
              <a:gd name="connsiteX2" fmla="*/ 1086110 w 1174216"/>
              <a:gd name="connsiteY2" fmla="*/ 0 h 539750"/>
              <a:gd name="connsiteX3" fmla="*/ 1174216 w 1174216"/>
              <a:gd name="connsiteY3" fmla="*/ 446087 h 539750"/>
              <a:gd name="connsiteX4" fmla="*/ 1080553 w 1174216"/>
              <a:gd name="connsiteY4" fmla="*/ 539750 h 539750"/>
              <a:gd name="connsiteX5" fmla="*/ 93663 w 1174216"/>
              <a:gd name="connsiteY5" fmla="*/ 539750 h 539750"/>
              <a:gd name="connsiteX6" fmla="*/ 0 w 1174216"/>
              <a:gd name="connsiteY6" fmla="*/ 446087 h 539750"/>
              <a:gd name="connsiteX7" fmla="*/ 85725 w 1174216"/>
              <a:gd name="connsiteY7" fmla="*/ 0 h 539750"/>
              <a:gd name="connsiteX8" fmla="*/ 80962 w 1174216"/>
              <a:gd name="connsiteY8" fmla="*/ 0 h 539750"/>
              <a:gd name="connsiteX0" fmla="*/ 80962 w 1174216"/>
              <a:gd name="connsiteY0" fmla="*/ 0 h 539750"/>
              <a:gd name="connsiteX1" fmla="*/ 1090872 w 1174216"/>
              <a:gd name="connsiteY1" fmla="*/ 0 h 539750"/>
              <a:gd name="connsiteX2" fmla="*/ 1086110 w 1174216"/>
              <a:gd name="connsiteY2" fmla="*/ 0 h 539750"/>
              <a:gd name="connsiteX3" fmla="*/ 1174216 w 1174216"/>
              <a:gd name="connsiteY3" fmla="*/ 446087 h 539750"/>
              <a:gd name="connsiteX4" fmla="*/ 1080553 w 1174216"/>
              <a:gd name="connsiteY4" fmla="*/ 539750 h 539750"/>
              <a:gd name="connsiteX5" fmla="*/ 93663 w 1174216"/>
              <a:gd name="connsiteY5" fmla="*/ 539750 h 539750"/>
              <a:gd name="connsiteX6" fmla="*/ 0 w 1174216"/>
              <a:gd name="connsiteY6" fmla="*/ 446087 h 539750"/>
              <a:gd name="connsiteX7" fmla="*/ 85725 w 1174216"/>
              <a:gd name="connsiteY7" fmla="*/ 0 h 539750"/>
              <a:gd name="connsiteX8" fmla="*/ 80962 w 1174216"/>
              <a:gd name="connsiteY8" fmla="*/ 0 h 53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4216" h="539750">
                <a:moveTo>
                  <a:pt x="80962" y="0"/>
                </a:moveTo>
                <a:lnTo>
                  <a:pt x="1090872" y="0"/>
                </a:lnTo>
                <a:lnTo>
                  <a:pt x="1086110" y="0"/>
                </a:lnTo>
                <a:lnTo>
                  <a:pt x="1174216" y="446087"/>
                </a:lnTo>
                <a:cubicBezTo>
                  <a:pt x="1174216" y="497816"/>
                  <a:pt x="1132282" y="539750"/>
                  <a:pt x="1080553" y="539750"/>
                </a:cubicBezTo>
                <a:lnTo>
                  <a:pt x="93663" y="539750"/>
                </a:lnTo>
                <a:cubicBezTo>
                  <a:pt x="41934" y="539750"/>
                  <a:pt x="0" y="497816"/>
                  <a:pt x="0" y="446087"/>
                </a:cubicBezTo>
                <a:lnTo>
                  <a:pt x="85725" y="0"/>
                </a:lnTo>
                <a:lnTo>
                  <a:pt x="8096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rgbClr val="3E3E3E"/>
                </a:solidFill>
              </a:rPr>
              <a:t>%</a:t>
            </a:r>
            <a:endParaRPr lang="ko-KR" altLang="en-US" sz="2400" dirty="0">
              <a:solidFill>
                <a:srgbClr val="3E3E3E"/>
              </a:solidFill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8387634" y="1044961"/>
            <a:ext cx="114499" cy="11601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rgbClr val="3E3E3E"/>
              </a:solidFill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8383283" y="1326316"/>
            <a:ext cx="114499" cy="11601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rgbClr val="3E3E3E"/>
              </a:solidFill>
            </a:endParaRPr>
          </a:p>
        </p:txBody>
      </p:sp>
      <p:grpSp>
        <p:nvGrpSpPr>
          <p:cNvPr id="30" name="그룹 29"/>
          <p:cNvGrpSpPr/>
          <p:nvPr/>
        </p:nvGrpSpPr>
        <p:grpSpPr>
          <a:xfrm>
            <a:off x="861320" y="524364"/>
            <a:ext cx="3199505" cy="3199505"/>
            <a:chOff x="1191520" y="480821"/>
            <a:chExt cx="3443980" cy="3443980"/>
          </a:xfrm>
        </p:grpSpPr>
        <p:grpSp>
          <p:nvGrpSpPr>
            <p:cNvPr id="4" name="그룹 3"/>
            <p:cNvGrpSpPr/>
            <p:nvPr/>
          </p:nvGrpSpPr>
          <p:grpSpPr>
            <a:xfrm>
              <a:off x="1191520" y="480821"/>
              <a:ext cx="3443980" cy="3443980"/>
              <a:chOff x="1229620" y="990634"/>
              <a:chExt cx="3443980" cy="3443980"/>
            </a:xfrm>
          </p:grpSpPr>
          <p:sp>
            <p:nvSpPr>
              <p:cNvPr id="5" name="모서리가 둥근 직사각형 4"/>
              <p:cNvSpPr/>
              <p:nvPr/>
            </p:nvSpPr>
            <p:spPr>
              <a:xfrm>
                <a:off x="1229620" y="990634"/>
                <a:ext cx="3443980" cy="3443980"/>
              </a:xfrm>
              <a:prstGeom prst="roundRect">
                <a:avLst>
                  <a:gd name="adj" fmla="val 1658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outerShdw blurRad="50800" dist="635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alanced" dir="t"/>
              </a:scene3d>
              <a:sp3d>
                <a:bevelT w="355600" h="635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모서리가 둥근 직사각형 5"/>
              <p:cNvSpPr/>
              <p:nvPr/>
            </p:nvSpPr>
            <p:spPr>
              <a:xfrm>
                <a:off x="1517869" y="1278883"/>
                <a:ext cx="2867480" cy="2867480"/>
              </a:xfrm>
              <a:prstGeom prst="roundRect">
                <a:avLst>
                  <a:gd name="adj" fmla="val 50000"/>
                </a:avLst>
              </a:prstGeom>
              <a:solidFill>
                <a:srgbClr val="3E3E3E"/>
              </a:solidFill>
              <a:ln>
                <a:solidFill>
                  <a:schemeClr val="bg1"/>
                </a:solidFill>
              </a:ln>
              <a:effectLst>
                <a:innerShdw blurRad="292100" dist="63500">
                  <a:prstClr val="black"/>
                </a:innerShdw>
              </a:effectLst>
              <a:scene3d>
                <a:camera prst="orthographicFront"/>
                <a:lightRig rig="balanced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" name="원형 2"/>
            <p:cNvSpPr/>
            <p:nvPr/>
          </p:nvSpPr>
          <p:spPr>
            <a:xfrm>
              <a:off x="1577749" y="860799"/>
              <a:ext cx="2671519" cy="2671519"/>
            </a:xfrm>
            <a:prstGeom prst="pie">
              <a:avLst>
                <a:gd name="adj1" fmla="val 3408687"/>
                <a:gd name="adj2" fmla="val 16264096"/>
              </a:avLst>
            </a:prstGeom>
            <a:solidFill>
              <a:srgbClr val="ED6A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1" name="그룹 10"/>
            <p:cNvGrpSpPr/>
            <p:nvPr/>
          </p:nvGrpSpPr>
          <p:grpSpPr>
            <a:xfrm>
              <a:off x="2758920" y="1233863"/>
              <a:ext cx="567241" cy="2147943"/>
              <a:chOff x="2791313" y="1757626"/>
              <a:chExt cx="567241" cy="2147943"/>
            </a:xfrm>
          </p:grpSpPr>
          <p:sp>
            <p:nvSpPr>
              <p:cNvPr id="8" name="모서리가 둥근 직사각형 7"/>
              <p:cNvSpPr/>
              <p:nvPr/>
            </p:nvSpPr>
            <p:spPr>
              <a:xfrm rot="8784689">
                <a:off x="3234043" y="2632645"/>
                <a:ext cx="124511" cy="123902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outerShdw blurRad="4826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alanced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모서리가 둥근 직사각형 8"/>
              <p:cNvSpPr/>
              <p:nvPr/>
            </p:nvSpPr>
            <p:spPr>
              <a:xfrm>
                <a:off x="2901709" y="1757626"/>
                <a:ext cx="124511" cy="96940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outerShdw blurRad="4826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alanced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" name="모서리가 둥근 직사각형 6"/>
              <p:cNvSpPr/>
              <p:nvPr/>
            </p:nvSpPr>
            <p:spPr>
              <a:xfrm>
                <a:off x="2791313" y="2552327"/>
                <a:ext cx="320592" cy="32059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alanced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모서리가 둥근 직사각형 9"/>
              <p:cNvSpPr/>
              <p:nvPr/>
            </p:nvSpPr>
            <p:spPr>
              <a:xfrm rot="10800000">
                <a:off x="2944492" y="2464674"/>
                <a:ext cx="38943" cy="1440895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  <a:effectLst>
                <a:outerShdw blurRad="4826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alanced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3" name="직사각형 32"/>
          <p:cNvSpPr/>
          <p:nvPr/>
        </p:nvSpPr>
        <p:spPr>
          <a:xfrm>
            <a:off x="5816671" y="2401606"/>
            <a:ext cx="5124129" cy="653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en-US" altLang="ko-KR" sz="2000" i="1" dirty="0">
                <a:solidFill>
                  <a:prstClr val="white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3200" b="1" i="1" dirty="0" smtClean="0">
                <a:solidFill>
                  <a:srgbClr val="FFC000"/>
                </a:solidFill>
                <a:cs typeface="Aharoni" panose="02010803020104030203" pitchFamily="2" charset="-79"/>
              </a:rPr>
              <a:t>PRESENTATION</a:t>
            </a:r>
            <a:endParaRPr lang="en-US" altLang="ko-KR" sz="1000" b="1" i="1" dirty="0">
              <a:solidFill>
                <a:srgbClr val="FFC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83617" y="3236797"/>
            <a:ext cx="55066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200" dirty="0" smtClean="0">
                <a:solidFill>
                  <a:prstClr val="white"/>
                </a:solidFill>
              </a:rPr>
              <a:t>PowerPoint </a:t>
            </a:r>
            <a:r>
              <a:rPr lang="en-US" altLang="ko-KR" sz="1200" dirty="0">
                <a:solidFill>
                  <a:prstClr val="white"/>
                </a:solidFill>
              </a:rPr>
              <a:t>is a computer program created by Microsoft </a:t>
            </a:r>
            <a:r>
              <a:rPr lang="en-US" altLang="ko-KR" sz="1200" dirty="0" smtClean="0">
                <a:solidFill>
                  <a:prstClr val="white"/>
                </a:solidFill>
              </a:rPr>
              <a:t>Office</a:t>
            </a:r>
            <a:endParaRPr lang="en-US" altLang="ko-KR" sz="1200" dirty="0">
              <a:solidFill>
                <a:prstClr val="white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ko-KR" sz="1200" dirty="0">
                <a:solidFill>
                  <a:prstClr val="white"/>
                </a:solidFill>
              </a:rPr>
              <a:t>Microsoft Office PowerPoint is the presentation program </a:t>
            </a:r>
          </a:p>
          <a:p>
            <a:pPr algn="r">
              <a:lnSpc>
                <a:spcPct val="150000"/>
              </a:lnSpc>
            </a:pPr>
            <a:r>
              <a:rPr lang="en-US" altLang="ko-KR" sz="1200" dirty="0">
                <a:solidFill>
                  <a:prstClr val="white"/>
                </a:solidFill>
              </a:rPr>
              <a:t>used the most in the world</a:t>
            </a:r>
            <a:r>
              <a:rPr lang="en-US" altLang="ko-KR" sz="1200" dirty="0" smtClean="0">
                <a:solidFill>
                  <a:prstClr val="white"/>
                </a:solidFill>
              </a:rPr>
              <a:t>.</a:t>
            </a:r>
            <a:endParaRPr lang="en-US" altLang="ko-KR" sz="1200" dirty="0">
              <a:solidFill>
                <a:prstClr val="white"/>
              </a:solidFill>
            </a:endParaRPr>
          </a:p>
        </p:txBody>
      </p:sp>
      <p:sp>
        <p:nvSpPr>
          <p:cNvPr id="28" name="양쪽 모서리가 둥근 사각형 27"/>
          <p:cNvSpPr/>
          <p:nvPr/>
        </p:nvSpPr>
        <p:spPr>
          <a:xfrm>
            <a:off x="10002010" y="5692782"/>
            <a:ext cx="1002323" cy="677985"/>
          </a:xfrm>
          <a:prstGeom prst="round2SameRect">
            <a:avLst>
              <a:gd name="adj1" fmla="val 0"/>
              <a:gd name="adj2" fmla="val 12176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bg1"/>
              </a:solidFill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5985124" y="4996579"/>
            <a:ext cx="1002323" cy="1374188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200" dirty="0" smtClean="0">
                <a:solidFill>
                  <a:schemeClr val="bg1"/>
                </a:solidFill>
              </a:rPr>
              <a:t>5</a:t>
            </a:r>
            <a:endParaRPr lang="ko-KR" altLang="en-US" sz="7200" dirty="0">
              <a:solidFill>
                <a:schemeClr val="bg1"/>
              </a:solidFill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7176970" y="4996579"/>
            <a:ext cx="1002323" cy="1374188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200" dirty="0">
                <a:solidFill>
                  <a:schemeClr val="bg1"/>
                </a:solidFill>
              </a:rPr>
              <a:t>8</a:t>
            </a:r>
            <a:endParaRPr lang="ko-KR" altLang="en-US" sz="7200" dirty="0">
              <a:solidFill>
                <a:schemeClr val="bg1"/>
              </a:solidFill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8837540" y="4996579"/>
            <a:ext cx="1002323" cy="1374188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ko-KR" sz="3600" dirty="0" smtClean="0">
                <a:solidFill>
                  <a:schemeClr val="bg1"/>
                </a:solidFill>
              </a:rPr>
              <a:t>3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40" name="양쪽 모서리가 둥근 사각형 39"/>
          <p:cNvSpPr/>
          <p:nvPr/>
        </p:nvSpPr>
        <p:spPr>
          <a:xfrm>
            <a:off x="10003986" y="4996579"/>
            <a:ext cx="1002323" cy="677985"/>
          </a:xfrm>
          <a:prstGeom prst="round2Same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1" name="양쪽 모서리가 둥근 사각형 16"/>
          <p:cNvSpPr/>
          <p:nvPr/>
        </p:nvSpPr>
        <p:spPr>
          <a:xfrm>
            <a:off x="9916064" y="5674565"/>
            <a:ext cx="1174216" cy="539750"/>
          </a:xfrm>
          <a:custGeom>
            <a:avLst/>
            <a:gdLst>
              <a:gd name="connsiteX0" fmla="*/ 0 w 1174216"/>
              <a:gd name="connsiteY0" fmla="*/ 0 h 539750"/>
              <a:gd name="connsiteX1" fmla="*/ 1174216 w 1174216"/>
              <a:gd name="connsiteY1" fmla="*/ 0 h 539750"/>
              <a:gd name="connsiteX2" fmla="*/ 1174216 w 1174216"/>
              <a:gd name="connsiteY2" fmla="*/ 0 h 539750"/>
              <a:gd name="connsiteX3" fmla="*/ 1174216 w 1174216"/>
              <a:gd name="connsiteY3" fmla="*/ 446087 h 539750"/>
              <a:gd name="connsiteX4" fmla="*/ 1080553 w 1174216"/>
              <a:gd name="connsiteY4" fmla="*/ 539750 h 539750"/>
              <a:gd name="connsiteX5" fmla="*/ 93663 w 1174216"/>
              <a:gd name="connsiteY5" fmla="*/ 539750 h 539750"/>
              <a:gd name="connsiteX6" fmla="*/ 0 w 1174216"/>
              <a:gd name="connsiteY6" fmla="*/ 446087 h 539750"/>
              <a:gd name="connsiteX7" fmla="*/ 0 w 1174216"/>
              <a:gd name="connsiteY7" fmla="*/ 0 h 539750"/>
              <a:gd name="connsiteX8" fmla="*/ 0 w 1174216"/>
              <a:gd name="connsiteY8" fmla="*/ 0 h 539750"/>
              <a:gd name="connsiteX0" fmla="*/ 80962 w 1174216"/>
              <a:gd name="connsiteY0" fmla="*/ 0 h 539750"/>
              <a:gd name="connsiteX1" fmla="*/ 1174216 w 1174216"/>
              <a:gd name="connsiteY1" fmla="*/ 0 h 539750"/>
              <a:gd name="connsiteX2" fmla="*/ 1174216 w 1174216"/>
              <a:gd name="connsiteY2" fmla="*/ 0 h 539750"/>
              <a:gd name="connsiteX3" fmla="*/ 1174216 w 1174216"/>
              <a:gd name="connsiteY3" fmla="*/ 446087 h 539750"/>
              <a:gd name="connsiteX4" fmla="*/ 1080553 w 1174216"/>
              <a:gd name="connsiteY4" fmla="*/ 539750 h 539750"/>
              <a:gd name="connsiteX5" fmla="*/ 93663 w 1174216"/>
              <a:gd name="connsiteY5" fmla="*/ 539750 h 539750"/>
              <a:gd name="connsiteX6" fmla="*/ 0 w 1174216"/>
              <a:gd name="connsiteY6" fmla="*/ 446087 h 539750"/>
              <a:gd name="connsiteX7" fmla="*/ 0 w 1174216"/>
              <a:gd name="connsiteY7" fmla="*/ 0 h 539750"/>
              <a:gd name="connsiteX8" fmla="*/ 80962 w 1174216"/>
              <a:gd name="connsiteY8" fmla="*/ 0 h 539750"/>
              <a:gd name="connsiteX0" fmla="*/ 80962 w 1174216"/>
              <a:gd name="connsiteY0" fmla="*/ 0 h 539750"/>
              <a:gd name="connsiteX1" fmla="*/ 1174216 w 1174216"/>
              <a:gd name="connsiteY1" fmla="*/ 0 h 539750"/>
              <a:gd name="connsiteX2" fmla="*/ 1174216 w 1174216"/>
              <a:gd name="connsiteY2" fmla="*/ 0 h 539750"/>
              <a:gd name="connsiteX3" fmla="*/ 1174216 w 1174216"/>
              <a:gd name="connsiteY3" fmla="*/ 446087 h 539750"/>
              <a:gd name="connsiteX4" fmla="*/ 1080553 w 1174216"/>
              <a:gd name="connsiteY4" fmla="*/ 539750 h 539750"/>
              <a:gd name="connsiteX5" fmla="*/ 93663 w 1174216"/>
              <a:gd name="connsiteY5" fmla="*/ 539750 h 539750"/>
              <a:gd name="connsiteX6" fmla="*/ 0 w 1174216"/>
              <a:gd name="connsiteY6" fmla="*/ 446087 h 539750"/>
              <a:gd name="connsiteX7" fmla="*/ 85725 w 1174216"/>
              <a:gd name="connsiteY7" fmla="*/ 0 h 539750"/>
              <a:gd name="connsiteX8" fmla="*/ 80962 w 1174216"/>
              <a:gd name="connsiteY8" fmla="*/ 0 h 539750"/>
              <a:gd name="connsiteX0" fmla="*/ 80962 w 1174216"/>
              <a:gd name="connsiteY0" fmla="*/ 0 h 539750"/>
              <a:gd name="connsiteX1" fmla="*/ 1174216 w 1174216"/>
              <a:gd name="connsiteY1" fmla="*/ 0 h 539750"/>
              <a:gd name="connsiteX2" fmla="*/ 1086110 w 1174216"/>
              <a:gd name="connsiteY2" fmla="*/ 0 h 539750"/>
              <a:gd name="connsiteX3" fmla="*/ 1174216 w 1174216"/>
              <a:gd name="connsiteY3" fmla="*/ 446087 h 539750"/>
              <a:gd name="connsiteX4" fmla="*/ 1080553 w 1174216"/>
              <a:gd name="connsiteY4" fmla="*/ 539750 h 539750"/>
              <a:gd name="connsiteX5" fmla="*/ 93663 w 1174216"/>
              <a:gd name="connsiteY5" fmla="*/ 539750 h 539750"/>
              <a:gd name="connsiteX6" fmla="*/ 0 w 1174216"/>
              <a:gd name="connsiteY6" fmla="*/ 446087 h 539750"/>
              <a:gd name="connsiteX7" fmla="*/ 85725 w 1174216"/>
              <a:gd name="connsiteY7" fmla="*/ 0 h 539750"/>
              <a:gd name="connsiteX8" fmla="*/ 80962 w 1174216"/>
              <a:gd name="connsiteY8" fmla="*/ 0 h 539750"/>
              <a:gd name="connsiteX0" fmla="*/ 80962 w 1174216"/>
              <a:gd name="connsiteY0" fmla="*/ 0 h 539750"/>
              <a:gd name="connsiteX1" fmla="*/ 1090872 w 1174216"/>
              <a:gd name="connsiteY1" fmla="*/ 0 h 539750"/>
              <a:gd name="connsiteX2" fmla="*/ 1086110 w 1174216"/>
              <a:gd name="connsiteY2" fmla="*/ 0 h 539750"/>
              <a:gd name="connsiteX3" fmla="*/ 1174216 w 1174216"/>
              <a:gd name="connsiteY3" fmla="*/ 446087 h 539750"/>
              <a:gd name="connsiteX4" fmla="*/ 1080553 w 1174216"/>
              <a:gd name="connsiteY4" fmla="*/ 539750 h 539750"/>
              <a:gd name="connsiteX5" fmla="*/ 93663 w 1174216"/>
              <a:gd name="connsiteY5" fmla="*/ 539750 h 539750"/>
              <a:gd name="connsiteX6" fmla="*/ 0 w 1174216"/>
              <a:gd name="connsiteY6" fmla="*/ 446087 h 539750"/>
              <a:gd name="connsiteX7" fmla="*/ 85725 w 1174216"/>
              <a:gd name="connsiteY7" fmla="*/ 0 h 539750"/>
              <a:gd name="connsiteX8" fmla="*/ 80962 w 1174216"/>
              <a:gd name="connsiteY8" fmla="*/ 0 h 53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4216" h="539750">
                <a:moveTo>
                  <a:pt x="80962" y="0"/>
                </a:moveTo>
                <a:lnTo>
                  <a:pt x="1090872" y="0"/>
                </a:lnTo>
                <a:lnTo>
                  <a:pt x="1086110" y="0"/>
                </a:lnTo>
                <a:lnTo>
                  <a:pt x="1174216" y="446087"/>
                </a:lnTo>
                <a:cubicBezTo>
                  <a:pt x="1174216" y="497816"/>
                  <a:pt x="1132282" y="539750"/>
                  <a:pt x="1080553" y="539750"/>
                </a:cubicBezTo>
                <a:lnTo>
                  <a:pt x="93663" y="539750"/>
                </a:lnTo>
                <a:cubicBezTo>
                  <a:pt x="41934" y="539750"/>
                  <a:pt x="0" y="497816"/>
                  <a:pt x="0" y="446087"/>
                </a:cubicBezTo>
                <a:lnTo>
                  <a:pt x="85725" y="0"/>
                </a:lnTo>
                <a:lnTo>
                  <a:pt x="80962" y="0"/>
                </a:lnTo>
                <a:close/>
              </a:path>
            </a:pathLst>
          </a:cu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</a:rPr>
              <a:t>%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8451167" y="5472583"/>
            <a:ext cx="114499" cy="11601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bg1"/>
              </a:solidFill>
            </a:endParaRPr>
          </a:p>
        </p:txBody>
      </p:sp>
      <p:sp>
        <p:nvSpPr>
          <p:cNvPr id="43" name="모서리가 둥근 직사각형 42"/>
          <p:cNvSpPr/>
          <p:nvPr/>
        </p:nvSpPr>
        <p:spPr>
          <a:xfrm>
            <a:off x="8446816" y="5753938"/>
            <a:ext cx="114499" cy="11601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7656" y="5028083"/>
            <a:ext cx="465682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 smtClean="0">
                <a:solidFill>
                  <a:prstClr val="white"/>
                </a:solidFill>
              </a:rPr>
              <a:t>CONTENTS.</a:t>
            </a:r>
            <a:r>
              <a:rPr lang="en-US" altLang="ko-KR" sz="1600" dirty="0" smtClean="0">
                <a:solidFill>
                  <a:prstClr val="white"/>
                </a:solidFill>
              </a:rPr>
              <a:t> </a:t>
            </a:r>
            <a:r>
              <a:rPr lang="en-US" altLang="ko-KR" sz="1600" b="1" dirty="0" smtClean="0">
                <a:solidFill>
                  <a:srgbClr val="E75454"/>
                </a:solidFill>
              </a:rPr>
              <a:t>TWO</a:t>
            </a:r>
          </a:p>
          <a:p>
            <a:pPr algn="r">
              <a:lnSpc>
                <a:spcPct val="150000"/>
              </a:lnSpc>
            </a:pPr>
            <a:r>
              <a:rPr lang="en-US" altLang="ko-KR" sz="1200" dirty="0" smtClean="0">
                <a:solidFill>
                  <a:prstClr val="white"/>
                </a:solidFill>
              </a:rPr>
              <a:t>PowerPoint </a:t>
            </a:r>
            <a:r>
              <a:rPr lang="en-US" altLang="ko-KR" sz="1200" dirty="0">
                <a:solidFill>
                  <a:prstClr val="white"/>
                </a:solidFill>
              </a:rPr>
              <a:t>is a computer program created by Microsoft </a:t>
            </a:r>
            <a:r>
              <a:rPr lang="en-US" altLang="ko-KR" sz="1200" dirty="0" smtClean="0">
                <a:solidFill>
                  <a:prstClr val="white"/>
                </a:solidFill>
              </a:rPr>
              <a:t>Office</a:t>
            </a:r>
            <a:endParaRPr lang="en-US" altLang="ko-KR" sz="1200" dirty="0">
              <a:solidFill>
                <a:prstClr val="white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ko-KR" sz="1200" dirty="0">
                <a:solidFill>
                  <a:prstClr val="white"/>
                </a:solidFill>
              </a:rPr>
              <a:t>Microsoft Office PowerPoint is the presentation program </a:t>
            </a:r>
          </a:p>
          <a:p>
            <a:pPr algn="r">
              <a:lnSpc>
                <a:spcPct val="150000"/>
              </a:lnSpc>
            </a:pPr>
            <a:r>
              <a:rPr lang="en-US" altLang="ko-KR" sz="1200" dirty="0">
                <a:solidFill>
                  <a:prstClr val="white"/>
                </a:solidFill>
              </a:rPr>
              <a:t>used the most in the world</a:t>
            </a:r>
            <a:r>
              <a:rPr lang="en-US" altLang="ko-KR" sz="1200" dirty="0" smtClean="0">
                <a:solidFill>
                  <a:prstClr val="white"/>
                </a:solidFill>
              </a:rPr>
              <a:t>.</a:t>
            </a:r>
            <a:endParaRPr lang="en-US" altLang="ko-KR" sz="1200" dirty="0">
              <a:solidFill>
                <a:prstClr val="white"/>
              </a:solidFill>
            </a:endParaRPr>
          </a:p>
        </p:txBody>
      </p:sp>
      <p:cxnSp>
        <p:nvCxnSpPr>
          <p:cNvPr id="19" name="직선 연결선 18"/>
          <p:cNvCxnSpPr/>
          <p:nvPr/>
        </p:nvCxnSpPr>
        <p:spPr>
          <a:xfrm flipV="1">
            <a:off x="769255" y="4460003"/>
            <a:ext cx="10332000" cy="580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 rot="16200000" flipV="1">
            <a:off x="3167398" y="2419167"/>
            <a:ext cx="3636000" cy="580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656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120</Words>
  <Application>Microsoft Office PowerPoint</Application>
  <PresentationFormat>와이드스크린</PresentationFormat>
  <Paragraphs>32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Aharoni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cho</dc:creator>
  <cp:lastModifiedBy>Microsoft 계정</cp:lastModifiedBy>
  <cp:revision>83</cp:revision>
  <dcterms:created xsi:type="dcterms:W3CDTF">2017-03-17T06:25:58Z</dcterms:created>
  <dcterms:modified xsi:type="dcterms:W3CDTF">2024-05-22T09:01:27Z</dcterms:modified>
</cp:coreProperties>
</file>