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C47"/>
    <a:srgbClr val="282F35"/>
    <a:srgbClr val="1F242A"/>
    <a:srgbClr val="5D616A"/>
    <a:srgbClr val="AFD9E9"/>
    <a:srgbClr val="F69E82"/>
    <a:srgbClr val="FF6600"/>
    <a:srgbClr val="7D76D3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78170384"/>
        <c:axId val="278174192"/>
      </c:barChart>
      <c:catAx>
        <c:axId val="27817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74192"/>
        <c:crosses val="autoZero"/>
        <c:auto val="1"/>
        <c:lblAlgn val="ctr"/>
        <c:lblOffset val="100"/>
        <c:noMultiLvlLbl val="0"/>
      </c:catAx>
      <c:valAx>
        <c:axId val="2781741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7817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2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8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4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56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09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98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64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7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3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3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 flipH="1">
            <a:off x="0" y="0"/>
            <a:ext cx="12192000" cy="6858000"/>
          </a:xfrm>
          <a:prstGeom prst="parallelogram">
            <a:avLst/>
          </a:prstGeom>
          <a:solidFill>
            <a:srgbClr val="9CC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각 삼각형 5"/>
          <p:cNvSpPr/>
          <p:nvPr/>
        </p:nvSpPr>
        <p:spPr>
          <a:xfrm flipH="1">
            <a:off x="1956816" y="4736592"/>
            <a:ext cx="10235184" cy="2121408"/>
          </a:xfrm>
          <a:prstGeom prst="rtTriangle">
            <a:avLst/>
          </a:prstGeom>
          <a:solidFill>
            <a:srgbClr val="84B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3445" y="682965"/>
            <a:ext cx="11091526" cy="5614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자유형 17"/>
          <p:cNvSpPr/>
          <p:nvPr/>
        </p:nvSpPr>
        <p:spPr>
          <a:xfrm>
            <a:off x="563446" y="682965"/>
            <a:ext cx="941999" cy="942018"/>
          </a:xfrm>
          <a:custGeom>
            <a:avLst/>
            <a:gdLst>
              <a:gd name="connsiteX0" fmla="*/ 0 w 941999"/>
              <a:gd name="connsiteY0" fmla="*/ 0 h 942018"/>
              <a:gd name="connsiteX1" fmla="*/ 941999 w 941999"/>
              <a:gd name="connsiteY1" fmla="*/ 0 h 942018"/>
              <a:gd name="connsiteX2" fmla="*/ 845703 w 941999"/>
              <a:gd name="connsiteY2" fmla="*/ 4863 h 942018"/>
              <a:gd name="connsiteX3" fmla="*/ 0 w 941999"/>
              <a:gd name="connsiteY3" fmla="*/ 942018 h 942018"/>
              <a:gd name="connsiteX4" fmla="*/ 0 w 941999"/>
              <a:gd name="connsiteY4" fmla="*/ 0 h 9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999" h="942018">
                <a:moveTo>
                  <a:pt x="0" y="0"/>
                </a:moveTo>
                <a:lnTo>
                  <a:pt x="941999" y="0"/>
                </a:lnTo>
                <a:lnTo>
                  <a:pt x="845703" y="4863"/>
                </a:lnTo>
                <a:cubicBezTo>
                  <a:pt x="370684" y="53103"/>
                  <a:pt x="0" y="454272"/>
                  <a:pt x="0" y="94201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자유형 18"/>
          <p:cNvSpPr/>
          <p:nvPr/>
        </p:nvSpPr>
        <p:spPr>
          <a:xfrm>
            <a:off x="11006999" y="5634660"/>
            <a:ext cx="647972" cy="662724"/>
          </a:xfrm>
          <a:custGeom>
            <a:avLst/>
            <a:gdLst>
              <a:gd name="connsiteX0" fmla="*/ 647972 w 647972"/>
              <a:gd name="connsiteY0" fmla="*/ 0 h 662724"/>
              <a:gd name="connsiteX1" fmla="*/ 647972 w 647972"/>
              <a:gd name="connsiteY1" fmla="*/ 662724 h 662724"/>
              <a:gd name="connsiteX2" fmla="*/ 0 w 647972"/>
              <a:gd name="connsiteY2" fmla="*/ 662724 h 662724"/>
              <a:gd name="connsiteX3" fmla="*/ 18555 w 647972"/>
              <a:gd name="connsiteY3" fmla="*/ 657953 h 662724"/>
              <a:gd name="connsiteX4" fmla="*/ 638095 w 647972"/>
              <a:gd name="connsiteY4" fmla="*/ 38413 h 662724"/>
              <a:gd name="connsiteX5" fmla="*/ 647972 w 647972"/>
              <a:gd name="connsiteY5" fmla="*/ 0 h 6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972" h="662724">
                <a:moveTo>
                  <a:pt x="647972" y="0"/>
                </a:moveTo>
                <a:lnTo>
                  <a:pt x="647972" y="662724"/>
                </a:lnTo>
                <a:lnTo>
                  <a:pt x="0" y="662724"/>
                </a:lnTo>
                <a:lnTo>
                  <a:pt x="18555" y="657953"/>
                </a:lnTo>
                <a:cubicBezTo>
                  <a:pt x="313529" y="566207"/>
                  <a:pt x="546348" y="333387"/>
                  <a:pt x="638095" y="38413"/>
                </a:cubicBezTo>
                <a:lnTo>
                  <a:pt x="647972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 flipV="1">
            <a:off x="5141999" y="3211993"/>
            <a:ext cx="1908000" cy="36000"/>
          </a:xfrm>
          <a:prstGeom prst="rect">
            <a:avLst/>
          </a:prstGeom>
          <a:solidFill>
            <a:srgbClr val="7D7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endParaRPr lang="en-US" altLang="ko-KR" sz="2400" b="1" i="1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259617" y="2059920"/>
            <a:ext cx="7672765" cy="955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600" i="1" dirty="0">
                <a:solidFill>
                  <a:srgbClr val="7D76D3"/>
                </a:solidFill>
                <a:latin typeface="+mn-ea"/>
                <a:cs typeface="Aharoni" panose="02010803020104030203" pitchFamily="2" charset="-79"/>
              </a:rPr>
              <a:t>POWER POINT </a:t>
            </a:r>
            <a:r>
              <a:rPr lang="en-US" altLang="ko-KR" sz="4400" b="1" i="1" dirty="0" smtClean="0">
                <a:solidFill>
                  <a:srgbClr val="7D76D3"/>
                </a:solidFill>
                <a:latin typeface="+mn-ea"/>
                <a:cs typeface="Aharoni" panose="02010803020104030203" pitchFamily="2" charset="-79"/>
              </a:rPr>
              <a:t>PRESENTATION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272825" y="3515981"/>
            <a:ext cx="7672765" cy="164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ㅇㅇ대학교 경영학과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20171234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홍길동</a:t>
            </a:r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lvl="0" algn="ctr">
              <a:lnSpc>
                <a:spcPct val="150000"/>
              </a:lnSpc>
            </a:pPr>
            <a:endParaRPr lang="en-US" altLang="ko-KR" sz="1200" dirty="0">
              <a:solidFill>
                <a:srgbClr val="7D76D3"/>
              </a:solidFill>
              <a:latin typeface="+mn-ea"/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PowerPoint is a computer program created by Microsoft Office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Enjoy your stylish business and campus life with BIZCAM 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79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 flipH="1">
            <a:off x="0" y="0"/>
            <a:ext cx="12192000" cy="6858000"/>
          </a:xfrm>
          <a:prstGeom prst="parallelogram">
            <a:avLst/>
          </a:prstGeom>
          <a:solidFill>
            <a:srgbClr val="9CC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각 삼각형 5"/>
          <p:cNvSpPr/>
          <p:nvPr/>
        </p:nvSpPr>
        <p:spPr>
          <a:xfrm flipH="1">
            <a:off x="1956816" y="4736592"/>
            <a:ext cx="10235184" cy="2121408"/>
          </a:xfrm>
          <a:prstGeom prst="rtTriangle">
            <a:avLst/>
          </a:prstGeom>
          <a:solidFill>
            <a:srgbClr val="84B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3445" y="188685"/>
            <a:ext cx="11091526" cy="676219"/>
          </a:xfrm>
          <a:prstGeom prst="rect">
            <a:avLst/>
          </a:prstGeom>
          <a:solidFill>
            <a:srgbClr val="7D7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563445" y="975065"/>
            <a:ext cx="11091526" cy="5614419"/>
            <a:chOff x="563445" y="975065"/>
            <a:chExt cx="11091526" cy="5614419"/>
          </a:xfrm>
        </p:grpSpPr>
        <p:sp>
          <p:nvSpPr>
            <p:cNvPr id="8" name="직사각형 7"/>
            <p:cNvSpPr/>
            <p:nvPr/>
          </p:nvSpPr>
          <p:spPr>
            <a:xfrm>
              <a:off x="563445" y="975065"/>
              <a:ext cx="11091526" cy="5614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63446" y="975065"/>
              <a:ext cx="941999" cy="942018"/>
            </a:xfrm>
            <a:custGeom>
              <a:avLst/>
              <a:gdLst>
                <a:gd name="connsiteX0" fmla="*/ 0 w 941999"/>
                <a:gd name="connsiteY0" fmla="*/ 0 h 942018"/>
                <a:gd name="connsiteX1" fmla="*/ 941999 w 941999"/>
                <a:gd name="connsiteY1" fmla="*/ 0 h 942018"/>
                <a:gd name="connsiteX2" fmla="*/ 845703 w 941999"/>
                <a:gd name="connsiteY2" fmla="*/ 4863 h 942018"/>
                <a:gd name="connsiteX3" fmla="*/ 0 w 941999"/>
                <a:gd name="connsiteY3" fmla="*/ 942018 h 942018"/>
                <a:gd name="connsiteX4" fmla="*/ 0 w 941999"/>
                <a:gd name="connsiteY4" fmla="*/ 0 h 94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999" h="942018">
                  <a:moveTo>
                    <a:pt x="0" y="0"/>
                  </a:moveTo>
                  <a:lnTo>
                    <a:pt x="941999" y="0"/>
                  </a:lnTo>
                  <a:lnTo>
                    <a:pt x="845703" y="4863"/>
                  </a:lnTo>
                  <a:cubicBezTo>
                    <a:pt x="370684" y="53103"/>
                    <a:pt x="0" y="454272"/>
                    <a:pt x="0" y="9420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11006999" y="5926760"/>
              <a:ext cx="647972" cy="662724"/>
            </a:xfrm>
            <a:custGeom>
              <a:avLst/>
              <a:gdLst>
                <a:gd name="connsiteX0" fmla="*/ 647972 w 647972"/>
                <a:gd name="connsiteY0" fmla="*/ 0 h 662724"/>
                <a:gd name="connsiteX1" fmla="*/ 647972 w 647972"/>
                <a:gd name="connsiteY1" fmla="*/ 662724 h 662724"/>
                <a:gd name="connsiteX2" fmla="*/ 0 w 647972"/>
                <a:gd name="connsiteY2" fmla="*/ 662724 h 662724"/>
                <a:gd name="connsiteX3" fmla="*/ 18555 w 647972"/>
                <a:gd name="connsiteY3" fmla="*/ 657953 h 662724"/>
                <a:gd name="connsiteX4" fmla="*/ 638095 w 647972"/>
                <a:gd name="connsiteY4" fmla="*/ 38413 h 662724"/>
                <a:gd name="connsiteX5" fmla="*/ 647972 w 647972"/>
                <a:gd name="connsiteY5" fmla="*/ 0 h 6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972" h="662724">
                  <a:moveTo>
                    <a:pt x="647972" y="0"/>
                  </a:moveTo>
                  <a:lnTo>
                    <a:pt x="647972" y="662724"/>
                  </a:lnTo>
                  <a:lnTo>
                    <a:pt x="0" y="662724"/>
                  </a:lnTo>
                  <a:lnTo>
                    <a:pt x="18555" y="657953"/>
                  </a:lnTo>
                  <a:cubicBezTo>
                    <a:pt x="313529" y="566207"/>
                    <a:pt x="546348" y="333387"/>
                    <a:pt x="638095" y="38413"/>
                  </a:cubicBezTo>
                  <a:lnTo>
                    <a:pt x="64797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타원 8"/>
          <p:cNvSpPr/>
          <p:nvPr/>
        </p:nvSpPr>
        <p:spPr>
          <a:xfrm>
            <a:off x="1956816" y="1875972"/>
            <a:ext cx="1778000" cy="177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>
            <a:outerShdw blurRad="342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7D76D3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7D76D3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7D76D3"/>
              </a:solidFill>
              <a:cs typeface="Aharoni" panose="02010803020104030203" pitchFamily="2" charset="-79"/>
            </a:endParaRPr>
          </a:p>
        </p:txBody>
      </p:sp>
      <p:sp>
        <p:nvSpPr>
          <p:cNvPr id="10" name="원호 9"/>
          <p:cNvSpPr/>
          <p:nvPr/>
        </p:nvSpPr>
        <p:spPr>
          <a:xfrm>
            <a:off x="1956816" y="1875972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7D76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147346" y="1875972"/>
            <a:ext cx="1778000" cy="177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>
            <a:outerShdw blurRad="342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7D76D3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7D76D3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7D76D3"/>
              </a:solidFill>
              <a:cs typeface="Aharoni" panose="02010803020104030203" pitchFamily="2" charset="-79"/>
            </a:endParaRPr>
          </a:p>
        </p:txBody>
      </p:sp>
      <p:sp>
        <p:nvSpPr>
          <p:cNvPr id="12" name="원호 11"/>
          <p:cNvSpPr/>
          <p:nvPr/>
        </p:nvSpPr>
        <p:spPr>
          <a:xfrm>
            <a:off x="5147346" y="1875972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7D76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8337876" y="1875972"/>
            <a:ext cx="1778000" cy="177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>
            <a:outerShdw blurRad="342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7D76D3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7D76D3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7D76D3"/>
              </a:solidFill>
              <a:cs typeface="Aharoni" panose="02010803020104030203" pitchFamily="2" charset="-79"/>
            </a:endParaRPr>
          </a:p>
        </p:txBody>
      </p:sp>
      <p:sp>
        <p:nvSpPr>
          <p:cNvPr id="14" name="원호 13"/>
          <p:cNvSpPr/>
          <p:nvPr/>
        </p:nvSpPr>
        <p:spPr>
          <a:xfrm>
            <a:off x="8337876" y="1875972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7D76D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916399" y="3997168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used the most in the world.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5106929" y="3997168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used the most in the world.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8297459" y="3997168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used the most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46251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 flipH="1">
            <a:off x="0" y="0"/>
            <a:ext cx="12192000" cy="6858000"/>
          </a:xfrm>
          <a:prstGeom prst="parallelogram">
            <a:avLst/>
          </a:prstGeom>
          <a:solidFill>
            <a:srgbClr val="9CC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각 삼각형 5"/>
          <p:cNvSpPr/>
          <p:nvPr/>
        </p:nvSpPr>
        <p:spPr>
          <a:xfrm flipH="1">
            <a:off x="1956816" y="4736592"/>
            <a:ext cx="10235184" cy="2121408"/>
          </a:xfrm>
          <a:prstGeom prst="rtTriangle">
            <a:avLst/>
          </a:prstGeom>
          <a:solidFill>
            <a:srgbClr val="84B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3445" y="188685"/>
            <a:ext cx="11091526" cy="676219"/>
          </a:xfrm>
          <a:prstGeom prst="rect">
            <a:avLst/>
          </a:prstGeom>
          <a:solidFill>
            <a:srgbClr val="7D7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563445" y="975065"/>
            <a:ext cx="11091526" cy="5614419"/>
            <a:chOff x="563445" y="975065"/>
            <a:chExt cx="11091526" cy="5614419"/>
          </a:xfrm>
        </p:grpSpPr>
        <p:sp>
          <p:nvSpPr>
            <p:cNvPr id="8" name="직사각형 7"/>
            <p:cNvSpPr/>
            <p:nvPr/>
          </p:nvSpPr>
          <p:spPr>
            <a:xfrm>
              <a:off x="563445" y="975065"/>
              <a:ext cx="11091526" cy="5614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63446" y="975065"/>
              <a:ext cx="941999" cy="942018"/>
            </a:xfrm>
            <a:custGeom>
              <a:avLst/>
              <a:gdLst>
                <a:gd name="connsiteX0" fmla="*/ 0 w 941999"/>
                <a:gd name="connsiteY0" fmla="*/ 0 h 942018"/>
                <a:gd name="connsiteX1" fmla="*/ 941999 w 941999"/>
                <a:gd name="connsiteY1" fmla="*/ 0 h 942018"/>
                <a:gd name="connsiteX2" fmla="*/ 845703 w 941999"/>
                <a:gd name="connsiteY2" fmla="*/ 4863 h 942018"/>
                <a:gd name="connsiteX3" fmla="*/ 0 w 941999"/>
                <a:gd name="connsiteY3" fmla="*/ 942018 h 942018"/>
                <a:gd name="connsiteX4" fmla="*/ 0 w 941999"/>
                <a:gd name="connsiteY4" fmla="*/ 0 h 94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999" h="942018">
                  <a:moveTo>
                    <a:pt x="0" y="0"/>
                  </a:moveTo>
                  <a:lnTo>
                    <a:pt x="941999" y="0"/>
                  </a:lnTo>
                  <a:lnTo>
                    <a:pt x="845703" y="4863"/>
                  </a:lnTo>
                  <a:cubicBezTo>
                    <a:pt x="370684" y="53103"/>
                    <a:pt x="0" y="454272"/>
                    <a:pt x="0" y="9420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11006999" y="5926760"/>
              <a:ext cx="647972" cy="662724"/>
            </a:xfrm>
            <a:custGeom>
              <a:avLst/>
              <a:gdLst>
                <a:gd name="connsiteX0" fmla="*/ 647972 w 647972"/>
                <a:gd name="connsiteY0" fmla="*/ 0 h 662724"/>
                <a:gd name="connsiteX1" fmla="*/ 647972 w 647972"/>
                <a:gd name="connsiteY1" fmla="*/ 662724 h 662724"/>
                <a:gd name="connsiteX2" fmla="*/ 0 w 647972"/>
                <a:gd name="connsiteY2" fmla="*/ 662724 h 662724"/>
                <a:gd name="connsiteX3" fmla="*/ 18555 w 647972"/>
                <a:gd name="connsiteY3" fmla="*/ 657953 h 662724"/>
                <a:gd name="connsiteX4" fmla="*/ 638095 w 647972"/>
                <a:gd name="connsiteY4" fmla="*/ 38413 h 662724"/>
                <a:gd name="connsiteX5" fmla="*/ 647972 w 647972"/>
                <a:gd name="connsiteY5" fmla="*/ 0 h 6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972" h="662724">
                  <a:moveTo>
                    <a:pt x="647972" y="0"/>
                  </a:moveTo>
                  <a:lnTo>
                    <a:pt x="647972" y="662724"/>
                  </a:lnTo>
                  <a:lnTo>
                    <a:pt x="0" y="662724"/>
                  </a:lnTo>
                  <a:lnTo>
                    <a:pt x="18555" y="657953"/>
                  </a:lnTo>
                  <a:cubicBezTo>
                    <a:pt x="313529" y="566207"/>
                    <a:pt x="546348" y="333387"/>
                    <a:pt x="638095" y="38413"/>
                  </a:cubicBezTo>
                  <a:lnTo>
                    <a:pt x="64797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직사각형 19"/>
          <p:cNvSpPr/>
          <p:nvPr/>
        </p:nvSpPr>
        <p:spPr>
          <a:xfrm>
            <a:off x="4891404" y="3913069"/>
            <a:ext cx="6265163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1400" b="1" dirty="0" smtClean="0">
                <a:solidFill>
                  <a:srgbClr val="3A3A3A"/>
                </a:solidFill>
                <a:latin typeface="+mn-ea"/>
              </a:rPr>
              <a:t>B</a:t>
            </a:r>
            <a:endParaRPr lang="en-US" altLang="ko-KR" sz="1400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Enjoy your stylish business and campus life with BIZCAM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aphicFrame>
        <p:nvGraphicFramePr>
          <p:cNvPr id="21" name="차트 20"/>
          <p:cNvGraphicFramePr/>
          <p:nvPr>
            <p:extLst>
              <p:ext uri="{D42A27DB-BD31-4B8C-83A1-F6EECF244321}">
                <p14:modId xmlns:p14="http://schemas.microsoft.com/office/powerpoint/2010/main" val="687442562"/>
              </p:ext>
            </p:extLst>
          </p:nvPr>
        </p:nvGraphicFramePr>
        <p:xfrm>
          <a:off x="993101" y="3665507"/>
          <a:ext cx="3061140" cy="20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직사각형 21"/>
          <p:cNvSpPr/>
          <p:nvPr/>
        </p:nvSpPr>
        <p:spPr>
          <a:xfrm>
            <a:off x="1207668" y="1991288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24" name="타원 23"/>
          <p:cNvSpPr/>
          <p:nvPr/>
        </p:nvSpPr>
        <p:spPr>
          <a:xfrm>
            <a:off x="4868463" y="22793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910953" y="26500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A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6199942" y="22793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255770" y="26500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B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7531420" y="22793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586690" y="2634544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C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862899" y="22793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879967" y="2650012"/>
            <a:ext cx="981404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D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10194378" y="22793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0256967" y="26500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E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7296082" y="2680971"/>
            <a:ext cx="159267" cy="233077"/>
            <a:chOff x="4371840" y="2318350"/>
            <a:chExt cx="252000" cy="368787"/>
          </a:xfrm>
        </p:grpSpPr>
        <p:sp>
          <p:nvSpPr>
            <p:cNvPr id="61" name="타원 60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960271" y="2687195"/>
            <a:ext cx="159267" cy="233077"/>
            <a:chOff x="4371840" y="2318350"/>
            <a:chExt cx="252000" cy="368787"/>
          </a:xfrm>
        </p:grpSpPr>
        <p:sp>
          <p:nvSpPr>
            <p:cNvPr id="59" name="타원 58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8635727" y="2674747"/>
            <a:ext cx="159267" cy="233077"/>
            <a:chOff x="4371840" y="2318350"/>
            <a:chExt cx="252000" cy="368787"/>
          </a:xfrm>
        </p:grpSpPr>
        <p:sp>
          <p:nvSpPr>
            <p:cNvPr id="57" name="타원 56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9979841" y="2674747"/>
            <a:ext cx="159267" cy="233077"/>
            <a:chOff x="4371840" y="2318350"/>
            <a:chExt cx="252000" cy="368787"/>
          </a:xfrm>
        </p:grpSpPr>
        <p:sp>
          <p:nvSpPr>
            <p:cNvPr id="55" name="타원 54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85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 flipH="1">
            <a:off x="0" y="0"/>
            <a:ext cx="12192000" cy="6858000"/>
          </a:xfrm>
          <a:prstGeom prst="parallelogram">
            <a:avLst/>
          </a:prstGeom>
          <a:solidFill>
            <a:srgbClr val="9CC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각 삼각형 5"/>
          <p:cNvSpPr/>
          <p:nvPr/>
        </p:nvSpPr>
        <p:spPr>
          <a:xfrm flipH="1">
            <a:off x="1956816" y="4736592"/>
            <a:ext cx="10235184" cy="2121408"/>
          </a:xfrm>
          <a:prstGeom prst="rtTriangle">
            <a:avLst/>
          </a:prstGeom>
          <a:solidFill>
            <a:srgbClr val="84B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3445" y="188685"/>
            <a:ext cx="11091526" cy="676219"/>
          </a:xfrm>
          <a:prstGeom prst="rect">
            <a:avLst/>
          </a:prstGeom>
          <a:solidFill>
            <a:srgbClr val="7D7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563445" y="975065"/>
            <a:ext cx="11091526" cy="5614419"/>
            <a:chOff x="563445" y="975065"/>
            <a:chExt cx="11091526" cy="5614419"/>
          </a:xfrm>
        </p:grpSpPr>
        <p:sp>
          <p:nvSpPr>
            <p:cNvPr id="8" name="직사각형 7"/>
            <p:cNvSpPr/>
            <p:nvPr/>
          </p:nvSpPr>
          <p:spPr>
            <a:xfrm>
              <a:off x="563445" y="975065"/>
              <a:ext cx="11091526" cy="5614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63446" y="975065"/>
              <a:ext cx="941999" cy="942018"/>
            </a:xfrm>
            <a:custGeom>
              <a:avLst/>
              <a:gdLst>
                <a:gd name="connsiteX0" fmla="*/ 0 w 941999"/>
                <a:gd name="connsiteY0" fmla="*/ 0 h 942018"/>
                <a:gd name="connsiteX1" fmla="*/ 941999 w 941999"/>
                <a:gd name="connsiteY1" fmla="*/ 0 h 942018"/>
                <a:gd name="connsiteX2" fmla="*/ 845703 w 941999"/>
                <a:gd name="connsiteY2" fmla="*/ 4863 h 942018"/>
                <a:gd name="connsiteX3" fmla="*/ 0 w 941999"/>
                <a:gd name="connsiteY3" fmla="*/ 942018 h 942018"/>
                <a:gd name="connsiteX4" fmla="*/ 0 w 941999"/>
                <a:gd name="connsiteY4" fmla="*/ 0 h 94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999" h="942018">
                  <a:moveTo>
                    <a:pt x="0" y="0"/>
                  </a:moveTo>
                  <a:lnTo>
                    <a:pt x="941999" y="0"/>
                  </a:lnTo>
                  <a:lnTo>
                    <a:pt x="845703" y="4863"/>
                  </a:lnTo>
                  <a:cubicBezTo>
                    <a:pt x="370684" y="53103"/>
                    <a:pt x="0" y="454272"/>
                    <a:pt x="0" y="9420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11006999" y="5926760"/>
              <a:ext cx="647972" cy="662724"/>
            </a:xfrm>
            <a:custGeom>
              <a:avLst/>
              <a:gdLst>
                <a:gd name="connsiteX0" fmla="*/ 647972 w 647972"/>
                <a:gd name="connsiteY0" fmla="*/ 0 h 662724"/>
                <a:gd name="connsiteX1" fmla="*/ 647972 w 647972"/>
                <a:gd name="connsiteY1" fmla="*/ 662724 h 662724"/>
                <a:gd name="connsiteX2" fmla="*/ 0 w 647972"/>
                <a:gd name="connsiteY2" fmla="*/ 662724 h 662724"/>
                <a:gd name="connsiteX3" fmla="*/ 18555 w 647972"/>
                <a:gd name="connsiteY3" fmla="*/ 657953 h 662724"/>
                <a:gd name="connsiteX4" fmla="*/ 638095 w 647972"/>
                <a:gd name="connsiteY4" fmla="*/ 38413 h 662724"/>
                <a:gd name="connsiteX5" fmla="*/ 647972 w 647972"/>
                <a:gd name="connsiteY5" fmla="*/ 0 h 6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972" h="662724">
                  <a:moveTo>
                    <a:pt x="647972" y="0"/>
                  </a:moveTo>
                  <a:lnTo>
                    <a:pt x="647972" y="662724"/>
                  </a:lnTo>
                  <a:lnTo>
                    <a:pt x="0" y="662724"/>
                  </a:lnTo>
                  <a:lnTo>
                    <a:pt x="18555" y="657953"/>
                  </a:lnTo>
                  <a:cubicBezTo>
                    <a:pt x="313529" y="566207"/>
                    <a:pt x="546348" y="333387"/>
                    <a:pt x="638095" y="38413"/>
                  </a:cubicBezTo>
                  <a:lnTo>
                    <a:pt x="64797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7" name="Freeform 6"/>
          <p:cNvSpPr>
            <a:spLocks noEditPoints="1"/>
          </p:cNvSpPr>
          <p:nvPr/>
        </p:nvSpPr>
        <p:spPr bwMode="auto">
          <a:xfrm>
            <a:off x="5260155" y="2060116"/>
            <a:ext cx="5942458" cy="3055677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6810505" y="1567968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grpSp>
        <p:nvGrpSpPr>
          <p:cNvPr id="79" name="그룹 78"/>
          <p:cNvGrpSpPr/>
          <p:nvPr/>
        </p:nvGrpSpPr>
        <p:grpSpPr>
          <a:xfrm>
            <a:off x="3638057" y="1266013"/>
            <a:ext cx="317426" cy="5248698"/>
            <a:chOff x="2535931" y="535982"/>
            <a:chExt cx="360000" cy="5952660"/>
          </a:xfrm>
        </p:grpSpPr>
        <p:cxnSp>
          <p:nvCxnSpPr>
            <p:cNvPr id="80" name="직선 연결선 79"/>
            <p:cNvCxnSpPr/>
            <p:nvPr/>
          </p:nvCxnSpPr>
          <p:spPr>
            <a:xfrm>
              <a:off x="2715931" y="535982"/>
              <a:ext cx="373" cy="595266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타원 80"/>
            <p:cNvSpPr/>
            <p:nvPr/>
          </p:nvSpPr>
          <p:spPr>
            <a:xfrm>
              <a:off x="2535931" y="1111366"/>
              <a:ext cx="360000" cy="360000"/>
            </a:xfrm>
            <a:prstGeom prst="ellipse">
              <a:avLst/>
            </a:prstGeom>
            <a:solidFill>
              <a:srgbClr val="A5EE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2" name="타원 81"/>
            <p:cNvSpPr/>
            <p:nvPr/>
          </p:nvSpPr>
          <p:spPr>
            <a:xfrm>
              <a:off x="2535931" y="4016699"/>
              <a:ext cx="360000" cy="360000"/>
            </a:xfrm>
            <a:prstGeom prst="ellipse">
              <a:avLst/>
            </a:prstGeom>
            <a:solidFill>
              <a:srgbClr val="01A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3" name="타원 82"/>
            <p:cNvSpPr/>
            <p:nvPr/>
          </p:nvSpPr>
          <p:spPr>
            <a:xfrm>
              <a:off x="2535931" y="2626949"/>
              <a:ext cx="360000" cy="360000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2535931" y="5346461"/>
              <a:ext cx="360000" cy="360000"/>
            </a:xfrm>
            <a:prstGeom prst="ellipse">
              <a:avLst/>
            </a:prstGeom>
            <a:solidFill>
              <a:srgbClr val="333F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5" name="타원 84"/>
            <p:cNvSpPr/>
            <p:nvPr/>
          </p:nvSpPr>
          <p:spPr>
            <a:xfrm>
              <a:off x="2625931" y="2078831"/>
              <a:ext cx="180000" cy="18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6" name="타원 85"/>
            <p:cNvSpPr/>
            <p:nvPr/>
          </p:nvSpPr>
          <p:spPr>
            <a:xfrm>
              <a:off x="2661931" y="4856618"/>
              <a:ext cx="108000" cy="108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4034840" y="2531537"/>
            <a:ext cx="2321424" cy="348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 </a:t>
            </a: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158440" y="1433893"/>
            <a:ext cx="2384216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PowerPoint is a computer program created by Microsoft Office</a:t>
            </a:r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158440" y="2801134"/>
            <a:ext cx="2384216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PowerPoint is a computer program created by Microsoft Office</a:t>
            </a:r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1158440" y="4010517"/>
            <a:ext cx="2384216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PowerPoint is a computer program created by Microsoft Office</a:t>
            </a:r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051764" y="4949080"/>
            <a:ext cx="2405968" cy="348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 </a:t>
            </a: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1153918" y="5123303"/>
            <a:ext cx="2384216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2001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PowerPoint is a computer program created by Microsoft Office</a:t>
            </a:r>
            <a:endParaRPr lang="ko-KR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</p:txBody>
      </p:sp>
      <p:pic>
        <p:nvPicPr>
          <p:cNvPr id="93" name="그림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609" y="1734072"/>
            <a:ext cx="880809" cy="880809"/>
          </a:xfrm>
          <a:prstGeom prst="rect">
            <a:avLst/>
          </a:prstGeom>
        </p:spPr>
      </p:pic>
      <p:sp>
        <p:nvSpPr>
          <p:cNvPr id="94" name="타원 93"/>
          <p:cNvSpPr/>
          <p:nvPr/>
        </p:nvSpPr>
        <p:spPr>
          <a:xfrm>
            <a:off x="9763657" y="1808599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9186987" y="4083618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96" name="타원 95"/>
          <p:cNvSpPr/>
          <p:nvPr/>
        </p:nvSpPr>
        <p:spPr>
          <a:xfrm>
            <a:off x="6897708" y="3960319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97" name="그림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781" y="4296413"/>
            <a:ext cx="787427" cy="787427"/>
          </a:xfrm>
          <a:prstGeom prst="rect">
            <a:avLst/>
          </a:prstGeom>
        </p:spPr>
      </p:pic>
      <p:pic>
        <p:nvPicPr>
          <p:cNvPr id="98" name="그림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30" y="2002572"/>
            <a:ext cx="825071" cy="825071"/>
          </a:xfrm>
          <a:prstGeom prst="rect">
            <a:avLst/>
          </a:prstGeom>
        </p:spPr>
      </p:pic>
      <p:pic>
        <p:nvPicPr>
          <p:cNvPr id="99" name="그림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266" y="4156877"/>
            <a:ext cx="819901" cy="819901"/>
          </a:xfrm>
          <a:prstGeom prst="rect">
            <a:avLst/>
          </a:prstGeom>
        </p:spPr>
      </p:pic>
      <p:sp>
        <p:nvSpPr>
          <p:cNvPr id="100" name="직사각형 99"/>
          <p:cNvSpPr/>
          <p:nvPr/>
        </p:nvSpPr>
        <p:spPr>
          <a:xfrm>
            <a:off x="6524219" y="2849661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477371" y="3080785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6611422" y="5236591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103" name="직사각형 102"/>
          <p:cNvSpPr/>
          <p:nvPr/>
        </p:nvSpPr>
        <p:spPr>
          <a:xfrm>
            <a:off x="8900701" y="5373773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398893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 flipH="1">
            <a:off x="0" y="0"/>
            <a:ext cx="12192000" cy="6858000"/>
          </a:xfrm>
          <a:prstGeom prst="parallelogram">
            <a:avLst/>
          </a:prstGeom>
          <a:solidFill>
            <a:srgbClr val="9CC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각 삼각형 5"/>
          <p:cNvSpPr/>
          <p:nvPr/>
        </p:nvSpPr>
        <p:spPr>
          <a:xfrm flipH="1">
            <a:off x="1956816" y="4736592"/>
            <a:ext cx="10235184" cy="2121408"/>
          </a:xfrm>
          <a:prstGeom prst="rtTriangle">
            <a:avLst/>
          </a:prstGeom>
          <a:solidFill>
            <a:srgbClr val="84B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3445" y="188685"/>
            <a:ext cx="11091526" cy="676219"/>
          </a:xfrm>
          <a:prstGeom prst="rect">
            <a:avLst/>
          </a:prstGeom>
          <a:solidFill>
            <a:srgbClr val="7D7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en-US" altLang="ko-KR" i="1" dirty="0">
                <a:solidFill>
                  <a:prstClr val="white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563445" y="975065"/>
            <a:ext cx="11091526" cy="5614419"/>
            <a:chOff x="563445" y="975065"/>
            <a:chExt cx="11091526" cy="5614419"/>
          </a:xfrm>
        </p:grpSpPr>
        <p:sp>
          <p:nvSpPr>
            <p:cNvPr id="8" name="직사각형 7"/>
            <p:cNvSpPr/>
            <p:nvPr/>
          </p:nvSpPr>
          <p:spPr>
            <a:xfrm>
              <a:off x="563445" y="975065"/>
              <a:ext cx="11091526" cy="5614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>
              <a:off x="563446" y="975065"/>
              <a:ext cx="941999" cy="942018"/>
            </a:xfrm>
            <a:custGeom>
              <a:avLst/>
              <a:gdLst>
                <a:gd name="connsiteX0" fmla="*/ 0 w 941999"/>
                <a:gd name="connsiteY0" fmla="*/ 0 h 942018"/>
                <a:gd name="connsiteX1" fmla="*/ 941999 w 941999"/>
                <a:gd name="connsiteY1" fmla="*/ 0 h 942018"/>
                <a:gd name="connsiteX2" fmla="*/ 845703 w 941999"/>
                <a:gd name="connsiteY2" fmla="*/ 4863 h 942018"/>
                <a:gd name="connsiteX3" fmla="*/ 0 w 941999"/>
                <a:gd name="connsiteY3" fmla="*/ 942018 h 942018"/>
                <a:gd name="connsiteX4" fmla="*/ 0 w 941999"/>
                <a:gd name="connsiteY4" fmla="*/ 0 h 94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999" h="942018">
                  <a:moveTo>
                    <a:pt x="0" y="0"/>
                  </a:moveTo>
                  <a:lnTo>
                    <a:pt x="941999" y="0"/>
                  </a:lnTo>
                  <a:lnTo>
                    <a:pt x="845703" y="4863"/>
                  </a:lnTo>
                  <a:cubicBezTo>
                    <a:pt x="370684" y="53103"/>
                    <a:pt x="0" y="454272"/>
                    <a:pt x="0" y="94201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>
              <a:off x="11006999" y="5926760"/>
              <a:ext cx="647972" cy="662724"/>
            </a:xfrm>
            <a:custGeom>
              <a:avLst/>
              <a:gdLst>
                <a:gd name="connsiteX0" fmla="*/ 647972 w 647972"/>
                <a:gd name="connsiteY0" fmla="*/ 0 h 662724"/>
                <a:gd name="connsiteX1" fmla="*/ 647972 w 647972"/>
                <a:gd name="connsiteY1" fmla="*/ 662724 h 662724"/>
                <a:gd name="connsiteX2" fmla="*/ 0 w 647972"/>
                <a:gd name="connsiteY2" fmla="*/ 662724 h 662724"/>
                <a:gd name="connsiteX3" fmla="*/ 18555 w 647972"/>
                <a:gd name="connsiteY3" fmla="*/ 657953 h 662724"/>
                <a:gd name="connsiteX4" fmla="*/ 638095 w 647972"/>
                <a:gd name="connsiteY4" fmla="*/ 38413 h 662724"/>
                <a:gd name="connsiteX5" fmla="*/ 647972 w 647972"/>
                <a:gd name="connsiteY5" fmla="*/ 0 h 66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972" h="662724">
                  <a:moveTo>
                    <a:pt x="647972" y="0"/>
                  </a:moveTo>
                  <a:lnTo>
                    <a:pt x="647972" y="662724"/>
                  </a:lnTo>
                  <a:lnTo>
                    <a:pt x="0" y="662724"/>
                  </a:lnTo>
                  <a:lnTo>
                    <a:pt x="18555" y="657953"/>
                  </a:lnTo>
                  <a:cubicBezTo>
                    <a:pt x="313529" y="566207"/>
                    <a:pt x="546348" y="333387"/>
                    <a:pt x="638095" y="38413"/>
                  </a:cubicBezTo>
                  <a:lnTo>
                    <a:pt x="64797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94767"/>
              </p:ext>
            </p:extLst>
          </p:nvPr>
        </p:nvGraphicFramePr>
        <p:xfrm>
          <a:off x="1181100" y="1463574"/>
          <a:ext cx="9672984" cy="205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597"/>
                <a:gridCol w="1300797"/>
                <a:gridCol w="1459830"/>
                <a:gridCol w="4977760"/>
              </a:tblGrid>
              <a:tr h="5143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4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45934"/>
                          </a:solidFill>
                        </a:rPr>
                        <a:t>X</a:t>
                      </a:r>
                      <a:endParaRPr lang="ko-KR" altLang="en-US" sz="1600" b="1" dirty="0">
                        <a:solidFill>
                          <a:srgbClr val="F45934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4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rgbClr val="FFC000"/>
                          </a:solidFill>
                        </a:rPr>
                        <a:t>△</a:t>
                      </a:r>
                      <a:endParaRPr lang="ko-KR" alt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4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rgbClr val="FFC000"/>
                          </a:solidFill>
                        </a:rPr>
                        <a:t>△</a:t>
                      </a:r>
                      <a:endParaRPr lang="ko-KR" alt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직사각형 38"/>
          <p:cNvSpPr/>
          <p:nvPr/>
        </p:nvSpPr>
        <p:spPr>
          <a:xfrm>
            <a:off x="1289419" y="4098396"/>
            <a:ext cx="2690267" cy="397403"/>
          </a:xfrm>
          <a:prstGeom prst="rect">
            <a:avLst/>
          </a:prstGeom>
          <a:pattFill prst="solidDmnd">
            <a:fgClr>
              <a:srgbClr val="F45934"/>
            </a:fgClr>
            <a:bgClr>
              <a:srgbClr val="F4502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ctr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A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4704412" y="4098397"/>
            <a:ext cx="2690267" cy="397403"/>
          </a:xfrm>
          <a:prstGeom prst="rect">
            <a:avLst/>
          </a:prstGeom>
          <a:pattFill prst="solidDmnd">
            <a:fgClr>
              <a:srgbClr val="FFC715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ctr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B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8119406" y="4098396"/>
            <a:ext cx="2690267" cy="397403"/>
          </a:xfrm>
          <a:prstGeom prst="rect">
            <a:avLst/>
          </a:prstGeom>
          <a:pattFill prst="solidDmnd">
            <a:fgClr>
              <a:srgbClr val="7D7D7D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 algn="ctr"/>
            <a:r>
              <a:rPr lang="en-US" altLang="ko-KR" sz="1200" b="1" dirty="0">
                <a:solidFill>
                  <a:prstClr val="white"/>
                </a:solidFill>
                <a:latin typeface="+mn-ea"/>
              </a:rPr>
              <a:t>CONTENTS 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4904" y="4910251"/>
            <a:ext cx="9524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Microsoft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 PowerPoint is the presentation program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used 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the most in the world.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335096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349</Words>
  <Application>Microsoft Office PowerPoint</Application>
  <PresentationFormat>와이드스크린</PresentationFormat>
  <Paragraphs>77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Aharoni</vt:lpstr>
      <vt:lpstr>맑은 고딕</vt:lpstr>
      <vt:lpstr>Arial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30</cp:revision>
  <dcterms:created xsi:type="dcterms:W3CDTF">2017-04-20T07:21:04Z</dcterms:created>
  <dcterms:modified xsi:type="dcterms:W3CDTF">2024-05-24T16:39:06Z</dcterms:modified>
</cp:coreProperties>
</file>