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5" r:id="rId4"/>
    <p:sldId id="26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C47"/>
    <a:srgbClr val="282F35"/>
    <a:srgbClr val="1F242A"/>
    <a:srgbClr val="5D616A"/>
    <a:srgbClr val="AFD9E9"/>
    <a:srgbClr val="F69E82"/>
    <a:srgbClr val="FF6600"/>
    <a:srgbClr val="7D76D3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765076896"/>
        <c:axId val="1765078528"/>
      </c:barChart>
      <c:catAx>
        <c:axId val="176507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65078528"/>
        <c:crosses val="autoZero"/>
        <c:auto val="1"/>
        <c:lblAlgn val="ctr"/>
        <c:lblOffset val="100"/>
        <c:noMultiLvlLbl val="0"/>
      </c:catAx>
      <c:valAx>
        <c:axId val="17650785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6507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12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8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4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6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56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09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98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0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64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373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3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36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3692579" y="621092"/>
            <a:ext cx="4735829" cy="3012124"/>
            <a:chOff x="4204644" y="426020"/>
            <a:chExt cx="3670300" cy="2334417"/>
          </a:xfrm>
        </p:grpSpPr>
        <p:sp>
          <p:nvSpPr>
            <p:cNvPr id="5" name="양쪽 모서리가 둥근 사각형 4"/>
            <p:cNvSpPr/>
            <p:nvPr/>
          </p:nvSpPr>
          <p:spPr>
            <a:xfrm>
              <a:off x="4204644" y="426020"/>
              <a:ext cx="3670300" cy="1254917"/>
            </a:xfrm>
            <a:prstGeom prst="round2SameRect">
              <a:avLst/>
            </a:prstGeom>
            <a:solidFill>
              <a:srgbClr val="F69E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2400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POWER POINT </a:t>
              </a:r>
              <a:r>
                <a:rPr lang="en-US" altLang="ko-KR" sz="32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PRESENTATION</a:t>
              </a:r>
            </a:p>
          </p:txBody>
        </p:sp>
        <p:sp>
          <p:nvSpPr>
            <p:cNvPr id="6" name="양쪽 모서리가 둥근 사각형 5"/>
            <p:cNvSpPr/>
            <p:nvPr/>
          </p:nvSpPr>
          <p:spPr>
            <a:xfrm>
              <a:off x="4204644" y="1680937"/>
              <a:ext cx="3670300" cy="1079500"/>
            </a:xfrm>
            <a:prstGeom prst="round2SameRect">
              <a:avLst>
                <a:gd name="adj1" fmla="val 0"/>
                <a:gd name="adj2" fmla="val 16667"/>
              </a:avLst>
            </a:prstGeom>
            <a:solidFill>
              <a:srgbClr val="FFFFFF"/>
            </a:solidFill>
            <a:ln>
              <a:noFill/>
            </a:ln>
            <a:effectLst>
              <a:outerShdw blurRad="520700" dist="444500" dir="5400000" sx="81000" sy="8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dirty="0" smtClean="0">
                  <a:solidFill>
                    <a:prstClr val="white">
                      <a:lumMod val="50000"/>
                    </a:prstClr>
                  </a:solidFill>
                </a:rPr>
                <a:t>THE BIZCAM Management consultation report</a:t>
              </a:r>
            </a:p>
          </p:txBody>
        </p:sp>
      </p:grpSp>
      <p:sp>
        <p:nvSpPr>
          <p:cNvPr id="7" name="양쪽 모서리가 둥근 사각형 6"/>
          <p:cNvSpPr/>
          <p:nvPr/>
        </p:nvSpPr>
        <p:spPr>
          <a:xfrm>
            <a:off x="0" y="5482625"/>
            <a:ext cx="12192000" cy="137537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5D6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7894605" y="4785264"/>
            <a:ext cx="1995433" cy="1239325"/>
            <a:chOff x="6355820" y="4138103"/>
            <a:chExt cx="4012420" cy="2492036"/>
          </a:xfrm>
        </p:grpSpPr>
        <p:sp>
          <p:nvSpPr>
            <p:cNvPr id="21" name="양쪽 모서리가 둥근 사각형 20"/>
            <p:cNvSpPr/>
            <p:nvPr/>
          </p:nvSpPr>
          <p:spPr>
            <a:xfrm>
              <a:off x="6697940" y="4295722"/>
              <a:ext cx="3670300" cy="1254917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prstClr val="white"/>
                  </a:solidFill>
                  <a:cs typeface="Aharoni" panose="02010803020104030203" pitchFamily="2" charset="-79"/>
                </a:rPr>
                <a:t>ID Number</a:t>
              </a:r>
              <a:endParaRPr lang="en-US" altLang="ko-KR" sz="500" b="1" dirty="0">
                <a:solidFill>
                  <a:srgbClr val="FFC000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22" name="양쪽 모서리가 둥근 사각형 21"/>
            <p:cNvSpPr/>
            <p:nvPr/>
          </p:nvSpPr>
          <p:spPr>
            <a:xfrm>
              <a:off x="6697940" y="5550639"/>
              <a:ext cx="3670300" cy="1079500"/>
            </a:xfrm>
            <a:prstGeom prst="round2SameRect">
              <a:avLst>
                <a:gd name="adj1" fmla="val 0"/>
                <a:gd name="adj2" fmla="val 16667"/>
              </a:avLst>
            </a:prstGeom>
            <a:solidFill>
              <a:srgbClr val="FFFFFF"/>
            </a:solidFill>
            <a:ln>
              <a:noFill/>
            </a:ln>
            <a:effectLst>
              <a:outerShdw blurRad="520700" dist="444500" dir="5400000" sx="81000" sy="8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 smtClean="0">
                  <a:solidFill>
                    <a:prstClr val="white">
                      <a:lumMod val="50000"/>
                    </a:prstClr>
                  </a:solidFill>
                </a:rPr>
                <a:t>20171234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6355820" y="4138103"/>
              <a:ext cx="684239" cy="684239"/>
              <a:chOff x="9412448" y="596855"/>
              <a:chExt cx="865635" cy="865635"/>
            </a:xfrm>
          </p:grpSpPr>
          <p:sp>
            <p:nvSpPr>
              <p:cNvPr id="24" name="타원 23"/>
              <p:cNvSpPr/>
              <p:nvPr/>
            </p:nvSpPr>
            <p:spPr>
              <a:xfrm>
                <a:off x="9412448" y="596855"/>
                <a:ext cx="865635" cy="865635"/>
              </a:xfrm>
              <a:prstGeom prst="ellipse">
                <a:avLst/>
              </a:prstGeom>
              <a:solidFill>
                <a:srgbClr val="6EBF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Group 14"/>
              <p:cNvGrpSpPr>
                <a:grpSpLocks noChangeAspect="1"/>
              </p:cNvGrpSpPr>
              <p:nvPr/>
            </p:nvGrpSpPr>
            <p:grpSpPr bwMode="auto">
              <a:xfrm>
                <a:off x="9641415" y="856756"/>
                <a:ext cx="407705" cy="345833"/>
                <a:chOff x="3669" y="3943"/>
                <a:chExt cx="626" cy="531"/>
              </a:xfrm>
              <a:solidFill>
                <a:schemeClr val="bg1"/>
              </a:solidFill>
            </p:grpSpPr>
            <p:sp>
              <p:nvSpPr>
                <p:cNvPr id="26" name="Freeform 16"/>
                <p:cNvSpPr>
                  <a:spLocks noEditPoints="1"/>
                </p:cNvSpPr>
                <p:nvPr/>
              </p:nvSpPr>
              <p:spPr bwMode="auto">
                <a:xfrm>
                  <a:off x="3669" y="3943"/>
                  <a:ext cx="626" cy="531"/>
                </a:xfrm>
                <a:custGeom>
                  <a:avLst/>
                  <a:gdLst>
                    <a:gd name="T0" fmla="*/ 1532 w 3756"/>
                    <a:gd name="T1" fmla="*/ 2536 h 3186"/>
                    <a:gd name="T2" fmla="*/ 1516 w 3756"/>
                    <a:gd name="T3" fmla="*/ 2550 h 3186"/>
                    <a:gd name="T4" fmla="*/ 1450 w 3756"/>
                    <a:gd name="T5" fmla="*/ 2904 h 3186"/>
                    <a:gd name="T6" fmla="*/ 1457 w 3756"/>
                    <a:gd name="T7" fmla="*/ 2929 h 3186"/>
                    <a:gd name="T8" fmla="*/ 1481 w 3756"/>
                    <a:gd name="T9" fmla="*/ 2941 h 3186"/>
                    <a:gd name="T10" fmla="*/ 2288 w 3756"/>
                    <a:gd name="T11" fmla="*/ 2937 h 3186"/>
                    <a:gd name="T12" fmla="*/ 2304 w 3756"/>
                    <a:gd name="T13" fmla="*/ 2921 h 3186"/>
                    <a:gd name="T14" fmla="*/ 2306 w 3756"/>
                    <a:gd name="T15" fmla="*/ 2905 h 3186"/>
                    <a:gd name="T16" fmla="*/ 2243 w 3756"/>
                    <a:gd name="T17" fmla="*/ 2560 h 3186"/>
                    <a:gd name="T18" fmla="*/ 2233 w 3756"/>
                    <a:gd name="T19" fmla="*/ 2542 h 3186"/>
                    <a:gd name="T20" fmla="*/ 2214 w 3756"/>
                    <a:gd name="T21" fmla="*/ 2534 h 3186"/>
                    <a:gd name="T22" fmla="*/ 585 w 3756"/>
                    <a:gd name="T23" fmla="*/ 305 h 3186"/>
                    <a:gd name="T24" fmla="*/ 560 w 3756"/>
                    <a:gd name="T25" fmla="*/ 314 h 3186"/>
                    <a:gd name="T26" fmla="*/ 544 w 3756"/>
                    <a:gd name="T27" fmla="*/ 336 h 3186"/>
                    <a:gd name="T28" fmla="*/ 542 w 3756"/>
                    <a:gd name="T29" fmla="*/ 1890 h 3186"/>
                    <a:gd name="T30" fmla="*/ 553 w 3756"/>
                    <a:gd name="T31" fmla="*/ 1921 h 3186"/>
                    <a:gd name="T32" fmla="*/ 3188 w 3756"/>
                    <a:gd name="T33" fmla="*/ 1930 h 3186"/>
                    <a:gd name="T34" fmla="*/ 3211 w 3756"/>
                    <a:gd name="T35" fmla="*/ 1906 h 3186"/>
                    <a:gd name="T36" fmla="*/ 3214 w 3756"/>
                    <a:gd name="T37" fmla="*/ 350 h 3186"/>
                    <a:gd name="T38" fmla="*/ 3206 w 3756"/>
                    <a:gd name="T39" fmla="*/ 324 h 3186"/>
                    <a:gd name="T40" fmla="*/ 3185 w 3756"/>
                    <a:gd name="T41" fmla="*/ 308 h 3186"/>
                    <a:gd name="T42" fmla="*/ 585 w 3756"/>
                    <a:gd name="T43" fmla="*/ 305 h 3186"/>
                    <a:gd name="T44" fmla="*/ 3170 w 3756"/>
                    <a:gd name="T45" fmla="*/ 0 h 3186"/>
                    <a:gd name="T46" fmla="*/ 3263 w 3756"/>
                    <a:gd name="T47" fmla="*/ 13 h 3186"/>
                    <a:gd name="T48" fmla="*/ 3346 w 3756"/>
                    <a:gd name="T49" fmla="*/ 48 h 3186"/>
                    <a:gd name="T50" fmla="*/ 3418 w 3756"/>
                    <a:gd name="T51" fmla="*/ 103 h 3186"/>
                    <a:gd name="T52" fmla="*/ 3473 w 3756"/>
                    <a:gd name="T53" fmla="*/ 173 h 3186"/>
                    <a:gd name="T54" fmla="*/ 3508 w 3756"/>
                    <a:gd name="T55" fmla="*/ 256 h 3186"/>
                    <a:gd name="T56" fmla="*/ 3520 w 3756"/>
                    <a:gd name="T57" fmla="*/ 350 h 3186"/>
                    <a:gd name="T58" fmla="*/ 3518 w 3756"/>
                    <a:gd name="T59" fmla="*/ 1931 h 3186"/>
                    <a:gd name="T60" fmla="*/ 3500 w 3756"/>
                    <a:gd name="T61" fmla="*/ 2009 h 3186"/>
                    <a:gd name="T62" fmla="*/ 3516 w 3756"/>
                    <a:gd name="T63" fmla="*/ 2049 h 3186"/>
                    <a:gd name="T64" fmla="*/ 3754 w 3756"/>
                    <a:gd name="T65" fmla="*/ 3006 h 3186"/>
                    <a:gd name="T66" fmla="*/ 3753 w 3756"/>
                    <a:gd name="T67" fmla="*/ 3060 h 3186"/>
                    <a:gd name="T68" fmla="*/ 3729 w 3756"/>
                    <a:gd name="T69" fmla="*/ 3116 h 3186"/>
                    <a:gd name="T70" fmla="*/ 3687 w 3756"/>
                    <a:gd name="T71" fmla="*/ 3158 h 3186"/>
                    <a:gd name="T72" fmla="*/ 3631 w 3756"/>
                    <a:gd name="T73" fmla="*/ 3182 h 3186"/>
                    <a:gd name="T74" fmla="*/ 157 w 3756"/>
                    <a:gd name="T75" fmla="*/ 3186 h 3186"/>
                    <a:gd name="T76" fmla="*/ 101 w 3756"/>
                    <a:gd name="T77" fmla="*/ 3175 h 3186"/>
                    <a:gd name="T78" fmla="*/ 52 w 3756"/>
                    <a:gd name="T79" fmla="*/ 3146 h 3186"/>
                    <a:gd name="T80" fmla="*/ 18 w 3756"/>
                    <a:gd name="T81" fmla="*/ 3101 h 3186"/>
                    <a:gd name="T82" fmla="*/ 1 w 3756"/>
                    <a:gd name="T83" fmla="*/ 3047 h 3186"/>
                    <a:gd name="T84" fmla="*/ 5 w 3756"/>
                    <a:gd name="T85" fmla="*/ 2991 h 3186"/>
                    <a:gd name="T86" fmla="*/ 247 w 3756"/>
                    <a:gd name="T87" fmla="*/ 2028 h 3186"/>
                    <a:gd name="T88" fmla="*/ 245 w 3756"/>
                    <a:gd name="T89" fmla="*/ 1970 h 3186"/>
                    <a:gd name="T90" fmla="*/ 236 w 3756"/>
                    <a:gd name="T91" fmla="*/ 1890 h 3186"/>
                    <a:gd name="T92" fmla="*/ 239 w 3756"/>
                    <a:gd name="T93" fmla="*/ 302 h 3186"/>
                    <a:gd name="T94" fmla="*/ 263 w 3756"/>
                    <a:gd name="T95" fmla="*/ 214 h 3186"/>
                    <a:gd name="T96" fmla="*/ 308 w 3756"/>
                    <a:gd name="T97" fmla="*/ 136 h 3186"/>
                    <a:gd name="T98" fmla="*/ 372 w 3756"/>
                    <a:gd name="T99" fmla="*/ 73 h 3186"/>
                    <a:gd name="T100" fmla="*/ 450 w 3756"/>
                    <a:gd name="T101" fmla="*/ 27 h 3186"/>
                    <a:gd name="T102" fmla="*/ 538 w 3756"/>
                    <a:gd name="T103" fmla="*/ 3 h 3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756" h="3186">
                      <a:moveTo>
                        <a:pt x="1542" y="2534"/>
                      </a:moveTo>
                      <a:lnTo>
                        <a:pt x="1532" y="2536"/>
                      </a:lnTo>
                      <a:lnTo>
                        <a:pt x="1523" y="2542"/>
                      </a:lnTo>
                      <a:lnTo>
                        <a:pt x="1516" y="2550"/>
                      </a:lnTo>
                      <a:lnTo>
                        <a:pt x="1513" y="2560"/>
                      </a:lnTo>
                      <a:lnTo>
                        <a:pt x="1450" y="2904"/>
                      </a:lnTo>
                      <a:lnTo>
                        <a:pt x="1451" y="2917"/>
                      </a:lnTo>
                      <a:lnTo>
                        <a:pt x="1457" y="2929"/>
                      </a:lnTo>
                      <a:lnTo>
                        <a:pt x="1467" y="2937"/>
                      </a:lnTo>
                      <a:lnTo>
                        <a:pt x="1481" y="2941"/>
                      </a:lnTo>
                      <a:lnTo>
                        <a:pt x="2275" y="2941"/>
                      </a:lnTo>
                      <a:lnTo>
                        <a:pt x="2288" y="2937"/>
                      </a:lnTo>
                      <a:lnTo>
                        <a:pt x="2297" y="2932"/>
                      </a:lnTo>
                      <a:lnTo>
                        <a:pt x="2304" y="2921"/>
                      </a:lnTo>
                      <a:lnTo>
                        <a:pt x="2306" y="2909"/>
                      </a:lnTo>
                      <a:lnTo>
                        <a:pt x="2306" y="2905"/>
                      </a:lnTo>
                      <a:lnTo>
                        <a:pt x="2305" y="2901"/>
                      </a:lnTo>
                      <a:lnTo>
                        <a:pt x="2243" y="2560"/>
                      </a:lnTo>
                      <a:lnTo>
                        <a:pt x="2240" y="2550"/>
                      </a:lnTo>
                      <a:lnTo>
                        <a:pt x="2233" y="2542"/>
                      </a:lnTo>
                      <a:lnTo>
                        <a:pt x="2224" y="2536"/>
                      </a:lnTo>
                      <a:lnTo>
                        <a:pt x="2214" y="2534"/>
                      </a:lnTo>
                      <a:lnTo>
                        <a:pt x="1542" y="2534"/>
                      </a:lnTo>
                      <a:close/>
                      <a:moveTo>
                        <a:pt x="585" y="305"/>
                      </a:moveTo>
                      <a:lnTo>
                        <a:pt x="571" y="308"/>
                      </a:lnTo>
                      <a:lnTo>
                        <a:pt x="560" y="314"/>
                      </a:lnTo>
                      <a:lnTo>
                        <a:pt x="550" y="324"/>
                      </a:lnTo>
                      <a:lnTo>
                        <a:pt x="544" y="336"/>
                      </a:lnTo>
                      <a:lnTo>
                        <a:pt x="542" y="350"/>
                      </a:lnTo>
                      <a:lnTo>
                        <a:pt x="542" y="1890"/>
                      </a:lnTo>
                      <a:lnTo>
                        <a:pt x="544" y="1906"/>
                      </a:lnTo>
                      <a:lnTo>
                        <a:pt x="553" y="1921"/>
                      </a:lnTo>
                      <a:lnTo>
                        <a:pt x="567" y="1930"/>
                      </a:lnTo>
                      <a:lnTo>
                        <a:pt x="3188" y="1930"/>
                      </a:lnTo>
                      <a:lnTo>
                        <a:pt x="3202" y="1921"/>
                      </a:lnTo>
                      <a:lnTo>
                        <a:pt x="3211" y="1906"/>
                      </a:lnTo>
                      <a:lnTo>
                        <a:pt x="3214" y="1890"/>
                      </a:lnTo>
                      <a:lnTo>
                        <a:pt x="3214" y="350"/>
                      </a:lnTo>
                      <a:lnTo>
                        <a:pt x="3212" y="336"/>
                      </a:lnTo>
                      <a:lnTo>
                        <a:pt x="3206" y="324"/>
                      </a:lnTo>
                      <a:lnTo>
                        <a:pt x="3196" y="314"/>
                      </a:lnTo>
                      <a:lnTo>
                        <a:pt x="3185" y="308"/>
                      </a:lnTo>
                      <a:lnTo>
                        <a:pt x="3170" y="305"/>
                      </a:lnTo>
                      <a:lnTo>
                        <a:pt x="585" y="305"/>
                      </a:lnTo>
                      <a:close/>
                      <a:moveTo>
                        <a:pt x="585" y="0"/>
                      </a:moveTo>
                      <a:lnTo>
                        <a:pt x="3170" y="0"/>
                      </a:lnTo>
                      <a:lnTo>
                        <a:pt x="3218" y="3"/>
                      </a:lnTo>
                      <a:lnTo>
                        <a:pt x="3263" y="13"/>
                      </a:lnTo>
                      <a:lnTo>
                        <a:pt x="3306" y="27"/>
                      </a:lnTo>
                      <a:lnTo>
                        <a:pt x="3346" y="48"/>
                      </a:lnTo>
                      <a:lnTo>
                        <a:pt x="3384" y="73"/>
                      </a:lnTo>
                      <a:lnTo>
                        <a:pt x="3418" y="103"/>
                      </a:lnTo>
                      <a:lnTo>
                        <a:pt x="3448" y="136"/>
                      </a:lnTo>
                      <a:lnTo>
                        <a:pt x="3473" y="173"/>
                      </a:lnTo>
                      <a:lnTo>
                        <a:pt x="3493" y="214"/>
                      </a:lnTo>
                      <a:lnTo>
                        <a:pt x="3508" y="256"/>
                      </a:lnTo>
                      <a:lnTo>
                        <a:pt x="3517" y="302"/>
                      </a:lnTo>
                      <a:lnTo>
                        <a:pt x="3520" y="350"/>
                      </a:lnTo>
                      <a:lnTo>
                        <a:pt x="3520" y="1890"/>
                      </a:lnTo>
                      <a:lnTo>
                        <a:pt x="3518" y="1931"/>
                      </a:lnTo>
                      <a:lnTo>
                        <a:pt x="3510" y="1970"/>
                      </a:lnTo>
                      <a:lnTo>
                        <a:pt x="3500" y="2009"/>
                      </a:lnTo>
                      <a:lnTo>
                        <a:pt x="3509" y="2028"/>
                      </a:lnTo>
                      <a:lnTo>
                        <a:pt x="3516" y="2049"/>
                      </a:lnTo>
                      <a:lnTo>
                        <a:pt x="3749" y="2983"/>
                      </a:lnTo>
                      <a:lnTo>
                        <a:pt x="3754" y="3006"/>
                      </a:lnTo>
                      <a:lnTo>
                        <a:pt x="3756" y="3029"/>
                      </a:lnTo>
                      <a:lnTo>
                        <a:pt x="3753" y="3060"/>
                      </a:lnTo>
                      <a:lnTo>
                        <a:pt x="3743" y="3090"/>
                      </a:lnTo>
                      <a:lnTo>
                        <a:pt x="3729" y="3116"/>
                      </a:lnTo>
                      <a:lnTo>
                        <a:pt x="3710" y="3140"/>
                      </a:lnTo>
                      <a:lnTo>
                        <a:pt x="3687" y="3158"/>
                      </a:lnTo>
                      <a:lnTo>
                        <a:pt x="3660" y="3173"/>
                      </a:lnTo>
                      <a:lnTo>
                        <a:pt x="3631" y="3182"/>
                      </a:lnTo>
                      <a:lnTo>
                        <a:pt x="3599" y="3186"/>
                      </a:lnTo>
                      <a:lnTo>
                        <a:pt x="157" y="3186"/>
                      </a:lnTo>
                      <a:lnTo>
                        <a:pt x="129" y="3183"/>
                      </a:lnTo>
                      <a:lnTo>
                        <a:pt x="101" y="3175"/>
                      </a:lnTo>
                      <a:lnTo>
                        <a:pt x="75" y="3163"/>
                      </a:lnTo>
                      <a:lnTo>
                        <a:pt x="52" y="3146"/>
                      </a:lnTo>
                      <a:lnTo>
                        <a:pt x="33" y="3125"/>
                      </a:lnTo>
                      <a:lnTo>
                        <a:pt x="18" y="3101"/>
                      </a:lnTo>
                      <a:lnTo>
                        <a:pt x="7" y="3075"/>
                      </a:lnTo>
                      <a:lnTo>
                        <a:pt x="1" y="3047"/>
                      </a:lnTo>
                      <a:lnTo>
                        <a:pt x="0" y="3019"/>
                      </a:lnTo>
                      <a:lnTo>
                        <a:pt x="5" y="2991"/>
                      </a:lnTo>
                      <a:lnTo>
                        <a:pt x="240" y="2049"/>
                      </a:lnTo>
                      <a:lnTo>
                        <a:pt x="247" y="2028"/>
                      </a:lnTo>
                      <a:lnTo>
                        <a:pt x="256" y="2009"/>
                      </a:lnTo>
                      <a:lnTo>
                        <a:pt x="245" y="1970"/>
                      </a:lnTo>
                      <a:lnTo>
                        <a:pt x="238" y="1931"/>
                      </a:lnTo>
                      <a:lnTo>
                        <a:pt x="236" y="1890"/>
                      </a:lnTo>
                      <a:lnTo>
                        <a:pt x="236" y="350"/>
                      </a:lnTo>
                      <a:lnTo>
                        <a:pt x="239" y="302"/>
                      </a:lnTo>
                      <a:lnTo>
                        <a:pt x="248" y="256"/>
                      </a:lnTo>
                      <a:lnTo>
                        <a:pt x="263" y="214"/>
                      </a:lnTo>
                      <a:lnTo>
                        <a:pt x="283" y="173"/>
                      </a:lnTo>
                      <a:lnTo>
                        <a:pt x="308" y="136"/>
                      </a:lnTo>
                      <a:lnTo>
                        <a:pt x="338" y="103"/>
                      </a:lnTo>
                      <a:lnTo>
                        <a:pt x="372" y="73"/>
                      </a:lnTo>
                      <a:lnTo>
                        <a:pt x="409" y="48"/>
                      </a:lnTo>
                      <a:lnTo>
                        <a:pt x="450" y="27"/>
                      </a:lnTo>
                      <a:lnTo>
                        <a:pt x="493" y="13"/>
                      </a:lnTo>
                      <a:lnTo>
                        <a:pt x="538" y="3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Freeform 17"/>
                <p:cNvSpPr>
                  <a:spLocks/>
                </p:cNvSpPr>
                <p:nvPr/>
              </p:nvSpPr>
              <p:spPr bwMode="auto">
                <a:xfrm>
                  <a:off x="3928" y="4071"/>
                  <a:ext cx="108" cy="109"/>
                </a:xfrm>
                <a:custGeom>
                  <a:avLst/>
                  <a:gdLst>
                    <a:gd name="T0" fmla="*/ 49 w 654"/>
                    <a:gd name="T1" fmla="*/ 0 h 654"/>
                    <a:gd name="T2" fmla="*/ 63 w 654"/>
                    <a:gd name="T3" fmla="*/ 2 h 654"/>
                    <a:gd name="T4" fmla="*/ 515 w 654"/>
                    <a:gd name="T5" fmla="*/ 174 h 654"/>
                    <a:gd name="T6" fmla="*/ 527 w 654"/>
                    <a:gd name="T7" fmla="*/ 181 h 654"/>
                    <a:gd name="T8" fmla="*/ 536 w 654"/>
                    <a:gd name="T9" fmla="*/ 192 h 654"/>
                    <a:gd name="T10" fmla="*/ 542 w 654"/>
                    <a:gd name="T11" fmla="*/ 205 h 654"/>
                    <a:gd name="T12" fmla="*/ 544 w 654"/>
                    <a:gd name="T13" fmla="*/ 220 h 654"/>
                    <a:gd name="T14" fmla="*/ 541 w 654"/>
                    <a:gd name="T15" fmla="*/ 234 h 654"/>
                    <a:gd name="T16" fmla="*/ 534 w 654"/>
                    <a:gd name="T17" fmla="*/ 247 h 654"/>
                    <a:gd name="T18" fmla="*/ 524 w 654"/>
                    <a:gd name="T19" fmla="*/ 256 h 654"/>
                    <a:gd name="T20" fmla="*/ 510 w 654"/>
                    <a:gd name="T21" fmla="*/ 262 h 654"/>
                    <a:gd name="T22" fmla="*/ 412 w 654"/>
                    <a:gd name="T23" fmla="*/ 289 h 654"/>
                    <a:gd name="T24" fmla="*/ 641 w 654"/>
                    <a:gd name="T25" fmla="*/ 518 h 654"/>
                    <a:gd name="T26" fmla="*/ 649 w 654"/>
                    <a:gd name="T27" fmla="*/ 529 h 654"/>
                    <a:gd name="T28" fmla="*/ 654 w 654"/>
                    <a:gd name="T29" fmla="*/ 543 h 654"/>
                    <a:gd name="T30" fmla="*/ 654 w 654"/>
                    <a:gd name="T31" fmla="*/ 558 h 654"/>
                    <a:gd name="T32" fmla="*/ 649 w 654"/>
                    <a:gd name="T33" fmla="*/ 572 h 654"/>
                    <a:gd name="T34" fmla="*/ 641 w 654"/>
                    <a:gd name="T35" fmla="*/ 583 h 654"/>
                    <a:gd name="T36" fmla="*/ 583 w 654"/>
                    <a:gd name="T37" fmla="*/ 641 h 654"/>
                    <a:gd name="T38" fmla="*/ 571 w 654"/>
                    <a:gd name="T39" fmla="*/ 649 h 654"/>
                    <a:gd name="T40" fmla="*/ 557 w 654"/>
                    <a:gd name="T41" fmla="*/ 654 h 654"/>
                    <a:gd name="T42" fmla="*/ 543 w 654"/>
                    <a:gd name="T43" fmla="*/ 654 h 654"/>
                    <a:gd name="T44" fmla="*/ 530 w 654"/>
                    <a:gd name="T45" fmla="*/ 649 h 654"/>
                    <a:gd name="T46" fmla="*/ 517 w 654"/>
                    <a:gd name="T47" fmla="*/ 641 h 654"/>
                    <a:gd name="T48" fmla="*/ 289 w 654"/>
                    <a:gd name="T49" fmla="*/ 412 h 654"/>
                    <a:gd name="T50" fmla="*/ 262 w 654"/>
                    <a:gd name="T51" fmla="*/ 510 h 654"/>
                    <a:gd name="T52" fmla="*/ 256 w 654"/>
                    <a:gd name="T53" fmla="*/ 524 h 654"/>
                    <a:gd name="T54" fmla="*/ 246 w 654"/>
                    <a:gd name="T55" fmla="*/ 534 h 654"/>
                    <a:gd name="T56" fmla="*/ 234 w 654"/>
                    <a:gd name="T57" fmla="*/ 541 h 654"/>
                    <a:gd name="T58" fmla="*/ 220 w 654"/>
                    <a:gd name="T59" fmla="*/ 544 h 654"/>
                    <a:gd name="T60" fmla="*/ 205 w 654"/>
                    <a:gd name="T61" fmla="*/ 543 h 654"/>
                    <a:gd name="T62" fmla="*/ 192 w 654"/>
                    <a:gd name="T63" fmla="*/ 536 h 654"/>
                    <a:gd name="T64" fmla="*/ 181 w 654"/>
                    <a:gd name="T65" fmla="*/ 527 h 654"/>
                    <a:gd name="T66" fmla="*/ 174 w 654"/>
                    <a:gd name="T67" fmla="*/ 515 h 654"/>
                    <a:gd name="T68" fmla="*/ 3 w 654"/>
                    <a:gd name="T69" fmla="*/ 62 h 654"/>
                    <a:gd name="T70" fmla="*/ 0 w 654"/>
                    <a:gd name="T71" fmla="*/ 50 h 654"/>
                    <a:gd name="T72" fmla="*/ 0 w 654"/>
                    <a:gd name="T73" fmla="*/ 36 h 654"/>
                    <a:gd name="T74" fmla="*/ 5 w 654"/>
                    <a:gd name="T75" fmla="*/ 24 h 654"/>
                    <a:gd name="T76" fmla="*/ 14 w 654"/>
                    <a:gd name="T77" fmla="*/ 13 h 654"/>
                    <a:gd name="T78" fmla="*/ 24 w 654"/>
                    <a:gd name="T79" fmla="*/ 5 h 654"/>
                    <a:gd name="T80" fmla="*/ 37 w 654"/>
                    <a:gd name="T81" fmla="*/ 1 h 654"/>
                    <a:gd name="T82" fmla="*/ 49 w 654"/>
                    <a:gd name="T83" fmla="*/ 0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54" h="654">
                      <a:moveTo>
                        <a:pt x="49" y="0"/>
                      </a:moveTo>
                      <a:lnTo>
                        <a:pt x="63" y="2"/>
                      </a:lnTo>
                      <a:lnTo>
                        <a:pt x="515" y="174"/>
                      </a:lnTo>
                      <a:lnTo>
                        <a:pt x="527" y="181"/>
                      </a:lnTo>
                      <a:lnTo>
                        <a:pt x="536" y="192"/>
                      </a:lnTo>
                      <a:lnTo>
                        <a:pt x="542" y="205"/>
                      </a:lnTo>
                      <a:lnTo>
                        <a:pt x="544" y="220"/>
                      </a:lnTo>
                      <a:lnTo>
                        <a:pt x="541" y="234"/>
                      </a:lnTo>
                      <a:lnTo>
                        <a:pt x="534" y="247"/>
                      </a:lnTo>
                      <a:lnTo>
                        <a:pt x="524" y="256"/>
                      </a:lnTo>
                      <a:lnTo>
                        <a:pt x="510" y="262"/>
                      </a:lnTo>
                      <a:lnTo>
                        <a:pt x="412" y="289"/>
                      </a:lnTo>
                      <a:lnTo>
                        <a:pt x="641" y="518"/>
                      </a:lnTo>
                      <a:lnTo>
                        <a:pt x="649" y="529"/>
                      </a:lnTo>
                      <a:lnTo>
                        <a:pt x="654" y="543"/>
                      </a:lnTo>
                      <a:lnTo>
                        <a:pt x="654" y="558"/>
                      </a:lnTo>
                      <a:lnTo>
                        <a:pt x="649" y="572"/>
                      </a:lnTo>
                      <a:lnTo>
                        <a:pt x="641" y="583"/>
                      </a:lnTo>
                      <a:lnTo>
                        <a:pt x="583" y="641"/>
                      </a:lnTo>
                      <a:lnTo>
                        <a:pt x="571" y="649"/>
                      </a:lnTo>
                      <a:lnTo>
                        <a:pt x="557" y="654"/>
                      </a:lnTo>
                      <a:lnTo>
                        <a:pt x="543" y="654"/>
                      </a:lnTo>
                      <a:lnTo>
                        <a:pt x="530" y="649"/>
                      </a:lnTo>
                      <a:lnTo>
                        <a:pt x="517" y="641"/>
                      </a:lnTo>
                      <a:lnTo>
                        <a:pt x="289" y="412"/>
                      </a:lnTo>
                      <a:lnTo>
                        <a:pt x="262" y="510"/>
                      </a:lnTo>
                      <a:lnTo>
                        <a:pt x="256" y="524"/>
                      </a:lnTo>
                      <a:lnTo>
                        <a:pt x="246" y="534"/>
                      </a:lnTo>
                      <a:lnTo>
                        <a:pt x="234" y="541"/>
                      </a:lnTo>
                      <a:lnTo>
                        <a:pt x="220" y="544"/>
                      </a:lnTo>
                      <a:lnTo>
                        <a:pt x="205" y="543"/>
                      </a:lnTo>
                      <a:lnTo>
                        <a:pt x="192" y="536"/>
                      </a:lnTo>
                      <a:lnTo>
                        <a:pt x="181" y="527"/>
                      </a:lnTo>
                      <a:lnTo>
                        <a:pt x="174" y="515"/>
                      </a:lnTo>
                      <a:lnTo>
                        <a:pt x="3" y="62"/>
                      </a:lnTo>
                      <a:lnTo>
                        <a:pt x="0" y="50"/>
                      </a:lnTo>
                      <a:lnTo>
                        <a:pt x="0" y="36"/>
                      </a:lnTo>
                      <a:lnTo>
                        <a:pt x="5" y="24"/>
                      </a:lnTo>
                      <a:lnTo>
                        <a:pt x="14" y="13"/>
                      </a:lnTo>
                      <a:lnTo>
                        <a:pt x="24" y="5"/>
                      </a:lnTo>
                      <a:lnTo>
                        <a:pt x="37" y="1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4" name="그룹 3"/>
          <p:cNvGrpSpPr/>
          <p:nvPr/>
        </p:nvGrpSpPr>
        <p:grpSpPr>
          <a:xfrm>
            <a:off x="4817856" y="4600964"/>
            <a:ext cx="2639465" cy="1678777"/>
            <a:chOff x="4817856" y="4600964"/>
            <a:chExt cx="2639465" cy="1678777"/>
          </a:xfrm>
        </p:grpSpPr>
        <p:sp>
          <p:nvSpPr>
            <p:cNvPr id="62" name="양쪽 모서리가 둥근 사각형 61"/>
            <p:cNvSpPr/>
            <p:nvPr/>
          </p:nvSpPr>
          <p:spPr>
            <a:xfrm>
              <a:off x="4817856" y="4600964"/>
              <a:ext cx="2639465" cy="902463"/>
            </a:xfrm>
            <a:prstGeom prst="round2SameRect">
              <a:avLst/>
            </a:prstGeom>
            <a:solidFill>
              <a:srgbClr val="5D61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prstClr val="white"/>
                  </a:solidFill>
                  <a:cs typeface="Aharoni" panose="02010803020104030203" pitchFamily="2" charset="-79"/>
                </a:rPr>
                <a:t>Y</a:t>
              </a:r>
              <a:r>
                <a:rPr lang="en-US" altLang="ko-KR" sz="1400" dirty="0" smtClean="0">
                  <a:solidFill>
                    <a:prstClr val="white"/>
                  </a:solidFill>
                  <a:cs typeface="Aharoni" panose="02010803020104030203" pitchFamily="2" charset="-79"/>
                </a:rPr>
                <a:t>our name</a:t>
              </a:r>
              <a:endParaRPr lang="en-US" altLang="ko-KR" sz="500" b="1" dirty="0">
                <a:solidFill>
                  <a:srgbClr val="FFC000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3" name="양쪽 모서리가 둥근 사각형 62"/>
            <p:cNvSpPr/>
            <p:nvPr/>
          </p:nvSpPr>
          <p:spPr>
            <a:xfrm>
              <a:off x="4817856" y="5503427"/>
              <a:ext cx="2639465" cy="776314"/>
            </a:xfrm>
            <a:prstGeom prst="round2SameRect">
              <a:avLst>
                <a:gd name="adj1" fmla="val 0"/>
                <a:gd name="adj2" fmla="val 16667"/>
              </a:avLst>
            </a:prstGeom>
            <a:solidFill>
              <a:srgbClr val="FFFFFF"/>
            </a:solidFill>
            <a:ln>
              <a:noFill/>
            </a:ln>
            <a:effectLst>
              <a:outerShdw blurRad="520700" dist="444500" dir="5400000" sx="81000" sy="8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 smtClean="0">
                  <a:solidFill>
                    <a:prstClr val="white">
                      <a:lumMod val="50000"/>
                    </a:prstClr>
                  </a:solidFill>
                </a:rPr>
                <a:t>홍길동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grpSp>
        <p:nvGrpSpPr>
          <p:cNvPr id="70" name="그룹 69"/>
          <p:cNvGrpSpPr/>
          <p:nvPr/>
        </p:nvGrpSpPr>
        <p:grpSpPr>
          <a:xfrm>
            <a:off x="2190013" y="4785264"/>
            <a:ext cx="1944527" cy="1207708"/>
            <a:chOff x="6355820" y="4138103"/>
            <a:chExt cx="4012420" cy="2492036"/>
          </a:xfrm>
        </p:grpSpPr>
        <p:sp>
          <p:nvSpPr>
            <p:cNvPr id="71" name="양쪽 모서리가 둥근 사각형 70"/>
            <p:cNvSpPr/>
            <p:nvPr/>
          </p:nvSpPr>
          <p:spPr>
            <a:xfrm>
              <a:off x="6697940" y="4295722"/>
              <a:ext cx="3670300" cy="1254917"/>
            </a:xfrm>
            <a:prstGeom prst="round2Same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solidFill>
                    <a:prstClr val="white"/>
                  </a:solidFill>
                  <a:cs typeface="Aharoni" panose="02010803020104030203" pitchFamily="2" charset="-79"/>
                </a:rPr>
                <a:t>Major</a:t>
              </a:r>
              <a:endParaRPr lang="en-US" altLang="ko-KR" sz="500" b="1" dirty="0">
                <a:solidFill>
                  <a:srgbClr val="FFC000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2" name="양쪽 모서리가 둥근 사각형 71"/>
            <p:cNvSpPr/>
            <p:nvPr/>
          </p:nvSpPr>
          <p:spPr>
            <a:xfrm>
              <a:off x="6697940" y="5550639"/>
              <a:ext cx="3670300" cy="1079500"/>
            </a:xfrm>
            <a:prstGeom prst="round2SameRect">
              <a:avLst>
                <a:gd name="adj1" fmla="val 0"/>
                <a:gd name="adj2" fmla="val 16667"/>
              </a:avLst>
            </a:prstGeom>
            <a:solidFill>
              <a:srgbClr val="FFFFFF"/>
            </a:solidFill>
            <a:ln>
              <a:noFill/>
            </a:ln>
            <a:effectLst>
              <a:outerShdw blurRad="520700" dist="444500" dir="5400000" sx="81000" sy="8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 smtClean="0">
                  <a:solidFill>
                    <a:prstClr val="white">
                      <a:lumMod val="50000"/>
                    </a:prstClr>
                  </a:solidFill>
                </a:rPr>
                <a:t>경영학과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grpSp>
          <p:nvGrpSpPr>
            <p:cNvPr id="73" name="그룹 72"/>
            <p:cNvGrpSpPr/>
            <p:nvPr/>
          </p:nvGrpSpPr>
          <p:grpSpPr>
            <a:xfrm>
              <a:off x="6355820" y="4138103"/>
              <a:ext cx="684239" cy="684239"/>
              <a:chOff x="9412448" y="596855"/>
              <a:chExt cx="865635" cy="865635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9412448" y="596855"/>
                <a:ext cx="865635" cy="865635"/>
              </a:xfrm>
              <a:prstGeom prst="ellipse">
                <a:avLst/>
              </a:prstGeom>
              <a:solidFill>
                <a:srgbClr val="6EBF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5" name="Group 14"/>
              <p:cNvGrpSpPr>
                <a:grpSpLocks noChangeAspect="1"/>
              </p:cNvGrpSpPr>
              <p:nvPr/>
            </p:nvGrpSpPr>
            <p:grpSpPr bwMode="auto">
              <a:xfrm>
                <a:off x="9641415" y="856756"/>
                <a:ext cx="407705" cy="345833"/>
                <a:chOff x="3669" y="3943"/>
                <a:chExt cx="626" cy="531"/>
              </a:xfrm>
              <a:solidFill>
                <a:schemeClr val="bg1"/>
              </a:solidFill>
            </p:grpSpPr>
            <p:sp>
              <p:nvSpPr>
                <p:cNvPr id="76" name="Freeform 16"/>
                <p:cNvSpPr>
                  <a:spLocks noEditPoints="1"/>
                </p:cNvSpPr>
                <p:nvPr/>
              </p:nvSpPr>
              <p:spPr bwMode="auto">
                <a:xfrm>
                  <a:off x="3669" y="3943"/>
                  <a:ext cx="626" cy="531"/>
                </a:xfrm>
                <a:custGeom>
                  <a:avLst/>
                  <a:gdLst>
                    <a:gd name="T0" fmla="*/ 1532 w 3756"/>
                    <a:gd name="T1" fmla="*/ 2536 h 3186"/>
                    <a:gd name="T2" fmla="*/ 1516 w 3756"/>
                    <a:gd name="T3" fmla="*/ 2550 h 3186"/>
                    <a:gd name="T4" fmla="*/ 1450 w 3756"/>
                    <a:gd name="T5" fmla="*/ 2904 h 3186"/>
                    <a:gd name="T6" fmla="*/ 1457 w 3756"/>
                    <a:gd name="T7" fmla="*/ 2929 h 3186"/>
                    <a:gd name="T8" fmla="*/ 1481 w 3756"/>
                    <a:gd name="T9" fmla="*/ 2941 h 3186"/>
                    <a:gd name="T10" fmla="*/ 2288 w 3756"/>
                    <a:gd name="T11" fmla="*/ 2937 h 3186"/>
                    <a:gd name="T12" fmla="*/ 2304 w 3756"/>
                    <a:gd name="T13" fmla="*/ 2921 h 3186"/>
                    <a:gd name="T14" fmla="*/ 2306 w 3756"/>
                    <a:gd name="T15" fmla="*/ 2905 h 3186"/>
                    <a:gd name="T16" fmla="*/ 2243 w 3756"/>
                    <a:gd name="T17" fmla="*/ 2560 h 3186"/>
                    <a:gd name="T18" fmla="*/ 2233 w 3756"/>
                    <a:gd name="T19" fmla="*/ 2542 h 3186"/>
                    <a:gd name="T20" fmla="*/ 2214 w 3756"/>
                    <a:gd name="T21" fmla="*/ 2534 h 3186"/>
                    <a:gd name="T22" fmla="*/ 585 w 3756"/>
                    <a:gd name="T23" fmla="*/ 305 h 3186"/>
                    <a:gd name="T24" fmla="*/ 560 w 3756"/>
                    <a:gd name="T25" fmla="*/ 314 h 3186"/>
                    <a:gd name="T26" fmla="*/ 544 w 3756"/>
                    <a:gd name="T27" fmla="*/ 336 h 3186"/>
                    <a:gd name="T28" fmla="*/ 542 w 3756"/>
                    <a:gd name="T29" fmla="*/ 1890 h 3186"/>
                    <a:gd name="T30" fmla="*/ 553 w 3756"/>
                    <a:gd name="T31" fmla="*/ 1921 h 3186"/>
                    <a:gd name="T32" fmla="*/ 3188 w 3756"/>
                    <a:gd name="T33" fmla="*/ 1930 h 3186"/>
                    <a:gd name="T34" fmla="*/ 3211 w 3756"/>
                    <a:gd name="T35" fmla="*/ 1906 h 3186"/>
                    <a:gd name="T36" fmla="*/ 3214 w 3756"/>
                    <a:gd name="T37" fmla="*/ 350 h 3186"/>
                    <a:gd name="T38" fmla="*/ 3206 w 3756"/>
                    <a:gd name="T39" fmla="*/ 324 h 3186"/>
                    <a:gd name="T40" fmla="*/ 3185 w 3756"/>
                    <a:gd name="T41" fmla="*/ 308 h 3186"/>
                    <a:gd name="T42" fmla="*/ 585 w 3756"/>
                    <a:gd name="T43" fmla="*/ 305 h 3186"/>
                    <a:gd name="T44" fmla="*/ 3170 w 3756"/>
                    <a:gd name="T45" fmla="*/ 0 h 3186"/>
                    <a:gd name="T46" fmla="*/ 3263 w 3756"/>
                    <a:gd name="T47" fmla="*/ 13 h 3186"/>
                    <a:gd name="T48" fmla="*/ 3346 w 3756"/>
                    <a:gd name="T49" fmla="*/ 48 h 3186"/>
                    <a:gd name="T50" fmla="*/ 3418 w 3756"/>
                    <a:gd name="T51" fmla="*/ 103 h 3186"/>
                    <a:gd name="T52" fmla="*/ 3473 w 3756"/>
                    <a:gd name="T53" fmla="*/ 173 h 3186"/>
                    <a:gd name="T54" fmla="*/ 3508 w 3756"/>
                    <a:gd name="T55" fmla="*/ 256 h 3186"/>
                    <a:gd name="T56" fmla="*/ 3520 w 3756"/>
                    <a:gd name="T57" fmla="*/ 350 h 3186"/>
                    <a:gd name="T58" fmla="*/ 3518 w 3756"/>
                    <a:gd name="T59" fmla="*/ 1931 h 3186"/>
                    <a:gd name="T60" fmla="*/ 3500 w 3756"/>
                    <a:gd name="T61" fmla="*/ 2009 h 3186"/>
                    <a:gd name="T62" fmla="*/ 3516 w 3756"/>
                    <a:gd name="T63" fmla="*/ 2049 h 3186"/>
                    <a:gd name="T64" fmla="*/ 3754 w 3756"/>
                    <a:gd name="T65" fmla="*/ 3006 h 3186"/>
                    <a:gd name="T66" fmla="*/ 3753 w 3756"/>
                    <a:gd name="T67" fmla="*/ 3060 h 3186"/>
                    <a:gd name="T68" fmla="*/ 3729 w 3756"/>
                    <a:gd name="T69" fmla="*/ 3116 h 3186"/>
                    <a:gd name="T70" fmla="*/ 3687 w 3756"/>
                    <a:gd name="T71" fmla="*/ 3158 h 3186"/>
                    <a:gd name="T72" fmla="*/ 3631 w 3756"/>
                    <a:gd name="T73" fmla="*/ 3182 h 3186"/>
                    <a:gd name="T74" fmla="*/ 157 w 3756"/>
                    <a:gd name="T75" fmla="*/ 3186 h 3186"/>
                    <a:gd name="T76" fmla="*/ 101 w 3756"/>
                    <a:gd name="T77" fmla="*/ 3175 h 3186"/>
                    <a:gd name="T78" fmla="*/ 52 w 3756"/>
                    <a:gd name="T79" fmla="*/ 3146 h 3186"/>
                    <a:gd name="T80" fmla="*/ 18 w 3756"/>
                    <a:gd name="T81" fmla="*/ 3101 h 3186"/>
                    <a:gd name="T82" fmla="*/ 1 w 3756"/>
                    <a:gd name="T83" fmla="*/ 3047 h 3186"/>
                    <a:gd name="T84" fmla="*/ 5 w 3756"/>
                    <a:gd name="T85" fmla="*/ 2991 h 3186"/>
                    <a:gd name="T86" fmla="*/ 247 w 3756"/>
                    <a:gd name="T87" fmla="*/ 2028 h 3186"/>
                    <a:gd name="T88" fmla="*/ 245 w 3756"/>
                    <a:gd name="T89" fmla="*/ 1970 h 3186"/>
                    <a:gd name="T90" fmla="*/ 236 w 3756"/>
                    <a:gd name="T91" fmla="*/ 1890 h 3186"/>
                    <a:gd name="T92" fmla="*/ 239 w 3756"/>
                    <a:gd name="T93" fmla="*/ 302 h 3186"/>
                    <a:gd name="T94" fmla="*/ 263 w 3756"/>
                    <a:gd name="T95" fmla="*/ 214 h 3186"/>
                    <a:gd name="T96" fmla="*/ 308 w 3756"/>
                    <a:gd name="T97" fmla="*/ 136 h 3186"/>
                    <a:gd name="T98" fmla="*/ 372 w 3756"/>
                    <a:gd name="T99" fmla="*/ 73 h 3186"/>
                    <a:gd name="T100" fmla="*/ 450 w 3756"/>
                    <a:gd name="T101" fmla="*/ 27 h 3186"/>
                    <a:gd name="T102" fmla="*/ 538 w 3756"/>
                    <a:gd name="T103" fmla="*/ 3 h 3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756" h="3186">
                      <a:moveTo>
                        <a:pt x="1542" y="2534"/>
                      </a:moveTo>
                      <a:lnTo>
                        <a:pt x="1532" y="2536"/>
                      </a:lnTo>
                      <a:lnTo>
                        <a:pt x="1523" y="2542"/>
                      </a:lnTo>
                      <a:lnTo>
                        <a:pt x="1516" y="2550"/>
                      </a:lnTo>
                      <a:lnTo>
                        <a:pt x="1513" y="2560"/>
                      </a:lnTo>
                      <a:lnTo>
                        <a:pt x="1450" y="2904"/>
                      </a:lnTo>
                      <a:lnTo>
                        <a:pt x="1451" y="2917"/>
                      </a:lnTo>
                      <a:lnTo>
                        <a:pt x="1457" y="2929"/>
                      </a:lnTo>
                      <a:lnTo>
                        <a:pt x="1467" y="2937"/>
                      </a:lnTo>
                      <a:lnTo>
                        <a:pt x="1481" y="2941"/>
                      </a:lnTo>
                      <a:lnTo>
                        <a:pt x="2275" y="2941"/>
                      </a:lnTo>
                      <a:lnTo>
                        <a:pt x="2288" y="2937"/>
                      </a:lnTo>
                      <a:lnTo>
                        <a:pt x="2297" y="2932"/>
                      </a:lnTo>
                      <a:lnTo>
                        <a:pt x="2304" y="2921"/>
                      </a:lnTo>
                      <a:lnTo>
                        <a:pt x="2306" y="2909"/>
                      </a:lnTo>
                      <a:lnTo>
                        <a:pt x="2306" y="2905"/>
                      </a:lnTo>
                      <a:lnTo>
                        <a:pt x="2305" y="2901"/>
                      </a:lnTo>
                      <a:lnTo>
                        <a:pt x="2243" y="2560"/>
                      </a:lnTo>
                      <a:lnTo>
                        <a:pt x="2240" y="2550"/>
                      </a:lnTo>
                      <a:lnTo>
                        <a:pt x="2233" y="2542"/>
                      </a:lnTo>
                      <a:lnTo>
                        <a:pt x="2224" y="2536"/>
                      </a:lnTo>
                      <a:lnTo>
                        <a:pt x="2214" y="2534"/>
                      </a:lnTo>
                      <a:lnTo>
                        <a:pt x="1542" y="2534"/>
                      </a:lnTo>
                      <a:close/>
                      <a:moveTo>
                        <a:pt x="585" y="305"/>
                      </a:moveTo>
                      <a:lnTo>
                        <a:pt x="571" y="308"/>
                      </a:lnTo>
                      <a:lnTo>
                        <a:pt x="560" y="314"/>
                      </a:lnTo>
                      <a:lnTo>
                        <a:pt x="550" y="324"/>
                      </a:lnTo>
                      <a:lnTo>
                        <a:pt x="544" y="336"/>
                      </a:lnTo>
                      <a:lnTo>
                        <a:pt x="542" y="350"/>
                      </a:lnTo>
                      <a:lnTo>
                        <a:pt x="542" y="1890"/>
                      </a:lnTo>
                      <a:lnTo>
                        <a:pt x="544" y="1906"/>
                      </a:lnTo>
                      <a:lnTo>
                        <a:pt x="553" y="1921"/>
                      </a:lnTo>
                      <a:lnTo>
                        <a:pt x="567" y="1930"/>
                      </a:lnTo>
                      <a:lnTo>
                        <a:pt x="3188" y="1930"/>
                      </a:lnTo>
                      <a:lnTo>
                        <a:pt x="3202" y="1921"/>
                      </a:lnTo>
                      <a:lnTo>
                        <a:pt x="3211" y="1906"/>
                      </a:lnTo>
                      <a:lnTo>
                        <a:pt x="3214" y="1890"/>
                      </a:lnTo>
                      <a:lnTo>
                        <a:pt x="3214" y="350"/>
                      </a:lnTo>
                      <a:lnTo>
                        <a:pt x="3212" y="336"/>
                      </a:lnTo>
                      <a:lnTo>
                        <a:pt x="3206" y="324"/>
                      </a:lnTo>
                      <a:lnTo>
                        <a:pt x="3196" y="314"/>
                      </a:lnTo>
                      <a:lnTo>
                        <a:pt x="3185" y="308"/>
                      </a:lnTo>
                      <a:lnTo>
                        <a:pt x="3170" y="305"/>
                      </a:lnTo>
                      <a:lnTo>
                        <a:pt x="585" y="305"/>
                      </a:lnTo>
                      <a:close/>
                      <a:moveTo>
                        <a:pt x="585" y="0"/>
                      </a:moveTo>
                      <a:lnTo>
                        <a:pt x="3170" y="0"/>
                      </a:lnTo>
                      <a:lnTo>
                        <a:pt x="3218" y="3"/>
                      </a:lnTo>
                      <a:lnTo>
                        <a:pt x="3263" y="13"/>
                      </a:lnTo>
                      <a:lnTo>
                        <a:pt x="3306" y="27"/>
                      </a:lnTo>
                      <a:lnTo>
                        <a:pt x="3346" y="48"/>
                      </a:lnTo>
                      <a:lnTo>
                        <a:pt x="3384" y="73"/>
                      </a:lnTo>
                      <a:lnTo>
                        <a:pt x="3418" y="103"/>
                      </a:lnTo>
                      <a:lnTo>
                        <a:pt x="3448" y="136"/>
                      </a:lnTo>
                      <a:lnTo>
                        <a:pt x="3473" y="173"/>
                      </a:lnTo>
                      <a:lnTo>
                        <a:pt x="3493" y="214"/>
                      </a:lnTo>
                      <a:lnTo>
                        <a:pt x="3508" y="256"/>
                      </a:lnTo>
                      <a:lnTo>
                        <a:pt x="3517" y="302"/>
                      </a:lnTo>
                      <a:lnTo>
                        <a:pt x="3520" y="350"/>
                      </a:lnTo>
                      <a:lnTo>
                        <a:pt x="3520" y="1890"/>
                      </a:lnTo>
                      <a:lnTo>
                        <a:pt x="3518" y="1931"/>
                      </a:lnTo>
                      <a:lnTo>
                        <a:pt x="3510" y="1970"/>
                      </a:lnTo>
                      <a:lnTo>
                        <a:pt x="3500" y="2009"/>
                      </a:lnTo>
                      <a:lnTo>
                        <a:pt x="3509" y="2028"/>
                      </a:lnTo>
                      <a:lnTo>
                        <a:pt x="3516" y="2049"/>
                      </a:lnTo>
                      <a:lnTo>
                        <a:pt x="3749" y="2983"/>
                      </a:lnTo>
                      <a:lnTo>
                        <a:pt x="3754" y="3006"/>
                      </a:lnTo>
                      <a:lnTo>
                        <a:pt x="3756" y="3029"/>
                      </a:lnTo>
                      <a:lnTo>
                        <a:pt x="3753" y="3060"/>
                      </a:lnTo>
                      <a:lnTo>
                        <a:pt x="3743" y="3090"/>
                      </a:lnTo>
                      <a:lnTo>
                        <a:pt x="3729" y="3116"/>
                      </a:lnTo>
                      <a:lnTo>
                        <a:pt x="3710" y="3140"/>
                      </a:lnTo>
                      <a:lnTo>
                        <a:pt x="3687" y="3158"/>
                      </a:lnTo>
                      <a:lnTo>
                        <a:pt x="3660" y="3173"/>
                      </a:lnTo>
                      <a:lnTo>
                        <a:pt x="3631" y="3182"/>
                      </a:lnTo>
                      <a:lnTo>
                        <a:pt x="3599" y="3186"/>
                      </a:lnTo>
                      <a:lnTo>
                        <a:pt x="157" y="3186"/>
                      </a:lnTo>
                      <a:lnTo>
                        <a:pt x="129" y="3183"/>
                      </a:lnTo>
                      <a:lnTo>
                        <a:pt x="101" y="3175"/>
                      </a:lnTo>
                      <a:lnTo>
                        <a:pt x="75" y="3163"/>
                      </a:lnTo>
                      <a:lnTo>
                        <a:pt x="52" y="3146"/>
                      </a:lnTo>
                      <a:lnTo>
                        <a:pt x="33" y="3125"/>
                      </a:lnTo>
                      <a:lnTo>
                        <a:pt x="18" y="3101"/>
                      </a:lnTo>
                      <a:lnTo>
                        <a:pt x="7" y="3075"/>
                      </a:lnTo>
                      <a:lnTo>
                        <a:pt x="1" y="3047"/>
                      </a:lnTo>
                      <a:lnTo>
                        <a:pt x="0" y="3019"/>
                      </a:lnTo>
                      <a:lnTo>
                        <a:pt x="5" y="2991"/>
                      </a:lnTo>
                      <a:lnTo>
                        <a:pt x="240" y="2049"/>
                      </a:lnTo>
                      <a:lnTo>
                        <a:pt x="247" y="2028"/>
                      </a:lnTo>
                      <a:lnTo>
                        <a:pt x="256" y="2009"/>
                      </a:lnTo>
                      <a:lnTo>
                        <a:pt x="245" y="1970"/>
                      </a:lnTo>
                      <a:lnTo>
                        <a:pt x="238" y="1931"/>
                      </a:lnTo>
                      <a:lnTo>
                        <a:pt x="236" y="1890"/>
                      </a:lnTo>
                      <a:lnTo>
                        <a:pt x="236" y="350"/>
                      </a:lnTo>
                      <a:lnTo>
                        <a:pt x="239" y="302"/>
                      </a:lnTo>
                      <a:lnTo>
                        <a:pt x="248" y="256"/>
                      </a:lnTo>
                      <a:lnTo>
                        <a:pt x="263" y="214"/>
                      </a:lnTo>
                      <a:lnTo>
                        <a:pt x="283" y="173"/>
                      </a:lnTo>
                      <a:lnTo>
                        <a:pt x="308" y="136"/>
                      </a:lnTo>
                      <a:lnTo>
                        <a:pt x="338" y="103"/>
                      </a:lnTo>
                      <a:lnTo>
                        <a:pt x="372" y="73"/>
                      </a:lnTo>
                      <a:lnTo>
                        <a:pt x="409" y="48"/>
                      </a:lnTo>
                      <a:lnTo>
                        <a:pt x="450" y="27"/>
                      </a:lnTo>
                      <a:lnTo>
                        <a:pt x="493" y="13"/>
                      </a:lnTo>
                      <a:lnTo>
                        <a:pt x="538" y="3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Freeform 17"/>
                <p:cNvSpPr>
                  <a:spLocks/>
                </p:cNvSpPr>
                <p:nvPr/>
              </p:nvSpPr>
              <p:spPr bwMode="auto">
                <a:xfrm>
                  <a:off x="3928" y="4071"/>
                  <a:ext cx="108" cy="109"/>
                </a:xfrm>
                <a:custGeom>
                  <a:avLst/>
                  <a:gdLst>
                    <a:gd name="T0" fmla="*/ 49 w 654"/>
                    <a:gd name="T1" fmla="*/ 0 h 654"/>
                    <a:gd name="T2" fmla="*/ 63 w 654"/>
                    <a:gd name="T3" fmla="*/ 2 h 654"/>
                    <a:gd name="T4" fmla="*/ 515 w 654"/>
                    <a:gd name="T5" fmla="*/ 174 h 654"/>
                    <a:gd name="T6" fmla="*/ 527 w 654"/>
                    <a:gd name="T7" fmla="*/ 181 h 654"/>
                    <a:gd name="T8" fmla="*/ 536 w 654"/>
                    <a:gd name="T9" fmla="*/ 192 h 654"/>
                    <a:gd name="T10" fmla="*/ 542 w 654"/>
                    <a:gd name="T11" fmla="*/ 205 h 654"/>
                    <a:gd name="T12" fmla="*/ 544 w 654"/>
                    <a:gd name="T13" fmla="*/ 220 h 654"/>
                    <a:gd name="T14" fmla="*/ 541 w 654"/>
                    <a:gd name="T15" fmla="*/ 234 h 654"/>
                    <a:gd name="T16" fmla="*/ 534 w 654"/>
                    <a:gd name="T17" fmla="*/ 247 h 654"/>
                    <a:gd name="T18" fmla="*/ 524 w 654"/>
                    <a:gd name="T19" fmla="*/ 256 h 654"/>
                    <a:gd name="T20" fmla="*/ 510 w 654"/>
                    <a:gd name="T21" fmla="*/ 262 h 654"/>
                    <a:gd name="T22" fmla="*/ 412 w 654"/>
                    <a:gd name="T23" fmla="*/ 289 h 654"/>
                    <a:gd name="T24" fmla="*/ 641 w 654"/>
                    <a:gd name="T25" fmla="*/ 518 h 654"/>
                    <a:gd name="T26" fmla="*/ 649 w 654"/>
                    <a:gd name="T27" fmla="*/ 529 h 654"/>
                    <a:gd name="T28" fmla="*/ 654 w 654"/>
                    <a:gd name="T29" fmla="*/ 543 h 654"/>
                    <a:gd name="T30" fmla="*/ 654 w 654"/>
                    <a:gd name="T31" fmla="*/ 558 h 654"/>
                    <a:gd name="T32" fmla="*/ 649 w 654"/>
                    <a:gd name="T33" fmla="*/ 572 h 654"/>
                    <a:gd name="T34" fmla="*/ 641 w 654"/>
                    <a:gd name="T35" fmla="*/ 583 h 654"/>
                    <a:gd name="T36" fmla="*/ 583 w 654"/>
                    <a:gd name="T37" fmla="*/ 641 h 654"/>
                    <a:gd name="T38" fmla="*/ 571 w 654"/>
                    <a:gd name="T39" fmla="*/ 649 h 654"/>
                    <a:gd name="T40" fmla="*/ 557 w 654"/>
                    <a:gd name="T41" fmla="*/ 654 h 654"/>
                    <a:gd name="T42" fmla="*/ 543 w 654"/>
                    <a:gd name="T43" fmla="*/ 654 h 654"/>
                    <a:gd name="T44" fmla="*/ 530 w 654"/>
                    <a:gd name="T45" fmla="*/ 649 h 654"/>
                    <a:gd name="T46" fmla="*/ 517 w 654"/>
                    <a:gd name="T47" fmla="*/ 641 h 654"/>
                    <a:gd name="T48" fmla="*/ 289 w 654"/>
                    <a:gd name="T49" fmla="*/ 412 h 654"/>
                    <a:gd name="T50" fmla="*/ 262 w 654"/>
                    <a:gd name="T51" fmla="*/ 510 h 654"/>
                    <a:gd name="T52" fmla="*/ 256 w 654"/>
                    <a:gd name="T53" fmla="*/ 524 h 654"/>
                    <a:gd name="T54" fmla="*/ 246 w 654"/>
                    <a:gd name="T55" fmla="*/ 534 h 654"/>
                    <a:gd name="T56" fmla="*/ 234 w 654"/>
                    <a:gd name="T57" fmla="*/ 541 h 654"/>
                    <a:gd name="T58" fmla="*/ 220 w 654"/>
                    <a:gd name="T59" fmla="*/ 544 h 654"/>
                    <a:gd name="T60" fmla="*/ 205 w 654"/>
                    <a:gd name="T61" fmla="*/ 543 h 654"/>
                    <a:gd name="T62" fmla="*/ 192 w 654"/>
                    <a:gd name="T63" fmla="*/ 536 h 654"/>
                    <a:gd name="T64" fmla="*/ 181 w 654"/>
                    <a:gd name="T65" fmla="*/ 527 h 654"/>
                    <a:gd name="T66" fmla="*/ 174 w 654"/>
                    <a:gd name="T67" fmla="*/ 515 h 654"/>
                    <a:gd name="T68" fmla="*/ 3 w 654"/>
                    <a:gd name="T69" fmla="*/ 62 h 654"/>
                    <a:gd name="T70" fmla="*/ 0 w 654"/>
                    <a:gd name="T71" fmla="*/ 50 h 654"/>
                    <a:gd name="T72" fmla="*/ 0 w 654"/>
                    <a:gd name="T73" fmla="*/ 36 h 654"/>
                    <a:gd name="T74" fmla="*/ 5 w 654"/>
                    <a:gd name="T75" fmla="*/ 24 h 654"/>
                    <a:gd name="T76" fmla="*/ 14 w 654"/>
                    <a:gd name="T77" fmla="*/ 13 h 654"/>
                    <a:gd name="T78" fmla="*/ 24 w 654"/>
                    <a:gd name="T79" fmla="*/ 5 h 654"/>
                    <a:gd name="T80" fmla="*/ 37 w 654"/>
                    <a:gd name="T81" fmla="*/ 1 h 654"/>
                    <a:gd name="T82" fmla="*/ 49 w 654"/>
                    <a:gd name="T83" fmla="*/ 0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54" h="654">
                      <a:moveTo>
                        <a:pt x="49" y="0"/>
                      </a:moveTo>
                      <a:lnTo>
                        <a:pt x="63" y="2"/>
                      </a:lnTo>
                      <a:lnTo>
                        <a:pt x="515" y="174"/>
                      </a:lnTo>
                      <a:lnTo>
                        <a:pt x="527" y="181"/>
                      </a:lnTo>
                      <a:lnTo>
                        <a:pt x="536" y="192"/>
                      </a:lnTo>
                      <a:lnTo>
                        <a:pt x="542" y="205"/>
                      </a:lnTo>
                      <a:lnTo>
                        <a:pt x="544" y="220"/>
                      </a:lnTo>
                      <a:lnTo>
                        <a:pt x="541" y="234"/>
                      </a:lnTo>
                      <a:lnTo>
                        <a:pt x="534" y="247"/>
                      </a:lnTo>
                      <a:lnTo>
                        <a:pt x="524" y="256"/>
                      </a:lnTo>
                      <a:lnTo>
                        <a:pt x="510" y="262"/>
                      </a:lnTo>
                      <a:lnTo>
                        <a:pt x="412" y="289"/>
                      </a:lnTo>
                      <a:lnTo>
                        <a:pt x="641" y="518"/>
                      </a:lnTo>
                      <a:lnTo>
                        <a:pt x="649" y="529"/>
                      </a:lnTo>
                      <a:lnTo>
                        <a:pt x="654" y="543"/>
                      </a:lnTo>
                      <a:lnTo>
                        <a:pt x="654" y="558"/>
                      </a:lnTo>
                      <a:lnTo>
                        <a:pt x="649" y="572"/>
                      </a:lnTo>
                      <a:lnTo>
                        <a:pt x="641" y="583"/>
                      </a:lnTo>
                      <a:lnTo>
                        <a:pt x="583" y="641"/>
                      </a:lnTo>
                      <a:lnTo>
                        <a:pt x="571" y="649"/>
                      </a:lnTo>
                      <a:lnTo>
                        <a:pt x="557" y="654"/>
                      </a:lnTo>
                      <a:lnTo>
                        <a:pt x="543" y="654"/>
                      </a:lnTo>
                      <a:lnTo>
                        <a:pt x="530" y="649"/>
                      </a:lnTo>
                      <a:lnTo>
                        <a:pt x="517" y="641"/>
                      </a:lnTo>
                      <a:lnTo>
                        <a:pt x="289" y="412"/>
                      </a:lnTo>
                      <a:lnTo>
                        <a:pt x="262" y="510"/>
                      </a:lnTo>
                      <a:lnTo>
                        <a:pt x="256" y="524"/>
                      </a:lnTo>
                      <a:lnTo>
                        <a:pt x="246" y="534"/>
                      </a:lnTo>
                      <a:lnTo>
                        <a:pt x="234" y="541"/>
                      </a:lnTo>
                      <a:lnTo>
                        <a:pt x="220" y="544"/>
                      </a:lnTo>
                      <a:lnTo>
                        <a:pt x="205" y="543"/>
                      </a:lnTo>
                      <a:lnTo>
                        <a:pt x="192" y="536"/>
                      </a:lnTo>
                      <a:lnTo>
                        <a:pt x="181" y="527"/>
                      </a:lnTo>
                      <a:lnTo>
                        <a:pt x="174" y="515"/>
                      </a:lnTo>
                      <a:lnTo>
                        <a:pt x="3" y="62"/>
                      </a:lnTo>
                      <a:lnTo>
                        <a:pt x="0" y="50"/>
                      </a:lnTo>
                      <a:lnTo>
                        <a:pt x="0" y="36"/>
                      </a:lnTo>
                      <a:lnTo>
                        <a:pt x="5" y="24"/>
                      </a:lnTo>
                      <a:lnTo>
                        <a:pt x="14" y="13"/>
                      </a:lnTo>
                      <a:lnTo>
                        <a:pt x="24" y="5"/>
                      </a:lnTo>
                      <a:lnTo>
                        <a:pt x="37" y="1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8251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>
            <a:off x="13207" y="2240327"/>
            <a:ext cx="12192000" cy="461767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5D6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3692579" y="621092"/>
            <a:ext cx="4735829" cy="3012124"/>
            <a:chOff x="4204644" y="426020"/>
            <a:chExt cx="3670300" cy="2334417"/>
          </a:xfrm>
        </p:grpSpPr>
        <p:sp>
          <p:nvSpPr>
            <p:cNvPr id="5" name="양쪽 모서리가 둥근 사각형 4"/>
            <p:cNvSpPr/>
            <p:nvPr/>
          </p:nvSpPr>
          <p:spPr>
            <a:xfrm>
              <a:off x="4204644" y="426020"/>
              <a:ext cx="3670300" cy="1254917"/>
            </a:xfrm>
            <a:prstGeom prst="round2SameRect">
              <a:avLst/>
            </a:prstGeom>
            <a:solidFill>
              <a:srgbClr val="F69E8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POWER POINT </a:t>
              </a:r>
              <a:r>
                <a:rPr lang="en-US" altLang="ko-KR" sz="32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PRESENTATION</a:t>
              </a:r>
            </a:p>
          </p:txBody>
        </p:sp>
        <p:sp>
          <p:nvSpPr>
            <p:cNvPr id="6" name="양쪽 모서리가 둥근 사각형 5"/>
            <p:cNvSpPr/>
            <p:nvPr/>
          </p:nvSpPr>
          <p:spPr>
            <a:xfrm>
              <a:off x="4204644" y="1680937"/>
              <a:ext cx="3670300" cy="1079500"/>
            </a:xfrm>
            <a:prstGeom prst="round2SameRect">
              <a:avLst>
                <a:gd name="adj1" fmla="val 0"/>
                <a:gd name="adj2" fmla="val 16667"/>
              </a:avLst>
            </a:prstGeom>
            <a:solidFill>
              <a:srgbClr val="FFFFFF"/>
            </a:solidFill>
            <a:ln>
              <a:noFill/>
            </a:ln>
            <a:effectLst>
              <a:outerShdw blurRad="520700" dist="444500" dir="5400000" sx="81000" sy="8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dirty="0">
                  <a:solidFill>
                    <a:prstClr val="white">
                      <a:lumMod val="50000"/>
                    </a:prstClr>
                  </a:solidFill>
                </a:rPr>
                <a:t>THE BIZCAM Management consultation report</a:t>
              </a: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9040653" y="1542192"/>
            <a:ext cx="1995433" cy="1239325"/>
            <a:chOff x="6355820" y="4138103"/>
            <a:chExt cx="4012420" cy="2492036"/>
          </a:xfrm>
        </p:grpSpPr>
        <p:sp>
          <p:nvSpPr>
            <p:cNvPr id="21" name="양쪽 모서리가 둥근 사각형 20"/>
            <p:cNvSpPr/>
            <p:nvPr/>
          </p:nvSpPr>
          <p:spPr>
            <a:xfrm>
              <a:off x="6697940" y="4295722"/>
              <a:ext cx="3670300" cy="1254917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prstClr val="white"/>
                  </a:solidFill>
                  <a:cs typeface="Aharoni" panose="02010803020104030203" pitchFamily="2" charset="-79"/>
                </a:rPr>
                <a:t>ID Number</a:t>
              </a:r>
              <a:endParaRPr lang="en-US" altLang="ko-KR" sz="500" b="1" dirty="0">
                <a:solidFill>
                  <a:srgbClr val="FFC000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22" name="양쪽 모서리가 둥근 사각형 21"/>
            <p:cNvSpPr/>
            <p:nvPr/>
          </p:nvSpPr>
          <p:spPr>
            <a:xfrm>
              <a:off x="6697940" y="5550639"/>
              <a:ext cx="3670300" cy="1079500"/>
            </a:xfrm>
            <a:prstGeom prst="round2SameRect">
              <a:avLst>
                <a:gd name="adj1" fmla="val 0"/>
                <a:gd name="adj2" fmla="val 16667"/>
              </a:avLst>
            </a:prstGeom>
            <a:solidFill>
              <a:srgbClr val="FFFFFF"/>
            </a:solidFill>
            <a:ln>
              <a:noFill/>
            </a:ln>
            <a:effectLst>
              <a:outerShdw blurRad="520700" dist="444500" dir="5400000" sx="81000" sy="8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20171234</a:t>
              </a: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6355820" y="4138103"/>
              <a:ext cx="684239" cy="684239"/>
              <a:chOff x="9412448" y="596855"/>
              <a:chExt cx="865635" cy="865635"/>
            </a:xfrm>
          </p:grpSpPr>
          <p:sp>
            <p:nvSpPr>
              <p:cNvPr id="24" name="타원 23"/>
              <p:cNvSpPr/>
              <p:nvPr/>
            </p:nvSpPr>
            <p:spPr>
              <a:xfrm>
                <a:off x="9412448" y="596855"/>
                <a:ext cx="865635" cy="865635"/>
              </a:xfrm>
              <a:prstGeom prst="ellipse">
                <a:avLst/>
              </a:prstGeom>
              <a:solidFill>
                <a:srgbClr val="6EBF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Group 14"/>
              <p:cNvGrpSpPr>
                <a:grpSpLocks noChangeAspect="1"/>
              </p:cNvGrpSpPr>
              <p:nvPr/>
            </p:nvGrpSpPr>
            <p:grpSpPr bwMode="auto">
              <a:xfrm>
                <a:off x="9641415" y="856756"/>
                <a:ext cx="407705" cy="345833"/>
                <a:chOff x="3669" y="3943"/>
                <a:chExt cx="626" cy="531"/>
              </a:xfrm>
              <a:solidFill>
                <a:schemeClr val="bg1"/>
              </a:solidFill>
            </p:grpSpPr>
            <p:sp>
              <p:nvSpPr>
                <p:cNvPr id="26" name="Freeform 16"/>
                <p:cNvSpPr>
                  <a:spLocks noEditPoints="1"/>
                </p:cNvSpPr>
                <p:nvPr/>
              </p:nvSpPr>
              <p:spPr bwMode="auto">
                <a:xfrm>
                  <a:off x="3669" y="3943"/>
                  <a:ext cx="626" cy="531"/>
                </a:xfrm>
                <a:custGeom>
                  <a:avLst/>
                  <a:gdLst>
                    <a:gd name="T0" fmla="*/ 1532 w 3756"/>
                    <a:gd name="T1" fmla="*/ 2536 h 3186"/>
                    <a:gd name="T2" fmla="*/ 1516 w 3756"/>
                    <a:gd name="T3" fmla="*/ 2550 h 3186"/>
                    <a:gd name="T4" fmla="*/ 1450 w 3756"/>
                    <a:gd name="T5" fmla="*/ 2904 h 3186"/>
                    <a:gd name="T6" fmla="*/ 1457 w 3756"/>
                    <a:gd name="T7" fmla="*/ 2929 h 3186"/>
                    <a:gd name="T8" fmla="*/ 1481 w 3756"/>
                    <a:gd name="T9" fmla="*/ 2941 h 3186"/>
                    <a:gd name="T10" fmla="*/ 2288 w 3756"/>
                    <a:gd name="T11" fmla="*/ 2937 h 3186"/>
                    <a:gd name="T12" fmla="*/ 2304 w 3756"/>
                    <a:gd name="T13" fmla="*/ 2921 h 3186"/>
                    <a:gd name="T14" fmla="*/ 2306 w 3756"/>
                    <a:gd name="T15" fmla="*/ 2905 h 3186"/>
                    <a:gd name="T16" fmla="*/ 2243 w 3756"/>
                    <a:gd name="T17" fmla="*/ 2560 h 3186"/>
                    <a:gd name="T18" fmla="*/ 2233 w 3756"/>
                    <a:gd name="T19" fmla="*/ 2542 h 3186"/>
                    <a:gd name="T20" fmla="*/ 2214 w 3756"/>
                    <a:gd name="T21" fmla="*/ 2534 h 3186"/>
                    <a:gd name="T22" fmla="*/ 585 w 3756"/>
                    <a:gd name="T23" fmla="*/ 305 h 3186"/>
                    <a:gd name="T24" fmla="*/ 560 w 3756"/>
                    <a:gd name="T25" fmla="*/ 314 h 3186"/>
                    <a:gd name="T26" fmla="*/ 544 w 3756"/>
                    <a:gd name="T27" fmla="*/ 336 h 3186"/>
                    <a:gd name="T28" fmla="*/ 542 w 3756"/>
                    <a:gd name="T29" fmla="*/ 1890 h 3186"/>
                    <a:gd name="T30" fmla="*/ 553 w 3756"/>
                    <a:gd name="T31" fmla="*/ 1921 h 3186"/>
                    <a:gd name="T32" fmla="*/ 3188 w 3756"/>
                    <a:gd name="T33" fmla="*/ 1930 h 3186"/>
                    <a:gd name="T34" fmla="*/ 3211 w 3756"/>
                    <a:gd name="T35" fmla="*/ 1906 h 3186"/>
                    <a:gd name="T36" fmla="*/ 3214 w 3756"/>
                    <a:gd name="T37" fmla="*/ 350 h 3186"/>
                    <a:gd name="T38" fmla="*/ 3206 w 3756"/>
                    <a:gd name="T39" fmla="*/ 324 h 3186"/>
                    <a:gd name="T40" fmla="*/ 3185 w 3756"/>
                    <a:gd name="T41" fmla="*/ 308 h 3186"/>
                    <a:gd name="T42" fmla="*/ 585 w 3756"/>
                    <a:gd name="T43" fmla="*/ 305 h 3186"/>
                    <a:gd name="T44" fmla="*/ 3170 w 3756"/>
                    <a:gd name="T45" fmla="*/ 0 h 3186"/>
                    <a:gd name="T46" fmla="*/ 3263 w 3756"/>
                    <a:gd name="T47" fmla="*/ 13 h 3186"/>
                    <a:gd name="T48" fmla="*/ 3346 w 3756"/>
                    <a:gd name="T49" fmla="*/ 48 h 3186"/>
                    <a:gd name="T50" fmla="*/ 3418 w 3756"/>
                    <a:gd name="T51" fmla="*/ 103 h 3186"/>
                    <a:gd name="T52" fmla="*/ 3473 w 3756"/>
                    <a:gd name="T53" fmla="*/ 173 h 3186"/>
                    <a:gd name="T54" fmla="*/ 3508 w 3756"/>
                    <a:gd name="T55" fmla="*/ 256 h 3186"/>
                    <a:gd name="T56" fmla="*/ 3520 w 3756"/>
                    <a:gd name="T57" fmla="*/ 350 h 3186"/>
                    <a:gd name="T58" fmla="*/ 3518 w 3756"/>
                    <a:gd name="T59" fmla="*/ 1931 h 3186"/>
                    <a:gd name="T60" fmla="*/ 3500 w 3756"/>
                    <a:gd name="T61" fmla="*/ 2009 h 3186"/>
                    <a:gd name="T62" fmla="*/ 3516 w 3756"/>
                    <a:gd name="T63" fmla="*/ 2049 h 3186"/>
                    <a:gd name="T64" fmla="*/ 3754 w 3756"/>
                    <a:gd name="T65" fmla="*/ 3006 h 3186"/>
                    <a:gd name="T66" fmla="*/ 3753 w 3756"/>
                    <a:gd name="T67" fmla="*/ 3060 h 3186"/>
                    <a:gd name="T68" fmla="*/ 3729 w 3756"/>
                    <a:gd name="T69" fmla="*/ 3116 h 3186"/>
                    <a:gd name="T70" fmla="*/ 3687 w 3756"/>
                    <a:gd name="T71" fmla="*/ 3158 h 3186"/>
                    <a:gd name="T72" fmla="*/ 3631 w 3756"/>
                    <a:gd name="T73" fmla="*/ 3182 h 3186"/>
                    <a:gd name="T74" fmla="*/ 157 w 3756"/>
                    <a:gd name="T75" fmla="*/ 3186 h 3186"/>
                    <a:gd name="T76" fmla="*/ 101 w 3756"/>
                    <a:gd name="T77" fmla="*/ 3175 h 3186"/>
                    <a:gd name="T78" fmla="*/ 52 w 3756"/>
                    <a:gd name="T79" fmla="*/ 3146 h 3186"/>
                    <a:gd name="T80" fmla="*/ 18 w 3756"/>
                    <a:gd name="T81" fmla="*/ 3101 h 3186"/>
                    <a:gd name="T82" fmla="*/ 1 w 3756"/>
                    <a:gd name="T83" fmla="*/ 3047 h 3186"/>
                    <a:gd name="T84" fmla="*/ 5 w 3756"/>
                    <a:gd name="T85" fmla="*/ 2991 h 3186"/>
                    <a:gd name="T86" fmla="*/ 247 w 3756"/>
                    <a:gd name="T87" fmla="*/ 2028 h 3186"/>
                    <a:gd name="T88" fmla="*/ 245 w 3756"/>
                    <a:gd name="T89" fmla="*/ 1970 h 3186"/>
                    <a:gd name="T90" fmla="*/ 236 w 3756"/>
                    <a:gd name="T91" fmla="*/ 1890 h 3186"/>
                    <a:gd name="T92" fmla="*/ 239 w 3756"/>
                    <a:gd name="T93" fmla="*/ 302 h 3186"/>
                    <a:gd name="T94" fmla="*/ 263 w 3756"/>
                    <a:gd name="T95" fmla="*/ 214 h 3186"/>
                    <a:gd name="T96" fmla="*/ 308 w 3756"/>
                    <a:gd name="T97" fmla="*/ 136 h 3186"/>
                    <a:gd name="T98" fmla="*/ 372 w 3756"/>
                    <a:gd name="T99" fmla="*/ 73 h 3186"/>
                    <a:gd name="T100" fmla="*/ 450 w 3756"/>
                    <a:gd name="T101" fmla="*/ 27 h 3186"/>
                    <a:gd name="T102" fmla="*/ 538 w 3756"/>
                    <a:gd name="T103" fmla="*/ 3 h 3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756" h="3186">
                      <a:moveTo>
                        <a:pt x="1542" y="2534"/>
                      </a:moveTo>
                      <a:lnTo>
                        <a:pt x="1532" y="2536"/>
                      </a:lnTo>
                      <a:lnTo>
                        <a:pt x="1523" y="2542"/>
                      </a:lnTo>
                      <a:lnTo>
                        <a:pt x="1516" y="2550"/>
                      </a:lnTo>
                      <a:lnTo>
                        <a:pt x="1513" y="2560"/>
                      </a:lnTo>
                      <a:lnTo>
                        <a:pt x="1450" y="2904"/>
                      </a:lnTo>
                      <a:lnTo>
                        <a:pt x="1451" y="2917"/>
                      </a:lnTo>
                      <a:lnTo>
                        <a:pt x="1457" y="2929"/>
                      </a:lnTo>
                      <a:lnTo>
                        <a:pt x="1467" y="2937"/>
                      </a:lnTo>
                      <a:lnTo>
                        <a:pt x="1481" y="2941"/>
                      </a:lnTo>
                      <a:lnTo>
                        <a:pt x="2275" y="2941"/>
                      </a:lnTo>
                      <a:lnTo>
                        <a:pt x="2288" y="2937"/>
                      </a:lnTo>
                      <a:lnTo>
                        <a:pt x="2297" y="2932"/>
                      </a:lnTo>
                      <a:lnTo>
                        <a:pt x="2304" y="2921"/>
                      </a:lnTo>
                      <a:lnTo>
                        <a:pt x="2306" y="2909"/>
                      </a:lnTo>
                      <a:lnTo>
                        <a:pt x="2306" y="2905"/>
                      </a:lnTo>
                      <a:lnTo>
                        <a:pt x="2305" y="2901"/>
                      </a:lnTo>
                      <a:lnTo>
                        <a:pt x="2243" y="2560"/>
                      </a:lnTo>
                      <a:lnTo>
                        <a:pt x="2240" y="2550"/>
                      </a:lnTo>
                      <a:lnTo>
                        <a:pt x="2233" y="2542"/>
                      </a:lnTo>
                      <a:lnTo>
                        <a:pt x="2224" y="2536"/>
                      </a:lnTo>
                      <a:lnTo>
                        <a:pt x="2214" y="2534"/>
                      </a:lnTo>
                      <a:lnTo>
                        <a:pt x="1542" y="2534"/>
                      </a:lnTo>
                      <a:close/>
                      <a:moveTo>
                        <a:pt x="585" y="305"/>
                      </a:moveTo>
                      <a:lnTo>
                        <a:pt x="571" y="308"/>
                      </a:lnTo>
                      <a:lnTo>
                        <a:pt x="560" y="314"/>
                      </a:lnTo>
                      <a:lnTo>
                        <a:pt x="550" y="324"/>
                      </a:lnTo>
                      <a:lnTo>
                        <a:pt x="544" y="336"/>
                      </a:lnTo>
                      <a:lnTo>
                        <a:pt x="542" y="350"/>
                      </a:lnTo>
                      <a:lnTo>
                        <a:pt x="542" y="1890"/>
                      </a:lnTo>
                      <a:lnTo>
                        <a:pt x="544" y="1906"/>
                      </a:lnTo>
                      <a:lnTo>
                        <a:pt x="553" y="1921"/>
                      </a:lnTo>
                      <a:lnTo>
                        <a:pt x="567" y="1930"/>
                      </a:lnTo>
                      <a:lnTo>
                        <a:pt x="3188" y="1930"/>
                      </a:lnTo>
                      <a:lnTo>
                        <a:pt x="3202" y="1921"/>
                      </a:lnTo>
                      <a:lnTo>
                        <a:pt x="3211" y="1906"/>
                      </a:lnTo>
                      <a:lnTo>
                        <a:pt x="3214" y="1890"/>
                      </a:lnTo>
                      <a:lnTo>
                        <a:pt x="3214" y="350"/>
                      </a:lnTo>
                      <a:lnTo>
                        <a:pt x="3212" y="336"/>
                      </a:lnTo>
                      <a:lnTo>
                        <a:pt x="3206" y="324"/>
                      </a:lnTo>
                      <a:lnTo>
                        <a:pt x="3196" y="314"/>
                      </a:lnTo>
                      <a:lnTo>
                        <a:pt x="3185" y="308"/>
                      </a:lnTo>
                      <a:lnTo>
                        <a:pt x="3170" y="305"/>
                      </a:lnTo>
                      <a:lnTo>
                        <a:pt x="585" y="305"/>
                      </a:lnTo>
                      <a:close/>
                      <a:moveTo>
                        <a:pt x="585" y="0"/>
                      </a:moveTo>
                      <a:lnTo>
                        <a:pt x="3170" y="0"/>
                      </a:lnTo>
                      <a:lnTo>
                        <a:pt x="3218" y="3"/>
                      </a:lnTo>
                      <a:lnTo>
                        <a:pt x="3263" y="13"/>
                      </a:lnTo>
                      <a:lnTo>
                        <a:pt x="3306" y="27"/>
                      </a:lnTo>
                      <a:lnTo>
                        <a:pt x="3346" y="48"/>
                      </a:lnTo>
                      <a:lnTo>
                        <a:pt x="3384" y="73"/>
                      </a:lnTo>
                      <a:lnTo>
                        <a:pt x="3418" y="103"/>
                      </a:lnTo>
                      <a:lnTo>
                        <a:pt x="3448" y="136"/>
                      </a:lnTo>
                      <a:lnTo>
                        <a:pt x="3473" y="173"/>
                      </a:lnTo>
                      <a:lnTo>
                        <a:pt x="3493" y="214"/>
                      </a:lnTo>
                      <a:lnTo>
                        <a:pt x="3508" y="256"/>
                      </a:lnTo>
                      <a:lnTo>
                        <a:pt x="3517" y="302"/>
                      </a:lnTo>
                      <a:lnTo>
                        <a:pt x="3520" y="350"/>
                      </a:lnTo>
                      <a:lnTo>
                        <a:pt x="3520" y="1890"/>
                      </a:lnTo>
                      <a:lnTo>
                        <a:pt x="3518" y="1931"/>
                      </a:lnTo>
                      <a:lnTo>
                        <a:pt x="3510" y="1970"/>
                      </a:lnTo>
                      <a:lnTo>
                        <a:pt x="3500" y="2009"/>
                      </a:lnTo>
                      <a:lnTo>
                        <a:pt x="3509" y="2028"/>
                      </a:lnTo>
                      <a:lnTo>
                        <a:pt x="3516" y="2049"/>
                      </a:lnTo>
                      <a:lnTo>
                        <a:pt x="3749" y="2983"/>
                      </a:lnTo>
                      <a:lnTo>
                        <a:pt x="3754" y="3006"/>
                      </a:lnTo>
                      <a:lnTo>
                        <a:pt x="3756" y="3029"/>
                      </a:lnTo>
                      <a:lnTo>
                        <a:pt x="3753" y="3060"/>
                      </a:lnTo>
                      <a:lnTo>
                        <a:pt x="3743" y="3090"/>
                      </a:lnTo>
                      <a:lnTo>
                        <a:pt x="3729" y="3116"/>
                      </a:lnTo>
                      <a:lnTo>
                        <a:pt x="3710" y="3140"/>
                      </a:lnTo>
                      <a:lnTo>
                        <a:pt x="3687" y="3158"/>
                      </a:lnTo>
                      <a:lnTo>
                        <a:pt x="3660" y="3173"/>
                      </a:lnTo>
                      <a:lnTo>
                        <a:pt x="3631" y="3182"/>
                      </a:lnTo>
                      <a:lnTo>
                        <a:pt x="3599" y="3186"/>
                      </a:lnTo>
                      <a:lnTo>
                        <a:pt x="157" y="3186"/>
                      </a:lnTo>
                      <a:lnTo>
                        <a:pt x="129" y="3183"/>
                      </a:lnTo>
                      <a:lnTo>
                        <a:pt x="101" y="3175"/>
                      </a:lnTo>
                      <a:lnTo>
                        <a:pt x="75" y="3163"/>
                      </a:lnTo>
                      <a:lnTo>
                        <a:pt x="52" y="3146"/>
                      </a:lnTo>
                      <a:lnTo>
                        <a:pt x="33" y="3125"/>
                      </a:lnTo>
                      <a:lnTo>
                        <a:pt x="18" y="3101"/>
                      </a:lnTo>
                      <a:lnTo>
                        <a:pt x="7" y="3075"/>
                      </a:lnTo>
                      <a:lnTo>
                        <a:pt x="1" y="3047"/>
                      </a:lnTo>
                      <a:lnTo>
                        <a:pt x="0" y="3019"/>
                      </a:lnTo>
                      <a:lnTo>
                        <a:pt x="5" y="2991"/>
                      </a:lnTo>
                      <a:lnTo>
                        <a:pt x="240" y="2049"/>
                      </a:lnTo>
                      <a:lnTo>
                        <a:pt x="247" y="2028"/>
                      </a:lnTo>
                      <a:lnTo>
                        <a:pt x="256" y="2009"/>
                      </a:lnTo>
                      <a:lnTo>
                        <a:pt x="245" y="1970"/>
                      </a:lnTo>
                      <a:lnTo>
                        <a:pt x="238" y="1931"/>
                      </a:lnTo>
                      <a:lnTo>
                        <a:pt x="236" y="1890"/>
                      </a:lnTo>
                      <a:lnTo>
                        <a:pt x="236" y="350"/>
                      </a:lnTo>
                      <a:lnTo>
                        <a:pt x="239" y="302"/>
                      </a:lnTo>
                      <a:lnTo>
                        <a:pt x="248" y="256"/>
                      </a:lnTo>
                      <a:lnTo>
                        <a:pt x="263" y="214"/>
                      </a:lnTo>
                      <a:lnTo>
                        <a:pt x="283" y="173"/>
                      </a:lnTo>
                      <a:lnTo>
                        <a:pt x="308" y="136"/>
                      </a:lnTo>
                      <a:lnTo>
                        <a:pt x="338" y="103"/>
                      </a:lnTo>
                      <a:lnTo>
                        <a:pt x="372" y="73"/>
                      </a:lnTo>
                      <a:lnTo>
                        <a:pt x="409" y="48"/>
                      </a:lnTo>
                      <a:lnTo>
                        <a:pt x="450" y="27"/>
                      </a:lnTo>
                      <a:lnTo>
                        <a:pt x="493" y="13"/>
                      </a:lnTo>
                      <a:lnTo>
                        <a:pt x="538" y="3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Freeform 17"/>
                <p:cNvSpPr>
                  <a:spLocks/>
                </p:cNvSpPr>
                <p:nvPr/>
              </p:nvSpPr>
              <p:spPr bwMode="auto">
                <a:xfrm>
                  <a:off x="3928" y="4071"/>
                  <a:ext cx="108" cy="109"/>
                </a:xfrm>
                <a:custGeom>
                  <a:avLst/>
                  <a:gdLst>
                    <a:gd name="T0" fmla="*/ 49 w 654"/>
                    <a:gd name="T1" fmla="*/ 0 h 654"/>
                    <a:gd name="T2" fmla="*/ 63 w 654"/>
                    <a:gd name="T3" fmla="*/ 2 h 654"/>
                    <a:gd name="T4" fmla="*/ 515 w 654"/>
                    <a:gd name="T5" fmla="*/ 174 h 654"/>
                    <a:gd name="T6" fmla="*/ 527 w 654"/>
                    <a:gd name="T7" fmla="*/ 181 h 654"/>
                    <a:gd name="T8" fmla="*/ 536 w 654"/>
                    <a:gd name="T9" fmla="*/ 192 h 654"/>
                    <a:gd name="T10" fmla="*/ 542 w 654"/>
                    <a:gd name="T11" fmla="*/ 205 h 654"/>
                    <a:gd name="T12" fmla="*/ 544 w 654"/>
                    <a:gd name="T13" fmla="*/ 220 h 654"/>
                    <a:gd name="T14" fmla="*/ 541 w 654"/>
                    <a:gd name="T15" fmla="*/ 234 h 654"/>
                    <a:gd name="T16" fmla="*/ 534 w 654"/>
                    <a:gd name="T17" fmla="*/ 247 h 654"/>
                    <a:gd name="T18" fmla="*/ 524 w 654"/>
                    <a:gd name="T19" fmla="*/ 256 h 654"/>
                    <a:gd name="T20" fmla="*/ 510 w 654"/>
                    <a:gd name="T21" fmla="*/ 262 h 654"/>
                    <a:gd name="T22" fmla="*/ 412 w 654"/>
                    <a:gd name="T23" fmla="*/ 289 h 654"/>
                    <a:gd name="T24" fmla="*/ 641 w 654"/>
                    <a:gd name="T25" fmla="*/ 518 h 654"/>
                    <a:gd name="T26" fmla="*/ 649 w 654"/>
                    <a:gd name="T27" fmla="*/ 529 h 654"/>
                    <a:gd name="T28" fmla="*/ 654 w 654"/>
                    <a:gd name="T29" fmla="*/ 543 h 654"/>
                    <a:gd name="T30" fmla="*/ 654 w 654"/>
                    <a:gd name="T31" fmla="*/ 558 h 654"/>
                    <a:gd name="T32" fmla="*/ 649 w 654"/>
                    <a:gd name="T33" fmla="*/ 572 h 654"/>
                    <a:gd name="T34" fmla="*/ 641 w 654"/>
                    <a:gd name="T35" fmla="*/ 583 h 654"/>
                    <a:gd name="T36" fmla="*/ 583 w 654"/>
                    <a:gd name="T37" fmla="*/ 641 h 654"/>
                    <a:gd name="T38" fmla="*/ 571 w 654"/>
                    <a:gd name="T39" fmla="*/ 649 h 654"/>
                    <a:gd name="T40" fmla="*/ 557 w 654"/>
                    <a:gd name="T41" fmla="*/ 654 h 654"/>
                    <a:gd name="T42" fmla="*/ 543 w 654"/>
                    <a:gd name="T43" fmla="*/ 654 h 654"/>
                    <a:gd name="T44" fmla="*/ 530 w 654"/>
                    <a:gd name="T45" fmla="*/ 649 h 654"/>
                    <a:gd name="T46" fmla="*/ 517 w 654"/>
                    <a:gd name="T47" fmla="*/ 641 h 654"/>
                    <a:gd name="T48" fmla="*/ 289 w 654"/>
                    <a:gd name="T49" fmla="*/ 412 h 654"/>
                    <a:gd name="T50" fmla="*/ 262 w 654"/>
                    <a:gd name="T51" fmla="*/ 510 h 654"/>
                    <a:gd name="T52" fmla="*/ 256 w 654"/>
                    <a:gd name="T53" fmla="*/ 524 h 654"/>
                    <a:gd name="T54" fmla="*/ 246 w 654"/>
                    <a:gd name="T55" fmla="*/ 534 h 654"/>
                    <a:gd name="T56" fmla="*/ 234 w 654"/>
                    <a:gd name="T57" fmla="*/ 541 h 654"/>
                    <a:gd name="T58" fmla="*/ 220 w 654"/>
                    <a:gd name="T59" fmla="*/ 544 h 654"/>
                    <a:gd name="T60" fmla="*/ 205 w 654"/>
                    <a:gd name="T61" fmla="*/ 543 h 654"/>
                    <a:gd name="T62" fmla="*/ 192 w 654"/>
                    <a:gd name="T63" fmla="*/ 536 h 654"/>
                    <a:gd name="T64" fmla="*/ 181 w 654"/>
                    <a:gd name="T65" fmla="*/ 527 h 654"/>
                    <a:gd name="T66" fmla="*/ 174 w 654"/>
                    <a:gd name="T67" fmla="*/ 515 h 654"/>
                    <a:gd name="T68" fmla="*/ 3 w 654"/>
                    <a:gd name="T69" fmla="*/ 62 h 654"/>
                    <a:gd name="T70" fmla="*/ 0 w 654"/>
                    <a:gd name="T71" fmla="*/ 50 h 654"/>
                    <a:gd name="T72" fmla="*/ 0 w 654"/>
                    <a:gd name="T73" fmla="*/ 36 h 654"/>
                    <a:gd name="T74" fmla="*/ 5 w 654"/>
                    <a:gd name="T75" fmla="*/ 24 h 654"/>
                    <a:gd name="T76" fmla="*/ 14 w 654"/>
                    <a:gd name="T77" fmla="*/ 13 h 654"/>
                    <a:gd name="T78" fmla="*/ 24 w 654"/>
                    <a:gd name="T79" fmla="*/ 5 h 654"/>
                    <a:gd name="T80" fmla="*/ 37 w 654"/>
                    <a:gd name="T81" fmla="*/ 1 h 654"/>
                    <a:gd name="T82" fmla="*/ 49 w 654"/>
                    <a:gd name="T83" fmla="*/ 0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54" h="654">
                      <a:moveTo>
                        <a:pt x="49" y="0"/>
                      </a:moveTo>
                      <a:lnTo>
                        <a:pt x="63" y="2"/>
                      </a:lnTo>
                      <a:lnTo>
                        <a:pt x="515" y="174"/>
                      </a:lnTo>
                      <a:lnTo>
                        <a:pt x="527" y="181"/>
                      </a:lnTo>
                      <a:lnTo>
                        <a:pt x="536" y="192"/>
                      </a:lnTo>
                      <a:lnTo>
                        <a:pt x="542" y="205"/>
                      </a:lnTo>
                      <a:lnTo>
                        <a:pt x="544" y="220"/>
                      </a:lnTo>
                      <a:lnTo>
                        <a:pt x="541" y="234"/>
                      </a:lnTo>
                      <a:lnTo>
                        <a:pt x="534" y="247"/>
                      </a:lnTo>
                      <a:lnTo>
                        <a:pt x="524" y="256"/>
                      </a:lnTo>
                      <a:lnTo>
                        <a:pt x="510" y="262"/>
                      </a:lnTo>
                      <a:lnTo>
                        <a:pt x="412" y="289"/>
                      </a:lnTo>
                      <a:lnTo>
                        <a:pt x="641" y="518"/>
                      </a:lnTo>
                      <a:lnTo>
                        <a:pt x="649" y="529"/>
                      </a:lnTo>
                      <a:lnTo>
                        <a:pt x="654" y="543"/>
                      </a:lnTo>
                      <a:lnTo>
                        <a:pt x="654" y="558"/>
                      </a:lnTo>
                      <a:lnTo>
                        <a:pt x="649" y="572"/>
                      </a:lnTo>
                      <a:lnTo>
                        <a:pt x="641" y="583"/>
                      </a:lnTo>
                      <a:lnTo>
                        <a:pt x="583" y="641"/>
                      </a:lnTo>
                      <a:lnTo>
                        <a:pt x="571" y="649"/>
                      </a:lnTo>
                      <a:lnTo>
                        <a:pt x="557" y="654"/>
                      </a:lnTo>
                      <a:lnTo>
                        <a:pt x="543" y="654"/>
                      </a:lnTo>
                      <a:lnTo>
                        <a:pt x="530" y="649"/>
                      </a:lnTo>
                      <a:lnTo>
                        <a:pt x="517" y="641"/>
                      </a:lnTo>
                      <a:lnTo>
                        <a:pt x="289" y="412"/>
                      </a:lnTo>
                      <a:lnTo>
                        <a:pt x="262" y="510"/>
                      </a:lnTo>
                      <a:lnTo>
                        <a:pt x="256" y="524"/>
                      </a:lnTo>
                      <a:lnTo>
                        <a:pt x="246" y="534"/>
                      </a:lnTo>
                      <a:lnTo>
                        <a:pt x="234" y="541"/>
                      </a:lnTo>
                      <a:lnTo>
                        <a:pt x="220" y="544"/>
                      </a:lnTo>
                      <a:lnTo>
                        <a:pt x="205" y="543"/>
                      </a:lnTo>
                      <a:lnTo>
                        <a:pt x="192" y="536"/>
                      </a:lnTo>
                      <a:lnTo>
                        <a:pt x="181" y="527"/>
                      </a:lnTo>
                      <a:lnTo>
                        <a:pt x="174" y="515"/>
                      </a:lnTo>
                      <a:lnTo>
                        <a:pt x="3" y="62"/>
                      </a:lnTo>
                      <a:lnTo>
                        <a:pt x="0" y="50"/>
                      </a:lnTo>
                      <a:lnTo>
                        <a:pt x="0" y="36"/>
                      </a:lnTo>
                      <a:lnTo>
                        <a:pt x="5" y="24"/>
                      </a:lnTo>
                      <a:lnTo>
                        <a:pt x="14" y="13"/>
                      </a:lnTo>
                      <a:lnTo>
                        <a:pt x="24" y="5"/>
                      </a:lnTo>
                      <a:lnTo>
                        <a:pt x="37" y="1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70" name="그룹 69"/>
          <p:cNvGrpSpPr/>
          <p:nvPr/>
        </p:nvGrpSpPr>
        <p:grpSpPr>
          <a:xfrm>
            <a:off x="970813" y="1542192"/>
            <a:ext cx="1944527" cy="1207708"/>
            <a:chOff x="6355820" y="4138103"/>
            <a:chExt cx="4012420" cy="2492036"/>
          </a:xfrm>
        </p:grpSpPr>
        <p:sp>
          <p:nvSpPr>
            <p:cNvPr id="71" name="양쪽 모서리가 둥근 사각형 70"/>
            <p:cNvSpPr/>
            <p:nvPr/>
          </p:nvSpPr>
          <p:spPr>
            <a:xfrm>
              <a:off x="6697940" y="4295722"/>
              <a:ext cx="3670300" cy="1254917"/>
            </a:xfrm>
            <a:prstGeom prst="round2Same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prstClr val="white"/>
                  </a:solidFill>
                  <a:cs typeface="Aharoni" panose="02010803020104030203" pitchFamily="2" charset="-79"/>
                </a:rPr>
                <a:t>Major</a:t>
              </a:r>
              <a:endParaRPr lang="en-US" altLang="ko-KR" sz="500" b="1" dirty="0">
                <a:solidFill>
                  <a:srgbClr val="FFC000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2" name="양쪽 모서리가 둥근 사각형 71"/>
            <p:cNvSpPr/>
            <p:nvPr/>
          </p:nvSpPr>
          <p:spPr>
            <a:xfrm>
              <a:off x="6697940" y="5550639"/>
              <a:ext cx="3670300" cy="1079500"/>
            </a:xfrm>
            <a:prstGeom prst="round2SameRect">
              <a:avLst>
                <a:gd name="adj1" fmla="val 0"/>
                <a:gd name="adj2" fmla="val 16667"/>
              </a:avLst>
            </a:prstGeom>
            <a:solidFill>
              <a:srgbClr val="FFFFFF"/>
            </a:solidFill>
            <a:ln>
              <a:noFill/>
            </a:ln>
            <a:effectLst>
              <a:outerShdw blurRad="520700" dist="444500" dir="5400000" sx="81000" sy="8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경영학과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grpSp>
          <p:nvGrpSpPr>
            <p:cNvPr id="73" name="그룹 72"/>
            <p:cNvGrpSpPr/>
            <p:nvPr/>
          </p:nvGrpSpPr>
          <p:grpSpPr>
            <a:xfrm>
              <a:off x="6355820" y="4138103"/>
              <a:ext cx="684239" cy="684239"/>
              <a:chOff x="9412448" y="596855"/>
              <a:chExt cx="865635" cy="865635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9412448" y="596855"/>
                <a:ext cx="865635" cy="865635"/>
              </a:xfrm>
              <a:prstGeom prst="ellipse">
                <a:avLst/>
              </a:prstGeom>
              <a:solidFill>
                <a:srgbClr val="6EBF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5" name="Group 14"/>
              <p:cNvGrpSpPr>
                <a:grpSpLocks noChangeAspect="1"/>
              </p:cNvGrpSpPr>
              <p:nvPr/>
            </p:nvGrpSpPr>
            <p:grpSpPr bwMode="auto">
              <a:xfrm>
                <a:off x="9641415" y="856756"/>
                <a:ext cx="407705" cy="345833"/>
                <a:chOff x="3669" y="3943"/>
                <a:chExt cx="626" cy="531"/>
              </a:xfrm>
              <a:solidFill>
                <a:schemeClr val="bg1"/>
              </a:solidFill>
            </p:grpSpPr>
            <p:sp>
              <p:nvSpPr>
                <p:cNvPr id="76" name="Freeform 16"/>
                <p:cNvSpPr>
                  <a:spLocks noEditPoints="1"/>
                </p:cNvSpPr>
                <p:nvPr/>
              </p:nvSpPr>
              <p:spPr bwMode="auto">
                <a:xfrm>
                  <a:off x="3669" y="3943"/>
                  <a:ext cx="626" cy="531"/>
                </a:xfrm>
                <a:custGeom>
                  <a:avLst/>
                  <a:gdLst>
                    <a:gd name="T0" fmla="*/ 1532 w 3756"/>
                    <a:gd name="T1" fmla="*/ 2536 h 3186"/>
                    <a:gd name="T2" fmla="*/ 1516 w 3756"/>
                    <a:gd name="T3" fmla="*/ 2550 h 3186"/>
                    <a:gd name="T4" fmla="*/ 1450 w 3756"/>
                    <a:gd name="T5" fmla="*/ 2904 h 3186"/>
                    <a:gd name="T6" fmla="*/ 1457 w 3756"/>
                    <a:gd name="T7" fmla="*/ 2929 h 3186"/>
                    <a:gd name="T8" fmla="*/ 1481 w 3756"/>
                    <a:gd name="T9" fmla="*/ 2941 h 3186"/>
                    <a:gd name="T10" fmla="*/ 2288 w 3756"/>
                    <a:gd name="T11" fmla="*/ 2937 h 3186"/>
                    <a:gd name="T12" fmla="*/ 2304 w 3756"/>
                    <a:gd name="T13" fmla="*/ 2921 h 3186"/>
                    <a:gd name="T14" fmla="*/ 2306 w 3756"/>
                    <a:gd name="T15" fmla="*/ 2905 h 3186"/>
                    <a:gd name="T16" fmla="*/ 2243 w 3756"/>
                    <a:gd name="T17" fmla="*/ 2560 h 3186"/>
                    <a:gd name="T18" fmla="*/ 2233 w 3756"/>
                    <a:gd name="T19" fmla="*/ 2542 h 3186"/>
                    <a:gd name="T20" fmla="*/ 2214 w 3756"/>
                    <a:gd name="T21" fmla="*/ 2534 h 3186"/>
                    <a:gd name="T22" fmla="*/ 585 w 3756"/>
                    <a:gd name="T23" fmla="*/ 305 h 3186"/>
                    <a:gd name="T24" fmla="*/ 560 w 3756"/>
                    <a:gd name="T25" fmla="*/ 314 h 3186"/>
                    <a:gd name="T26" fmla="*/ 544 w 3756"/>
                    <a:gd name="T27" fmla="*/ 336 h 3186"/>
                    <a:gd name="T28" fmla="*/ 542 w 3756"/>
                    <a:gd name="T29" fmla="*/ 1890 h 3186"/>
                    <a:gd name="T30" fmla="*/ 553 w 3756"/>
                    <a:gd name="T31" fmla="*/ 1921 h 3186"/>
                    <a:gd name="T32" fmla="*/ 3188 w 3756"/>
                    <a:gd name="T33" fmla="*/ 1930 h 3186"/>
                    <a:gd name="T34" fmla="*/ 3211 w 3756"/>
                    <a:gd name="T35" fmla="*/ 1906 h 3186"/>
                    <a:gd name="T36" fmla="*/ 3214 w 3756"/>
                    <a:gd name="T37" fmla="*/ 350 h 3186"/>
                    <a:gd name="T38" fmla="*/ 3206 w 3756"/>
                    <a:gd name="T39" fmla="*/ 324 h 3186"/>
                    <a:gd name="T40" fmla="*/ 3185 w 3756"/>
                    <a:gd name="T41" fmla="*/ 308 h 3186"/>
                    <a:gd name="T42" fmla="*/ 585 w 3756"/>
                    <a:gd name="T43" fmla="*/ 305 h 3186"/>
                    <a:gd name="T44" fmla="*/ 3170 w 3756"/>
                    <a:gd name="T45" fmla="*/ 0 h 3186"/>
                    <a:gd name="T46" fmla="*/ 3263 w 3756"/>
                    <a:gd name="T47" fmla="*/ 13 h 3186"/>
                    <a:gd name="T48" fmla="*/ 3346 w 3756"/>
                    <a:gd name="T49" fmla="*/ 48 h 3186"/>
                    <a:gd name="T50" fmla="*/ 3418 w 3756"/>
                    <a:gd name="T51" fmla="*/ 103 h 3186"/>
                    <a:gd name="T52" fmla="*/ 3473 w 3756"/>
                    <a:gd name="T53" fmla="*/ 173 h 3186"/>
                    <a:gd name="T54" fmla="*/ 3508 w 3756"/>
                    <a:gd name="T55" fmla="*/ 256 h 3186"/>
                    <a:gd name="T56" fmla="*/ 3520 w 3756"/>
                    <a:gd name="T57" fmla="*/ 350 h 3186"/>
                    <a:gd name="T58" fmla="*/ 3518 w 3756"/>
                    <a:gd name="T59" fmla="*/ 1931 h 3186"/>
                    <a:gd name="T60" fmla="*/ 3500 w 3756"/>
                    <a:gd name="T61" fmla="*/ 2009 h 3186"/>
                    <a:gd name="T62" fmla="*/ 3516 w 3756"/>
                    <a:gd name="T63" fmla="*/ 2049 h 3186"/>
                    <a:gd name="T64" fmla="*/ 3754 w 3756"/>
                    <a:gd name="T65" fmla="*/ 3006 h 3186"/>
                    <a:gd name="T66" fmla="*/ 3753 w 3756"/>
                    <a:gd name="T67" fmla="*/ 3060 h 3186"/>
                    <a:gd name="T68" fmla="*/ 3729 w 3756"/>
                    <a:gd name="T69" fmla="*/ 3116 h 3186"/>
                    <a:gd name="T70" fmla="*/ 3687 w 3756"/>
                    <a:gd name="T71" fmla="*/ 3158 h 3186"/>
                    <a:gd name="T72" fmla="*/ 3631 w 3756"/>
                    <a:gd name="T73" fmla="*/ 3182 h 3186"/>
                    <a:gd name="T74" fmla="*/ 157 w 3756"/>
                    <a:gd name="T75" fmla="*/ 3186 h 3186"/>
                    <a:gd name="T76" fmla="*/ 101 w 3756"/>
                    <a:gd name="T77" fmla="*/ 3175 h 3186"/>
                    <a:gd name="T78" fmla="*/ 52 w 3756"/>
                    <a:gd name="T79" fmla="*/ 3146 h 3186"/>
                    <a:gd name="T80" fmla="*/ 18 w 3756"/>
                    <a:gd name="T81" fmla="*/ 3101 h 3186"/>
                    <a:gd name="T82" fmla="*/ 1 w 3756"/>
                    <a:gd name="T83" fmla="*/ 3047 h 3186"/>
                    <a:gd name="T84" fmla="*/ 5 w 3756"/>
                    <a:gd name="T85" fmla="*/ 2991 h 3186"/>
                    <a:gd name="T86" fmla="*/ 247 w 3756"/>
                    <a:gd name="T87" fmla="*/ 2028 h 3186"/>
                    <a:gd name="T88" fmla="*/ 245 w 3756"/>
                    <a:gd name="T89" fmla="*/ 1970 h 3186"/>
                    <a:gd name="T90" fmla="*/ 236 w 3756"/>
                    <a:gd name="T91" fmla="*/ 1890 h 3186"/>
                    <a:gd name="T92" fmla="*/ 239 w 3756"/>
                    <a:gd name="T93" fmla="*/ 302 h 3186"/>
                    <a:gd name="T94" fmla="*/ 263 w 3756"/>
                    <a:gd name="T95" fmla="*/ 214 h 3186"/>
                    <a:gd name="T96" fmla="*/ 308 w 3756"/>
                    <a:gd name="T97" fmla="*/ 136 h 3186"/>
                    <a:gd name="T98" fmla="*/ 372 w 3756"/>
                    <a:gd name="T99" fmla="*/ 73 h 3186"/>
                    <a:gd name="T100" fmla="*/ 450 w 3756"/>
                    <a:gd name="T101" fmla="*/ 27 h 3186"/>
                    <a:gd name="T102" fmla="*/ 538 w 3756"/>
                    <a:gd name="T103" fmla="*/ 3 h 3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756" h="3186">
                      <a:moveTo>
                        <a:pt x="1542" y="2534"/>
                      </a:moveTo>
                      <a:lnTo>
                        <a:pt x="1532" y="2536"/>
                      </a:lnTo>
                      <a:lnTo>
                        <a:pt x="1523" y="2542"/>
                      </a:lnTo>
                      <a:lnTo>
                        <a:pt x="1516" y="2550"/>
                      </a:lnTo>
                      <a:lnTo>
                        <a:pt x="1513" y="2560"/>
                      </a:lnTo>
                      <a:lnTo>
                        <a:pt x="1450" y="2904"/>
                      </a:lnTo>
                      <a:lnTo>
                        <a:pt x="1451" y="2917"/>
                      </a:lnTo>
                      <a:lnTo>
                        <a:pt x="1457" y="2929"/>
                      </a:lnTo>
                      <a:lnTo>
                        <a:pt x="1467" y="2937"/>
                      </a:lnTo>
                      <a:lnTo>
                        <a:pt x="1481" y="2941"/>
                      </a:lnTo>
                      <a:lnTo>
                        <a:pt x="2275" y="2941"/>
                      </a:lnTo>
                      <a:lnTo>
                        <a:pt x="2288" y="2937"/>
                      </a:lnTo>
                      <a:lnTo>
                        <a:pt x="2297" y="2932"/>
                      </a:lnTo>
                      <a:lnTo>
                        <a:pt x="2304" y="2921"/>
                      </a:lnTo>
                      <a:lnTo>
                        <a:pt x="2306" y="2909"/>
                      </a:lnTo>
                      <a:lnTo>
                        <a:pt x="2306" y="2905"/>
                      </a:lnTo>
                      <a:lnTo>
                        <a:pt x="2305" y="2901"/>
                      </a:lnTo>
                      <a:lnTo>
                        <a:pt x="2243" y="2560"/>
                      </a:lnTo>
                      <a:lnTo>
                        <a:pt x="2240" y="2550"/>
                      </a:lnTo>
                      <a:lnTo>
                        <a:pt x="2233" y="2542"/>
                      </a:lnTo>
                      <a:lnTo>
                        <a:pt x="2224" y="2536"/>
                      </a:lnTo>
                      <a:lnTo>
                        <a:pt x="2214" y="2534"/>
                      </a:lnTo>
                      <a:lnTo>
                        <a:pt x="1542" y="2534"/>
                      </a:lnTo>
                      <a:close/>
                      <a:moveTo>
                        <a:pt x="585" y="305"/>
                      </a:moveTo>
                      <a:lnTo>
                        <a:pt x="571" y="308"/>
                      </a:lnTo>
                      <a:lnTo>
                        <a:pt x="560" y="314"/>
                      </a:lnTo>
                      <a:lnTo>
                        <a:pt x="550" y="324"/>
                      </a:lnTo>
                      <a:lnTo>
                        <a:pt x="544" y="336"/>
                      </a:lnTo>
                      <a:lnTo>
                        <a:pt x="542" y="350"/>
                      </a:lnTo>
                      <a:lnTo>
                        <a:pt x="542" y="1890"/>
                      </a:lnTo>
                      <a:lnTo>
                        <a:pt x="544" y="1906"/>
                      </a:lnTo>
                      <a:lnTo>
                        <a:pt x="553" y="1921"/>
                      </a:lnTo>
                      <a:lnTo>
                        <a:pt x="567" y="1930"/>
                      </a:lnTo>
                      <a:lnTo>
                        <a:pt x="3188" y="1930"/>
                      </a:lnTo>
                      <a:lnTo>
                        <a:pt x="3202" y="1921"/>
                      </a:lnTo>
                      <a:lnTo>
                        <a:pt x="3211" y="1906"/>
                      </a:lnTo>
                      <a:lnTo>
                        <a:pt x="3214" y="1890"/>
                      </a:lnTo>
                      <a:lnTo>
                        <a:pt x="3214" y="350"/>
                      </a:lnTo>
                      <a:lnTo>
                        <a:pt x="3212" y="336"/>
                      </a:lnTo>
                      <a:lnTo>
                        <a:pt x="3206" y="324"/>
                      </a:lnTo>
                      <a:lnTo>
                        <a:pt x="3196" y="314"/>
                      </a:lnTo>
                      <a:lnTo>
                        <a:pt x="3185" y="308"/>
                      </a:lnTo>
                      <a:lnTo>
                        <a:pt x="3170" y="305"/>
                      </a:lnTo>
                      <a:lnTo>
                        <a:pt x="585" y="305"/>
                      </a:lnTo>
                      <a:close/>
                      <a:moveTo>
                        <a:pt x="585" y="0"/>
                      </a:moveTo>
                      <a:lnTo>
                        <a:pt x="3170" y="0"/>
                      </a:lnTo>
                      <a:lnTo>
                        <a:pt x="3218" y="3"/>
                      </a:lnTo>
                      <a:lnTo>
                        <a:pt x="3263" y="13"/>
                      </a:lnTo>
                      <a:lnTo>
                        <a:pt x="3306" y="27"/>
                      </a:lnTo>
                      <a:lnTo>
                        <a:pt x="3346" y="48"/>
                      </a:lnTo>
                      <a:lnTo>
                        <a:pt x="3384" y="73"/>
                      </a:lnTo>
                      <a:lnTo>
                        <a:pt x="3418" y="103"/>
                      </a:lnTo>
                      <a:lnTo>
                        <a:pt x="3448" y="136"/>
                      </a:lnTo>
                      <a:lnTo>
                        <a:pt x="3473" y="173"/>
                      </a:lnTo>
                      <a:lnTo>
                        <a:pt x="3493" y="214"/>
                      </a:lnTo>
                      <a:lnTo>
                        <a:pt x="3508" y="256"/>
                      </a:lnTo>
                      <a:lnTo>
                        <a:pt x="3517" y="302"/>
                      </a:lnTo>
                      <a:lnTo>
                        <a:pt x="3520" y="350"/>
                      </a:lnTo>
                      <a:lnTo>
                        <a:pt x="3520" y="1890"/>
                      </a:lnTo>
                      <a:lnTo>
                        <a:pt x="3518" y="1931"/>
                      </a:lnTo>
                      <a:lnTo>
                        <a:pt x="3510" y="1970"/>
                      </a:lnTo>
                      <a:lnTo>
                        <a:pt x="3500" y="2009"/>
                      </a:lnTo>
                      <a:lnTo>
                        <a:pt x="3509" y="2028"/>
                      </a:lnTo>
                      <a:lnTo>
                        <a:pt x="3516" y="2049"/>
                      </a:lnTo>
                      <a:lnTo>
                        <a:pt x="3749" y="2983"/>
                      </a:lnTo>
                      <a:lnTo>
                        <a:pt x="3754" y="3006"/>
                      </a:lnTo>
                      <a:lnTo>
                        <a:pt x="3756" y="3029"/>
                      </a:lnTo>
                      <a:lnTo>
                        <a:pt x="3753" y="3060"/>
                      </a:lnTo>
                      <a:lnTo>
                        <a:pt x="3743" y="3090"/>
                      </a:lnTo>
                      <a:lnTo>
                        <a:pt x="3729" y="3116"/>
                      </a:lnTo>
                      <a:lnTo>
                        <a:pt x="3710" y="3140"/>
                      </a:lnTo>
                      <a:lnTo>
                        <a:pt x="3687" y="3158"/>
                      </a:lnTo>
                      <a:lnTo>
                        <a:pt x="3660" y="3173"/>
                      </a:lnTo>
                      <a:lnTo>
                        <a:pt x="3631" y="3182"/>
                      </a:lnTo>
                      <a:lnTo>
                        <a:pt x="3599" y="3186"/>
                      </a:lnTo>
                      <a:lnTo>
                        <a:pt x="157" y="3186"/>
                      </a:lnTo>
                      <a:lnTo>
                        <a:pt x="129" y="3183"/>
                      </a:lnTo>
                      <a:lnTo>
                        <a:pt x="101" y="3175"/>
                      </a:lnTo>
                      <a:lnTo>
                        <a:pt x="75" y="3163"/>
                      </a:lnTo>
                      <a:lnTo>
                        <a:pt x="52" y="3146"/>
                      </a:lnTo>
                      <a:lnTo>
                        <a:pt x="33" y="3125"/>
                      </a:lnTo>
                      <a:lnTo>
                        <a:pt x="18" y="3101"/>
                      </a:lnTo>
                      <a:lnTo>
                        <a:pt x="7" y="3075"/>
                      </a:lnTo>
                      <a:lnTo>
                        <a:pt x="1" y="3047"/>
                      </a:lnTo>
                      <a:lnTo>
                        <a:pt x="0" y="3019"/>
                      </a:lnTo>
                      <a:lnTo>
                        <a:pt x="5" y="2991"/>
                      </a:lnTo>
                      <a:lnTo>
                        <a:pt x="240" y="2049"/>
                      </a:lnTo>
                      <a:lnTo>
                        <a:pt x="247" y="2028"/>
                      </a:lnTo>
                      <a:lnTo>
                        <a:pt x="256" y="2009"/>
                      </a:lnTo>
                      <a:lnTo>
                        <a:pt x="245" y="1970"/>
                      </a:lnTo>
                      <a:lnTo>
                        <a:pt x="238" y="1931"/>
                      </a:lnTo>
                      <a:lnTo>
                        <a:pt x="236" y="1890"/>
                      </a:lnTo>
                      <a:lnTo>
                        <a:pt x="236" y="350"/>
                      </a:lnTo>
                      <a:lnTo>
                        <a:pt x="239" y="302"/>
                      </a:lnTo>
                      <a:lnTo>
                        <a:pt x="248" y="256"/>
                      </a:lnTo>
                      <a:lnTo>
                        <a:pt x="263" y="214"/>
                      </a:lnTo>
                      <a:lnTo>
                        <a:pt x="283" y="173"/>
                      </a:lnTo>
                      <a:lnTo>
                        <a:pt x="308" y="136"/>
                      </a:lnTo>
                      <a:lnTo>
                        <a:pt x="338" y="103"/>
                      </a:lnTo>
                      <a:lnTo>
                        <a:pt x="372" y="73"/>
                      </a:lnTo>
                      <a:lnTo>
                        <a:pt x="409" y="48"/>
                      </a:lnTo>
                      <a:lnTo>
                        <a:pt x="450" y="27"/>
                      </a:lnTo>
                      <a:lnTo>
                        <a:pt x="493" y="13"/>
                      </a:lnTo>
                      <a:lnTo>
                        <a:pt x="538" y="3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Freeform 17"/>
                <p:cNvSpPr>
                  <a:spLocks/>
                </p:cNvSpPr>
                <p:nvPr/>
              </p:nvSpPr>
              <p:spPr bwMode="auto">
                <a:xfrm>
                  <a:off x="3928" y="4071"/>
                  <a:ext cx="108" cy="109"/>
                </a:xfrm>
                <a:custGeom>
                  <a:avLst/>
                  <a:gdLst>
                    <a:gd name="T0" fmla="*/ 49 w 654"/>
                    <a:gd name="T1" fmla="*/ 0 h 654"/>
                    <a:gd name="T2" fmla="*/ 63 w 654"/>
                    <a:gd name="T3" fmla="*/ 2 h 654"/>
                    <a:gd name="T4" fmla="*/ 515 w 654"/>
                    <a:gd name="T5" fmla="*/ 174 h 654"/>
                    <a:gd name="T6" fmla="*/ 527 w 654"/>
                    <a:gd name="T7" fmla="*/ 181 h 654"/>
                    <a:gd name="T8" fmla="*/ 536 w 654"/>
                    <a:gd name="T9" fmla="*/ 192 h 654"/>
                    <a:gd name="T10" fmla="*/ 542 w 654"/>
                    <a:gd name="T11" fmla="*/ 205 h 654"/>
                    <a:gd name="T12" fmla="*/ 544 w 654"/>
                    <a:gd name="T13" fmla="*/ 220 h 654"/>
                    <a:gd name="T14" fmla="*/ 541 w 654"/>
                    <a:gd name="T15" fmla="*/ 234 h 654"/>
                    <a:gd name="T16" fmla="*/ 534 w 654"/>
                    <a:gd name="T17" fmla="*/ 247 h 654"/>
                    <a:gd name="T18" fmla="*/ 524 w 654"/>
                    <a:gd name="T19" fmla="*/ 256 h 654"/>
                    <a:gd name="T20" fmla="*/ 510 w 654"/>
                    <a:gd name="T21" fmla="*/ 262 h 654"/>
                    <a:gd name="T22" fmla="*/ 412 w 654"/>
                    <a:gd name="T23" fmla="*/ 289 h 654"/>
                    <a:gd name="T24" fmla="*/ 641 w 654"/>
                    <a:gd name="T25" fmla="*/ 518 h 654"/>
                    <a:gd name="T26" fmla="*/ 649 w 654"/>
                    <a:gd name="T27" fmla="*/ 529 h 654"/>
                    <a:gd name="T28" fmla="*/ 654 w 654"/>
                    <a:gd name="T29" fmla="*/ 543 h 654"/>
                    <a:gd name="T30" fmla="*/ 654 w 654"/>
                    <a:gd name="T31" fmla="*/ 558 h 654"/>
                    <a:gd name="T32" fmla="*/ 649 w 654"/>
                    <a:gd name="T33" fmla="*/ 572 h 654"/>
                    <a:gd name="T34" fmla="*/ 641 w 654"/>
                    <a:gd name="T35" fmla="*/ 583 h 654"/>
                    <a:gd name="T36" fmla="*/ 583 w 654"/>
                    <a:gd name="T37" fmla="*/ 641 h 654"/>
                    <a:gd name="T38" fmla="*/ 571 w 654"/>
                    <a:gd name="T39" fmla="*/ 649 h 654"/>
                    <a:gd name="T40" fmla="*/ 557 w 654"/>
                    <a:gd name="T41" fmla="*/ 654 h 654"/>
                    <a:gd name="T42" fmla="*/ 543 w 654"/>
                    <a:gd name="T43" fmla="*/ 654 h 654"/>
                    <a:gd name="T44" fmla="*/ 530 w 654"/>
                    <a:gd name="T45" fmla="*/ 649 h 654"/>
                    <a:gd name="T46" fmla="*/ 517 w 654"/>
                    <a:gd name="T47" fmla="*/ 641 h 654"/>
                    <a:gd name="T48" fmla="*/ 289 w 654"/>
                    <a:gd name="T49" fmla="*/ 412 h 654"/>
                    <a:gd name="T50" fmla="*/ 262 w 654"/>
                    <a:gd name="T51" fmla="*/ 510 h 654"/>
                    <a:gd name="T52" fmla="*/ 256 w 654"/>
                    <a:gd name="T53" fmla="*/ 524 h 654"/>
                    <a:gd name="T54" fmla="*/ 246 w 654"/>
                    <a:gd name="T55" fmla="*/ 534 h 654"/>
                    <a:gd name="T56" fmla="*/ 234 w 654"/>
                    <a:gd name="T57" fmla="*/ 541 h 654"/>
                    <a:gd name="T58" fmla="*/ 220 w 654"/>
                    <a:gd name="T59" fmla="*/ 544 h 654"/>
                    <a:gd name="T60" fmla="*/ 205 w 654"/>
                    <a:gd name="T61" fmla="*/ 543 h 654"/>
                    <a:gd name="T62" fmla="*/ 192 w 654"/>
                    <a:gd name="T63" fmla="*/ 536 h 654"/>
                    <a:gd name="T64" fmla="*/ 181 w 654"/>
                    <a:gd name="T65" fmla="*/ 527 h 654"/>
                    <a:gd name="T66" fmla="*/ 174 w 654"/>
                    <a:gd name="T67" fmla="*/ 515 h 654"/>
                    <a:gd name="T68" fmla="*/ 3 w 654"/>
                    <a:gd name="T69" fmla="*/ 62 h 654"/>
                    <a:gd name="T70" fmla="*/ 0 w 654"/>
                    <a:gd name="T71" fmla="*/ 50 h 654"/>
                    <a:gd name="T72" fmla="*/ 0 w 654"/>
                    <a:gd name="T73" fmla="*/ 36 h 654"/>
                    <a:gd name="T74" fmla="*/ 5 w 654"/>
                    <a:gd name="T75" fmla="*/ 24 h 654"/>
                    <a:gd name="T76" fmla="*/ 14 w 654"/>
                    <a:gd name="T77" fmla="*/ 13 h 654"/>
                    <a:gd name="T78" fmla="*/ 24 w 654"/>
                    <a:gd name="T79" fmla="*/ 5 h 654"/>
                    <a:gd name="T80" fmla="*/ 37 w 654"/>
                    <a:gd name="T81" fmla="*/ 1 h 654"/>
                    <a:gd name="T82" fmla="*/ 49 w 654"/>
                    <a:gd name="T83" fmla="*/ 0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54" h="654">
                      <a:moveTo>
                        <a:pt x="49" y="0"/>
                      </a:moveTo>
                      <a:lnTo>
                        <a:pt x="63" y="2"/>
                      </a:lnTo>
                      <a:lnTo>
                        <a:pt x="515" y="174"/>
                      </a:lnTo>
                      <a:lnTo>
                        <a:pt x="527" y="181"/>
                      </a:lnTo>
                      <a:lnTo>
                        <a:pt x="536" y="192"/>
                      </a:lnTo>
                      <a:lnTo>
                        <a:pt x="542" y="205"/>
                      </a:lnTo>
                      <a:lnTo>
                        <a:pt x="544" y="220"/>
                      </a:lnTo>
                      <a:lnTo>
                        <a:pt x="541" y="234"/>
                      </a:lnTo>
                      <a:lnTo>
                        <a:pt x="534" y="247"/>
                      </a:lnTo>
                      <a:lnTo>
                        <a:pt x="524" y="256"/>
                      </a:lnTo>
                      <a:lnTo>
                        <a:pt x="510" y="262"/>
                      </a:lnTo>
                      <a:lnTo>
                        <a:pt x="412" y="289"/>
                      </a:lnTo>
                      <a:lnTo>
                        <a:pt x="641" y="518"/>
                      </a:lnTo>
                      <a:lnTo>
                        <a:pt x="649" y="529"/>
                      </a:lnTo>
                      <a:lnTo>
                        <a:pt x="654" y="543"/>
                      </a:lnTo>
                      <a:lnTo>
                        <a:pt x="654" y="558"/>
                      </a:lnTo>
                      <a:lnTo>
                        <a:pt x="649" y="572"/>
                      </a:lnTo>
                      <a:lnTo>
                        <a:pt x="641" y="583"/>
                      </a:lnTo>
                      <a:lnTo>
                        <a:pt x="583" y="641"/>
                      </a:lnTo>
                      <a:lnTo>
                        <a:pt x="571" y="649"/>
                      </a:lnTo>
                      <a:lnTo>
                        <a:pt x="557" y="654"/>
                      </a:lnTo>
                      <a:lnTo>
                        <a:pt x="543" y="654"/>
                      </a:lnTo>
                      <a:lnTo>
                        <a:pt x="530" y="649"/>
                      </a:lnTo>
                      <a:lnTo>
                        <a:pt x="517" y="641"/>
                      </a:lnTo>
                      <a:lnTo>
                        <a:pt x="289" y="412"/>
                      </a:lnTo>
                      <a:lnTo>
                        <a:pt x="262" y="510"/>
                      </a:lnTo>
                      <a:lnTo>
                        <a:pt x="256" y="524"/>
                      </a:lnTo>
                      <a:lnTo>
                        <a:pt x="246" y="534"/>
                      </a:lnTo>
                      <a:lnTo>
                        <a:pt x="234" y="541"/>
                      </a:lnTo>
                      <a:lnTo>
                        <a:pt x="220" y="544"/>
                      </a:lnTo>
                      <a:lnTo>
                        <a:pt x="205" y="543"/>
                      </a:lnTo>
                      <a:lnTo>
                        <a:pt x="192" y="536"/>
                      </a:lnTo>
                      <a:lnTo>
                        <a:pt x="181" y="527"/>
                      </a:lnTo>
                      <a:lnTo>
                        <a:pt x="174" y="515"/>
                      </a:lnTo>
                      <a:lnTo>
                        <a:pt x="3" y="62"/>
                      </a:lnTo>
                      <a:lnTo>
                        <a:pt x="0" y="50"/>
                      </a:lnTo>
                      <a:lnTo>
                        <a:pt x="0" y="36"/>
                      </a:lnTo>
                      <a:lnTo>
                        <a:pt x="5" y="24"/>
                      </a:lnTo>
                      <a:lnTo>
                        <a:pt x="14" y="13"/>
                      </a:lnTo>
                      <a:lnTo>
                        <a:pt x="24" y="5"/>
                      </a:lnTo>
                      <a:lnTo>
                        <a:pt x="37" y="1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8" name="직사각형 27"/>
          <p:cNvSpPr/>
          <p:nvPr/>
        </p:nvSpPr>
        <p:spPr>
          <a:xfrm>
            <a:off x="2272825" y="4162157"/>
            <a:ext cx="7672765" cy="2360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/>
                </a:solidFill>
                <a:latin typeface="맑은 고딕" panose="020B0503020000020004" pitchFamily="50" charset="-127"/>
              </a:rPr>
              <a:t>PowerPoint is a computer program created by Microsoft Office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/>
                </a:solidFill>
                <a:latin typeface="맑은 고딕" panose="020B0503020000020004" pitchFamily="50" charset="-127"/>
              </a:rPr>
              <a:t>Enjoy your stylish business and campus life with BIZCAM </a:t>
            </a:r>
          </a:p>
          <a:p>
            <a:pPr lvl="0" algn="ctr">
              <a:lnSpc>
                <a:spcPct val="150000"/>
              </a:lnSpc>
            </a:pPr>
            <a:endParaRPr lang="en-US" altLang="ko-KR" dirty="0" smtClean="0">
              <a:solidFill>
                <a:schemeClr val="bg1"/>
              </a:solidFill>
              <a:latin typeface="+mn-ea"/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bg1"/>
                </a:solidFill>
                <a:latin typeface="+mn-ea"/>
              </a:rPr>
              <a:t>○ ○ 대학교 경영학과 </a:t>
            </a: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20171234  </a:t>
            </a:r>
            <a:r>
              <a:rPr lang="ko-KR" altLang="en-US" sz="1200" dirty="0" smtClean="0">
                <a:solidFill>
                  <a:schemeClr val="bg1"/>
                </a:solidFill>
                <a:latin typeface="+mn-ea"/>
              </a:rPr>
              <a:t>홍 길 동</a:t>
            </a:r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2000577" y="3890621"/>
            <a:ext cx="1390323" cy="2166362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5D616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4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1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571172" y="426020"/>
            <a:ext cx="3670300" cy="1254917"/>
          </a:xfrm>
          <a:prstGeom prst="round2SameRect">
            <a:avLst/>
          </a:prstGeom>
          <a:solidFill>
            <a:srgbClr val="5D6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CONTENTS. A </a:t>
            </a:r>
            <a:r>
              <a:rPr lang="en-US" altLang="ko-KR" sz="2000" dirty="0" smtClean="0">
                <a:solidFill>
                  <a:schemeClr val="bg1"/>
                </a:solidFill>
                <a:cs typeface="Aharoni" panose="02010803020104030203" pitchFamily="2" charset="-79"/>
              </a:rPr>
              <a:t>  </a:t>
            </a:r>
            <a:r>
              <a:rPr lang="en-US" altLang="ko-KR" sz="4800" b="1" dirty="0" smtClean="0">
                <a:solidFill>
                  <a:srgbClr val="FFC000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2400" b="1" dirty="0" smtClean="0">
                <a:solidFill>
                  <a:srgbClr val="FFC000"/>
                </a:solidFill>
                <a:cs typeface="Aharoni" panose="02010803020104030203" pitchFamily="2" charset="-79"/>
              </a:rPr>
              <a:t>%</a:t>
            </a:r>
            <a:endParaRPr lang="en-US" altLang="ko-KR" sz="700" b="1" dirty="0" smtClean="0">
              <a:solidFill>
                <a:srgbClr val="FFC000"/>
              </a:solidFill>
              <a:cs typeface="Aharoni" panose="02010803020104030203" pitchFamily="2" charset="-79"/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1571172" y="1680937"/>
            <a:ext cx="3670300" cy="107950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  <a:effectLst>
            <a:outerShdw blurRad="520700" dist="444500" dir="5400000" sx="81000" sy="8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  <a:latin typeface="맑은 고딕" panose="020B0503020000020004" pitchFamily="50" charset="-127"/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Enjoy your stylish business and campus life with </a:t>
            </a: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BIZCAM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7" name="양쪽 모서리가 둥근 사각형 6"/>
          <p:cNvSpPr/>
          <p:nvPr/>
        </p:nvSpPr>
        <p:spPr>
          <a:xfrm>
            <a:off x="0" y="3367087"/>
            <a:ext cx="12192000" cy="63341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5D6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en-US" altLang="ko-KR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0" y="4000500"/>
            <a:ext cx="12192000" cy="285749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이등변 삼각형 12"/>
          <p:cNvSpPr/>
          <p:nvPr/>
        </p:nvSpPr>
        <p:spPr>
          <a:xfrm>
            <a:off x="3265714" y="3206523"/>
            <a:ext cx="213792" cy="160564"/>
          </a:xfrm>
          <a:prstGeom prst="triangle">
            <a:avLst/>
          </a:prstGeom>
          <a:solidFill>
            <a:srgbClr val="5D6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양쪽 모서리가 둥근 사각형 42"/>
          <p:cNvSpPr/>
          <p:nvPr/>
        </p:nvSpPr>
        <p:spPr>
          <a:xfrm>
            <a:off x="6890658" y="432429"/>
            <a:ext cx="3670300" cy="1254917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CONTENTS. A </a:t>
            </a:r>
            <a:r>
              <a:rPr lang="en-US" altLang="ko-KR" sz="2000" dirty="0" smtClean="0">
                <a:solidFill>
                  <a:schemeClr val="bg1"/>
                </a:solidFill>
                <a:cs typeface="Aharoni" panose="02010803020104030203" pitchFamily="2" charset="-79"/>
              </a:rPr>
              <a:t>  </a:t>
            </a:r>
            <a:r>
              <a:rPr lang="en-US" altLang="ko-KR" sz="4800" b="1" dirty="0" smtClean="0">
                <a:solidFill>
                  <a:schemeClr val="accent4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2400" b="1" dirty="0" smtClean="0">
                <a:solidFill>
                  <a:schemeClr val="accent4"/>
                </a:solidFill>
                <a:cs typeface="Aharoni" panose="02010803020104030203" pitchFamily="2" charset="-79"/>
              </a:rPr>
              <a:t>%</a:t>
            </a:r>
            <a:endParaRPr lang="en-US" altLang="ko-KR" sz="700" b="1" dirty="0" smtClean="0">
              <a:solidFill>
                <a:schemeClr val="accent4"/>
              </a:solidFill>
              <a:cs typeface="Aharoni" panose="02010803020104030203" pitchFamily="2" charset="-79"/>
            </a:endParaRPr>
          </a:p>
        </p:txBody>
      </p:sp>
      <p:sp>
        <p:nvSpPr>
          <p:cNvPr id="44" name="양쪽 모서리가 둥근 사각형 43"/>
          <p:cNvSpPr/>
          <p:nvPr/>
        </p:nvSpPr>
        <p:spPr>
          <a:xfrm>
            <a:off x="6890658" y="1687346"/>
            <a:ext cx="3670300" cy="107950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  <a:effectLst>
            <a:outerShdw blurRad="520700" dist="444500" dir="5400000" sx="81000" sy="8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  <a:latin typeface="맑은 고딕" panose="020B0503020000020004" pitchFamily="50" charset="-127"/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Enjoy your stylish business and campus life with </a:t>
            </a: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BIZCAM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45" name="이등변 삼각형 44"/>
          <p:cNvSpPr/>
          <p:nvPr/>
        </p:nvSpPr>
        <p:spPr>
          <a:xfrm>
            <a:off x="8585200" y="3212932"/>
            <a:ext cx="213792" cy="160564"/>
          </a:xfrm>
          <a:prstGeom prst="triangle">
            <a:avLst/>
          </a:prstGeom>
          <a:solidFill>
            <a:srgbClr val="5D6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6" name="그룹 45"/>
          <p:cNvGrpSpPr/>
          <p:nvPr/>
        </p:nvGrpSpPr>
        <p:grpSpPr>
          <a:xfrm>
            <a:off x="1229052" y="268401"/>
            <a:ext cx="684239" cy="684239"/>
            <a:chOff x="9412448" y="596855"/>
            <a:chExt cx="865635" cy="865635"/>
          </a:xfrm>
        </p:grpSpPr>
        <p:sp>
          <p:nvSpPr>
            <p:cNvPr id="47" name="타원 46"/>
            <p:cNvSpPr/>
            <p:nvPr/>
          </p:nvSpPr>
          <p:spPr>
            <a:xfrm>
              <a:off x="9412448" y="596855"/>
              <a:ext cx="865635" cy="865635"/>
            </a:xfrm>
            <a:prstGeom prst="ellipse">
              <a:avLst/>
            </a:prstGeom>
            <a:solidFill>
              <a:srgbClr val="6EB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48" name="Group 14"/>
            <p:cNvGrpSpPr>
              <a:grpSpLocks noChangeAspect="1"/>
            </p:cNvGrpSpPr>
            <p:nvPr/>
          </p:nvGrpSpPr>
          <p:grpSpPr bwMode="auto">
            <a:xfrm>
              <a:off x="9641415" y="856756"/>
              <a:ext cx="407705" cy="345833"/>
              <a:chOff x="3669" y="3943"/>
              <a:chExt cx="626" cy="531"/>
            </a:xfrm>
            <a:solidFill>
              <a:schemeClr val="bg1"/>
            </a:solidFill>
          </p:grpSpPr>
          <p:sp>
            <p:nvSpPr>
              <p:cNvPr id="49" name="Freeform 16"/>
              <p:cNvSpPr>
                <a:spLocks noEditPoints="1"/>
              </p:cNvSpPr>
              <p:nvPr/>
            </p:nvSpPr>
            <p:spPr bwMode="auto">
              <a:xfrm>
                <a:off x="3669" y="3943"/>
                <a:ext cx="626" cy="531"/>
              </a:xfrm>
              <a:custGeom>
                <a:avLst/>
                <a:gdLst>
                  <a:gd name="T0" fmla="*/ 1532 w 3756"/>
                  <a:gd name="T1" fmla="*/ 2536 h 3186"/>
                  <a:gd name="T2" fmla="*/ 1516 w 3756"/>
                  <a:gd name="T3" fmla="*/ 2550 h 3186"/>
                  <a:gd name="T4" fmla="*/ 1450 w 3756"/>
                  <a:gd name="T5" fmla="*/ 2904 h 3186"/>
                  <a:gd name="T6" fmla="*/ 1457 w 3756"/>
                  <a:gd name="T7" fmla="*/ 2929 h 3186"/>
                  <a:gd name="T8" fmla="*/ 1481 w 3756"/>
                  <a:gd name="T9" fmla="*/ 2941 h 3186"/>
                  <a:gd name="T10" fmla="*/ 2288 w 3756"/>
                  <a:gd name="T11" fmla="*/ 2937 h 3186"/>
                  <a:gd name="T12" fmla="*/ 2304 w 3756"/>
                  <a:gd name="T13" fmla="*/ 2921 h 3186"/>
                  <a:gd name="T14" fmla="*/ 2306 w 3756"/>
                  <a:gd name="T15" fmla="*/ 2905 h 3186"/>
                  <a:gd name="T16" fmla="*/ 2243 w 3756"/>
                  <a:gd name="T17" fmla="*/ 2560 h 3186"/>
                  <a:gd name="T18" fmla="*/ 2233 w 3756"/>
                  <a:gd name="T19" fmla="*/ 2542 h 3186"/>
                  <a:gd name="T20" fmla="*/ 2214 w 3756"/>
                  <a:gd name="T21" fmla="*/ 2534 h 3186"/>
                  <a:gd name="T22" fmla="*/ 585 w 3756"/>
                  <a:gd name="T23" fmla="*/ 305 h 3186"/>
                  <a:gd name="T24" fmla="*/ 560 w 3756"/>
                  <a:gd name="T25" fmla="*/ 314 h 3186"/>
                  <a:gd name="T26" fmla="*/ 544 w 3756"/>
                  <a:gd name="T27" fmla="*/ 336 h 3186"/>
                  <a:gd name="T28" fmla="*/ 542 w 3756"/>
                  <a:gd name="T29" fmla="*/ 1890 h 3186"/>
                  <a:gd name="T30" fmla="*/ 553 w 3756"/>
                  <a:gd name="T31" fmla="*/ 1921 h 3186"/>
                  <a:gd name="T32" fmla="*/ 3188 w 3756"/>
                  <a:gd name="T33" fmla="*/ 1930 h 3186"/>
                  <a:gd name="T34" fmla="*/ 3211 w 3756"/>
                  <a:gd name="T35" fmla="*/ 1906 h 3186"/>
                  <a:gd name="T36" fmla="*/ 3214 w 3756"/>
                  <a:gd name="T37" fmla="*/ 350 h 3186"/>
                  <a:gd name="T38" fmla="*/ 3206 w 3756"/>
                  <a:gd name="T39" fmla="*/ 324 h 3186"/>
                  <a:gd name="T40" fmla="*/ 3185 w 3756"/>
                  <a:gd name="T41" fmla="*/ 308 h 3186"/>
                  <a:gd name="T42" fmla="*/ 585 w 3756"/>
                  <a:gd name="T43" fmla="*/ 305 h 3186"/>
                  <a:gd name="T44" fmla="*/ 3170 w 3756"/>
                  <a:gd name="T45" fmla="*/ 0 h 3186"/>
                  <a:gd name="T46" fmla="*/ 3263 w 3756"/>
                  <a:gd name="T47" fmla="*/ 13 h 3186"/>
                  <a:gd name="T48" fmla="*/ 3346 w 3756"/>
                  <a:gd name="T49" fmla="*/ 48 h 3186"/>
                  <a:gd name="T50" fmla="*/ 3418 w 3756"/>
                  <a:gd name="T51" fmla="*/ 103 h 3186"/>
                  <a:gd name="T52" fmla="*/ 3473 w 3756"/>
                  <a:gd name="T53" fmla="*/ 173 h 3186"/>
                  <a:gd name="T54" fmla="*/ 3508 w 3756"/>
                  <a:gd name="T55" fmla="*/ 256 h 3186"/>
                  <a:gd name="T56" fmla="*/ 3520 w 3756"/>
                  <a:gd name="T57" fmla="*/ 350 h 3186"/>
                  <a:gd name="T58" fmla="*/ 3518 w 3756"/>
                  <a:gd name="T59" fmla="*/ 1931 h 3186"/>
                  <a:gd name="T60" fmla="*/ 3500 w 3756"/>
                  <a:gd name="T61" fmla="*/ 2009 h 3186"/>
                  <a:gd name="T62" fmla="*/ 3516 w 3756"/>
                  <a:gd name="T63" fmla="*/ 2049 h 3186"/>
                  <a:gd name="T64" fmla="*/ 3754 w 3756"/>
                  <a:gd name="T65" fmla="*/ 3006 h 3186"/>
                  <a:gd name="T66" fmla="*/ 3753 w 3756"/>
                  <a:gd name="T67" fmla="*/ 3060 h 3186"/>
                  <a:gd name="T68" fmla="*/ 3729 w 3756"/>
                  <a:gd name="T69" fmla="*/ 3116 h 3186"/>
                  <a:gd name="T70" fmla="*/ 3687 w 3756"/>
                  <a:gd name="T71" fmla="*/ 3158 h 3186"/>
                  <a:gd name="T72" fmla="*/ 3631 w 3756"/>
                  <a:gd name="T73" fmla="*/ 3182 h 3186"/>
                  <a:gd name="T74" fmla="*/ 157 w 3756"/>
                  <a:gd name="T75" fmla="*/ 3186 h 3186"/>
                  <a:gd name="T76" fmla="*/ 101 w 3756"/>
                  <a:gd name="T77" fmla="*/ 3175 h 3186"/>
                  <a:gd name="T78" fmla="*/ 52 w 3756"/>
                  <a:gd name="T79" fmla="*/ 3146 h 3186"/>
                  <a:gd name="T80" fmla="*/ 18 w 3756"/>
                  <a:gd name="T81" fmla="*/ 3101 h 3186"/>
                  <a:gd name="T82" fmla="*/ 1 w 3756"/>
                  <a:gd name="T83" fmla="*/ 3047 h 3186"/>
                  <a:gd name="T84" fmla="*/ 5 w 3756"/>
                  <a:gd name="T85" fmla="*/ 2991 h 3186"/>
                  <a:gd name="T86" fmla="*/ 247 w 3756"/>
                  <a:gd name="T87" fmla="*/ 2028 h 3186"/>
                  <a:gd name="T88" fmla="*/ 245 w 3756"/>
                  <a:gd name="T89" fmla="*/ 1970 h 3186"/>
                  <a:gd name="T90" fmla="*/ 236 w 3756"/>
                  <a:gd name="T91" fmla="*/ 1890 h 3186"/>
                  <a:gd name="T92" fmla="*/ 239 w 3756"/>
                  <a:gd name="T93" fmla="*/ 302 h 3186"/>
                  <a:gd name="T94" fmla="*/ 263 w 3756"/>
                  <a:gd name="T95" fmla="*/ 214 h 3186"/>
                  <a:gd name="T96" fmla="*/ 308 w 3756"/>
                  <a:gd name="T97" fmla="*/ 136 h 3186"/>
                  <a:gd name="T98" fmla="*/ 372 w 3756"/>
                  <a:gd name="T99" fmla="*/ 73 h 3186"/>
                  <a:gd name="T100" fmla="*/ 450 w 3756"/>
                  <a:gd name="T101" fmla="*/ 27 h 3186"/>
                  <a:gd name="T102" fmla="*/ 538 w 3756"/>
                  <a:gd name="T103" fmla="*/ 3 h 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56" h="3186">
                    <a:moveTo>
                      <a:pt x="1542" y="2534"/>
                    </a:moveTo>
                    <a:lnTo>
                      <a:pt x="1532" y="2536"/>
                    </a:lnTo>
                    <a:lnTo>
                      <a:pt x="1523" y="2542"/>
                    </a:lnTo>
                    <a:lnTo>
                      <a:pt x="1516" y="2550"/>
                    </a:lnTo>
                    <a:lnTo>
                      <a:pt x="1513" y="2560"/>
                    </a:lnTo>
                    <a:lnTo>
                      <a:pt x="1450" y="2904"/>
                    </a:lnTo>
                    <a:lnTo>
                      <a:pt x="1451" y="2917"/>
                    </a:lnTo>
                    <a:lnTo>
                      <a:pt x="1457" y="2929"/>
                    </a:lnTo>
                    <a:lnTo>
                      <a:pt x="1467" y="2937"/>
                    </a:lnTo>
                    <a:lnTo>
                      <a:pt x="1481" y="2941"/>
                    </a:lnTo>
                    <a:lnTo>
                      <a:pt x="2275" y="2941"/>
                    </a:lnTo>
                    <a:lnTo>
                      <a:pt x="2288" y="2937"/>
                    </a:lnTo>
                    <a:lnTo>
                      <a:pt x="2297" y="2932"/>
                    </a:lnTo>
                    <a:lnTo>
                      <a:pt x="2304" y="2921"/>
                    </a:lnTo>
                    <a:lnTo>
                      <a:pt x="2306" y="2909"/>
                    </a:lnTo>
                    <a:lnTo>
                      <a:pt x="2306" y="2905"/>
                    </a:lnTo>
                    <a:lnTo>
                      <a:pt x="2305" y="2901"/>
                    </a:lnTo>
                    <a:lnTo>
                      <a:pt x="2243" y="2560"/>
                    </a:lnTo>
                    <a:lnTo>
                      <a:pt x="2240" y="2550"/>
                    </a:lnTo>
                    <a:lnTo>
                      <a:pt x="2233" y="2542"/>
                    </a:lnTo>
                    <a:lnTo>
                      <a:pt x="2224" y="2536"/>
                    </a:lnTo>
                    <a:lnTo>
                      <a:pt x="2214" y="2534"/>
                    </a:lnTo>
                    <a:lnTo>
                      <a:pt x="1542" y="2534"/>
                    </a:lnTo>
                    <a:close/>
                    <a:moveTo>
                      <a:pt x="585" y="305"/>
                    </a:moveTo>
                    <a:lnTo>
                      <a:pt x="571" y="308"/>
                    </a:lnTo>
                    <a:lnTo>
                      <a:pt x="560" y="314"/>
                    </a:lnTo>
                    <a:lnTo>
                      <a:pt x="550" y="324"/>
                    </a:lnTo>
                    <a:lnTo>
                      <a:pt x="544" y="336"/>
                    </a:lnTo>
                    <a:lnTo>
                      <a:pt x="542" y="350"/>
                    </a:lnTo>
                    <a:lnTo>
                      <a:pt x="542" y="1890"/>
                    </a:lnTo>
                    <a:lnTo>
                      <a:pt x="544" y="1906"/>
                    </a:lnTo>
                    <a:lnTo>
                      <a:pt x="553" y="1921"/>
                    </a:lnTo>
                    <a:lnTo>
                      <a:pt x="567" y="1930"/>
                    </a:lnTo>
                    <a:lnTo>
                      <a:pt x="3188" y="1930"/>
                    </a:lnTo>
                    <a:lnTo>
                      <a:pt x="3202" y="1921"/>
                    </a:lnTo>
                    <a:lnTo>
                      <a:pt x="3211" y="1906"/>
                    </a:lnTo>
                    <a:lnTo>
                      <a:pt x="3214" y="1890"/>
                    </a:lnTo>
                    <a:lnTo>
                      <a:pt x="3214" y="350"/>
                    </a:lnTo>
                    <a:lnTo>
                      <a:pt x="3212" y="336"/>
                    </a:lnTo>
                    <a:lnTo>
                      <a:pt x="3206" y="324"/>
                    </a:lnTo>
                    <a:lnTo>
                      <a:pt x="3196" y="314"/>
                    </a:lnTo>
                    <a:lnTo>
                      <a:pt x="3185" y="308"/>
                    </a:lnTo>
                    <a:lnTo>
                      <a:pt x="3170" y="305"/>
                    </a:lnTo>
                    <a:lnTo>
                      <a:pt x="585" y="305"/>
                    </a:lnTo>
                    <a:close/>
                    <a:moveTo>
                      <a:pt x="585" y="0"/>
                    </a:moveTo>
                    <a:lnTo>
                      <a:pt x="3170" y="0"/>
                    </a:lnTo>
                    <a:lnTo>
                      <a:pt x="3218" y="3"/>
                    </a:lnTo>
                    <a:lnTo>
                      <a:pt x="3263" y="13"/>
                    </a:lnTo>
                    <a:lnTo>
                      <a:pt x="3306" y="27"/>
                    </a:lnTo>
                    <a:lnTo>
                      <a:pt x="3346" y="48"/>
                    </a:lnTo>
                    <a:lnTo>
                      <a:pt x="3384" y="73"/>
                    </a:lnTo>
                    <a:lnTo>
                      <a:pt x="3418" y="103"/>
                    </a:lnTo>
                    <a:lnTo>
                      <a:pt x="3448" y="136"/>
                    </a:lnTo>
                    <a:lnTo>
                      <a:pt x="3473" y="173"/>
                    </a:lnTo>
                    <a:lnTo>
                      <a:pt x="3493" y="214"/>
                    </a:lnTo>
                    <a:lnTo>
                      <a:pt x="3508" y="256"/>
                    </a:lnTo>
                    <a:lnTo>
                      <a:pt x="3517" y="302"/>
                    </a:lnTo>
                    <a:lnTo>
                      <a:pt x="3520" y="350"/>
                    </a:lnTo>
                    <a:lnTo>
                      <a:pt x="3520" y="1890"/>
                    </a:lnTo>
                    <a:lnTo>
                      <a:pt x="3518" y="1931"/>
                    </a:lnTo>
                    <a:lnTo>
                      <a:pt x="3510" y="1970"/>
                    </a:lnTo>
                    <a:lnTo>
                      <a:pt x="3500" y="2009"/>
                    </a:lnTo>
                    <a:lnTo>
                      <a:pt x="3509" y="2028"/>
                    </a:lnTo>
                    <a:lnTo>
                      <a:pt x="3516" y="2049"/>
                    </a:lnTo>
                    <a:lnTo>
                      <a:pt x="3749" y="2983"/>
                    </a:lnTo>
                    <a:lnTo>
                      <a:pt x="3754" y="3006"/>
                    </a:lnTo>
                    <a:lnTo>
                      <a:pt x="3756" y="3029"/>
                    </a:lnTo>
                    <a:lnTo>
                      <a:pt x="3753" y="3060"/>
                    </a:lnTo>
                    <a:lnTo>
                      <a:pt x="3743" y="3090"/>
                    </a:lnTo>
                    <a:lnTo>
                      <a:pt x="3729" y="3116"/>
                    </a:lnTo>
                    <a:lnTo>
                      <a:pt x="3710" y="3140"/>
                    </a:lnTo>
                    <a:lnTo>
                      <a:pt x="3687" y="3158"/>
                    </a:lnTo>
                    <a:lnTo>
                      <a:pt x="3660" y="3173"/>
                    </a:lnTo>
                    <a:lnTo>
                      <a:pt x="3631" y="3182"/>
                    </a:lnTo>
                    <a:lnTo>
                      <a:pt x="3599" y="3186"/>
                    </a:lnTo>
                    <a:lnTo>
                      <a:pt x="157" y="3186"/>
                    </a:lnTo>
                    <a:lnTo>
                      <a:pt x="129" y="3183"/>
                    </a:lnTo>
                    <a:lnTo>
                      <a:pt x="101" y="3175"/>
                    </a:lnTo>
                    <a:lnTo>
                      <a:pt x="75" y="3163"/>
                    </a:lnTo>
                    <a:lnTo>
                      <a:pt x="52" y="3146"/>
                    </a:lnTo>
                    <a:lnTo>
                      <a:pt x="33" y="3125"/>
                    </a:lnTo>
                    <a:lnTo>
                      <a:pt x="18" y="3101"/>
                    </a:lnTo>
                    <a:lnTo>
                      <a:pt x="7" y="3075"/>
                    </a:lnTo>
                    <a:lnTo>
                      <a:pt x="1" y="3047"/>
                    </a:lnTo>
                    <a:lnTo>
                      <a:pt x="0" y="3019"/>
                    </a:lnTo>
                    <a:lnTo>
                      <a:pt x="5" y="2991"/>
                    </a:lnTo>
                    <a:lnTo>
                      <a:pt x="240" y="2049"/>
                    </a:lnTo>
                    <a:lnTo>
                      <a:pt x="247" y="2028"/>
                    </a:lnTo>
                    <a:lnTo>
                      <a:pt x="256" y="2009"/>
                    </a:lnTo>
                    <a:lnTo>
                      <a:pt x="245" y="1970"/>
                    </a:lnTo>
                    <a:lnTo>
                      <a:pt x="238" y="1931"/>
                    </a:lnTo>
                    <a:lnTo>
                      <a:pt x="236" y="1890"/>
                    </a:lnTo>
                    <a:lnTo>
                      <a:pt x="236" y="350"/>
                    </a:lnTo>
                    <a:lnTo>
                      <a:pt x="239" y="302"/>
                    </a:lnTo>
                    <a:lnTo>
                      <a:pt x="248" y="256"/>
                    </a:lnTo>
                    <a:lnTo>
                      <a:pt x="263" y="214"/>
                    </a:lnTo>
                    <a:lnTo>
                      <a:pt x="283" y="173"/>
                    </a:lnTo>
                    <a:lnTo>
                      <a:pt x="308" y="136"/>
                    </a:lnTo>
                    <a:lnTo>
                      <a:pt x="338" y="103"/>
                    </a:lnTo>
                    <a:lnTo>
                      <a:pt x="372" y="73"/>
                    </a:lnTo>
                    <a:lnTo>
                      <a:pt x="409" y="48"/>
                    </a:lnTo>
                    <a:lnTo>
                      <a:pt x="450" y="27"/>
                    </a:lnTo>
                    <a:lnTo>
                      <a:pt x="493" y="13"/>
                    </a:lnTo>
                    <a:lnTo>
                      <a:pt x="538" y="3"/>
                    </a:lnTo>
                    <a:lnTo>
                      <a:pt x="5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50" name="Freeform 17"/>
              <p:cNvSpPr>
                <a:spLocks/>
              </p:cNvSpPr>
              <p:nvPr/>
            </p:nvSpPr>
            <p:spPr bwMode="auto">
              <a:xfrm>
                <a:off x="3928" y="4071"/>
                <a:ext cx="108" cy="109"/>
              </a:xfrm>
              <a:custGeom>
                <a:avLst/>
                <a:gdLst>
                  <a:gd name="T0" fmla="*/ 49 w 654"/>
                  <a:gd name="T1" fmla="*/ 0 h 654"/>
                  <a:gd name="T2" fmla="*/ 63 w 654"/>
                  <a:gd name="T3" fmla="*/ 2 h 654"/>
                  <a:gd name="T4" fmla="*/ 515 w 654"/>
                  <a:gd name="T5" fmla="*/ 174 h 654"/>
                  <a:gd name="T6" fmla="*/ 527 w 654"/>
                  <a:gd name="T7" fmla="*/ 181 h 654"/>
                  <a:gd name="T8" fmla="*/ 536 w 654"/>
                  <a:gd name="T9" fmla="*/ 192 h 654"/>
                  <a:gd name="T10" fmla="*/ 542 w 654"/>
                  <a:gd name="T11" fmla="*/ 205 h 654"/>
                  <a:gd name="T12" fmla="*/ 544 w 654"/>
                  <a:gd name="T13" fmla="*/ 220 h 654"/>
                  <a:gd name="T14" fmla="*/ 541 w 654"/>
                  <a:gd name="T15" fmla="*/ 234 h 654"/>
                  <a:gd name="T16" fmla="*/ 534 w 654"/>
                  <a:gd name="T17" fmla="*/ 247 h 654"/>
                  <a:gd name="T18" fmla="*/ 524 w 654"/>
                  <a:gd name="T19" fmla="*/ 256 h 654"/>
                  <a:gd name="T20" fmla="*/ 510 w 654"/>
                  <a:gd name="T21" fmla="*/ 262 h 654"/>
                  <a:gd name="T22" fmla="*/ 412 w 654"/>
                  <a:gd name="T23" fmla="*/ 289 h 654"/>
                  <a:gd name="T24" fmla="*/ 641 w 654"/>
                  <a:gd name="T25" fmla="*/ 518 h 654"/>
                  <a:gd name="T26" fmla="*/ 649 w 654"/>
                  <a:gd name="T27" fmla="*/ 529 h 654"/>
                  <a:gd name="T28" fmla="*/ 654 w 654"/>
                  <a:gd name="T29" fmla="*/ 543 h 654"/>
                  <a:gd name="T30" fmla="*/ 654 w 654"/>
                  <a:gd name="T31" fmla="*/ 558 h 654"/>
                  <a:gd name="T32" fmla="*/ 649 w 654"/>
                  <a:gd name="T33" fmla="*/ 572 h 654"/>
                  <a:gd name="T34" fmla="*/ 641 w 654"/>
                  <a:gd name="T35" fmla="*/ 583 h 654"/>
                  <a:gd name="T36" fmla="*/ 583 w 654"/>
                  <a:gd name="T37" fmla="*/ 641 h 654"/>
                  <a:gd name="T38" fmla="*/ 571 w 654"/>
                  <a:gd name="T39" fmla="*/ 649 h 654"/>
                  <a:gd name="T40" fmla="*/ 557 w 654"/>
                  <a:gd name="T41" fmla="*/ 654 h 654"/>
                  <a:gd name="T42" fmla="*/ 543 w 654"/>
                  <a:gd name="T43" fmla="*/ 654 h 654"/>
                  <a:gd name="T44" fmla="*/ 530 w 654"/>
                  <a:gd name="T45" fmla="*/ 649 h 654"/>
                  <a:gd name="T46" fmla="*/ 517 w 654"/>
                  <a:gd name="T47" fmla="*/ 641 h 654"/>
                  <a:gd name="T48" fmla="*/ 289 w 654"/>
                  <a:gd name="T49" fmla="*/ 412 h 654"/>
                  <a:gd name="T50" fmla="*/ 262 w 654"/>
                  <a:gd name="T51" fmla="*/ 510 h 654"/>
                  <a:gd name="T52" fmla="*/ 256 w 654"/>
                  <a:gd name="T53" fmla="*/ 524 h 654"/>
                  <a:gd name="T54" fmla="*/ 246 w 654"/>
                  <a:gd name="T55" fmla="*/ 534 h 654"/>
                  <a:gd name="T56" fmla="*/ 234 w 654"/>
                  <a:gd name="T57" fmla="*/ 541 h 654"/>
                  <a:gd name="T58" fmla="*/ 220 w 654"/>
                  <a:gd name="T59" fmla="*/ 544 h 654"/>
                  <a:gd name="T60" fmla="*/ 205 w 654"/>
                  <a:gd name="T61" fmla="*/ 543 h 654"/>
                  <a:gd name="T62" fmla="*/ 192 w 654"/>
                  <a:gd name="T63" fmla="*/ 536 h 654"/>
                  <a:gd name="T64" fmla="*/ 181 w 654"/>
                  <a:gd name="T65" fmla="*/ 527 h 654"/>
                  <a:gd name="T66" fmla="*/ 174 w 654"/>
                  <a:gd name="T67" fmla="*/ 515 h 654"/>
                  <a:gd name="T68" fmla="*/ 3 w 654"/>
                  <a:gd name="T69" fmla="*/ 62 h 654"/>
                  <a:gd name="T70" fmla="*/ 0 w 654"/>
                  <a:gd name="T71" fmla="*/ 50 h 654"/>
                  <a:gd name="T72" fmla="*/ 0 w 654"/>
                  <a:gd name="T73" fmla="*/ 36 h 654"/>
                  <a:gd name="T74" fmla="*/ 5 w 654"/>
                  <a:gd name="T75" fmla="*/ 24 h 654"/>
                  <a:gd name="T76" fmla="*/ 14 w 654"/>
                  <a:gd name="T77" fmla="*/ 13 h 654"/>
                  <a:gd name="T78" fmla="*/ 24 w 654"/>
                  <a:gd name="T79" fmla="*/ 5 h 654"/>
                  <a:gd name="T80" fmla="*/ 37 w 654"/>
                  <a:gd name="T81" fmla="*/ 1 h 654"/>
                  <a:gd name="T82" fmla="*/ 49 w 654"/>
                  <a:gd name="T83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4" h="654">
                    <a:moveTo>
                      <a:pt x="49" y="0"/>
                    </a:moveTo>
                    <a:lnTo>
                      <a:pt x="63" y="2"/>
                    </a:lnTo>
                    <a:lnTo>
                      <a:pt x="515" y="174"/>
                    </a:lnTo>
                    <a:lnTo>
                      <a:pt x="527" y="181"/>
                    </a:lnTo>
                    <a:lnTo>
                      <a:pt x="536" y="192"/>
                    </a:lnTo>
                    <a:lnTo>
                      <a:pt x="542" y="205"/>
                    </a:lnTo>
                    <a:lnTo>
                      <a:pt x="544" y="220"/>
                    </a:lnTo>
                    <a:lnTo>
                      <a:pt x="541" y="234"/>
                    </a:lnTo>
                    <a:lnTo>
                      <a:pt x="534" y="247"/>
                    </a:lnTo>
                    <a:lnTo>
                      <a:pt x="524" y="256"/>
                    </a:lnTo>
                    <a:lnTo>
                      <a:pt x="510" y="262"/>
                    </a:lnTo>
                    <a:lnTo>
                      <a:pt x="412" y="289"/>
                    </a:lnTo>
                    <a:lnTo>
                      <a:pt x="641" y="518"/>
                    </a:lnTo>
                    <a:lnTo>
                      <a:pt x="649" y="529"/>
                    </a:lnTo>
                    <a:lnTo>
                      <a:pt x="654" y="543"/>
                    </a:lnTo>
                    <a:lnTo>
                      <a:pt x="654" y="558"/>
                    </a:lnTo>
                    <a:lnTo>
                      <a:pt x="649" y="572"/>
                    </a:lnTo>
                    <a:lnTo>
                      <a:pt x="641" y="583"/>
                    </a:lnTo>
                    <a:lnTo>
                      <a:pt x="583" y="641"/>
                    </a:lnTo>
                    <a:lnTo>
                      <a:pt x="571" y="649"/>
                    </a:lnTo>
                    <a:lnTo>
                      <a:pt x="557" y="654"/>
                    </a:lnTo>
                    <a:lnTo>
                      <a:pt x="543" y="654"/>
                    </a:lnTo>
                    <a:lnTo>
                      <a:pt x="530" y="649"/>
                    </a:lnTo>
                    <a:lnTo>
                      <a:pt x="517" y="641"/>
                    </a:lnTo>
                    <a:lnTo>
                      <a:pt x="289" y="412"/>
                    </a:lnTo>
                    <a:lnTo>
                      <a:pt x="262" y="510"/>
                    </a:lnTo>
                    <a:lnTo>
                      <a:pt x="256" y="524"/>
                    </a:lnTo>
                    <a:lnTo>
                      <a:pt x="246" y="534"/>
                    </a:lnTo>
                    <a:lnTo>
                      <a:pt x="234" y="541"/>
                    </a:lnTo>
                    <a:lnTo>
                      <a:pt x="220" y="544"/>
                    </a:lnTo>
                    <a:lnTo>
                      <a:pt x="205" y="543"/>
                    </a:lnTo>
                    <a:lnTo>
                      <a:pt x="192" y="536"/>
                    </a:lnTo>
                    <a:lnTo>
                      <a:pt x="181" y="527"/>
                    </a:lnTo>
                    <a:lnTo>
                      <a:pt x="174" y="515"/>
                    </a:lnTo>
                    <a:lnTo>
                      <a:pt x="3" y="6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4" y="13"/>
                    </a:lnTo>
                    <a:lnTo>
                      <a:pt x="24" y="5"/>
                    </a:lnTo>
                    <a:lnTo>
                      <a:pt x="37" y="1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</p:grpSp>
      </p:grpSp>
      <p:grpSp>
        <p:nvGrpSpPr>
          <p:cNvPr id="51" name="그룹 50"/>
          <p:cNvGrpSpPr/>
          <p:nvPr/>
        </p:nvGrpSpPr>
        <p:grpSpPr>
          <a:xfrm>
            <a:off x="6554396" y="268401"/>
            <a:ext cx="672523" cy="672523"/>
            <a:chOff x="4383803" y="3944581"/>
            <a:chExt cx="863816" cy="863816"/>
          </a:xfrm>
        </p:grpSpPr>
        <p:sp>
          <p:nvSpPr>
            <p:cNvPr id="52" name="타원 51"/>
            <p:cNvSpPr/>
            <p:nvPr/>
          </p:nvSpPr>
          <p:spPr>
            <a:xfrm>
              <a:off x="4383803" y="3944581"/>
              <a:ext cx="863816" cy="8638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53" name="Freeform 11"/>
            <p:cNvSpPr>
              <a:spLocks noEditPoints="1"/>
            </p:cNvSpPr>
            <p:nvPr/>
          </p:nvSpPr>
          <p:spPr bwMode="auto">
            <a:xfrm>
              <a:off x="4667916" y="4195034"/>
              <a:ext cx="295593" cy="362906"/>
            </a:xfrm>
            <a:custGeom>
              <a:avLst/>
              <a:gdLst>
                <a:gd name="T0" fmla="*/ 1930 w 2831"/>
                <a:gd name="T1" fmla="*/ 2787 h 3472"/>
                <a:gd name="T2" fmla="*/ 1791 w 2831"/>
                <a:gd name="T3" fmla="*/ 2855 h 3472"/>
                <a:gd name="T4" fmla="*/ 2114 w 2831"/>
                <a:gd name="T5" fmla="*/ 3172 h 3472"/>
                <a:gd name="T6" fmla="*/ 2628 w 2831"/>
                <a:gd name="T7" fmla="*/ 2656 h 3472"/>
                <a:gd name="T8" fmla="*/ 2538 w 2831"/>
                <a:gd name="T9" fmla="*/ 2529 h 3472"/>
                <a:gd name="T10" fmla="*/ 1440 w 2831"/>
                <a:gd name="T11" fmla="*/ 2529 h 3472"/>
                <a:gd name="T12" fmla="*/ 914 w 2831"/>
                <a:gd name="T13" fmla="*/ 2569 h 3472"/>
                <a:gd name="T14" fmla="*/ 928 w 2831"/>
                <a:gd name="T15" fmla="*/ 2433 h 3472"/>
                <a:gd name="T16" fmla="*/ 807 w 2831"/>
                <a:gd name="T17" fmla="*/ 2382 h 3472"/>
                <a:gd name="T18" fmla="*/ 439 w 2831"/>
                <a:gd name="T19" fmla="*/ 2514 h 3472"/>
                <a:gd name="T20" fmla="*/ 470 w 2831"/>
                <a:gd name="T21" fmla="*/ 2433 h 3472"/>
                <a:gd name="T22" fmla="*/ 2186 w 2831"/>
                <a:gd name="T23" fmla="*/ 2182 h 3472"/>
                <a:gd name="T24" fmla="*/ 2642 w 2831"/>
                <a:gd name="T25" fmla="*/ 2371 h 3472"/>
                <a:gd name="T26" fmla="*/ 2831 w 2831"/>
                <a:gd name="T27" fmla="*/ 2827 h 3472"/>
                <a:gd name="T28" fmla="*/ 2642 w 2831"/>
                <a:gd name="T29" fmla="*/ 3283 h 3472"/>
                <a:gd name="T30" fmla="*/ 2186 w 2831"/>
                <a:gd name="T31" fmla="*/ 3472 h 3472"/>
                <a:gd name="T32" fmla="*/ 1729 w 2831"/>
                <a:gd name="T33" fmla="*/ 3283 h 3472"/>
                <a:gd name="T34" fmla="*/ 1540 w 2831"/>
                <a:gd name="T35" fmla="*/ 2827 h 3472"/>
                <a:gd name="T36" fmla="*/ 1729 w 2831"/>
                <a:gd name="T37" fmla="*/ 2371 h 3472"/>
                <a:gd name="T38" fmla="*/ 2186 w 2831"/>
                <a:gd name="T39" fmla="*/ 2182 h 3472"/>
                <a:gd name="T40" fmla="*/ 1540 w 2831"/>
                <a:gd name="T41" fmla="*/ 2083 h 3472"/>
                <a:gd name="T42" fmla="*/ 914 w 2831"/>
                <a:gd name="T43" fmla="*/ 2123 h 3472"/>
                <a:gd name="T44" fmla="*/ 928 w 2831"/>
                <a:gd name="T45" fmla="*/ 1986 h 3472"/>
                <a:gd name="T46" fmla="*/ 807 w 2831"/>
                <a:gd name="T47" fmla="*/ 1957 h 3472"/>
                <a:gd name="T48" fmla="*/ 439 w 2831"/>
                <a:gd name="T49" fmla="*/ 2088 h 3472"/>
                <a:gd name="T50" fmla="*/ 470 w 2831"/>
                <a:gd name="T51" fmla="*/ 2007 h 3472"/>
                <a:gd name="T52" fmla="*/ 944 w 2831"/>
                <a:gd name="T53" fmla="*/ 1588 h 3472"/>
                <a:gd name="T54" fmla="*/ 1786 w 2831"/>
                <a:gd name="T55" fmla="*/ 1702 h 3472"/>
                <a:gd name="T56" fmla="*/ 904 w 2831"/>
                <a:gd name="T57" fmla="*/ 1716 h 3472"/>
                <a:gd name="T58" fmla="*/ 944 w 2831"/>
                <a:gd name="T59" fmla="*/ 1588 h 3472"/>
                <a:gd name="T60" fmla="*/ 800 w 2831"/>
                <a:gd name="T61" fmla="*/ 1548 h 3472"/>
                <a:gd name="T62" fmla="*/ 430 w 2831"/>
                <a:gd name="T63" fmla="*/ 1656 h 3472"/>
                <a:gd name="T64" fmla="*/ 484 w 2831"/>
                <a:gd name="T65" fmla="*/ 1589 h 3472"/>
                <a:gd name="T66" fmla="*/ 1738 w 2831"/>
                <a:gd name="T67" fmla="*/ 1140 h 3472"/>
                <a:gd name="T68" fmla="*/ 1778 w 2831"/>
                <a:gd name="T69" fmla="*/ 1269 h 3472"/>
                <a:gd name="T70" fmla="*/ 896 w 2831"/>
                <a:gd name="T71" fmla="*/ 1255 h 3472"/>
                <a:gd name="T72" fmla="*/ 769 w 2831"/>
                <a:gd name="T73" fmla="*/ 1030 h 3472"/>
                <a:gd name="T74" fmla="*/ 616 w 2831"/>
                <a:gd name="T75" fmla="*/ 1312 h 3472"/>
                <a:gd name="T76" fmla="*/ 423 w 2831"/>
                <a:gd name="T77" fmla="*/ 1202 h 3472"/>
                <a:gd name="T78" fmla="*/ 496 w 2831"/>
                <a:gd name="T79" fmla="*/ 1154 h 3472"/>
                <a:gd name="T80" fmla="*/ 548 w 2831"/>
                <a:gd name="T81" fmla="*/ 372 h 3472"/>
                <a:gd name="T82" fmla="*/ 681 w 2831"/>
                <a:gd name="T83" fmla="*/ 618 h 3472"/>
                <a:gd name="T84" fmla="*/ 1588 w 2831"/>
                <a:gd name="T85" fmla="*/ 597 h 3472"/>
                <a:gd name="T86" fmla="*/ 1683 w 2831"/>
                <a:gd name="T87" fmla="*/ 347 h 3472"/>
                <a:gd name="T88" fmla="*/ 2201 w 2831"/>
                <a:gd name="T89" fmla="*/ 438 h 3472"/>
                <a:gd name="T90" fmla="*/ 2118 w 2831"/>
                <a:gd name="T91" fmla="*/ 2037 h 3472"/>
                <a:gd name="T92" fmla="*/ 1412 w 2831"/>
                <a:gd name="T93" fmla="*/ 3005 h 3472"/>
                <a:gd name="T94" fmla="*/ 47 w 2831"/>
                <a:gd name="T95" fmla="*/ 3054 h 3472"/>
                <a:gd name="T96" fmla="*/ 21 w 2831"/>
                <a:gd name="T97" fmla="*/ 455 h 3472"/>
                <a:gd name="T98" fmla="*/ 1118 w 2831"/>
                <a:gd name="T99" fmla="*/ 99 h 3472"/>
                <a:gd name="T100" fmla="*/ 1053 w 2831"/>
                <a:gd name="T101" fmla="*/ 211 h 3472"/>
                <a:gd name="T102" fmla="*/ 1182 w 2831"/>
                <a:gd name="T103" fmla="*/ 211 h 3472"/>
                <a:gd name="T104" fmla="*/ 1118 w 2831"/>
                <a:gd name="T105" fmla="*/ 99 h 3472"/>
                <a:gd name="T106" fmla="*/ 1268 w 2831"/>
                <a:gd name="T107" fmla="*/ 85 h 3472"/>
                <a:gd name="T108" fmla="*/ 1328 w 2831"/>
                <a:gd name="T109" fmla="*/ 238 h 3472"/>
                <a:gd name="T110" fmla="*/ 1564 w 2831"/>
                <a:gd name="T111" fmla="*/ 312 h 3472"/>
                <a:gd name="T112" fmla="*/ 1547 w 2831"/>
                <a:gd name="T113" fmla="*/ 503 h 3472"/>
                <a:gd name="T114" fmla="*/ 711 w 2831"/>
                <a:gd name="T115" fmla="*/ 521 h 3472"/>
                <a:gd name="T116" fmla="*/ 657 w 2831"/>
                <a:gd name="T117" fmla="*/ 338 h 3472"/>
                <a:gd name="T118" fmla="*/ 889 w 2831"/>
                <a:gd name="T119" fmla="*/ 245 h 3472"/>
                <a:gd name="T120" fmla="*/ 954 w 2831"/>
                <a:gd name="T121" fmla="*/ 112 h 3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1" h="3472">
                  <a:moveTo>
                    <a:pt x="2538" y="2529"/>
                  </a:moveTo>
                  <a:lnTo>
                    <a:pt x="2517" y="2531"/>
                  </a:lnTo>
                  <a:lnTo>
                    <a:pt x="2496" y="2537"/>
                  </a:lnTo>
                  <a:lnTo>
                    <a:pt x="2476" y="2547"/>
                  </a:lnTo>
                  <a:lnTo>
                    <a:pt x="2459" y="2563"/>
                  </a:lnTo>
                  <a:lnTo>
                    <a:pt x="2124" y="2939"/>
                  </a:lnTo>
                  <a:lnTo>
                    <a:pt x="1950" y="2800"/>
                  </a:lnTo>
                  <a:lnTo>
                    <a:pt x="1930" y="2787"/>
                  </a:lnTo>
                  <a:lnTo>
                    <a:pt x="1909" y="2780"/>
                  </a:lnTo>
                  <a:lnTo>
                    <a:pt x="1888" y="2778"/>
                  </a:lnTo>
                  <a:lnTo>
                    <a:pt x="1866" y="2780"/>
                  </a:lnTo>
                  <a:lnTo>
                    <a:pt x="1845" y="2787"/>
                  </a:lnTo>
                  <a:lnTo>
                    <a:pt x="1826" y="2799"/>
                  </a:lnTo>
                  <a:lnTo>
                    <a:pt x="1810" y="2814"/>
                  </a:lnTo>
                  <a:lnTo>
                    <a:pt x="1797" y="2834"/>
                  </a:lnTo>
                  <a:lnTo>
                    <a:pt x="1791" y="2855"/>
                  </a:lnTo>
                  <a:lnTo>
                    <a:pt x="1788" y="2876"/>
                  </a:lnTo>
                  <a:lnTo>
                    <a:pt x="1791" y="2899"/>
                  </a:lnTo>
                  <a:lnTo>
                    <a:pt x="1797" y="2920"/>
                  </a:lnTo>
                  <a:lnTo>
                    <a:pt x="1809" y="2938"/>
                  </a:lnTo>
                  <a:lnTo>
                    <a:pt x="1826" y="2954"/>
                  </a:lnTo>
                  <a:lnTo>
                    <a:pt x="2073" y="3152"/>
                  </a:lnTo>
                  <a:lnTo>
                    <a:pt x="2093" y="3165"/>
                  </a:lnTo>
                  <a:lnTo>
                    <a:pt x="2114" y="3172"/>
                  </a:lnTo>
                  <a:lnTo>
                    <a:pt x="2135" y="3174"/>
                  </a:lnTo>
                  <a:lnTo>
                    <a:pt x="2156" y="3172"/>
                  </a:lnTo>
                  <a:lnTo>
                    <a:pt x="2175" y="3166"/>
                  </a:lnTo>
                  <a:lnTo>
                    <a:pt x="2194" y="3155"/>
                  </a:lnTo>
                  <a:lnTo>
                    <a:pt x="2210" y="3142"/>
                  </a:lnTo>
                  <a:lnTo>
                    <a:pt x="2607" y="2694"/>
                  </a:lnTo>
                  <a:lnTo>
                    <a:pt x="2620" y="2676"/>
                  </a:lnTo>
                  <a:lnTo>
                    <a:pt x="2628" y="2656"/>
                  </a:lnTo>
                  <a:lnTo>
                    <a:pt x="2633" y="2633"/>
                  </a:lnTo>
                  <a:lnTo>
                    <a:pt x="2631" y="2612"/>
                  </a:lnTo>
                  <a:lnTo>
                    <a:pt x="2625" y="2591"/>
                  </a:lnTo>
                  <a:lnTo>
                    <a:pt x="2615" y="2571"/>
                  </a:lnTo>
                  <a:lnTo>
                    <a:pt x="2599" y="2555"/>
                  </a:lnTo>
                  <a:lnTo>
                    <a:pt x="2580" y="2542"/>
                  </a:lnTo>
                  <a:lnTo>
                    <a:pt x="2560" y="2534"/>
                  </a:lnTo>
                  <a:lnTo>
                    <a:pt x="2538" y="2529"/>
                  </a:lnTo>
                  <a:close/>
                  <a:moveTo>
                    <a:pt x="944" y="2430"/>
                  </a:moveTo>
                  <a:lnTo>
                    <a:pt x="1391" y="2430"/>
                  </a:lnTo>
                  <a:lnTo>
                    <a:pt x="1406" y="2433"/>
                  </a:lnTo>
                  <a:lnTo>
                    <a:pt x="1420" y="2440"/>
                  </a:lnTo>
                  <a:lnTo>
                    <a:pt x="1431" y="2450"/>
                  </a:lnTo>
                  <a:lnTo>
                    <a:pt x="1438" y="2464"/>
                  </a:lnTo>
                  <a:lnTo>
                    <a:pt x="1440" y="2480"/>
                  </a:lnTo>
                  <a:lnTo>
                    <a:pt x="1440" y="2529"/>
                  </a:lnTo>
                  <a:lnTo>
                    <a:pt x="1438" y="2545"/>
                  </a:lnTo>
                  <a:lnTo>
                    <a:pt x="1431" y="2559"/>
                  </a:lnTo>
                  <a:lnTo>
                    <a:pt x="1420" y="2569"/>
                  </a:lnTo>
                  <a:lnTo>
                    <a:pt x="1406" y="2577"/>
                  </a:lnTo>
                  <a:lnTo>
                    <a:pt x="1391" y="2579"/>
                  </a:lnTo>
                  <a:lnTo>
                    <a:pt x="944" y="2579"/>
                  </a:lnTo>
                  <a:lnTo>
                    <a:pt x="928" y="2577"/>
                  </a:lnTo>
                  <a:lnTo>
                    <a:pt x="914" y="2569"/>
                  </a:lnTo>
                  <a:lnTo>
                    <a:pt x="904" y="2559"/>
                  </a:lnTo>
                  <a:lnTo>
                    <a:pt x="896" y="2545"/>
                  </a:lnTo>
                  <a:lnTo>
                    <a:pt x="894" y="2529"/>
                  </a:lnTo>
                  <a:lnTo>
                    <a:pt x="894" y="2480"/>
                  </a:lnTo>
                  <a:lnTo>
                    <a:pt x="896" y="2464"/>
                  </a:lnTo>
                  <a:lnTo>
                    <a:pt x="904" y="2450"/>
                  </a:lnTo>
                  <a:lnTo>
                    <a:pt x="914" y="2440"/>
                  </a:lnTo>
                  <a:lnTo>
                    <a:pt x="928" y="2433"/>
                  </a:lnTo>
                  <a:lnTo>
                    <a:pt x="944" y="2430"/>
                  </a:lnTo>
                  <a:close/>
                  <a:moveTo>
                    <a:pt x="769" y="2319"/>
                  </a:moveTo>
                  <a:lnTo>
                    <a:pt x="783" y="2322"/>
                  </a:lnTo>
                  <a:lnTo>
                    <a:pt x="795" y="2330"/>
                  </a:lnTo>
                  <a:lnTo>
                    <a:pt x="805" y="2341"/>
                  </a:lnTo>
                  <a:lnTo>
                    <a:pt x="810" y="2355"/>
                  </a:lnTo>
                  <a:lnTo>
                    <a:pt x="810" y="2368"/>
                  </a:lnTo>
                  <a:lnTo>
                    <a:pt x="807" y="2382"/>
                  </a:lnTo>
                  <a:lnTo>
                    <a:pt x="800" y="2395"/>
                  </a:lnTo>
                  <a:lnTo>
                    <a:pt x="616" y="2600"/>
                  </a:lnTo>
                  <a:lnTo>
                    <a:pt x="606" y="2608"/>
                  </a:lnTo>
                  <a:lnTo>
                    <a:pt x="594" y="2613"/>
                  </a:lnTo>
                  <a:lnTo>
                    <a:pt x="581" y="2616"/>
                  </a:lnTo>
                  <a:lnTo>
                    <a:pt x="567" y="2612"/>
                  </a:lnTo>
                  <a:lnTo>
                    <a:pt x="553" y="2605"/>
                  </a:lnTo>
                  <a:lnTo>
                    <a:pt x="439" y="2514"/>
                  </a:lnTo>
                  <a:lnTo>
                    <a:pt x="430" y="2503"/>
                  </a:lnTo>
                  <a:lnTo>
                    <a:pt x="423" y="2490"/>
                  </a:lnTo>
                  <a:lnTo>
                    <a:pt x="422" y="2477"/>
                  </a:lnTo>
                  <a:lnTo>
                    <a:pt x="425" y="2463"/>
                  </a:lnTo>
                  <a:lnTo>
                    <a:pt x="432" y="2449"/>
                  </a:lnTo>
                  <a:lnTo>
                    <a:pt x="442" y="2440"/>
                  </a:lnTo>
                  <a:lnTo>
                    <a:pt x="456" y="2435"/>
                  </a:lnTo>
                  <a:lnTo>
                    <a:pt x="470" y="2433"/>
                  </a:lnTo>
                  <a:lnTo>
                    <a:pt x="484" y="2436"/>
                  </a:lnTo>
                  <a:lnTo>
                    <a:pt x="496" y="2443"/>
                  </a:lnTo>
                  <a:lnTo>
                    <a:pt x="576" y="2507"/>
                  </a:lnTo>
                  <a:lnTo>
                    <a:pt x="731" y="2334"/>
                  </a:lnTo>
                  <a:lnTo>
                    <a:pt x="742" y="2324"/>
                  </a:lnTo>
                  <a:lnTo>
                    <a:pt x="755" y="2320"/>
                  </a:lnTo>
                  <a:lnTo>
                    <a:pt x="769" y="2319"/>
                  </a:lnTo>
                  <a:close/>
                  <a:moveTo>
                    <a:pt x="2186" y="2182"/>
                  </a:moveTo>
                  <a:lnTo>
                    <a:pt x="2251" y="2185"/>
                  </a:lnTo>
                  <a:lnTo>
                    <a:pt x="2316" y="2196"/>
                  </a:lnTo>
                  <a:lnTo>
                    <a:pt x="2378" y="2212"/>
                  </a:lnTo>
                  <a:lnTo>
                    <a:pt x="2437" y="2233"/>
                  </a:lnTo>
                  <a:lnTo>
                    <a:pt x="2494" y="2260"/>
                  </a:lnTo>
                  <a:lnTo>
                    <a:pt x="2546" y="2293"/>
                  </a:lnTo>
                  <a:lnTo>
                    <a:pt x="2596" y="2329"/>
                  </a:lnTo>
                  <a:lnTo>
                    <a:pt x="2642" y="2371"/>
                  </a:lnTo>
                  <a:lnTo>
                    <a:pt x="2683" y="2417"/>
                  </a:lnTo>
                  <a:lnTo>
                    <a:pt x="2721" y="2466"/>
                  </a:lnTo>
                  <a:lnTo>
                    <a:pt x="2753" y="2520"/>
                  </a:lnTo>
                  <a:lnTo>
                    <a:pt x="2780" y="2577"/>
                  </a:lnTo>
                  <a:lnTo>
                    <a:pt x="2802" y="2636"/>
                  </a:lnTo>
                  <a:lnTo>
                    <a:pt x="2818" y="2698"/>
                  </a:lnTo>
                  <a:lnTo>
                    <a:pt x="2828" y="2761"/>
                  </a:lnTo>
                  <a:lnTo>
                    <a:pt x="2831" y="2827"/>
                  </a:lnTo>
                  <a:lnTo>
                    <a:pt x="2828" y="2893"/>
                  </a:lnTo>
                  <a:lnTo>
                    <a:pt x="2818" y="2958"/>
                  </a:lnTo>
                  <a:lnTo>
                    <a:pt x="2802" y="3019"/>
                  </a:lnTo>
                  <a:lnTo>
                    <a:pt x="2780" y="3079"/>
                  </a:lnTo>
                  <a:lnTo>
                    <a:pt x="2753" y="3134"/>
                  </a:lnTo>
                  <a:lnTo>
                    <a:pt x="2721" y="3188"/>
                  </a:lnTo>
                  <a:lnTo>
                    <a:pt x="2683" y="3237"/>
                  </a:lnTo>
                  <a:lnTo>
                    <a:pt x="2642" y="3283"/>
                  </a:lnTo>
                  <a:lnTo>
                    <a:pt x="2596" y="3325"/>
                  </a:lnTo>
                  <a:lnTo>
                    <a:pt x="2546" y="3362"/>
                  </a:lnTo>
                  <a:lnTo>
                    <a:pt x="2494" y="3394"/>
                  </a:lnTo>
                  <a:lnTo>
                    <a:pt x="2437" y="3421"/>
                  </a:lnTo>
                  <a:lnTo>
                    <a:pt x="2378" y="3443"/>
                  </a:lnTo>
                  <a:lnTo>
                    <a:pt x="2316" y="3459"/>
                  </a:lnTo>
                  <a:lnTo>
                    <a:pt x="2251" y="3469"/>
                  </a:lnTo>
                  <a:lnTo>
                    <a:pt x="2186" y="3472"/>
                  </a:lnTo>
                  <a:lnTo>
                    <a:pt x="2120" y="3469"/>
                  </a:lnTo>
                  <a:lnTo>
                    <a:pt x="2055" y="3459"/>
                  </a:lnTo>
                  <a:lnTo>
                    <a:pt x="1993" y="3443"/>
                  </a:lnTo>
                  <a:lnTo>
                    <a:pt x="1934" y="3421"/>
                  </a:lnTo>
                  <a:lnTo>
                    <a:pt x="1877" y="3394"/>
                  </a:lnTo>
                  <a:lnTo>
                    <a:pt x="1825" y="3362"/>
                  </a:lnTo>
                  <a:lnTo>
                    <a:pt x="1775" y="3325"/>
                  </a:lnTo>
                  <a:lnTo>
                    <a:pt x="1729" y="3283"/>
                  </a:lnTo>
                  <a:lnTo>
                    <a:pt x="1688" y="3237"/>
                  </a:lnTo>
                  <a:lnTo>
                    <a:pt x="1650" y="3188"/>
                  </a:lnTo>
                  <a:lnTo>
                    <a:pt x="1618" y="3134"/>
                  </a:lnTo>
                  <a:lnTo>
                    <a:pt x="1591" y="3079"/>
                  </a:lnTo>
                  <a:lnTo>
                    <a:pt x="1569" y="3019"/>
                  </a:lnTo>
                  <a:lnTo>
                    <a:pt x="1553" y="2958"/>
                  </a:lnTo>
                  <a:lnTo>
                    <a:pt x="1543" y="2893"/>
                  </a:lnTo>
                  <a:lnTo>
                    <a:pt x="1540" y="2827"/>
                  </a:lnTo>
                  <a:lnTo>
                    <a:pt x="1543" y="2761"/>
                  </a:lnTo>
                  <a:lnTo>
                    <a:pt x="1553" y="2698"/>
                  </a:lnTo>
                  <a:lnTo>
                    <a:pt x="1569" y="2636"/>
                  </a:lnTo>
                  <a:lnTo>
                    <a:pt x="1591" y="2577"/>
                  </a:lnTo>
                  <a:lnTo>
                    <a:pt x="1618" y="2520"/>
                  </a:lnTo>
                  <a:lnTo>
                    <a:pt x="1650" y="2466"/>
                  </a:lnTo>
                  <a:lnTo>
                    <a:pt x="1688" y="2417"/>
                  </a:lnTo>
                  <a:lnTo>
                    <a:pt x="1729" y="2371"/>
                  </a:lnTo>
                  <a:lnTo>
                    <a:pt x="1775" y="2329"/>
                  </a:lnTo>
                  <a:lnTo>
                    <a:pt x="1825" y="2293"/>
                  </a:lnTo>
                  <a:lnTo>
                    <a:pt x="1877" y="2260"/>
                  </a:lnTo>
                  <a:lnTo>
                    <a:pt x="1934" y="2233"/>
                  </a:lnTo>
                  <a:lnTo>
                    <a:pt x="1993" y="2212"/>
                  </a:lnTo>
                  <a:lnTo>
                    <a:pt x="2055" y="2196"/>
                  </a:lnTo>
                  <a:lnTo>
                    <a:pt x="2120" y="2185"/>
                  </a:lnTo>
                  <a:lnTo>
                    <a:pt x="2186" y="2182"/>
                  </a:lnTo>
                  <a:close/>
                  <a:moveTo>
                    <a:pt x="944" y="1984"/>
                  </a:moveTo>
                  <a:lnTo>
                    <a:pt x="1491" y="1984"/>
                  </a:lnTo>
                  <a:lnTo>
                    <a:pt x="1505" y="1986"/>
                  </a:lnTo>
                  <a:lnTo>
                    <a:pt x="1519" y="1994"/>
                  </a:lnTo>
                  <a:lnTo>
                    <a:pt x="1531" y="2004"/>
                  </a:lnTo>
                  <a:lnTo>
                    <a:pt x="1537" y="2018"/>
                  </a:lnTo>
                  <a:lnTo>
                    <a:pt x="1540" y="2034"/>
                  </a:lnTo>
                  <a:lnTo>
                    <a:pt x="1540" y="2083"/>
                  </a:lnTo>
                  <a:lnTo>
                    <a:pt x="1537" y="2099"/>
                  </a:lnTo>
                  <a:lnTo>
                    <a:pt x="1531" y="2113"/>
                  </a:lnTo>
                  <a:lnTo>
                    <a:pt x="1519" y="2123"/>
                  </a:lnTo>
                  <a:lnTo>
                    <a:pt x="1505" y="2131"/>
                  </a:lnTo>
                  <a:lnTo>
                    <a:pt x="1491" y="2133"/>
                  </a:lnTo>
                  <a:lnTo>
                    <a:pt x="944" y="2133"/>
                  </a:lnTo>
                  <a:lnTo>
                    <a:pt x="928" y="2131"/>
                  </a:lnTo>
                  <a:lnTo>
                    <a:pt x="914" y="2123"/>
                  </a:lnTo>
                  <a:lnTo>
                    <a:pt x="904" y="2113"/>
                  </a:lnTo>
                  <a:lnTo>
                    <a:pt x="896" y="2099"/>
                  </a:lnTo>
                  <a:lnTo>
                    <a:pt x="894" y="2083"/>
                  </a:lnTo>
                  <a:lnTo>
                    <a:pt x="894" y="2034"/>
                  </a:lnTo>
                  <a:lnTo>
                    <a:pt x="896" y="2018"/>
                  </a:lnTo>
                  <a:lnTo>
                    <a:pt x="904" y="2004"/>
                  </a:lnTo>
                  <a:lnTo>
                    <a:pt x="914" y="1994"/>
                  </a:lnTo>
                  <a:lnTo>
                    <a:pt x="928" y="1986"/>
                  </a:lnTo>
                  <a:lnTo>
                    <a:pt x="944" y="1984"/>
                  </a:lnTo>
                  <a:close/>
                  <a:moveTo>
                    <a:pt x="769" y="1894"/>
                  </a:moveTo>
                  <a:lnTo>
                    <a:pt x="783" y="1897"/>
                  </a:lnTo>
                  <a:lnTo>
                    <a:pt x="795" y="1905"/>
                  </a:lnTo>
                  <a:lnTo>
                    <a:pt x="805" y="1916"/>
                  </a:lnTo>
                  <a:lnTo>
                    <a:pt x="810" y="1930"/>
                  </a:lnTo>
                  <a:lnTo>
                    <a:pt x="810" y="1943"/>
                  </a:lnTo>
                  <a:lnTo>
                    <a:pt x="807" y="1957"/>
                  </a:lnTo>
                  <a:lnTo>
                    <a:pt x="800" y="1970"/>
                  </a:lnTo>
                  <a:lnTo>
                    <a:pt x="616" y="2175"/>
                  </a:lnTo>
                  <a:lnTo>
                    <a:pt x="606" y="2183"/>
                  </a:lnTo>
                  <a:lnTo>
                    <a:pt x="594" y="2188"/>
                  </a:lnTo>
                  <a:lnTo>
                    <a:pt x="581" y="2191"/>
                  </a:lnTo>
                  <a:lnTo>
                    <a:pt x="567" y="2187"/>
                  </a:lnTo>
                  <a:lnTo>
                    <a:pt x="553" y="2180"/>
                  </a:lnTo>
                  <a:lnTo>
                    <a:pt x="439" y="2088"/>
                  </a:lnTo>
                  <a:lnTo>
                    <a:pt x="430" y="2078"/>
                  </a:lnTo>
                  <a:lnTo>
                    <a:pt x="423" y="2065"/>
                  </a:lnTo>
                  <a:lnTo>
                    <a:pt x="422" y="2052"/>
                  </a:lnTo>
                  <a:lnTo>
                    <a:pt x="425" y="2038"/>
                  </a:lnTo>
                  <a:lnTo>
                    <a:pt x="432" y="2024"/>
                  </a:lnTo>
                  <a:lnTo>
                    <a:pt x="442" y="2015"/>
                  </a:lnTo>
                  <a:lnTo>
                    <a:pt x="456" y="2010"/>
                  </a:lnTo>
                  <a:lnTo>
                    <a:pt x="470" y="2007"/>
                  </a:lnTo>
                  <a:lnTo>
                    <a:pt x="484" y="2011"/>
                  </a:lnTo>
                  <a:lnTo>
                    <a:pt x="496" y="2018"/>
                  </a:lnTo>
                  <a:lnTo>
                    <a:pt x="576" y="2082"/>
                  </a:lnTo>
                  <a:lnTo>
                    <a:pt x="731" y="1909"/>
                  </a:lnTo>
                  <a:lnTo>
                    <a:pt x="742" y="1899"/>
                  </a:lnTo>
                  <a:lnTo>
                    <a:pt x="755" y="1895"/>
                  </a:lnTo>
                  <a:lnTo>
                    <a:pt x="769" y="1894"/>
                  </a:lnTo>
                  <a:close/>
                  <a:moveTo>
                    <a:pt x="944" y="1588"/>
                  </a:moveTo>
                  <a:lnTo>
                    <a:pt x="1738" y="1588"/>
                  </a:lnTo>
                  <a:lnTo>
                    <a:pt x="1754" y="1590"/>
                  </a:lnTo>
                  <a:lnTo>
                    <a:pt x="1768" y="1597"/>
                  </a:lnTo>
                  <a:lnTo>
                    <a:pt x="1778" y="1608"/>
                  </a:lnTo>
                  <a:lnTo>
                    <a:pt x="1786" y="1621"/>
                  </a:lnTo>
                  <a:lnTo>
                    <a:pt x="1788" y="1637"/>
                  </a:lnTo>
                  <a:lnTo>
                    <a:pt x="1788" y="1687"/>
                  </a:lnTo>
                  <a:lnTo>
                    <a:pt x="1786" y="1702"/>
                  </a:lnTo>
                  <a:lnTo>
                    <a:pt x="1778" y="1716"/>
                  </a:lnTo>
                  <a:lnTo>
                    <a:pt x="1768" y="1727"/>
                  </a:lnTo>
                  <a:lnTo>
                    <a:pt x="1754" y="1734"/>
                  </a:lnTo>
                  <a:lnTo>
                    <a:pt x="1738" y="1736"/>
                  </a:lnTo>
                  <a:lnTo>
                    <a:pt x="944" y="1736"/>
                  </a:lnTo>
                  <a:lnTo>
                    <a:pt x="928" y="1734"/>
                  </a:lnTo>
                  <a:lnTo>
                    <a:pt x="914" y="1727"/>
                  </a:lnTo>
                  <a:lnTo>
                    <a:pt x="904" y="1716"/>
                  </a:lnTo>
                  <a:lnTo>
                    <a:pt x="896" y="1702"/>
                  </a:lnTo>
                  <a:lnTo>
                    <a:pt x="894" y="1687"/>
                  </a:lnTo>
                  <a:lnTo>
                    <a:pt x="894" y="1637"/>
                  </a:lnTo>
                  <a:lnTo>
                    <a:pt x="896" y="1621"/>
                  </a:lnTo>
                  <a:lnTo>
                    <a:pt x="904" y="1608"/>
                  </a:lnTo>
                  <a:lnTo>
                    <a:pt x="914" y="1597"/>
                  </a:lnTo>
                  <a:lnTo>
                    <a:pt x="928" y="1590"/>
                  </a:lnTo>
                  <a:lnTo>
                    <a:pt x="944" y="1588"/>
                  </a:lnTo>
                  <a:close/>
                  <a:moveTo>
                    <a:pt x="769" y="1472"/>
                  </a:moveTo>
                  <a:lnTo>
                    <a:pt x="783" y="1475"/>
                  </a:lnTo>
                  <a:lnTo>
                    <a:pt x="795" y="1483"/>
                  </a:lnTo>
                  <a:lnTo>
                    <a:pt x="805" y="1494"/>
                  </a:lnTo>
                  <a:lnTo>
                    <a:pt x="810" y="1508"/>
                  </a:lnTo>
                  <a:lnTo>
                    <a:pt x="810" y="1521"/>
                  </a:lnTo>
                  <a:lnTo>
                    <a:pt x="807" y="1535"/>
                  </a:lnTo>
                  <a:lnTo>
                    <a:pt x="800" y="1548"/>
                  </a:lnTo>
                  <a:lnTo>
                    <a:pt x="616" y="1753"/>
                  </a:lnTo>
                  <a:lnTo>
                    <a:pt x="606" y="1761"/>
                  </a:lnTo>
                  <a:lnTo>
                    <a:pt x="594" y="1767"/>
                  </a:lnTo>
                  <a:lnTo>
                    <a:pt x="581" y="1769"/>
                  </a:lnTo>
                  <a:lnTo>
                    <a:pt x="567" y="1765"/>
                  </a:lnTo>
                  <a:lnTo>
                    <a:pt x="553" y="1758"/>
                  </a:lnTo>
                  <a:lnTo>
                    <a:pt x="439" y="1667"/>
                  </a:lnTo>
                  <a:lnTo>
                    <a:pt x="430" y="1656"/>
                  </a:lnTo>
                  <a:lnTo>
                    <a:pt x="423" y="1643"/>
                  </a:lnTo>
                  <a:lnTo>
                    <a:pt x="422" y="1630"/>
                  </a:lnTo>
                  <a:lnTo>
                    <a:pt x="425" y="1615"/>
                  </a:lnTo>
                  <a:lnTo>
                    <a:pt x="432" y="1602"/>
                  </a:lnTo>
                  <a:lnTo>
                    <a:pt x="442" y="1593"/>
                  </a:lnTo>
                  <a:lnTo>
                    <a:pt x="456" y="1588"/>
                  </a:lnTo>
                  <a:lnTo>
                    <a:pt x="470" y="1586"/>
                  </a:lnTo>
                  <a:lnTo>
                    <a:pt x="484" y="1589"/>
                  </a:lnTo>
                  <a:lnTo>
                    <a:pt x="496" y="1596"/>
                  </a:lnTo>
                  <a:lnTo>
                    <a:pt x="576" y="1660"/>
                  </a:lnTo>
                  <a:lnTo>
                    <a:pt x="731" y="1487"/>
                  </a:lnTo>
                  <a:lnTo>
                    <a:pt x="742" y="1477"/>
                  </a:lnTo>
                  <a:lnTo>
                    <a:pt x="755" y="1473"/>
                  </a:lnTo>
                  <a:lnTo>
                    <a:pt x="769" y="1472"/>
                  </a:lnTo>
                  <a:close/>
                  <a:moveTo>
                    <a:pt x="944" y="1140"/>
                  </a:moveTo>
                  <a:lnTo>
                    <a:pt x="1738" y="1140"/>
                  </a:lnTo>
                  <a:lnTo>
                    <a:pt x="1754" y="1144"/>
                  </a:lnTo>
                  <a:lnTo>
                    <a:pt x="1768" y="1150"/>
                  </a:lnTo>
                  <a:lnTo>
                    <a:pt x="1778" y="1162"/>
                  </a:lnTo>
                  <a:lnTo>
                    <a:pt x="1786" y="1175"/>
                  </a:lnTo>
                  <a:lnTo>
                    <a:pt x="1788" y="1190"/>
                  </a:lnTo>
                  <a:lnTo>
                    <a:pt x="1788" y="1240"/>
                  </a:lnTo>
                  <a:lnTo>
                    <a:pt x="1786" y="1255"/>
                  </a:lnTo>
                  <a:lnTo>
                    <a:pt x="1778" y="1269"/>
                  </a:lnTo>
                  <a:lnTo>
                    <a:pt x="1768" y="1280"/>
                  </a:lnTo>
                  <a:lnTo>
                    <a:pt x="1754" y="1287"/>
                  </a:lnTo>
                  <a:lnTo>
                    <a:pt x="1738" y="1290"/>
                  </a:lnTo>
                  <a:lnTo>
                    <a:pt x="944" y="1290"/>
                  </a:lnTo>
                  <a:lnTo>
                    <a:pt x="928" y="1287"/>
                  </a:lnTo>
                  <a:lnTo>
                    <a:pt x="914" y="1280"/>
                  </a:lnTo>
                  <a:lnTo>
                    <a:pt x="904" y="1269"/>
                  </a:lnTo>
                  <a:lnTo>
                    <a:pt x="896" y="1255"/>
                  </a:lnTo>
                  <a:lnTo>
                    <a:pt x="894" y="1240"/>
                  </a:lnTo>
                  <a:lnTo>
                    <a:pt x="894" y="1190"/>
                  </a:lnTo>
                  <a:lnTo>
                    <a:pt x="896" y="1175"/>
                  </a:lnTo>
                  <a:lnTo>
                    <a:pt x="904" y="1162"/>
                  </a:lnTo>
                  <a:lnTo>
                    <a:pt x="914" y="1150"/>
                  </a:lnTo>
                  <a:lnTo>
                    <a:pt x="928" y="1144"/>
                  </a:lnTo>
                  <a:lnTo>
                    <a:pt x="944" y="1140"/>
                  </a:lnTo>
                  <a:close/>
                  <a:moveTo>
                    <a:pt x="769" y="1030"/>
                  </a:moveTo>
                  <a:lnTo>
                    <a:pt x="783" y="1034"/>
                  </a:lnTo>
                  <a:lnTo>
                    <a:pt x="795" y="1042"/>
                  </a:lnTo>
                  <a:lnTo>
                    <a:pt x="805" y="1053"/>
                  </a:lnTo>
                  <a:lnTo>
                    <a:pt x="810" y="1066"/>
                  </a:lnTo>
                  <a:lnTo>
                    <a:pt x="810" y="1081"/>
                  </a:lnTo>
                  <a:lnTo>
                    <a:pt x="807" y="1094"/>
                  </a:lnTo>
                  <a:lnTo>
                    <a:pt x="800" y="1106"/>
                  </a:lnTo>
                  <a:lnTo>
                    <a:pt x="616" y="1312"/>
                  </a:lnTo>
                  <a:lnTo>
                    <a:pt x="606" y="1320"/>
                  </a:lnTo>
                  <a:lnTo>
                    <a:pt x="594" y="1326"/>
                  </a:lnTo>
                  <a:lnTo>
                    <a:pt x="581" y="1327"/>
                  </a:lnTo>
                  <a:lnTo>
                    <a:pt x="567" y="1325"/>
                  </a:lnTo>
                  <a:lnTo>
                    <a:pt x="553" y="1317"/>
                  </a:lnTo>
                  <a:lnTo>
                    <a:pt x="439" y="1226"/>
                  </a:lnTo>
                  <a:lnTo>
                    <a:pt x="430" y="1215"/>
                  </a:lnTo>
                  <a:lnTo>
                    <a:pt x="423" y="1202"/>
                  </a:lnTo>
                  <a:lnTo>
                    <a:pt x="422" y="1188"/>
                  </a:lnTo>
                  <a:lnTo>
                    <a:pt x="425" y="1174"/>
                  </a:lnTo>
                  <a:lnTo>
                    <a:pt x="432" y="1162"/>
                  </a:lnTo>
                  <a:lnTo>
                    <a:pt x="442" y="1152"/>
                  </a:lnTo>
                  <a:lnTo>
                    <a:pt x="456" y="1146"/>
                  </a:lnTo>
                  <a:lnTo>
                    <a:pt x="470" y="1145"/>
                  </a:lnTo>
                  <a:lnTo>
                    <a:pt x="484" y="1147"/>
                  </a:lnTo>
                  <a:lnTo>
                    <a:pt x="496" y="1154"/>
                  </a:lnTo>
                  <a:lnTo>
                    <a:pt x="576" y="1218"/>
                  </a:lnTo>
                  <a:lnTo>
                    <a:pt x="731" y="1046"/>
                  </a:lnTo>
                  <a:lnTo>
                    <a:pt x="742" y="1036"/>
                  </a:lnTo>
                  <a:lnTo>
                    <a:pt x="755" y="1031"/>
                  </a:lnTo>
                  <a:lnTo>
                    <a:pt x="769" y="1030"/>
                  </a:lnTo>
                  <a:close/>
                  <a:moveTo>
                    <a:pt x="150" y="347"/>
                  </a:moveTo>
                  <a:lnTo>
                    <a:pt x="552" y="347"/>
                  </a:lnTo>
                  <a:lnTo>
                    <a:pt x="548" y="372"/>
                  </a:lnTo>
                  <a:lnTo>
                    <a:pt x="547" y="399"/>
                  </a:lnTo>
                  <a:lnTo>
                    <a:pt x="550" y="439"/>
                  </a:lnTo>
                  <a:lnTo>
                    <a:pt x="559" y="477"/>
                  </a:lnTo>
                  <a:lnTo>
                    <a:pt x="574" y="511"/>
                  </a:lnTo>
                  <a:lnTo>
                    <a:pt x="594" y="544"/>
                  </a:lnTo>
                  <a:lnTo>
                    <a:pt x="618" y="572"/>
                  </a:lnTo>
                  <a:lnTo>
                    <a:pt x="648" y="598"/>
                  </a:lnTo>
                  <a:lnTo>
                    <a:pt x="681" y="618"/>
                  </a:lnTo>
                  <a:lnTo>
                    <a:pt x="715" y="632"/>
                  </a:lnTo>
                  <a:lnTo>
                    <a:pt x="753" y="642"/>
                  </a:lnTo>
                  <a:lnTo>
                    <a:pt x="793" y="645"/>
                  </a:lnTo>
                  <a:lnTo>
                    <a:pt x="1442" y="645"/>
                  </a:lnTo>
                  <a:lnTo>
                    <a:pt x="1482" y="642"/>
                  </a:lnTo>
                  <a:lnTo>
                    <a:pt x="1520" y="632"/>
                  </a:lnTo>
                  <a:lnTo>
                    <a:pt x="1555" y="618"/>
                  </a:lnTo>
                  <a:lnTo>
                    <a:pt x="1588" y="597"/>
                  </a:lnTo>
                  <a:lnTo>
                    <a:pt x="1616" y="572"/>
                  </a:lnTo>
                  <a:lnTo>
                    <a:pt x="1641" y="543"/>
                  </a:lnTo>
                  <a:lnTo>
                    <a:pt x="1661" y="510"/>
                  </a:lnTo>
                  <a:lnTo>
                    <a:pt x="1676" y="475"/>
                  </a:lnTo>
                  <a:lnTo>
                    <a:pt x="1686" y="436"/>
                  </a:lnTo>
                  <a:lnTo>
                    <a:pt x="1689" y="396"/>
                  </a:lnTo>
                  <a:lnTo>
                    <a:pt x="1688" y="371"/>
                  </a:lnTo>
                  <a:lnTo>
                    <a:pt x="1683" y="347"/>
                  </a:lnTo>
                  <a:lnTo>
                    <a:pt x="1987" y="347"/>
                  </a:lnTo>
                  <a:lnTo>
                    <a:pt x="2029" y="349"/>
                  </a:lnTo>
                  <a:lnTo>
                    <a:pt x="2067" y="356"/>
                  </a:lnTo>
                  <a:lnTo>
                    <a:pt x="2101" y="366"/>
                  </a:lnTo>
                  <a:lnTo>
                    <a:pt x="2132" y="379"/>
                  </a:lnTo>
                  <a:lnTo>
                    <a:pt x="2159" y="396"/>
                  </a:lnTo>
                  <a:lnTo>
                    <a:pt x="2182" y="416"/>
                  </a:lnTo>
                  <a:lnTo>
                    <a:pt x="2201" y="438"/>
                  </a:lnTo>
                  <a:lnTo>
                    <a:pt x="2215" y="462"/>
                  </a:lnTo>
                  <a:lnTo>
                    <a:pt x="2226" y="488"/>
                  </a:lnTo>
                  <a:lnTo>
                    <a:pt x="2233" y="517"/>
                  </a:lnTo>
                  <a:lnTo>
                    <a:pt x="2235" y="546"/>
                  </a:lnTo>
                  <a:lnTo>
                    <a:pt x="2235" y="2036"/>
                  </a:lnTo>
                  <a:lnTo>
                    <a:pt x="2210" y="2035"/>
                  </a:lnTo>
                  <a:lnTo>
                    <a:pt x="2186" y="2034"/>
                  </a:lnTo>
                  <a:lnTo>
                    <a:pt x="2118" y="2037"/>
                  </a:lnTo>
                  <a:lnTo>
                    <a:pt x="2051" y="2045"/>
                  </a:lnTo>
                  <a:lnTo>
                    <a:pt x="1987" y="2060"/>
                  </a:lnTo>
                  <a:lnTo>
                    <a:pt x="1987" y="893"/>
                  </a:lnTo>
                  <a:lnTo>
                    <a:pt x="249" y="893"/>
                  </a:lnTo>
                  <a:lnTo>
                    <a:pt x="249" y="2876"/>
                  </a:lnTo>
                  <a:lnTo>
                    <a:pt x="1394" y="2876"/>
                  </a:lnTo>
                  <a:lnTo>
                    <a:pt x="1400" y="2942"/>
                  </a:lnTo>
                  <a:lnTo>
                    <a:pt x="1412" y="3005"/>
                  </a:lnTo>
                  <a:lnTo>
                    <a:pt x="1429" y="3066"/>
                  </a:lnTo>
                  <a:lnTo>
                    <a:pt x="1450" y="3125"/>
                  </a:lnTo>
                  <a:lnTo>
                    <a:pt x="199" y="3125"/>
                  </a:lnTo>
                  <a:lnTo>
                    <a:pt x="163" y="3122"/>
                  </a:lnTo>
                  <a:lnTo>
                    <a:pt x="130" y="3112"/>
                  </a:lnTo>
                  <a:lnTo>
                    <a:pt x="99" y="3097"/>
                  </a:lnTo>
                  <a:lnTo>
                    <a:pt x="71" y="3079"/>
                  </a:lnTo>
                  <a:lnTo>
                    <a:pt x="47" y="3054"/>
                  </a:lnTo>
                  <a:lnTo>
                    <a:pt x="27" y="3027"/>
                  </a:lnTo>
                  <a:lnTo>
                    <a:pt x="13" y="2995"/>
                  </a:lnTo>
                  <a:lnTo>
                    <a:pt x="3" y="2962"/>
                  </a:lnTo>
                  <a:lnTo>
                    <a:pt x="0" y="2926"/>
                  </a:lnTo>
                  <a:lnTo>
                    <a:pt x="0" y="546"/>
                  </a:lnTo>
                  <a:lnTo>
                    <a:pt x="3" y="513"/>
                  </a:lnTo>
                  <a:lnTo>
                    <a:pt x="9" y="483"/>
                  </a:lnTo>
                  <a:lnTo>
                    <a:pt x="21" y="455"/>
                  </a:lnTo>
                  <a:lnTo>
                    <a:pt x="36" y="428"/>
                  </a:lnTo>
                  <a:lnTo>
                    <a:pt x="53" y="405"/>
                  </a:lnTo>
                  <a:lnTo>
                    <a:pt x="71" y="385"/>
                  </a:lnTo>
                  <a:lnTo>
                    <a:pt x="91" y="369"/>
                  </a:lnTo>
                  <a:lnTo>
                    <a:pt x="111" y="358"/>
                  </a:lnTo>
                  <a:lnTo>
                    <a:pt x="131" y="349"/>
                  </a:lnTo>
                  <a:lnTo>
                    <a:pt x="150" y="347"/>
                  </a:lnTo>
                  <a:close/>
                  <a:moveTo>
                    <a:pt x="1118" y="99"/>
                  </a:moveTo>
                  <a:lnTo>
                    <a:pt x="1098" y="102"/>
                  </a:lnTo>
                  <a:lnTo>
                    <a:pt x="1080" y="109"/>
                  </a:lnTo>
                  <a:lnTo>
                    <a:pt x="1065" y="121"/>
                  </a:lnTo>
                  <a:lnTo>
                    <a:pt x="1053" y="136"/>
                  </a:lnTo>
                  <a:lnTo>
                    <a:pt x="1046" y="154"/>
                  </a:lnTo>
                  <a:lnTo>
                    <a:pt x="1043" y="174"/>
                  </a:lnTo>
                  <a:lnTo>
                    <a:pt x="1046" y="194"/>
                  </a:lnTo>
                  <a:lnTo>
                    <a:pt x="1053" y="211"/>
                  </a:lnTo>
                  <a:lnTo>
                    <a:pt x="1065" y="226"/>
                  </a:lnTo>
                  <a:lnTo>
                    <a:pt x="1080" y="238"/>
                  </a:lnTo>
                  <a:lnTo>
                    <a:pt x="1098" y="245"/>
                  </a:lnTo>
                  <a:lnTo>
                    <a:pt x="1118" y="248"/>
                  </a:lnTo>
                  <a:lnTo>
                    <a:pt x="1138" y="245"/>
                  </a:lnTo>
                  <a:lnTo>
                    <a:pt x="1156" y="238"/>
                  </a:lnTo>
                  <a:lnTo>
                    <a:pt x="1170" y="226"/>
                  </a:lnTo>
                  <a:lnTo>
                    <a:pt x="1182" y="211"/>
                  </a:lnTo>
                  <a:lnTo>
                    <a:pt x="1189" y="194"/>
                  </a:lnTo>
                  <a:lnTo>
                    <a:pt x="1193" y="174"/>
                  </a:lnTo>
                  <a:lnTo>
                    <a:pt x="1189" y="154"/>
                  </a:lnTo>
                  <a:lnTo>
                    <a:pt x="1182" y="136"/>
                  </a:lnTo>
                  <a:lnTo>
                    <a:pt x="1170" y="121"/>
                  </a:lnTo>
                  <a:lnTo>
                    <a:pt x="1156" y="109"/>
                  </a:lnTo>
                  <a:lnTo>
                    <a:pt x="1138" y="102"/>
                  </a:lnTo>
                  <a:lnTo>
                    <a:pt x="1118" y="99"/>
                  </a:lnTo>
                  <a:close/>
                  <a:moveTo>
                    <a:pt x="1116" y="0"/>
                  </a:moveTo>
                  <a:lnTo>
                    <a:pt x="1120" y="0"/>
                  </a:lnTo>
                  <a:lnTo>
                    <a:pt x="1150" y="3"/>
                  </a:lnTo>
                  <a:lnTo>
                    <a:pt x="1180" y="11"/>
                  </a:lnTo>
                  <a:lnTo>
                    <a:pt x="1206" y="23"/>
                  </a:lnTo>
                  <a:lnTo>
                    <a:pt x="1230" y="40"/>
                  </a:lnTo>
                  <a:lnTo>
                    <a:pt x="1252" y="61"/>
                  </a:lnTo>
                  <a:lnTo>
                    <a:pt x="1268" y="85"/>
                  </a:lnTo>
                  <a:lnTo>
                    <a:pt x="1281" y="112"/>
                  </a:lnTo>
                  <a:lnTo>
                    <a:pt x="1288" y="141"/>
                  </a:lnTo>
                  <a:lnTo>
                    <a:pt x="1292" y="171"/>
                  </a:lnTo>
                  <a:lnTo>
                    <a:pt x="1292" y="174"/>
                  </a:lnTo>
                  <a:lnTo>
                    <a:pt x="1294" y="194"/>
                  </a:lnTo>
                  <a:lnTo>
                    <a:pt x="1302" y="211"/>
                  </a:lnTo>
                  <a:lnTo>
                    <a:pt x="1314" y="226"/>
                  </a:lnTo>
                  <a:lnTo>
                    <a:pt x="1328" y="238"/>
                  </a:lnTo>
                  <a:lnTo>
                    <a:pt x="1345" y="245"/>
                  </a:lnTo>
                  <a:lnTo>
                    <a:pt x="1365" y="248"/>
                  </a:lnTo>
                  <a:lnTo>
                    <a:pt x="1442" y="248"/>
                  </a:lnTo>
                  <a:lnTo>
                    <a:pt x="1472" y="251"/>
                  </a:lnTo>
                  <a:lnTo>
                    <a:pt x="1499" y="260"/>
                  </a:lnTo>
                  <a:lnTo>
                    <a:pt x="1524" y="274"/>
                  </a:lnTo>
                  <a:lnTo>
                    <a:pt x="1547" y="291"/>
                  </a:lnTo>
                  <a:lnTo>
                    <a:pt x="1564" y="312"/>
                  </a:lnTo>
                  <a:lnTo>
                    <a:pt x="1578" y="338"/>
                  </a:lnTo>
                  <a:lnTo>
                    <a:pt x="1587" y="366"/>
                  </a:lnTo>
                  <a:lnTo>
                    <a:pt x="1590" y="396"/>
                  </a:lnTo>
                  <a:lnTo>
                    <a:pt x="1590" y="399"/>
                  </a:lnTo>
                  <a:lnTo>
                    <a:pt x="1587" y="428"/>
                  </a:lnTo>
                  <a:lnTo>
                    <a:pt x="1578" y="456"/>
                  </a:lnTo>
                  <a:lnTo>
                    <a:pt x="1564" y="481"/>
                  </a:lnTo>
                  <a:lnTo>
                    <a:pt x="1547" y="503"/>
                  </a:lnTo>
                  <a:lnTo>
                    <a:pt x="1524" y="521"/>
                  </a:lnTo>
                  <a:lnTo>
                    <a:pt x="1499" y="534"/>
                  </a:lnTo>
                  <a:lnTo>
                    <a:pt x="1472" y="543"/>
                  </a:lnTo>
                  <a:lnTo>
                    <a:pt x="1442" y="546"/>
                  </a:lnTo>
                  <a:lnTo>
                    <a:pt x="793" y="546"/>
                  </a:lnTo>
                  <a:lnTo>
                    <a:pt x="764" y="543"/>
                  </a:lnTo>
                  <a:lnTo>
                    <a:pt x="736" y="534"/>
                  </a:lnTo>
                  <a:lnTo>
                    <a:pt x="711" y="521"/>
                  </a:lnTo>
                  <a:lnTo>
                    <a:pt x="689" y="503"/>
                  </a:lnTo>
                  <a:lnTo>
                    <a:pt x="671" y="481"/>
                  </a:lnTo>
                  <a:lnTo>
                    <a:pt x="657" y="456"/>
                  </a:lnTo>
                  <a:lnTo>
                    <a:pt x="649" y="428"/>
                  </a:lnTo>
                  <a:lnTo>
                    <a:pt x="646" y="399"/>
                  </a:lnTo>
                  <a:lnTo>
                    <a:pt x="646" y="396"/>
                  </a:lnTo>
                  <a:lnTo>
                    <a:pt x="649" y="366"/>
                  </a:lnTo>
                  <a:lnTo>
                    <a:pt x="657" y="338"/>
                  </a:lnTo>
                  <a:lnTo>
                    <a:pt x="671" y="312"/>
                  </a:lnTo>
                  <a:lnTo>
                    <a:pt x="689" y="291"/>
                  </a:lnTo>
                  <a:lnTo>
                    <a:pt x="711" y="274"/>
                  </a:lnTo>
                  <a:lnTo>
                    <a:pt x="736" y="260"/>
                  </a:lnTo>
                  <a:lnTo>
                    <a:pt x="764" y="251"/>
                  </a:lnTo>
                  <a:lnTo>
                    <a:pt x="793" y="248"/>
                  </a:lnTo>
                  <a:lnTo>
                    <a:pt x="870" y="248"/>
                  </a:lnTo>
                  <a:lnTo>
                    <a:pt x="889" y="245"/>
                  </a:lnTo>
                  <a:lnTo>
                    <a:pt x="907" y="238"/>
                  </a:lnTo>
                  <a:lnTo>
                    <a:pt x="922" y="226"/>
                  </a:lnTo>
                  <a:lnTo>
                    <a:pt x="933" y="211"/>
                  </a:lnTo>
                  <a:lnTo>
                    <a:pt x="941" y="194"/>
                  </a:lnTo>
                  <a:lnTo>
                    <a:pt x="944" y="174"/>
                  </a:lnTo>
                  <a:lnTo>
                    <a:pt x="944" y="171"/>
                  </a:lnTo>
                  <a:lnTo>
                    <a:pt x="947" y="141"/>
                  </a:lnTo>
                  <a:lnTo>
                    <a:pt x="954" y="112"/>
                  </a:lnTo>
                  <a:lnTo>
                    <a:pt x="967" y="85"/>
                  </a:lnTo>
                  <a:lnTo>
                    <a:pt x="984" y="61"/>
                  </a:lnTo>
                  <a:lnTo>
                    <a:pt x="1005" y="40"/>
                  </a:lnTo>
                  <a:lnTo>
                    <a:pt x="1029" y="23"/>
                  </a:lnTo>
                  <a:lnTo>
                    <a:pt x="1056" y="11"/>
                  </a:lnTo>
                  <a:lnTo>
                    <a:pt x="1085" y="3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aphicFrame>
        <p:nvGraphicFramePr>
          <p:cNvPr id="56" name="차트 55"/>
          <p:cNvGraphicFramePr/>
          <p:nvPr>
            <p:extLst>
              <p:ext uri="{D42A27DB-BD31-4B8C-83A1-F6EECF244321}">
                <p14:modId xmlns:p14="http://schemas.microsoft.com/office/powerpoint/2010/main" val="3224584504"/>
              </p:ext>
            </p:extLst>
          </p:nvPr>
        </p:nvGraphicFramePr>
        <p:xfrm>
          <a:off x="1341790" y="4372995"/>
          <a:ext cx="4238364" cy="214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979183" y="4481738"/>
            <a:ext cx="3813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Microsoft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Office PowerPoint is the presentation program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used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the most in the world.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44130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229796" y="426020"/>
            <a:ext cx="3670300" cy="1254917"/>
          </a:xfrm>
          <a:prstGeom prst="round2SameRect">
            <a:avLst/>
          </a:prstGeom>
          <a:solidFill>
            <a:srgbClr val="5D6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white"/>
                </a:solidFill>
                <a:cs typeface="Aharoni" panose="02010803020104030203" pitchFamily="2" charset="-79"/>
              </a:rPr>
              <a:t>CONTENTS. A </a:t>
            </a:r>
            <a:r>
              <a:rPr lang="en-US" altLang="ko-KR" sz="2000" dirty="0">
                <a:solidFill>
                  <a:prstClr val="white"/>
                </a:solidFill>
                <a:cs typeface="Aharoni" panose="02010803020104030203" pitchFamily="2" charset="-79"/>
              </a:rPr>
              <a:t>  </a:t>
            </a:r>
            <a:r>
              <a:rPr lang="en-US" altLang="ko-KR" sz="4800" b="1" dirty="0" smtClean="0">
                <a:solidFill>
                  <a:srgbClr val="FFC000"/>
                </a:solidFill>
                <a:cs typeface="Aharoni" panose="02010803020104030203" pitchFamily="2" charset="-79"/>
              </a:rPr>
              <a:t>72</a:t>
            </a:r>
            <a:r>
              <a:rPr lang="en-US" altLang="ko-KR" sz="2400" b="1" dirty="0" smtClean="0">
                <a:solidFill>
                  <a:srgbClr val="FFC000"/>
                </a:solidFill>
                <a:cs typeface="Aharoni" panose="02010803020104030203" pitchFamily="2" charset="-79"/>
              </a:rPr>
              <a:t>%</a:t>
            </a:r>
            <a:endParaRPr lang="en-US" altLang="ko-KR" sz="700" b="1" dirty="0">
              <a:solidFill>
                <a:srgbClr val="FFC000"/>
              </a:solidFill>
              <a:cs typeface="Aharoni" panose="02010803020104030203" pitchFamily="2" charset="-79"/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1229796" y="1680937"/>
            <a:ext cx="3670300" cy="107950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  <a:effectLst>
            <a:outerShdw blurRad="520700" dist="444500" dir="5400000" sx="81000" sy="8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7" name="양쪽 모서리가 둥근 사각형 6"/>
          <p:cNvSpPr/>
          <p:nvPr/>
        </p:nvSpPr>
        <p:spPr>
          <a:xfrm>
            <a:off x="256032" y="3367087"/>
            <a:ext cx="5681472" cy="63341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256032" y="4000501"/>
            <a:ext cx="5681472" cy="253441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3" name="이등변 삼각형 12"/>
          <p:cNvSpPr/>
          <p:nvPr/>
        </p:nvSpPr>
        <p:spPr>
          <a:xfrm>
            <a:off x="2989872" y="3206523"/>
            <a:ext cx="213792" cy="16056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6" name="그룹 45"/>
          <p:cNvGrpSpPr/>
          <p:nvPr/>
        </p:nvGrpSpPr>
        <p:grpSpPr>
          <a:xfrm>
            <a:off x="887676" y="268401"/>
            <a:ext cx="684239" cy="684239"/>
            <a:chOff x="9412448" y="596855"/>
            <a:chExt cx="865635" cy="865635"/>
          </a:xfrm>
        </p:grpSpPr>
        <p:sp>
          <p:nvSpPr>
            <p:cNvPr id="47" name="타원 46"/>
            <p:cNvSpPr/>
            <p:nvPr/>
          </p:nvSpPr>
          <p:spPr>
            <a:xfrm>
              <a:off x="9412448" y="596855"/>
              <a:ext cx="865635" cy="865635"/>
            </a:xfrm>
            <a:prstGeom prst="ellipse">
              <a:avLst/>
            </a:prstGeom>
            <a:solidFill>
              <a:srgbClr val="6EB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8" name="Group 14"/>
            <p:cNvGrpSpPr>
              <a:grpSpLocks noChangeAspect="1"/>
            </p:cNvGrpSpPr>
            <p:nvPr/>
          </p:nvGrpSpPr>
          <p:grpSpPr bwMode="auto">
            <a:xfrm>
              <a:off x="9641415" y="856756"/>
              <a:ext cx="407705" cy="345833"/>
              <a:chOff x="3669" y="3943"/>
              <a:chExt cx="626" cy="531"/>
            </a:xfrm>
            <a:solidFill>
              <a:schemeClr val="bg1"/>
            </a:solidFill>
          </p:grpSpPr>
          <p:sp>
            <p:nvSpPr>
              <p:cNvPr id="49" name="Freeform 16"/>
              <p:cNvSpPr>
                <a:spLocks noEditPoints="1"/>
              </p:cNvSpPr>
              <p:nvPr/>
            </p:nvSpPr>
            <p:spPr bwMode="auto">
              <a:xfrm>
                <a:off x="3669" y="3943"/>
                <a:ext cx="626" cy="531"/>
              </a:xfrm>
              <a:custGeom>
                <a:avLst/>
                <a:gdLst>
                  <a:gd name="T0" fmla="*/ 1532 w 3756"/>
                  <a:gd name="T1" fmla="*/ 2536 h 3186"/>
                  <a:gd name="T2" fmla="*/ 1516 w 3756"/>
                  <a:gd name="T3" fmla="*/ 2550 h 3186"/>
                  <a:gd name="T4" fmla="*/ 1450 w 3756"/>
                  <a:gd name="T5" fmla="*/ 2904 h 3186"/>
                  <a:gd name="T6" fmla="*/ 1457 w 3756"/>
                  <a:gd name="T7" fmla="*/ 2929 h 3186"/>
                  <a:gd name="T8" fmla="*/ 1481 w 3756"/>
                  <a:gd name="T9" fmla="*/ 2941 h 3186"/>
                  <a:gd name="T10" fmla="*/ 2288 w 3756"/>
                  <a:gd name="T11" fmla="*/ 2937 h 3186"/>
                  <a:gd name="T12" fmla="*/ 2304 w 3756"/>
                  <a:gd name="T13" fmla="*/ 2921 h 3186"/>
                  <a:gd name="T14" fmla="*/ 2306 w 3756"/>
                  <a:gd name="T15" fmla="*/ 2905 h 3186"/>
                  <a:gd name="T16" fmla="*/ 2243 w 3756"/>
                  <a:gd name="T17" fmla="*/ 2560 h 3186"/>
                  <a:gd name="T18" fmla="*/ 2233 w 3756"/>
                  <a:gd name="T19" fmla="*/ 2542 h 3186"/>
                  <a:gd name="T20" fmla="*/ 2214 w 3756"/>
                  <a:gd name="T21" fmla="*/ 2534 h 3186"/>
                  <a:gd name="T22" fmla="*/ 585 w 3756"/>
                  <a:gd name="T23" fmla="*/ 305 h 3186"/>
                  <a:gd name="T24" fmla="*/ 560 w 3756"/>
                  <a:gd name="T25" fmla="*/ 314 h 3186"/>
                  <a:gd name="T26" fmla="*/ 544 w 3756"/>
                  <a:gd name="T27" fmla="*/ 336 h 3186"/>
                  <a:gd name="T28" fmla="*/ 542 w 3756"/>
                  <a:gd name="T29" fmla="*/ 1890 h 3186"/>
                  <a:gd name="T30" fmla="*/ 553 w 3756"/>
                  <a:gd name="T31" fmla="*/ 1921 h 3186"/>
                  <a:gd name="T32" fmla="*/ 3188 w 3756"/>
                  <a:gd name="T33" fmla="*/ 1930 h 3186"/>
                  <a:gd name="T34" fmla="*/ 3211 w 3756"/>
                  <a:gd name="T35" fmla="*/ 1906 h 3186"/>
                  <a:gd name="T36" fmla="*/ 3214 w 3756"/>
                  <a:gd name="T37" fmla="*/ 350 h 3186"/>
                  <a:gd name="T38" fmla="*/ 3206 w 3756"/>
                  <a:gd name="T39" fmla="*/ 324 h 3186"/>
                  <a:gd name="T40" fmla="*/ 3185 w 3756"/>
                  <a:gd name="T41" fmla="*/ 308 h 3186"/>
                  <a:gd name="T42" fmla="*/ 585 w 3756"/>
                  <a:gd name="T43" fmla="*/ 305 h 3186"/>
                  <a:gd name="T44" fmla="*/ 3170 w 3756"/>
                  <a:gd name="T45" fmla="*/ 0 h 3186"/>
                  <a:gd name="T46" fmla="*/ 3263 w 3756"/>
                  <a:gd name="T47" fmla="*/ 13 h 3186"/>
                  <a:gd name="T48" fmla="*/ 3346 w 3756"/>
                  <a:gd name="T49" fmla="*/ 48 h 3186"/>
                  <a:gd name="T50" fmla="*/ 3418 w 3756"/>
                  <a:gd name="T51" fmla="*/ 103 h 3186"/>
                  <a:gd name="T52" fmla="*/ 3473 w 3756"/>
                  <a:gd name="T53" fmla="*/ 173 h 3186"/>
                  <a:gd name="T54" fmla="*/ 3508 w 3756"/>
                  <a:gd name="T55" fmla="*/ 256 h 3186"/>
                  <a:gd name="T56" fmla="*/ 3520 w 3756"/>
                  <a:gd name="T57" fmla="*/ 350 h 3186"/>
                  <a:gd name="T58" fmla="*/ 3518 w 3756"/>
                  <a:gd name="T59" fmla="*/ 1931 h 3186"/>
                  <a:gd name="T60" fmla="*/ 3500 w 3756"/>
                  <a:gd name="T61" fmla="*/ 2009 h 3186"/>
                  <a:gd name="T62" fmla="*/ 3516 w 3756"/>
                  <a:gd name="T63" fmla="*/ 2049 h 3186"/>
                  <a:gd name="T64" fmla="*/ 3754 w 3756"/>
                  <a:gd name="T65" fmla="*/ 3006 h 3186"/>
                  <a:gd name="T66" fmla="*/ 3753 w 3756"/>
                  <a:gd name="T67" fmla="*/ 3060 h 3186"/>
                  <a:gd name="T68" fmla="*/ 3729 w 3756"/>
                  <a:gd name="T69" fmla="*/ 3116 h 3186"/>
                  <a:gd name="T70" fmla="*/ 3687 w 3756"/>
                  <a:gd name="T71" fmla="*/ 3158 h 3186"/>
                  <a:gd name="T72" fmla="*/ 3631 w 3756"/>
                  <a:gd name="T73" fmla="*/ 3182 h 3186"/>
                  <a:gd name="T74" fmla="*/ 157 w 3756"/>
                  <a:gd name="T75" fmla="*/ 3186 h 3186"/>
                  <a:gd name="T76" fmla="*/ 101 w 3756"/>
                  <a:gd name="T77" fmla="*/ 3175 h 3186"/>
                  <a:gd name="T78" fmla="*/ 52 w 3756"/>
                  <a:gd name="T79" fmla="*/ 3146 h 3186"/>
                  <a:gd name="T80" fmla="*/ 18 w 3756"/>
                  <a:gd name="T81" fmla="*/ 3101 h 3186"/>
                  <a:gd name="T82" fmla="*/ 1 w 3756"/>
                  <a:gd name="T83" fmla="*/ 3047 h 3186"/>
                  <a:gd name="T84" fmla="*/ 5 w 3756"/>
                  <a:gd name="T85" fmla="*/ 2991 h 3186"/>
                  <a:gd name="T86" fmla="*/ 247 w 3756"/>
                  <a:gd name="T87" fmla="*/ 2028 h 3186"/>
                  <a:gd name="T88" fmla="*/ 245 w 3756"/>
                  <a:gd name="T89" fmla="*/ 1970 h 3186"/>
                  <a:gd name="T90" fmla="*/ 236 w 3756"/>
                  <a:gd name="T91" fmla="*/ 1890 h 3186"/>
                  <a:gd name="T92" fmla="*/ 239 w 3756"/>
                  <a:gd name="T93" fmla="*/ 302 h 3186"/>
                  <a:gd name="T94" fmla="*/ 263 w 3756"/>
                  <a:gd name="T95" fmla="*/ 214 h 3186"/>
                  <a:gd name="T96" fmla="*/ 308 w 3756"/>
                  <a:gd name="T97" fmla="*/ 136 h 3186"/>
                  <a:gd name="T98" fmla="*/ 372 w 3756"/>
                  <a:gd name="T99" fmla="*/ 73 h 3186"/>
                  <a:gd name="T100" fmla="*/ 450 w 3756"/>
                  <a:gd name="T101" fmla="*/ 27 h 3186"/>
                  <a:gd name="T102" fmla="*/ 538 w 3756"/>
                  <a:gd name="T103" fmla="*/ 3 h 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56" h="3186">
                    <a:moveTo>
                      <a:pt x="1542" y="2534"/>
                    </a:moveTo>
                    <a:lnTo>
                      <a:pt x="1532" y="2536"/>
                    </a:lnTo>
                    <a:lnTo>
                      <a:pt x="1523" y="2542"/>
                    </a:lnTo>
                    <a:lnTo>
                      <a:pt x="1516" y="2550"/>
                    </a:lnTo>
                    <a:lnTo>
                      <a:pt x="1513" y="2560"/>
                    </a:lnTo>
                    <a:lnTo>
                      <a:pt x="1450" y="2904"/>
                    </a:lnTo>
                    <a:lnTo>
                      <a:pt x="1451" y="2917"/>
                    </a:lnTo>
                    <a:lnTo>
                      <a:pt x="1457" y="2929"/>
                    </a:lnTo>
                    <a:lnTo>
                      <a:pt x="1467" y="2937"/>
                    </a:lnTo>
                    <a:lnTo>
                      <a:pt x="1481" y="2941"/>
                    </a:lnTo>
                    <a:lnTo>
                      <a:pt x="2275" y="2941"/>
                    </a:lnTo>
                    <a:lnTo>
                      <a:pt x="2288" y="2937"/>
                    </a:lnTo>
                    <a:lnTo>
                      <a:pt x="2297" y="2932"/>
                    </a:lnTo>
                    <a:lnTo>
                      <a:pt x="2304" y="2921"/>
                    </a:lnTo>
                    <a:lnTo>
                      <a:pt x="2306" y="2909"/>
                    </a:lnTo>
                    <a:lnTo>
                      <a:pt x="2306" y="2905"/>
                    </a:lnTo>
                    <a:lnTo>
                      <a:pt x="2305" y="2901"/>
                    </a:lnTo>
                    <a:lnTo>
                      <a:pt x="2243" y="2560"/>
                    </a:lnTo>
                    <a:lnTo>
                      <a:pt x="2240" y="2550"/>
                    </a:lnTo>
                    <a:lnTo>
                      <a:pt x="2233" y="2542"/>
                    </a:lnTo>
                    <a:lnTo>
                      <a:pt x="2224" y="2536"/>
                    </a:lnTo>
                    <a:lnTo>
                      <a:pt x="2214" y="2534"/>
                    </a:lnTo>
                    <a:lnTo>
                      <a:pt x="1542" y="2534"/>
                    </a:lnTo>
                    <a:close/>
                    <a:moveTo>
                      <a:pt x="585" y="305"/>
                    </a:moveTo>
                    <a:lnTo>
                      <a:pt x="571" y="308"/>
                    </a:lnTo>
                    <a:lnTo>
                      <a:pt x="560" y="314"/>
                    </a:lnTo>
                    <a:lnTo>
                      <a:pt x="550" y="324"/>
                    </a:lnTo>
                    <a:lnTo>
                      <a:pt x="544" y="336"/>
                    </a:lnTo>
                    <a:lnTo>
                      <a:pt x="542" y="350"/>
                    </a:lnTo>
                    <a:lnTo>
                      <a:pt x="542" y="1890"/>
                    </a:lnTo>
                    <a:lnTo>
                      <a:pt x="544" y="1906"/>
                    </a:lnTo>
                    <a:lnTo>
                      <a:pt x="553" y="1921"/>
                    </a:lnTo>
                    <a:lnTo>
                      <a:pt x="567" y="1930"/>
                    </a:lnTo>
                    <a:lnTo>
                      <a:pt x="3188" y="1930"/>
                    </a:lnTo>
                    <a:lnTo>
                      <a:pt x="3202" y="1921"/>
                    </a:lnTo>
                    <a:lnTo>
                      <a:pt x="3211" y="1906"/>
                    </a:lnTo>
                    <a:lnTo>
                      <a:pt x="3214" y="1890"/>
                    </a:lnTo>
                    <a:lnTo>
                      <a:pt x="3214" y="350"/>
                    </a:lnTo>
                    <a:lnTo>
                      <a:pt x="3212" y="336"/>
                    </a:lnTo>
                    <a:lnTo>
                      <a:pt x="3206" y="324"/>
                    </a:lnTo>
                    <a:lnTo>
                      <a:pt x="3196" y="314"/>
                    </a:lnTo>
                    <a:lnTo>
                      <a:pt x="3185" y="308"/>
                    </a:lnTo>
                    <a:lnTo>
                      <a:pt x="3170" y="305"/>
                    </a:lnTo>
                    <a:lnTo>
                      <a:pt x="585" y="305"/>
                    </a:lnTo>
                    <a:close/>
                    <a:moveTo>
                      <a:pt x="585" y="0"/>
                    </a:moveTo>
                    <a:lnTo>
                      <a:pt x="3170" y="0"/>
                    </a:lnTo>
                    <a:lnTo>
                      <a:pt x="3218" y="3"/>
                    </a:lnTo>
                    <a:lnTo>
                      <a:pt x="3263" y="13"/>
                    </a:lnTo>
                    <a:lnTo>
                      <a:pt x="3306" y="27"/>
                    </a:lnTo>
                    <a:lnTo>
                      <a:pt x="3346" y="48"/>
                    </a:lnTo>
                    <a:lnTo>
                      <a:pt x="3384" y="73"/>
                    </a:lnTo>
                    <a:lnTo>
                      <a:pt x="3418" y="103"/>
                    </a:lnTo>
                    <a:lnTo>
                      <a:pt x="3448" y="136"/>
                    </a:lnTo>
                    <a:lnTo>
                      <a:pt x="3473" y="173"/>
                    </a:lnTo>
                    <a:lnTo>
                      <a:pt x="3493" y="214"/>
                    </a:lnTo>
                    <a:lnTo>
                      <a:pt x="3508" y="256"/>
                    </a:lnTo>
                    <a:lnTo>
                      <a:pt x="3517" y="302"/>
                    </a:lnTo>
                    <a:lnTo>
                      <a:pt x="3520" y="350"/>
                    </a:lnTo>
                    <a:lnTo>
                      <a:pt x="3520" y="1890"/>
                    </a:lnTo>
                    <a:lnTo>
                      <a:pt x="3518" y="1931"/>
                    </a:lnTo>
                    <a:lnTo>
                      <a:pt x="3510" y="1970"/>
                    </a:lnTo>
                    <a:lnTo>
                      <a:pt x="3500" y="2009"/>
                    </a:lnTo>
                    <a:lnTo>
                      <a:pt x="3509" y="2028"/>
                    </a:lnTo>
                    <a:lnTo>
                      <a:pt x="3516" y="2049"/>
                    </a:lnTo>
                    <a:lnTo>
                      <a:pt x="3749" y="2983"/>
                    </a:lnTo>
                    <a:lnTo>
                      <a:pt x="3754" y="3006"/>
                    </a:lnTo>
                    <a:lnTo>
                      <a:pt x="3756" y="3029"/>
                    </a:lnTo>
                    <a:lnTo>
                      <a:pt x="3753" y="3060"/>
                    </a:lnTo>
                    <a:lnTo>
                      <a:pt x="3743" y="3090"/>
                    </a:lnTo>
                    <a:lnTo>
                      <a:pt x="3729" y="3116"/>
                    </a:lnTo>
                    <a:lnTo>
                      <a:pt x="3710" y="3140"/>
                    </a:lnTo>
                    <a:lnTo>
                      <a:pt x="3687" y="3158"/>
                    </a:lnTo>
                    <a:lnTo>
                      <a:pt x="3660" y="3173"/>
                    </a:lnTo>
                    <a:lnTo>
                      <a:pt x="3631" y="3182"/>
                    </a:lnTo>
                    <a:lnTo>
                      <a:pt x="3599" y="3186"/>
                    </a:lnTo>
                    <a:lnTo>
                      <a:pt x="157" y="3186"/>
                    </a:lnTo>
                    <a:lnTo>
                      <a:pt x="129" y="3183"/>
                    </a:lnTo>
                    <a:lnTo>
                      <a:pt x="101" y="3175"/>
                    </a:lnTo>
                    <a:lnTo>
                      <a:pt x="75" y="3163"/>
                    </a:lnTo>
                    <a:lnTo>
                      <a:pt x="52" y="3146"/>
                    </a:lnTo>
                    <a:lnTo>
                      <a:pt x="33" y="3125"/>
                    </a:lnTo>
                    <a:lnTo>
                      <a:pt x="18" y="3101"/>
                    </a:lnTo>
                    <a:lnTo>
                      <a:pt x="7" y="3075"/>
                    </a:lnTo>
                    <a:lnTo>
                      <a:pt x="1" y="3047"/>
                    </a:lnTo>
                    <a:lnTo>
                      <a:pt x="0" y="3019"/>
                    </a:lnTo>
                    <a:lnTo>
                      <a:pt x="5" y="2991"/>
                    </a:lnTo>
                    <a:lnTo>
                      <a:pt x="240" y="2049"/>
                    </a:lnTo>
                    <a:lnTo>
                      <a:pt x="247" y="2028"/>
                    </a:lnTo>
                    <a:lnTo>
                      <a:pt x="256" y="2009"/>
                    </a:lnTo>
                    <a:lnTo>
                      <a:pt x="245" y="1970"/>
                    </a:lnTo>
                    <a:lnTo>
                      <a:pt x="238" y="1931"/>
                    </a:lnTo>
                    <a:lnTo>
                      <a:pt x="236" y="1890"/>
                    </a:lnTo>
                    <a:lnTo>
                      <a:pt x="236" y="350"/>
                    </a:lnTo>
                    <a:lnTo>
                      <a:pt x="239" y="302"/>
                    </a:lnTo>
                    <a:lnTo>
                      <a:pt x="248" y="256"/>
                    </a:lnTo>
                    <a:lnTo>
                      <a:pt x="263" y="214"/>
                    </a:lnTo>
                    <a:lnTo>
                      <a:pt x="283" y="173"/>
                    </a:lnTo>
                    <a:lnTo>
                      <a:pt x="308" y="136"/>
                    </a:lnTo>
                    <a:lnTo>
                      <a:pt x="338" y="103"/>
                    </a:lnTo>
                    <a:lnTo>
                      <a:pt x="372" y="73"/>
                    </a:lnTo>
                    <a:lnTo>
                      <a:pt x="409" y="48"/>
                    </a:lnTo>
                    <a:lnTo>
                      <a:pt x="450" y="27"/>
                    </a:lnTo>
                    <a:lnTo>
                      <a:pt x="493" y="13"/>
                    </a:lnTo>
                    <a:lnTo>
                      <a:pt x="538" y="3"/>
                    </a:lnTo>
                    <a:lnTo>
                      <a:pt x="5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17"/>
              <p:cNvSpPr>
                <a:spLocks/>
              </p:cNvSpPr>
              <p:nvPr/>
            </p:nvSpPr>
            <p:spPr bwMode="auto">
              <a:xfrm>
                <a:off x="3928" y="4071"/>
                <a:ext cx="108" cy="109"/>
              </a:xfrm>
              <a:custGeom>
                <a:avLst/>
                <a:gdLst>
                  <a:gd name="T0" fmla="*/ 49 w 654"/>
                  <a:gd name="T1" fmla="*/ 0 h 654"/>
                  <a:gd name="T2" fmla="*/ 63 w 654"/>
                  <a:gd name="T3" fmla="*/ 2 h 654"/>
                  <a:gd name="T4" fmla="*/ 515 w 654"/>
                  <a:gd name="T5" fmla="*/ 174 h 654"/>
                  <a:gd name="T6" fmla="*/ 527 w 654"/>
                  <a:gd name="T7" fmla="*/ 181 h 654"/>
                  <a:gd name="T8" fmla="*/ 536 w 654"/>
                  <a:gd name="T9" fmla="*/ 192 h 654"/>
                  <a:gd name="T10" fmla="*/ 542 w 654"/>
                  <a:gd name="T11" fmla="*/ 205 h 654"/>
                  <a:gd name="T12" fmla="*/ 544 w 654"/>
                  <a:gd name="T13" fmla="*/ 220 h 654"/>
                  <a:gd name="T14" fmla="*/ 541 w 654"/>
                  <a:gd name="T15" fmla="*/ 234 h 654"/>
                  <a:gd name="T16" fmla="*/ 534 w 654"/>
                  <a:gd name="T17" fmla="*/ 247 h 654"/>
                  <a:gd name="T18" fmla="*/ 524 w 654"/>
                  <a:gd name="T19" fmla="*/ 256 h 654"/>
                  <a:gd name="T20" fmla="*/ 510 w 654"/>
                  <a:gd name="T21" fmla="*/ 262 h 654"/>
                  <a:gd name="T22" fmla="*/ 412 w 654"/>
                  <a:gd name="T23" fmla="*/ 289 h 654"/>
                  <a:gd name="T24" fmla="*/ 641 w 654"/>
                  <a:gd name="T25" fmla="*/ 518 h 654"/>
                  <a:gd name="T26" fmla="*/ 649 w 654"/>
                  <a:gd name="T27" fmla="*/ 529 h 654"/>
                  <a:gd name="T28" fmla="*/ 654 w 654"/>
                  <a:gd name="T29" fmla="*/ 543 h 654"/>
                  <a:gd name="T30" fmla="*/ 654 w 654"/>
                  <a:gd name="T31" fmla="*/ 558 h 654"/>
                  <a:gd name="T32" fmla="*/ 649 w 654"/>
                  <a:gd name="T33" fmla="*/ 572 h 654"/>
                  <a:gd name="T34" fmla="*/ 641 w 654"/>
                  <a:gd name="T35" fmla="*/ 583 h 654"/>
                  <a:gd name="T36" fmla="*/ 583 w 654"/>
                  <a:gd name="T37" fmla="*/ 641 h 654"/>
                  <a:gd name="T38" fmla="*/ 571 w 654"/>
                  <a:gd name="T39" fmla="*/ 649 h 654"/>
                  <a:gd name="T40" fmla="*/ 557 w 654"/>
                  <a:gd name="T41" fmla="*/ 654 h 654"/>
                  <a:gd name="T42" fmla="*/ 543 w 654"/>
                  <a:gd name="T43" fmla="*/ 654 h 654"/>
                  <a:gd name="T44" fmla="*/ 530 w 654"/>
                  <a:gd name="T45" fmla="*/ 649 h 654"/>
                  <a:gd name="T46" fmla="*/ 517 w 654"/>
                  <a:gd name="T47" fmla="*/ 641 h 654"/>
                  <a:gd name="T48" fmla="*/ 289 w 654"/>
                  <a:gd name="T49" fmla="*/ 412 h 654"/>
                  <a:gd name="T50" fmla="*/ 262 w 654"/>
                  <a:gd name="T51" fmla="*/ 510 h 654"/>
                  <a:gd name="T52" fmla="*/ 256 w 654"/>
                  <a:gd name="T53" fmla="*/ 524 h 654"/>
                  <a:gd name="T54" fmla="*/ 246 w 654"/>
                  <a:gd name="T55" fmla="*/ 534 h 654"/>
                  <a:gd name="T56" fmla="*/ 234 w 654"/>
                  <a:gd name="T57" fmla="*/ 541 h 654"/>
                  <a:gd name="T58" fmla="*/ 220 w 654"/>
                  <a:gd name="T59" fmla="*/ 544 h 654"/>
                  <a:gd name="T60" fmla="*/ 205 w 654"/>
                  <a:gd name="T61" fmla="*/ 543 h 654"/>
                  <a:gd name="T62" fmla="*/ 192 w 654"/>
                  <a:gd name="T63" fmla="*/ 536 h 654"/>
                  <a:gd name="T64" fmla="*/ 181 w 654"/>
                  <a:gd name="T65" fmla="*/ 527 h 654"/>
                  <a:gd name="T66" fmla="*/ 174 w 654"/>
                  <a:gd name="T67" fmla="*/ 515 h 654"/>
                  <a:gd name="T68" fmla="*/ 3 w 654"/>
                  <a:gd name="T69" fmla="*/ 62 h 654"/>
                  <a:gd name="T70" fmla="*/ 0 w 654"/>
                  <a:gd name="T71" fmla="*/ 50 h 654"/>
                  <a:gd name="T72" fmla="*/ 0 w 654"/>
                  <a:gd name="T73" fmla="*/ 36 h 654"/>
                  <a:gd name="T74" fmla="*/ 5 w 654"/>
                  <a:gd name="T75" fmla="*/ 24 h 654"/>
                  <a:gd name="T76" fmla="*/ 14 w 654"/>
                  <a:gd name="T77" fmla="*/ 13 h 654"/>
                  <a:gd name="T78" fmla="*/ 24 w 654"/>
                  <a:gd name="T79" fmla="*/ 5 h 654"/>
                  <a:gd name="T80" fmla="*/ 37 w 654"/>
                  <a:gd name="T81" fmla="*/ 1 h 654"/>
                  <a:gd name="T82" fmla="*/ 49 w 654"/>
                  <a:gd name="T83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4" h="654">
                    <a:moveTo>
                      <a:pt x="49" y="0"/>
                    </a:moveTo>
                    <a:lnTo>
                      <a:pt x="63" y="2"/>
                    </a:lnTo>
                    <a:lnTo>
                      <a:pt x="515" y="174"/>
                    </a:lnTo>
                    <a:lnTo>
                      <a:pt x="527" y="181"/>
                    </a:lnTo>
                    <a:lnTo>
                      <a:pt x="536" y="192"/>
                    </a:lnTo>
                    <a:lnTo>
                      <a:pt x="542" y="205"/>
                    </a:lnTo>
                    <a:lnTo>
                      <a:pt x="544" y="220"/>
                    </a:lnTo>
                    <a:lnTo>
                      <a:pt x="541" y="234"/>
                    </a:lnTo>
                    <a:lnTo>
                      <a:pt x="534" y="247"/>
                    </a:lnTo>
                    <a:lnTo>
                      <a:pt x="524" y="256"/>
                    </a:lnTo>
                    <a:lnTo>
                      <a:pt x="510" y="262"/>
                    </a:lnTo>
                    <a:lnTo>
                      <a:pt x="412" y="289"/>
                    </a:lnTo>
                    <a:lnTo>
                      <a:pt x="641" y="518"/>
                    </a:lnTo>
                    <a:lnTo>
                      <a:pt x="649" y="529"/>
                    </a:lnTo>
                    <a:lnTo>
                      <a:pt x="654" y="543"/>
                    </a:lnTo>
                    <a:lnTo>
                      <a:pt x="654" y="558"/>
                    </a:lnTo>
                    <a:lnTo>
                      <a:pt x="649" y="572"/>
                    </a:lnTo>
                    <a:lnTo>
                      <a:pt x="641" y="583"/>
                    </a:lnTo>
                    <a:lnTo>
                      <a:pt x="583" y="641"/>
                    </a:lnTo>
                    <a:lnTo>
                      <a:pt x="571" y="649"/>
                    </a:lnTo>
                    <a:lnTo>
                      <a:pt x="557" y="654"/>
                    </a:lnTo>
                    <a:lnTo>
                      <a:pt x="543" y="654"/>
                    </a:lnTo>
                    <a:lnTo>
                      <a:pt x="530" y="649"/>
                    </a:lnTo>
                    <a:lnTo>
                      <a:pt x="517" y="641"/>
                    </a:lnTo>
                    <a:lnTo>
                      <a:pt x="289" y="412"/>
                    </a:lnTo>
                    <a:lnTo>
                      <a:pt x="262" y="510"/>
                    </a:lnTo>
                    <a:lnTo>
                      <a:pt x="256" y="524"/>
                    </a:lnTo>
                    <a:lnTo>
                      <a:pt x="246" y="534"/>
                    </a:lnTo>
                    <a:lnTo>
                      <a:pt x="234" y="541"/>
                    </a:lnTo>
                    <a:lnTo>
                      <a:pt x="220" y="544"/>
                    </a:lnTo>
                    <a:lnTo>
                      <a:pt x="205" y="543"/>
                    </a:lnTo>
                    <a:lnTo>
                      <a:pt x="192" y="536"/>
                    </a:lnTo>
                    <a:lnTo>
                      <a:pt x="181" y="527"/>
                    </a:lnTo>
                    <a:lnTo>
                      <a:pt x="174" y="515"/>
                    </a:lnTo>
                    <a:lnTo>
                      <a:pt x="3" y="6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4" y="13"/>
                    </a:lnTo>
                    <a:lnTo>
                      <a:pt x="24" y="5"/>
                    </a:lnTo>
                    <a:lnTo>
                      <a:pt x="37" y="1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0" name="양쪽 모서리가 둥근 사각형 19"/>
          <p:cNvSpPr/>
          <p:nvPr/>
        </p:nvSpPr>
        <p:spPr>
          <a:xfrm>
            <a:off x="6248400" y="3367087"/>
            <a:ext cx="5681472" cy="63341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</a:p>
        </p:txBody>
      </p:sp>
      <p:sp>
        <p:nvSpPr>
          <p:cNvPr id="21" name="양쪽 모서리가 둥근 사각형 20"/>
          <p:cNvSpPr/>
          <p:nvPr/>
        </p:nvSpPr>
        <p:spPr>
          <a:xfrm>
            <a:off x="6248400" y="4000501"/>
            <a:ext cx="5681472" cy="253441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이등변 삼각형 21"/>
          <p:cNvSpPr/>
          <p:nvPr/>
        </p:nvSpPr>
        <p:spPr>
          <a:xfrm>
            <a:off x="8982240" y="3206523"/>
            <a:ext cx="213792" cy="16056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/>
        </p:nvSpPr>
        <p:spPr>
          <a:xfrm>
            <a:off x="7051476" y="426020"/>
            <a:ext cx="3670300" cy="1254917"/>
          </a:xfrm>
          <a:prstGeom prst="round2SameRect">
            <a:avLst/>
          </a:prstGeom>
          <a:blipFill dpi="0" rotWithShape="1">
            <a:blip r:embed="rId2"/>
            <a:srcRect/>
            <a:stretch>
              <a:fillRect t="-24000" b="-5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700" b="1" dirty="0">
              <a:solidFill>
                <a:srgbClr val="FFC000"/>
              </a:solidFill>
              <a:cs typeface="Aharoni" panose="02010803020104030203" pitchFamily="2" charset="-79"/>
            </a:endParaRPr>
          </a:p>
        </p:txBody>
      </p:sp>
      <p:sp>
        <p:nvSpPr>
          <p:cNvPr id="24" name="양쪽 모서리가 둥근 사각형 23"/>
          <p:cNvSpPr/>
          <p:nvPr/>
        </p:nvSpPr>
        <p:spPr>
          <a:xfrm>
            <a:off x="7051476" y="1680937"/>
            <a:ext cx="3670300" cy="107950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  <a:effectLst>
            <a:outerShdw blurRad="520700" dist="444500" dir="5400000" sx="81000" sy="8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</a:t>
            </a:r>
          </a:p>
        </p:txBody>
      </p:sp>
      <p:grpSp>
        <p:nvGrpSpPr>
          <p:cNvPr id="25" name="그룹 24"/>
          <p:cNvGrpSpPr/>
          <p:nvPr/>
        </p:nvGrpSpPr>
        <p:grpSpPr>
          <a:xfrm>
            <a:off x="6709356" y="268401"/>
            <a:ext cx="684239" cy="684239"/>
            <a:chOff x="9412448" y="596855"/>
            <a:chExt cx="865635" cy="865635"/>
          </a:xfrm>
        </p:grpSpPr>
        <p:sp>
          <p:nvSpPr>
            <p:cNvPr id="26" name="타원 25"/>
            <p:cNvSpPr/>
            <p:nvPr/>
          </p:nvSpPr>
          <p:spPr>
            <a:xfrm>
              <a:off x="9412448" y="596855"/>
              <a:ext cx="865635" cy="86563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7" name="Group 14"/>
            <p:cNvGrpSpPr>
              <a:grpSpLocks noChangeAspect="1"/>
            </p:cNvGrpSpPr>
            <p:nvPr/>
          </p:nvGrpSpPr>
          <p:grpSpPr bwMode="auto">
            <a:xfrm>
              <a:off x="9641415" y="856756"/>
              <a:ext cx="407705" cy="345833"/>
              <a:chOff x="3669" y="3943"/>
              <a:chExt cx="626" cy="531"/>
            </a:xfrm>
            <a:solidFill>
              <a:schemeClr val="bg1"/>
            </a:solidFill>
          </p:grpSpPr>
          <p:sp>
            <p:nvSpPr>
              <p:cNvPr id="28" name="Freeform 16"/>
              <p:cNvSpPr>
                <a:spLocks noEditPoints="1"/>
              </p:cNvSpPr>
              <p:nvPr/>
            </p:nvSpPr>
            <p:spPr bwMode="auto">
              <a:xfrm>
                <a:off x="3669" y="3943"/>
                <a:ext cx="626" cy="531"/>
              </a:xfrm>
              <a:custGeom>
                <a:avLst/>
                <a:gdLst>
                  <a:gd name="T0" fmla="*/ 1532 w 3756"/>
                  <a:gd name="T1" fmla="*/ 2536 h 3186"/>
                  <a:gd name="T2" fmla="*/ 1516 w 3756"/>
                  <a:gd name="T3" fmla="*/ 2550 h 3186"/>
                  <a:gd name="T4" fmla="*/ 1450 w 3756"/>
                  <a:gd name="T5" fmla="*/ 2904 h 3186"/>
                  <a:gd name="T6" fmla="*/ 1457 w 3756"/>
                  <a:gd name="T7" fmla="*/ 2929 h 3186"/>
                  <a:gd name="T8" fmla="*/ 1481 w 3756"/>
                  <a:gd name="T9" fmla="*/ 2941 h 3186"/>
                  <a:gd name="T10" fmla="*/ 2288 w 3756"/>
                  <a:gd name="T11" fmla="*/ 2937 h 3186"/>
                  <a:gd name="T12" fmla="*/ 2304 w 3756"/>
                  <a:gd name="T13" fmla="*/ 2921 h 3186"/>
                  <a:gd name="T14" fmla="*/ 2306 w 3756"/>
                  <a:gd name="T15" fmla="*/ 2905 h 3186"/>
                  <a:gd name="T16" fmla="*/ 2243 w 3756"/>
                  <a:gd name="T17" fmla="*/ 2560 h 3186"/>
                  <a:gd name="T18" fmla="*/ 2233 w 3756"/>
                  <a:gd name="T19" fmla="*/ 2542 h 3186"/>
                  <a:gd name="T20" fmla="*/ 2214 w 3756"/>
                  <a:gd name="T21" fmla="*/ 2534 h 3186"/>
                  <a:gd name="T22" fmla="*/ 585 w 3756"/>
                  <a:gd name="T23" fmla="*/ 305 h 3186"/>
                  <a:gd name="T24" fmla="*/ 560 w 3756"/>
                  <a:gd name="T25" fmla="*/ 314 h 3186"/>
                  <a:gd name="T26" fmla="*/ 544 w 3756"/>
                  <a:gd name="T27" fmla="*/ 336 h 3186"/>
                  <a:gd name="T28" fmla="*/ 542 w 3756"/>
                  <a:gd name="T29" fmla="*/ 1890 h 3186"/>
                  <a:gd name="T30" fmla="*/ 553 w 3756"/>
                  <a:gd name="T31" fmla="*/ 1921 h 3186"/>
                  <a:gd name="T32" fmla="*/ 3188 w 3756"/>
                  <a:gd name="T33" fmla="*/ 1930 h 3186"/>
                  <a:gd name="T34" fmla="*/ 3211 w 3756"/>
                  <a:gd name="T35" fmla="*/ 1906 h 3186"/>
                  <a:gd name="T36" fmla="*/ 3214 w 3756"/>
                  <a:gd name="T37" fmla="*/ 350 h 3186"/>
                  <a:gd name="T38" fmla="*/ 3206 w 3756"/>
                  <a:gd name="T39" fmla="*/ 324 h 3186"/>
                  <a:gd name="T40" fmla="*/ 3185 w 3756"/>
                  <a:gd name="T41" fmla="*/ 308 h 3186"/>
                  <a:gd name="T42" fmla="*/ 585 w 3756"/>
                  <a:gd name="T43" fmla="*/ 305 h 3186"/>
                  <a:gd name="T44" fmla="*/ 3170 w 3756"/>
                  <a:gd name="T45" fmla="*/ 0 h 3186"/>
                  <a:gd name="T46" fmla="*/ 3263 w 3756"/>
                  <a:gd name="T47" fmla="*/ 13 h 3186"/>
                  <a:gd name="T48" fmla="*/ 3346 w 3756"/>
                  <a:gd name="T49" fmla="*/ 48 h 3186"/>
                  <a:gd name="T50" fmla="*/ 3418 w 3756"/>
                  <a:gd name="T51" fmla="*/ 103 h 3186"/>
                  <a:gd name="T52" fmla="*/ 3473 w 3756"/>
                  <a:gd name="T53" fmla="*/ 173 h 3186"/>
                  <a:gd name="T54" fmla="*/ 3508 w 3756"/>
                  <a:gd name="T55" fmla="*/ 256 h 3186"/>
                  <a:gd name="T56" fmla="*/ 3520 w 3756"/>
                  <a:gd name="T57" fmla="*/ 350 h 3186"/>
                  <a:gd name="T58" fmla="*/ 3518 w 3756"/>
                  <a:gd name="T59" fmla="*/ 1931 h 3186"/>
                  <a:gd name="T60" fmla="*/ 3500 w 3756"/>
                  <a:gd name="T61" fmla="*/ 2009 h 3186"/>
                  <a:gd name="T62" fmla="*/ 3516 w 3756"/>
                  <a:gd name="T63" fmla="*/ 2049 h 3186"/>
                  <a:gd name="T64" fmla="*/ 3754 w 3756"/>
                  <a:gd name="T65" fmla="*/ 3006 h 3186"/>
                  <a:gd name="T66" fmla="*/ 3753 w 3756"/>
                  <a:gd name="T67" fmla="*/ 3060 h 3186"/>
                  <a:gd name="T68" fmla="*/ 3729 w 3756"/>
                  <a:gd name="T69" fmla="*/ 3116 h 3186"/>
                  <a:gd name="T70" fmla="*/ 3687 w 3756"/>
                  <a:gd name="T71" fmla="*/ 3158 h 3186"/>
                  <a:gd name="T72" fmla="*/ 3631 w 3756"/>
                  <a:gd name="T73" fmla="*/ 3182 h 3186"/>
                  <a:gd name="T74" fmla="*/ 157 w 3756"/>
                  <a:gd name="T75" fmla="*/ 3186 h 3186"/>
                  <a:gd name="T76" fmla="*/ 101 w 3756"/>
                  <a:gd name="T77" fmla="*/ 3175 h 3186"/>
                  <a:gd name="T78" fmla="*/ 52 w 3756"/>
                  <a:gd name="T79" fmla="*/ 3146 h 3186"/>
                  <a:gd name="T80" fmla="*/ 18 w 3756"/>
                  <a:gd name="T81" fmla="*/ 3101 h 3186"/>
                  <a:gd name="T82" fmla="*/ 1 w 3756"/>
                  <a:gd name="T83" fmla="*/ 3047 h 3186"/>
                  <a:gd name="T84" fmla="*/ 5 w 3756"/>
                  <a:gd name="T85" fmla="*/ 2991 h 3186"/>
                  <a:gd name="T86" fmla="*/ 247 w 3756"/>
                  <a:gd name="T87" fmla="*/ 2028 h 3186"/>
                  <a:gd name="T88" fmla="*/ 245 w 3756"/>
                  <a:gd name="T89" fmla="*/ 1970 h 3186"/>
                  <a:gd name="T90" fmla="*/ 236 w 3756"/>
                  <a:gd name="T91" fmla="*/ 1890 h 3186"/>
                  <a:gd name="T92" fmla="*/ 239 w 3756"/>
                  <a:gd name="T93" fmla="*/ 302 h 3186"/>
                  <a:gd name="T94" fmla="*/ 263 w 3756"/>
                  <a:gd name="T95" fmla="*/ 214 h 3186"/>
                  <a:gd name="T96" fmla="*/ 308 w 3756"/>
                  <a:gd name="T97" fmla="*/ 136 h 3186"/>
                  <a:gd name="T98" fmla="*/ 372 w 3756"/>
                  <a:gd name="T99" fmla="*/ 73 h 3186"/>
                  <a:gd name="T100" fmla="*/ 450 w 3756"/>
                  <a:gd name="T101" fmla="*/ 27 h 3186"/>
                  <a:gd name="T102" fmla="*/ 538 w 3756"/>
                  <a:gd name="T103" fmla="*/ 3 h 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56" h="3186">
                    <a:moveTo>
                      <a:pt x="1542" y="2534"/>
                    </a:moveTo>
                    <a:lnTo>
                      <a:pt x="1532" y="2536"/>
                    </a:lnTo>
                    <a:lnTo>
                      <a:pt x="1523" y="2542"/>
                    </a:lnTo>
                    <a:lnTo>
                      <a:pt x="1516" y="2550"/>
                    </a:lnTo>
                    <a:lnTo>
                      <a:pt x="1513" y="2560"/>
                    </a:lnTo>
                    <a:lnTo>
                      <a:pt x="1450" y="2904"/>
                    </a:lnTo>
                    <a:lnTo>
                      <a:pt x="1451" y="2917"/>
                    </a:lnTo>
                    <a:lnTo>
                      <a:pt x="1457" y="2929"/>
                    </a:lnTo>
                    <a:lnTo>
                      <a:pt x="1467" y="2937"/>
                    </a:lnTo>
                    <a:lnTo>
                      <a:pt x="1481" y="2941"/>
                    </a:lnTo>
                    <a:lnTo>
                      <a:pt x="2275" y="2941"/>
                    </a:lnTo>
                    <a:lnTo>
                      <a:pt x="2288" y="2937"/>
                    </a:lnTo>
                    <a:lnTo>
                      <a:pt x="2297" y="2932"/>
                    </a:lnTo>
                    <a:lnTo>
                      <a:pt x="2304" y="2921"/>
                    </a:lnTo>
                    <a:lnTo>
                      <a:pt x="2306" y="2909"/>
                    </a:lnTo>
                    <a:lnTo>
                      <a:pt x="2306" y="2905"/>
                    </a:lnTo>
                    <a:lnTo>
                      <a:pt x="2305" y="2901"/>
                    </a:lnTo>
                    <a:lnTo>
                      <a:pt x="2243" y="2560"/>
                    </a:lnTo>
                    <a:lnTo>
                      <a:pt x="2240" y="2550"/>
                    </a:lnTo>
                    <a:lnTo>
                      <a:pt x="2233" y="2542"/>
                    </a:lnTo>
                    <a:lnTo>
                      <a:pt x="2224" y="2536"/>
                    </a:lnTo>
                    <a:lnTo>
                      <a:pt x="2214" y="2534"/>
                    </a:lnTo>
                    <a:lnTo>
                      <a:pt x="1542" y="2534"/>
                    </a:lnTo>
                    <a:close/>
                    <a:moveTo>
                      <a:pt x="585" y="305"/>
                    </a:moveTo>
                    <a:lnTo>
                      <a:pt x="571" y="308"/>
                    </a:lnTo>
                    <a:lnTo>
                      <a:pt x="560" y="314"/>
                    </a:lnTo>
                    <a:lnTo>
                      <a:pt x="550" y="324"/>
                    </a:lnTo>
                    <a:lnTo>
                      <a:pt x="544" y="336"/>
                    </a:lnTo>
                    <a:lnTo>
                      <a:pt x="542" y="350"/>
                    </a:lnTo>
                    <a:lnTo>
                      <a:pt x="542" y="1890"/>
                    </a:lnTo>
                    <a:lnTo>
                      <a:pt x="544" y="1906"/>
                    </a:lnTo>
                    <a:lnTo>
                      <a:pt x="553" y="1921"/>
                    </a:lnTo>
                    <a:lnTo>
                      <a:pt x="567" y="1930"/>
                    </a:lnTo>
                    <a:lnTo>
                      <a:pt x="3188" y="1930"/>
                    </a:lnTo>
                    <a:lnTo>
                      <a:pt x="3202" y="1921"/>
                    </a:lnTo>
                    <a:lnTo>
                      <a:pt x="3211" y="1906"/>
                    </a:lnTo>
                    <a:lnTo>
                      <a:pt x="3214" y="1890"/>
                    </a:lnTo>
                    <a:lnTo>
                      <a:pt x="3214" y="350"/>
                    </a:lnTo>
                    <a:lnTo>
                      <a:pt x="3212" y="336"/>
                    </a:lnTo>
                    <a:lnTo>
                      <a:pt x="3206" y="324"/>
                    </a:lnTo>
                    <a:lnTo>
                      <a:pt x="3196" y="314"/>
                    </a:lnTo>
                    <a:lnTo>
                      <a:pt x="3185" y="308"/>
                    </a:lnTo>
                    <a:lnTo>
                      <a:pt x="3170" y="305"/>
                    </a:lnTo>
                    <a:lnTo>
                      <a:pt x="585" y="305"/>
                    </a:lnTo>
                    <a:close/>
                    <a:moveTo>
                      <a:pt x="585" y="0"/>
                    </a:moveTo>
                    <a:lnTo>
                      <a:pt x="3170" y="0"/>
                    </a:lnTo>
                    <a:lnTo>
                      <a:pt x="3218" y="3"/>
                    </a:lnTo>
                    <a:lnTo>
                      <a:pt x="3263" y="13"/>
                    </a:lnTo>
                    <a:lnTo>
                      <a:pt x="3306" y="27"/>
                    </a:lnTo>
                    <a:lnTo>
                      <a:pt x="3346" y="48"/>
                    </a:lnTo>
                    <a:lnTo>
                      <a:pt x="3384" y="73"/>
                    </a:lnTo>
                    <a:lnTo>
                      <a:pt x="3418" y="103"/>
                    </a:lnTo>
                    <a:lnTo>
                      <a:pt x="3448" y="136"/>
                    </a:lnTo>
                    <a:lnTo>
                      <a:pt x="3473" y="173"/>
                    </a:lnTo>
                    <a:lnTo>
                      <a:pt x="3493" y="214"/>
                    </a:lnTo>
                    <a:lnTo>
                      <a:pt x="3508" y="256"/>
                    </a:lnTo>
                    <a:lnTo>
                      <a:pt x="3517" y="302"/>
                    </a:lnTo>
                    <a:lnTo>
                      <a:pt x="3520" y="350"/>
                    </a:lnTo>
                    <a:lnTo>
                      <a:pt x="3520" y="1890"/>
                    </a:lnTo>
                    <a:lnTo>
                      <a:pt x="3518" y="1931"/>
                    </a:lnTo>
                    <a:lnTo>
                      <a:pt x="3510" y="1970"/>
                    </a:lnTo>
                    <a:lnTo>
                      <a:pt x="3500" y="2009"/>
                    </a:lnTo>
                    <a:lnTo>
                      <a:pt x="3509" y="2028"/>
                    </a:lnTo>
                    <a:lnTo>
                      <a:pt x="3516" y="2049"/>
                    </a:lnTo>
                    <a:lnTo>
                      <a:pt x="3749" y="2983"/>
                    </a:lnTo>
                    <a:lnTo>
                      <a:pt x="3754" y="3006"/>
                    </a:lnTo>
                    <a:lnTo>
                      <a:pt x="3756" y="3029"/>
                    </a:lnTo>
                    <a:lnTo>
                      <a:pt x="3753" y="3060"/>
                    </a:lnTo>
                    <a:lnTo>
                      <a:pt x="3743" y="3090"/>
                    </a:lnTo>
                    <a:lnTo>
                      <a:pt x="3729" y="3116"/>
                    </a:lnTo>
                    <a:lnTo>
                      <a:pt x="3710" y="3140"/>
                    </a:lnTo>
                    <a:lnTo>
                      <a:pt x="3687" y="3158"/>
                    </a:lnTo>
                    <a:lnTo>
                      <a:pt x="3660" y="3173"/>
                    </a:lnTo>
                    <a:lnTo>
                      <a:pt x="3631" y="3182"/>
                    </a:lnTo>
                    <a:lnTo>
                      <a:pt x="3599" y="3186"/>
                    </a:lnTo>
                    <a:lnTo>
                      <a:pt x="157" y="3186"/>
                    </a:lnTo>
                    <a:lnTo>
                      <a:pt x="129" y="3183"/>
                    </a:lnTo>
                    <a:lnTo>
                      <a:pt x="101" y="3175"/>
                    </a:lnTo>
                    <a:lnTo>
                      <a:pt x="75" y="3163"/>
                    </a:lnTo>
                    <a:lnTo>
                      <a:pt x="52" y="3146"/>
                    </a:lnTo>
                    <a:lnTo>
                      <a:pt x="33" y="3125"/>
                    </a:lnTo>
                    <a:lnTo>
                      <a:pt x="18" y="3101"/>
                    </a:lnTo>
                    <a:lnTo>
                      <a:pt x="7" y="3075"/>
                    </a:lnTo>
                    <a:lnTo>
                      <a:pt x="1" y="3047"/>
                    </a:lnTo>
                    <a:lnTo>
                      <a:pt x="0" y="3019"/>
                    </a:lnTo>
                    <a:lnTo>
                      <a:pt x="5" y="2991"/>
                    </a:lnTo>
                    <a:lnTo>
                      <a:pt x="240" y="2049"/>
                    </a:lnTo>
                    <a:lnTo>
                      <a:pt x="247" y="2028"/>
                    </a:lnTo>
                    <a:lnTo>
                      <a:pt x="256" y="2009"/>
                    </a:lnTo>
                    <a:lnTo>
                      <a:pt x="245" y="1970"/>
                    </a:lnTo>
                    <a:lnTo>
                      <a:pt x="238" y="1931"/>
                    </a:lnTo>
                    <a:lnTo>
                      <a:pt x="236" y="1890"/>
                    </a:lnTo>
                    <a:lnTo>
                      <a:pt x="236" y="350"/>
                    </a:lnTo>
                    <a:lnTo>
                      <a:pt x="239" y="302"/>
                    </a:lnTo>
                    <a:lnTo>
                      <a:pt x="248" y="256"/>
                    </a:lnTo>
                    <a:lnTo>
                      <a:pt x="263" y="214"/>
                    </a:lnTo>
                    <a:lnTo>
                      <a:pt x="283" y="173"/>
                    </a:lnTo>
                    <a:lnTo>
                      <a:pt x="308" y="136"/>
                    </a:lnTo>
                    <a:lnTo>
                      <a:pt x="338" y="103"/>
                    </a:lnTo>
                    <a:lnTo>
                      <a:pt x="372" y="73"/>
                    </a:lnTo>
                    <a:lnTo>
                      <a:pt x="409" y="48"/>
                    </a:lnTo>
                    <a:lnTo>
                      <a:pt x="450" y="27"/>
                    </a:lnTo>
                    <a:lnTo>
                      <a:pt x="493" y="13"/>
                    </a:lnTo>
                    <a:lnTo>
                      <a:pt x="538" y="3"/>
                    </a:lnTo>
                    <a:lnTo>
                      <a:pt x="5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>
                <a:off x="3928" y="4071"/>
                <a:ext cx="108" cy="109"/>
              </a:xfrm>
              <a:custGeom>
                <a:avLst/>
                <a:gdLst>
                  <a:gd name="T0" fmla="*/ 49 w 654"/>
                  <a:gd name="T1" fmla="*/ 0 h 654"/>
                  <a:gd name="T2" fmla="*/ 63 w 654"/>
                  <a:gd name="T3" fmla="*/ 2 h 654"/>
                  <a:gd name="T4" fmla="*/ 515 w 654"/>
                  <a:gd name="T5" fmla="*/ 174 h 654"/>
                  <a:gd name="T6" fmla="*/ 527 w 654"/>
                  <a:gd name="T7" fmla="*/ 181 h 654"/>
                  <a:gd name="T8" fmla="*/ 536 w 654"/>
                  <a:gd name="T9" fmla="*/ 192 h 654"/>
                  <a:gd name="T10" fmla="*/ 542 w 654"/>
                  <a:gd name="T11" fmla="*/ 205 h 654"/>
                  <a:gd name="T12" fmla="*/ 544 w 654"/>
                  <a:gd name="T13" fmla="*/ 220 h 654"/>
                  <a:gd name="T14" fmla="*/ 541 w 654"/>
                  <a:gd name="T15" fmla="*/ 234 h 654"/>
                  <a:gd name="T16" fmla="*/ 534 w 654"/>
                  <a:gd name="T17" fmla="*/ 247 h 654"/>
                  <a:gd name="T18" fmla="*/ 524 w 654"/>
                  <a:gd name="T19" fmla="*/ 256 h 654"/>
                  <a:gd name="T20" fmla="*/ 510 w 654"/>
                  <a:gd name="T21" fmla="*/ 262 h 654"/>
                  <a:gd name="T22" fmla="*/ 412 w 654"/>
                  <a:gd name="T23" fmla="*/ 289 h 654"/>
                  <a:gd name="T24" fmla="*/ 641 w 654"/>
                  <a:gd name="T25" fmla="*/ 518 h 654"/>
                  <a:gd name="T26" fmla="*/ 649 w 654"/>
                  <a:gd name="T27" fmla="*/ 529 h 654"/>
                  <a:gd name="T28" fmla="*/ 654 w 654"/>
                  <a:gd name="T29" fmla="*/ 543 h 654"/>
                  <a:gd name="T30" fmla="*/ 654 w 654"/>
                  <a:gd name="T31" fmla="*/ 558 h 654"/>
                  <a:gd name="T32" fmla="*/ 649 w 654"/>
                  <a:gd name="T33" fmla="*/ 572 h 654"/>
                  <a:gd name="T34" fmla="*/ 641 w 654"/>
                  <a:gd name="T35" fmla="*/ 583 h 654"/>
                  <a:gd name="T36" fmla="*/ 583 w 654"/>
                  <a:gd name="T37" fmla="*/ 641 h 654"/>
                  <a:gd name="T38" fmla="*/ 571 w 654"/>
                  <a:gd name="T39" fmla="*/ 649 h 654"/>
                  <a:gd name="T40" fmla="*/ 557 w 654"/>
                  <a:gd name="T41" fmla="*/ 654 h 654"/>
                  <a:gd name="T42" fmla="*/ 543 w 654"/>
                  <a:gd name="T43" fmla="*/ 654 h 654"/>
                  <a:gd name="T44" fmla="*/ 530 w 654"/>
                  <a:gd name="T45" fmla="*/ 649 h 654"/>
                  <a:gd name="T46" fmla="*/ 517 w 654"/>
                  <a:gd name="T47" fmla="*/ 641 h 654"/>
                  <a:gd name="T48" fmla="*/ 289 w 654"/>
                  <a:gd name="T49" fmla="*/ 412 h 654"/>
                  <a:gd name="T50" fmla="*/ 262 w 654"/>
                  <a:gd name="T51" fmla="*/ 510 h 654"/>
                  <a:gd name="T52" fmla="*/ 256 w 654"/>
                  <a:gd name="T53" fmla="*/ 524 h 654"/>
                  <a:gd name="T54" fmla="*/ 246 w 654"/>
                  <a:gd name="T55" fmla="*/ 534 h 654"/>
                  <a:gd name="T56" fmla="*/ 234 w 654"/>
                  <a:gd name="T57" fmla="*/ 541 h 654"/>
                  <a:gd name="T58" fmla="*/ 220 w 654"/>
                  <a:gd name="T59" fmla="*/ 544 h 654"/>
                  <a:gd name="T60" fmla="*/ 205 w 654"/>
                  <a:gd name="T61" fmla="*/ 543 h 654"/>
                  <a:gd name="T62" fmla="*/ 192 w 654"/>
                  <a:gd name="T63" fmla="*/ 536 h 654"/>
                  <a:gd name="T64" fmla="*/ 181 w 654"/>
                  <a:gd name="T65" fmla="*/ 527 h 654"/>
                  <a:gd name="T66" fmla="*/ 174 w 654"/>
                  <a:gd name="T67" fmla="*/ 515 h 654"/>
                  <a:gd name="T68" fmla="*/ 3 w 654"/>
                  <a:gd name="T69" fmla="*/ 62 h 654"/>
                  <a:gd name="T70" fmla="*/ 0 w 654"/>
                  <a:gd name="T71" fmla="*/ 50 h 654"/>
                  <a:gd name="T72" fmla="*/ 0 w 654"/>
                  <a:gd name="T73" fmla="*/ 36 h 654"/>
                  <a:gd name="T74" fmla="*/ 5 w 654"/>
                  <a:gd name="T75" fmla="*/ 24 h 654"/>
                  <a:gd name="T76" fmla="*/ 14 w 654"/>
                  <a:gd name="T77" fmla="*/ 13 h 654"/>
                  <a:gd name="T78" fmla="*/ 24 w 654"/>
                  <a:gd name="T79" fmla="*/ 5 h 654"/>
                  <a:gd name="T80" fmla="*/ 37 w 654"/>
                  <a:gd name="T81" fmla="*/ 1 h 654"/>
                  <a:gd name="T82" fmla="*/ 49 w 654"/>
                  <a:gd name="T83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4" h="654">
                    <a:moveTo>
                      <a:pt x="49" y="0"/>
                    </a:moveTo>
                    <a:lnTo>
                      <a:pt x="63" y="2"/>
                    </a:lnTo>
                    <a:lnTo>
                      <a:pt x="515" y="174"/>
                    </a:lnTo>
                    <a:lnTo>
                      <a:pt x="527" y="181"/>
                    </a:lnTo>
                    <a:lnTo>
                      <a:pt x="536" y="192"/>
                    </a:lnTo>
                    <a:lnTo>
                      <a:pt x="542" y="205"/>
                    </a:lnTo>
                    <a:lnTo>
                      <a:pt x="544" y="220"/>
                    </a:lnTo>
                    <a:lnTo>
                      <a:pt x="541" y="234"/>
                    </a:lnTo>
                    <a:lnTo>
                      <a:pt x="534" y="247"/>
                    </a:lnTo>
                    <a:lnTo>
                      <a:pt x="524" y="256"/>
                    </a:lnTo>
                    <a:lnTo>
                      <a:pt x="510" y="262"/>
                    </a:lnTo>
                    <a:lnTo>
                      <a:pt x="412" y="289"/>
                    </a:lnTo>
                    <a:lnTo>
                      <a:pt x="641" y="518"/>
                    </a:lnTo>
                    <a:lnTo>
                      <a:pt x="649" y="529"/>
                    </a:lnTo>
                    <a:lnTo>
                      <a:pt x="654" y="543"/>
                    </a:lnTo>
                    <a:lnTo>
                      <a:pt x="654" y="558"/>
                    </a:lnTo>
                    <a:lnTo>
                      <a:pt x="649" y="572"/>
                    </a:lnTo>
                    <a:lnTo>
                      <a:pt x="641" y="583"/>
                    </a:lnTo>
                    <a:lnTo>
                      <a:pt x="583" y="641"/>
                    </a:lnTo>
                    <a:lnTo>
                      <a:pt x="571" y="649"/>
                    </a:lnTo>
                    <a:lnTo>
                      <a:pt x="557" y="654"/>
                    </a:lnTo>
                    <a:lnTo>
                      <a:pt x="543" y="654"/>
                    </a:lnTo>
                    <a:lnTo>
                      <a:pt x="530" y="649"/>
                    </a:lnTo>
                    <a:lnTo>
                      <a:pt x="517" y="641"/>
                    </a:lnTo>
                    <a:lnTo>
                      <a:pt x="289" y="412"/>
                    </a:lnTo>
                    <a:lnTo>
                      <a:pt x="262" y="510"/>
                    </a:lnTo>
                    <a:lnTo>
                      <a:pt x="256" y="524"/>
                    </a:lnTo>
                    <a:lnTo>
                      <a:pt x="246" y="534"/>
                    </a:lnTo>
                    <a:lnTo>
                      <a:pt x="234" y="541"/>
                    </a:lnTo>
                    <a:lnTo>
                      <a:pt x="220" y="544"/>
                    </a:lnTo>
                    <a:lnTo>
                      <a:pt x="205" y="543"/>
                    </a:lnTo>
                    <a:lnTo>
                      <a:pt x="192" y="536"/>
                    </a:lnTo>
                    <a:lnTo>
                      <a:pt x="181" y="527"/>
                    </a:lnTo>
                    <a:lnTo>
                      <a:pt x="174" y="515"/>
                    </a:lnTo>
                    <a:lnTo>
                      <a:pt x="3" y="6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4" y="13"/>
                    </a:lnTo>
                    <a:lnTo>
                      <a:pt x="24" y="5"/>
                    </a:lnTo>
                    <a:lnTo>
                      <a:pt x="37" y="1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2989872" y="4594959"/>
            <a:ext cx="2764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You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9356" y="4269306"/>
            <a:ext cx="3154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Microsoft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Office PowerPoint is the presentation program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used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the most in the world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  <a:endParaRPr lang="en-US" altLang="ko-KR" sz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887676" y="4291657"/>
            <a:ext cx="1715544" cy="1853111"/>
            <a:chOff x="851100" y="4108777"/>
            <a:chExt cx="2174476" cy="2348844"/>
          </a:xfrm>
        </p:grpSpPr>
        <p:sp>
          <p:nvSpPr>
            <p:cNvPr id="34" name="원호 33"/>
            <p:cNvSpPr/>
            <p:nvPr/>
          </p:nvSpPr>
          <p:spPr>
            <a:xfrm>
              <a:off x="1014542" y="4446587"/>
              <a:ext cx="2011034" cy="2011034"/>
            </a:xfrm>
            <a:prstGeom prst="arc">
              <a:avLst>
                <a:gd name="adj1" fmla="val 16096352"/>
                <a:gd name="adj2" fmla="val 10188998"/>
              </a:avLst>
            </a:prstGeom>
            <a:ln w="19050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51100" y="4108777"/>
              <a:ext cx="1086450" cy="663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ea"/>
                </a:rPr>
                <a:t>7</a:t>
              </a:r>
              <a:r>
                <a:rPr lang="en-US" altLang="ko-KR" sz="28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ea"/>
                </a:rPr>
                <a:t>2</a:t>
              </a:r>
              <a:r>
                <a:rPr lang="en-US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ea"/>
                </a:rPr>
                <a:t>%</a:t>
              </a:r>
              <a:endPara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1287334" y="5243501"/>
              <a:ext cx="1465449" cy="438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100" b="1">
                  <a:solidFill>
                    <a:prstClr val="black">
                      <a:lumMod val="75000"/>
                      <a:lumOff val="25000"/>
                    </a:prstClr>
                  </a:solidFill>
                  <a:latin typeface="+mn-ea"/>
                </a:rPr>
                <a:t>CONTENTS A</a:t>
              </a:r>
              <a:endPara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10127483" y="4206317"/>
            <a:ext cx="1427487" cy="2122780"/>
            <a:chOff x="6442448" y="4196254"/>
            <a:chExt cx="1610367" cy="2394737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2448" y="4196254"/>
              <a:ext cx="1610367" cy="1080640"/>
            </a:xfrm>
            <a:prstGeom prst="rect">
              <a:avLst/>
            </a:prstGeom>
          </p:spPr>
        </p:pic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3263" y="5530236"/>
              <a:ext cx="1599551" cy="1060755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16995" y="5364385"/>
            <a:ext cx="3154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Microsoft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Office PowerPoint is the presentation program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used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the most in the world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  <a:endParaRPr lang="en-US" altLang="ko-KR" sz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268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229</Words>
  <Application>Microsoft Office PowerPoint</Application>
  <PresentationFormat>와이드스크린</PresentationFormat>
  <Paragraphs>40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28</cp:revision>
  <dcterms:created xsi:type="dcterms:W3CDTF">2017-04-20T07:21:04Z</dcterms:created>
  <dcterms:modified xsi:type="dcterms:W3CDTF">2024-05-25T06:52:18Z</dcterms:modified>
</cp:coreProperties>
</file>