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1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262626"/>
    <a:srgbClr val="404040"/>
    <a:srgbClr val="2E2E2E"/>
    <a:srgbClr val="4F4C47"/>
    <a:srgbClr val="59555A"/>
    <a:srgbClr val="EFAC8E"/>
    <a:srgbClr val="D65840"/>
    <a:srgbClr val="B63E32"/>
    <a:srgbClr val="AF37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32" autoAdjust="0"/>
    <p:restoredTop sz="94660"/>
  </p:normalViewPr>
  <p:slideViewPr>
    <p:cSldViewPr snapToGrid="0">
      <p:cViewPr varScale="1">
        <p:scale>
          <a:sx n="88" d="100"/>
          <a:sy n="88" d="100"/>
        </p:scale>
        <p:origin x="84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/>
              <a:t>2024-05-26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3126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/>
              <a:t>2024-05-26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2813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/>
              <a:t>2024-05-26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540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/>
              <a:t>2024-05-26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162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/>
              <a:t>2024-05-26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565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/>
              <a:t>2024-05-26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9095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/>
              <a:t>2024-05-26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8985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/>
              <a:t>2024-05-26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1008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/>
              <a:t>2024-05-26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3647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/>
              <a:t>2024-05-26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3734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/>
              <a:t>2024-05-26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733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DA607-1878-474E-AFDE-19D592E59C11}" type="datetimeFigureOut">
              <a:rPr lang="ko-KR" altLang="en-US" smtClean="0"/>
              <a:t>2024-05-26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5FB0F-4D3A-44DA-870C-E9263608B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1367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자유형 26"/>
          <p:cNvSpPr/>
          <p:nvPr/>
        </p:nvSpPr>
        <p:spPr>
          <a:xfrm>
            <a:off x="3035809" y="1954534"/>
            <a:ext cx="1597152" cy="1464522"/>
          </a:xfrm>
          <a:custGeom>
            <a:avLst/>
            <a:gdLst/>
            <a:ahLst/>
            <a:cxnLst/>
            <a:rect l="l" t="t" r="r" b="b"/>
            <a:pathLst>
              <a:path w="1014413" h="930175">
                <a:moveTo>
                  <a:pt x="316114" y="0"/>
                </a:moveTo>
                <a:lnTo>
                  <a:pt x="597027" y="0"/>
                </a:lnTo>
                <a:cubicBezTo>
                  <a:pt x="955455" y="0"/>
                  <a:pt x="1083034" y="151928"/>
                  <a:pt x="979766" y="455786"/>
                </a:cubicBezTo>
                <a:cubicBezTo>
                  <a:pt x="872291" y="772045"/>
                  <a:pt x="635620" y="930175"/>
                  <a:pt x="269751" y="930175"/>
                </a:cubicBezTo>
                <a:lnTo>
                  <a:pt x="0" y="930175"/>
                </a:lnTo>
                <a:lnTo>
                  <a:pt x="316114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자유형 9"/>
          <p:cNvSpPr/>
          <p:nvPr/>
        </p:nvSpPr>
        <p:spPr>
          <a:xfrm>
            <a:off x="1297650" y="1206343"/>
            <a:ext cx="4352027" cy="4566344"/>
          </a:xfrm>
          <a:custGeom>
            <a:avLst/>
            <a:gdLst/>
            <a:ahLst/>
            <a:cxnLst/>
            <a:rect l="l" t="t" r="r" b="b"/>
            <a:pathLst>
              <a:path w="4352027" h="4566344">
                <a:moveTo>
                  <a:pt x="1551844" y="0"/>
                </a:moveTo>
                <a:lnTo>
                  <a:pt x="3059482" y="0"/>
                </a:lnTo>
                <a:cubicBezTo>
                  <a:pt x="4172115" y="0"/>
                  <a:pt x="4566425" y="476694"/>
                  <a:pt x="4242414" y="1430084"/>
                </a:cubicBezTo>
                <a:cubicBezTo>
                  <a:pt x="4085691" y="1891269"/>
                  <a:pt x="3791506" y="2262491"/>
                  <a:pt x="3359856" y="2543751"/>
                </a:cubicBezTo>
                <a:cubicBezTo>
                  <a:pt x="2928206" y="2825012"/>
                  <a:pt x="2460123" y="2959438"/>
                  <a:pt x="1955606" y="2947029"/>
                </a:cubicBezTo>
                <a:lnTo>
                  <a:pt x="1434447" y="2947029"/>
                </a:lnTo>
                <a:lnTo>
                  <a:pt x="884109" y="4566344"/>
                </a:lnTo>
                <a:lnTo>
                  <a:pt x="0" y="4566344"/>
                </a:lnTo>
                <a:lnTo>
                  <a:pt x="1551844" y="0"/>
                </a:lnTo>
                <a:close/>
                <a:moveTo>
                  <a:pt x="2196652" y="704185"/>
                </a:moveTo>
                <a:lnTo>
                  <a:pt x="1669531" y="2255253"/>
                </a:lnTo>
                <a:lnTo>
                  <a:pt x="2119341" y="2255253"/>
                </a:lnTo>
                <a:cubicBezTo>
                  <a:pt x="2729427" y="2255253"/>
                  <a:pt x="3124077" y="1991571"/>
                  <a:pt x="3303290" y="1464208"/>
                </a:cubicBezTo>
                <a:cubicBezTo>
                  <a:pt x="3475491" y="957525"/>
                  <a:pt x="3262752" y="704185"/>
                  <a:pt x="2665074" y="704185"/>
                </a:cubicBezTo>
                <a:lnTo>
                  <a:pt x="2196652" y="704185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  <a:effectLst>
            <a:innerShdw blurRad="596900" dist="330200" dir="15000000">
              <a:prstClr val="black">
                <a:alpha val="74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991" y="1894087"/>
            <a:ext cx="5849820" cy="3878600"/>
          </a:xfrm>
          <a:prstGeom prst="rect">
            <a:avLst/>
          </a:prstGeom>
        </p:spPr>
      </p:pic>
      <p:sp>
        <p:nvSpPr>
          <p:cNvPr id="9" name="자유형 8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849493" y="1206343"/>
                </a:moveTo>
                <a:lnTo>
                  <a:pt x="1297649" y="5772687"/>
                </a:lnTo>
                <a:lnTo>
                  <a:pt x="2181758" y="5772687"/>
                </a:lnTo>
                <a:lnTo>
                  <a:pt x="2732096" y="4153372"/>
                </a:lnTo>
                <a:lnTo>
                  <a:pt x="3253255" y="4153372"/>
                </a:lnTo>
                <a:cubicBezTo>
                  <a:pt x="3757772" y="4165781"/>
                  <a:pt x="4225855" y="4031355"/>
                  <a:pt x="4657505" y="3750094"/>
                </a:cubicBezTo>
                <a:cubicBezTo>
                  <a:pt x="5089155" y="3468834"/>
                  <a:pt x="5383340" y="3097612"/>
                  <a:pt x="5540063" y="2636427"/>
                </a:cubicBezTo>
                <a:cubicBezTo>
                  <a:pt x="5864074" y="1683037"/>
                  <a:pt x="5469764" y="1206343"/>
                  <a:pt x="4357131" y="1206343"/>
                </a:cubicBezTo>
                <a:lnTo>
                  <a:pt x="2849493" y="1206343"/>
                </a:lnTo>
                <a:close/>
              </a:path>
            </a:pathLst>
          </a:custGeom>
          <a:gradFill>
            <a:gsLst>
              <a:gs pos="0">
                <a:srgbClr val="404040"/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2887650" y="4633468"/>
            <a:ext cx="705532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8000" b="1" i="1" dirty="0">
                <a:solidFill>
                  <a:schemeClr val="bg1"/>
                </a:solidFill>
                <a:cs typeface="Aharoni" panose="02010803020104030203" pitchFamily="2" charset="-79"/>
              </a:rPr>
              <a:t>RESENTATION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3286496" y="4209323"/>
            <a:ext cx="26949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3200" i="1" dirty="0" smtClean="0">
                <a:solidFill>
                  <a:schemeClr val="bg1"/>
                </a:solidFill>
                <a:cs typeface="Aharoni" panose="02010803020104030203" pitchFamily="2" charset="-79"/>
              </a:rPr>
              <a:t>OWER POINT</a:t>
            </a:r>
            <a:endParaRPr lang="en-US" altLang="ko-KR" sz="3200" i="1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6404831" y="4208204"/>
            <a:ext cx="353814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50000"/>
              </a:lnSpc>
            </a:pPr>
            <a:r>
              <a:rPr lang="ko-KR" altLang="en-US" sz="1400" dirty="0" smtClean="0">
                <a:solidFill>
                  <a:schemeClr val="bg1"/>
                </a:solidFill>
                <a:cs typeface="Aharoni" panose="02010803020104030203" pitchFamily="2" charset="-79"/>
              </a:rPr>
              <a:t>한국대학교 경영학과</a:t>
            </a:r>
            <a:r>
              <a:rPr lang="en-US" altLang="ko-KR" sz="1400" dirty="0" smtClean="0">
                <a:solidFill>
                  <a:schemeClr val="bg1"/>
                </a:solidFill>
                <a:cs typeface="Aharoni" panose="02010803020104030203" pitchFamily="2" charset="-79"/>
              </a:rPr>
              <a:t> 20171234  </a:t>
            </a:r>
            <a:r>
              <a:rPr lang="ko-KR" altLang="en-US" dirty="0" smtClean="0">
                <a:solidFill>
                  <a:schemeClr val="bg1"/>
                </a:solidFill>
                <a:cs typeface="Aharoni" panose="02010803020104030203" pitchFamily="2" charset="-79"/>
              </a:rPr>
              <a:t>홍길동</a:t>
            </a:r>
            <a:endParaRPr lang="en-US" altLang="ko-KR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5187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자유형 30"/>
          <p:cNvSpPr/>
          <p:nvPr/>
        </p:nvSpPr>
        <p:spPr>
          <a:xfrm>
            <a:off x="5808316" y="4061627"/>
            <a:ext cx="768073" cy="757414"/>
          </a:xfrm>
          <a:custGeom>
            <a:avLst/>
            <a:gdLst/>
            <a:ahLst/>
            <a:cxnLst/>
            <a:rect l="l" t="t" r="r" b="b"/>
            <a:pathLst>
              <a:path w="768073" h="757414">
                <a:moveTo>
                  <a:pt x="520868" y="0"/>
                </a:moveTo>
                <a:cubicBezTo>
                  <a:pt x="625042" y="0"/>
                  <a:pt x="697085" y="34752"/>
                  <a:pt x="736997" y="104256"/>
                </a:cubicBezTo>
                <a:cubicBezTo>
                  <a:pt x="776910" y="173760"/>
                  <a:pt x="778376" y="262922"/>
                  <a:pt x="741395" y="371740"/>
                </a:cubicBezTo>
                <a:cubicBezTo>
                  <a:pt x="702381" y="486530"/>
                  <a:pt x="638021" y="579506"/>
                  <a:pt x="548313" y="650669"/>
                </a:cubicBezTo>
                <a:cubicBezTo>
                  <a:pt x="458604" y="721832"/>
                  <a:pt x="359839" y="757414"/>
                  <a:pt x="252016" y="757414"/>
                </a:cubicBezTo>
                <a:cubicBezTo>
                  <a:pt x="147179" y="757414"/>
                  <a:pt x="74114" y="722745"/>
                  <a:pt x="32819" y="653406"/>
                </a:cubicBezTo>
                <a:cubicBezTo>
                  <a:pt x="-8475" y="584068"/>
                  <a:pt x="-10800" y="495487"/>
                  <a:pt x="25845" y="387664"/>
                </a:cubicBezTo>
                <a:cubicBezTo>
                  <a:pt x="64967" y="272543"/>
                  <a:pt x="129798" y="179152"/>
                  <a:pt x="220338" y="107491"/>
                </a:cubicBezTo>
                <a:cubicBezTo>
                  <a:pt x="310878" y="35830"/>
                  <a:pt x="411055" y="0"/>
                  <a:pt x="520868" y="0"/>
                </a:cubicBezTo>
                <a:close/>
                <a:moveTo>
                  <a:pt x="474447" y="123415"/>
                </a:moveTo>
                <a:cubicBezTo>
                  <a:pt x="409422" y="123415"/>
                  <a:pt x="350046" y="147551"/>
                  <a:pt x="296318" y="195823"/>
                </a:cubicBezTo>
                <a:cubicBezTo>
                  <a:pt x="242591" y="244094"/>
                  <a:pt x="203099" y="305387"/>
                  <a:pt x="177844" y="379702"/>
                </a:cubicBezTo>
                <a:cubicBezTo>
                  <a:pt x="152589" y="454017"/>
                  <a:pt x="150201" y="514978"/>
                  <a:pt x="170682" y="562586"/>
                </a:cubicBezTo>
                <a:cubicBezTo>
                  <a:pt x="191164" y="610194"/>
                  <a:pt x="232922" y="633998"/>
                  <a:pt x="295957" y="633998"/>
                </a:cubicBezTo>
                <a:cubicBezTo>
                  <a:pt x="361314" y="633998"/>
                  <a:pt x="419850" y="611355"/>
                  <a:pt x="471566" y="566070"/>
                </a:cubicBezTo>
                <a:cubicBezTo>
                  <a:pt x="523283" y="520784"/>
                  <a:pt x="562333" y="459325"/>
                  <a:pt x="588719" y="381693"/>
                </a:cubicBezTo>
                <a:cubicBezTo>
                  <a:pt x="615892" y="301738"/>
                  <a:pt x="619731" y="238703"/>
                  <a:pt x="600235" y="192588"/>
                </a:cubicBezTo>
                <a:cubicBezTo>
                  <a:pt x="580739" y="146473"/>
                  <a:pt x="538809" y="123415"/>
                  <a:pt x="474447" y="123415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241300" dist="762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자유형 29"/>
          <p:cNvSpPr/>
          <p:nvPr/>
        </p:nvSpPr>
        <p:spPr>
          <a:xfrm>
            <a:off x="563636" y="4073570"/>
            <a:ext cx="701678" cy="732532"/>
          </a:xfrm>
          <a:custGeom>
            <a:avLst/>
            <a:gdLst/>
            <a:ahLst/>
            <a:cxnLst/>
            <a:rect l="l" t="t" r="r" b="b"/>
            <a:pathLst>
              <a:path w="701678" h="732532">
                <a:moveTo>
                  <a:pt x="520162" y="0"/>
                </a:moveTo>
                <a:lnTo>
                  <a:pt x="683887" y="0"/>
                </a:lnTo>
                <a:lnTo>
                  <a:pt x="701678" y="732532"/>
                </a:lnTo>
                <a:lnTo>
                  <a:pt x="546910" y="732532"/>
                </a:lnTo>
                <a:lnTo>
                  <a:pt x="547221" y="557362"/>
                </a:lnTo>
                <a:lnTo>
                  <a:pt x="272024" y="557362"/>
                </a:lnTo>
                <a:lnTo>
                  <a:pt x="154767" y="732532"/>
                </a:lnTo>
                <a:lnTo>
                  <a:pt x="0" y="732532"/>
                </a:lnTo>
                <a:lnTo>
                  <a:pt x="520162" y="0"/>
                </a:lnTo>
                <a:close/>
                <a:moveTo>
                  <a:pt x="556381" y="118937"/>
                </a:moveTo>
                <a:cubicBezTo>
                  <a:pt x="546174" y="141165"/>
                  <a:pt x="535262" y="161071"/>
                  <a:pt x="523646" y="178654"/>
                </a:cubicBezTo>
                <a:lnTo>
                  <a:pt x="343094" y="444894"/>
                </a:lnTo>
                <a:lnTo>
                  <a:pt x="550114" y="444894"/>
                </a:lnTo>
                <a:lnTo>
                  <a:pt x="550674" y="179650"/>
                </a:lnTo>
                <a:cubicBezTo>
                  <a:pt x="550632" y="169033"/>
                  <a:pt x="553696" y="148796"/>
                  <a:pt x="559865" y="118937"/>
                </a:cubicBezTo>
                <a:lnTo>
                  <a:pt x="556381" y="118937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241300" dist="762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자유형 28"/>
          <p:cNvSpPr/>
          <p:nvPr/>
        </p:nvSpPr>
        <p:spPr>
          <a:xfrm>
            <a:off x="1358630" y="4073570"/>
            <a:ext cx="698151" cy="732532"/>
          </a:xfrm>
          <a:custGeom>
            <a:avLst/>
            <a:gdLst/>
            <a:ahLst/>
            <a:cxnLst/>
            <a:rect l="l" t="t" r="r" b="b"/>
            <a:pathLst>
              <a:path w="698151" h="732532">
                <a:moveTo>
                  <a:pt x="248946" y="0"/>
                </a:moveTo>
                <a:lnTo>
                  <a:pt x="490801" y="0"/>
                </a:lnTo>
                <a:cubicBezTo>
                  <a:pt x="669290" y="0"/>
                  <a:pt x="732545" y="76471"/>
                  <a:pt x="680567" y="229414"/>
                </a:cubicBezTo>
                <a:cubicBezTo>
                  <a:pt x="655426" y="303397"/>
                  <a:pt x="608232" y="362949"/>
                  <a:pt x="538987" y="408068"/>
                </a:cubicBezTo>
                <a:cubicBezTo>
                  <a:pt x="469742" y="453188"/>
                  <a:pt x="394652" y="474753"/>
                  <a:pt x="313718" y="472762"/>
                </a:cubicBezTo>
                <a:lnTo>
                  <a:pt x="230114" y="472762"/>
                </a:lnTo>
                <a:lnTo>
                  <a:pt x="141828" y="732532"/>
                </a:lnTo>
                <a:lnTo>
                  <a:pt x="0" y="732532"/>
                </a:lnTo>
                <a:lnTo>
                  <a:pt x="248946" y="0"/>
                </a:lnTo>
                <a:close/>
                <a:moveTo>
                  <a:pt x="352386" y="112965"/>
                </a:moveTo>
                <a:lnTo>
                  <a:pt x="267826" y="361787"/>
                </a:lnTo>
                <a:lnTo>
                  <a:pt x="339984" y="361787"/>
                </a:lnTo>
                <a:cubicBezTo>
                  <a:pt x="437854" y="361787"/>
                  <a:pt x="501164" y="319488"/>
                  <a:pt x="529913" y="234888"/>
                </a:cubicBezTo>
                <a:cubicBezTo>
                  <a:pt x="557538" y="153606"/>
                  <a:pt x="523410" y="112965"/>
                  <a:pt x="427531" y="112965"/>
                </a:cubicBezTo>
                <a:lnTo>
                  <a:pt x="352386" y="112965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241300" dist="762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자유형 27"/>
          <p:cNvSpPr/>
          <p:nvPr/>
        </p:nvSpPr>
        <p:spPr>
          <a:xfrm>
            <a:off x="1987280" y="4073570"/>
            <a:ext cx="698151" cy="732532"/>
          </a:xfrm>
          <a:custGeom>
            <a:avLst/>
            <a:gdLst/>
            <a:ahLst/>
            <a:cxnLst/>
            <a:rect l="l" t="t" r="r" b="b"/>
            <a:pathLst>
              <a:path w="698151" h="732532">
                <a:moveTo>
                  <a:pt x="248947" y="0"/>
                </a:moveTo>
                <a:lnTo>
                  <a:pt x="490802" y="0"/>
                </a:lnTo>
                <a:cubicBezTo>
                  <a:pt x="669290" y="0"/>
                  <a:pt x="732545" y="76471"/>
                  <a:pt x="680567" y="229414"/>
                </a:cubicBezTo>
                <a:cubicBezTo>
                  <a:pt x="655426" y="303397"/>
                  <a:pt x="608233" y="362949"/>
                  <a:pt x="538988" y="408068"/>
                </a:cubicBezTo>
                <a:cubicBezTo>
                  <a:pt x="469742" y="453188"/>
                  <a:pt x="394653" y="474753"/>
                  <a:pt x="313718" y="472762"/>
                </a:cubicBezTo>
                <a:lnTo>
                  <a:pt x="230114" y="472762"/>
                </a:lnTo>
                <a:lnTo>
                  <a:pt x="141829" y="732532"/>
                </a:lnTo>
                <a:lnTo>
                  <a:pt x="0" y="732532"/>
                </a:lnTo>
                <a:lnTo>
                  <a:pt x="248947" y="0"/>
                </a:lnTo>
                <a:close/>
                <a:moveTo>
                  <a:pt x="352387" y="112965"/>
                </a:moveTo>
                <a:lnTo>
                  <a:pt x="267826" y="361787"/>
                </a:lnTo>
                <a:lnTo>
                  <a:pt x="339984" y="361787"/>
                </a:lnTo>
                <a:cubicBezTo>
                  <a:pt x="437854" y="361787"/>
                  <a:pt x="501164" y="319488"/>
                  <a:pt x="529913" y="234888"/>
                </a:cubicBezTo>
                <a:cubicBezTo>
                  <a:pt x="557538" y="153606"/>
                  <a:pt x="523410" y="112965"/>
                  <a:pt x="427531" y="112965"/>
                </a:cubicBezTo>
                <a:lnTo>
                  <a:pt x="352387" y="112965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241300" dist="762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자유형 26"/>
          <p:cNvSpPr/>
          <p:nvPr/>
        </p:nvSpPr>
        <p:spPr>
          <a:xfrm>
            <a:off x="2615930" y="4073570"/>
            <a:ext cx="458929" cy="732532"/>
          </a:xfrm>
          <a:custGeom>
            <a:avLst/>
            <a:gdLst/>
            <a:ahLst/>
            <a:cxnLst/>
            <a:rect l="l" t="t" r="r" b="b"/>
            <a:pathLst>
              <a:path w="458929" h="732532">
                <a:moveTo>
                  <a:pt x="248946" y="0"/>
                </a:moveTo>
                <a:lnTo>
                  <a:pt x="390775" y="0"/>
                </a:lnTo>
                <a:lnTo>
                  <a:pt x="181741" y="615088"/>
                </a:lnTo>
                <a:lnTo>
                  <a:pt x="458929" y="615088"/>
                </a:lnTo>
                <a:lnTo>
                  <a:pt x="419016" y="732532"/>
                </a:lnTo>
                <a:lnTo>
                  <a:pt x="0" y="732532"/>
                </a:lnTo>
                <a:lnTo>
                  <a:pt x="248946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241300" dist="762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자유형 25"/>
          <p:cNvSpPr/>
          <p:nvPr/>
        </p:nvSpPr>
        <p:spPr>
          <a:xfrm>
            <a:off x="3139805" y="4073570"/>
            <a:ext cx="656517" cy="732532"/>
          </a:xfrm>
          <a:custGeom>
            <a:avLst/>
            <a:gdLst/>
            <a:ahLst/>
            <a:cxnLst/>
            <a:rect l="l" t="t" r="r" b="b"/>
            <a:pathLst>
              <a:path w="656517" h="732532">
                <a:moveTo>
                  <a:pt x="248946" y="0"/>
                </a:moveTo>
                <a:lnTo>
                  <a:pt x="656517" y="0"/>
                </a:lnTo>
                <a:lnTo>
                  <a:pt x="616433" y="117942"/>
                </a:lnTo>
                <a:lnTo>
                  <a:pt x="350691" y="117942"/>
                </a:lnTo>
                <a:lnTo>
                  <a:pt x="287273" y="304558"/>
                </a:lnTo>
                <a:lnTo>
                  <a:pt x="534104" y="304558"/>
                </a:lnTo>
                <a:lnTo>
                  <a:pt x="494192" y="422002"/>
                </a:lnTo>
                <a:lnTo>
                  <a:pt x="247360" y="422002"/>
                </a:lnTo>
                <a:lnTo>
                  <a:pt x="181741" y="615088"/>
                </a:lnTo>
                <a:lnTo>
                  <a:pt x="463905" y="615088"/>
                </a:lnTo>
                <a:lnTo>
                  <a:pt x="423993" y="732532"/>
                </a:lnTo>
                <a:lnTo>
                  <a:pt x="0" y="732532"/>
                </a:lnTo>
                <a:lnTo>
                  <a:pt x="248946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241300" dist="762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자유형 24"/>
          <p:cNvSpPr/>
          <p:nvPr/>
        </p:nvSpPr>
        <p:spPr>
          <a:xfrm>
            <a:off x="3970959" y="4073570"/>
            <a:ext cx="519167" cy="732532"/>
          </a:xfrm>
          <a:custGeom>
            <a:avLst/>
            <a:gdLst/>
            <a:ahLst/>
            <a:cxnLst/>
            <a:rect l="l" t="t" r="r" b="b"/>
            <a:pathLst>
              <a:path w="519167" h="732532">
                <a:moveTo>
                  <a:pt x="248946" y="0"/>
                </a:moveTo>
                <a:lnTo>
                  <a:pt x="519167" y="0"/>
                </a:lnTo>
                <a:lnTo>
                  <a:pt x="480950" y="112468"/>
                </a:lnTo>
                <a:lnTo>
                  <a:pt x="416256" y="112468"/>
                </a:lnTo>
                <a:lnTo>
                  <a:pt x="243581" y="620562"/>
                </a:lnTo>
                <a:lnTo>
                  <a:pt x="308275" y="620562"/>
                </a:lnTo>
                <a:lnTo>
                  <a:pt x="270221" y="732532"/>
                </a:lnTo>
                <a:lnTo>
                  <a:pt x="0" y="732532"/>
                </a:lnTo>
                <a:lnTo>
                  <a:pt x="38054" y="620562"/>
                </a:lnTo>
                <a:lnTo>
                  <a:pt x="101753" y="620562"/>
                </a:lnTo>
                <a:lnTo>
                  <a:pt x="274427" y="112468"/>
                </a:lnTo>
                <a:lnTo>
                  <a:pt x="210729" y="112468"/>
                </a:lnTo>
                <a:lnTo>
                  <a:pt x="248946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241300" dist="762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자유형 23"/>
          <p:cNvSpPr/>
          <p:nvPr/>
        </p:nvSpPr>
        <p:spPr>
          <a:xfrm>
            <a:off x="4349480" y="4073570"/>
            <a:ext cx="698151" cy="732532"/>
          </a:xfrm>
          <a:custGeom>
            <a:avLst/>
            <a:gdLst/>
            <a:ahLst/>
            <a:cxnLst/>
            <a:rect l="l" t="t" r="r" b="b"/>
            <a:pathLst>
              <a:path w="698151" h="732532">
                <a:moveTo>
                  <a:pt x="248947" y="0"/>
                </a:moveTo>
                <a:lnTo>
                  <a:pt x="490801" y="0"/>
                </a:lnTo>
                <a:cubicBezTo>
                  <a:pt x="669290" y="0"/>
                  <a:pt x="732545" y="76471"/>
                  <a:pt x="680567" y="229414"/>
                </a:cubicBezTo>
                <a:cubicBezTo>
                  <a:pt x="655426" y="303397"/>
                  <a:pt x="608233" y="362949"/>
                  <a:pt x="538987" y="408068"/>
                </a:cubicBezTo>
                <a:cubicBezTo>
                  <a:pt x="469742" y="453188"/>
                  <a:pt x="394652" y="474753"/>
                  <a:pt x="313718" y="472762"/>
                </a:cubicBezTo>
                <a:lnTo>
                  <a:pt x="230114" y="472762"/>
                </a:lnTo>
                <a:lnTo>
                  <a:pt x="141828" y="732532"/>
                </a:lnTo>
                <a:lnTo>
                  <a:pt x="0" y="732532"/>
                </a:lnTo>
                <a:lnTo>
                  <a:pt x="248947" y="0"/>
                </a:lnTo>
                <a:close/>
                <a:moveTo>
                  <a:pt x="352386" y="112965"/>
                </a:moveTo>
                <a:lnTo>
                  <a:pt x="267826" y="361787"/>
                </a:lnTo>
                <a:lnTo>
                  <a:pt x="339984" y="361787"/>
                </a:lnTo>
                <a:cubicBezTo>
                  <a:pt x="437854" y="361787"/>
                  <a:pt x="501164" y="319488"/>
                  <a:pt x="529913" y="234888"/>
                </a:cubicBezTo>
                <a:cubicBezTo>
                  <a:pt x="557537" y="153606"/>
                  <a:pt x="523410" y="112965"/>
                  <a:pt x="427530" y="112965"/>
                </a:cubicBezTo>
                <a:lnTo>
                  <a:pt x="352386" y="112965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241300" dist="762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자유형 22"/>
          <p:cNvSpPr/>
          <p:nvPr/>
        </p:nvSpPr>
        <p:spPr>
          <a:xfrm>
            <a:off x="4978129" y="4073570"/>
            <a:ext cx="858062" cy="732532"/>
          </a:xfrm>
          <a:custGeom>
            <a:avLst/>
            <a:gdLst/>
            <a:ahLst/>
            <a:cxnLst/>
            <a:rect l="l" t="t" r="r" b="b"/>
            <a:pathLst>
              <a:path w="858062" h="732532">
                <a:moveTo>
                  <a:pt x="248946" y="0"/>
                </a:moveTo>
                <a:lnTo>
                  <a:pt x="390775" y="0"/>
                </a:lnTo>
                <a:lnTo>
                  <a:pt x="288455" y="301075"/>
                </a:lnTo>
                <a:lnTo>
                  <a:pt x="613913" y="301075"/>
                </a:lnTo>
                <a:lnTo>
                  <a:pt x="716234" y="0"/>
                </a:lnTo>
                <a:lnTo>
                  <a:pt x="858062" y="0"/>
                </a:lnTo>
                <a:lnTo>
                  <a:pt x="609116" y="732532"/>
                </a:lnTo>
                <a:lnTo>
                  <a:pt x="467287" y="732532"/>
                </a:lnTo>
                <a:lnTo>
                  <a:pt x="572143" y="423993"/>
                </a:lnTo>
                <a:lnTo>
                  <a:pt x="246684" y="423993"/>
                </a:lnTo>
                <a:lnTo>
                  <a:pt x="141829" y="732532"/>
                </a:lnTo>
                <a:lnTo>
                  <a:pt x="0" y="732532"/>
                </a:lnTo>
                <a:lnTo>
                  <a:pt x="248946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241300" dist="762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자유형 21"/>
          <p:cNvSpPr/>
          <p:nvPr/>
        </p:nvSpPr>
        <p:spPr>
          <a:xfrm>
            <a:off x="6549755" y="4073570"/>
            <a:ext cx="887423" cy="732532"/>
          </a:xfrm>
          <a:custGeom>
            <a:avLst/>
            <a:gdLst/>
            <a:ahLst/>
            <a:cxnLst/>
            <a:rect l="l" t="t" r="r" b="b"/>
            <a:pathLst>
              <a:path w="887423" h="732532">
                <a:moveTo>
                  <a:pt x="248946" y="0"/>
                </a:moveTo>
                <a:lnTo>
                  <a:pt x="407197" y="0"/>
                </a:lnTo>
                <a:lnTo>
                  <a:pt x="555502" y="483213"/>
                </a:lnTo>
                <a:cubicBezTo>
                  <a:pt x="563081" y="507763"/>
                  <a:pt x="568265" y="526673"/>
                  <a:pt x="571054" y="539944"/>
                </a:cubicBezTo>
                <a:lnTo>
                  <a:pt x="573044" y="539944"/>
                </a:lnTo>
                <a:cubicBezTo>
                  <a:pt x="574791" y="527005"/>
                  <a:pt x="585079" y="492834"/>
                  <a:pt x="603906" y="437429"/>
                </a:cubicBezTo>
                <a:lnTo>
                  <a:pt x="752562" y="0"/>
                </a:lnTo>
                <a:lnTo>
                  <a:pt x="887423" y="0"/>
                </a:lnTo>
                <a:lnTo>
                  <a:pt x="638477" y="732532"/>
                </a:lnTo>
                <a:lnTo>
                  <a:pt x="490179" y="732532"/>
                </a:lnTo>
                <a:lnTo>
                  <a:pt x="334829" y="236381"/>
                </a:lnTo>
                <a:cubicBezTo>
                  <a:pt x="328437" y="216144"/>
                  <a:pt x="323914" y="197233"/>
                  <a:pt x="321260" y="179650"/>
                </a:cubicBezTo>
                <a:lnTo>
                  <a:pt x="319270" y="179650"/>
                </a:lnTo>
                <a:cubicBezTo>
                  <a:pt x="314034" y="202873"/>
                  <a:pt x="302507" y="240694"/>
                  <a:pt x="284691" y="293113"/>
                </a:cubicBezTo>
                <a:lnTo>
                  <a:pt x="135359" y="732532"/>
                </a:lnTo>
                <a:lnTo>
                  <a:pt x="0" y="732532"/>
                </a:lnTo>
                <a:lnTo>
                  <a:pt x="248946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241300" dist="762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자유형 20"/>
          <p:cNvSpPr/>
          <p:nvPr/>
        </p:nvSpPr>
        <p:spPr>
          <a:xfrm>
            <a:off x="7359380" y="4073570"/>
            <a:ext cx="656517" cy="732532"/>
          </a:xfrm>
          <a:custGeom>
            <a:avLst/>
            <a:gdLst/>
            <a:ahLst/>
            <a:cxnLst/>
            <a:rect l="l" t="t" r="r" b="b"/>
            <a:pathLst>
              <a:path w="656517" h="732532">
                <a:moveTo>
                  <a:pt x="248946" y="0"/>
                </a:moveTo>
                <a:lnTo>
                  <a:pt x="656517" y="0"/>
                </a:lnTo>
                <a:lnTo>
                  <a:pt x="616433" y="117942"/>
                </a:lnTo>
                <a:lnTo>
                  <a:pt x="350691" y="117942"/>
                </a:lnTo>
                <a:lnTo>
                  <a:pt x="287273" y="304558"/>
                </a:lnTo>
                <a:lnTo>
                  <a:pt x="534104" y="304558"/>
                </a:lnTo>
                <a:lnTo>
                  <a:pt x="494192" y="422002"/>
                </a:lnTo>
                <a:lnTo>
                  <a:pt x="247360" y="422002"/>
                </a:lnTo>
                <a:lnTo>
                  <a:pt x="181741" y="615088"/>
                </a:lnTo>
                <a:lnTo>
                  <a:pt x="463905" y="615088"/>
                </a:lnTo>
                <a:lnTo>
                  <a:pt x="423992" y="732532"/>
                </a:lnTo>
                <a:lnTo>
                  <a:pt x="0" y="732532"/>
                </a:lnTo>
                <a:lnTo>
                  <a:pt x="248946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241300" dist="762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자유형 19"/>
          <p:cNvSpPr/>
          <p:nvPr/>
        </p:nvSpPr>
        <p:spPr>
          <a:xfrm>
            <a:off x="8300015" y="4073570"/>
            <a:ext cx="662489" cy="732532"/>
          </a:xfrm>
          <a:custGeom>
            <a:avLst/>
            <a:gdLst/>
            <a:ahLst/>
            <a:cxnLst/>
            <a:rect l="l" t="t" r="r" b="b"/>
            <a:pathLst>
              <a:path w="662489" h="732532">
                <a:moveTo>
                  <a:pt x="164347" y="0"/>
                </a:moveTo>
                <a:lnTo>
                  <a:pt x="662489" y="0"/>
                </a:lnTo>
                <a:lnTo>
                  <a:pt x="641860" y="60713"/>
                </a:lnTo>
                <a:lnTo>
                  <a:pt x="146308" y="732532"/>
                </a:lnTo>
                <a:lnTo>
                  <a:pt x="0" y="732532"/>
                </a:lnTo>
                <a:lnTo>
                  <a:pt x="473960" y="115454"/>
                </a:lnTo>
                <a:lnTo>
                  <a:pt x="125111" y="115454"/>
                </a:lnTo>
                <a:lnTo>
                  <a:pt x="164347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241300" dist="762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자유형 45"/>
          <p:cNvSpPr/>
          <p:nvPr/>
        </p:nvSpPr>
        <p:spPr>
          <a:xfrm>
            <a:off x="471775" y="1610870"/>
            <a:ext cx="685256" cy="757414"/>
          </a:xfrm>
          <a:custGeom>
            <a:avLst/>
            <a:gdLst/>
            <a:ahLst/>
            <a:cxnLst/>
            <a:rect l="l" t="t" r="r" b="b"/>
            <a:pathLst>
              <a:path w="685256" h="757414">
                <a:moveTo>
                  <a:pt x="519058" y="0"/>
                </a:moveTo>
                <a:cubicBezTo>
                  <a:pt x="593373" y="0"/>
                  <a:pt x="648772" y="9289"/>
                  <a:pt x="685256" y="27868"/>
                </a:cubicBezTo>
                <a:lnTo>
                  <a:pt x="639084" y="163724"/>
                </a:lnTo>
                <a:cubicBezTo>
                  <a:pt x="602694" y="131212"/>
                  <a:pt x="550990" y="114955"/>
                  <a:pt x="483974" y="114955"/>
                </a:cubicBezTo>
                <a:cubicBezTo>
                  <a:pt x="444495" y="114955"/>
                  <a:pt x="410025" y="122420"/>
                  <a:pt x="380565" y="137349"/>
                </a:cubicBezTo>
                <a:cubicBezTo>
                  <a:pt x="351106" y="152279"/>
                  <a:pt x="331923" y="172848"/>
                  <a:pt x="323018" y="199057"/>
                </a:cubicBezTo>
                <a:cubicBezTo>
                  <a:pt x="315916" y="219958"/>
                  <a:pt x="317893" y="239035"/>
                  <a:pt x="328951" y="256286"/>
                </a:cubicBezTo>
                <a:cubicBezTo>
                  <a:pt x="340008" y="273538"/>
                  <a:pt x="372043" y="295932"/>
                  <a:pt x="425058" y="323468"/>
                </a:cubicBezTo>
                <a:cubicBezTo>
                  <a:pt x="486118" y="354654"/>
                  <a:pt x="524747" y="387416"/>
                  <a:pt x="540947" y="421753"/>
                </a:cubicBezTo>
                <a:cubicBezTo>
                  <a:pt x="557146" y="456090"/>
                  <a:pt x="557128" y="497146"/>
                  <a:pt x="540892" y="544920"/>
                </a:cubicBezTo>
                <a:cubicBezTo>
                  <a:pt x="517441" y="613927"/>
                  <a:pt x="474908" y="666594"/>
                  <a:pt x="413293" y="702922"/>
                </a:cubicBezTo>
                <a:cubicBezTo>
                  <a:pt x="351679" y="739250"/>
                  <a:pt x="276415" y="757414"/>
                  <a:pt x="187503" y="757414"/>
                </a:cubicBezTo>
                <a:cubicBezTo>
                  <a:pt x="104894" y="757414"/>
                  <a:pt x="42393" y="743646"/>
                  <a:pt x="0" y="716109"/>
                </a:cubicBezTo>
                <a:lnTo>
                  <a:pt x="49383" y="570797"/>
                </a:lnTo>
                <a:cubicBezTo>
                  <a:pt x="91092" y="618903"/>
                  <a:pt x="149436" y="642956"/>
                  <a:pt x="224414" y="642956"/>
                </a:cubicBezTo>
                <a:cubicBezTo>
                  <a:pt x="269534" y="642956"/>
                  <a:pt x="305885" y="635076"/>
                  <a:pt x="333468" y="619318"/>
                </a:cubicBezTo>
                <a:cubicBezTo>
                  <a:pt x="361051" y="603559"/>
                  <a:pt x="379184" y="582907"/>
                  <a:pt x="387867" y="557361"/>
                </a:cubicBezTo>
                <a:cubicBezTo>
                  <a:pt x="395420" y="535133"/>
                  <a:pt x="393064" y="514729"/>
                  <a:pt x="380799" y="496151"/>
                </a:cubicBezTo>
                <a:cubicBezTo>
                  <a:pt x="368534" y="477572"/>
                  <a:pt x="331923" y="453022"/>
                  <a:pt x="270967" y="422499"/>
                </a:cubicBezTo>
                <a:cubicBezTo>
                  <a:pt x="219502" y="395295"/>
                  <a:pt x="185863" y="364690"/>
                  <a:pt x="170050" y="330684"/>
                </a:cubicBezTo>
                <a:cubicBezTo>
                  <a:pt x="154237" y="296678"/>
                  <a:pt x="154109" y="256784"/>
                  <a:pt x="169665" y="211001"/>
                </a:cubicBezTo>
                <a:cubicBezTo>
                  <a:pt x="192101" y="144980"/>
                  <a:pt x="235207" y="93308"/>
                  <a:pt x="298983" y="55985"/>
                </a:cubicBezTo>
                <a:cubicBezTo>
                  <a:pt x="362759" y="18661"/>
                  <a:pt x="436118" y="0"/>
                  <a:pt x="519058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241300" dist="762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자유형 44"/>
          <p:cNvSpPr/>
          <p:nvPr/>
        </p:nvSpPr>
        <p:spPr>
          <a:xfrm>
            <a:off x="2748250" y="1610870"/>
            <a:ext cx="685256" cy="757414"/>
          </a:xfrm>
          <a:custGeom>
            <a:avLst/>
            <a:gdLst/>
            <a:ahLst/>
            <a:cxnLst/>
            <a:rect l="l" t="t" r="r" b="b"/>
            <a:pathLst>
              <a:path w="685256" h="757414">
                <a:moveTo>
                  <a:pt x="519058" y="0"/>
                </a:moveTo>
                <a:cubicBezTo>
                  <a:pt x="593373" y="0"/>
                  <a:pt x="648773" y="9289"/>
                  <a:pt x="685256" y="27868"/>
                </a:cubicBezTo>
                <a:lnTo>
                  <a:pt x="639084" y="163724"/>
                </a:lnTo>
                <a:cubicBezTo>
                  <a:pt x="602694" y="131212"/>
                  <a:pt x="550991" y="114955"/>
                  <a:pt x="483975" y="114955"/>
                </a:cubicBezTo>
                <a:cubicBezTo>
                  <a:pt x="444495" y="114955"/>
                  <a:pt x="410025" y="122420"/>
                  <a:pt x="380566" y="137349"/>
                </a:cubicBezTo>
                <a:cubicBezTo>
                  <a:pt x="351106" y="152279"/>
                  <a:pt x="331924" y="172848"/>
                  <a:pt x="323018" y="199057"/>
                </a:cubicBezTo>
                <a:cubicBezTo>
                  <a:pt x="315916" y="219958"/>
                  <a:pt x="317894" y="239035"/>
                  <a:pt x="328951" y="256286"/>
                </a:cubicBezTo>
                <a:cubicBezTo>
                  <a:pt x="340008" y="273538"/>
                  <a:pt x="372044" y="295932"/>
                  <a:pt x="425058" y="323468"/>
                </a:cubicBezTo>
                <a:cubicBezTo>
                  <a:pt x="486118" y="354654"/>
                  <a:pt x="524748" y="387416"/>
                  <a:pt x="540947" y="421753"/>
                </a:cubicBezTo>
                <a:cubicBezTo>
                  <a:pt x="557146" y="456090"/>
                  <a:pt x="557128" y="497146"/>
                  <a:pt x="540893" y="544920"/>
                </a:cubicBezTo>
                <a:cubicBezTo>
                  <a:pt x="517441" y="613927"/>
                  <a:pt x="474908" y="666594"/>
                  <a:pt x="413294" y="702922"/>
                </a:cubicBezTo>
                <a:cubicBezTo>
                  <a:pt x="351679" y="739250"/>
                  <a:pt x="276415" y="757414"/>
                  <a:pt x="187503" y="757414"/>
                </a:cubicBezTo>
                <a:cubicBezTo>
                  <a:pt x="104894" y="757414"/>
                  <a:pt x="42393" y="743646"/>
                  <a:pt x="0" y="716109"/>
                </a:cubicBezTo>
                <a:lnTo>
                  <a:pt x="49384" y="570797"/>
                </a:lnTo>
                <a:cubicBezTo>
                  <a:pt x="91092" y="618903"/>
                  <a:pt x="149436" y="642956"/>
                  <a:pt x="224414" y="642956"/>
                </a:cubicBezTo>
                <a:cubicBezTo>
                  <a:pt x="269534" y="642956"/>
                  <a:pt x="305885" y="635076"/>
                  <a:pt x="333468" y="619318"/>
                </a:cubicBezTo>
                <a:cubicBezTo>
                  <a:pt x="361051" y="603559"/>
                  <a:pt x="379184" y="582907"/>
                  <a:pt x="387867" y="557361"/>
                </a:cubicBezTo>
                <a:cubicBezTo>
                  <a:pt x="395419" y="535133"/>
                  <a:pt x="393064" y="514729"/>
                  <a:pt x="380799" y="496151"/>
                </a:cubicBezTo>
                <a:cubicBezTo>
                  <a:pt x="368534" y="477572"/>
                  <a:pt x="331924" y="453022"/>
                  <a:pt x="270967" y="422499"/>
                </a:cubicBezTo>
                <a:cubicBezTo>
                  <a:pt x="219502" y="395295"/>
                  <a:pt x="185864" y="364690"/>
                  <a:pt x="170050" y="330684"/>
                </a:cubicBezTo>
                <a:cubicBezTo>
                  <a:pt x="154237" y="296678"/>
                  <a:pt x="154109" y="256784"/>
                  <a:pt x="169666" y="211001"/>
                </a:cubicBezTo>
                <a:cubicBezTo>
                  <a:pt x="192101" y="144980"/>
                  <a:pt x="235207" y="93308"/>
                  <a:pt x="298983" y="55985"/>
                </a:cubicBezTo>
                <a:cubicBezTo>
                  <a:pt x="362759" y="18661"/>
                  <a:pt x="436118" y="0"/>
                  <a:pt x="519058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241300" dist="762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자유형 43"/>
          <p:cNvSpPr/>
          <p:nvPr/>
        </p:nvSpPr>
        <p:spPr>
          <a:xfrm>
            <a:off x="4953542" y="1610870"/>
            <a:ext cx="750874" cy="757414"/>
          </a:xfrm>
          <a:custGeom>
            <a:avLst/>
            <a:gdLst/>
            <a:ahLst/>
            <a:cxnLst/>
            <a:rect l="l" t="t" r="r" b="b"/>
            <a:pathLst>
              <a:path w="750874" h="757414">
                <a:moveTo>
                  <a:pt x="558341" y="0"/>
                </a:moveTo>
                <a:cubicBezTo>
                  <a:pt x="636637" y="0"/>
                  <a:pt x="700815" y="11279"/>
                  <a:pt x="750874" y="33839"/>
                </a:cubicBezTo>
                <a:lnTo>
                  <a:pt x="704026" y="171687"/>
                </a:lnTo>
                <a:cubicBezTo>
                  <a:pt x="659243" y="137515"/>
                  <a:pt x="595714" y="120429"/>
                  <a:pt x="513436" y="120429"/>
                </a:cubicBezTo>
                <a:cubicBezTo>
                  <a:pt x="440780" y="120429"/>
                  <a:pt x="373497" y="144399"/>
                  <a:pt x="311587" y="192339"/>
                </a:cubicBezTo>
                <a:cubicBezTo>
                  <a:pt x="249677" y="240279"/>
                  <a:pt x="205361" y="303562"/>
                  <a:pt x="178638" y="382190"/>
                </a:cubicBezTo>
                <a:cubicBezTo>
                  <a:pt x="151357" y="462477"/>
                  <a:pt x="150702" y="524931"/>
                  <a:pt x="176675" y="569553"/>
                </a:cubicBezTo>
                <a:cubicBezTo>
                  <a:pt x="202649" y="614175"/>
                  <a:pt x="251466" y="636486"/>
                  <a:pt x="323127" y="636486"/>
                </a:cubicBezTo>
                <a:cubicBezTo>
                  <a:pt x="366919" y="636486"/>
                  <a:pt x="405836" y="629354"/>
                  <a:pt x="439878" y="615088"/>
                </a:cubicBezTo>
                <a:lnTo>
                  <a:pt x="494844" y="453353"/>
                </a:lnTo>
                <a:lnTo>
                  <a:pt x="344556" y="453353"/>
                </a:lnTo>
                <a:lnTo>
                  <a:pt x="383792" y="337900"/>
                </a:lnTo>
                <a:lnTo>
                  <a:pt x="676407" y="337900"/>
                </a:lnTo>
                <a:lnTo>
                  <a:pt x="555145" y="694711"/>
                </a:lnTo>
                <a:cubicBezTo>
                  <a:pt x="468943" y="736513"/>
                  <a:pt x="374917" y="757414"/>
                  <a:pt x="273066" y="757414"/>
                </a:cubicBezTo>
                <a:cubicBezTo>
                  <a:pt x="159604" y="757414"/>
                  <a:pt x="80555" y="724486"/>
                  <a:pt x="35920" y="658632"/>
                </a:cubicBezTo>
                <a:cubicBezTo>
                  <a:pt x="-8715" y="592777"/>
                  <a:pt x="-11751" y="503118"/>
                  <a:pt x="26811" y="389655"/>
                </a:cubicBezTo>
                <a:cubicBezTo>
                  <a:pt x="65596" y="275529"/>
                  <a:pt x="133856" y="182054"/>
                  <a:pt x="231591" y="109232"/>
                </a:cubicBezTo>
                <a:cubicBezTo>
                  <a:pt x="329326" y="36411"/>
                  <a:pt x="438242" y="0"/>
                  <a:pt x="558341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241300" dist="762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자유형 42"/>
          <p:cNvSpPr/>
          <p:nvPr/>
        </p:nvSpPr>
        <p:spPr>
          <a:xfrm>
            <a:off x="6029867" y="1610870"/>
            <a:ext cx="750875" cy="757414"/>
          </a:xfrm>
          <a:custGeom>
            <a:avLst/>
            <a:gdLst/>
            <a:ahLst/>
            <a:cxnLst/>
            <a:rect l="l" t="t" r="r" b="b"/>
            <a:pathLst>
              <a:path w="750875" h="757414">
                <a:moveTo>
                  <a:pt x="558342" y="0"/>
                </a:moveTo>
                <a:cubicBezTo>
                  <a:pt x="636638" y="0"/>
                  <a:pt x="700816" y="11279"/>
                  <a:pt x="750875" y="33839"/>
                </a:cubicBezTo>
                <a:lnTo>
                  <a:pt x="704027" y="171687"/>
                </a:lnTo>
                <a:cubicBezTo>
                  <a:pt x="659244" y="137515"/>
                  <a:pt x="595715" y="120429"/>
                  <a:pt x="513437" y="120429"/>
                </a:cubicBezTo>
                <a:cubicBezTo>
                  <a:pt x="440781" y="120429"/>
                  <a:pt x="373498" y="144399"/>
                  <a:pt x="311588" y="192339"/>
                </a:cubicBezTo>
                <a:cubicBezTo>
                  <a:pt x="249678" y="240279"/>
                  <a:pt x="205362" y="303562"/>
                  <a:pt x="178639" y="382190"/>
                </a:cubicBezTo>
                <a:cubicBezTo>
                  <a:pt x="151357" y="462477"/>
                  <a:pt x="150702" y="524931"/>
                  <a:pt x="176676" y="569553"/>
                </a:cubicBezTo>
                <a:cubicBezTo>
                  <a:pt x="202650" y="614175"/>
                  <a:pt x="251466" y="636486"/>
                  <a:pt x="323127" y="636486"/>
                </a:cubicBezTo>
                <a:cubicBezTo>
                  <a:pt x="366920" y="636486"/>
                  <a:pt x="405837" y="629354"/>
                  <a:pt x="439879" y="615088"/>
                </a:cubicBezTo>
                <a:lnTo>
                  <a:pt x="494846" y="453353"/>
                </a:lnTo>
                <a:lnTo>
                  <a:pt x="344557" y="453353"/>
                </a:lnTo>
                <a:lnTo>
                  <a:pt x="383793" y="337900"/>
                </a:lnTo>
                <a:lnTo>
                  <a:pt x="676408" y="337900"/>
                </a:lnTo>
                <a:lnTo>
                  <a:pt x="555146" y="694711"/>
                </a:lnTo>
                <a:cubicBezTo>
                  <a:pt x="468945" y="736513"/>
                  <a:pt x="374918" y="757414"/>
                  <a:pt x="273067" y="757414"/>
                </a:cubicBezTo>
                <a:cubicBezTo>
                  <a:pt x="159605" y="757414"/>
                  <a:pt x="80555" y="724486"/>
                  <a:pt x="35921" y="658632"/>
                </a:cubicBezTo>
                <a:cubicBezTo>
                  <a:pt x="-8715" y="592777"/>
                  <a:pt x="-11751" y="503118"/>
                  <a:pt x="26811" y="389655"/>
                </a:cubicBezTo>
                <a:cubicBezTo>
                  <a:pt x="65596" y="275529"/>
                  <a:pt x="133856" y="182054"/>
                  <a:pt x="231592" y="109232"/>
                </a:cubicBezTo>
                <a:cubicBezTo>
                  <a:pt x="329327" y="36411"/>
                  <a:pt x="438243" y="0"/>
                  <a:pt x="558342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241300" dist="762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자유형 41"/>
          <p:cNvSpPr/>
          <p:nvPr/>
        </p:nvSpPr>
        <p:spPr>
          <a:xfrm>
            <a:off x="10301575" y="1610870"/>
            <a:ext cx="685256" cy="757414"/>
          </a:xfrm>
          <a:custGeom>
            <a:avLst/>
            <a:gdLst/>
            <a:ahLst/>
            <a:cxnLst/>
            <a:rect l="l" t="t" r="r" b="b"/>
            <a:pathLst>
              <a:path w="685256" h="757414">
                <a:moveTo>
                  <a:pt x="519058" y="0"/>
                </a:moveTo>
                <a:cubicBezTo>
                  <a:pt x="593372" y="0"/>
                  <a:pt x="648772" y="9289"/>
                  <a:pt x="685256" y="27868"/>
                </a:cubicBezTo>
                <a:lnTo>
                  <a:pt x="639084" y="163724"/>
                </a:lnTo>
                <a:cubicBezTo>
                  <a:pt x="602694" y="131212"/>
                  <a:pt x="550990" y="114955"/>
                  <a:pt x="483974" y="114955"/>
                </a:cubicBezTo>
                <a:cubicBezTo>
                  <a:pt x="444494" y="114955"/>
                  <a:pt x="410025" y="122420"/>
                  <a:pt x="380565" y="137349"/>
                </a:cubicBezTo>
                <a:cubicBezTo>
                  <a:pt x="351105" y="152279"/>
                  <a:pt x="331923" y="172848"/>
                  <a:pt x="323018" y="199057"/>
                </a:cubicBezTo>
                <a:cubicBezTo>
                  <a:pt x="315916" y="219958"/>
                  <a:pt x="317894" y="239035"/>
                  <a:pt x="328951" y="256286"/>
                </a:cubicBezTo>
                <a:cubicBezTo>
                  <a:pt x="340007" y="273538"/>
                  <a:pt x="372044" y="295932"/>
                  <a:pt x="425058" y="323468"/>
                </a:cubicBezTo>
                <a:cubicBezTo>
                  <a:pt x="486118" y="354654"/>
                  <a:pt x="524747" y="387416"/>
                  <a:pt x="540947" y="421753"/>
                </a:cubicBezTo>
                <a:cubicBezTo>
                  <a:pt x="557145" y="456090"/>
                  <a:pt x="557128" y="497146"/>
                  <a:pt x="540893" y="544920"/>
                </a:cubicBezTo>
                <a:cubicBezTo>
                  <a:pt x="517441" y="613927"/>
                  <a:pt x="474908" y="666594"/>
                  <a:pt x="413293" y="702922"/>
                </a:cubicBezTo>
                <a:cubicBezTo>
                  <a:pt x="351679" y="739250"/>
                  <a:pt x="276415" y="757414"/>
                  <a:pt x="187503" y="757414"/>
                </a:cubicBezTo>
                <a:cubicBezTo>
                  <a:pt x="104894" y="757414"/>
                  <a:pt x="42393" y="743646"/>
                  <a:pt x="0" y="716109"/>
                </a:cubicBezTo>
                <a:lnTo>
                  <a:pt x="49383" y="570797"/>
                </a:lnTo>
                <a:cubicBezTo>
                  <a:pt x="91092" y="618903"/>
                  <a:pt x="149435" y="642956"/>
                  <a:pt x="224414" y="642956"/>
                </a:cubicBezTo>
                <a:cubicBezTo>
                  <a:pt x="269534" y="642956"/>
                  <a:pt x="305885" y="635076"/>
                  <a:pt x="333468" y="619318"/>
                </a:cubicBezTo>
                <a:cubicBezTo>
                  <a:pt x="361050" y="603559"/>
                  <a:pt x="379184" y="582907"/>
                  <a:pt x="387867" y="557361"/>
                </a:cubicBezTo>
                <a:cubicBezTo>
                  <a:pt x="395419" y="535133"/>
                  <a:pt x="393063" y="514729"/>
                  <a:pt x="380799" y="496151"/>
                </a:cubicBezTo>
                <a:cubicBezTo>
                  <a:pt x="368533" y="477572"/>
                  <a:pt x="331923" y="453022"/>
                  <a:pt x="270967" y="422499"/>
                </a:cubicBezTo>
                <a:cubicBezTo>
                  <a:pt x="219502" y="395295"/>
                  <a:pt x="185863" y="364690"/>
                  <a:pt x="170050" y="330684"/>
                </a:cubicBezTo>
                <a:cubicBezTo>
                  <a:pt x="154236" y="296678"/>
                  <a:pt x="154108" y="256784"/>
                  <a:pt x="169665" y="211001"/>
                </a:cubicBezTo>
                <a:cubicBezTo>
                  <a:pt x="192100" y="144980"/>
                  <a:pt x="235207" y="93308"/>
                  <a:pt x="298983" y="55985"/>
                </a:cubicBezTo>
                <a:cubicBezTo>
                  <a:pt x="362759" y="18661"/>
                  <a:pt x="436117" y="0"/>
                  <a:pt x="519058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241300" dist="762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자유형 40"/>
          <p:cNvSpPr/>
          <p:nvPr/>
        </p:nvSpPr>
        <p:spPr>
          <a:xfrm>
            <a:off x="10914999" y="1610870"/>
            <a:ext cx="634452" cy="757414"/>
          </a:xfrm>
          <a:custGeom>
            <a:avLst/>
            <a:gdLst/>
            <a:ahLst/>
            <a:cxnLst/>
            <a:rect l="l" t="t" r="r" b="b"/>
            <a:pathLst>
              <a:path w="634452" h="757414">
                <a:moveTo>
                  <a:pt x="459289" y="0"/>
                </a:moveTo>
                <a:cubicBezTo>
                  <a:pt x="524978" y="0"/>
                  <a:pt x="573501" y="16339"/>
                  <a:pt x="604861" y="49018"/>
                </a:cubicBezTo>
                <a:cubicBezTo>
                  <a:pt x="636221" y="81696"/>
                  <a:pt x="642655" y="125240"/>
                  <a:pt x="624165" y="179649"/>
                </a:cubicBezTo>
                <a:cubicBezTo>
                  <a:pt x="596996" y="259604"/>
                  <a:pt x="530584" y="319819"/>
                  <a:pt x="424928" y="360294"/>
                </a:cubicBezTo>
                <a:lnTo>
                  <a:pt x="424422" y="361787"/>
                </a:lnTo>
                <a:cubicBezTo>
                  <a:pt x="468666" y="377048"/>
                  <a:pt x="499085" y="401267"/>
                  <a:pt x="515678" y="434443"/>
                </a:cubicBezTo>
                <a:cubicBezTo>
                  <a:pt x="532271" y="467619"/>
                  <a:pt x="533014" y="506435"/>
                  <a:pt x="517909" y="550892"/>
                </a:cubicBezTo>
                <a:cubicBezTo>
                  <a:pt x="495583" y="616581"/>
                  <a:pt x="454333" y="667423"/>
                  <a:pt x="394160" y="703420"/>
                </a:cubicBezTo>
                <a:cubicBezTo>
                  <a:pt x="333986" y="739416"/>
                  <a:pt x="263424" y="757414"/>
                  <a:pt x="182474" y="757414"/>
                </a:cubicBezTo>
                <a:cubicBezTo>
                  <a:pt x="113799" y="757414"/>
                  <a:pt x="63074" y="739499"/>
                  <a:pt x="30300" y="703668"/>
                </a:cubicBezTo>
                <a:cubicBezTo>
                  <a:pt x="-2475" y="667838"/>
                  <a:pt x="-8660" y="619898"/>
                  <a:pt x="11744" y="559849"/>
                </a:cubicBezTo>
                <a:cubicBezTo>
                  <a:pt x="42188" y="470273"/>
                  <a:pt x="114774" y="404584"/>
                  <a:pt x="229501" y="362782"/>
                </a:cubicBezTo>
                <a:lnTo>
                  <a:pt x="230178" y="360792"/>
                </a:lnTo>
                <a:cubicBezTo>
                  <a:pt x="157766" y="323966"/>
                  <a:pt x="134525" y="267400"/>
                  <a:pt x="160453" y="191095"/>
                </a:cubicBezTo>
                <a:cubicBezTo>
                  <a:pt x="180073" y="133368"/>
                  <a:pt x="218363" y="87087"/>
                  <a:pt x="275320" y="52252"/>
                </a:cubicBezTo>
                <a:cubicBezTo>
                  <a:pt x="332277" y="17417"/>
                  <a:pt x="393600" y="0"/>
                  <a:pt x="459289" y="0"/>
                </a:cubicBezTo>
                <a:close/>
                <a:moveTo>
                  <a:pt x="421794" y="103012"/>
                </a:moveTo>
                <a:cubicBezTo>
                  <a:pt x="393926" y="103012"/>
                  <a:pt x="367743" y="111472"/>
                  <a:pt x="343248" y="128392"/>
                </a:cubicBezTo>
                <a:cubicBezTo>
                  <a:pt x="318752" y="145312"/>
                  <a:pt x="302107" y="166710"/>
                  <a:pt x="293316" y="192588"/>
                </a:cubicBezTo>
                <a:cubicBezTo>
                  <a:pt x="275951" y="243679"/>
                  <a:pt x="295161" y="282330"/>
                  <a:pt x="350950" y="308539"/>
                </a:cubicBezTo>
                <a:cubicBezTo>
                  <a:pt x="424445" y="281666"/>
                  <a:pt x="469819" y="242850"/>
                  <a:pt x="487071" y="192090"/>
                </a:cubicBezTo>
                <a:cubicBezTo>
                  <a:pt x="496428" y="164554"/>
                  <a:pt x="495021" y="142823"/>
                  <a:pt x="482849" y="126899"/>
                </a:cubicBezTo>
                <a:cubicBezTo>
                  <a:pt x="470677" y="110974"/>
                  <a:pt x="450326" y="103012"/>
                  <a:pt x="421794" y="103012"/>
                </a:cubicBezTo>
                <a:close/>
                <a:moveTo>
                  <a:pt x="306278" y="418021"/>
                </a:moveTo>
                <a:cubicBezTo>
                  <a:pt x="220491" y="447879"/>
                  <a:pt x="167452" y="492667"/>
                  <a:pt x="147156" y="552385"/>
                </a:cubicBezTo>
                <a:cubicBezTo>
                  <a:pt x="136893" y="582575"/>
                  <a:pt x="140243" y="607125"/>
                  <a:pt x="157207" y="626036"/>
                </a:cubicBezTo>
                <a:cubicBezTo>
                  <a:pt x="174171" y="644946"/>
                  <a:pt x="199240" y="654402"/>
                  <a:pt x="232418" y="654402"/>
                </a:cubicBezTo>
                <a:cubicBezTo>
                  <a:pt x="266920" y="654402"/>
                  <a:pt x="298248" y="645195"/>
                  <a:pt x="326402" y="626782"/>
                </a:cubicBezTo>
                <a:cubicBezTo>
                  <a:pt x="354555" y="608370"/>
                  <a:pt x="373874" y="583736"/>
                  <a:pt x="384362" y="552882"/>
                </a:cubicBezTo>
                <a:cubicBezTo>
                  <a:pt x="405221" y="491506"/>
                  <a:pt x="379193" y="446552"/>
                  <a:pt x="306278" y="418021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241300" dist="762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자유형 39"/>
          <p:cNvSpPr/>
          <p:nvPr/>
        </p:nvSpPr>
        <p:spPr>
          <a:xfrm>
            <a:off x="996380" y="1622813"/>
            <a:ext cx="701678" cy="732532"/>
          </a:xfrm>
          <a:custGeom>
            <a:avLst/>
            <a:gdLst/>
            <a:ahLst/>
            <a:cxnLst/>
            <a:rect l="l" t="t" r="r" b="b"/>
            <a:pathLst>
              <a:path w="701678" h="732532">
                <a:moveTo>
                  <a:pt x="520162" y="0"/>
                </a:moveTo>
                <a:lnTo>
                  <a:pt x="683887" y="0"/>
                </a:lnTo>
                <a:lnTo>
                  <a:pt x="701678" y="732532"/>
                </a:lnTo>
                <a:lnTo>
                  <a:pt x="546910" y="732532"/>
                </a:lnTo>
                <a:lnTo>
                  <a:pt x="547222" y="557361"/>
                </a:lnTo>
                <a:lnTo>
                  <a:pt x="272024" y="557361"/>
                </a:lnTo>
                <a:lnTo>
                  <a:pt x="154767" y="732532"/>
                </a:lnTo>
                <a:lnTo>
                  <a:pt x="0" y="732532"/>
                </a:lnTo>
                <a:lnTo>
                  <a:pt x="520162" y="0"/>
                </a:lnTo>
                <a:close/>
                <a:moveTo>
                  <a:pt x="556381" y="118937"/>
                </a:moveTo>
                <a:cubicBezTo>
                  <a:pt x="546174" y="141165"/>
                  <a:pt x="535263" y="161071"/>
                  <a:pt x="523646" y="178654"/>
                </a:cubicBezTo>
                <a:lnTo>
                  <a:pt x="343094" y="444894"/>
                </a:lnTo>
                <a:lnTo>
                  <a:pt x="550114" y="444894"/>
                </a:lnTo>
                <a:lnTo>
                  <a:pt x="550674" y="179650"/>
                </a:lnTo>
                <a:cubicBezTo>
                  <a:pt x="550632" y="169033"/>
                  <a:pt x="553696" y="148796"/>
                  <a:pt x="559865" y="118937"/>
                </a:cubicBezTo>
                <a:lnTo>
                  <a:pt x="556381" y="118937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241300" dist="762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자유형 38"/>
          <p:cNvSpPr/>
          <p:nvPr/>
        </p:nvSpPr>
        <p:spPr>
          <a:xfrm>
            <a:off x="1791373" y="1622813"/>
            <a:ext cx="1057618" cy="732532"/>
          </a:xfrm>
          <a:custGeom>
            <a:avLst/>
            <a:gdLst/>
            <a:ahLst/>
            <a:cxnLst/>
            <a:rect l="l" t="t" r="r" b="b"/>
            <a:pathLst>
              <a:path w="1057618" h="732532">
                <a:moveTo>
                  <a:pt x="248946" y="0"/>
                </a:moveTo>
                <a:lnTo>
                  <a:pt x="452981" y="0"/>
                </a:lnTo>
                <a:lnTo>
                  <a:pt x="469084" y="456340"/>
                </a:lnTo>
                <a:cubicBezTo>
                  <a:pt x="470499" y="494161"/>
                  <a:pt x="468568" y="527669"/>
                  <a:pt x="463291" y="556864"/>
                </a:cubicBezTo>
                <a:lnTo>
                  <a:pt x="466775" y="556864"/>
                </a:lnTo>
                <a:cubicBezTo>
                  <a:pt x="483881" y="528000"/>
                  <a:pt x="505666" y="494161"/>
                  <a:pt x="532129" y="455344"/>
                </a:cubicBezTo>
                <a:lnTo>
                  <a:pt x="859556" y="0"/>
                </a:lnTo>
                <a:lnTo>
                  <a:pt x="1057618" y="0"/>
                </a:lnTo>
                <a:lnTo>
                  <a:pt x="808672" y="732532"/>
                </a:lnTo>
                <a:lnTo>
                  <a:pt x="668336" y="732532"/>
                </a:lnTo>
                <a:lnTo>
                  <a:pt x="822575" y="278681"/>
                </a:lnTo>
                <a:cubicBezTo>
                  <a:pt x="833849" y="245504"/>
                  <a:pt x="853091" y="194745"/>
                  <a:pt x="880301" y="126402"/>
                </a:cubicBezTo>
                <a:lnTo>
                  <a:pt x="877315" y="126402"/>
                </a:lnTo>
                <a:cubicBezTo>
                  <a:pt x="854813" y="168204"/>
                  <a:pt x="837035" y="198062"/>
                  <a:pt x="823982" y="215978"/>
                </a:cubicBezTo>
                <a:lnTo>
                  <a:pt x="454349" y="732532"/>
                </a:lnTo>
                <a:lnTo>
                  <a:pt x="346360" y="732532"/>
                </a:lnTo>
                <a:lnTo>
                  <a:pt x="323819" y="220456"/>
                </a:lnTo>
                <a:cubicBezTo>
                  <a:pt x="323352" y="207186"/>
                  <a:pt x="326377" y="175834"/>
                  <a:pt x="332893" y="126402"/>
                </a:cubicBezTo>
                <a:lnTo>
                  <a:pt x="329409" y="126402"/>
                </a:lnTo>
                <a:cubicBezTo>
                  <a:pt x="314677" y="180479"/>
                  <a:pt x="296544" y="239201"/>
                  <a:pt x="275011" y="302568"/>
                </a:cubicBezTo>
                <a:lnTo>
                  <a:pt x="128890" y="732532"/>
                </a:lnTo>
                <a:lnTo>
                  <a:pt x="0" y="732532"/>
                </a:lnTo>
                <a:lnTo>
                  <a:pt x="248946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241300" dist="762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자유형 37"/>
          <p:cNvSpPr/>
          <p:nvPr/>
        </p:nvSpPr>
        <p:spPr>
          <a:xfrm>
            <a:off x="3419165" y="1622814"/>
            <a:ext cx="763011" cy="745471"/>
          </a:xfrm>
          <a:custGeom>
            <a:avLst/>
            <a:gdLst/>
            <a:ahLst/>
            <a:cxnLst/>
            <a:rect l="l" t="t" r="r" b="b"/>
            <a:pathLst>
              <a:path w="763011" h="745471">
                <a:moveTo>
                  <a:pt x="175293" y="0"/>
                </a:moveTo>
                <a:lnTo>
                  <a:pt x="317619" y="0"/>
                </a:lnTo>
                <a:lnTo>
                  <a:pt x="171328" y="430462"/>
                </a:lnTo>
                <a:cubicBezTo>
                  <a:pt x="127924" y="558191"/>
                  <a:pt x="157313" y="622055"/>
                  <a:pt x="259496" y="622055"/>
                </a:cubicBezTo>
                <a:cubicBezTo>
                  <a:pt x="359689" y="622055"/>
                  <a:pt x="430756" y="560347"/>
                  <a:pt x="472698" y="436932"/>
                </a:cubicBezTo>
                <a:lnTo>
                  <a:pt x="621182" y="0"/>
                </a:lnTo>
                <a:lnTo>
                  <a:pt x="763011" y="0"/>
                </a:lnTo>
                <a:lnTo>
                  <a:pt x="619767" y="421505"/>
                </a:lnTo>
                <a:cubicBezTo>
                  <a:pt x="546365" y="637482"/>
                  <a:pt x="409803" y="745471"/>
                  <a:pt x="210082" y="745471"/>
                </a:cubicBezTo>
                <a:cubicBezTo>
                  <a:pt x="17991" y="745471"/>
                  <a:pt x="-42369" y="640468"/>
                  <a:pt x="29002" y="430462"/>
                </a:cubicBezTo>
                <a:lnTo>
                  <a:pt x="175293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241300" dist="762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자유형 36"/>
          <p:cNvSpPr/>
          <p:nvPr/>
        </p:nvSpPr>
        <p:spPr>
          <a:xfrm>
            <a:off x="4096424" y="1622813"/>
            <a:ext cx="887423" cy="732532"/>
          </a:xfrm>
          <a:custGeom>
            <a:avLst/>
            <a:gdLst/>
            <a:ahLst/>
            <a:cxnLst/>
            <a:rect l="l" t="t" r="r" b="b"/>
            <a:pathLst>
              <a:path w="887423" h="732532">
                <a:moveTo>
                  <a:pt x="248946" y="0"/>
                </a:moveTo>
                <a:lnTo>
                  <a:pt x="407197" y="0"/>
                </a:lnTo>
                <a:lnTo>
                  <a:pt x="555503" y="483213"/>
                </a:lnTo>
                <a:cubicBezTo>
                  <a:pt x="563082" y="507763"/>
                  <a:pt x="568266" y="526673"/>
                  <a:pt x="571054" y="539944"/>
                </a:cubicBezTo>
                <a:lnTo>
                  <a:pt x="573045" y="539944"/>
                </a:lnTo>
                <a:cubicBezTo>
                  <a:pt x="574792" y="527005"/>
                  <a:pt x="585079" y="492834"/>
                  <a:pt x="603907" y="437429"/>
                </a:cubicBezTo>
                <a:lnTo>
                  <a:pt x="752562" y="0"/>
                </a:lnTo>
                <a:lnTo>
                  <a:pt x="887423" y="0"/>
                </a:lnTo>
                <a:lnTo>
                  <a:pt x="638477" y="732532"/>
                </a:lnTo>
                <a:lnTo>
                  <a:pt x="490179" y="732532"/>
                </a:lnTo>
                <a:lnTo>
                  <a:pt x="334829" y="236381"/>
                </a:lnTo>
                <a:cubicBezTo>
                  <a:pt x="328437" y="216143"/>
                  <a:pt x="323914" y="197233"/>
                  <a:pt x="321261" y="179650"/>
                </a:cubicBezTo>
                <a:lnTo>
                  <a:pt x="319270" y="179650"/>
                </a:lnTo>
                <a:cubicBezTo>
                  <a:pt x="314034" y="202873"/>
                  <a:pt x="302508" y="240694"/>
                  <a:pt x="284692" y="293112"/>
                </a:cubicBezTo>
                <a:lnTo>
                  <a:pt x="135359" y="732532"/>
                </a:lnTo>
                <a:lnTo>
                  <a:pt x="0" y="732532"/>
                </a:lnTo>
                <a:lnTo>
                  <a:pt x="248946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241300" dist="762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자유형 35"/>
          <p:cNvSpPr/>
          <p:nvPr/>
        </p:nvSpPr>
        <p:spPr>
          <a:xfrm>
            <a:off x="6635179" y="1622813"/>
            <a:ext cx="701678" cy="732532"/>
          </a:xfrm>
          <a:custGeom>
            <a:avLst/>
            <a:gdLst/>
            <a:ahLst/>
            <a:cxnLst/>
            <a:rect l="l" t="t" r="r" b="b"/>
            <a:pathLst>
              <a:path w="701678" h="732532">
                <a:moveTo>
                  <a:pt x="520163" y="0"/>
                </a:moveTo>
                <a:lnTo>
                  <a:pt x="683888" y="0"/>
                </a:lnTo>
                <a:lnTo>
                  <a:pt x="701678" y="732532"/>
                </a:lnTo>
                <a:lnTo>
                  <a:pt x="546911" y="732532"/>
                </a:lnTo>
                <a:lnTo>
                  <a:pt x="547222" y="557361"/>
                </a:lnTo>
                <a:lnTo>
                  <a:pt x="272025" y="557361"/>
                </a:lnTo>
                <a:lnTo>
                  <a:pt x="154768" y="732532"/>
                </a:lnTo>
                <a:lnTo>
                  <a:pt x="0" y="732532"/>
                </a:lnTo>
                <a:lnTo>
                  <a:pt x="520163" y="0"/>
                </a:lnTo>
                <a:close/>
                <a:moveTo>
                  <a:pt x="556382" y="118937"/>
                </a:moveTo>
                <a:cubicBezTo>
                  <a:pt x="546175" y="141165"/>
                  <a:pt x="535263" y="161071"/>
                  <a:pt x="523646" y="178654"/>
                </a:cubicBezTo>
                <a:lnTo>
                  <a:pt x="343095" y="444894"/>
                </a:lnTo>
                <a:lnTo>
                  <a:pt x="550114" y="444894"/>
                </a:lnTo>
                <a:lnTo>
                  <a:pt x="550674" y="179650"/>
                </a:lnTo>
                <a:cubicBezTo>
                  <a:pt x="550633" y="169033"/>
                  <a:pt x="553697" y="148796"/>
                  <a:pt x="559866" y="118937"/>
                </a:cubicBezTo>
                <a:lnTo>
                  <a:pt x="556382" y="118937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241300" dist="762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자유형 34"/>
          <p:cNvSpPr/>
          <p:nvPr/>
        </p:nvSpPr>
        <p:spPr>
          <a:xfrm>
            <a:off x="7430174" y="1622813"/>
            <a:ext cx="458929" cy="732532"/>
          </a:xfrm>
          <a:custGeom>
            <a:avLst/>
            <a:gdLst/>
            <a:ahLst/>
            <a:cxnLst/>
            <a:rect l="l" t="t" r="r" b="b"/>
            <a:pathLst>
              <a:path w="458929" h="732532">
                <a:moveTo>
                  <a:pt x="248946" y="0"/>
                </a:moveTo>
                <a:lnTo>
                  <a:pt x="390775" y="0"/>
                </a:lnTo>
                <a:lnTo>
                  <a:pt x="181741" y="615088"/>
                </a:lnTo>
                <a:lnTo>
                  <a:pt x="458929" y="615088"/>
                </a:lnTo>
                <a:lnTo>
                  <a:pt x="419016" y="732532"/>
                </a:lnTo>
                <a:lnTo>
                  <a:pt x="0" y="732532"/>
                </a:lnTo>
                <a:lnTo>
                  <a:pt x="248946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241300" dist="762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자유형 33"/>
          <p:cNvSpPr/>
          <p:nvPr/>
        </p:nvSpPr>
        <p:spPr>
          <a:xfrm>
            <a:off x="7902005" y="1622813"/>
            <a:ext cx="701679" cy="732532"/>
          </a:xfrm>
          <a:custGeom>
            <a:avLst/>
            <a:gdLst/>
            <a:ahLst/>
            <a:cxnLst/>
            <a:rect l="l" t="t" r="r" b="b"/>
            <a:pathLst>
              <a:path w="701679" h="732532">
                <a:moveTo>
                  <a:pt x="520162" y="0"/>
                </a:moveTo>
                <a:lnTo>
                  <a:pt x="683888" y="0"/>
                </a:lnTo>
                <a:lnTo>
                  <a:pt x="701679" y="732532"/>
                </a:lnTo>
                <a:lnTo>
                  <a:pt x="546911" y="732532"/>
                </a:lnTo>
                <a:lnTo>
                  <a:pt x="547222" y="557361"/>
                </a:lnTo>
                <a:lnTo>
                  <a:pt x="272025" y="557361"/>
                </a:lnTo>
                <a:lnTo>
                  <a:pt x="154768" y="732532"/>
                </a:lnTo>
                <a:lnTo>
                  <a:pt x="0" y="732532"/>
                </a:lnTo>
                <a:lnTo>
                  <a:pt x="520162" y="0"/>
                </a:lnTo>
                <a:close/>
                <a:moveTo>
                  <a:pt x="556382" y="118937"/>
                </a:moveTo>
                <a:cubicBezTo>
                  <a:pt x="546175" y="141165"/>
                  <a:pt x="535263" y="161071"/>
                  <a:pt x="523646" y="178654"/>
                </a:cubicBezTo>
                <a:lnTo>
                  <a:pt x="343095" y="444894"/>
                </a:lnTo>
                <a:lnTo>
                  <a:pt x="550114" y="444894"/>
                </a:lnTo>
                <a:lnTo>
                  <a:pt x="550674" y="179650"/>
                </a:lnTo>
                <a:cubicBezTo>
                  <a:pt x="550633" y="169033"/>
                  <a:pt x="553696" y="148796"/>
                  <a:pt x="559865" y="118937"/>
                </a:cubicBezTo>
                <a:lnTo>
                  <a:pt x="556382" y="118937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241300" dist="762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자유형 32"/>
          <p:cNvSpPr/>
          <p:nvPr/>
        </p:nvSpPr>
        <p:spPr>
          <a:xfrm>
            <a:off x="8615385" y="1622813"/>
            <a:ext cx="896381" cy="732532"/>
          </a:xfrm>
          <a:custGeom>
            <a:avLst/>
            <a:gdLst/>
            <a:ahLst/>
            <a:cxnLst/>
            <a:rect l="l" t="t" r="r" b="b"/>
            <a:pathLst>
              <a:path w="896381" h="732532">
                <a:moveTo>
                  <a:pt x="269350" y="0"/>
                </a:moveTo>
                <a:lnTo>
                  <a:pt x="442032" y="0"/>
                </a:lnTo>
                <a:lnTo>
                  <a:pt x="481502" y="230907"/>
                </a:lnTo>
                <a:cubicBezTo>
                  <a:pt x="484270" y="247163"/>
                  <a:pt x="485249" y="266737"/>
                  <a:pt x="484441" y="289629"/>
                </a:cubicBezTo>
                <a:lnTo>
                  <a:pt x="486431" y="289629"/>
                </a:lnTo>
                <a:cubicBezTo>
                  <a:pt x="496140" y="275695"/>
                  <a:pt x="511368" y="255291"/>
                  <a:pt x="532114" y="228419"/>
                </a:cubicBezTo>
                <a:lnTo>
                  <a:pt x="737633" y="0"/>
                </a:lnTo>
                <a:lnTo>
                  <a:pt x="896381" y="0"/>
                </a:lnTo>
                <a:lnTo>
                  <a:pt x="550480" y="363280"/>
                </a:lnTo>
                <a:lnTo>
                  <a:pt x="652411" y="732532"/>
                </a:lnTo>
                <a:lnTo>
                  <a:pt x="483710" y="732532"/>
                </a:lnTo>
                <a:lnTo>
                  <a:pt x="430104" y="481720"/>
                </a:lnTo>
                <a:cubicBezTo>
                  <a:pt x="428393" y="473094"/>
                  <a:pt x="428546" y="457998"/>
                  <a:pt x="430563" y="436434"/>
                </a:cubicBezTo>
                <a:lnTo>
                  <a:pt x="428573" y="436434"/>
                </a:lnTo>
                <a:cubicBezTo>
                  <a:pt x="417516" y="453354"/>
                  <a:pt x="406578" y="468947"/>
                  <a:pt x="395759" y="483213"/>
                </a:cubicBezTo>
                <a:lnTo>
                  <a:pt x="170194" y="732532"/>
                </a:lnTo>
                <a:lnTo>
                  <a:pt x="0" y="732532"/>
                </a:lnTo>
                <a:lnTo>
                  <a:pt x="361352" y="366266"/>
                </a:lnTo>
                <a:lnTo>
                  <a:pt x="26935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241300" dist="762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자유형 31"/>
          <p:cNvSpPr/>
          <p:nvPr/>
        </p:nvSpPr>
        <p:spPr>
          <a:xfrm>
            <a:off x="9512544" y="1622813"/>
            <a:ext cx="630639" cy="732532"/>
          </a:xfrm>
          <a:custGeom>
            <a:avLst/>
            <a:gdLst/>
            <a:ahLst/>
            <a:cxnLst/>
            <a:rect l="l" t="t" r="r" b="b"/>
            <a:pathLst>
              <a:path w="630639" h="732532">
                <a:moveTo>
                  <a:pt x="16049" y="0"/>
                </a:moveTo>
                <a:lnTo>
                  <a:pt x="178281" y="0"/>
                </a:lnTo>
                <a:lnTo>
                  <a:pt x="210394" y="290624"/>
                </a:lnTo>
                <a:cubicBezTo>
                  <a:pt x="210809" y="295269"/>
                  <a:pt x="210192" y="313682"/>
                  <a:pt x="208544" y="345863"/>
                </a:cubicBezTo>
                <a:lnTo>
                  <a:pt x="210534" y="345863"/>
                </a:lnTo>
                <a:cubicBezTo>
                  <a:pt x="221504" y="325293"/>
                  <a:pt x="233123" y="307212"/>
                  <a:pt x="245393" y="291619"/>
                </a:cubicBezTo>
                <a:lnTo>
                  <a:pt x="479853" y="0"/>
                </a:lnTo>
                <a:lnTo>
                  <a:pt x="630639" y="0"/>
                </a:lnTo>
                <a:lnTo>
                  <a:pt x="231295" y="469278"/>
                </a:lnTo>
                <a:lnTo>
                  <a:pt x="141829" y="732532"/>
                </a:lnTo>
                <a:lnTo>
                  <a:pt x="0" y="732532"/>
                </a:lnTo>
                <a:lnTo>
                  <a:pt x="88448" y="472264"/>
                </a:lnTo>
                <a:lnTo>
                  <a:pt x="1604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241300" dist="762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자유형 17"/>
          <p:cNvSpPr/>
          <p:nvPr/>
        </p:nvSpPr>
        <p:spPr>
          <a:xfrm>
            <a:off x="11202132" y="1713883"/>
            <a:ext cx="206039" cy="205527"/>
          </a:xfrm>
          <a:custGeom>
            <a:avLst/>
            <a:gdLst/>
            <a:ahLst/>
            <a:cxnLst/>
            <a:rect l="l" t="t" r="r" b="b"/>
            <a:pathLst>
              <a:path w="206039" h="205527">
                <a:moveTo>
                  <a:pt x="134662" y="0"/>
                </a:moveTo>
                <a:cubicBezTo>
                  <a:pt x="163194" y="0"/>
                  <a:pt x="183545" y="7962"/>
                  <a:pt x="195717" y="23887"/>
                </a:cubicBezTo>
                <a:cubicBezTo>
                  <a:pt x="207889" y="39811"/>
                  <a:pt x="209296" y="61542"/>
                  <a:pt x="199939" y="89078"/>
                </a:cubicBezTo>
                <a:cubicBezTo>
                  <a:pt x="182687" y="139838"/>
                  <a:pt x="137313" y="178654"/>
                  <a:pt x="63818" y="205527"/>
                </a:cubicBezTo>
                <a:cubicBezTo>
                  <a:pt x="8029" y="179318"/>
                  <a:pt x="-11181" y="140667"/>
                  <a:pt x="6184" y="89576"/>
                </a:cubicBezTo>
                <a:cubicBezTo>
                  <a:pt x="14975" y="63698"/>
                  <a:pt x="31620" y="42300"/>
                  <a:pt x="56116" y="25380"/>
                </a:cubicBezTo>
                <a:cubicBezTo>
                  <a:pt x="80611" y="8460"/>
                  <a:pt x="106794" y="0"/>
                  <a:pt x="134662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자유형 13"/>
          <p:cNvSpPr/>
          <p:nvPr/>
        </p:nvSpPr>
        <p:spPr>
          <a:xfrm>
            <a:off x="11056352" y="2028892"/>
            <a:ext cx="249968" cy="236381"/>
          </a:xfrm>
          <a:custGeom>
            <a:avLst/>
            <a:gdLst/>
            <a:ahLst/>
            <a:cxnLst/>
            <a:rect l="l" t="t" r="r" b="b"/>
            <a:pathLst>
              <a:path w="249968" h="236381">
                <a:moveTo>
                  <a:pt x="164925" y="0"/>
                </a:moveTo>
                <a:cubicBezTo>
                  <a:pt x="237840" y="28531"/>
                  <a:pt x="263868" y="73485"/>
                  <a:pt x="243009" y="134861"/>
                </a:cubicBezTo>
                <a:cubicBezTo>
                  <a:pt x="232521" y="165715"/>
                  <a:pt x="213202" y="190349"/>
                  <a:pt x="185049" y="208761"/>
                </a:cubicBezTo>
                <a:cubicBezTo>
                  <a:pt x="156895" y="227174"/>
                  <a:pt x="125567" y="236381"/>
                  <a:pt x="91065" y="236381"/>
                </a:cubicBezTo>
                <a:cubicBezTo>
                  <a:pt x="57887" y="236381"/>
                  <a:pt x="32818" y="226925"/>
                  <a:pt x="15854" y="208015"/>
                </a:cubicBezTo>
                <a:cubicBezTo>
                  <a:pt x="-1110" y="189104"/>
                  <a:pt x="-4460" y="164554"/>
                  <a:pt x="5803" y="134364"/>
                </a:cubicBezTo>
                <a:cubicBezTo>
                  <a:pt x="26099" y="74646"/>
                  <a:pt x="79138" y="29858"/>
                  <a:pt x="164925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직사각형 46"/>
          <p:cNvSpPr/>
          <p:nvPr/>
        </p:nvSpPr>
        <p:spPr>
          <a:xfrm>
            <a:off x="442894" y="1155641"/>
            <a:ext cx="6292249" cy="1666875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100000">
                <a:srgbClr val="00B0F0"/>
              </a:gs>
            </a:gsLst>
            <a:lin ang="0" scaled="1"/>
            <a:tileRect/>
          </a:gradFill>
          <a:effectLst>
            <a:innerShdw blurRad="457200" dist="3302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자유형 16"/>
          <p:cNvSpPr/>
          <p:nvPr/>
        </p:nvSpPr>
        <p:spPr>
          <a:xfrm>
            <a:off x="1339475" y="1741751"/>
            <a:ext cx="216771" cy="325957"/>
          </a:xfrm>
          <a:custGeom>
            <a:avLst/>
            <a:gdLst/>
            <a:ahLst/>
            <a:cxnLst/>
            <a:rect l="l" t="t" r="r" b="b"/>
            <a:pathLst>
              <a:path w="216771" h="325957">
                <a:moveTo>
                  <a:pt x="213287" y="0"/>
                </a:moveTo>
                <a:lnTo>
                  <a:pt x="216771" y="0"/>
                </a:lnTo>
                <a:cubicBezTo>
                  <a:pt x="210602" y="29859"/>
                  <a:pt x="207538" y="50096"/>
                  <a:pt x="207580" y="60713"/>
                </a:cubicBezTo>
                <a:lnTo>
                  <a:pt x="207020" y="325957"/>
                </a:lnTo>
                <a:lnTo>
                  <a:pt x="0" y="325957"/>
                </a:lnTo>
                <a:lnTo>
                  <a:pt x="180552" y="59717"/>
                </a:lnTo>
                <a:cubicBezTo>
                  <a:pt x="192169" y="42134"/>
                  <a:pt x="203080" y="22228"/>
                  <a:pt x="213287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자유형 15"/>
          <p:cNvSpPr/>
          <p:nvPr/>
        </p:nvSpPr>
        <p:spPr>
          <a:xfrm>
            <a:off x="6978275" y="1741751"/>
            <a:ext cx="216771" cy="325957"/>
          </a:xfrm>
          <a:custGeom>
            <a:avLst/>
            <a:gdLst/>
            <a:ahLst/>
            <a:cxnLst/>
            <a:rect l="l" t="t" r="r" b="b"/>
            <a:pathLst>
              <a:path w="216771" h="325957">
                <a:moveTo>
                  <a:pt x="213287" y="0"/>
                </a:moveTo>
                <a:lnTo>
                  <a:pt x="216771" y="0"/>
                </a:lnTo>
                <a:cubicBezTo>
                  <a:pt x="210602" y="29859"/>
                  <a:pt x="207538" y="50096"/>
                  <a:pt x="207579" y="60713"/>
                </a:cubicBezTo>
                <a:lnTo>
                  <a:pt x="207019" y="325957"/>
                </a:lnTo>
                <a:lnTo>
                  <a:pt x="0" y="325957"/>
                </a:lnTo>
                <a:lnTo>
                  <a:pt x="180551" y="59717"/>
                </a:lnTo>
                <a:cubicBezTo>
                  <a:pt x="192168" y="42134"/>
                  <a:pt x="203080" y="22228"/>
                  <a:pt x="213287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자유형 14"/>
          <p:cNvSpPr/>
          <p:nvPr/>
        </p:nvSpPr>
        <p:spPr>
          <a:xfrm>
            <a:off x="8245099" y="1741751"/>
            <a:ext cx="216770" cy="325957"/>
          </a:xfrm>
          <a:custGeom>
            <a:avLst/>
            <a:gdLst/>
            <a:ahLst/>
            <a:cxnLst/>
            <a:rect l="l" t="t" r="r" b="b"/>
            <a:pathLst>
              <a:path w="216770" h="325957">
                <a:moveTo>
                  <a:pt x="213287" y="0"/>
                </a:moveTo>
                <a:lnTo>
                  <a:pt x="216770" y="0"/>
                </a:lnTo>
                <a:cubicBezTo>
                  <a:pt x="210601" y="29859"/>
                  <a:pt x="207538" y="50096"/>
                  <a:pt x="207579" y="60713"/>
                </a:cubicBezTo>
                <a:lnTo>
                  <a:pt x="207019" y="325957"/>
                </a:lnTo>
                <a:lnTo>
                  <a:pt x="0" y="325957"/>
                </a:lnTo>
                <a:lnTo>
                  <a:pt x="180551" y="59717"/>
                </a:lnTo>
                <a:cubicBezTo>
                  <a:pt x="192168" y="42134"/>
                  <a:pt x="203080" y="22228"/>
                  <a:pt x="213287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직사각형 47"/>
          <p:cNvSpPr/>
          <p:nvPr/>
        </p:nvSpPr>
        <p:spPr>
          <a:xfrm>
            <a:off x="442894" y="3601919"/>
            <a:ext cx="4651858" cy="1666875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100000">
                <a:srgbClr val="FF3300"/>
              </a:gs>
            </a:gsLst>
            <a:lin ang="0" scaled="1"/>
            <a:tileRect/>
          </a:gradFill>
          <a:effectLst>
            <a:innerShdw blurRad="457200" dist="3302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자유형 18"/>
          <p:cNvSpPr/>
          <p:nvPr/>
        </p:nvSpPr>
        <p:spPr>
          <a:xfrm>
            <a:off x="19109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990833" y="1610870"/>
                </a:moveTo>
                <a:cubicBezTo>
                  <a:pt x="907893" y="1610870"/>
                  <a:pt x="834534" y="1629531"/>
                  <a:pt x="770758" y="1666855"/>
                </a:cubicBezTo>
                <a:cubicBezTo>
                  <a:pt x="706982" y="1704178"/>
                  <a:pt x="663876" y="1755850"/>
                  <a:pt x="641440" y="1821871"/>
                </a:cubicBezTo>
                <a:cubicBezTo>
                  <a:pt x="625884" y="1867654"/>
                  <a:pt x="626012" y="1907548"/>
                  <a:pt x="641825" y="1941554"/>
                </a:cubicBezTo>
                <a:cubicBezTo>
                  <a:pt x="657638" y="1975560"/>
                  <a:pt x="691277" y="2006165"/>
                  <a:pt x="742742" y="2033369"/>
                </a:cubicBezTo>
                <a:cubicBezTo>
                  <a:pt x="803698" y="2063892"/>
                  <a:pt x="840309" y="2088442"/>
                  <a:pt x="852574" y="2107021"/>
                </a:cubicBezTo>
                <a:cubicBezTo>
                  <a:pt x="864839" y="2125599"/>
                  <a:pt x="867195" y="2146003"/>
                  <a:pt x="859642" y="2168231"/>
                </a:cubicBezTo>
                <a:cubicBezTo>
                  <a:pt x="850959" y="2193777"/>
                  <a:pt x="832826" y="2214429"/>
                  <a:pt x="805243" y="2230188"/>
                </a:cubicBezTo>
                <a:cubicBezTo>
                  <a:pt x="777660" y="2245946"/>
                  <a:pt x="741309" y="2253826"/>
                  <a:pt x="696189" y="2253826"/>
                </a:cubicBezTo>
                <a:cubicBezTo>
                  <a:pt x="621211" y="2253826"/>
                  <a:pt x="562867" y="2229773"/>
                  <a:pt x="521158" y="2181667"/>
                </a:cubicBezTo>
                <a:lnTo>
                  <a:pt x="471775" y="2326979"/>
                </a:lnTo>
                <a:cubicBezTo>
                  <a:pt x="514168" y="2354516"/>
                  <a:pt x="576669" y="2368284"/>
                  <a:pt x="659278" y="2368284"/>
                </a:cubicBezTo>
                <a:cubicBezTo>
                  <a:pt x="748190" y="2368284"/>
                  <a:pt x="823454" y="2350120"/>
                  <a:pt x="885068" y="2313792"/>
                </a:cubicBezTo>
                <a:cubicBezTo>
                  <a:pt x="946683" y="2277464"/>
                  <a:pt x="989216" y="2224797"/>
                  <a:pt x="1012667" y="2155790"/>
                </a:cubicBezTo>
                <a:cubicBezTo>
                  <a:pt x="1028903" y="2108016"/>
                  <a:pt x="1028921" y="2066960"/>
                  <a:pt x="1012722" y="2032623"/>
                </a:cubicBezTo>
                <a:cubicBezTo>
                  <a:pt x="996522" y="1998286"/>
                  <a:pt x="957893" y="1965524"/>
                  <a:pt x="896833" y="1934338"/>
                </a:cubicBezTo>
                <a:cubicBezTo>
                  <a:pt x="843818" y="1906802"/>
                  <a:pt x="811783" y="1884408"/>
                  <a:pt x="800726" y="1867156"/>
                </a:cubicBezTo>
                <a:cubicBezTo>
                  <a:pt x="789668" y="1849905"/>
                  <a:pt x="787691" y="1830828"/>
                  <a:pt x="794793" y="1809927"/>
                </a:cubicBezTo>
                <a:cubicBezTo>
                  <a:pt x="803698" y="1783718"/>
                  <a:pt x="822881" y="1763149"/>
                  <a:pt x="852340" y="1748219"/>
                </a:cubicBezTo>
                <a:cubicBezTo>
                  <a:pt x="881800" y="1733290"/>
                  <a:pt x="916270" y="1725825"/>
                  <a:pt x="955749" y="1725825"/>
                </a:cubicBezTo>
                <a:cubicBezTo>
                  <a:pt x="1022765" y="1725825"/>
                  <a:pt x="1074469" y="1742082"/>
                  <a:pt x="1110859" y="1774594"/>
                </a:cubicBezTo>
                <a:lnTo>
                  <a:pt x="1157031" y="1638738"/>
                </a:lnTo>
                <a:cubicBezTo>
                  <a:pt x="1120547" y="1620159"/>
                  <a:pt x="1065148" y="1610870"/>
                  <a:pt x="990833" y="1610870"/>
                </a:cubicBezTo>
                <a:close/>
                <a:moveTo>
                  <a:pt x="3267308" y="1610870"/>
                </a:moveTo>
                <a:cubicBezTo>
                  <a:pt x="3184368" y="1610870"/>
                  <a:pt x="3111009" y="1629531"/>
                  <a:pt x="3047233" y="1666855"/>
                </a:cubicBezTo>
                <a:cubicBezTo>
                  <a:pt x="2983457" y="1704178"/>
                  <a:pt x="2940351" y="1755850"/>
                  <a:pt x="2917916" y="1821871"/>
                </a:cubicBezTo>
                <a:cubicBezTo>
                  <a:pt x="2902359" y="1867654"/>
                  <a:pt x="2902487" y="1907548"/>
                  <a:pt x="2918300" y="1941554"/>
                </a:cubicBezTo>
                <a:cubicBezTo>
                  <a:pt x="2934114" y="1975560"/>
                  <a:pt x="2967752" y="2006165"/>
                  <a:pt x="3019217" y="2033369"/>
                </a:cubicBezTo>
                <a:cubicBezTo>
                  <a:pt x="3080174" y="2063892"/>
                  <a:pt x="3116784" y="2088442"/>
                  <a:pt x="3129049" y="2107021"/>
                </a:cubicBezTo>
                <a:cubicBezTo>
                  <a:pt x="3141314" y="2125599"/>
                  <a:pt x="3143669" y="2146003"/>
                  <a:pt x="3136117" y="2168231"/>
                </a:cubicBezTo>
                <a:cubicBezTo>
                  <a:pt x="3127434" y="2193777"/>
                  <a:pt x="3109301" y="2214429"/>
                  <a:pt x="3081718" y="2230188"/>
                </a:cubicBezTo>
                <a:cubicBezTo>
                  <a:pt x="3054135" y="2245946"/>
                  <a:pt x="3017784" y="2253826"/>
                  <a:pt x="2972664" y="2253826"/>
                </a:cubicBezTo>
                <a:cubicBezTo>
                  <a:pt x="2897686" y="2253826"/>
                  <a:pt x="2839342" y="2229773"/>
                  <a:pt x="2797634" y="2181667"/>
                </a:cubicBezTo>
                <a:lnTo>
                  <a:pt x="2748250" y="2326979"/>
                </a:lnTo>
                <a:cubicBezTo>
                  <a:pt x="2790643" y="2354516"/>
                  <a:pt x="2853144" y="2368284"/>
                  <a:pt x="2935753" y="2368284"/>
                </a:cubicBezTo>
                <a:cubicBezTo>
                  <a:pt x="3024665" y="2368284"/>
                  <a:pt x="3099929" y="2350120"/>
                  <a:pt x="3161544" y="2313792"/>
                </a:cubicBezTo>
                <a:cubicBezTo>
                  <a:pt x="3223158" y="2277464"/>
                  <a:pt x="3265691" y="2224797"/>
                  <a:pt x="3289143" y="2155790"/>
                </a:cubicBezTo>
                <a:cubicBezTo>
                  <a:pt x="3305378" y="2108016"/>
                  <a:pt x="3305396" y="2066960"/>
                  <a:pt x="3289197" y="2032623"/>
                </a:cubicBezTo>
                <a:cubicBezTo>
                  <a:pt x="3272998" y="1998286"/>
                  <a:pt x="3234368" y="1965524"/>
                  <a:pt x="3173308" y="1934338"/>
                </a:cubicBezTo>
                <a:cubicBezTo>
                  <a:pt x="3120294" y="1906802"/>
                  <a:pt x="3088258" y="1884408"/>
                  <a:pt x="3077201" y="1867156"/>
                </a:cubicBezTo>
                <a:cubicBezTo>
                  <a:pt x="3066144" y="1849905"/>
                  <a:pt x="3064166" y="1830828"/>
                  <a:pt x="3071268" y="1809927"/>
                </a:cubicBezTo>
                <a:cubicBezTo>
                  <a:pt x="3080174" y="1783718"/>
                  <a:pt x="3099356" y="1763149"/>
                  <a:pt x="3128816" y="1748219"/>
                </a:cubicBezTo>
                <a:cubicBezTo>
                  <a:pt x="3158275" y="1733290"/>
                  <a:pt x="3192745" y="1725825"/>
                  <a:pt x="3232225" y="1725825"/>
                </a:cubicBezTo>
                <a:cubicBezTo>
                  <a:pt x="3299241" y="1725825"/>
                  <a:pt x="3350944" y="1742082"/>
                  <a:pt x="3387334" y="1774594"/>
                </a:cubicBezTo>
                <a:lnTo>
                  <a:pt x="3433506" y="1638738"/>
                </a:lnTo>
                <a:cubicBezTo>
                  <a:pt x="3397023" y="1620159"/>
                  <a:pt x="3341623" y="1610870"/>
                  <a:pt x="3267308" y="1610870"/>
                </a:cubicBezTo>
                <a:close/>
                <a:moveTo>
                  <a:pt x="5511883" y="1610870"/>
                </a:moveTo>
                <a:cubicBezTo>
                  <a:pt x="5391784" y="1610870"/>
                  <a:pt x="5282868" y="1647281"/>
                  <a:pt x="5185133" y="1720102"/>
                </a:cubicBezTo>
                <a:cubicBezTo>
                  <a:pt x="5087398" y="1792924"/>
                  <a:pt x="5019138" y="1886399"/>
                  <a:pt x="4980353" y="2000525"/>
                </a:cubicBezTo>
                <a:cubicBezTo>
                  <a:pt x="4941791" y="2113988"/>
                  <a:pt x="4944827" y="2203647"/>
                  <a:pt x="4989462" y="2269502"/>
                </a:cubicBezTo>
                <a:cubicBezTo>
                  <a:pt x="5034097" y="2335356"/>
                  <a:pt x="5113146" y="2368284"/>
                  <a:pt x="5226608" y="2368284"/>
                </a:cubicBezTo>
                <a:cubicBezTo>
                  <a:pt x="5328459" y="2368284"/>
                  <a:pt x="5422485" y="2347383"/>
                  <a:pt x="5508687" y="2305581"/>
                </a:cubicBezTo>
                <a:lnTo>
                  <a:pt x="5629949" y="1948770"/>
                </a:lnTo>
                <a:lnTo>
                  <a:pt x="5337334" y="1948770"/>
                </a:lnTo>
                <a:lnTo>
                  <a:pt x="5298098" y="2064223"/>
                </a:lnTo>
                <a:lnTo>
                  <a:pt x="5448386" y="2064223"/>
                </a:lnTo>
                <a:lnTo>
                  <a:pt x="5393420" y="2225958"/>
                </a:lnTo>
                <a:cubicBezTo>
                  <a:pt x="5359378" y="2240224"/>
                  <a:pt x="5320461" y="2247356"/>
                  <a:pt x="5276669" y="2247356"/>
                </a:cubicBezTo>
                <a:cubicBezTo>
                  <a:pt x="5205008" y="2247356"/>
                  <a:pt x="5156191" y="2225045"/>
                  <a:pt x="5130217" y="2180423"/>
                </a:cubicBezTo>
                <a:cubicBezTo>
                  <a:pt x="5104244" y="2135801"/>
                  <a:pt x="5104899" y="2073347"/>
                  <a:pt x="5132180" y="1993060"/>
                </a:cubicBezTo>
                <a:cubicBezTo>
                  <a:pt x="5158903" y="1914432"/>
                  <a:pt x="5203219" y="1851149"/>
                  <a:pt x="5265129" y="1803209"/>
                </a:cubicBezTo>
                <a:cubicBezTo>
                  <a:pt x="5327039" y="1755269"/>
                  <a:pt x="5394322" y="1731299"/>
                  <a:pt x="5466978" y="1731299"/>
                </a:cubicBezTo>
                <a:cubicBezTo>
                  <a:pt x="5549256" y="1731299"/>
                  <a:pt x="5612785" y="1748385"/>
                  <a:pt x="5657568" y="1782557"/>
                </a:cubicBezTo>
                <a:lnTo>
                  <a:pt x="5704416" y="1644709"/>
                </a:lnTo>
                <a:cubicBezTo>
                  <a:pt x="5654357" y="1622149"/>
                  <a:pt x="5590179" y="1610870"/>
                  <a:pt x="5511883" y="1610870"/>
                </a:cubicBezTo>
                <a:close/>
                <a:moveTo>
                  <a:pt x="6588208" y="1610870"/>
                </a:moveTo>
                <a:cubicBezTo>
                  <a:pt x="6468109" y="1610870"/>
                  <a:pt x="6359193" y="1647281"/>
                  <a:pt x="6261458" y="1720102"/>
                </a:cubicBezTo>
                <a:cubicBezTo>
                  <a:pt x="6163722" y="1792924"/>
                  <a:pt x="6095462" y="1886399"/>
                  <a:pt x="6056677" y="2000525"/>
                </a:cubicBezTo>
                <a:cubicBezTo>
                  <a:pt x="6018115" y="2113988"/>
                  <a:pt x="6021151" y="2203647"/>
                  <a:pt x="6065787" y="2269502"/>
                </a:cubicBezTo>
                <a:cubicBezTo>
                  <a:pt x="6110421" y="2335356"/>
                  <a:pt x="6189471" y="2368284"/>
                  <a:pt x="6302933" y="2368284"/>
                </a:cubicBezTo>
                <a:cubicBezTo>
                  <a:pt x="6404784" y="2368284"/>
                  <a:pt x="6498811" y="2347383"/>
                  <a:pt x="6585012" y="2305581"/>
                </a:cubicBezTo>
                <a:lnTo>
                  <a:pt x="6706274" y="1948770"/>
                </a:lnTo>
                <a:lnTo>
                  <a:pt x="6413659" y="1948770"/>
                </a:lnTo>
                <a:lnTo>
                  <a:pt x="6374423" y="2064223"/>
                </a:lnTo>
                <a:lnTo>
                  <a:pt x="6524712" y="2064223"/>
                </a:lnTo>
                <a:lnTo>
                  <a:pt x="6469745" y="2225958"/>
                </a:lnTo>
                <a:cubicBezTo>
                  <a:pt x="6435703" y="2240224"/>
                  <a:pt x="6396786" y="2247356"/>
                  <a:pt x="6352993" y="2247356"/>
                </a:cubicBezTo>
                <a:cubicBezTo>
                  <a:pt x="6281332" y="2247356"/>
                  <a:pt x="6232516" y="2225045"/>
                  <a:pt x="6206542" y="2180423"/>
                </a:cubicBezTo>
                <a:cubicBezTo>
                  <a:pt x="6180568" y="2135801"/>
                  <a:pt x="6181223" y="2073347"/>
                  <a:pt x="6208505" y="1993060"/>
                </a:cubicBezTo>
                <a:cubicBezTo>
                  <a:pt x="6235228" y="1914432"/>
                  <a:pt x="6279544" y="1851149"/>
                  <a:pt x="6341454" y="1803209"/>
                </a:cubicBezTo>
                <a:cubicBezTo>
                  <a:pt x="6403364" y="1755269"/>
                  <a:pt x="6470647" y="1731299"/>
                  <a:pt x="6543303" y="1731299"/>
                </a:cubicBezTo>
                <a:cubicBezTo>
                  <a:pt x="6625581" y="1731299"/>
                  <a:pt x="6689110" y="1748385"/>
                  <a:pt x="6733893" y="1782557"/>
                </a:cubicBezTo>
                <a:lnTo>
                  <a:pt x="6780741" y="1644709"/>
                </a:lnTo>
                <a:cubicBezTo>
                  <a:pt x="6730682" y="1622149"/>
                  <a:pt x="6666504" y="1610870"/>
                  <a:pt x="6588208" y="1610870"/>
                </a:cubicBezTo>
                <a:close/>
                <a:moveTo>
                  <a:pt x="10820633" y="1610870"/>
                </a:moveTo>
                <a:cubicBezTo>
                  <a:pt x="10737692" y="1610870"/>
                  <a:pt x="10664334" y="1629531"/>
                  <a:pt x="10600558" y="1666855"/>
                </a:cubicBezTo>
                <a:cubicBezTo>
                  <a:pt x="10536782" y="1704178"/>
                  <a:pt x="10493675" y="1755850"/>
                  <a:pt x="10471240" y="1821871"/>
                </a:cubicBezTo>
                <a:cubicBezTo>
                  <a:pt x="10455683" y="1867654"/>
                  <a:pt x="10455811" y="1907548"/>
                  <a:pt x="10471625" y="1941554"/>
                </a:cubicBezTo>
                <a:cubicBezTo>
                  <a:pt x="10487438" y="1975560"/>
                  <a:pt x="10521077" y="2006165"/>
                  <a:pt x="10572542" y="2033369"/>
                </a:cubicBezTo>
                <a:cubicBezTo>
                  <a:pt x="10633498" y="2063892"/>
                  <a:pt x="10670108" y="2088442"/>
                  <a:pt x="10682374" y="2107021"/>
                </a:cubicBezTo>
                <a:cubicBezTo>
                  <a:pt x="10694638" y="2125599"/>
                  <a:pt x="10696994" y="2146003"/>
                  <a:pt x="10689442" y="2168231"/>
                </a:cubicBezTo>
                <a:cubicBezTo>
                  <a:pt x="10680759" y="2193777"/>
                  <a:pt x="10662625" y="2214429"/>
                  <a:pt x="10635043" y="2230188"/>
                </a:cubicBezTo>
                <a:cubicBezTo>
                  <a:pt x="10607460" y="2245946"/>
                  <a:pt x="10571109" y="2253826"/>
                  <a:pt x="10525989" y="2253826"/>
                </a:cubicBezTo>
                <a:cubicBezTo>
                  <a:pt x="10451010" y="2253826"/>
                  <a:pt x="10392667" y="2229773"/>
                  <a:pt x="10350958" y="2181667"/>
                </a:cubicBezTo>
                <a:lnTo>
                  <a:pt x="10301575" y="2326979"/>
                </a:lnTo>
                <a:cubicBezTo>
                  <a:pt x="10343968" y="2354516"/>
                  <a:pt x="10406469" y="2368284"/>
                  <a:pt x="10489078" y="2368284"/>
                </a:cubicBezTo>
                <a:cubicBezTo>
                  <a:pt x="10577990" y="2368284"/>
                  <a:pt x="10653254" y="2350120"/>
                  <a:pt x="10714868" y="2313792"/>
                </a:cubicBezTo>
                <a:cubicBezTo>
                  <a:pt x="10776483" y="2277464"/>
                  <a:pt x="10819016" y="2224797"/>
                  <a:pt x="10842468" y="2155790"/>
                </a:cubicBezTo>
                <a:cubicBezTo>
                  <a:pt x="10858703" y="2108016"/>
                  <a:pt x="10858720" y="2066960"/>
                  <a:pt x="10842522" y="2032623"/>
                </a:cubicBezTo>
                <a:cubicBezTo>
                  <a:pt x="10826322" y="1998286"/>
                  <a:pt x="10787693" y="1965524"/>
                  <a:pt x="10726633" y="1934338"/>
                </a:cubicBezTo>
                <a:cubicBezTo>
                  <a:pt x="10673619" y="1906802"/>
                  <a:pt x="10641582" y="1884408"/>
                  <a:pt x="10630526" y="1867156"/>
                </a:cubicBezTo>
                <a:cubicBezTo>
                  <a:pt x="10619469" y="1849905"/>
                  <a:pt x="10617491" y="1830828"/>
                  <a:pt x="10624593" y="1809927"/>
                </a:cubicBezTo>
                <a:cubicBezTo>
                  <a:pt x="10633498" y="1783718"/>
                  <a:pt x="10652680" y="1763149"/>
                  <a:pt x="10682140" y="1748219"/>
                </a:cubicBezTo>
                <a:cubicBezTo>
                  <a:pt x="10711600" y="1733290"/>
                  <a:pt x="10746069" y="1725825"/>
                  <a:pt x="10785549" y="1725825"/>
                </a:cubicBezTo>
                <a:cubicBezTo>
                  <a:pt x="10852565" y="1725825"/>
                  <a:pt x="10904269" y="1742082"/>
                  <a:pt x="10940659" y="1774594"/>
                </a:cubicBezTo>
                <a:lnTo>
                  <a:pt x="10986831" y="1638738"/>
                </a:lnTo>
                <a:cubicBezTo>
                  <a:pt x="10950347" y="1620159"/>
                  <a:pt x="10894947" y="1610870"/>
                  <a:pt x="10820633" y="1610870"/>
                </a:cubicBezTo>
                <a:close/>
                <a:moveTo>
                  <a:pt x="11374288" y="1610870"/>
                </a:moveTo>
                <a:cubicBezTo>
                  <a:pt x="11308599" y="1610870"/>
                  <a:pt x="11247276" y="1628287"/>
                  <a:pt x="11190319" y="1663122"/>
                </a:cubicBezTo>
                <a:cubicBezTo>
                  <a:pt x="11133362" y="1697957"/>
                  <a:pt x="11095072" y="1744238"/>
                  <a:pt x="11075452" y="1801965"/>
                </a:cubicBezTo>
                <a:cubicBezTo>
                  <a:pt x="11049524" y="1878270"/>
                  <a:pt x="11072765" y="1934836"/>
                  <a:pt x="11145177" y="1971662"/>
                </a:cubicBezTo>
                <a:lnTo>
                  <a:pt x="11144500" y="1973652"/>
                </a:lnTo>
                <a:cubicBezTo>
                  <a:pt x="11029773" y="2015454"/>
                  <a:pt x="10957187" y="2081143"/>
                  <a:pt x="10926743" y="2170719"/>
                </a:cubicBezTo>
                <a:cubicBezTo>
                  <a:pt x="10906339" y="2230768"/>
                  <a:pt x="10912524" y="2278708"/>
                  <a:pt x="10945299" y="2314538"/>
                </a:cubicBezTo>
                <a:cubicBezTo>
                  <a:pt x="10978073" y="2350369"/>
                  <a:pt x="11028798" y="2368284"/>
                  <a:pt x="11097473" y="2368284"/>
                </a:cubicBezTo>
                <a:cubicBezTo>
                  <a:pt x="11178423" y="2368284"/>
                  <a:pt x="11248985" y="2350286"/>
                  <a:pt x="11309159" y="2314290"/>
                </a:cubicBezTo>
                <a:cubicBezTo>
                  <a:pt x="11369332" y="2278293"/>
                  <a:pt x="11410582" y="2227451"/>
                  <a:pt x="11432908" y="2161762"/>
                </a:cubicBezTo>
                <a:cubicBezTo>
                  <a:pt x="11448013" y="2117305"/>
                  <a:pt x="11447270" y="2078489"/>
                  <a:pt x="11430677" y="2045313"/>
                </a:cubicBezTo>
                <a:cubicBezTo>
                  <a:pt x="11414084" y="2012137"/>
                  <a:pt x="11383665" y="1987918"/>
                  <a:pt x="11339421" y="1972657"/>
                </a:cubicBezTo>
                <a:lnTo>
                  <a:pt x="11339927" y="1971164"/>
                </a:lnTo>
                <a:cubicBezTo>
                  <a:pt x="11445583" y="1930689"/>
                  <a:pt x="11511995" y="1870474"/>
                  <a:pt x="11539164" y="1790519"/>
                </a:cubicBezTo>
                <a:cubicBezTo>
                  <a:pt x="11557654" y="1736110"/>
                  <a:pt x="11551220" y="1692566"/>
                  <a:pt x="11519860" y="1659888"/>
                </a:cubicBezTo>
                <a:cubicBezTo>
                  <a:pt x="11488500" y="1627209"/>
                  <a:pt x="11439977" y="1610870"/>
                  <a:pt x="11374288" y="1610870"/>
                </a:cubicBezTo>
                <a:close/>
                <a:moveTo>
                  <a:pt x="7155342" y="1622813"/>
                </a:moveTo>
                <a:lnTo>
                  <a:pt x="6635179" y="2355345"/>
                </a:lnTo>
                <a:lnTo>
                  <a:pt x="6789947" y="2355345"/>
                </a:lnTo>
                <a:lnTo>
                  <a:pt x="6907204" y="2180174"/>
                </a:lnTo>
                <a:lnTo>
                  <a:pt x="7182401" y="2180174"/>
                </a:lnTo>
                <a:lnTo>
                  <a:pt x="7182090" y="2355345"/>
                </a:lnTo>
                <a:lnTo>
                  <a:pt x="7336857" y="2355345"/>
                </a:lnTo>
                <a:lnTo>
                  <a:pt x="7319067" y="1622813"/>
                </a:lnTo>
                <a:lnTo>
                  <a:pt x="7155342" y="1622813"/>
                </a:lnTo>
                <a:close/>
                <a:moveTo>
                  <a:pt x="7679119" y="1622813"/>
                </a:moveTo>
                <a:lnTo>
                  <a:pt x="7430173" y="2355345"/>
                </a:lnTo>
                <a:lnTo>
                  <a:pt x="7849189" y="2355345"/>
                </a:lnTo>
                <a:lnTo>
                  <a:pt x="7889102" y="2237901"/>
                </a:lnTo>
                <a:lnTo>
                  <a:pt x="7611914" y="2237901"/>
                </a:lnTo>
                <a:lnTo>
                  <a:pt x="7820948" y="1622813"/>
                </a:lnTo>
                <a:lnTo>
                  <a:pt x="7679119" y="1622813"/>
                </a:lnTo>
                <a:close/>
                <a:moveTo>
                  <a:pt x="8422166" y="1622813"/>
                </a:moveTo>
                <a:lnTo>
                  <a:pt x="7902004" y="2355345"/>
                </a:lnTo>
                <a:lnTo>
                  <a:pt x="8056772" y="2355345"/>
                </a:lnTo>
                <a:lnTo>
                  <a:pt x="8174029" y="2180174"/>
                </a:lnTo>
                <a:lnTo>
                  <a:pt x="8449226" y="2180174"/>
                </a:lnTo>
                <a:lnTo>
                  <a:pt x="8448915" y="2355345"/>
                </a:lnTo>
                <a:lnTo>
                  <a:pt x="8603683" y="2355345"/>
                </a:lnTo>
                <a:lnTo>
                  <a:pt x="8585892" y="1622813"/>
                </a:lnTo>
                <a:lnTo>
                  <a:pt x="8422166" y="1622813"/>
                </a:lnTo>
                <a:close/>
                <a:moveTo>
                  <a:pt x="8884734" y="1622813"/>
                </a:moveTo>
                <a:lnTo>
                  <a:pt x="8976736" y="1989079"/>
                </a:lnTo>
                <a:lnTo>
                  <a:pt x="8615384" y="2355345"/>
                </a:lnTo>
                <a:lnTo>
                  <a:pt x="8785578" y="2355345"/>
                </a:lnTo>
                <a:lnTo>
                  <a:pt x="9011143" y="2106026"/>
                </a:lnTo>
                <a:cubicBezTo>
                  <a:pt x="9021962" y="2091760"/>
                  <a:pt x="9032900" y="2076167"/>
                  <a:pt x="9043957" y="2059247"/>
                </a:cubicBezTo>
                <a:lnTo>
                  <a:pt x="9045947" y="2059247"/>
                </a:lnTo>
                <a:cubicBezTo>
                  <a:pt x="9043930" y="2080811"/>
                  <a:pt x="9043777" y="2095907"/>
                  <a:pt x="9045488" y="2104533"/>
                </a:cubicBezTo>
                <a:lnTo>
                  <a:pt x="9099094" y="2355345"/>
                </a:lnTo>
                <a:lnTo>
                  <a:pt x="9267795" y="2355345"/>
                </a:lnTo>
                <a:lnTo>
                  <a:pt x="9165864" y="1986093"/>
                </a:lnTo>
                <a:lnTo>
                  <a:pt x="9511765" y="1622813"/>
                </a:lnTo>
                <a:lnTo>
                  <a:pt x="9353017" y="1622813"/>
                </a:lnTo>
                <a:lnTo>
                  <a:pt x="9147498" y="1851232"/>
                </a:lnTo>
                <a:cubicBezTo>
                  <a:pt x="9126752" y="1878104"/>
                  <a:pt x="9111524" y="1898508"/>
                  <a:pt x="9101815" y="1912442"/>
                </a:cubicBezTo>
                <a:lnTo>
                  <a:pt x="9099825" y="1912442"/>
                </a:lnTo>
                <a:cubicBezTo>
                  <a:pt x="9100633" y="1889550"/>
                  <a:pt x="9099654" y="1869976"/>
                  <a:pt x="9096886" y="1853720"/>
                </a:cubicBezTo>
                <a:lnTo>
                  <a:pt x="9057416" y="1622813"/>
                </a:lnTo>
                <a:lnTo>
                  <a:pt x="8884734" y="1622813"/>
                </a:lnTo>
                <a:close/>
                <a:moveTo>
                  <a:pt x="9528592" y="1622813"/>
                </a:moveTo>
                <a:lnTo>
                  <a:pt x="9600991" y="2095077"/>
                </a:lnTo>
                <a:lnTo>
                  <a:pt x="9512543" y="2355345"/>
                </a:lnTo>
                <a:lnTo>
                  <a:pt x="9654372" y="2355345"/>
                </a:lnTo>
                <a:lnTo>
                  <a:pt x="9743838" y="2092091"/>
                </a:lnTo>
                <a:lnTo>
                  <a:pt x="10143182" y="1622813"/>
                </a:lnTo>
                <a:lnTo>
                  <a:pt x="9992396" y="1622813"/>
                </a:lnTo>
                <a:lnTo>
                  <a:pt x="9757936" y="1914432"/>
                </a:lnTo>
                <a:cubicBezTo>
                  <a:pt x="9745666" y="1930025"/>
                  <a:pt x="9734047" y="1948106"/>
                  <a:pt x="9723077" y="1968676"/>
                </a:cubicBezTo>
                <a:lnTo>
                  <a:pt x="9721087" y="1968676"/>
                </a:lnTo>
                <a:cubicBezTo>
                  <a:pt x="9722735" y="1936495"/>
                  <a:pt x="9723352" y="1918082"/>
                  <a:pt x="9722937" y="1913437"/>
                </a:cubicBezTo>
                <a:lnTo>
                  <a:pt x="9690824" y="1622813"/>
                </a:lnTo>
                <a:lnTo>
                  <a:pt x="9528592" y="1622813"/>
                </a:lnTo>
                <a:close/>
                <a:moveTo>
                  <a:pt x="3594457" y="1622813"/>
                </a:moveTo>
                <a:lnTo>
                  <a:pt x="3448166" y="2053275"/>
                </a:lnTo>
                <a:cubicBezTo>
                  <a:pt x="3376795" y="2263281"/>
                  <a:pt x="3437155" y="2368284"/>
                  <a:pt x="3629246" y="2368284"/>
                </a:cubicBezTo>
                <a:cubicBezTo>
                  <a:pt x="3828967" y="2368284"/>
                  <a:pt x="3965529" y="2260295"/>
                  <a:pt x="4038931" y="2044318"/>
                </a:cubicBezTo>
                <a:lnTo>
                  <a:pt x="4182175" y="1622813"/>
                </a:lnTo>
                <a:lnTo>
                  <a:pt x="4040346" y="1622813"/>
                </a:lnTo>
                <a:lnTo>
                  <a:pt x="3891862" y="2059745"/>
                </a:lnTo>
                <a:cubicBezTo>
                  <a:pt x="3849920" y="2183160"/>
                  <a:pt x="3778853" y="2244868"/>
                  <a:pt x="3678660" y="2244868"/>
                </a:cubicBezTo>
                <a:cubicBezTo>
                  <a:pt x="3576477" y="2244868"/>
                  <a:pt x="3547088" y="2181004"/>
                  <a:pt x="3590492" y="2053275"/>
                </a:cubicBezTo>
                <a:lnTo>
                  <a:pt x="3736783" y="1622813"/>
                </a:lnTo>
                <a:lnTo>
                  <a:pt x="3594457" y="1622813"/>
                </a:lnTo>
                <a:close/>
                <a:moveTo>
                  <a:pt x="4345369" y="1622813"/>
                </a:moveTo>
                <a:lnTo>
                  <a:pt x="4096423" y="2355345"/>
                </a:lnTo>
                <a:lnTo>
                  <a:pt x="4231782" y="2355345"/>
                </a:lnTo>
                <a:lnTo>
                  <a:pt x="4381115" y="1915925"/>
                </a:lnTo>
                <a:cubicBezTo>
                  <a:pt x="4398931" y="1863507"/>
                  <a:pt x="4410457" y="1825686"/>
                  <a:pt x="4415693" y="1802463"/>
                </a:cubicBezTo>
                <a:lnTo>
                  <a:pt x="4417684" y="1802463"/>
                </a:lnTo>
                <a:cubicBezTo>
                  <a:pt x="4420337" y="1820046"/>
                  <a:pt x="4424860" y="1838956"/>
                  <a:pt x="4431252" y="1859194"/>
                </a:cubicBezTo>
                <a:lnTo>
                  <a:pt x="4586602" y="2355345"/>
                </a:lnTo>
                <a:lnTo>
                  <a:pt x="4734900" y="2355345"/>
                </a:lnTo>
                <a:lnTo>
                  <a:pt x="4983846" y="1622813"/>
                </a:lnTo>
                <a:lnTo>
                  <a:pt x="4848985" y="1622813"/>
                </a:lnTo>
                <a:lnTo>
                  <a:pt x="4700330" y="2060242"/>
                </a:lnTo>
                <a:cubicBezTo>
                  <a:pt x="4681502" y="2115647"/>
                  <a:pt x="4671215" y="2149818"/>
                  <a:pt x="4669468" y="2162757"/>
                </a:cubicBezTo>
                <a:lnTo>
                  <a:pt x="4667477" y="2162757"/>
                </a:lnTo>
                <a:cubicBezTo>
                  <a:pt x="4664689" y="2149486"/>
                  <a:pt x="4659505" y="2130576"/>
                  <a:pt x="4651926" y="2106026"/>
                </a:cubicBezTo>
                <a:lnTo>
                  <a:pt x="4503620" y="1622813"/>
                </a:lnTo>
                <a:lnTo>
                  <a:pt x="4345369" y="1622813"/>
                </a:lnTo>
                <a:close/>
                <a:moveTo>
                  <a:pt x="1516542" y="1622813"/>
                </a:moveTo>
                <a:lnTo>
                  <a:pt x="996380" y="2355345"/>
                </a:lnTo>
                <a:lnTo>
                  <a:pt x="1151147" y="2355345"/>
                </a:lnTo>
                <a:lnTo>
                  <a:pt x="1268404" y="2180174"/>
                </a:lnTo>
                <a:lnTo>
                  <a:pt x="1543602" y="2180174"/>
                </a:lnTo>
                <a:lnTo>
                  <a:pt x="1543290" y="2355345"/>
                </a:lnTo>
                <a:lnTo>
                  <a:pt x="1698058" y="2355345"/>
                </a:lnTo>
                <a:lnTo>
                  <a:pt x="1680267" y="1622813"/>
                </a:lnTo>
                <a:lnTo>
                  <a:pt x="1516542" y="1622813"/>
                </a:lnTo>
                <a:close/>
                <a:moveTo>
                  <a:pt x="2040319" y="1622813"/>
                </a:moveTo>
                <a:lnTo>
                  <a:pt x="1791373" y="2355345"/>
                </a:lnTo>
                <a:lnTo>
                  <a:pt x="1920263" y="2355345"/>
                </a:lnTo>
                <a:lnTo>
                  <a:pt x="2066384" y="1925381"/>
                </a:lnTo>
                <a:cubicBezTo>
                  <a:pt x="2087917" y="1862014"/>
                  <a:pt x="2106050" y="1803292"/>
                  <a:pt x="2120782" y="1749215"/>
                </a:cubicBezTo>
                <a:lnTo>
                  <a:pt x="2124266" y="1749215"/>
                </a:lnTo>
                <a:cubicBezTo>
                  <a:pt x="2117750" y="1798647"/>
                  <a:pt x="2114725" y="1829999"/>
                  <a:pt x="2115192" y="1843269"/>
                </a:cubicBezTo>
                <a:lnTo>
                  <a:pt x="2137733" y="2355345"/>
                </a:lnTo>
                <a:lnTo>
                  <a:pt x="2245722" y="2355345"/>
                </a:lnTo>
                <a:lnTo>
                  <a:pt x="2615355" y="1838791"/>
                </a:lnTo>
                <a:cubicBezTo>
                  <a:pt x="2628408" y="1820875"/>
                  <a:pt x="2646186" y="1791017"/>
                  <a:pt x="2668688" y="1749215"/>
                </a:cubicBezTo>
                <a:lnTo>
                  <a:pt x="2671674" y="1749215"/>
                </a:lnTo>
                <a:cubicBezTo>
                  <a:pt x="2644464" y="1817558"/>
                  <a:pt x="2625222" y="1868317"/>
                  <a:pt x="2613948" y="1901494"/>
                </a:cubicBezTo>
                <a:lnTo>
                  <a:pt x="2459709" y="2355345"/>
                </a:lnTo>
                <a:lnTo>
                  <a:pt x="2600045" y="2355345"/>
                </a:lnTo>
                <a:lnTo>
                  <a:pt x="2848991" y="1622813"/>
                </a:lnTo>
                <a:lnTo>
                  <a:pt x="2650929" y="1622813"/>
                </a:lnTo>
                <a:lnTo>
                  <a:pt x="2323502" y="2078157"/>
                </a:lnTo>
                <a:cubicBezTo>
                  <a:pt x="2297039" y="2116974"/>
                  <a:pt x="2275254" y="2150813"/>
                  <a:pt x="2258148" y="2179677"/>
                </a:cubicBezTo>
                <a:lnTo>
                  <a:pt x="2254664" y="2179677"/>
                </a:lnTo>
                <a:cubicBezTo>
                  <a:pt x="2259941" y="2150482"/>
                  <a:pt x="2261872" y="2116974"/>
                  <a:pt x="2260457" y="2079153"/>
                </a:cubicBezTo>
                <a:lnTo>
                  <a:pt x="2244354" y="1622813"/>
                </a:lnTo>
                <a:lnTo>
                  <a:pt x="2040319" y="1622813"/>
                </a:lnTo>
                <a:close/>
                <a:moveTo>
                  <a:pt x="6329183" y="4061627"/>
                </a:moveTo>
                <a:cubicBezTo>
                  <a:pt x="6219370" y="4061627"/>
                  <a:pt x="6119193" y="4097457"/>
                  <a:pt x="6028653" y="4169118"/>
                </a:cubicBezTo>
                <a:cubicBezTo>
                  <a:pt x="5938113" y="4240779"/>
                  <a:pt x="5873282" y="4334170"/>
                  <a:pt x="5834160" y="4449291"/>
                </a:cubicBezTo>
                <a:cubicBezTo>
                  <a:pt x="5797515" y="4557114"/>
                  <a:pt x="5799840" y="4645695"/>
                  <a:pt x="5841134" y="4715033"/>
                </a:cubicBezTo>
                <a:cubicBezTo>
                  <a:pt x="5882429" y="4784372"/>
                  <a:pt x="5955494" y="4819041"/>
                  <a:pt x="6060331" y="4819041"/>
                </a:cubicBezTo>
                <a:cubicBezTo>
                  <a:pt x="6168154" y="4819041"/>
                  <a:pt x="6266919" y="4783459"/>
                  <a:pt x="6356628" y="4712296"/>
                </a:cubicBezTo>
                <a:cubicBezTo>
                  <a:pt x="6446336" y="4641133"/>
                  <a:pt x="6510696" y="4548157"/>
                  <a:pt x="6549710" y="4433367"/>
                </a:cubicBezTo>
                <a:cubicBezTo>
                  <a:pt x="6586691" y="4324549"/>
                  <a:pt x="6585225" y="4235387"/>
                  <a:pt x="6545312" y="4165883"/>
                </a:cubicBezTo>
                <a:cubicBezTo>
                  <a:pt x="6505400" y="4096379"/>
                  <a:pt x="6433357" y="4061627"/>
                  <a:pt x="6329183" y="4061627"/>
                </a:cubicBezTo>
                <a:close/>
                <a:moveTo>
                  <a:pt x="6798700" y="4073570"/>
                </a:moveTo>
                <a:lnTo>
                  <a:pt x="6549754" y="4806102"/>
                </a:lnTo>
                <a:lnTo>
                  <a:pt x="6685113" y="4806102"/>
                </a:lnTo>
                <a:lnTo>
                  <a:pt x="6834445" y="4366683"/>
                </a:lnTo>
                <a:cubicBezTo>
                  <a:pt x="6852261" y="4314264"/>
                  <a:pt x="6863788" y="4276443"/>
                  <a:pt x="6869024" y="4253220"/>
                </a:cubicBezTo>
                <a:lnTo>
                  <a:pt x="6871014" y="4253220"/>
                </a:lnTo>
                <a:cubicBezTo>
                  <a:pt x="6873668" y="4270803"/>
                  <a:pt x="6878191" y="4289714"/>
                  <a:pt x="6884583" y="4309951"/>
                </a:cubicBezTo>
                <a:lnTo>
                  <a:pt x="7039933" y="4806102"/>
                </a:lnTo>
                <a:lnTo>
                  <a:pt x="7188231" y="4806102"/>
                </a:lnTo>
                <a:lnTo>
                  <a:pt x="7437177" y="4073570"/>
                </a:lnTo>
                <a:lnTo>
                  <a:pt x="7302316" y="4073570"/>
                </a:lnTo>
                <a:lnTo>
                  <a:pt x="7153660" y="4510999"/>
                </a:lnTo>
                <a:cubicBezTo>
                  <a:pt x="7134833" y="4566404"/>
                  <a:pt x="7124545" y="4600575"/>
                  <a:pt x="7122798" y="4613514"/>
                </a:cubicBezTo>
                <a:lnTo>
                  <a:pt x="7120808" y="4613514"/>
                </a:lnTo>
                <a:cubicBezTo>
                  <a:pt x="7118019" y="4600243"/>
                  <a:pt x="7112835" y="4581333"/>
                  <a:pt x="7105256" y="4556783"/>
                </a:cubicBezTo>
                <a:lnTo>
                  <a:pt x="6956951" y="4073570"/>
                </a:lnTo>
                <a:lnTo>
                  <a:pt x="6798700" y="4073570"/>
                </a:lnTo>
                <a:close/>
                <a:moveTo>
                  <a:pt x="7608325" y="4073570"/>
                </a:moveTo>
                <a:lnTo>
                  <a:pt x="7359379" y="4806102"/>
                </a:lnTo>
                <a:lnTo>
                  <a:pt x="7783371" y="4806102"/>
                </a:lnTo>
                <a:lnTo>
                  <a:pt x="7823284" y="4688658"/>
                </a:lnTo>
                <a:lnTo>
                  <a:pt x="7541120" y="4688658"/>
                </a:lnTo>
                <a:lnTo>
                  <a:pt x="7606739" y="4495572"/>
                </a:lnTo>
                <a:lnTo>
                  <a:pt x="7853571" y="4495572"/>
                </a:lnTo>
                <a:lnTo>
                  <a:pt x="7893483" y="4378128"/>
                </a:lnTo>
                <a:lnTo>
                  <a:pt x="7646652" y="4378128"/>
                </a:lnTo>
                <a:lnTo>
                  <a:pt x="7710070" y="4191512"/>
                </a:lnTo>
                <a:lnTo>
                  <a:pt x="7975812" y="4191512"/>
                </a:lnTo>
                <a:lnTo>
                  <a:pt x="8015896" y="4073570"/>
                </a:lnTo>
                <a:lnTo>
                  <a:pt x="7608325" y="4073570"/>
                </a:lnTo>
                <a:close/>
                <a:moveTo>
                  <a:pt x="8464361" y="4073570"/>
                </a:moveTo>
                <a:lnTo>
                  <a:pt x="8425125" y="4189024"/>
                </a:lnTo>
                <a:lnTo>
                  <a:pt x="8773974" y="4189024"/>
                </a:lnTo>
                <a:lnTo>
                  <a:pt x="8300014" y="4806102"/>
                </a:lnTo>
                <a:lnTo>
                  <a:pt x="8446322" y="4806102"/>
                </a:lnTo>
                <a:lnTo>
                  <a:pt x="8941874" y="4134283"/>
                </a:lnTo>
                <a:lnTo>
                  <a:pt x="8962503" y="4073570"/>
                </a:lnTo>
                <a:lnTo>
                  <a:pt x="8464361" y="4073570"/>
                </a:lnTo>
                <a:close/>
                <a:moveTo>
                  <a:pt x="1083798" y="4073570"/>
                </a:moveTo>
                <a:lnTo>
                  <a:pt x="563636" y="4806102"/>
                </a:lnTo>
                <a:lnTo>
                  <a:pt x="718403" y="4806102"/>
                </a:lnTo>
                <a:lnTo>
                  <a:pt x="835660" y="4630932"/>
                </a:lnTo>
                <a:lnTo>
                  <a:pt x="1110857" y="4630932"/>
                </a:lnTo>
                <a:lnTo>
                  <a:pt x="1110546" y="4806102"/>
                </a:lnTo>
                <a:lnTo>
                  <a:pt x="1265314" y="4806102"/>
                </a:lnTo>
                <a:lnTo>
                  <a:pt x="1247523" y="4073570"/>
                </a:lnTo>
                <a:lnTo>
                  <a:pt x="1083798" y="4073570"/>
                </a:lnTo>
                <a:close/>
                <a:moveTo>
                  <a:pt x="1607575" y="4073570"/>
                </a:moveTo>
                <a:lnTo>
                  <a:pt x="1358629" y="4806102"/>
                </a:lnTo>
                <a:lnTo>
                  <a:pt x="1500457" y="4806102"/>
                </a:lnTo>
                <a:lnTo>
                  <a:pt x="1588743" y="4546332"/>
                </a:lnTo>
                <a:lnTo>
                  <a:pt x="1672347" y="4546332"/>
                </a:lnTo>
                <a:cubicBezTo>
                  <a:pt x="1753281" y="4548323"/>
                  <a:pt x="1828371" y="4526758"/>
                  <a:pt x="1897616" y="4481638"/>
                </a:cubicBezTo>
                <a:cubicBezTo>
                  <a:pt x="1966861" y="4436519"/>
                  <a:pt x="2014055" y="4376967"/>
                  <a:pt x="2039196" y="4302984"/>
                </a:cubicBezTo>
                <a:cubicBezTo>
                  <a:pt x="2091174" y="4150041"/>
                  <a:pt x="2027919" y="4073570"/>
                  <a:pt x="1849430" y="4073570"/>
                </a:cubicBezTo>
                <a:lnTo>
                  <a:pt x="1607575" y="4073570"/>
                </a:lnTo>
                <a:close/>
                <a:moveTo>
                  <a:pt x="2236226" y="4073570"/>
                </a:moveTo>
                <a:lnTo>
                  <a:pt x="1987279" y="4806102"/>
                </a:lnTo>
                <a:lnTo>
                  <a:pt x="2129108" y="4806102"/>
                </a:lnTo>
                <a:lnTo>
                  <a:pt x="2217393" y="4546332"/>
                </a:lnTo>
                <a:lnTo>
                  <a:pt x="2300997" y="4546332"/>
                </a:lnTo>
                <a:cubicBezTo>
                  <a:pt x="2381932" y="4548323"/>
                  <a:pt x="2457021" y="4526758"/>
                  <a:pt x="2526267" y="4481638"/>
                </a:cubicBezTo>
                <a:cubicBezTo>
                  <a:pt x="2595512" y="4436519"/>
                  <a:pt x="2642705" y="4376967"/>
                  <a:pt x="2667846" y="4302984"/>
                </a:cubicBezTo>
                <a:cubicBezTo>
                  <a:pt x="2719824" y="4150041"/>
                  <a:pt x="2656569" y="4073570"/>
                  <a:pt x="2478081" y="4073570"/>
                </a:cubicBezTo>
                <a:lnTo>
                  <a:pt x="2236226" y="4073570"/>
                </a:lnTo>
                <a:close/>
                <a:moveTo>
                  <a:pt x="2864875" y="4073570"/>
                </a:moveTo>
                <a:lnTo>
                  <a:pt x="2615929" y="4806102"/>
                </a:lnTo>
                <a:lnTo>
                  <a:pt x="3034945" y="4806102"/>
                </a:lnTo>
                <a:lnTo>
                  <a:pt x="3074858" y="4688658"/>
                </a:lnTo>
                <a:lnTo>
                  <a:pt x="2797670" y="4688658"/>
                </a:lnTo>
                <a:lnTo>
                  <a:pt x="3006704" y="4073570"/>
                </a:lnTo>
                <a:lnTo>
                  <a:pt x="2864875" y="4073570"/>
                </a:lnTo>
                <a:close/>
                <a:moveTo>
                  <a:pt x="3388750" y="4073570"/>
                </a:moveTo>
                <a:lnTo>
                  <a:pt x="3139804" y="4806102"/>
                </a:lnTo>
                <a:lnTo>
                  <a:pt x="3563797" y="4806102"/>
                </a:lnTo>
                <a:lnTo>
                  <a:pt x="3603709" y="4688658"/>
                </a:lnTo>
                <a:lnTo>
                  <a:pt x="3321545" y="4688658"/>
                </a:lnTo>
                <a:lnTo>
                  <a:pt x="3387164" y="4495572"/>
                </a:lnTo>
                <a:lnTo>
                  <a:pt x="3633996" y="4495572"/>
                </a:lnTo>
                <a:lnTo>
                  <a:pt x="3673908" y="4378128"/>
                </a:lnTo>
                <a:lnTo>
                  <a:pt x="3427077" y="4378128"/>
                </a:lnTo>
                <a:lnTo>
                  <a:pt x="3490495" y="4191512"/>
                </a:lnTo>
                <a:lnTo>
                  <a:pt x="3756237" y="4191512"/>
                </a:lnTo>
                <a:lnTo>
                  <a:pt x="3796321" y="4073570"/>
                </a:lnTo>
                <a:lnTo>
                  <a:pt x="3388750" y="4073570"/>
                </a:lnTo>
                <a:close/>
                <a:moveTo>
                  <a:pt x="4219904" y="4073570"/>
                </a:moveTo>
                <a:lnTo>
                  <a:pt x="4181687" y="4186038"/>
                </a:lnTo>
                <a:lnTo>
                  <a:pt x="4245385" y="4186038"/>
                </a:lnTo>
                <a:lnTo>
                  <a:pt x="4072711" y="4694132"/>
                </a:lnTo>
                <a:lnTo>
                  <a:pt x="4009012" y="4694132"/>
                </a:lnTo>
                <a:lnTo>
                  <a:pt x="3970958" y="4806102"/>
                </a:lnTo>
                <a:lnTo>
                  <a:pt x="4241179" y="4806102"/>
                </a:lnTo>
                <a:lnTo>
                  <a:pt x="4279233" y="4694132"/>
                </a:lnTo>
                <a:lnTo>
                  <a:pt x="4214539" y="4694132"/>
                </a:lnTo>
                <a:lnTo>
                  <a:pt x="4387214" y="4186038"/>
                </a:lnTo>
                <a:lnTo>
                  <a:pt x="4451908" y="4186038"/>
                </a:lnTo>
                <a:lnTo>
                  <a:pt x="4490125" y="4073570"/>
                </a:lnTo>
                <a:lnTo>
                  <a:pt x="4219904" y="4073570"/>
                </a:lnTo>
                <a:close/>
                <a:moveTo>
                  <a:pt x="4598426" y="4073570"/>
                </a:moveTo>
                <a:lnTo>
                  <a:pt x="4349479" y="4806102"/>
                </a:lnTo>
                <a:lnTo>
                  <a:pt x="4491307" y="4806102"/>
                </a:lnTo>
                <a:lnTo>
                  <a:pt x="4579593" y="4546332"/>
                </a:lnTo>
                <a:lnTo>
                  <a:pt x="4663197" y="4546332"/>
                </a:lnTo>
                <a:cubicBezTo>
                  <a:pt x="4744131" y="4548323"/>
                  <a:pt x="4819221" y="4526758"/>
                  <a:pt x="4888466" y="4481638"/>
                </a:cubicBezTo>
                <a:cubicBezTo>
                  <a:pt x="4957712" y="4436519"/>
                  <a:pt x="5004905" y="4376967"/>
                  <a:pt x="5030046" y="4302984"/>
                </a:cubicBezTo>
                <a:cubicBezTo>
                  <a:pt x="5082024" y="4150041"/>
                  <a:pt x="5018769" y="4073570"/>
                  <a:pt x="4840280" y="4073570"/>
                </a:cubicBezTo>
                <a:lnTo>
                  <a:pt x="4598426" y="4073570"/>
                </a:lnTo>
                <a:close/>
                <a:moveTo>
                  <a:pt x="5227075" y="4073570"/>
                </a:moveTo>
                <a:lnTo>
                  <a:pt x="4978129" y="4806102"/>
                </a:lnTo>
                <a:lnTo>
                  <a:pt x="5119958" y="4806102"/>
                </a:lnTo>
                <a:lnTo>
                  <a:pt x="5224813" y="4497563"/>
                </a:lnTo>
                <a:lnTo>
                  <a:pt x="5550272" y="4497563"/>
                </a:lnTo>
                <a:lnTo>
                  <a:pt x="5445416" y="4806102"/>
                </a:lnTo>
                <a:lnTo>
                  <a:pt x="5587245" y="4806102"/>
                </a:lnTo>
                <a:lnTo>
                  <a:pt x="5836191" y="4073570"/>
                </a:lnTo>
                <a:lnTo>
                  <a:pt x="5694363" y="4073570"/>
                </a:lnTo>
                <a:lnTo>
                  <a:pt x="5592042" y="4374645"/>
                </a:lnTo>
                <a:lnTo>
                  <a:pt x="5266584" y="4374645"/>
                </a:lnTo>
                <a:lnTo>
                  <a:pt x="5368904" y="4073570"/>
                </a:lnTo>
                <a:lnTo>
                  <a:pt x="5227075" y="407357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자유형 8"/>
          <p:cNvSpPr/>
          <p:nvPr/>
        </p:nvSpPr>
        <p:spPr>
          <a:xfrm>
            <a:off x="906731" y="4192508"/>
            <a:ext cx="216771" cy="325957"/>
          </a:xfrm>
          <a:custGeom>
            <a:avLst/>
            <a:gdLst/>
            <a:ahLst/>
            <a:cxnLst/>
            <a:rect l="l" t="t" r="r" b="b"/>
            <a:pathLst>
              <a:path w="216771" h="325957">
                <a:moveTo>
                  <a:pt x="213287" y="0"/>
                </a:moveTo>
                <a:lnTo>
                  <a:pt x="216771" y="0"/>
                </a:lnTo>
                <a:cubicBezTo>
                  <a:pt x="210602" y="29859"/>
                  <a:pt x="207538" y="50096"/>
                  <a:pt x="207580" y="60713"/>
                </a:cubicBezTo>
                <a:lnTo>
                  <a:pt x="207020" y="325957"/>
                </a:lnTo>
                <a:lnTo>
                  <a:pt x="0" y="325957"/>
                </a:lnTo>
                <a:lnTo>
                  <a:pt x="180552" y="59717"/>
                </a:lnTo>
                <a:cubicBezTo>
                  <a:pt x="192168" y="42134"/>
                  <a:pt x="203080" y="22228"/>
                  <a:pt x="213287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자유형 11"/>
          <p:cNvSpPr/>
          <p:nvPr/>
        </p:nvSpPr>
        <p:spPr>
          <a:xfrm>
            <a:off x="1626456" y="4186535"/>
            <a:ext cx="271355" cy="248822"/>
          </a:xfrm>
          <a:custGeom>
            <a:avLst/>
            <a:gdLst/>
            <a:ahLst/>
            <a:cxnLst/>
            <a:rect l="l" t="t" r="r" b="b"/>
            <a:pathLst>
              <a:path w="271355" h="248822">
                <a:moveTo>
                  <a:pt x="84560" y="0"/>
                </a:moveTo>
                <a:lnTo>
                  <a:pt x="159705" y="0"/>
                </a:lnTo>
                <a:cubicBezTo>
                  <a:pt x="255584" y="0"/>
                  <a:pt x="289712" y="40641"/>
                  <a:pt x="262087" y="121923"/>
                </a:cubicBezTo>
                <a:cubicBezTo>
                  <a:pt x="233338" y="206523"/>
                  <a:pt x="170028" y="248822"/>
                  <a:pt x="72158" y="248822"/>
                </a:cubicBezTo>
                <a:lnTo>
                  <a:pt x="0" y="248822"/>
                </a:lnTo>
                <a:lnTo>
                  <a:pt x="8456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자유형 10"/>
          <p:cNvSpPr/>
          <p:nvPr/>
        </p:nvSpPr>
        <p:spPr>
          <a:xfrm>
            <a:off x="2255106" y="4186535"/>
            <a:ext cx="271355" cy="248822"/>
          </a:xfrm>
          <a:custGeom>
            <a:avLst/>
            <a:gdLst/>
            <a:ahLst/>
            <a:cxnLst/>
            <a:rect l="l" t="t" r="r" b="b"/>
            <a:pathLst>
              <a:path w="271355" h="248822">
                <a:moveTo>
                  <a:pt x="84561" y="0"/>
                </a:moveTo>
                <a:lnTo>
                  <a:pt x="159705" y="0"/>
                </a:lnTo>
                <a:cubicBezTo>
                  <a:pt x="255584" y="0"/>
                  <a:pt x="289712" y="40641"/>
                  <a:pt x="262087" y="121923"/>
                </a:cubicBezTo>
                <a:cubicBezTo>
                  <a:pt x="233338" y="206523"/>
                  <a:pt x="170028" y="248822"/>
                  <a:pt x="72158" y="248822"/>
                </a:cubicBezTo>
                <a:lnTo>
                  <a:pt x="0" y="248822"/>
                </a:lnTo>
                <a:lnTo>
                  <a:pt x="84561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자유형 9"/>
          <p:cNvSpPr/>
          <p:nvPr/>
        </p:nvSpPr>
        <p:spPr>
          <a:xfrm>
            <a:off x="4617306" y="4186535"/>
            <a:ext cx="271355" cy="248822"/>
          </a:xfrm>
          <a:custGeom>
            <a:avLst/>
            <a:gdLst/>
            <a:ahLst/>
            <a:cxnLst/>
            <a:rect l="l" t="t" r="r" b="b"/>
            <a:pathLst>
              <a:path w="271355" h="248822">
                <a:moveTo>
                  <a:pt x="84560" y="0"/>
                </a:moveTo>
                <a:lnTo>
                  <a:pt x="159704" y="0"/>
                </a:lnTo>
                <a:cubicBezTo>
                  <a:pt x="255584" y="0"/>
                  <a:pt x="289711" y="40641"/>
                  <a:pt x="262087" y="121923"/>
                </a:cubicBezTo>
                <a:cubicBezTo>
                  <a:pt x="233338" y="206523"/>
                  <a:pt x="170028" y="248822"/>
                  <a:pt x="72158" y="248822"/>
                </a:cubicBezTo>
                <a:lnTo>
                  <a:pt x="0" y="248822"/>
                </a:lnTo>
                <a:lnTo>
                  <a:pt x="8456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자유형 12"/>
          <p:cNvSpPr/>
          <p:nvPr/>
        </p:nvSpPr>
        <p:spPr>
          <a:xfrm>
            <a:off x="5965240" y="4185043"/>
            <a:ext cx="455526" cy="510583"/>
          </a:xfrm>
          <a:custGeom>
            <a:avLst/>
            <a:gdLst/>
            <a:ahLst/>
            <a:cxnLst/>
            <a:rect l="l" t="t" r="r" b="b"/>
            <a:pathLst>
              <a:path w="455526" h="510583">
                <a:moveTo>
                  <a:pt x="317522" y="0"/>
                </a:moveTo>
                <a:cubicBezTo>
                  <a:pt x="381884" y="0"/>
                  <a:pt x="423814" y="23058"/>
                  <a:pt x="443310" y="69173"/>
                </a:cubicBezTo>
                <a:cubicBezTo>
                  <a:pt x="462806" y="115288"/>
                  <a:pt x="458967" y="178323"/>
                  <a:pt x="431794" y="258278"/>
                </a:cubicBezTo>
                <a:cubicBezTo>
                  <a:pt x="405408" y="335910"/>
                  <a:pt x="366358" y="397369"/>
                  <a:pt x="314641" y="442655"/>
                </a:cubicBezTo>
                <a:cubicBezTo>
                  <a:pt x="262925" y="487940"/>
                  <a:pt x="204389" y="510583"/>
                  <a:pt x="139032" y="510583"/>
                </a:cubicBezTo>
                <a:cubicBezTo>
                  <a:pt x="75997" y="510583"/>
                  <a:pt x="34239" y="486779"/>
                  <a:pt x="13757" y="439171"/>
                </a:cubicBezTo>
                <a:cubicBezTo>
                  <a:pt x="-6724" y="391563"/>
                  <a:pt x="-4336" y="330602"/>
                  <a:pt x="20919" y="256287"/>
                </a:cubicBezTo>
                <a:cubicBezTo>
                  <a:pt x="46174" y="181972"/>
                  <a:pt x="85666" y="120679"/>
                  <a:pt x="139393" y="72408"/>
                </a:cubicBezTo>
                <a:cubicBezTo>
                  <a:pt x="193121" y="24136"/>
                  <a:pt x="252497" y="0"/>
                  <a:pt x="317522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직사각형 48"/>
          <p:cNvSpPr/>
          <p:nvPr/>
        </p:nvSpPr>
        <p:spPr>
          <a:xfrm>
            <a:off x="3518417" y="996408"/>
            <a:ext cx="3345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200" dirty="0" smtClean="0">
                <a:solidFill>
                  <a:schemeClr val="bg1"/>
                </a:solidFill>
                <a:cs typeface="Aharoni" panose="02010803020104030203" pitchFamily="2" charset="-79"/>
              </a:rPr>
              <a:t>삼성전자 갤럭시 </a:t>
            </a:r>
            <a:r>
              <a:rPr lang="en-US" altLang="ko-KR" sz="1200" dirty="0" smtClean="0">
                <a:solidFill>
                  <a:schemeClr val="bg1"/>
                </a:solidFill>
                <a:cs typeface="Aharoni" panose="02010803020104030203" pitchFamily="2" charset="-79"/>
              </a:rPr>
              <a:t>S8, </a:t>
            </a:r>
            <a:r>
              <a:rPr lang="ko-KR" altLang="en-US" sz="1200" dirty="0" smtClean="0">
                <a:solidFill>
                  <a:schemeClr val="bg1"/>
                </a:solidFill>
                <a:cs typeface="Aharoni" panose="02010803020104030203" pitchFamily="2" charset="-79"/>
              </a:rPr>
              <a:t>사전 예약건수 약 </a:t>
            </a:r>
            <a:r>
              <a:rPr lang="en-US" altLang="ko-KR" sz="1200" dirty="0">
                <a:solidFill>
                  <a:schemeClr val="bg1"/>
                </a:solidFill>
                <a:cs typeface="Aharoni" panose="02010803020104030203" pitchFamily="2" charset="-79"/>
              </a:rPr>
              <a:t>3</a:t>
            </a:r>
            <a:r>
              <a:rPr lang="en-US" altLang="ko-KR" sz="1200" dirty="0" smtClean="0">
                <a:solidFill>
                  <a:schemeClr val="bg1"/>
                </a:solidFill>
                <a:cs typeface="Aharoni" panose="02010803020104030203" pitchFamily="2" charset="-79"/>
              </a:rPr>
              <a:t>0</a:t>
            </a:r>
            <a:r>
              <a:rPr lang="ko-KR" altLang="en-US" sz="1200" dirty="0" smtClean="0">
                <a:solidFill>
                  <a:schemeClr val="bg1"/>
                </a:solidFill>
                <a:cs typeface="Aharoni" panose="02010803020104030203" pitchFamily="2" charset="-79"/>
              </a:rPr>
              <a:t>만대</a:t>
            </a:r>
            <a:endParaRPr lang="en-US" altLang="ko-KR" sz="1200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1916124" y="3576055"/>
            <a:ext cx="3377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200" dirty="0" smtClean="0">
                <a:solidFill>
                  <a:schemeClr val="bg1"/>
                </a:solidFill>
                <a:cs typeface="Aharoni" panose="02010803020104030203" pitchFamily="2" charset="-79"/>
              </a:rPr>
              <a:t>애플 아이폰 </a:t>
            </a:r>
            <a:r>
              <a:rPr lang="en-US" altLang="ko-KR" sz="1200" dirty="0" smtClean="0">
                <a:solidFill>
                  <a:schemeClr val="bg1"/>
                </a:solidFill>
                <a:cs typeface="Aharoni" panose="02010803020104030203" pitchFamily="2" charset="-79"/>
              </a:rPr>
              <a:t>7</a:t>
            </a:r>
            <a:r>
              <a:rPr lang="ko-KR" altLang="en-US" sz="1200" dirty="0">
                <a:solidFill>
                  <a:schemeClr val="bg1"/>
                </a:solidFill>
                <a:cs typeface="Aharoni" panose="02010803020104030203" pitchFamily="2" charset="-79"/>
              </a:rPr>
              <a:t>에</a:t>
            </a:r>
            <a:r>
              <a:rPr lang="en-US" altLang="ko-KR" sz="1200" dirty="0" smtClean="0">
                <a:solidFill>
                  <a:schemeClr val="bg1"/>
                </a:solidFill>
                <a:cs typeface="Aharoni" panose="02010803020104030203" pitchFamily="2" charset="-79"/>
              </a:rPr>
              <a:t> </a:t>
            </a:r>
            <a:r>
              <a:rPr lang="ko-KR" altLang="en-US" sz="1200" dirty="0" smtClean="0">
                <a:solidFill>
                  <a:schemeClr val="bg1"/>
                </a:solidFill>
                <a:cs typeface="Aharoni" panose="02010803020104030203" pitchFamily="2" charset="-79"/>
              </a:rPr>
              <a:t>이어 </a:t>
            </a:r>
            <a:r>
              <a:rPr lang="en-US" altLang="ko-KR" sz="1200" dirty="0" smtClean="0">
                <a:solidFill>
                  <a:schemeClr val="bg1"/>
                </a:solidFill>
                <a:cs typeface="Aharoni" panose="02010803020104030203" pitchFamily="2" charset="-79"/>
              </a:rPr>
              <a:t>8!! </a:t>
            </a:r>
            <a:r>
              <a:rPr lang="ko-KR" altLang="en-US" sz="1200" dirty="0" smtClean="0">
                <a:solidFill>
                  <a:schemeClr val="bg1"/>
                </a:solidFill>
                <a:cs typeface="Aharoni" panose="02010803020104030203" pitchFamily="2" charset="-79"/>
              </a:rPr>
              <a:t>디자인에 날개 단다</a:t>
            </a:r>
            <a:r>
              <a:rPr lang="en-US" altLang="ko-KR" sz="1200" dirty="0" smtClean="0">
                <a:solidFill>
                  <a:schemeClr val="bg1"/>
                </a:solidFill>
                <a:cs typeface="Aharoni" panose="02010803020104030203" pitchFamily="2" charset="-79"/>
              </a:rPr>
              <a:t>!!</a:t>
            </a:r>
            <a:endParaRPr lang="en-US" altLang="ko-KR" sz="1200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55566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27</Words>
  <Application>Microsoft Office PowerPoint</Application>
  <PresentationFormat>와이드스크린</PresentationFormat>
  <Paragraphs>5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Aharoni</vt:lpstr>
      <vt:lpstr>맑은 고딕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cho</dc:creator>
  <cp:lastModifiedBy>Microsoft 계정</cp:lastModifiedBy>
  <cp:revision>47</cp:revision>
  <dcterms:created xsi:type="dcterms:W3CDTF">2017-04-20T07:21:04Z</dcterms:created>
  <dcterms:modified xsi:type="dcterms:W3CDTF">2024-05-25T15:33:49Z</dcterms:modified>
</cp:coreProperties>
</file>