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69" r:id="rId3"/>
    <p:sldId id="276" r:id="rId4"/>
    <p:sldId id="277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17F"/>
    <a:srgbClr val="FF8B96"/>
    <a:srgbClr val="201E2A"/>
    <a:srgbClr val="312E3F"/>
    <a:srgbClr val="373447"/>
    <a:srgbClr val="FFB3BA"/>
    <a:srgbClr val="64D8D7"/>
    <a:srgbClr val="6FDEDB"/>
    <a:srgbClr val="FF7D89"/>
    <a:srgbClr val="2D2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8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solidFill>
              <a:schemeClr val="bg1"/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데이터1</c:v>
                </c:pt>
                <c:pt idx="1">
                  <c:v>데이터2</c:v>
                </c:pt>
                <c:pt idx="2">
                  <c:v>데이터3</c:v>
                </c:pt>
                <c:pt idx="3">
                  <c:v>데이터4</c:v>
                </c:pt>
                <c:pt idx="4">
                  <c:v>데이터5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20</c:v>
                </c:pt>
                <c:pt idx="2">
                  <c:v>8</c:v>
                </c:pt>
                <c:pt idx="3">
                  <c:v>7</c:v>
                </c:pt>
                <c:pt idx="4">
                  <c:v>30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98842144"/>
        <c:axId val="-298845952"/>
      </c:barChart>
      <c:catAx>
        <c:axId val="-29884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298845952"/>
        <c:crosses val="autoZero"/>
        <c:auto val="1"/>
        <c:lblAlgn val="ctr"/>
        <c:lblOffset val="100"/>
        <c:noMultiLvlLbl val="0"/>
      </c:catAx>
      <c:valAx>
        <c:axId val="-29884595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-29884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</c:spPr>
          <c:explosion val="3"/>
          <c:dPt>
            <c:idx val="0"/>
            <c:bubble3D val="0"/>
            <c:spPr>
              <a:noFill/>
              <a:ln w="3175">
                <a:solidFill>
                  <a:schemeClr val="bg1"/>
                </a:solidFill>
                <a:prstDash val="dash"/>
              </a:ln>
              <a:effectLst/>
            </c:spPr>
          </c:dPt>
          <c:dPt>
            <c:idx val="1"/>
            <c:bubble3D val="0"/>
            <c:spPr>
              <a:solidFill>
                <a:srgbClr val="FF8B96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데이터1</c:v>
                </c:pt>
                <c:pt idx="1">
                  <c:v>데이터2</c:v>
                </c:pt>
                <c:pt idx="2">
                  <c:v>데이터3</c:v>
                </c:pt>
                <c:pt idx="3">
                  <c:v>데이터4</c:v>
                </c:pt>
                <c:pt idx="4">
                  <c:v>데이터5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20</c:v>
                </c:pt>
                <c:pt idx="2">
                  <c:v>8</c:v>
                </c:pt>
                <c:pt idx="3">
                  <c:v>7</c:v>
                </c:pt>
                <c:pt idx="4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3126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281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540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16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56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909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898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100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364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373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73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A607-1878-474E-AFDE-19D592E59C11}" type="datetimeFigureOut">
              <a:rPr lang="ko-KR" altLang="en-US" smtClean="0"/>
              <a:t>2024-05-26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136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201E2A"/>
            </a:gs>
            <a:gs pos="0">
              <a:srgbClr val="373447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양쪽 모서리가 둥근 사각형 40"/>
          <p:cNvSpPr/>
          <p:nvPr/>
        </p:nvSpPr>
        <p:spPr>
          <a:xfrm>
            <a:off x="4891032" y="1939380"/>
            <a:ext cx="3844253" cy="3649308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tx1">
              <a:alpha val="17000"/>
            </a:schemeClr>
          </a:solidFill>
          <a:ln w="57150"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lvl="0">
              <a:lnSpc>
                <a:spcPct val="150000"/>
              </a:lnSpc>
            </a:pPr>
            <a:endParaRPr lang="en-US" altLang="ko-KR" sz="2800" b="1" i="1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sp>
        <p:nvSpPr>
          <p:cNvPr id="32" name="양쪽 모서리가 둥근 사각형 31"/>
          <p:cNvSpPr/>
          <p:nvPr/>
        </p:nvSpPr>
        <p:spPr>
          <a:xfrm>
            <a:off x="3988816" y="1192022"/>
            <a:ext cx="3572256" cy="3572256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FB3BA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lvl="0">
              <a:lnSpc>
                <a:spcPct val="150000"/>
              </a:lnSpc>
            </a:pPr>
            <a:endParaRPr lang="en-US" altLang="ko-KR" sz="2800" b="1" i="1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sp>
        <p:nvSpPr>
          <p:cNvPr id="23" name="양쪽 모서리가 둥근 사각형 22"/>
          <p:cNvSpPr/>
          <p:nvPr/>
        </p:nvSpPr>
        <p:spPr>
          <a:xfrm>
            <a:off x="4538472" y="680466"/>
            <a:ext cx="3572256" cy="3572256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F717F"/>
          </a:solidFill>
          <a:ln w="57150"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lvl="0">
              <a:lnSpc>
                <a:spcPct val="150000"/>
              </a:lnSpc>
            </a:pPr>
            <a:endParaRPr lang="en-US" altLang="ko-KR" sz="2800" b="1" i="1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sp>
        <p:nvSpPr>
          <p:cNvPr id="9" name="양쪽 모서리가 둥근 사각형 8"/>
          <p:cNvSpPr/>
          <p:nvPr/>
        </p:nvSpPr>
        <p:spPr>
          <a:xfrm>
            <a:off x="4263644" y="936244"/>
            <a:ext cx="3572256" cy="3572256"/>
          </a:xfrm>
          <a:prstGeom prst="round2SameRect">
            <a:avLst>
              <a:gd name="adj1" fmla="val 0"/>
              <a:gd name="adj2" fmla="val 0"/>
            </a:avLst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lvl="0" algn="ctr">
              <a:lnSpc>
                <a:spcPct val="150000"/>
              </a:lnSpc>
            </a:pPr>
            <a:r>
              <a:rPr lang="en-US" altLang="ko-KR" sz="3200" i="1" dirty="0">
                <a:solidFill>
                  <a:prstClr val="white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2800" b="1" i="1" dirty="0">
                <a:solidFill>
                  <a:prstClr val="white"/>
                </a:solidFill>
                <a:cs typeface="Aharoni" panose="02010803020104030203" pitchFamily="2" charset="-79"/>
              </a:rPr>
              <a:t>PRESENTATION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3251200" y="5020056"/>
            <a:ext cx="5346700" cy="1375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>
              <a:lnSpc>
                <a:spcPct val="150000"/>
              </a:lnSpc>
            </a:pPr>
            <a:r>
              <a:rPr lang="en-US" altLang="ko-KR" sz="1100" dirty="0">
                <a:solidFill>
                  <a:prstClr val="white"/>
                </a:solidFill>
                <a:latin typeface="맑은 고딕" panose="020B0503020000020004" pitchFamily="50" charset="-127"/>
              </a:rPr>
              <a:t>PowerPoint is a computer program created by Microsoft Office</a:t>
            </a:r>
          </a:p>
          <a:p>
            <a:pPr lvl="0" algn="ctr">
              <a:lnSpc>
                <a:spcPct val="150000"/>
              </a:lnSpc>
            </a:pPr>
            <a:r>
              <a:rPr lang="en-US" altLang="ko-KR" sz="1100" dirty="0">
                <a:solidFill>
                  <a:prstClr val="white"/>
                </a:solidFill>
                <a:latin typeface="맑은 고딕" panose="020B0503020000020004" pitchFamily="50" charset="-127"/>
              </a:rPr>
              <a:t>Enjoy your stylish business and campus life with BIZCAM </a:t>
            </a:r>
          </a:p>
          <a:p>
            <a:pPr lvl="0" algn="ctr">
              <a:lnSpc>
                <a:spcPct val="150000"/>
              </a:lnSpc>
            </a:pPr>
            <a:endParaRPr lang="en-US" altLang="ko-KR" dirty="0" smtClean="0">
              <a:solidFill>
                <a:schemeClr val="bg1"/>
              </a:solidFill>
              <a:latin typeface="+mn-ea"/>
            </a:endParaRPr>
          </a:p>
          <a:p>
            <a:pPr lvl="0" algn="ctr">
              <a:lnSpc>
                <a:spcPct val="150000"/>
              </a:lnSpc>
            </a:pPr>
            <a:r>
              <a:rPr lang="ko-KR" altLang="en-US" sz="1600" dirty="0" smtClean="0">
                <a:solidFill>
                  <a:schemeClr val="bg1"/>
                </a:solidFill>
                <a:latin typeface="+mn-ea"/>
              </a:rPr>
              <a:t>○ ○ 대학교 경영학과 </a:t>
            </a:r>
            <a:r>
              <a:rPr lang="en-US" altLang="ko-KR" sz="1600" dirty="0" smtClean="0">
                <a:solidFill>
                  <a:schemeClr val="bg1"/>
                </a:solidFill>
                <a:latin typeface="+mn-ea"/>
              </a:rPr>
              <a:t>20171234  </a:t>
            </a:r>
            <a:r>
              <a:rPr lang="ko-KR" altLang="en-US" sz="1600" dirty="0" smtClean="0">
                <a:solidFill>
                  <a:schemeClr val="bg1"/>
                </a:solidFill>
                <a:latin typeface="+mn-ea"/>
              </a:rPr>
              <a:t>홍 길 동</a:t>
            </a:r>
          </a:p>
        </p:txBody>
      </p:sp>
      <p:cxnSp>
        <p:nvCxnSpPr>
          <p:cNvPr id="4" name="직선 연결선 3"/>
          <p:cNvCxnSpPr/>
          <p:nvPr/>
        </p:nvCxnSpPr>
        <p:spPr>
          <a:xfrm flipH="1">
            <a:off x="2052603" y="1053764"/>
            <a:ext cx="720000" cy="720000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 flipH="1">
            <a:off x="612604" y="3892722"/>
            <a:ext cx="720000" cy="720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 flipH="1">
            <a:off x="2300710" y="4550156"/>
            <a:ext cx="720000" cy="720000"/>
          </a:xfrm>
          <a:prstGeom prst="line">
            <a:avLst/>
          </a:prstGeom>
          <a:ln>
            <a:solidFill>
              <a:srgbClr val="FF8B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 flipH="1">
            <a:off x="9497285" y="4660056"/>
            <a:ext cx="720000" cy="720000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 flipH="1">
            <a:off x="10813214" y="1948860"/>
            <a:ext cx="720000" cy="720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/>
          <p:nvPr/>
        </p:nvCxnSpPr>
        <p:spPr>
          <a:xfrm flipH="1">
            <a:off x="8780071" y="1430782"/>
            <a:ext cx="720000" cy="720000"/>
          </a:xfrm>
          <a:prstGeom prst="line">
            <a:avLst/>
          </a:prstGeom>
          <a:ln>
            <a:solidFill>
              <a:srgbClr val="FF8B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5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양쪽 모서리가 둥근 사각형 8"/>
          <p:cNvSpPr/>
          <p:nvPr/>
        </p:nvSpPr>
        <p:spPr>
          <a:xfrm>
            <a:off x="7235444" y="2348485"/>
            <a:ext cx="4235704" cy="1460499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2D2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/>
          <a:lstStyle/>
          <a:p>
            <a:pPr lvl="0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latin typeface="맑은 고딕" panose="020B0503020000020004" pitchFamily="50" charset="-127"/>
              </a:rPr>
              <a:t>Microsoft Office PowerPoint is the presentation program used the most in the world</a:t>
            </a:r>
            <a:r>
              <a:rPr lang="en-US" altLang="ko-KR" sz="1200" dirty="0" smtClean="0">
                <a:solidFill>
                  <a:schemeClr val="bg1"/>
                </a:solidFill>
                <a:latin typeface="맑은 고딕" panose="020B0503020000020004" pitchFamily="50" charset="-127"/>
              </a:rPr>
              <a:t>.</a:t>
            </a:r>
            <a:endParaRPr lang="en-US" altLang="ko-KR" sz="1200" dirty="0">
              <a:solidFill>
                <a:schemeClr val="bg1"/>
              </a:solidFill>
              <a:latin typeface="맑은 고딕" panose="020B0503020000020004" pitchFamily="50" charset="-127"/>
            </a:endParaRPr>
          </a:p>
        </p:txBody>
      </p:sp>
      <p:sp>
        <p:nvSpPr>
          <p:cNvPr id="10" name="양쪽 모서리가 둥근 사각형 9"/>
          <p:cNvSpPr/>
          <p:nvPr/>
        </p:nvSpPr>
        <p:spPr>
          <a:xfrm>
            <a:off x="7235444" y="4024885"/>
            <a:ext cx="4235704" cy="507999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2D2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lvl="0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latin typeface="맑은 고딕" panose="020B0503020000020004" pitchFamily="50" charset="-127"/>
              </a:rPr>
              <a:t>Microsoft Office </a:t>
            </a:r>
            <a:r>
              <a:rPr lang="en-US" altLang="ko-KR" sz="1200" dirty="0" smtClean="0">
                <a:solidFill>
                  <a:schemeClr val="bg1"/>
                </a:solidFill>
                <a:latin typeface="맑은 고딕" panose="020B0503020000020004" pitchFamily="50" charset="-127"/>
              </a:rPr>
              <a:t>PowerPoint</a:t>
            </a:r>
            <a:endParaRPr lang="en-US" altLang="ko-KR" sz="1200" dirty="0">
              <a:solidFill>
                <a:schemeClr val="bg1"/>
              </a:solidFill>
              <a:latin typeface="맑은 고딕" panose="020B0503020000020004" pitchFamily="50" charset="-127"/>
            </a:endParaRPr>
          </a:p>
        </p:txBody>
      </p:sp>
      <p:sp>
        <p:nvSpPr>
          <p:cNvPr id="11" name="양쪽 모서리가 둥근 사각형 10"/>
          <p:cNvSpPr/>
          <p:nvPr/>
        </p:nvSpPr>
        <p:spPr>
          <a:xfrm>
            <a:off x="7235444" y="4748785"/>
            <a:ext cx="4235704" cy="507999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2D2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lvl="0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latin typeface="맑은 고딕" panose="020B0503020000020004" pitchFamily="50" charset="-127"/>
              </a:rPr>
              <a:t>Microsoft Office </a:t>
            </a:r>
            <a:r>
              <a:rPr lang="en-US" altLang="ko-KR" sz="1200" dirty="0" smtClean="0">
                <a:solidFill>
                  <a:schemeClr val="bg1"/>
                </a:solidFill>
                <a:latin typeface="맑은 고딕" panose="020B0503020000020004" pitchFamily="50" charset="-127"/>
              </a:rPr>
              <a:t>PowerPoint</a:t>
            </a:r>
            <a:endParaRPr lang="en-US" altLang="ko-KR" sz="1200" dirty="0">
              <a:solidFill>
                <a:schemeClr val="bg1"/>
              </a:solidFill>
              <a:latin typeface="맑은 고딕" panose="020B0503020000020004" pitchFamily="50" charset="-127"/>
            </a:endParaRPr>
          </a:p>
        </p:txBody>
      </p:sp>
      <p:sp>
        <p:nvSpPr>
          <p:cNvPr id="12" name="양쪽 모서리가 둥근 사각형 11"/>
          <p:cNvSpPr/>
          <p:nvPr/>
        </p:nvSpPr>
        <p:spPr>
          <a:xfrm>
            <a:off x="7235444" y="5472685"/>
            <a:ext cx="1981200" cy="507999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2D2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lvl="0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latin typeface="맑은 고딕" panose="020B0503020000020004" pitchFamily="50" charset="-127"/>
              </a:rPr>
              <a:t>Microsoft </a:t>
            </a:r>
            <a:r>
              <a:rPr lang="en-US" altLang="ko-KR" sz="1200" dirty="0" smtClean="0">
                <a:solidFill>
                  <a:schemeClr val="bg1"/>
                </a:solidFill>
                <a:latin typeface="맑은 고딕" panose="020B0503020000020004" pitchFamily="50" charset="-127"/>
              </a:rPr>
              <a:t>Office</a:t>
            </a:r>
            <a:endParaRPr lang="en-US" altLang="ko-KR" sz="1200" dirty="0">
              <a:solidFill>
                <a:schemeClr val="bg1"/>
              </a:solidFill>
              <a:latin typeface="맑은 고딕" panose="020B0503020000020004" pitchFamily="50" charset="-127"/>
            </a:endParaRPr>
          </a:p>
        </p:txBody>
      </p:sp>
      <p:sp>
        <p:nvSpPr>
          <p:cNvPr id="13" name="양쪽 모서리가 둥근 사각형 12"/>
          <p:cNvSpPr/>
          <p:nvPr/>
        </p:nvSpPr>
        <p:spPr>
          <a:xfrm>
            <a:off x="9381744" y="5472685"/>
            <a:ext cx="2089404" cy="507999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2D2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lvl="0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/>
                </a:solidFill>
                <a:latin typeface="맑은 고딕" panose="020B0503020000020004" pitchFamily="50" charset="-127"/>
              </a:rPr>
              <a:t>PowerPoint</a:t>
            </a:r>
            <a:endParaRPr lang="en-US" altLang="ko-KR" sz="1200" dirty="0">
              <a:solidFill>
                <a:schemeClr val="bg1"/>
              </a:solidFill>
              <a:latin typeface="맑은 고딕" panose="020B0503020000020004" pitchFamily="50" charset="-127"/>
            </a:endParaRPr>
          </a:p>
        </p:txBody>
      </p:sp>
      <p:sp>
        <p:nvSpPr>
          <p:cNvPr id="17" name="양쪽 모서리가 둥근 사각형 16"/>
          <p:cNvSpPr/>
          <p:nvPr/>
        </p:nvSpPr>
        <p:spPr>
          <a:xfrm>
            <a:off x="7235444" y="1624585"/>
            <a:ext cx="4235704" cy="507999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2D2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lvl="0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latin typeface="맑은 고딕" panose="020B0503020000020004" pitchFamily="50" charset="-127"/>
              </a:rPr>
              <a:t>Microsoft Office </a:t>
            </a:r>
            <a:r>
              <a:rPr lang="en-US" altLang="ko-KR" sz="1200" dirty="0" smtClean="0">
                <a:solidFill>
                  <a:schemeClr val="bg1"/>
                </a:solidFill>
                <a:latin typeface="맑은 고딕" panose="020B0503020000020004" pitchFamily="50" charset="-127"/>
              </a:rPr>
              <a:t>PowerPoint</a:t>
            </a:r>
            <a:endParaRPr lang="en-US" altLang="ko-KR" sz="1200" dirty="0">
              <a:solidFill>
                <a:schemeClr val="bg1"/>
              </a:solidFill>
              <a:latin typeface="맑은 고딕" panose="020B0503020000020004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7235444" y="1637285"/>
            <a:ext cx="42357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36"/>
          <p:cNvSpPr>
            <a:spLocks noEditPoints="1"/>
          </p:cNvSpPr>
          <p:nvPr/>
        </p:nvSpPr>
        <p:spPr bwMode="auto">
          <a:xfrm>
            <a:off x="5420062" y="1808673"/>
            <a:ext cx="165579" cy="278490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5654752" y="1763252"/>
            <a:ext cx="1203599" cy="3336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1200" dirty="0">
                <a:solidFill>
                  <a:prstClr val="white"/>
                </a:solidFill>
                <a:latin typeface="맑은 고딕" panose="020B0503020000020004" pitchFamily="50" charset="-127"/>
              </a:rPr>
              <a:t>CONTENTS. A 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5703520" y="4057220"/>
            <a:ext cx="1203599" cy="3336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1200" dirty="0">
                <a:solidFill>
                  <a:prstClr val="white"/>
                </a:solidFill>
                <a:latin typeface="맑은 고딕" panose="020B0503020000020004" pitchFamily="50" charset="-127"/>
              </a:rPr>
              <a:t>CONTENTS. A </a:t>
            </a:r>
          </a:p>
        </p:txBody>
      </p:sp>
      <p:graphicFrame>
        <p:nvGraphicFramePr>
          <p:cNvPr id="22" name="차트 21"/>
          <p:cNvGraphicFramePr/>
          <p:nvPr>
            <p:extLst>
              <p:ext uri="{D42A27DB-BD31-4B8C-83A1-F6EECF244321}">
                <p14:modId xmlns:p14="http://schemas.microsoft.com/office/powerpoint/2010/main" val="97843749"/>
              </p:ext>
            </p:extLst>
          </p:nvPr>
        </p:nvGraphicFramePr>
        <p:xfrm>
          <a:off x="694943" y="3326819"/>
          <a:ext cx="3987683" cy="2843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00002" y="1808673"/>
            <a:ext cx="394377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50" dirty="0" smtClean="0">
                <a:solidFill>
                  <a:schemeClr val="bg1"/>
                </a:solidFill>
                <a:latin typeface="+mn-ea"/>
                <a:cs typeface="Aharoni" panose="02010803020104030203" pitchFamily="2" charset="-79"/>
              </a:rPr>
              <a:t>PowerPoint </a:t>
            </a:r>
            <a:r>
              <a:rPr lang="en-US" altLang="ko-KR" sz="1050" dirty="0">
                <a:solidFill>
                  <a:schemeClr val="bg1"/>
                </a:solidFill>
                <a:latin typeface="+mn-ea"/>
                <a:cs typeface="Aharoni" panose="02010803020104030203" pitchFamily="2" charset="-79"/>
              </a:rPr>
              <a:t>is a computer program </a:t>
            </a:r>
          </a:p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schemeClr val="bg1"/>
                </a:solidFill>
                <a:latin typeface="+mn-ea"/>
                <a:cs typeface="Aharoni" panose="02010803020104030203" pitchFamily="2" charset="-79"/>
              </a:rPr>
              <a:t>created by Microsoft Office</a:t>
            </a:r>
          </a:p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schemeClr val="bg1"/>
                </a:solidFill>
                <a:latin typeface="+mn-ea"/>
                <a:cs typeface="Aharoni" panose="02010803020104030203" pitchFamily="2" charset="-79"/>
              </a:rPr>
              <a:t>Enjoy your stylish business and </a:t>
            </a:r>
          </a:p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schemeClr val="bg1"/>
                </a:solidFill>
                <a:latin typeface="+mn-ea"/>
                <a:cs typeface="Aharoni" panose="02010803020104030203" pitchFamily="2" charset="-79"/>
              </a:rPr>
              <a:t>campus life with BIZCAM</a:t>
            </a:r>
          </a:p>
        </p:txBody>
      </p:sp>
      <p:grpSp>
        <p:nvGrpSpPr>
          <p:cNvPr id="27" name="Group 14"/>
          <p:cNvGrpSpPr>
            <a:grpSpLocks noChangeAspect="1"/>
          </p:cNvGrpSpPr>
          <p:nvPr/>
        </p:nvGrpSpPr>
        <p:grpSpPr bwMode="auto">
          <a:xfrm>
            <a:off x="5371295" y="4142908"/>
            <a:ext cx="263111" cy="223183"/>
            <a:chOff x="3669" y="3943"/>
            <a:chExt cx="626" cy="531"/>
          </a:xfrm>
          <a:solidFill>
            <a:schemeClr val="bg1"/>
          </a:solidFill>
        </p:grpSpPr>
        <p:sp>
          <p:nvSpPr>
            <p:cNvPr id="28" name="Freeform 16"/>
            <p:cNvSpPr>
              <a:spLocks noEditPoints="1"/>
            </p:cNvSpPr>
            <p:nvPr/>
          </p:nvSpPr>
          <p:spPr bwMode="auto">
            <a:xfrm>
              <a:off x="3669" y="3943"/>
              <a:ext cx="626" cy="531"/>
            </a:xfrm>
            <a:custGeom>
              <a:avLst/>
              <a:gdLst>
                <a:gd name="T0" fmla="*/ 1532 w 3756"/>
                <a:gd name="T1" fmla="*/ 2536 h 3186"/>
                <a:gd name="T2" fmla="*/ 1516 w 3756"/>
                <a:gd name="T3" fmla="*/ 2550 h 3186"/>
                <a:gd name="T4" fmla="*/ 1450 w 3756"/>
                <a:gd name="T5" fmla="*/ 2904 h 3186"/>
                <a:gd name="T6" fmla="*/ 1457 w 3756"/>
                <a:gd name="T7" fmla="*/ 2929 h 3186"/>
                <a:gd name="T8" fmla="*/ 1481 w 3756"/>
                <a:gd name="T9" fmla="*/ 2941 h 3186"/>
                <a:gd name="T10" fmla="*/ 2288 w 3756"/>
                <a:gd name="T11" fmla="*/ 2937 h 3186"/>
                <a:gd name="T12" fmla="*/ 2304 w 3756"/>
                <a:gd name="T13" fmla="*/ 2921 h 3186"/>
                <a:gd name="T14" fmla="*/ 2306 w 3756"/>
                <a:gd name="T15" fmla="*/ 2905 h 3186"/>
                <a:gd name="T16" fmla="*/ 2243 w 3756"/>
                <a:gd name="T17" fmla="*/ 2560 h 3186"/>
                <a:gd name="T18" fmla="*/ 2233 w 3756"/>
                <a:gd name="T19" fmla="*/ 2542 h 3186"/>
                <a:gd name="T20" fmla="*/ 2214 w 3756"/>
                <a:gd name="T21" fmla="*/ 2534 h 3186"/>
                <a:gd name="T22" fmla="*/ 585 w 3756"/>
                <a:gd name="T23" fmla="*/ 305 h 3186"/>
                <a:gd name="T24" fmla="*/ 560 w 3756"/>
                <a:gd name="T25" fmla="*/ 314 h 3186"/>
                <a:gd name="T26" fmla="*/ 544 w 3756"/>
                <a:gd name="T27" fmla="*/ 336 h 3186"/>
                <a:gd name="T28" fmla="*/ 542 w 3756"/>
                <a:gd name="T29" fmla="*/ 1890 h 3186"/>
                <a:gd name="T30" fmla="*/ 553 w 3756"/>
                <a:gd name="T31" fmla="*/ 1921 h 3186"/>
                <a:gd name="T32" fmla="*/ 3188 w 3756"/>
                <a:gd name="T33" fmla="*/ 1930 h 3186"/>
                <a:gd name="T34" fmla="*/ 3211 w 3756"/>
                <a:gd name="T35" fmla="*/ 1906 h 3186"/>
                <a:gd name="T36" fmla="*/ 3214 w 3756"/>
                <a:gd name="T37" fmla="*/ 350 h 3186"/>
                <a:gd name="T38" fmla="*/ 3206 w 3756"/>
                <a:gd name="T39" fmla="*/ 324 h 3186"/>
                <a:gd name="T40" fmla="*/ 3185 w 3756"/>
                <a:gd name="T41" fmla="*/ 308 h 3186"/>
                <a:gd name="T42" fmla="*/ 585 w 3756"/>
                <a:gd name="T43" fmla="*/ 305 h 3186"/>
                <a:gd name="T44" fmla="*/ 3170 w 3756"/>
                <a:gd name="T45" fmla="*/ 0 h 3186"/>
                <a:gd name="T46" fmla="*/ 3263 w 3756"/>
                <a:gd name="T47" fmla="*/ 13 h 3186"/>
                <a:gd name="T48" fmla="*/ 3346 w 3756"/>
                <a:gd name="T49" fmla="*/ 48 h 3186"/>
                <a:gd name="T50" fmla="*/ 3418 w 3756"/>
                <a:gd name="T51" fmla="*/ 103 h 3186"/>
                <a:gd name="T52" fmla="*/ 3473 w 3756"/>
                <a:gd name="T53" fmla="*/ 173 h 3186"/>
                <a:gd name="T54" fmla="*/ 3508 w 3756"/>
                <a:gd name="T55" fmla="*/ 256 h 3186"/>
                <a:gd name="T56" fmla="*/ 3520 w 3756"/>
                <a:gd name="T57" fmla="*/ 350 h 3186"/>
                <a:gd name="T58" fmla="*/ 3518 w 3756"/>
                <a:gd name="T59" fmla="*/ 1931 h 3186"/>
                <a:gd name="T60" fmla="*/ 3500 w 3756"/>
                <a:gd name="T61" fmla="*/ 2009 h 3186"/>
                <a:gd name="T62" fmla="*/ 3516 w 3756"/>
                <a:gd name="T63" fmla="*/ 2049 h 3186"/>
                <a:gd name="T64" fmla="*/ 3754 w 3756"/>
                <a:gd name="T65" fmla="*/ 3006 h 3186"/>
                <a:gd name="T66" fmla="*/ 3753 w 3756"/>
                <a:gd name="T67" fmla="*/ 3060 h 3186"/>
                <a:gd name="T68" fmla="*/ 3729 w 3756"/>
                <a:gd name="T69" fmla="*/ 3116 h 3186"/>
                <a:gd name="T70" fmla="*/ 3687 w 3756"/>
                <a:gd name="T71" fmla="*/ 3158 h 3186"/>
                <a:gd name="T72" fmla="*/ 3631 w 3756"/>
                <a:gd name="T73" fmla="*/ 3182 h 3186"/>
                <a:gd name="T74" fmla="*/ 157 w 3756"/>
                <a:gd name="T75" fmla="*/ 3186 h 3186"/>
                <a:gd name="T76" fmla="*/ 101 w 3756"/>
                <a:gd name="T77" fmla="*/ 3175 h 3186"/>
                <a:gd name="T78" fmla="*/ 52 w 3756"/>
                <a:gd name="T79" fmla="*/ 3146 h 3186"/>
                <a:gd name="T80" fmla="*/ 18 w 3756"/>
                <a:gd name="T81" fmla="*/ 3101 h 3186"/>
                <a:gd name="T82" fmla="*/ 1 w 3756"/>
                <a:gd name="T83" fmla="*/ 3047 h 3186"/>
                <a:gd name="T84" fmla="*/ 5 w 3756"/>
                <a:gd name="T85" fmla="*/ 2991 h 3186"/>
                <a:gd name="T86" fmla="*/ 247 w 3756"/>
                <a:gd name="T87" fmla="*/ 2028 h 3186"/>
                <a:gd name="T88" fmla="*/ 245 w 3756"/>
                <a:gd name="T89" fmla="*/ 1970 h 3186"/>
                <a:gd name="T90" fmla="*/ 236 w 3756"/>
                <a:gd name="T91" fmla="*/ 1890 h 3186"/>
                <a:gd name="T92" fmla="*/ 239 w 3756"/>
                <a:gd name="T93" fmla="*/ 302 h 3186"/>
                <a:gd name="T94" fmla="*/ 263 w 3756"/>
                <a:gd name="T95" fmla="*/ 214 h 3186"/>
                <a:gd name="T96" fmla="*/ 308 w 3756"/>
                <a:gd name="T97" fmla="*/ 136 h 3186"/>
                <a:gd name="T98" fmla="*/ 372 w 3756"/>
                <a:gd name="T99" fmla="*/ 73 h 3186"/>
                <a:gd name="T100" fmla="*/ 450 w 3756"/>
                <a:gd name="T101" fmla="*/ 27 h 3186"/>
                <a:gd name="T102" fmla="*/ 538 w 3756"/>
                <a:gd name="T103" fmla="*/ 3 h 3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756" h="3186">
                  <a:moveTo>
                    <a:pt x="1542" y="2534"/>
                  </a:moveTo>
                  <a:lnTo>
                    <a:pt x="1532" y="2536"/>
                  </a:lnTo>
                  <a:lnTo>
                    <a:pt x="1523" y="2542"/>
                  </a:lnTo>
                  <a:lnTo>
                    <a:pt x="1516" y="2550"/>
                  </a:lnTo>
                  <a:lnTo>
                    <a:pt x="1513" y="2560"/>
                  </a:lnTo>
                  <a:lnTo>
                    <a:pt x="1450" y="2904"/>
                  </a:lnTo>
                  <a:lnTo>
                    <a:pt x="1451" y="2917"/>
                  </a:lnTo>
                  <a:lnTo>
                    <a:pt x="1457" y="2929"/>
                  </a:lnTo>
                  <a:lnTo>
                    <a:pt x="1467" y="2937"/>
                  </a:lnTo>
                  <a:lnTo>
                    <a:pt x="1481" y="2941"/>
                  </a:lnTo>
                  <a:lnTo>
                    <a:pt x="2275" y="2941"/>
                  </a:lnTo>
                  <a:lnTo>
                    <a:pt x="2288" y="2937"/>
                  </a:lnTo>
                  <a:lnTo>
                    <a:pt x="2297" y="2932"/>
                  </a:lnTo>
                  <a:lnTo>
                    <a:pt x="2304" y="2921"/>
                  </a:lnTo>
                  <a:lnTo>
                    <a:pt x="2306" y="2909"/>
                  </a:lnTo>
                  <a:lnTo>
                    <a:pt x="2306" y="2905"/>
                  </a:lnTo>
                  <a:lnTo>
                    <a:pt x="2305" y="2901"/>
                  </a:lnTo>
                  <a:lnTo>
                    <a:pt x="2243" y="2560"/>
                  </a:lnTo>
                  <a:lnTo>
                    <a:pt x="2240" y="2550"/>
                  </a:lnTo>
                  <a:lnTo>
                    <a:pt x="2233" y="2542"/>
                  </a:lnTo>
                  <a:lnTo>
                    <a:pt x="2224" y="2536"/>
                  </a:lnTo>
                  <a:lnTo>
                    <a:pt x="2214" y="2534"/>
                  </a:lnTo>
                  <a:lnTo>
                    <a:pt x="1542" y="2534"/>
                  </a:lnTo>
                  <a:close/>
                  <a:moveTo>
                    <a:pt x="585" y="305"/>
                  </a:moveTo>
                  <a:lnTo>
                    <a:pt x="571" y="308"/>
                  </a:lnTo>
                  <a:lnTo>
                    <a:pt x="560" y="314"/>
                  </a:lnTo>
                  <a:lnTo>
                    <a:pt x="550" y="324"/>
                  </a:lnTo>
                  <a:lnTo>
                    <a:pt x="544" y="336"/>
                  </a:lnTo>
                  <a:lnTo>
                    <a:pt x="542" y="350"/>
                  </a:lnTo>
                  <a:lnTo>
                    <a:pt x="542" y="1890"/>
                  </a:lnTo>
                  <a:lnTo>
                    <a:pt x="544" y="1906"/>
                  </a:lnTo>
                  <a:lnTo>
                    <a:pt x="553" y="1921"/>
                  </a:lnTo>
                  <a:lnTo>
                    <a:pt x="567" y="1930"/>
                  </a:lnTo>
                  <a:lnTo>
                    <a:pt x="3188" y="1930"/>
                  </a:lnTo>
                  <a:lnTo>
                    <a:pt x="3202" y="1921"/>
                  </a:lnTo>
                  <a:lnTo>
                    <a:pt x="3211" y="1906"/>
                  </a:lnTo>
                  <a:lnTo>
                    <a:pt x="3214" y="1890"/>
                  </a:lnTo>
                  <a:lnTo>
                    <a:pt x="3214" y="350"/>
                  </a:lnTo>
                  <a:lnTo>
                    <a:pt x="3212" y="336"/>
                  </a:lnTo>
                  <a:lnTo>
                    <a:pt x="3206" y="324"/>
                  </a:lnTo>
                  <a:lnTo>
                    <a:pt x="3196" y="314"/>
                  </a:lnTo>
                  <a:lnTo>
                    <a:pt x="3185" y="308"/>
                  </a:lnTo>
                  <a:lnTo>
                    <a:pt x="3170" y="305"/>
                  </a:lnTo>
                  <a:lnTo>
                    <a:pt x="585" y="305"/>
                  </a:lnTo>
                  <a:close/>
                  <a:moveTo>
                    <a:pt x="585" y="0"/>
                  </a:moveTo>
                  <a:lnTo>
                    <a:pt x="3170" y="0"/>
                  </a:lnTo>
                  <a:lnTo>
                    <a:pt x="3218" y="3"/>
                  </a:lnTo>
                  <a:lnTo>
                    <a:pt x="3263" y="13"/>
                  </a:lnTo>
                  <a:lnTo>
                    <a:pt x="3306" y="27"/>
                  </a:lnTo>
                  <a:lnTo>
                    <a:pt x="3346" y="48"/>
                  </a:lnTo>
                  <a:lnTo>
                    <a:pt x="3384" y="73"/>
                  </a:lnTo>
                  <a:lnTo>
                    <a:pt x="3418" y="103"/>
                  </a:lnTo>
                  <a:lnTo>
                    <a:pt x="3448" y="136"/>
                  </a:lnTo>
                  <a:lnTo>
                    <a:pt x="3473" y="173"/>
                  </a:lnTo>
                  <a:lnTo>
                    <a:pt x="3493" y="214"/>
                  </a:lnTo>
                  <a:lnTo>
                    <a:pt x="3508" y="256"/>
                  </a:lnTo>
                  <a:lnTo>
                    <a:pt x="3517" y="302"/>
                  </a:lnTo>
                  <a:lnTo>
                    <a:pt x="3520" y="350"/>
                  </a:lnTo>
                  <a:lnTo>
                    <a:pt x="3520" y="1890"/>
                  </a:lnTo>
                  <a:lnTo>
                    <a:pt x="3518" y="1931"/>
                  </a:lnTo>
                  <a:lnTo>
                    <a:pt x="3510" y="1970"/>
                  </a:lnTo>
                  <a:lnTo>
                    <a:pt x="3500" y="2009"/>
                  </a:lnTo>
                  <a:lnTo>
                    <a:pt x="3509" y="2028"/>
                  </a:lnTo>
                  <a:lnTo>
                    <a:pt x="3516" y="2049"/>
                  </a:lnTo>
                  <a:lnTo>
                    <a:pt x="3749" y="2983"/>
                  </a:lnTo>
                  <a:lnTo>
                    <a:pt x="3754" y="3006"/>
                  </a:lnTo>
                  <a:lnTo>
                    <a:pt x="3756" y="3029"/>
                  </a:lnTo>
                  <a:lnTo>
                    <a:pt x="3753" y="3060"/>
                  </a:lnTo>
                  <a:lnTo>
                    <a:pt x="3743" y="3090"/>
                  </a:lnTo>
                  <a:lnTo>
                    <a:pt x="3729" y="3116"/>
                  </a:lnTo>
                  <a:lnTo>
                    <a:pt x="3710" y="3140"/>
                  </a:lnTo>
                  <a:lnTo>
                    <a:pt x="3687" y="3158"/>
                  </a:lnTo>
                  <a:lnTo>
                    <a:pt x="3660" y="3173"/>
                  </a:lnTo>
                  <a:lnTo>
                    <a:pt x="3631" y="3182"/>
                  </a:lnTo>
                  <a:lnTo>
                    <a:pt x="3599" y="3186"/>
                  </a:lnTo>
                  <a:lnTo>
                    <a:pt x="157" y="3186"/>
                  </a:lnTo>
                  <a:lnTo>
                    <a:pt x="129" y="3183"/>
                  </a:lnTo>
                  <a:lnTo>
                    <a:pt x="101" y="3175"/>
                  </a:lnTo>
                  <a:lnTo>
                    <a:pt x="75" y="3163"/>
                  </a:lnTo>
                  <a:lnTo>
                    <a:pt x="52" y="3146"/>
                  </a:lnTo>
                  <a:lnTo>
                    <a:pt x="33" y="3125"/>
                  </a:lnTo>
                  <a:lnTo>
                    <a:pt x="18" y="3101"/>
                  </a:lnTo>
                  <a:lnTo>
                    <a:pt x="7" y="3075"/>
                  </a:lnTo>
                  <a:lnTo>
                    <a:pt x="1" y="3047"/>
                  </a:lnTo>
                  <a:lnTo>
                    <a:pt x="0" y="3019"/>
                  </a:lnTo>
                  <a:lnTo>
                    <a:pt x="5" y="2991"/>
                  </a:lnTo>
                  <a:lnTo>
                    <a:pt x="240" y="2049"/>
                  </a:lnTo>
                  <a:lnTo>
                    <a:pt x="247" y="2028"/>
                  </a:lnTo>
                  <a:lnTo>
                    <a:pt x="256" y="2009"/>
                  </a:lnTo>
                  <a:lnTo>
                    <a:pt x="245" y="1970"/>
                  </a:lnTo>
                  <a:lnTo>
                    <a:pt x="238" y="1931"/>
                  </a:lnTo>
                  <a:lnTo>
                    <a:pt x="236" y="1890"/>
                  </a:lnTo>
                  <a:lnTo>
                    <a:pt x="236" y="350"/>
                  </a:lnTo>
                  <a:lnTo>
                    <a:pt x="239" y="302"/>
                  </a:lnTo>
                  <a:lnTo>
                    <a:pt x="248" y="256"/>
                  </a:lnTo>
                  <a:lnTo>
                    <a:pt x="263" y="214"/>
                  </a:lnTo>
                  <a:lnTo>
                    <a:pt x="283" y="173"/>
                  </a:lnTo>
                  <a:lnTo>
                    <a:pt x="308" y="136"/>
                  </a:lnTo>
                  <a:lnTo>
                    <a:pt x="338" y="103"/>
                  </a:lnTo>
                  <a:lnTo>
                    <a:pt x="372" y="73"/>
                  </a:lnTo>
                  <a:lnTo>
                    <a:pt x="409" y="48"/>
                  </a:lnTo>
                  <a:lnTo>
                    <a:pt x="450" y="27"/>
                  </a:lnTo>
                  <a:lnTo>
                    <a:pt x="493" y="13"/>
                  </a:lnTo>
                  <a:lnTo>
                    <a:pt x="538" y="3"/>
                  </a:lnTo>
                  <a:lnTo>
                    <a:pt x="5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29" name="Freeform 17"/>
            <p:cNvSpPr>
              <a:spLocks/>
            </p:cNvSpPr>
            <p:nvPr/>
          </p:nvSpPr>
          <p:spPr bwMode="auto">
            <a:xfrm>
              <a:off x="3928" y="4071"/>
              <a:ext cx="108" cy="109"/>
            </a:xfrm>
            <a:custGeom>
              <a:avLst/>
              <a:gdLst>
                <a:gd name="T0" fmla="*/ 49 w 654"/>
                <a:gd name="T1" fmla="*/ 0 h 654"/>
                <a:gd name="T2" fmla="*/ 63 w 654"/>
                <a:gd name="T3" fmla="*/ 2 h 654"/>
                <a:gd name="T4" fmla="*/ 515 w 654"/>
                <a:gd name="T5" fmla="*/ 174 h 654"/>
                <a:gd name="T6" fmla="*/ 527 w 654"/>
                <a:gd name="T7" fmla="*/ 181 h 654"/>
                <a:gd name="T8" fmla="*/ 536 w 654"/>
                <a:gd name="T9" fmla="*/ 192 h 654"/>
                <a:gd name="T10" fmla="*/ 542 w 654"/>
                <a:gd name="T11" fmla="*/ 205 h 654"/>
                <a:gd name="T12" fmla="*/ 544 w 654"/>
                <a:gd name="T13" fmla="*/ 220 h 654"/>
                <a:gd name="T14" fmla="*/ 541 w 654"/>
                <a:gd name="T15" fmla="*/ 234 h 654"/>
                <a:gd name="T16" fmla="*/ 534 w 654"/>
                <a:gd name="T17" fmla="*/ 247 h 654"/>
                <a:gd name="T18" fmla="*/ 524 w 654"/>
                <a:gd name="T19" fmla="*/ 256 h 654"/>
                <a:gd name="T20" fmla="*/ 510 w 654"/>
                <a:gd name="T21" fmla="*/ 262 h 654"/>
                <a:gd name="T22" fmla="*/ 412 w 654"/>
                <a:gd name="T23" fmla="*/ 289 h 654"/>
                <a:gd name="T24" fmla="*/ 641 w 654"/>
                <a:gd name="T25" fmla="*/ 518 h 654"/>
                <a:gd name="T26" fmla="*/ 649 w 654"/>
                <a:gd name="T27" fmla="*/ 529 h 654"/>
                <a:gd name="T28" fmla="*/ 654 w 654"/>
                <a:gd name="T29" fmla="*/ 543 h 654"/>
                <a:gd name="T30" fmla="*/ 654 w 654"/>
                <a:gd name="T31" fmla="*/ 558 h 654"/>
                <a:gd name="T32" fmla="*/ 649 w 654"/>
                <a:gd name="T33" fmla="*/ 572 h 654"/>
                <a:gd name="T34" fmla="*/ 641 w 654"/>
                <a:gd name="T35" fmla="*/ 583 h 654"/>
                <a:gd name="T36" fmla="*/ 583 w 654"/>
                <a:gd name="T37" fmla="*/ 641 h 654"/>
                <a:gd name="T38" fmla="*/ 571 w 654"/>
                <a:gd name="T39" fmla="*/ 649 h 654"/>
                <a:gd name="T40" fmla="*/ 557 w 654"/>
                <a:gd name="T41" fmla="*/ 654 h 654"/>
                <a:gd name="T42" fmla="*/ 543 w 654"/>
                <a:gd name="T43" fmla="*/ 654 h 654"/>
                <a:gd name="T44" fmla="*/ 530 w 654"/>
                <a:gd name="T45" fmla="*/ 649 h 654"/>
                <a:gd name="T46" fmla="*/ 517 w 654"/>
                <a:gd name="T47" fmla="*/ 641 h 654"/>
                <a:gd name="T48" fmla="*/ 289 w 654"/>
                <a:gd name="T49" fmla="*/ 412 h 654"/>
                <a:gd name="T50" fmla="*/ 262 w 654"/>
                <a:gd name="T51" fmla="*/ 510 h 654"/>
                <a:gd name="T52" fmla="*/ 256 w 654"/>
                <a:gd name="T53" fmla="*/ 524 h 654"/>
                <a:gd name="T54" fmla="*/ 246 w 654"/>
                <a:gd name="T55" fmla="*/ 534 h 654"/>
                <a:gd name="T56" fmla="*/ 234 w 654"/>
                <a:gd name="T57" fmla="*/ 541 h 654"/>
                <a:gd name="T58" fmla="*/ 220 w 654"/>
                <a:gd name="T59" fmla="*/ 544 h 654"/>
                <a:gd name="T60" fmla="*/ 205 w 654"/>
                <a:gd name="T61" fmla="*/ 543 h 654"/>
                <a:gd name="T62" fmla="*/ 192 w 654"/>
                <a:gd name="T63" fmla="*/ 536 h 654"/>
                <a:gd name="T64" fmla="*/ 181 w 654"/>
                <a:gd name="T65" fmla="*/ 527 h 654"/>
                <a:gd name="T66" fmla="*/ 174 w 654"/>
                <a:gd name="T67" fmla="*/ 515 h 654"/>
                <a:gd name="T68" fmla="*/ 3 w 654"/>
                <a:gd name="T69" fmla="*/ 62 h 654"/>
                <a:gd name="T70" fmla="*/ 0 w 654"/>
                <a:gd name="T71" fmla="*/ 50 h 654"/>
                <a:gd name="T72" fmla="*/ 0 w 654"/>
                <a:gd name="T73" fmla="*/ 36 h 654"/>
                <a:gd name="T74" fmla="*/ 5 w 654"/>
                <a:gd name="T75" fmla="*/ 24 h 654"/>
                <a:gd name="T76" fmla="*/ 14 w 654"/>
                <a:gd name="T77" fmla="*/ 13 h 654"/>
                <a:gd name="T78" fmla="*/ 24 w 654"/>
                <a:gd name="T79" fmla="*/ 5 h 654"/>
                <a:gd name="T80" fmla="*/ 37 w 654"/>
                <a:gd name="T81" fmla="*/ 1 h 654"/>
                <a:gd name="T82" fmla="*/ 49 w 654"/>
                <a:gd name="T83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54" h="654">
                  <a:moveTo>
                    <a:pt x="49" y="0"/>
                  </a:moveTo>
                  <a:lnTo>
                    <a:pt x="63" y="2"/>
                  </a:lnTo>
                  <a:lnTo>
                    <a:pt x="515" y="174"/>
                  </a:lnTo>
                  <a:lnTo>
                    <a:pt x="527" y="181"/>
                  </a:lnTo>
                  <a:lnTo>
                    <a:pt x="536" y="192"/>
                  </a:lnTo>
                  <a:lnTo>
                    <a:pt x="542" y="205"/>
                  </a:lnTo>
                  <a:lnTo>
                    <a:pt x="544" y="220"/>
                  </a:lnTo>
                  <a:lnTo>
                    <a:pt x="541" y="234"/>
                  </a:lnTo>
                  <a:lnTo>
                    <a:pt x="534" y="247"/>
                  </a:lnTo>
                  <a:lnTo>
                    <a:pt x="524" y="256"/>
                  </a:lnTo>
                  <a:lnTo>
                    <a:pt x="510" y="262"/>
                  </a:lnTo>
                  <a:lnTo>
                    <a:pt x="412" y="289"/>
                  </a:lnTo>
                  <a:lnTo>
                    <a:pt x="641" y="518"/>
                  </a:lnTo>
                  <a:lnTo>
                    <a:pt x="649" y="529"/>
                  </a:lnTo>
                  <a:lnTo>
                    <a:pt x="654" y="543"/>
                  </a:lnTo>
                  <a:lnTo>
                    <a:pt x="654" y="558"/>
                  </a:lnTo>
                  <a:lnTo>
                    <a:pt x="649" y="572"/>
                  </a:lnTo>
                  <a:lnTo>
                    <a:pt x="641" y="583"/>
                  </a:lnTo>
                  <a:lnTo>
                    <a:pt x="583" y="641"/>
                  </a:lnTo>
                  <a:lnTo>
                    <a:pt x="571" y="649"/>
                  </a:lnTo>
                  <a:lnTo>
                    <a:pt x="557" y="654"/>
                  </a:lnTo>
                  <a:lnTo>
                    <a:pt x="543" y="654"/>
                  </a:lnTo>
                  <a:lnTo>
                    <a:pt x="530" y="649"/>
                  </a:lnTo>
                  <a:lnTo>
                    <a:pt x="517" y="641"/>
                  </a:lnTo>
                  <a:lnTo>
                    <a:pt x="289" y="412"/>
                  </a:lnTo>
                  <a:lnTo>
                    <a:pt x="262" y="510"/>
                  </a:lnTo>
                  <a:lnTo>
                    <a:pt x="256" y="524"/>
                  </a:lnTo>
                  <a:lnTo>
                    <a:pt x="246" y="534"/>
                  </a:lnTo>
                  <a:lnTo>
                    <a:pt x="234" y="541"/>
                  </a:lnTo>
                  <a:lnTo>
                    <a:pt x="220" y="544"/>
                  </a:lnTo>
                  <a:lnTo>
                    <a:pt x="205" y="543"/>
                  </a:lnTo>
                  <a:lnTo>
                    <a:pt x="192" y="536"/>
                  </a:lnTo>
                  <a:lnTo>
                    <a:pt x="181" y="527"/>
                  </a:lnTo>
                  <a:lnTo>
                    <a:pt x="174" y="515"/>
                  </a:lnTo>
                  <a:lnTo>
                    <a:pt x="3" y="62"/>
                  </a:lnTo>
                  <a:lnTo>
                    <a:pt x="0" y="50"/>
                  </a:lnTo>
                  <a:lnTo>
                    <a:pt x="0" y="36"/>
                  </a:lnTo>
                  <a:lnTo>
                    <a:pt x="5" y="24"/>
                  </a:lnTo>
                  <a:lnTo>
                    <a:pt x="14" y="13"/>
                  </a:lnTo>
                  <a:lnTo>
                    <a:pt x="24" y="5"/>
                  </a:lnTo>
                  <a:lnTo>
                    <a:pt x="37" y="1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</p:grpSp>
      <p:sp>
        <p:nvSpPr>
          <p:cNvPr id="30" name="양쪽 모서리가 둥근 사각형 29"/>
          <p:cNvSpPr/>
          <p:nvPr/>
        </p:nvSpPr>
        <p:spPr>
          <a:xfrm>
            <a:off x="0" y="0"/>
            <a:ext cx="12192000" cy="91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/>
          <a:lstStyle/>
          <a:p>
            <a:pPr lvl="0">
              <a:lnSpc>
                <a:spcPct val="150000"/>
              </a:lnSpc>
            </a:pPr>
            <a:endParaRPr lang="en-US" altLang="ko-KR" sz="1200" dirty="0">
              <a:solidFill>
                <a:schemeClr val="bg1"/>
              </a:solidFill>
              <a:latin typeface="맑은 고딕" panose="020B0503020000020004" pitchFamily="50" charset="-127"/>
            </a:endParaRPr>
          </a:p>
        </p:txBody>
      </p:sp>
      <p:sp>
        <p:nvSpPr>
          <p:cNvPr id="31" name="양쪽 모서리가 둥근 사각형 30"/>
          <p:cNvSpPr/>
          <p:nvPr/>
        </p:nvSpPr>
        <p:spPr>
          <a:xfrm>
            <a:off x="0" y="-1"/>
            <a:ext cx="12192000" cy="900000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F71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00" rIns="180000" rtlCol="0" anchor="ctr"/>
          <a:lstStyle/>
          <a:p>
            <a:pPr lvl="0"/>
            <a:r>
              <a:rPr lang="en-US" altLang="ko-KR" sz="2400" i="1" dirty="0">
                <a:solidFill>
                  <a:prstClr val="white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3200" b="1" i="1" dirty="0" smtClean="0">
                <a:solidFill>
                  <a:prstClr val="white"/>
                </a:solidFill>
                <a:cs typeface="Aharoni" panose="02010803020104030203" pitchFamily="2" charset="-79"/>
              </a:rPr>
              <a:t>PRESENTATION</a:t>
            </a:r>
            <a:endParaRPr lang="en-US" altLang="ko-KR" sz="3200" b="1" i="1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50948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양쪽 모서리가 둥근 사각형 8"/>
          <p:cNvSpPr/>
          <p:nvPr/>
        </p:nvSpPr>
        <p:spPr>
          <a:xfrm>
            <a:off x="7700519" y="1684519"/>
            <a:ext cx="3759961" cy="1192793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2D2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/>
          <a:lstStyle/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prstClr val="white"/>
                </a:solidFill>
              </a:rPr>
              <a:t>Microsoft Office PowerPoint is the presentation program used the most in the world</a:t>
            </a:r>
            <a:r>
              <a:rPr lang="en-US" altLang="ko-KR" sz="1200" dirty="0" smtClean="0">
                <a:solidFill>
                  <a:prstClr val="white"/>
                </a:solidFill>
              </a:rPr>
              <a:t>.</a:t>
            </a:r>
            <a:endParaRPr lang="en-US" altLang="ko-KR" sz="1200" dirty="0">
              <a:solidFill>
                <a:prstClr val="white"/>
              </a:solidFill>
            </a:endParaRPr>
          </a:p>
        </p:txBody>
      </p:sp>
      <p:sp>
        <p:nvSpPr>
          <p:cNvPr id="30" name="양쪽 모서리가 둥근 사각형 29"/>
          <p:cNvSpPr/>
          <p:nvPr/>
        </p:nvSpPr>
        <p:spPr>
          <a:xfrm>
            <a:off x="0" y="0"/>
            <a:ext cx="12192000" cy="91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/>
          <a:lstStyle/>
          <a:p>
            <a:pPr>
              <a:lnSpc>
                <a:spcPct val="150000"/>
              </a:lnSpc>
            </a:pPr>
            <a:endParaRPr lang="en-US" altLang="ko-KR" sz="1200" dirty="0">
              <a:solidFill>
                <a:prstClr val="white"/>
              </a:solidFill>
            </a:endParaRPr>
          </a:p>
        </p:txBody>
      </p:sp>
      <p:sp>
        <p:nvSpPr>
          <p:cNvPr id="31" name="양쪽 모서리가 둥근 사각형 30"/>
          <p:cNvSpPr/>
          <p:nvPr/>
        </p:nvSpPr>
        <p:spPr>
          <a:xfrm>
            <a:off x="0" y="-1"/>
            <a:ext cx="12192000" cy="900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00" rIns="180000" rtlCol="0" anchor="ctr"/>
          <a:lstStyle/>
          <a:p>
            <a:r>
              <a:rPr lang="en-US" altLang="ko-KR" sz="2400" i="1" dirty="0">
                <a:solidFill>
                  <a:prstClr val="white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3200" b="1" i="1" dirty="0" smtClean="0">
                <a:solidFill>
                  <a:prstClr val="white"/>
                </a:solidFill>
                <a:cs typeface="Aharoni" panose="02010803020104030203" pitchFamily="2" charset="-79"/>
              </a:rPr>
              <a:t>PRESENTATION</a:t>
            </a:r>
            <a:endParaRPr lang="en-US" altLang="ko-KR" sz="3200" b="1" i="1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grpSp>
        <p:nvGrpSpPr>
          <p:cNvPr id="23" name="그룹 22"/>
          <p:cNvGrpSpPr/>
          <p:nvPr/>
        </p:nvGrpSpPr>
        <p:grpSpPr>
          <a:xfrm>
            <a:off x="619551" y="1445619"/>
            <a:ext cx="6345983" cy="1305002"/>
            <a:chOff x="4944663" y="2527823"/>
            <a:chExt cx="6345983" cy="1305002"/>
          </a:xfrm>
        </p:grpSpPr>
        <p:sp>
          <p:nvSpPr>
            <p:cNvPr id="32" name="타원 31"/>
            <p:cNvSpPr/>
            <p:nvPr/>
          </p:nvSpPr>
          <p:spPr>
            <a:xfrm>
              <a:off x="4944663" y="2812755"/>
              <a:ext cx="1020068" cy="102007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>
                <a:solidFill>
                  <a:schemeClr val="bg1"/>
                </a:solidFill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4987153" y="3183412"/>
              <a:ext cx="909527" cy="273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900" b="1" dirty="0">
                  <a:solidFill>
                    <a:schemeClr val="bg1"/>
                  </a:solidFill>
                </a:rPr>
                <a:t>CONTENTS </a:t>
              </a:r>
              <a:r>
                <a:rPr lang="en-US" altLang="ko-KR" sz="900" b="1" dirty="0" smtClean="0">
                  <a:solidFill>
                    <a:schemeClr val="bg1"/>
                  </a:solidFill>
                </a:rPr>
                <a:t>A</a:t>
              </a:r>
              <a:endParaRPr lang="en-US" altLang="ko-KR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타원 33"/>
            <p:cNvSpPr/>
            <p:nvPr/>
          </p:nvSpPr>
          <p:spPr>
            <a:xfrm>
              <a:off x="6276142" y="2812755"/>
              <a:ext cx="1020068" cy="102007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>
                <a:solidFill>
                  <a:schemeClr val="bg1"/>
                </a:solidFill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6331970" y="3183412"/>
              <a:ext cx="909527" cy="273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900" b="1" dirty="0">
                  <a:solidFill>
                    <a:schemeClr val="bg1"/>
                  </a:solidFill>
                </a:rPr>
                <a:t>CONTENTS </a:t>
              </a:r>
              <a:r>
                <a:rPr lang="en-US" altLang="ko-KR" sz="900" b="1" dirty="0" smtClean="0">
                  <a:solidFill>
                    <a:schemeClr val="bg1"/>
                  </a:solidFill>
                </a:rPr>
                <a:t>B</a:t>
              </a:r>
              <a:endParaRPr lang="en-US" altLang="ko-KR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타원 35"/>
            <p:cNvSpPr/>
            <p:nvPr/>
          </p:nvSpPr>
          <p:spPr>
            <a:xfrm>
              <a:off x="7607620" y="2812755"/>
              <a:ext cx="1020068" cy="102007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>
                <a:solidFill>
                  <a:schemeClr val="bg1"/>
                </a:solidFill>
              </a:endParaRPr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7662890" y="3167944"/>
              <a:ext cx="909527" cy="273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900" b="1" dirty="0">
                  <a:solidFill>
                    <a:schemeClr val="bg1"/>
                  </a:solidFill>
                </a:rPr>
                <a:t>CONTENTS </a:t>
              </a:r>
              <a:r>
                <a:rPr lang="en-US" altLang="ko-KR" sz="900" b="1" dirty="0" smtClean="0">
                  <a:solidFill>
                    <a:schemeClr val="bg1"/>
                  </a:solidFill>
                </a:rPr>
                <a:t>C</a:t>
              </a:r>
              <a:endParaRPr lang="en-US" altLang="ko-KR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타원 37"/>
            <p:cNvSpPr/>
            <p:nvPr/>
          </p:nvSpPr>
          <p:spPr>
            <a:xfrm>
              <a:off x="8939099" y="2812755"/>
              <a:ext cx="1020068" cy="102007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>
                <a:solidFill>
                  <a:schemeClr val="bg1"/>
                </a:solidFill>
              </a:endParaRPr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8956167" y="3183412"/>
              <a:ext cx="981404" cy="273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900" b="1" dirty="0">
                  <a:solidFill>
                    <a:schemeClr val="bg1"/>
                  </a:solidFill>
                </a:rPr>
                <a:t>CONTENTS </a:t>
              </a:r>
              <a:r>
                <a:rPr lang="en-US" altLang="ko-KR" sz="900" b="1" dirty="0" smtClean="0">
                  <a:solidFill>
                    <a:schemeClr val="bg1"/>
                  </a:solidFill>
                </a:rPr>
                <a:t>D</a:t>
              </a:r>
              <a:endParaRPr lang="en-US" altLang="ko-KR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40" name="타원 39"/>
            <p:cNvSpPr/>
            <p:nvPr/>
          </p:nvSpPr>
          <p:spPr>
            <a:xfrm>
              <a:off x="10270578" y="2812755"/>
              <a:ext cx="1020068" cy="102007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>
                <a:solidFill>
                  <a:schemeClr val="bg1"/>
                </a:solidFill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10333167" y="3183412"/>
              <a:ext cx="909527" cy="273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900" b="1" dirty="0">
                  <a:solidFill>
                    <a:schemeClr val="bg1"/>
                  </a:solidFill>
                </a:rPr>
                <a:t>CONTENTS </a:t>
              </a:r>
              <a:r>
                <a:rPr lang="en-US" altLang="ko-KR" sz="900" b="1" dirty="0" smtClean="0">
                  <a:solidFill>
                    <a:schemeClr val="bg1"/>
                  </a:solidFill>
                </a:rPr>
                <a:t>E</a:t>
              </a:r>
              <a:endParaRPr lang="en-US" altLang="ko-KR" sz="900" b="1" dirty="0">
                <a:solidFill>
                  <a:schemeClr val="bg1"/>
                </a:solidFill>
              </a:endParaRPr>
            </a:p>
          </p:txBody>
        </p:sp>
        <p:grpSp>
          <p:nvGrpSpPr>
            <p:cNvPr id="42" name="그룹 41"/>
            <p:cNvGrpSpPr/>
            <p:nvPr/>
          </p:nvGrpSpPr>
          <p:grpSpPr>
            <a:xfrm>
              <a:off x="7372282" y="3214371"/>
              <a:ext cx="159267" cy="233077"/>
              <a:chOff x="4371840" y="2318350"/>
              <a:chExt cx="252000" cy="368787"/>
            </a:xfrm>
          </p:grpSpPr>
          <p:sp>
            <p:nvSpPr>
              <p:cNvPr id="54" name="타원 53"/>
              <p:cNvSpPr/>
              <p:nvPr/>
            </p:nvSpPr>
            <p:spPr>
              <a:xfrm>
                <a:off x="4371840" y="2389745"/>
                <a:ext cx="252000" cy="252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5" name="직사각형 54"/>
              <p:cNvSpPr/>
              <p:nvPr/>
            </p:nvSpPr>
            <p:spPr>
              <a:xfrm>
                <a:off x="4405043" y="2318350"/>
                <a:ext cx="199552" cy="3687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ko-KR" altLang="en-US" sz="700" b="1" dirty="0">
                    <a:solidFill>
                      <a:schemeClr val="bg1"/>
                    </a:solidFill>
                  </a:rPr>
                  <a:t>▶</a:t>
                </a:r>
                <a:endParaRPr lang="ko-KR" altLang="en-US" sz="1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3" name="그룹 42"/>
            <p:cNvGrpSpPr/>
            <p:nvPr/>
          </p:nvGrpSpPr>
          <p:grpSpPr>
            <a:xfrm>
              <a:off x="6036471" y="3220595"/>
              <a:ext cx="159267" cy="233077"/>
              <a:chOff x="4371840" y="2318350"/>
              <a:chExt cx="252000" cy="368787"/>
            </a:xfrm>
          </p:grpSpPr>
          <p:sp>
            <p:nvSpPr>
              <p:cNvPr id="52" name="타원 51"/>
              <p:cNvSpPr/>
              <p:nvPr/>
            </p:nvSpPr>
            <p:spPr>
              <a:xfrm>
                <a:off x="4371840" y="2389745"/>
                <a:ext cx="252000" cy="252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직사각형 52"/>
              <p:cNvSpPr/>
              <p:nvPr/>
            </p:nvSpPr>
            <p:spPr>
              <a:xfrm>
                <a:off x="4405043" y="2318350"/>
                <a:ext cx="199552" cy="3687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ko-KR" altLang="en-US" sz="700" b="1" dirty="0">
                    <a:solidFill>
                      <a:schemeClr val="bg1"/>
                    </a:solidFill>
                  </a:rPr>
                  <a:t>▶</a:t>
                </a:r>
                <a:endParaRPr lang="ko-KR" altLang="en-US" sz="1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4" name="그룹 43"/>
            <p:cNvGrpSpPr/>
            <p:nvPr/>
          </p:nvGrpSpPr>
          <p:grpSpPr>
            <a:xfrm>
              <a:off x="8711927" y="3208147"/>
              <a:ext cx="159267" cy="233077"/>
              <a:chOff x="4371840" y="2318350"/>
              <a:chExt cx="252000" cy="368787"/>
            </a:xfrm>
          </p:grpSpPr>
          <p:sp>
            <p:nvSpPr>
              <p:cNvPr id="50" name="타원 49"/>
              <p:cNvSpPr/>
              <p:nvPr/>
            </p:nvSpPr>
            <p:spPr>
              <a:xfrm>
                <a:off x="4371840" y="2389745"/>
                <a:ext cx="252000" cy="252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1" name="직사각형 50"/>
              <p:cNvSpPr/>
              <p:nvPr/>
            </p:nvSpPr>
            <p:spPr>
              <a:xfrm>
                <a:off x="4405043" y="2318350"/>
                <a:ext cx="199552" cy="3687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ko-KR" altLang="en-US" sz="700" b="1" dirty="0">
                    <a:solidFill>
                      <a:schemeClr val="bg1"/>
                    </a:solidFill>
                  </a:rPr>
                  <a:t>▶</a:t>
                </a:r>
                <a:endParaRPr lang="ko-KR" altLang="en-US" sz="1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5" name="그룹 44"/>
            <p:cNvGrpSpPr/>
            <p:nvPr/>
          </p:nvGrpSpPr>
          <p:grpSpPr>
            <a:xfrm>
              <a:off x="10056041" y="3208147"/>
              <a:ext cx="159267" cy="233077"/>
              <a:chOff x="4371840" y="2318350"/>
              <a:chExt cx="252000" cy="368787"/>
            </a:xfrm>
          </p:grpSpPr>
          <p:sp>
            <p:nvSpPr>
              <p:cNvPr id="48" name="타원 47"/>
              <p:cNvSpPr/>
              <p:nvPr/>
            </p:nvSpPr>
            <p:spPr>
              <a:xfrm>
                <a:off x="4371840" y="2389745"/>
                <a:ext cx="252000" cy="252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직사각형 48"/>
              <p:cNvSpPr/>
              <p:nvPr/>
            </p:nvSpPr>
            <p:spPr>
              <a:xfrm>
                <a:off x="4405043" y="2318350"/>
                <a:ext cx="199552" cy="3687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ko-KR" altLang="en-US" sz="700" b="1" dirty="0">
                    <a:solidFill>
                      <a:schemeClr val="bg1"/>
                    </a:solidFill>
                  </a:rPr>
                  <a:t>▶</a:t>
                </a:r>
                <a:endParaRPr lang="ko-KR" altLang="en-US" sz="1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6" name="타원 45"/>
            <p:cNvSpPr/>
            <p:nvPr/>
          </p:nvSpPr>
          <p:spPr>
            <a:xfrm>
              <a:off x="9398172" y="2527823"/>
              <a:ext cx="477800" cy="4778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>
                <a:solidFill>
                  <a:schemeClr val="bg1"/>
                </a:solidFill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9362674" y="2601586"/>
              <a:ext cx="54879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dirty="0">
                  <a:solidFill>
                    <a:srgbClr val="2D2A3A"/>
                  </a:solidFill>
                </a:rPr>
                <a:t>Check point</a:t>
              </a:r>
              <a:endParaRPr lang="ko-KR" altLang="en-US" sz="200" dirty="0">
                <a:solidFill>
                  <a:srgbClr val="2D2A3A"/>
                </a:solidFill>
              </a:endParaRPr>
            </a:p>
          </p:txBody>
        </p:sp>
      </p:grpSp>
      <p:sp>
        <p:nvSpPr>
          <p:cNvPr id="56" name="양쪽 모서리가 둥근 사각형 55"/>
          <p:cNvSpPr/>
          <p:nvPr/>
        </p:nvSpPr>
        <p:spPr>
          <a:xfrm>
            <a:off x="3771183" y="3563172"/>
            <a:ext cx="3759961" cy="1192793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2D2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/>
          <a:lstStyle/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prstClr val="white"/>
                </a:solidFill>
              </a:rPr>
              <a:t>Microsoft Office PowerPoint is the presentation program used the most in the world</a:t>
            </a:r>
            <a:r>
              <a:rPr lang="en-US" altLang="ko-KR" sz="1200" dirty="0" smtClean="0">
                <a:solidFill>
                  <a:prstClr val="white"/>
                </a:solidFill>
              </a:rPr>
              <a:t>.</a:t>
            </a:r>
            <a:endParaRPr lang="en-US" altLang="ko-KR" sz="1200" dirty="0">
              <a:solidFill>
                <a:prstClr val="white"/>
              </a:solidFill>
            </a:endParaRPr>
          </a:p>
        </p:txBody>
      </p:sp>
      <p:sp>
        <p:nvSpPr>
          <p:cNvPr id="57" name="양쪽 모서리가 둥근 사각형 56"/>
          <p:cNvSpPr/>
          <p:nvPr/>
        </p:nvSpPr>
        <p:spPr>
          <a:xfrm>
            <a:off x="3771182" y="4935061"/>
            <a:ext cx="3759961" cy="1192793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2D2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/>
          <a:lstStyle/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prstClr val="white"/>
                </a:solidFill>
              </a:rPr>
              <a:t>Microsoft Office PowerPoint is the presentation program used the most in the world</a:t>
            </a:r>
            <a:r>
              <a:rPr lang="en-US" altLang="ko-KR" sz="1200" dirty="0" smtClean="0">
                <a:solidFill>
                  <a:prstClr val="white"/>
                </a:solidFill>
              </a:rPr>
              <a:t>.</a:t>
            </a:r>
            <a:endParaRPr lang="en-US" altLang="ko-KR" sz="1200" dirty="0">
              <a:solidFill>
                <a:prstClr val="white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51" r="25748" b="37328"/>
          <a:stretch/>
        </p:blipFill>
        <p:spPr>
          <a:xfrm>
            <a:off x="569617" y="3547871"/>
            <a:ext cx="2874482" cy="1188721"/>
          </a:xfrm>
          <a:prstGeom prst="rect">
            <a:avLst/>
          </a:prstGeom>
        </p:spPr>
      </p:pic>
      <p:graphicFrame>
        <p:nvGraphicFramePr>
          <p:cNvPr id="59" name="차트 58"/>
          <p:cNvGraphicFramePr/>
          <p:nvPr>
            <p:extLst>
              <p:ext uri="{D42A27DB-BD31-4B8C-83A1-F6EECF244321}">
                <p14:modId xmlns:p14="http://schemas.microsoft.com/office/powerpoint/2010/main" val="2408517436"/>
              </p:ext>
            </p:extLst>
          </p:nvPr>
        </p:nvGraphicFramePr>
        <p:xfrm>
          <a:off x="7700519" y="3513095"/>
          <a:ext cx="3987683" cy="2843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24"/>
          <a:stretch/>
        </p:blipFill>
        <p:spPr>
          <a:xfrm>
            <a:off x="560832" y="4937760"/>
            <a:ext cx="2874482" cy="119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921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직사각형 76"/>
          <p:cNvSpPr/>
          <p:nvPr/>
        </p:nvSpPr>
        <p:spPr>
          <a:xfrm>
            <a:off x="4495663" y="5062698"/>
            <a:ext cx="3002417" cy="479905"/>
          </a:xfrm>
          <a:prstGeom prst="rect">
            <a:avLst/>
          </a:prstGeom>
          <a:solidFill>
            <a:srgbClr val="2D2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lvl="1" algn="r"/>
            <a:r>
              <a:rPr lang="en-US" altLang="ko-KR" sz="1600" b="1" dirty="0">
                <a:solidFill>
                  <a:prstClr val="white"/>
                </a:solidFill>
                <a:latin typeface="+mn-ea"/>
              </a:rPr>
              <a:t>7</a:t>
            </a:r>
            <a:r>
              <a:rPr lang="en-US" altLang="ko-KR" sz="1600" b="1" dirty="0" smtClean="0">
                <a:solidFill>
                  <a:prstClr val="white"/>
                </a:solidFill>
                <a:latin typeface="+mn-ea"/>
              </a:rPr>
              <a:t>0</a:t>
            </a:r>
            <a:r>
              <a:rPr lang="en-US" altLang="ko-KR" sz="1200" dirty="0" smtClean="0">
                <a:solidFill>
                  <a:prstClr val="white"/>
                </a:solidFill>
                <a:latin typeface="+mn-ea"/>
              </a:rPr>
              <a:t>%</a:t>
            </a:r>
            <a:endParaRPr lang="en-US" altLang="ko-KR" sz="1200" dirty="0">
              <a:solidFill>
                <a:prstClr val="white"/>
              </a:solidFill>
              <a:latin typeface="+mn-ea"/>
            </a:endParaRPr>
          </a:p>
        </p:txBody>
      </p:sp>
      <p:sp>
        <p:nvSpPr>
          <p:cNvPr id="30" name="양쪽 모서리가 둥근 사각형 29"/>
          <p:cNvSpPr/>
          <p:nvPr/>
        </p:nvSpPr>
        <p:spPr>
          <a:xfrm>
            <a:off x="0" y="0"/>
            <a:ext cx="12192000" cy="91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/>
          <a:lstStyle/>
          <a:p>
            <a:pPr>
              <a:lnSpc>
                <a:spcPct val="150000"/>
              </a:lnSpc>
            </a:pPr>
            <a:endParaRPr lang="en-US" altLang="ko-KR" sz="1200" dirty="0">
              <a:solidFill>
                <a:prstClr val="white"/>
              </a:solidFill>
            </a:endParaRPr>
          </a:p>
        </p:txBody>
      </p:sp>
      <p:sp>
        <p:nvSpPr>
          <p:cNvPr id="31" name="양쪽 모서리가 둥근 사각형 30"/>
          <p:cNvSpPr/>
          <p:nvPr/>
        </p:nvSpPr>
        <p:spPr>
          <a:xfrm>
            <a:off x="0" y="-1"/>
            <a:ext cx="12192000" cy="900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00" rIns="180000" rtlCol="0" anchor="ctr"/>
          <a:lstStyle/>
          <a:p>
            <a:r>
              <a:rPr lang="en-US" altLang="ko-KR" sz="2400" i="1" dirty="0">
                <a:solidFill>
                  <a:prstClr val="white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3200" b="1" i="1" dirty="0" smtClean="0">
                <a:solidFill>
                  <a:prstClr val="white"/>
                </a:solidFill>
                <a:cs typeface="Aharoni" panose="02010803020104030203" pitchFamily="2" charset="-79"/>
              </a:rPr>
              <a:t>PRESENTATION</a:t>
            </a:r>
            <a:endParaRPr lang="en-US" altLang="ko-KR" sz="3200" b="1" i="1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26" y="1544281"/>
            <a:ext cx="3014608" cy="199916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472" y="1544281"/>
            <a:ext cx="3014608" cy="1999161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917" y="1544281"/>
            <a:ext cx="2988075" cy="1989429"/>
          </a:xfrm>
          <a:prstGeom prst="rect">
            <a:avLst/>
          </a:prstGeom>
        </p:spPr>
      </p:pic>
      <p:grpSp>
        <p:nvGrpSpPr>
          <p:cNvPr id="11" name="그룹 10"/>
          <p:cNvGrpSpPr/>
          <p:nvPr/>
        </p:nvGrpSpPr>
        <p:grpSpPr>
          <a:xfrm>
            <a:off x="970026" y="3543442"/>
            <a:ext cx="3024000" cy="1845041"/>
            <a:chOff x="970026" y="3629167"/>
            <a:chExt cx="3024000" cy="2141206"/>
          </a:xfrm>
        </p:grpSpPr>
        <p:sp>
          <p:nvSpPr>
            <p:cNvPr id="56" name="양쪽 모서리가 둥근 사각형 55"/>
            <p:cNvSpPr/>
            <p:nvPr/>
          </p:nvSpPr>
          <p:spPr>
            <a:xfrm>
              <a:off x="970027" y="3629167"/>
              <a:ext cx="3014608" cy="212545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2D2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>
                <a:lnSpc>
                  <a:spcPct val="150000"/>
                </a:lnSpc>
              </a:pPr>
              <a:r>
                <a:rPr lang="en-US" altLang="ko-KR" sz="1200" dirty="0">
                  <a:solidFill>
                    <a:prstClr val="white"/>
                  </a:solidFill>
                </a:rPr>
                <a:t>Microsoft Office PowerPoint is the presentation program used the most in the world</a:t>
              </a:r>
              <a:r>
                <a:rPr lang="en-US" altLang="ko-KR" sz="1200" dirty="0" smtClean="0">
                  <a:solidFill>
                    <a:prstClr val="white"/>
                  </a:solidFill>
                </a:rPr>
                <a:t>.</a:t>
              </a:r>
              <a:endParaRPr lang="en-US" altLang="ko-KR" sz="1200" dirty="0">
                <a:solidFill>
                  <a:prstClr val="white"/>
                </a:solidFill>
              </a:endParaRPr>
            </a:p>
          </p:txBody>
        </p:sp>
        <p:cxnSp>
          <p:nvCxnSpPr>
            <p:cNvPr id="61" name="직선 연결선 60"/>
            <p:cNvCxnSpPr/>
            <p:nvPr/>
          </p:nvCxnSpPr>
          <p:spPr>
            <a:xfrm>
              <a:off x="970026" y="5770373"/>
              <a:ext cx="30240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그룹 7"/>
          <p:cNvGrpSpPr/>
          <p:nvPr/>
        </p:nvGrpSpPr>
        <p:grpSpPr>
          <a:xfrm>
            <a:off x="4483472" y="3543442"/>
            <a:ext cx="3024000" cy="1284209"/>
            <a:chOff x="4483472" y="3629167"/>
            <a:chExt cx="3024000" cy="2141206"/>
          </a:xfrm>
        </p:grpSpPr>
        <p:sp>
          <p:nvSpPr>
            <p:cNvPr id="58" name="양쪽 모서리가 둥근 사각형 57"/>
            <p:cNvSpPr/>
            <p:nvPr/>
          </p:nvSpPr>
          <p:spPr>
            <a:xfrm>
              <a:off x="4483472" y="3629167"/>
              <a:ext cx="3014608" cy="212545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2D2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>
                <a:lnSpc>
                  <a:spcPct val="150000"/>
                </a:lnSpc>
              </a:pPr>
              <a:r>
                <a:rPr lang="en-US" altLang="ko-KR" sz="1200" dirty="0">
                  <a:solidFill>
                    <a:prstClr val="white"/>
                  </a:solidFill>
                </a:rPr>
                <a:t>Microsoft Office PowerPoint is the presentation program used the most in the world</a:t>
              </a:r>
              <a:r>
                <a:rPr lang="en-US" altLang="ko-KR" sz="1200" dirty="0" smtClean="0">
                  <a:solidFill>
                    <a:prstClr val="white"/>
                  </a:solidFill>
                </a:rPr>
                <a:t>.</a:t>
              </a:r>
              <a:endParaRPr lang="en-US" altLang="ko-KR" sz="1200" dirty="0">
                <a:solidFill>
                  <a:prstClr val="white"/>
                </a:solidFill>
              </a:endParaRPr>
            </a:p>
          </p:txBody>
        </p:sp>
        <p:cxnSp>
          <p:nvCxnSpPr>
            <p:cNvPr id="62" name="직선 연결선 61"/>
            <p:cNvCxnSpPr/>
            <p:nvPr/>
          </p:nvCxnSpPr>
          <p:spPr>
            <a:xfrm>
              <a:off x="4483472" y="5770373"/>
              <a:ext cx="30240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그룹 9"/>
          <p:cNvGrpSpPr/>
          <p:nvPr/>
        </p:nvGrpSpPr>
        <p:grpSpPr>
          <a:xfrm>
            <a:off x="7996917" y="3543442"/>
            <a:ext cx="3024000" cy="2308338"/>
            <a:chOff x="7996917" y="3629167"/>
            <a:chExt cx="3024000" cy="2147302"/>
          </a:xfrm>
        </p:grpSpPr>
        <p:sp>
          <p:nvSpPr>
            <p:cNvPr id="60" name="양쪽 모서리가 둥근 사각형 59"/>
            <p:cNvSpPr/>
            <p:nvPr/>
          </p:nvSpPr>
          <p:spPr>
            <a:xfrm>
              <a:off x="7996917" y="3629167"/>
              <a:ext cx="3014608" cy="212545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2D2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/>
            <a:lstStyle/>
            <a:p>
              <a:pPr>
                <a:lnSpc>
                  <a:spcPct val="150000"/>
                </a:lnSpc>
              </a:pPr>
              <a:r>
                <a:rPr lang="en-US" altLang="ko-KR" sz="1200" dirty="0">
                  <a:solidFill>
                    <a:prstClr val="white"/>
                  </a:solidFill>
                </a:rPr>
                <a:t>Microsoft Office PowerPoint is the presentation program used the most in the world</a:t>
              </a:r>
              <a:r>
                <a:rPr lang="en-US" altLang="ko-KR" sz="1200" dirty="0" smtClean="0">
                  <a:solidFill>
                    <a:prstClr val="white"/>
                  </a:solidFill>
                </a:rPr>
                <a:t>.</a:t>
              </a:r>
              <a:endParaRPr lang="en-US" altLang="ko-KR" sz="1200" dirty="0">
                <a:solidFill>
                  <a:prstClr val="white"/>
                </a:solidFill>
              </a:endParaRPr>
            </a:p>
          </p:txBody>
        </p:sp>
        <p:cxnSp>
          <p:nvCxnSpPr>
            <p:cNvPr id="63" name="직선 연결선 62"/>
            <p:cNvCxnSpPr/>
            <p:nvPr/>
          </p:nvCxnSpPr>
          <p:spPr>
            <a:xfrm>
              <a:off x="7996917" y="5776469"/>
              <a:ext cx="30240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직사각형 77"/>
          <p:cNvSpPr/>
          <p:nvPr/>
        </p:nvSpPr>
        <p:spPr>
          <a:xfrm>
            <a:off x="8018500" y="6069919"/>
            <a:ext cx="3002417" cy="478800"/>
          </a:xfrm>
          <a:prstGeom prst="rect">
            <a:avLst/>
          </a:prstGeom>
          <a:solidFill>
            <a:srgbClr val="2D2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lvl="1" algn="r"/>
            <a:r>
              <a:rPr lang="en-US" altLang="ko-KR" sz="1600" b="1" dirty="0">
                <a:solidFill>
                  <a:prstClr val="white"/>
                </a:solidFill>
                <a:latin typeface="+mn-ea"/>
              </a:rPr>
              <a:t>7</a:t>
            </a:r>
            <a:r>
              <a:rPr lang="en-US" altLang="ko-KR" sz="1600" b="1" dirty="0" smtClean="0">
                <a:solidFill>
                  <a:prstClr val="white"/>
                </a:solidFill>
                <a:latin typeface="+mn-ea"/>
              </a:rPr>
              <a:t>0</a:t>
            </a:r>
            <a:r>
              <a:rPr lang="en-US" altLang="ko-KR" sz="1200" dirty="0" smtClean="0">
                <a:solidFill>
                  <a:prstClr val="white"/>
                </a:solidFill>
                <a:latin typeface="+mn-ea"/>
              </a:rPr>
              <a:t>%</a:t>
            </a:r>
            <a:endParaRPr lang="en-US" altLang="ko-KR" sz="1200" dirty="0">
              <a:solidFill>
                <a:prstClr val="white"/>
              </a:solidFill>
              <a:latin typeface="+mn-ea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991609" y="5588897"/>
            <a:ext cx="3002417" cy="478800"/>
          </a:xfrm>
          <a:prstGeom prst="rect">
            <a:avLst/>
          </a:prstGeom>
          <a:solidFill>
            <a:srgbClr val="2D2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lvl="1" algn="r"/>
            <a:r>
              <a:rPr lang="en-US" altLang="ko-KR" sz="1600" b="1" dirty="0">
                <a:solidFill>
                  <a:prstClr val="white"/>
                </a:solidFill>
                <a:latin typeface="+mn-ea"/>
              </a:rPr>
              <a:t>7</a:t>
            </a:r>
            <a:r>
              <a:rPr lang="en-US" altLang="ko-KR" sz="1600" b="1" dirty="0" smtClean="0">
                <a:solidFill>
                  <a:prstClr val="white"/>
                </a:solidFill>
                <a:latin typeface="+mn-ea"/>
              </a:rPr>
              <a:t>0</a:t>
            </a:r>
            <a:r>
              <a:rPr lang="en-US" altLang="ko-KR" sz="1200" dirty="0" smtClean="0">
                <a:solidFill>
                  <a:prstClr val="white"/>
                </a:solidFill>
                <a:latin typeface="+mn-ea"/>
              </a:rPr>
              <a:t>%</a:t>
            </a:r>
            <a:endParaRPr lang="en-US" altLang="ko-KR" sz="1200" dirty="0">
              <a:solidFill>
                <a:prstClr val="white"/>
              </a:solidFill>
              <a:latin typeface="+mn-ea"/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994362" y="5588897"/>
            <a:ext cx="2158415" cy="478800"/>
          </a:xfrm>
          <a:prstGeom prst="rect">
            <a:avLst/>
          </a:prstGeom>
          <a:pattFill prst="dkVert">
            <a:fgClr>
              <a:srgbClr val="6FDEDB"/>
            </a:fgClr>
            <a:bgClr>
              <a:srgbClr val="64D8D7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lvl="1"/>
            <a:r>
              <a:rPr lang="en-US" altLang="ko-KR" sz="1200" b="1" dirty="0">
                <a:solidFill>
                  <a:prstClr val="white"/>
                </a:solidFill>
                <a:latin typeface="+mn-ea"/>
              </a:rPr>
              <a:t>CONTENTS A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4509876" y="5063803"/>
            <a:ext cx="2158415" cy="478800"/>
          </a:xfrm>
          <a:prstGeom prst="rect">
            <a:avLst/>
          </a:prstGeom>
          <a:pattFill prst="dkVert">
            <a:fgClr>
              <a:srgbClr val="6FDEDB"/>
            </a:fgClr>
            <a:bgClr>
              <a:srgbClr val="64D8D7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lvl="1"/>
            <a:r>
              <a:rPr lang="en-US" altLang="ko-KR" sz="1200" b="1" dirty="0">
                <a:solidFill>
                  <a:prstClr val="white"/>
                </a:solidFill>
                <a:latin typeface="+mn-ea"/>
              </a:rPr>
              <a:t>CONTENTS A</a:t>
            </a:r>
          </a:p>
        </p:txBody>
      </p:sp>
      <p:sp>
        <p:nvSpPr>
          <p:cNvPr id="83" name="직사각형 82"/>
          <p:cNvSpPr/>
          <p:nvPr/>
        </p:nvSpPr>
        <p:spPr>
          <a:xfrm>
            <a:off x="8018501" y="6069919"/>
            <a:ext cx="2158414" cy="478800"/>
          </a:xfrm>
          <a:prstGeom prst="rect">
            <a:avLst/>
          </a:prstGeom>
          <a:pattFill prst="dkVert">
            <a:fgClr>
              <a:srgbClr val="6FDEDB"/>
            </a:fgClr>
            <a:bgClr>
              <a:srgbClr val="64D8D7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lvl="1"/>
            <a:r>
              <a:rPr lang="en-US" altLang="ko-KR" sz="1200" b="1" dirty="0">
                <a:solidFill>
                  <a:prstClr val="white"/>
                </a:solidFill>
                <a:latin typeface="+mn-ea"/>
              </a:rPr>
              <a:t>CONTENTS A</a:t>
            </a:r>
          </a:p>
        </p:txBody>
      </p:sp>
    </p:spTree>
    <p:extLst>
      <p:ext uri="{BB962C8B-B14F-4D97-AF65-F5344CB8AC3E}">
        <p14:creationId xmlns:p14="http://schemas.microsoft.com/office/powerpoint/2010/main" val="1032860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200</Words>
  <Application>Microsoft Office PowerPoint</Application>
  <PresentationFormat>와이드스크린</PresentationFormat>
  <Paragraphs>42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Aharoni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cho</dc:creator>
  <cp:lastModifiedBy>Microsoft 계정</cp:lastModifiedBy>
  <cp:revision>50</cp:revision>
  <dcterms:created xsi:type="dcterms:W3CDTF">2017-04-20T07:21:04Z</dcterms:created>
  <dcterms:modified xsi:type="dcterms:W3CDTF">2024-05-25T15:40:38Z</dcterms:modified>
</cp:coreProperties>
</file>