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package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2" r:id="rId3"/>
    <p:sldId id="267" r:id="rId4"/>
    <p:sldId id="269" r:id="rId5"/>
    <p:sldId id="270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B98C"/>
    <a:srgbClr val="CB9563"/>
    <a:srgbClr val="D2A377"/>
    <a:srgbClr val="F4EFE9"/>
    <a:srgbClr val="EDB98A"/>
    <a:srgbClr val="00C1E6"/>
    <a:srgbClr val="FF6600"/>
    <a:srgbClr val="FF9966"/>
    <a:srgbClr val="FFD4BF"/>
    <a:srgbClr val="0095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42" autoAdjust="0"/>
    <p:restoredTop sz="94660"/>
  </p:normalViewPr>
  <p:slideViewPr>
    <p:cSldViewPr snapToGrid="0">
      <p:cViewPr varScale="1">
        <p:scale>
          <a:sx n="88" d="100"/>
          <a:sy n="88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spPr>
            <a:solidFill>
              <a:schemeClr val="accent1"/>
            </a:solidFill>
            <a:ln w="1905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9999"/>
              </a:solidFill>
              <a:ln w="19050"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5FD0D4"/>
              </a:solidFill>
              <a:ln w="19050"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데이터1</c:v>
                </c:pt>
                <c:pt idx="1">
                  <c:v>데이터2</c:v>
                </c:pt>
                <c:pt idx="2">
                  <c:v>데이터3</c:v>
                </c:pt>
                <c:pt idx="3">
                  <c:v>데이터4</c:v>
                </c:pt>
                <c:pt idx="4">
                  <c:v>데이터5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20</c:v>
                </c:pt>
                <c:pt idx="2">
                  <c:v>8</c:v>
                </c:pt>
                <c:pt idx="3">
                  <c:v>7</c:v>
                </c:pt>
                <c:pt idx="4">
                  <c:v>30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54500064"/>
        <c:axId val="154497888"/>
      </c:barChart>
      <c:catAx>
        <c:axId val="154500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54497888"/>
        <c:crosses val="autoZero"/>
        <c:auto val="1"/>
        <c:lblAlgn val="ctr"/>
        <c:lblOffset val="100"/>
        <c:noMultiLvlLbl val="0"/>
      </c:catAx>
      <c:valAx>
        <c:axId val="15449788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54500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ln w="28575" cap="rnd">
              <a:solidFill>
                <a:srgbClr val="96E8E6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bg1"/>
              </a:solidFill>
              <a:ln w="19050">
                <a:solidFill>
                  <a:srgbClr val="96E8E6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1월</c:v>
                </c:pt>
                <c:pt idx="1">
                  <c:v>2월</c:v>
                </c:pt>
                <c:pt idx="2">
                  <c:v>3월</c:v>
                </c:pt>
                <c:pt idx="3">
                  <c:v>4월</c:v>
                </c:pt>
                <c:pt idx="4">
                  <c:v>5월</c:v>
                </c:pt>
                <c:pt idx="5">
                  <c:v>6월</c:v>
                </c:pt>
                <c:pt idx="6">
                  <c:v>7월</c:v>
                </c:pt>
                <c:pt idx="7">
                  <c:v>8월</c:v>
                </c:pt>
                <c:pt idx="8">
                  <c:v>9월</c:v>
                </c:pt>
                <c:pt idx="9">
                  <c:v>10월</c:v>
                </c:pt>
                <c:pt idx="10">
                  <c:v>11월</c:v>
                </c:pt>
                <c:pt idx="11">
                  <c:v>12월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3.5</c:v>
                </c:pt>
                <c:pt idx="3">
                  <c:v>5.2</c:v>
                </c:pt>
                <c:pt idx="4">
                  <c:v>4.5</c:v>
                </c:pt>
                <c:pt idx="5">
                  <c:v>6.2</c:v>
                </c:pt>
                <c:pt idx="6">
                  <c:v>6.1</c:v>
                </c:pt>
                <c:pt idx="7">
                  <c:v>4.8</c:v>
                </c:pt>
                <c:pt idx="8">
                  <c:v>3.7</c:v>
                </c:pt>
                <c:pt idx="9">
                  <c:v>3.1</c:v>
                </c:pt>
                <c:pt idx="10">
                  <c:v>2.5</c:v>
                </c:pt>
                <c:pt idx="11">
                  <c:v>1.8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circle"/>
            <c:size val="9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bg1"/>
                </a:solidFill>
              </a:ln>
            </c:spPr>
          </c:marker>
          <c:cat>
            <c:strRef>
              <c:f>Sheet1!$A$2:$A$13</c:f>
              <c:strCache>
                <c:ptCount val="12"/>
                <c:pt idx="0">
                  <c:v>1월</c:v>
                </c:pt>
                <c:pt idx="1">
                  <c:v>2월</c:v>
                </c:pt>
                <c:pt idx="2">
                  <c:v>3월</c:v>
                </c:pt>
                <c:pt idx="3">
                  <c:v>4월</c:v>
                </c:pt>
                <c:pt idx="4">
                  <c:v>5월</c:v>
                </c:pt>
                <c:pt idx="5">
                  <c:v>6월</c:v>
                </c:pt>
                <c:pt idx="6">
                  <c:v>7월</c:v>
                </c:pt>
                <c:pt idx="7">
                  <c:v>8월</c:v>
                </c:pt>
                <c:pt idx="8">
                  <c:v>9월</c:v>
                </c:pt>
                <c:pt idx="9">
                  <c:v>10월</c:v>
                </c:pt>
                <c:pt idx="10">
                  <c:v>11월</c:v>
                </c:pt>
                <c:pt idx="11">
                  <c:v>12월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1.8</c:v>
                </c:pt>
                <c:pt idx="5">
                  <c:v>3.1</c:v>
                </c:pt>
                <c:pt idx="6">
                  <c:v>3.5</c:v>
                </c:pt>
                <c:pt idx="7">
                  <c:v>5.0999999999999996</c:v>
                </c:pt>
                <c:pt idx="8">
                  <c:v>5.5</c:v>
                </c:pt>
                <c:pt idx="9">
                  <c:v>4.3</c:v>
                </c:pt>
                <c:pt idx="10">
                  <c:v>4.9000000000000004</c:v>
                </c:pt>
                <c:pt idx="11">
                  <c:v>5.8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489184"/>
        <c:axId val="322498288"/>
      </c:lineChart>
      <c:catAx>
        <c:axId val="154489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>
                <a:solidFill>
                  <a:schemeClr val="bg1">
                    <a:lumMod val="65000"/>
                  </a:schemeClr>
                </a:solidFill>
              </a:defRPr>
            </a:pPr>
            <a:endParaRPr lang="ko-KR"/>
          </a:p>
        </c:txPr>
        <c:crossAx val="322498288"/>
        <c:crosses val="autoZero"/>
        <c:auto val="1"/>
        <c:lblAlgn val="ctr"/>
        <c:lblOffset val="100"/>
        <c:noMultiLvlLbl val="0"/>
      </c:catAx>
      <c:valAx>
        <c:axId val="32249828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54489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>
              <a:lumMod val="85000"/>
            </a:schemeClr>
          </a:solidFill>
        </a:defRPr>
      </a:pPr>
      <a:endParaRPr lang="ko-K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43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390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609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140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191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95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349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277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888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434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A607-1878-474E-AFDE-19D592E59C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FB0F-4D3A-44DA-870C-E9263608B10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20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DA607-1878-474E-AFDE-19D592E59C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5FB0F-4D3A-44DA-870C-E9263608B10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912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7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자유형 19"/>
          <p:cNvSpPr/>
          <p:nvPr/>
        </p:nvSpPr>
        <p:spPr>
          <a:xfrm flipH="1">
            <a:off x="1811563" y="-5887"/>
            <a:ext cx="2017485" cy="3276950"/>
          </a:xfrm>
          <a:custGeom>
            <a:avLst/>
            <a:gdLst>
              <a:gd name="connsiteX0" fmla="*/ 3653 w 2017485"/>
              <a:gd name="connsiteY0" fmla="*/ 1761745 h 3276950"/>
              <a:gd name="connsiteX1" fmla="*/ 9445 w 2017485"/>
              <a:gd name="connsiteY1" fmla="*/ 1771068 h 3276950"/>
              <a:gd name="connsiteX2" fmla="*/ 3364 w 2017485"/>
              <a:gd name="connsiteY2" fmla="*/ 1795272 h 3276950"/>
              <a:gd name="connsiteX3" fmla="*/ 0 w 2017485"/>
              <a:gd name="connsiteY3" fmla="*/ 1188295 h 3276950"/>
              <a:gd name="connsiteX4" fmla="*/ 11965 w 2017485"/>
              <a:gd name="connsiteY4" fmla="*/ 1207558 h 3276950"/>
              <a:gd name="connsiteX5" fmla="*/ 0 w 2017485"/>
              <a:gd name="connsiteY5" fmla="*/ 1255185 h 3276950"/>
              <a:gd name="connsiteX6" fmla="*/ 51632 w 2017485"/>
              <a:gd name="connsiteY6" fmla="*/ 0 h 3276950"/>
              <a:gd name="connsiteX7" fmla="*/ 2017485 w 2017485"/>
              <a:gd name="connsiteY7" fmla="*/ 0 h 3276950"/>
              <a:gd name="connsiteX8" fmla="*/ 2017485 w 2017485"/>
              <a:gd name="connsiteY8" fmla="*/ 2937165 h 3276950"/>
              <a:gd name="connsiteX9" fmla="*/ 1677700 w 2017485"/>
              <a:gd name="connsiteY9" fmla="*/ 3276950 h 3276950"/>
              <a:gd name="connsiteX10" fmla="*/ 339785 w 2017485"/>
              <a:gd name="connsiteY10" fmla="*/ 3276950 h 3276950"/>
              <a:gd name="connsiteX11" fmla="*/ 0 w 2017485"/>
              <a:gd name="connsiteY11" fmla="*/ 2937165 h 3276950"/>
              <a:gd name="connsiteX12" fmla="*/ 0 w 2017485"/>
              <a:gd name="connsiteY12" fmla="*/ 2684155 h 3276950"/>
              <a:gd name="connsiteX13" fmla="*/ 19816 w 2017485"/>
              <a:gd name="connsiteY13" fmla="*/ 2716056 h 3276950"/>
              <a:gd name="connsiteX14" fmla="*/ 0 w 2017485"/>
              <a:gd name="connsiteY14" fmla="*/ 2575792 h 3276950"/>
              <a:gd name="connsiteX15" fmla="*/ 0 w 2017485"/>
              <a:gd name="connsiteY15" fmla="*/ 2555176 h 3276950"/>
              <a:gd name="connsiteX16" fmla="*/ 14495 w 2017485"/>
              <a:gd name="connsiteY16" fmla="*/ 2513555 h 3276950"/>
              <a:gd name="connsiteX17" fmla="*/ 3231 w 2017485"/>
              <a:gd name="connsiteY17" fmla="*/ 2425503 h 3276950"/>
              <a:gd name="connsiteX18" fmla="*/ 43684 w 2017485"/>
              <a:gd name="connsiteY18" fmla="*/ 2296923 h 3276950"/>
              <a:gd name="connsiteX19" fmla="*/ 6205 w 2017485"/>
              <a:gd name="connsiteY19" fmla="*/ 2292606 h 3276950"/>
              <a:gd name="connsiteX20" fmla="*/ 4773 w 2017485"/>
              <a:gd name="connsiteY20" fmla="*/ 2216440 h 3276950"/>
              <a:gd name="connsiteX21" fmla="*/ 6416 w 2017485"/>
              <a:gd name="connsiteY21" fmla="*/ 2198387 h 3276950"/>
              <a:gd name="connsiteX22" fmla="*/ 41512 w 2017485"/>
              <a:gd name="connsiteY22" fmla="*/ 2254886 h 3276950"/>
              <a:gd name="connsiteX23" fmla="*/ 19624 w 2017485"/>
              <a:gd name="connsiteY23" fmla="*/ 2099955 h 3276950"/>
              <a:gd name="connsiteX24" fmla="*/ 36191 w 2017485"/>
              <a:gd name="connsiteY24" fmla="*/ 2052385 h 3276950"/>
              <a:gd name="connsiteX25" fmla="*/ 24927 w 2017485"/>
              <a:gd name="connsiteY25" fmla="*/ 1964333 h 3276950"/>
              <a:gd name="connsiteX26" fmla="*/ 65380 w 2017485"/>
              <a:gd name="connsiteY26" fmla="*/ 1835753 h 3276950"/>
              <a:gd name="connsiteX27" fmla="*/ 19624 w 2017485"/>
              <a:gd name="connsiteY27" fmla="*/ 1830483 h 3276950"/>
              <a:gd name="connsiteX28" fmla="*/ 33886 w 2017485"/>
              <a:gd name="connsiteY28" fmla="*/ 1673781 h 3276950"/>
              <a:gd name="connsiteX29" fmla="*/ 14574 w 2017485"/>
              <a:gd name="connsiteY29" fmla="*/ 1750652 h 3276950"/>
              <a:gd name="connsiteX30" fmla="*/ 4372 w 2017485"/>
              <a:gd name="connsiteY30" fmla="*/ 1678437 h 3276950"/>
              <a:gd name="connsiteX31" fmla="*/ 4938 w 2017485"/>
              <a:gd name="connsiteY31" fmla="*/ 1612709 h 3276950"/>
              <a:gd name="connsiteX32" fmla="*/ 14496 w 2017485"/>
              <a:gd name="connsiteY32" fmla="*/ 1585265 h 3276950"/>
              <a:gd name="connsiteX33" fmla="*/ 3232 w 2017485"/>
              <a:gd name="connsiteY33" fmla="*/ 1497213 h 3276950"/>
              <a:gd name="connsiteX34" fmla="*/ 43685 w 2017485"/>
              <a:gd name="connsiteY34" fmla="*/ 1368633 h 3276950"/>
              <a:gd name="connsiteX35" fmla="*/ 0 w 2017485"/>
              <a:gd name="connsiteY35" fmla="*/ 1363602 h 3276950"/>
              <a:gd name="connsiteX36" fmla="*/ 0 w 2017485"/>
              <a:gd name="connsiteY36" fmla="*/ 1340608 h 3276950"/>
              <a:gd name="connsiteX37" fmla="*/ 12091 w 2017485"/>
              <a:gd name="connsiteY37" fmla="*/ 1207760 h 3276950"/>
              <a:gd name="connsiteX38" fmla="*/ 19817 w 2017485"/>
              <a:gd name="connsiteY38" fmla="*/ 1220198 h 3276950"/>
              <a:gd name="connsiteX39" fmla="*/ 0 w 2017485"/>
              <a:gd name="connsiteY39" fmla="*/ 1079927 h 3276950"/>
              <a:gd name="connsiteX40" fmla="*/ 0 w 2017485"/>
              <a:gd name="connsiteY40" fmla="*/ 1059320 h 3276950"/>
              <a:gd name="connsiteX41" fmla="*/ 14496 w 2017485"/>
              <a:gd name="connsiteY41" fmla="*/ 1017697 h 3276950"/>
              <a:gd name="connsiteX42" fmla="*/ 3232 w 2017485"/>
              <a:gd name="connsiteY42" fmla="*/ 929645 h 3276950"/>
              <a:gd name="connsiteX43" fmla="*/ 43685 w 2017485"/>
              <a:gd name="connsiteY43" fmla="*/ 801065 h 3276950"/>
              <a:gd name="connsiteX44" fmla="*/ 0 w 2017485"/>
              <a:gd name="connsiteY44" fmla="*/ 796034 h 3276950"/>
              <a:gd name="connsiteX45" fmla="*/ 0 w 2017485"/>
              <a:gd name="connsiteY45" fmla="*/ 773040 h 3276950"/>
              <a:gd name="connsiteX46" fmla="*/ 12191 w 2017485"/>
              <a:gd name="connsiteY46" fmla="*/ 639093 h 3276950"/>
              <a:gd name="connsiteX47" fmla="*/ 0 w 2017485"/>
              <a:gd name="connsiteY47" fmla="*/ 687619 h 3276950"/>
              <a:gd name="connsiteX48" fmla="*/ 0 w 2017485"/>
              <a:gd name="connsiteY48" fmla="*/ 679298 h 3276950"/>
              <a:gd name="connsiteX49" fmla="*/ 4800 w 2017485"/>
              <a:gd name="connsiteY49" fmla="*/ 548596 h 3276950"/>
              <a:gd name="connsiteX50" fmla="*/ 29010 w 2017485"/>
              <a:gd name="connsiteY50" fmla="*/ 615521 h 3276950"/>
              <a:gd name="connsiteX51" fmla="*/ 26363 w 2017485"/>
              <a:gd name="connsiteY51" fmla="*/ 474675 h 3276950"/>
              <a:gd name="connsiteX52" fmla="*/ 63503 w 2017485"/>
              <a:gd name="connsiteY52" fmla="*/ 534465 h 3276950"/>
              <a:gd name="connsiteX53" fmla="*/ 41615 w 2017485"/>
              <a:gd name="connsiteY53" fmla="*/ 379534 h 3276950"/>
              <a:gd name="connsiteX54" fmla="*/ 58182 w 2017485"/>
              <a:gd name="connsiteY54" fmla="*/ 331964 h 3276950"/>
              <a:gd name="connsiteX55" fmla="*/ 46918 w 2017485"/>
              <a:gd name="connsiteY55" fmla="*/ 243912 h 3276950"/>
              <a:gd name="connsiteX56" fmla="*/ 87371 w 2017485"/>
              <a:gd name="connsiteY56" fmla="*/ 115332 h 3276950"/>
              <a:gd name="connsiteX57" fmla="*/ 41615 w 2017485"/>
              <a:gd name="connsiteY57" fmla="*/ 110062 h 3276950"/>
              <a:gd name="connsiteX58" fmla="*/ 26001 w 2017485"/>
              <a:gd name="connsiteY58" fmla="*/ 0 h 3276950"/>
              <a:gd name="connsiteX59" fmla="*/ 44160 w 2017485"/>
              <a:gd name="connsiteY59" fmla="*/ 0 h 3276950"/>
              <a:gd name="connsiteX60" fmla="*/ 25355 w 2017485"/>
              <a:gd name="connsiteY60" fmla="*/ 74851 h 327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017485" h="3276950">
                <a:moveTo>
                  <a:pt x="3653" y="1761745"/>
                </a:moveTo>
                <a:lnTo>
                  <a:pt x="9445" y="1771068"/>
                </a:lnTo>
                <a:lnTo>
                  <a:pt x="3364" y="1795272"/>
                </a:lnTo>
                <a:close/>
                <a:moveTo>
                  <a:pt x="0" y="1188295"/>
                </a:moveTo>
                <a:lnTo>
                  <a:pt x="11965" y="1207558"/>
                </a:lnTo>
                <a:lnTo>
                  <a:pt x="0" y="1255185"/>
                </a:lnTo>
                <a:close/>
                <a:moveTo>
                  <a:pt x="51632" y="0"/>
                </a:moveTo>
                <a:lnTo>
                  <a:pt x="2017485" y="0"/>
                </a:lnTo>
                <a:lnTo>
                  <a:pt x="2017485" y="2937165"/>
                </a:lnTo>
                <a:cubicBezTo>
                  <a:pt x="2017485" y="3124823"/>
                  <a:pt x="1865358" y="3276950"/>
                  <a:pt x="1677700" y="3276950"/>
                </a:cubicBezTo>
                <a:lnTo>
                  <a:pt x="339785" y="3276950"/>
                </a:lnTo>
                <a:cubicBezTo>
                  <a:pt x="152127" y="3276950"/>
                  <a:pt x="0" y="3124823"/>
                  <a:pt x="0" y="2937165"/>
                </a:cubicBezTo>
                <a:lnTo>
                  <a:pt x="0" y="2684155"/>
                </a:lnTo>
                <a:lnTo>
                  <a:pt x="19816" y="2716056"/>
                </a:lnTo>
                <a:lnTo>
                  <a:pt x="0" y="2575792"/>
                </a:lnTo>
                <a:lnTo>
                  <a:pt x="0" y="2555176"/>
                </a:lnTo>
                <a:lnTo>
                  <a:pt x="14495" y="2513555"/>
                </a:lnTo>
                <a:lnTo>
                  <a:pt x="3231" y="2425503"/>
                </a:lnTo>
                <a:lnTo>
                  <a:pt x="43684" y="2296923"/>
                </a:lnTo>
                <a:lnTo>
                  <a:pt x="6205" y="2292606"/>
                </a:lnTo>
                <a:lnTo>
                  <a:pt x="4773" y="2216440"/>
                </a:lnTo>
                <a:lnTo>
                  <a:pt x="6416" y="2198387"/>
                </a:lnTo>
                <a:lnTo>
                  <a:pt x="41512" y="2254886"/>
                </a:lnTo>
                <a:lnTo>
                  <a:pt x="19624" y="2099955"/>
                </a:lnTo>
                <a:lnTo>
                  <a:pt x="36191" y="2052385"/>
                </a:lnTo>
                <a:lnTo>
                  <a:pt x="24927" y="1964333"/>
                </a:lnTo>
                <a:lnTo>
                  <a:pt x="65380" y="1835753"/>
                </a:lnTo>
                <a:lnTo>
                  <a:pt x="19624" y="1830483"/>
                </a:lnTo>
                <a:lnTo>
                  <a:pt x="33886" y="1673781"/>
                </a:lnTo>
                <a:lnTo>
                  <a:pt x="14574" y="1750652"/>
                </a:lnTo>
                <a:lnTo>
                  <a:pt x="4372" y="1678437"/>
                </a:lnTo>
                <a:lnTo>
                  <a:pt x="4938" y="1612709"/>
                </a:lnTo>
                <a:lnTo>
                  <a:pt x="14496" y="1585265"/>
                </a:lnTo>
                <a:lnTo>
                  <a:pt x="3232" y="1497213"/>
                </a:lnTo>
                <a:lnTo>
                  <a:pt x="43685" y="1368633"/>
                </a:lnTo>
                <a:lnTo>
                  <a:pt x="0" y="1363602"/>
                </a:lnTo>
                <a:lnTo>
                  <a:pt x="0" y="1340608"/>
                </a:lnTo>
                <a:lnTo>
                  <a:pt x="12091" y="1207760"/>
                </a:lnTo>
                <a:lnTo>
                  <a:pt x="19817" y="1220198"/>
                </a:lnTo>
                <a:lnTo>
                  <a:pt x="0" y="1079927"/>
                </a:lnTo>
                <a:lnTo>
                  <a:pt x="0" y="1059320"/>
                </a:lnTo>
                <a:lnTo>
                  <a:pt x="14496" y="1017697"/>
                </a:lnTo>
                <a:lnTo>
                  <a:pt x="3232" y="929645"/>
                </a:lnTo>
                <a:lnTo>
                  <a:pt x="43685" y="801065"/>
                </a:lnTo>
                <a:lnTo>
                  <a:pt x="0" y="796034"/>
                </a:lnTo>
                <a:lnTo>
                  <a:pt x="0" y="773040"/>
                </a:lnTo>
                <a:lnTo>
                  <a:pt x="12191" y="639093"/>
                </a:lnTo>
                <a:lnTo>
                  <a:pt x="0" y="687619"/>
                </a:lnTo>
                <a:lnTo>
                  <a:pt x="0" y="679298"/>
                </a:lnTo>
                <a:lnTo>
                  <a:pt x="4800" y="548596"/>
                </a:lnTo>
                <a:lnTo>
                  <a:pt x="29010" y="615521"/>
                </a:lnTo>
                <a:cubicBezTo>
                  <a:pt x="28125" y="568557"/>
                  <a:pt x="27249" y="521639"/>
                  <a:pt x="26363" y="474675"/>
                </a:cubicBezTo>
                <a:lnTo>
                  <a:pt x="63503" y="534465"/>
                </a:lnTo>
                <a:lnTo>
                  <a:pt x="41615" y="379534"/>
                </a:lnTo>
                <a:lnTo>
                  <a:pt x="58182" y="331964"/>
                </a:lnTo>
                <a:lnTo>
                  <a:pt x="46918" y="243912"/>
                </a:lnTo>
                <a:lnTo>
                  <a:pt x="87371" y="115332"/>
                </a:lnTo>
                <a:lnTo>
                  <a:pt x="41615" y="110062"/>
                </a:lnTo>
                <a:close/>
                <a:moveTo>
                  <a:pt x="26001" y="0"/>
                </a:moveTo>
                <a:lnTo>
                  <a:pt x="44160" y="0"/>
                </a:lnTo>
                <a:lnTo>
                  <a:pt x="25355" y="74851"/>
                </a:lnTo>
                <a:close/>
              </a:path>
            </a:pathLst>
          </a:custGeom>
          <a:solidFill>
            <a:srgbClr val="F6D2D4"/>
          </a:solidFill>
          <a:ln>
            <a:noFill/>
          </a:ln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2500992" y="3276950"/>
            <a:ext cx="638629" cy="246017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자유형 18"/>
          <p:cNvSpPr/>
          <p:nvPr/>
        </p:nvSpPr>
        <p:spPr>
          <a:xfrm>
            <a:off x="8381093" y="1"/>
            <a:ext cx="2017485" cy="3276950"/>
          </a:xfrm>
          <a:custGeom>
            <a:avLst/>
            <a:gdLst>
              <a:gd name="connsiteX0" fmla="*/ 3653 w 2017485"/>
              <a:gd name="connsiteY0" fmla="*/ 1761745 h 3276950"/>
              <a:gd name="connsiteX1" fmla="*/ 9445 w 2017485"/>
              <a:gd name="connsiteY1" fmla="*/ 1771068 h 3276950"/>
              <a:gd name="connsiteX2" fmla="*/ 3364 w 2017485"/>
              <a:gd name="connsiteY2" fmla="*/ 1795272 h 3276950"/>
              <a:gd name="connsiteX3" fmla="*/ 0 w 2017485"/>
              <a:gd name="connsiteY3" fmla="*/ 1188295 h 3276950"/>
              <a:gd name="connsiteX4" fmla="*/ 11965 w 2017485"/>
              <a:gd name="connsiteY4" fmla="*/ 1207558 h 3276950"/>
              <a:gd name="connsiteX5" fmla="*/ 0 w 2017485"/>
              <a:gd name="connsiteY5" fmla="*/ 1255185 h 3276950"/>
              <a:gd name="connsiteX6" fmla="*/ 51632 w 2017485"/>
              <a:gd name="connsiteY6" fmla="*/ 0 h 3276950"/>
              <a:gd name="connsiteX7" fmla="*/ 2017485 w 2017485"/>
              <a:gd name="connsiteY7" fmla="*/ 0 h 3276950"/>
              <a:gd name="connsiteX8" fmla="*/ 2017485 w 2017485"/>
              <a:gd name="connsiteY8" fmla="*/ 2937165 h 3276950"/>
              <a:gd name="connsiteX9" fmla="*/ 1677700 w 2017485"/>
              <a:gd name="connsiteY9" fmla="*/ 3276950 h 3276950"/>
              <a:gd name="connsiteX10" fmla="*/ 339785 w 2017485"/>
              <a:gd name="connsiteY10" fmla="*/ 3276950 h 3276950"/>
              <a:gd name="connsiteX11" fmla="*/ 0 w 2017485"/>
              <a:gd name="connsiteY11" fmla="*/ 2937165 h 3276950"/>
              <a:gd name="connsiteX12" fmla="*/ 0 w 2017485"/>
              <a:gd name="connsiteY12" fmla="*/ 2684155 h 3276950"/>
              <a:gd name="connsiteX13" fmla="*/ 19816 w 2017485"/>
              <a:gd name="connsiteY13" fmla="*/ 2716056 h 3276950"/>
              <a:gd name="connsiteX14" fmla="*/ 0 w 2017485"/>
              <a:gd name="connsiteY14" fmla="*/ 2575792 h 3276950"/>
              <a:gd name="connsiteX15" fmla="*/ 0 w 2017485"/>
              <a:gd name="connsiteY15" fmla="*/ 2555176 h 3276950"/>
              <a:gd name="connsiteX16" fmla="*/ 14495 w 2017485"/>
              <a:gd name="connsiteY16" fmla="*/ 2513555 h 3276950"/>
              <a:gd name="connsiteX17" fmla="*/ 3231 w 2017485"/>
              <a:gd name="connsiteY17" fmla="*/ 2425503 h 3276950"/>
              <a:gd name="connsiteX18" fmla="*/ 43684 w 2017485"/>
              <a:gd name="connsiteY18" fmla="*/ 2296923 h 3276950"/>
              <a:gd name="connsiteX19" fmla="*/ 6205 w 2017485"/>
              <a:gd name="connsiteY19" fmla="*/ 2292606 h 3276950"/>
              <a:gd name="connsiteX20" fmla="*/ 4773 w 2017485"/>
              <a:gd name="connsiteY20" fmla="*/ 2216440 h 3276950"/>
              <a:gd name="connsiteX21" fmla="*/ 6416 w 2017485"/>
              <a:gd name="connsiteY21" fmla="*/ 2198387 h 3276950"/>
              <a:gd name="connsiteX22" fmla="*/ 41512 w 2017485"/>
              <a:gd name="connsiteY22" fmla="*/ 2254886 h 3276950"/>
              <a:gd name="connsiteX23" fmla="*/ 19624 w 2017485"/>
              <a:gd name="connsiteY23" fmla="*/ 2099955 h 3276950"/>
              <a:gd name="connsiteX24" fmla="*/ 36191 w 2017485"/>
              <a:gd name="connsiteY24" fmla="*/ 2052385 h 3276950"/>
              <a:gd name="connsiteX25" fmla="*/ 24927 w 2017485"/>
              <a:gd name="connsiteY25" fmla="*/ 1964333 h 3276950"/>
              <a:gd name="connsiteX26" fmla="*/ 65380 w 2017485"/>
              <a:gd name="connsiteY26" fmla="*/ 1835753 h 3276950"/>
              <a:gd name="connsiteX27" fmla="*/ 19624 w 2017485"/>
              <a:gd name="connsiteY27" fmla="*/ 1830483 h 3276950"/>
              <a:gd name="connsiteX28" fmla="*/ 33886 w 2017485"/>
              <a:gd name="connsiteY28" fmla="*/ 1673781 h 3276950"/>
              <a:gd name="connsiteX29" fmla="*/ 14574 w 2017485"/>
              <a:gd name="connsiteY29" fmla="*/ 1750652 h 3276950"/>
              <a:gd name="connsiteX30" fmla="*/ 4372 w 2017485"/>
              <a:gd name="connsiteY30" fmla="*/ 1678437 h 3276950"/>
              <a:gd name="connsiteX31" fmla="*/ 4938 w 2017485"/>
              <a:gd name="connsiteY31" fmla="*/ 1612709 h 3276950"/>
              <a:gd name="connsiteX32" fmla="*/ 14496 w 2017485"/>
              <a:gd name="connsiteY32" fmla="*/ 1585265 h 3276950"/>
              <a:gd name="connsiteX33" fmla="*/ 3232 w 2017485"/>
              <a:gd name="connsiteY33" fmla="*/ 1497213 h 3276950"/>
              <a:gd name="connsiteX34" fmla="*/ 43685 w 2017485"/>
              <a:gd name="connsiteY34" fmla="*/ 1368633 h 3276950"/>
              <a:gd name="connsiteX35" fmla="*/ 0 w 2017485"/>
              <a:gd name="connsiteY35" fmla="*/ 1363602 h 3276950"/>
              <a:gd name="connsiteX36" fmla="*/ 0 w 2017485"/>
              <a:gd name="connsiteY36" fmla="*/ 1340608 h 3276950"/>
              <a:gd name="connsiteX37" fmla="*/ 12091 w 2017485"/>
              <a:gd name="connsiteY37" fmla="*/ 1207760 h 3276950"/>
              <a:gd name="connsiteX38" fmla="*/ 19817 w 2017485"/>
              <a:gd name="connsiteY38" fmla="*/ 1220198 h 3276950"/>
              <a:gd name="connsiteX39" fmla="*/ 0 w 2017485"/>
              <a:gd name="connsiteY39" fmla="*/ 1079927 h 3276950"/>
              <a:gd name="connsiteX40" fmla="*/ 0 w 2017485"/>
              <a:gd name="connsiteY40" fmla="*/ 1059320 h 3276950"/>
              <a:gd name="connsiteX41" fmla="*/ 14496 w 2017485"/>
              <a:gd name="connsiteY41" fmla="*/ 1017697 h 3276950"/>
              <a:gd name="connsiteX42" fmla="*/ 3232 w 2017485"/>
              <a:gd name="connsiteY42" fmla="*/ 929645 h 3276950"/>
              <a:gd name="connsiteX43" fmla="*/ 43685 w 2017485"/>
              <a:gd name="connsiteY43" fmla="*/ 801065 h 3276950"/>
              <a:gd name="connsiteX44" fmla="*/ 0 w 2017485"/>
              <a:gd name="connsiteY44" fmla="*/ 796034 h 3276950"/>
              <a:gd name="connsiteX45" fmla="*/ 0 w 2017485"/>
              <a:gd name="connsiteY45" fmla="*/ 773040 h 3276950"/>
              <a:gd name="connsiteX46" fmla="*/ 12191 w 2017485"/>
              <a:gd name="connsiteY46" fmla="*/ 639093 h 3276950"/>
              <a:gd name="connsiteX47" fmla="*/ 0 w 2017485"/>
              <a:gd name="connsiteY47" fmla="*/ 687619 h 3276950"/>
              <a:gd name="connsiteX48" fmla="*/ 0 w 2017485"/>
              <a:gd name="connsiteY48" fmla="*/ 679298 h 3276950"/>
              <a:gd name="connsiteX49" fmla="*/ 4800 w 2017485"/>
              <a:gd name="connsiteY49" fmla="*/ 548596 h 3276950"/>
              <a:gd name="connsiteX50" fmla="*/ 29010 w 2017485"/>
              <a:gd name="connsiteY50" fmla="*/ 615521 h 3276950"/>
              <a:gd name="connsiteX51" fmla="*/ 26363 w 2017485"/>
              <a:gd name="connsiteY51" fmla="*/ 474675 h 3276950"/>
              <a:gd name="connsiteX52" fmla="*/ 63503 w 2017485"/>
              <a:gd name="connsiteY52" fmla="*/ 534465 h 3276950"/>
              <a:gd name="connsiteX53" fmla="*/ 41615 w 2017485"/>
              <a:gd name="connsiteY53" fmla="*/ 379534 h 3276950"/>
              <a:gd name="connsiteX54" fmla="*/ 58182 w 2017485"/>
              <a:gd name="connsiteY54" fmla="*/ 331964 h 3276950"/>
              <a:gd name="connsiteX55" fmla="*/ 46918 w 2017485"/>
              <a:gd name="connsiteY55" fmla="*/ 243912 h 3276950"/>
              <a:gd name="connsiteX56" fmla="*/ 87371 w 2017485"/>
              <a:gd name="connsiteY56" fmla="*/ 115332 h 3276950"/>
              <a:gd name="connsiteX57" fmla="*/ 41615 w 2017485"/>
              <a:gd name="connsiteY57" fmla="*/ 110062 h 3276950"/>
              <a:gd name="connsiteX58" fmla="*/ 26001 w 2017485"/>
              <a:gd name="connsiteY58" fmla="*/ 0 h 3276950"/>
              <a:gd name="connsiteX59" fmla="*/ 44160 w 2017485"/>
              <a:gd name="connsiteY59" fmla="*/ 0 h 3276950"/>
              <a:gd name="connsiteX60" fmla="*/ 25355 w 2017485"/>
              <a:gd name="connsiteY60" fmla="*/ 74851 h 327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017485" h="3276950">
                <a:moveTo>
                  <a:pt x="3653" y="1761745"/>
                </a:moveTo>
                <a:lnTo>
                  <a:pt x="9445" y="1771068"/>
                </a:lnTo>
                <a:lnTo>
                  <a:pt x="3364" y="1795272"/>
                </a:lnTo>
                <a:close/>
                <a:moveTo>
                  <a:pt x="0" y="1188295"/>
                </a:moveTo>
                <a:lnTo>
                  <a:pt x="11965" y="1207558"/>
                </a:lnTo>
                <a:lnTo>
                  <a:pt x="0" y="1255185"/>
                </a:lnTo>
                <a:close/>
                <a:moveTo>
                  <a:pt x="51632" y="0"/>
                </a:moveTo>
                <a:lnTo>
                  <a:pt x="2017485" y="0"/>
                </a:lnTo>
                <a:lnTo>
                  <a:pt x="2017485" y="2937165"/>
                </a:lnTo>
                <a:cubicBezTo>
                  <a:pt x="2017485" y="3124823"/>
                  <a:pt x="1865358" y="3276950"/>
                  <a:pt x="1677700" y="3276950"/>
                </a:cubicBezTo>
                <a:lnTo>
                  <a:pt x="339785" y="3276950"/>
                </a:lnTo>
                <a:cubicBezTo>
                  <a:pt x="152127" y="3276950"/>
                  <a:pt x="0" y="3124823"/>
                  <a:pt x="0" y="2937165"/>
                </a:cubicBezTo>
                <a:lnTo>
                  <a:pt x="0" y="2684155"/>
                </a:lnTo>
                <a:lnTo>
                  <a:pt x="19816" y="2716056"/>
                </a:lnTo>
                <a:lnTo>
                  <a:pt x="0" y="2575792"/>
                </a:lnTo>
                <a:lnTo>
                  <a:pt x="0" y="2555176"/>
                </a:lnTo>
                <a:lnTo>
                  <a:pt x="14495" y="2513555"/>
                </a:lnTo>
                <a:lnTo>
                  <a:pt x="3231" y="2425503"/>
                </a:lnTo>
                <a:lnTo>
                  <a:pt x="43684" y="2296923"/>
                </a:lnTo>
                <a:lnTo>
                  <a:pt x="6205" y="2292606"/>
                </a:lnTo>
                <a:lnTo>
                  <a:pt x="4773" y="2216440"/>
                </a:lnTo>
                <a:lnTo>
                  <a:pt x="6416" y="2198387"/>
                </a:lnTo>
                <a:lnTo>
                  <a:pt x="41512" y="2254886"/>
                </a:lnTo>
                <a:lnTo>
                  <a:pt x="19624" y="2099955"/>
                </a:lnTo>
                <a:lnTo>
                  <a:pt x="36191" y="2052385"/>
                </a:lnTo>
                <a:lnTo>
                  <a:pt x="24927" y="1964333"/>
                </a:lnTo>
                <a:lnTo>
                  <a:pt x="65380" y="1835753"/>
                </a:lnTo>
                <a:lnTo>
                  <a:pt x="19624" y="1830483"/>
                </a:lnTo>
                <a:lnTo>
                  <a:pt x="33886" y="1673781"/>
                </a:lnTo>
                <a:lnTo>
                  <a:pt x="14574" y="1750652"/>
                </a:lnTo>
                <a:lnTo>
                  <a:pt x="4372" y="1678437"/>
                </a:lnTo>
                <a:lnTo>
                  <a:pt x="4938" y="1612709"/>
                </a:lnTo>
                <a:lnTo>
                  <a:pt x="14496" y="1585265"/>
                </a:lnTo>
                <a:lnTo>
                  <a:pt x="3232" y="1497213"/>
                </a:lnTo>
                <a:lnTo>
                  <a:pt x="43685" y="1368633"/>
                </a:lnTo>
                <a:lnTo>
                  <a:pt x="0" y="1363602"/>
                </a:lnTo>
                <a:lnTo>
                  <a:pt x="0" y="1340608"/>
                </a:lnTo>
                <a:lnTo>
                  <a:pt x="12091" y="1207760"/>
                </a:lnTo>
                <a:lnTo>
                  <a:pt x="19817" y="1220198"/>
                </a:lnTo>
                <a:lnTo>
                  <a:pt x="0" y="1079927"/>
                </a:lnTo>
                <a:lnTo>
                  <a:pt x="0" y="1059320"/>
                </a:lnTo>
                <a:lnTo>
                  <a:pt x="14496" y="1017697"/>
                </a:lnTo>
                <a:lnTo>
                  <a:pt x="3232" y="929645"/>
                </a:lnTo>
                <a:lnTo>
                  <a:pt x="43685" y="801065"/>
                </a:lnTo>
                <a:lnTo>
                  <a:pt x="0" y="796034"/>
                </a:lnTo>
                <a:lnTo>
                  <a:pt x="0" y="773040"/>
                </a:lnTo>
                <a:lnTo>
                  <a:pt x="12191" y="639093"/>
                </a:lnTo>
                <a:lnTo>
                  <a:pt x="0" y="687619"/>
                </a:lnTo>
                <a:lnTo>
                  <a:pt x="0" y="679298"/>
                </a:lnTo>
                <a:lnTo>
                  <a:pt x="4800" y="548596"/>
                </a:lnTo>
                <a:lnTo>
                  <a:pt x="29010" y="615521"/>
                </a:lnTo>
                <a:cubicBezTo>
                  <a:pt x="28125" y="568557"/>
                  <a:pt x="27249" y="521639"/>
                  <a:pt x="26363" y="474675"/>
                </a:cubicBezTo>
                <a:lnTo>
                  <a:pt x="63503" y="534465"/>
                </a:lnTo>
                <a:lnTo>
                  <a:pt x="41615" y="379534"/>
                </a:lnTo>
                <a:lnTo>
                  <a:pt x="58182" y="331964"/>
                </a:lnTo>
                <a:lnTo>
                  <a:pt x="46918" y="243912"/>
                </a:lnTo>
                <a:lnTo>
                  <a:pt x="87371" y="115332"/>
                </a:lnTo>
                <a:lnTo>
                  <a:pt x="41615" y="110062"/>
                </a:lnTo>
                <a:close/>
                <a:moveTo>
                  <a:pt x="26001" y="0"/>
                </a:moveTo>
                <a:lnTo>
                  <a:pt x="44160" y="0"/>
                </a:lnTo>
                <a:lnTo>
                  <a:pt x="25355" y="74851"/>
                </a:lnTo>
                <a:close/>
              </a:path>
            </a:pathLst>
          </a:custGeom>
          <a:solidFill>
            <a:srgbClr val="96E8E6"/>
          </a:solidFill>
          <a:ln>
            <a:noFill/>
          </a:ln>
          <a:effectLst>
            <a:outerShdw blurRad="330200" dist="88900" dir="8400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직사각형 47"/>
          <p:cNvSpPr/>
          <p:nvPr/>
        </p:nvSpPr>
        <p:spPr>
          <a:xfrm>
            <a:off x="9070520" y="3291081"/>
            <a:ext cx="638629" cy="246017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 rotWithShape="1">
          <a:blip r:embed="rId3"/>
          <a:srcRect b="61766"/>
          <a:stretch/>
        </p:blipFill>
        <p:spPr>
          <a:xfrm flipH="1">
            <a:off x="8200245" y="3641043"/>
            <a:ext cx="3859102" cy="3209700"/>
          </a:xfrm>
          <a:prstGeom prst="rect">
            <a:avLst/>
          </a:prstGeom>
          <a:effectLst>
            <a:outerShdw blurRad="2667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82" name="그림 81"/>
          <p:cNvPicPr>
            <a:picLocks noChangeAspect="1"/>
          </p:cNvPicPr>
          <p:nvPr/>
        </p:nvPicPr>
        <p:blipFill rotWithShape="1">
          <a:blip r:embed="rId3"/>
          <a:srcRect b="64133"/>
          <a:stretch/>
        </p:blipFill>
        <p:spPr>
          <a:xfrm>
            <a:off x="238846" y="3866015"/>
            <a:ext cx="3859102" cy="3011035"/>
          </a:xfrm>
          <a:prstGeom prst="rect">
            <a:avLst/>
          </a:prstGeom>
          <a:effectLst>
            <a:outerShdw blurRad="2794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83" name="양쪽 모서리가 둥근 사각형 82"/>
          <p:cNvSpPr/>
          <p:nvPr/>
        </p:nvSpPr>
        <p:spPr>
          <a:xfrm>
            <a:off x="9124163" y="817"/>
            <a:ext cx="531341" cy="2693773"/>
          </a:xfrm>
          <a:prstGeom prst="round2SameRect">
            <a:avLst>
              <a:gd name="adj1" fmla="val 0"/>
              <a:gd name="adj2" fmla="val 30620"/>
            </a:avLst>
          </a:prstGeom>
          <a:solidFill>
            <a:srgbClr val="96E8E6"/>
          </a:solidFill>
          <a:ln>
            <a:noFill/>
          </a:ln>
          <a:effectLst>
            <a:innerShdw blurRad="241300" dist="152400" dir="162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양쪽 모서리가 둥근 사각형 83"/>
          <p:cNvSpPr/>
          <p:nvPr/>
        </p:nvSpPr>
        <p:spPr>
          <a:xfrm>
            <a:off x="2500992" y="-5887"/>
            <a:ext cx="531341" cy="2693773"/>
          </a:xfrm>
          <a:prstGeom prst="round2SameRect">
            <a:avLst>
              <a:gd name="adj1" fmla="val 0"/>
              <a:gd name="adj2" fmla="val 30620"/>
            </a:avLst>
          </a:prstGeom>
          <a:solidFill>
            <a:srgbClr val="F6D2D4"/>
          </a:solidFill>
          <a:ln>
            <a:noFill/>
          </a:ln>
          <a:effectLst>
            <a:innerShdw blurRad="241300" dist="152400" dir="162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양쪽 모서리가 둥근 사각형 20"/>
          <p:cNvSpPr/>
          <p:nvPr/>
        </p:nvSpPr>
        <p:spPr>
          <a:xfrm>
            <a:off x="1811563" y="3022599"/>
            <a:ext cx="2017485" cy="248463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양쪽 모서리가 둥근 사각형 21"/>
          <p:cNvSpPr/>
          <p:nvPr/>
        </p:nvSpPr>
        <p:spPr>
          <a:xfrm>
            <a:off x="8381093" y="3044552"/>
            <a:ext cx="2017485" cy="248463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3916634" y="4141914"/>
            <a:ext cx="4376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i="1" dirty="0">
                <a:solidFill>
                  <a:prstClr val="black">
                    <a:lumMod val="65000"/>
                    <a:lumOff val="35000"/>
                  </a:prstClr>
                </a:solidFill>
                <a:latin typeface="+mn-ea"/>
                <a:cs typeface="Aharoni" panose="02010803020104030203" pitchFamily="2" charset="-79"/>
              </a:rPr>
              <a:t>POWER </a:t>
            </a:r>
            <a:r>
              <a:rPr lang="en-US" altLang="ko-KR" sz="36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+mn-ea"/>
                <a:cs typeface="Aharoni" panose="02010803020104030203" pitchFamily="2" charset="-79"/>
              </a:rPr>
              <a:t>POINT</a:t>
            </a:r>
          </a:p>
          <a:p>
            <a:pPr algn="ctr"/>
            <a:r>
              <a:rPr lang="en-US" altLang="ko-KR" sz="4400" b="1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+mn-ea"/>
                <a:cs typeface="Aharoni" panose="02010803020104030203" pitchFamily="2" charset="-79"/>
              </a:rPr>
              <a:t>PRESENTATION</a:t>
            </a:r>
            <a:endParaRPr lang="ko-KR" altLang="en-US" sz="4400" b="1" i="1" dirty="0">
              <a:solidFill>
                <a:prstClr val="black">
                  <a:lumMod val="65000"/>
                  <a:lumOff val="35000"/>
                </a:prst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4791596" y="1830716"/>
            <a:ext cx="286488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4400" b="1" dirty="0" smtClean="0">
                <a:ln w="12700">
                  <a:solidFill>
                    <a:prstClr val="white"/>
                  </a:solidFill>
                </a:ln>
                <a:solidFill>
                  <a:srgbClr val="F85B77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  <a:cs typeface="Aharoni" panose="02010803020104030203" pitchFamily="2" charset="-79"/>
              </a:rPr>
              <a:t>컨셉은</a:t>
            </a:r>
            <a:r>
              <a:rPr lang="en-US" altLang="ko-KR" sz="4400" b="1" dirty="0" smtClean="0">
                <a:ln w="12700">
                  <a:solidFill>
                    <a:prstClr val="white"/>
                  </a:solidFill>
                </a:ln>
                <a:solidFill>
                  <a:srgbClr val="F85B77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  <a:cs typeface="Aharoni" panose="02010803020104030203" pitchFamily="2" charset="-79"/>
              </a:rPr>
              <a:t>,</a:t>
            </a:r>
            <a:r>
              <a:rPr lang="ko-KR" altLang="en-US" sz="4400" b="1" dirty="0" smtClean="0">
                <a:ln w="12700">
                  <a:solidFill>
                    <a:prstClr val="white"/>
                  </a:solidFill>
                </a:ln>
                <a:solidFill>
                  <a:srgbClr val="F85B77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  <a:cs typeface="Aharoni" panose="02010803020104030203" pitchFamily="2" charset="-79"/>
              </a:rPr>
              <a:t> 쌍쌍바</a:t>
            </a:r>
            <a:r>
              <a:rPr lang="en-US" altLang="ko-KR" sz="4400" b="1" dirty="0" smtClean="0">
                <a:ln w="12700">
                  <a:solidFill>
                    <a:prstClr val="white"/>
                  </a:solidFill>
                </a:ln>
                <a:solidFill>
                  <a:srgbClr val="F85B77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  <a:cs typeface="Aharoni" panose="02010803020104030203" pitchFamily="2" charset="-79"/>
              </a:rPr>
              <a:t>~</a:t>
            </a:r>
            <a:endParaRPr lang="en-US" altLang="ko-KR" sz="4400" b="1" dirty="0">
              <a:ln w="12700">
                <a:solidFill>
                  <a:prstClr val="white"/>
                </a:solidFill>
              </a:ln>
              <a:solidFill>
                <a:srgbClr val="F85B77"/>
              </a:solidFill>
              <a:latin typeface="야놀자 야체 B" panose="02020603020101020101" pitchFamily="18" charset="-127"/>
              <a:ea typeface="야놀자 야체 B" panose="02020603020101020101" pitchFamily="18" charset="-127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8175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7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2835415"/>
            <a:ext cx="819151" cy="4022585"/>
          </a:xfrm>
          <a:prstGeom prst="rect">
            <a:avLst/>
          </a:prstGeom>
          <a:solidFill>
            <a:srgbClr val="F6D2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자유형 5"/>
          <p:cNvSpPr/>
          <p:nvPr/>
        </p:nvSpPr>
        <p:spPr>
          <a:xfrm rot="18000000">
            <a:off x="4497970" y="-1662030"/>
            <a:ext cx="3238500" cy="12257366"/>
          </a:xfrm>
          <a:custGeom>
            <a:avLst/>
            <a:gdLst>
              <a:gd name="connsiteX0" fmla="*/ 3238500 w 3238500"/>
              <a:gd name="connsiteY0" fmla="*/ 0 h 12257366"/>
              <a:gd name="connsiteX1" fmla="*/ 3238500 w 3238500"/>
              <a:gd name="connsiteY1" fmla="*/ 12257366 h 12257366"/>
              <a:gd name="connsiteX2" fmla="*/ 2396357 w 3238500"/>
              <a:gd name="connsiteY2" fmla="*/ 12257366 h 12257366"/>
              <a:gd name="connsiteX3" fmla="*/ 0 w 3238500"/>
              <a:gd name="connsiteY3" fmla="*/ 8106754 h 12257366"/>
              <a:gd name="connsiteX4" fmla="*/ 0 w 3238500"/>
              <a:gd name="connsiteY4" fmla="*/ 0 h 12257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38500" h="12257366">
                <a:moveTo>
                  <a:pt x="3238500" y="0"/>
                </a:moveTo>
                <a:lnTo>
                  <a:pt x="3238500" y="12257366"/>
                </a:lnTo>
                <a:lnTo>
                  <a:pt x="2396357" y="12257366"/>
                </a:lnTo>
                <a:lnTo>
                  <a:pt x="0" y="8106754"/>
                </a:lnTo>
                <a:lnTo>
                  <a:pt x="0" y="0"/>
                </a:lnTo>
                <a:close/>
              </a:path>
            </a:pathLst>
          </a:custGeom>
          <a:solidFill>
            <a:srgbClr val="F6D2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" name="직각 삼각형 2"/>
          <p:cNvSpPr/>
          <p:nvPr/>
        </p:nvSpPr>
        <p:spPr>
          <a:xfrm flipV="1">
            <a:off x="1" y="-2"/>
            <a:ext cx="1638300" cy="2762251"/>
          </a:xfrm>
          <a:prstGeom prst="rtTriangle">
            <a:avLst/>
          </a:prstGeom>
          <a:solidFill>
            <a:srgbClr val="96E8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직각 삼각형 6"/>
          <p:cNvSpPr/>
          <p:nvPr/>
        </p:nvSpPr>
        <p:spPr>
          <a:xfrm flipH="1">
            <a:off x="11830048" y="6229350"/>
            <a:ext cx="404392" cy="628650"/>
          </a:xfrm>
          <a:prstGeom prst="rtTriangle">
            <a:avLst/>
          </a:prstGeom>
          <a:solidFill>
            <a:srgbClr val="96E8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양쪽 모서리가 둥근 사각형 7"/>
          <p:cNvSpPr/>
          <p:nvPr/>
        </p:nvSpPr>
        <p:spPr>
          <a:xfrm>
            <a:off x="316496" y="935964"/>
            <a:ext cx="11601447" cy="5922036"/>
          </a:xfrm>
          <a:prstGeom prst="round2SameRect">
            <a:avLst>
              <a:gd name="adj1" fmla="val 5713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411656" y="93357"/>
            <a:ext cx="34111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4400" b="1" dirty="0" smtClean="0">
                <a:ln w="12700">
                  <a:solidFill>
                    <a:prstClr val="white"/>
                  </a:solidFill>
                </a:ln>
                <a:solidFill>
                  <a:srgbClr val="F85B77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  <a:cs typeface="Aharoni" panose="02010803020104030203" pitchFamily="2" charset="-79"/>
              </a:rPr>
              <a:t>PRESEN</a:t>
            </a:r>
            <a:r>
              <a:rPr lang="en-US" altLang="ko-KR" sz="4400" b="1" dirty="0" smtClean="0">
                <a:ln w="12700">
                  <a:solidFill>
                    <a:prstClr val="white"/>
                  </a:solidFill>
                </a:ln>
                <a:solidFill>
                  <a:srgbClr val="96E8E6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  <a:cs typeface="Aharoni" panose="02010803020104030203" pitchFamily="2" charset="-79"/>
              </a:rPr>
              <a:t>TATION</a:t>
            </a:r>
            <a:endParaRPr lang="en-US" altLang="ko-KR" sz="4400" b="1" dirty="0">
              <a:ln w="12700">
                <a:solidFill>
                  <a:prstClr val="white"/>
                </a:solidFill>
              </a:ln>
              <a:solidFill>
                <a:srgbClr val="96E8E6"/>
              </a:solidFill>
              <a:latin typeface="야놀자 야체 B" panose="02020603020101020101" pitchFamily="18" charset="-127"/>
              <a:ea typeface="야놀자 야체 B" panose="02020603020101020101" pitchFamily="18" charset="-127"/>
              <a:cs typeface="Aharoni" panose="02010803020104030203" pitchFamily="2" charset="-79"/>
            </a:endParaRPr>
          </a:p>
        </p:txBody>
      </p:sp>
      <p:sp>
        <p:nvSpPr>
          <p:cNvPr id="46" name="자유형 45"/>
          <p:cNvSpPr/>
          <p:nvPr/>
        </p:nvSpPr>
        <p:spPr>
          <a:xfrm rot="16200000">
            <a:off x="1413474" y="2332964"/>
            <a:ext cx="2726388" cy="2730500"/>
          </a:xfrm>
          <a:custGeom>
            <a:avLst/>
            <a:gdLst>
              <a:gd name="connsiteX0" fmla="*/ 2726388 w 2726388"/>
              <a:gd name="connsiteY0" fmla="*/ 1283823 h 2730500"/>
              <a:gd name="connsiteX1" fmla="*/ 2611058 w 2726388"/>
              <a:gd name="connsiteY1" fmla="*/ 1311268 h 2730500"/>
              <a:gd name="connsiteX2" fmla="*/ 2424499 w 2726388"/>
              <a:gd name="connsiteY2" fmla="*/ 1437653 h 2730500"/>
              <a:gd name="connsiteX3" fmla="*/ 1997511 w 2726388"/>
              <a:gd name="connsiteY3" fmla="*/ 1362965 h 2730500"/>
              <a:gd name="connsiteX4" fmla="*/ 1681185 w 2726388"/>
              <a:gd name="connsiteY4" fmla="*/ 1712503 h 2730500"/>
              <a:gd name="connsiteX5" fmla="*/ 1396926 w 2726388"/>
              <a:gd name="connsiteY5" fmla="*/ 2507489 h 2730500"/>
              <a:gd name="connsiteX6" fmla="*/ 1182543 w 2726388"/>
              <a:gd name="connsiteY6" fmla="*/ 2674277 h 2730500"/>
              <a:gd name="connsiteX7" fmla="*/ 1145439 w 2726388"/>
              <a:gd name="connsiteY7" fmla="*/ 2730500 h 2730500"/>
              <a:gd name="connsiteX8" fmla="*/ 0 w 2726388"/>
              <a:gd name="connsiteY8" fmla="*/ 2730500 h 2730500"/>
              <a:gd name="connsiteX9" fmla="*/ 0 w 2726388"/>
              <a:gd name="connsiteY9" fmla="*/ 0 h 2730500"/>
              <a:gd name="connsiteX10" fmla="*/ 1365250 w 2726388"/>
              <a:gd name="connsiteY10" fmla="*/ 0 h 2730500"/>
              <a:gd name="connsiteX11" fmla="*/ 2723451 w 2726388"/>
              <a:gd name="connsiteY11" fmla="*/ 1225661 h 2730500"/>
              <a:gd name="connsiteX12" fmla="*/ 2726388 w 2726388"/>
              <a:gd name="connsiteY12" fmla="*/ 1283823 h 273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26388" h="2730500">
                <a:moveTo>
                  <a:pt x="2726388" y="1283823"/>
                </a:moveTo>
                <a:lnTo>
                  <a:pt x="2611058" y="1311268"/>
                </a:lnTo>
                <a:cubicBezTo>
                  <a:pt x="2534786" y="1338727"/>
                  <a:pt x="2469341" y="1382028"/>
                  <a:pt x="2424499" y="1437653"/>
                </a:cubicBezTo>
                <a:cubicBezTo>
                  <a:pt x="2310166" y="1359242"/>
                  <a:pt x="2147882" y="1330871"/>
                  <a:pt x="1997511" y="1362965"/>
                </a:cubicBezTo>
                <a:cubicBezTo>
                  <a:pt x="1789674" y="1407272"/>
                  <a:pt x="1655936" y="1555084"/>
                  <a:pt x="1681185" y="1712503"/>
                </a:cubicBezTo>
                <a:cubicBezTo>
                  <a:pt x="1297053" y="1872751"/>
                  <a:pt x="1168860" y="2231374"/>
                  <a:pt x="1396926" y="2507489"/>
                </a:cubicBezTo>
                <a:cubicBezTo>
                  <a:pt x="1306822" y="2551358"/>
                  <a:pt x="1234365" y="2608809"/>
                  <a:pt x="1182543" y="2674277"/>
                </a:cubicBezTo>
                <a:lnTo>
                  <a:pt x="1145439" y="2730500"/>
                </a:lnTo>
                <a:lnTo>
                  <a:pt x="0" y="2730500"/>
                </a:lnTo>
                <a:lnTo>
                  <a:pt x="0" y="0"/>
                </a:lnTo>
                <a:lnTo>
                  <a:pt x="1365250" y="0"/>
                </a:lnTo>
                <a:cubicBezTo>
                  <a:pt x="2072132" y="0"/>
                  <a:pt x="2653537" y="537226"/>
                  <a:pt x="2723451" y="1225661"/>
                </a:cubicBezTo>
                <a:lnTo>
                  <a:pt x="2726388" y="1283823"/>
                </a:lnTo>
                <a:close/>
              </a:path>
            </a:pathLst>
          </a:custGeom>
          <a:solidFill>
            <a:srgbClr val="96E8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양쪽 모서리가 둥근 사각형 38"/>
          <p:cNvSpPr/>
          <p:nvPr/>
        </p:nvSpPr>
        <p:spPr>
          <a:xfrm>
            <a:off x="1411418" y="5997374"/>
            <a:ext cx="2730500" cy="323148"/>
          </a:xfrm>
          <a:prstGeom prst="round2SameRect">
            <a:avLst>
              <a:gd name="adj1" fmla="val 0"/>
              <a:gd name="adj2" fmla="val 12941"/>
            </a:avLst>
          </a:prstGeom>
          <a:solidFill>
            <a:srgbClr val="E8E7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직사각형 39"/>
          <p:cNvSpPr/>
          <p:nvPr/>
        </p:nvSpPr>
        <p:spPr>
          <a:xfrm>
            <a:off x="2456324" y="6320523"/>
            <a:ext cx="638629" cy="55556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양쪽 모서리가 둥근 사각형 40"/>
          <p:cNvSpPr/>
          <p:nvPr/>
        </p:nvSpPr>
        <p:spPr>
          <a:xfrm>
            <a:off x="1411417" y="5044669"/>
            <a:ext cx="2730500" cy="952704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96E8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양쪽 모서리가 둥근 사각형 41"/>
          <p:cNvSpPr/>
          <p:nvPr/>
        </p:nvSpPr>
        <p:spPr>
          <a:xfrm>
            <a:off x="2069441" y="3070206"/>
            <a:ext cx="531341" cy="2693773"/>
          </a:xfrm>
          <a:prstGeom prst="round2SameRect">
            <a:avLst>
              <a:gd name="adj1" fmla="val 50000"/>
              <a:gd name="adj2" fmla="val 16279"/>
            </a:avLst>
          </a:prstGeom>
          <a:solidFill>
            <a:srgbClr val="96E8E6"/>
          </a:solidFill>
          <a:ln>
            <a:noFill/>
          </a:ln>
          <a:effectLst>
            <a:innerShdw blurRad="241300" dist="152400" dir="162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양쪽 모서리가 둥근 사각형 42"/>
          <p:cNvSpPr/>
          <p:nvPr/>
        </p:nvSpPr>
        <p:spPr>
          <a:xfrm>
            <a:off x="2993134" y="3636495"/>
            <a:ext cx="501803" cy="2144131"/>
          </a:xfrm>
          <a:prstGeom prst="round2SameRect">
            <a:avLst>
              <a:gd name="adj1" fmla="val 50000"/>
              <a:gd name="adj2" fmla="val 16279"/>
            </a:avLst>
          </a:prstGeom>
          <a:solidFill>
            <a:srgbClr val="96E8E6"/>
          </a:solidFill>
          <a:ln>
            <a:noFill/>
          </a:ln>
          <a:effectLst>
            <a:innerShdw blurRad="241300" dist="152400" dir="162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3403383" y="1632448"/>
            <a:ext cx="1869423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1500" dirty="0" smtClean="0">
                <a:solidFill>
                  <a:srgbClr val="F85B77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  <a:cs typeface="Aharoni" panose="02010803020104030203" pitchFamily="2" charset="-79"/>
              </a:rPr>
              <a:t>25</a:t>
            </a:r>
            <a:r>
              <a:rPr lang="en-US" altLang="ko-KR" sz="4800" dirty="0">
                <a:solidFill>
                  <a:srgbClr val="F85B77"/>
                </a:solidFill>
                <a:latin typeface="야놀자 야체 R" panose="02020603020101020101" pitchFamily="18" charset="-127"/>
                <a:ea typeface="야놀자 야체 R" panose="02020603020101020101" pitchFamily="18" charset="-127"/>
                <a:cs typeface="Aharoni" panose="02010803020104030203" pitchFamily="2" charset="-79"/>
              </a:rPr>
              <a:t>%</a:t>
            </a:r>
            <a:endParaRPr lang="en-US" altLang="ko-KR" sz="1600" b="1" dirty="0">
              <a:solidFill>
                <a:srgbClr val="F85B77"/>
              </a:solidFill>
              <a:latin typeface="야놀자 야체 R" panose="02020603020101020101" pitchFamily="18" charset="-127"/>
              <a:ea typeface="야놀자 야체 R" panose="02020603020101020101" pitchFamily="18" charset="-127"/>
              <a:cs typeface="Aharoni" panose="02010803020104030203" pitchFamily="2" charset="-79"/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4734183" y="3896982"/>
            <a:ext cx="6713609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rgbClr val="3A3A3A"/>
                </a:solidFill>
                <a:latin typeface="+mn-ea"/>
              </a:rPr>
              <a:t>CONTENTS </a:t>
            </a:r>
            <a:r>
              <a:rPr lang="en-US" altLang="ko-KR" b="1" dirty="0" smtClean="0">
                <a:solidFill>
                  <a:srgbClr val="3A3A3A"/>
                </a:solidFill>
                <a:latin typeface="+mn-ea"/>
              </a:rPr>
              <a:t>A</a:t>
            </a:r>
            <a:endParaRPr lang="en-US" altLang="ko-KR" b="1" dirty="0">
              <a:solidFill>
                <a:srgbClr val="3A3A3A"/>
              </a:solidFill>
              <a:latin typeface="+mn-ea"/>
            </a:endParaRPr>
          </a:p>
          <a:p>
            <a:pPr>
              <a:lnSpc>
                <a:spcPct val="250000"/>
              </a:lnSpc>
            </a:pPr>
            <a:r>
              <a:rPr lang="ko-KR" altLang="en-US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컨텐츠에 대한 내용을 적어요</a:t>
            </a:r>
            <a:endParaRPr lang="en-US" altLang="ko-KR" dirty="0">
              <a:solidFill>
                <a:schemeClr val="bg1">
                  <a:lumMod val="50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4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Enjoy your stylish business and campus life with BIZCAM</a:t>
            </a:r>
            <a:r>
              <a:rPr lang="en-US" altLang="ko-KR" sz="14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PowerPoint is a computer program created by Microsoft Office Microsoft Office PowerPoint is the presentation program used the most in the world.</a:t>
            </a:r>
            <a:r>
              <a:rPr lang="ko-KR" altLang="en-US" sz="14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 </a:t>
            </a:r>
          </a:p>
        </p:txBody>
      </p:sp>
      <p:graphicFrame>
        <p:nvGraphicFramePr>
          <p:cNvPr id="52" name="차트 51"/>
          <p:cNvGraphicFramePr/>
          <p:nvPr>
            <p:extLst>
              <p:ext uri="{D42A27DB-BD31-4B8C-83A1-F6EECF244321}">
                <p14:modId xmlns:p14="http://schemas.microsoft.com/office/powerpoint/2010/main" val="1529189945"/>
              </p:ext>
            </p:extLst>
          </p:nvPr>
        </p:nvGraphicFramePr>
        <p:xfrm>
          <a:off x="7380751" y="1921718"/>
          <a:ext cx="3612756" cy="1507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0181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7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2835415"/>
            <a:ext cx="819151" cy="4022585"/>
          </a:xfrm>
          <a:prstGeom prst="rect">
            <a:avLst/>
          </a:prstGeom>
          <a:solidFill>
            <a:srgbClr val="F6D2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자유형 5"/>
          <p:cNvSpPr/>
          <p:nvPr/>
        </p:nvSpPr>
        <p:spPr>
          <a:xfrm rot="18000000">
            <a:off x="4497970" y="-1662030"/>
            <a:ext cx="3238500" cy="12257366"/>
          </a:xfrm>
          <a:custGeom>
            <a:avLst/>
            <a:gdLst>
              <a:gd name="connsiteX0" fmla="*/ 3238500 w 3238500"/>
              <a:gd name="connsiteY0" fmla="*/ 0 h 12257366"/>
              <a:gd name="connsiteX1" fmla="*/ 3238500 w 3238500"/>
              <a:gd name="connsiteY1" fmla="*/ 12257366 h 12257366"/>
              <a:gd name="connsiteX2" fmla="*/ 2396357 w 3238500"/>
              <a:gd name="connsiteY2" fmla="*/ 12257366 h 12257366"/>
              <a:gd name="connsiteX3" fmla="*/ 0 w 3238500"/>
              <a:gd name="connsiteY3" fmla="*/ 8106754 h 12257366"/>
              <a:gd name="connsiteX4" fmla="*/ 0 w 3238500"/>
              <a:gd name="connsiteY4" fmla="*/ 0 h 12257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38500" h="12257366">
                <a:moveTo>
                  <a:pt x="3238500" y="0"/>
                </a:moveTo>
                <a:lnTo>
                  <a:pt x="3238500" y="12257366"/>
                </a:lnTo>
                <a:lnTo>
                  <a:pt x="2396357" y="12257366"/>
                </a:lnTo>
                <a:lnTo>
                  <a:pt x="0" y="8106754"/>
                </a:lnTo>
                <a:lnTo>
                  <a:pt x="0" y="0"/>
                </a:lnTo>
                <a:close/>
              </a:path>
            </a:pathLst>
          </a:custGeom>
          <a:solidFill>
            <a:srgbClr val="F6D2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" name="직각 삼각형 2"/>
          <p:cNvSpPr/>
          <p:nvPr/>
        </p:nvSpPr>
        <p:spPr>
          <a:xfrm flipV="1">
            <a:off x="1" y="-2"/>
            <a:ext cx="1638300" cy="2762251"/>
          </a:xfrm>
          <a:prstGeom prst="rtTriangle">
            <a:avLst/>
          </a:prstGeom>
          <a:solidFill>
            <a:srgbClr val="96E8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각 삼각형 6"/>
          <p:cNvSpPr/>
          <p:nvPr/>
        </p:nvSpPr>
        <p:spPr>
          <a:xfrm flipH="1">
            <a:off x="11830048" y="6229350"/>
            <a:ext cx="404392" cy="628650"/>
          </a:xfrm>
          <a:prstGeom prst="rtTriangle">
            <a:avLst/>
          </a:prstGeom>
          <a:solidFill>
            <a:srgbClr val="96E8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양쪽 모서리가 둥근 사각형 7"/>
          <p:cNvSpPr/>
          <p:nvPr/>
        </p:nvSpPr>
        <p:spPr>
          <a:xfrm>
            <a:off x="316496" y="935964"/>
            <a:ext cx="11601447" cy="5922036"/>
          </a:xfrm>
          <a:prstGeom prst="round2SameRect">
            <a:avLst>
              <a:gd name="adj1" fmla="val 5713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4411656" y="93357"/>
            <a:ext cx="34111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4400" b="1" dirty="0" smtClean="0">
                <a:ln w="12700">
                  <a:solidFill>
                    <a:schemeClr val="bg1"/>
                  </a:solidFill>
                </a:ln>
                <a:solidFill>
                  <a:srgbClr val="F85B77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  <a:cs typeface="Aharoni" panose="02010803020104030203" pitchFamily="2" charset="-79"/>
              </a:rPr>
              <a:t>PRESEN</a:t>
            </a:r>
            <a:r>
              <a:rPr lang="en-US" altLang="ko-KR" sz="4400" b="1" dirty="0" smtClean="0">
                <a:ln w="12700">
                  <a:solidFill>
                    <a:schemeClr val="bg1"/>
                  </a:solidFill>
                </a:ln>
                <a:solidFill>
                  <a:srgbClr val="96E8E6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  <a:cs typeface="Aharoni" panose="02010803020104030203" pitchFamily="2" charset="-79"/>
              </a:rPr>
              <a:t>TATION</a:t>
            </a:r>
            <a:endParaRPr lang="en-US" altLang="ko-KR" sz="4400" b="1" dirty="0">
              <a:ln w="12700">
                <a:solidFill>
                  <a:schemeClr val="bg1"/>
                </a:solidFill>
              </a:ln>
              <a:solidFill>
                <a:srgbClr val="96E8E6"/>
              </a:solidFill>
              <a:latin typeface="야놀자 야체 B" panose="02020603020101020101" pitchFamily="18" charset="-127"/>
              <a:ea typeface="야놀자 야체 B" panose="02020603020101020101" pitchFamily="18" charset="-127"/>
              <a:cs typeface="Aharoni" panose="02010803020104030203" pitchFamily="2" charset="-79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1560051" y="1873249"/>
            <a:ext cx="1778000" cy="1778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85000"/>
              </a:schemeClr>
            </a:solidFill>
          </a:ln>
          <a:effectLst>
            <a:outerShdw blurRad="342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dirty="0">
                <a:solidFill>
                  <a:srgbClr val="204A5D"/>
                </a:solidFill>
                <a:cs typeface="Aharoni" panose="02010803020104030203" pitchFamily="2" charset="-79"/>
              </a:rPr>
              <a:t>CONTENTS. A </a:t>
            </a:r>
            <a:endParaRPr lang="en-US" altLang="ko-KR" sz="1400" dirty="0">
              <a:solidFill>
                <a:srgbClr val="204A5D"/>
              </a:solidFill>
              <a:cs typeface="Aharoni" panose="02010803020104030203" pitchFamily="2" charset="-79"/>
            </a:endParaRPr>
          </a:p>
          <a:p>
            <a:pPr algn="ctr"/>
            <a:r>
              <a:rPr lang="en-US" altLang="ko-KR" sz="3600" dirty="0">
                <a:solidFill>
                  <a:srgbClr val="F85B77"/>
                </a:solidFill>
                <a:cs typeface="Aharoni" panose="02010803020104030203" pitchFamily="2" charset="-79"/>
              </a:rPr>
              <a:t>75</a:t>
            </a:r>
            <a:r>
              <a:rPr lang="en-US" altLang="ko-KR" sz="1600" dirty="0">
                <a:solidFill>
                  <a:srgbClr val="F85B77"/>
                </a:solidFill>
                <a:cs typeface="Aharoni" panose="02010803020104030203" pitchFamily="2" charset="-79"/>
              </a:rPr>
              <a:t>%</a:t>
            </a:r>
            <a:endParaRPr lang="en-US" altLang="ko-KR" sz="400" b="1" dirty="0">
              <a:solidFill>
                <a:srgbClr val="F85B77"/>
              </a:solidFill>
              <a:cs typeface="Aharoni" panose="02010803020104030203" pitchFamily="2" charset="-79"/>
            </a:endParaRPr>
          </a:p>
        </p:txBody>
      </p:sp>
      <p:sp>
        <p:nvSpPr>
          <p:cNvPr id="11" name="원호 10"/>
          <p:cNvSpPr/>
          <p:nvPr/>
        </p:nvSpPr>
        <p:spPr>
          <a:xfrm>
            <a:off x="1560051" y="1873249"/>
            <a:ext cx="1778000" cy="1778000"/>
          </a:xfrm>
          <a:prstGeom prst="arc">
            <a:avLst>
              <a:gd name="adj1" fmla="val 16200000"/>
              <a:gd name="adj2" fmla="val 11077619"/>
            </a:avLst>
          </a:prstGeom>
          <a:ln w="28575">
            <a:solidFill>
              <a:srgbClr val="F85B7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9151" y="4063358"/>
            <a:ext cx="33210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Microsoft Office PowerPoint is the presentation program used the most in the world.</a:t>
            </a:r>
          </a:p>
          <a:p>
            <a:pPr algn="ctr">
              <a:lnSpc>
                <a:spcPct val="150000"/>
              </a:lnSpc>
            </a:pPr>
            <a:endParaRPr lang="en-US" altLang="ko-KR" sz="12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You can use a software program such as Microsoft Power Point to provide the audience with slides that contains your major points or essential information.</a:t>
            </a:r>
          </a:p>
        </p:txBody>
      </p:sp>
      <p:sp>
        <p:nvSpPr>
          <p:cNvPr id="19" name="Freeform 6"/>
          <p:cNvSpPr>
            <a:spLocks noEditPoints="1"/>
          </p:cNvSpPr>
          <p:nvPr/>
        </p:nvSpPr>
        <p:spPr bwMode="auto">
          <a:xfrm>
            <a:off x="4851554" y="2238570"/>
            <a:ext cx="5942458" cy="3055677"/>
          </a:xfrm>
          <a:custGeom>
            <a:avLst/>
            <a:gdLst>
              <a:gd name="T0" fmla="*/ 3354 w 3448"/>
              <a:gd name="T1" fmla="*/ 1504 h 1773"/>
              <a:gd name="T2" fmla="*/ 2152 w 3448"/>
              <a:gd name="T3" fmla="*/ 1144 h 1773"/>
              <a:gd name="T4" fmla="*/ 3068 w 3448"/>
              <a:gd name="T5" fmla="*/ 1084 h 1773"/>
              <a:gd name="T6" fmla="*/ 3043 w 3448"/>
              <a:gd name="T7" fmla="*/ 1388 h 1773"/>
              <a:gd name="T8" fmla="*/ 2791 w 3448"/>
              <a:gd name="T9" fmla="*/ 1339 h 1773"/>
              <a:gd name="T10" fmla="*/ 3012 w 3448"/>
              <a:gd name="T11" fmla="*/ 1095 h 1773"/>
              <a:gd name="T12" fmla="*/ 3123 w 3448"/>
              <a:gd name="T13" fmla="*/ 1040 h 1773"/>
              <a:gd name="T14" fmla="*/ 2958 w 3448"/>
              <a:gd name="T15" fmla="*/ 993 h 1773"/>
              <a:gd name="T16" fmla="*/ 2745 w 3448"/>
              <a:gd name="T17" fmla="*/ 1019 h 1773"/>
              <a:gd name="T18" fmla="*/ 1939 w 3448"/>
              <a:gd name="T19" fmla="*/ 551 h 1773"/>
              <a:gd name="T20" fmla="*/ 2183 w 3448"/>
              <a:gd name="T21" fmla="*/ 454 h 1773"/>
              <a:gd name="T22" fmla="*/ 2178 w 3448"/>
              <a:gd name="T23" fmla="*/ 528 h 1773"/>
              <a:gd name="T24" fmla="*/ 3088 w 3448"/>
              <a:gd name="T25" fmla="*/ 398 h 1773"/>
              <a:gd name="T26" fmla="*/ 3067 w 3448"/>
              <a:gd name="T27" fmla="*/ 610 h 1773"/>
              <a:gd name="T28" fmla="*/ 3070 w 3448"/>
              <a:gd name="T29" fmla="*/ 398 h 1773"/>
              <a:gd name="T30" fmla="*/ 1599 w 3448"/>
              <a:gd name="T31" fmla="*/ 246 h 1773"/>
              <a:gd name="T32" fmla="*/ 1576 w 3448"/>
              <a:gd name="T33" fmla="*/ 189 h 1773"/>
              <a:gd name="T34" fmla="*/ 1299 w 3448"/>
              <a:gd name="T35" fmla="*/ 208 h 1773"/>
              <a:gd name="T36" fmla="*/ 1186 w 3448"/>
              <a:gd name="T37" fmla="*/ 384 h 1773"/>
              <a:gd name="T38" fmla="*/ 3448 w 3448"/>
              <a:gd name="T39" fmla="*/ 189 h 1773"/>
              <a:gd name="T40" fmla="*/ 3211 w 3448"/>
              <a:gd name="T41" fmla="*/ 305 h 1773"/>
              <a:gd name="T42" fmla="*/ 3020 w 3448"/>
              <a:gd name="T43" fmla="*/ 322 h 1773"/>
              <a:gd name="T44" fmla="*/ 2948 w 3448"/>
              <a:gd name="T45" fmla="*/ 613 h 1773"/>
              <a:gd name="T46" fmla="*/ 2866 w 3448"/>
              <a:gd name="T47" fmla="*/ 673 h 1773"/>
              <a:gd name="T48" fmla="*/ 2698 w 3448"/>
              <a:gd name="T49" fmla="*/ 898 h 1773"/>
              <a:gd name="T50" fmla="*/ 2761 w 3448"/>
              <a:gd name="T51" fmla="*/ 1045 h 1773"/>
              <a:gd name="T52" fmla="*/ 2663 w 3448"/>
              <a:gd name="T53" fmla="*/ 961 h 1773"/>
              <a:gd name="T54" fmla="*/ 2453 w 3448"/>
              <a:gd name="T55" fmla="*/ 825 h 1773"/>
              <a:gd name="T56" fmla="*/ 2188 w 3448"/>
              <a:gd name="T57" fmla="*/ 702 h 1773"/>
              <a:gd name="T58" fmla="*/ 2257 w 3448"/>
              <a:gd name="T59" fmla="*/ 765 h 1773"/>
              <a:gd name="T60" fmla="*/ 2161 w 3448"/>
              <a:gd name="T61" fmla="*/ 857 h 1773"/>
              <a:gd name="T62" fmla="*/ 1927 w 3448"/>
              <a:gd name="T63" fmla="*/ 1336 h 1773"/>
              <a:gd name="T64" fmla="*/ 1572 w 3448"/>
              <a:gd name="T65" fmla="*/ 948 h 1773"/>
              <a:gd name="T66" fmla="*/ 1766 w 3448"/>
              <a:gd name="T67" fmla="*/ 631 h 1773"/>
              <a:gd name="T68" fmla="*/ 2005 w 3448"/>
              <a:gd name="T69" fmla="*/ 610 h 1773"/>
              <a:gd name="T70" fmla="*/ 1845 w 3448"/>
              <a:gd name="T71" fmla="*/ 559 h 1773"/>
              <a:gd name="T72" fmla="*/ 1834 w 3448"/>
              <a:gd name="T73" fmla="*/ 549 h 1773"/>
              <a:gd name="T74" fmla="*/ 1630 w 3448"/>
              <a:gd name="T75" fmla="*/ 600 h 1773"/>
              <a:gd name="T76" fmla="*/ 1599 w 3448"/>
              <a:gd name="T77" fmla="*/ 430 h 1773"/>
              <a:gd name="T78" fmla="*/ 1746 w 3448"/>
              <a:gd name="T79" fmla="*/ 305 h 1773"/>
              <a:gd name="T80" fmla="*/ 1889 w 3448"/>
              <a:gd name="T81" fmla="*/ 260 h 1773"/>
              <a:gd name="T82" fmla="*/ 1861 w 3448"/>
              <a:gd name="T83" fmla="*/ 201 h 1773"/>
              <a:gd name="T84" fmla="*/ 1872 w 3448"/>
              <a:gd name="T85" fmla="*/ 127 h 1773"/>
              <a:gd name="T86" fmla="*/ 1783 w 3448"/>
              <a:gd name="T87" fmla="*/ 322 h 1773"/>
              <a:gd name="T88" fmla="*/ 1735 w 3448"/>
              <a:gd name="T89" fmla="*/ 172 h 1773"/>
              <a:gd name="T90" fmla="*/ 2134 w 3448"/>
              <a:gd name="T91" fmla="*/ 77 h 1773"/>
              <a:gd name="T92" fmla="*/ 2361 w 3448"/>
              <a:gd name="T93" fmla="*/ 54 h 1773"/>
              <a:gd name="T94" fmla="*/ 2573 w 3448"/>
              <a:gd name="T95" fmla="*/ 31 h 1773"/>
              <a:gd name="T96" fmla="*/ 2703 w 3448"/>
              <a:gd name="T97" fmla="*/ 18 h 1773"/>
              <a:gd name="T98" fmla="*/ 337 w 3448"/>
              <a:gd name="T99" fmla="*/ 108 h 1773"/>
              <a:gd name="T100" fmla="*/ 750 w 3448"/>
              <a:gd name="T101" fmla="*/ 276 h 1773"/>
              <a:gd name="T102" fmla="*/ 969 w 3448"/>
              <a:gd name="T103" fmla="*/ 300 h 1773"/>
              <a:gd name="T104" fmla="*/ 908 w 3448"/>
              <a:gd name="T105" fmla="*/ 668 h 1773"/>
              <a:gd name="T106" fmla="*/ 673 w 3448"/>
              <a:gd name="T107" fmla="*/ 789 h 1773"/>
              <a:gd name="T108" fmla="*/ 738 w 3448"/>
              <a:gd name="T109" fmla="*/ 925 h 1773"/>
              <a:gd name="T110" fmla="*/ 1022 w 3448"/>
              <a:gd name="T111" fmla="*/ 976 h 1773"/>
              <a:gd name="T112" fmla="*/ 1127 w 3448"/>
              <a:gd name="T113" fmla="*/ 1365 h 1773"/>
              <a:gd name="T114" fmla="*/ 835 w 3448"/>
              <a:gd name="T115" fmla="*/ 1749 h 1773"/>
              <a:gd name="T116" fmla="*/ 826 w 3448"/>
              <a:gd name="T117" fmla="*/ 1015 h 1773"/>
              <a:gd name="T118" fmla="*/ 474 w 3448"/>
              <a:gd name="T119" fmla="*/ 741 h 1773"/>
              <a:gd name="T120" fmla="*/ 134 w 3448"/>
              <a:gd name="T121" fmla="*/ 308 h 1773"/>
              <a:gd name="T122" fmla="*/ 73 w 3448"/>
              <a:gd name="T123" fmla="*/ 176 h 1773"/>
              <a:gd name="T124" fmla="*/ 137 w 3448"/>
              <a:gd name="T125" fmla="*/ 0 h 1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448" h="1773">
                <a:moveTo>
                  <a:pt x="3375" y="1350"/>
                </a:moveTo>
                <a:lnTo>
                  <a:pt x="3415" y="1381"/>
                </a:lnTo>
                <a:lnTo>
                  <a:pt x="3439" y="1383"/>
                </a:lnTo>
                <a:lnTo>
                  <a:pt x="3402" y="1433"/>
                </a:lnTo>
                <a:lnTo>
                  <a:pt x="3354" y="1504"/>
                </a:lnTo>
                <a:lnTo>
                  <a:pt x="3301" y="1499"/>
                </a:lnTo>
                <a:lnTo>
                  <a:pt x="3384" y="1423"/>
                </a:lnTo>
                <a:lnTo>
                  <a:pt x="3375" y="1350"/>
                </a:lnTo>
                <a:close/>
                <a:moveTo>
                  <a:pt x="2143" y="1101"/>
                </a:moveTo>
                <a:lnTo>
                  <a:pt x="2152" y="1144"/>
                </a:lnTo>
                <a:lnTo>
                  <a:pt x="2117" y="1246"/>
                </a:lnTo>
                <a:lnTo>
                  <a:pt x="2082" y="1230"/>
                </a:lnTo>
                <a:lnTo>
                  <a:pt x="2086" y="1146"/>
                </a:lnTo>
                <a:lnTo>
                  <a:pt x="2143" y="1101"/>
                </a:lnTo>
                <a:close/>
                <a:moveTo>
                  <a:pt x="3068" y="1084"/>
                </a:moveTo>
                <a:lnTo>
                  <a:pt x="3111" y="1166"/>
                </a:lnTo>
                <a:lnTo>
                  <a:pt x="3184" y="1236"/>
                </a:lnTo>
                <a:lnTo>
                  <a:pt x="3157" y="1378"/>
                </a:lnTo>
                <a:lnTo>
                  <a:pt x="3109" y="1407"/>
                </a:lnTo>
                <a:lnTo>
                  <a:pt x="3043" y="1388"/>
                </a:lnTo>
                <a:lnTo>
                  <a:pt x="3027" y="1342"/>
                </a:lnTo>
                <a:lnTo>
                  <a:pt x="3004" y="1354"/>
                </a:lnTo>
                <a:lnTo>
                  <a:pt x="2953" y="1325"/>
                </a:lnTo>
                <a:lnTo>
                  <a:pt x="2823" y="1357"/>
                </a:lnTo>
                <a:lnTo>
                  <a:pt x="2791" y="1339"/>
                </a:lnTo>
                <a:lnTo>
                  <a:pt x="2799" y="1316"/>
                </a:lnTo>
                <a:lnTo>
                  <a:pt x="2778" y="1198"/>
                </a:lnTo>
                <a:lnTo>
                  <a:pt x="2866" y="1166"/>
                </a:lnTo>
                <a:lnTo>
                  <a:pt x="2948" y="1091"/>
                </a:lnTo>
                <a:lnTo>
                  <a:pt x="3012" y="1095"/>
                </a:lnTo>
                <a:lnTo>
                  <a:pt x="3001" y="1131"/>
                </a:lnTo>
                <a:lnTo>
                  <a:pt x="3059" y="1153"/>
                </a:lnTo>
                <a:lnTo>
                  <a:pt x="3068" y="1084"/>
                </a:lnTo>
                <a:close/>
                <a:moveTo>
                  <a:pt x="3014" y="987"/>
                </a:moveTo>
                <a:lnTo>
                  <a:pt x="3123" y="1040"/>
                </a:lnTo>
                <a:lnTo>
                  <a:pt x="3146" y="1090"/>
                </a:lnTo>
                <a:lnTo>
                  <a:pt x="3088" y="1053"/>
                </a:lnTo>
                <a:lnTo>
                  <a:pt x="3071" y="1069"/>
                </a:lnTo>
                <a:lnTo>
                  <a:pt x="3030" y="1066"/>
                </a:lnTo>
                <a:lnTo>
                  <a:pt x="2958" y="993"/>
                </a:lnTo>
                <a:lnTo>
                  <a:pt x="3014" y="987"/>
                </a:lnTo>
                <a:close/>
                <a:moveTo>
                  <a:pt x="2828" y="919"/>
                </a:moveTo>
                <a:lnTo>
                  <a:pt x="2847" y="935"/>
                </a:lnTo>
                <a:lnTo>
                  <a:pt x="2815" y="1032"/>
                </a:lnTo>
                <a:lnTo>
                  <a:pt x="2745" y="1019"/>
                </a:lnTo>
                <a:lnTo>
                  <a:pt x="2735" y="977"/>
                </a:lnTo>
                <a:lnTo>
                  <a:pt x="2828" y="919"/>
                </a:lnTo>
                <a:close/>
                <a:moveTo>
                  <a:pt x="1959" y="465"/>
                </a:moveTo>
                <a:lnTo>
                  <a:pt x="1924" y="524"/>
                </a:lnTo>
                <a:lnTo>
                  <a:pt x="1939" y="551"/>
                </a:lnTo>
                <a:lnTo>
                  <a:pt x="2004" y="541"/>
                </a:lnTo>
                <a:lnTo>
                  <a:pt x="2051" y="553"/>
                </a:lnTo>
                <a:lnTo>
                  <a:pt x="2070" y="522"/>
                </a:lnTo>
                <a:lnTo>
                  <a:pt x="1959" y="465"/>
                </a:lnTo>
                <a:close/>
                <a:moveTo>
                  <a:pt x="2183" y="454"/>
                </a:moveTo>
                <a:lnTo>
                  <a:pt x="2115" y="490"/>
                </a:lnTo>
                <a:lnTo>
                  <a:pt x="2139" y="549"/>
                </a:lnTo>
                <a:lnTo>
                  <a:pt x="2129" y="590"/>
                </a:lnTo>
                <a:lnTo>
                  <a:pt x="2188" y="594"/>
                </a:lnTo>
                <a:lnTo>
                  <a:pt x="2178" y="528"/>
                </a:lnTo>
                <a:lnTo>
                  <a:pt x="2156" y="496"/>
                </a:lnTo>
                <a:lnTo>
                  <a:pt x="2183" y="485"/>
                </a:lnTo>
                <a:lnTo>
                  <a:pt x="2183" y="454"/>
                </a:lnTo>
                <a:close/>
                <a:moveTo>
                  <a:pt x="3070" y="398"/>
                </a:moveTo>
                <a:lnTo>
                  <a:pt x="3088" y="398"/>
                </a:lnTo>
                <a:lnTo>
                  <a:pt x="3097" y="429"/>
                </a:lnTo>
                <a:lnTo>
                  <a:pt x="3080" y="484"/>
                </a:lnTo>
                <a:lnTo>
                  <a:pt x="3109" y="508"/>
                </a:lnTo>
                <a:lnTo>
                  <a:pt x="3072" y="542"/>
                </a:lnTo>
                <a:lnTo>
                  <a:pt x="3067" y="610"/>
                </a:lnTo>
                <a:lnTo>
                  <a:pt x="2955" y="675"/>
                </a:lnTo>
                <a:lnTo>
                  <a:pt x="2958" y="636"/>
                </a:lnTo>
                <a:lnTo>
                  <a:pt x="3020" y="592"/>
                </a:lnTo>
                <a:lnTo>
                  <a:pt x="3067" y="492"/>
                </a:lnTo>
                <a:lnTo>
                  <a:pt x="3070" y="398"/>
                </a:lnTo>
                <a:close/>
                <a:moveTo>
                  <a:pt x="1610" y="166"/>
                </a:moveTo>
                <a:lnTo>
                  <a:pt x="1669" y="276"/>
                </a:lnTo>
                <a:lnTo>
                  <a:pt x="1653" y="299"/>
                </a:lnTo>
                <a:lnTo>
                  <a:pt x="1599" y="322"/>
                </a:lnTo>
                <a:lnTo>
                  <a:pt x="1599" y="246"/>
                </a:lnTo>
                <a:lnTo>
                  <a:pt x="1582" y="297"/>
                </a:lnTo>
                <a:lnTo>
                  <a:pt x="1543" y="297"/>
                </a:lnTo>
                <a:lnTo>
                  <a:pt x="1545" y="256"/>
                </a:lnTo>
                <a:lnTo>
                  <a:pt x="1578" y="218"/>
                </a:lnTo>
                <a:lnTo>
                  <a:pt x="1576" y="189"/>
                </a:lnTo>
                <a:lnTo>
                  <a:pt x="1610" y="166"/>
                </a:lnTo>
                <a:close/>
                <a:moveTo>
                  <a:pt x="1165" y="62"/>
                </a:moveTo>
                <a:lnTo>
                  <a:pt x="1225" y="78"/>
                </a:lnTo>
                <a:lnTo>
                  <a:pt x="1276" y="165"/>
                </a:lnTo>
                <a:lnTo>
                  <a:pt x="1299" y="208"/>
                </a:lnTo>
                <a:lnTo>
                  <a:pt x="1267" y="267"/>
                </a:lnTo>
                <a:lnTo>
                  <a:pt x="1265" y="297"/>
                </a:lnTo>
                <a:lnTo>
                  <a:pt x="1235" y="316"/>
                </a:lnTo>
                <a:lnTo>
                  <a:pt x="1232" y="395"/>
                </a:lnTo>
                <a:lnTo>
                  <a:pt x="1186" y="384"/>
                </a:lnTo>
                <a:lnTo>
                  <a:pt x="1091" y="140"/>
                </a:lnTo>
                <a:lnTo>
                  <a:pt x="1165" y="62"/>
                </a:lnTo>
                <a:close/>
                <a:moveTo>
                  <a:pt x="2716" y="17"/>
                </a:moveTo>
                <a:lnTo>
                  <a:pt x="3421" y="115"/>
                </a:lnTo>
                <a:lnTo>
                  <a:pt x="3448" y="189"/>
                </a:lnTo>
                <a:lnTo>
                  <a:pt x="3352" y="241"/>
                </a:lnTo>
                <a:lnTo>
                  <a:pt x="3279" y="256"/>
                </a:lnTo>
                <a:lnTo>
                  <a:pt x="3282" y="316"/>
                </a:lnTo>
                <a:lnTo>
                  <a:pt x="3214" y="400"/>
                </a:lnTo>
                <a:lnTo>
                  <a:pt x="3211" y="305"/>
                </a:lnTo>
                <a:lnTo>
                  <a:pt x="3300" y="198"/>
                </a:lnTo>
                <a:lnTo>
                  <a:pt x="3246" y="206"/>
                </a:lnTo>
                <a:lnTo>
                  <a:pt x="3174" y="264"/>
                </a:lnTo>
                <a:lnTo>
                  <a:pt x="3085" y="258"/>
                </a:lnTo>
                <a:lnTo>
                  <a:pt x="3020" y="322"/>
                </a:lnTo>
                <a:lnTo>
                  <a:pt x="3067" y="355"/>
                </a:lnTo>
                <a:lnTo>
                  <a:pt x="3011" y="508"/>
                </a:lnTo>
                <a:lnTo>
                  <a:pt x="2964" y="516"/>
                </a:lnTo>
                <a:lnTo>
                  <a:pt x="2934" y="557"/>
                </a:lnTo>
                <a:lnTo>
                  <a:pt x="2948" y="613"/>
                </a:lnTo>
                <a:lnTo>
                  <a:pt x="2913" y="631"/>
                </a:lnTo>
                <a:lnTo>
                  <a:pt x="2903" y="581"/>
                </a:lnTo>
                <a:lnTo>
                  <a:pt x="2873" y="542"/>
                </a:lnTo>
                <a:lnTo>
                  <a:pt x="2833" y="583"/>
                </a:lnTo>
                <a:lnTo>
                  <a:pt x="2866" y="673"/>
                </a:lnTo>
                <a:lnTo>
                  <a:pt x="2820" y="754"/>
                </a:lnTo>
                <a:lnTo>
                  <a:pt x="2722" y="759"/>
                </a:lnTo>
                <a:lnTo>
                  <a:pt x="2701" y="793"/>
                </a:lnTo>
                <a:lnTo>
                  <a:pt x="2745" y="858"/>
                </a:lnTo>
                <a:lnTo>
                  <a:pt x="2698" y="898"/>
                </a:lnTo>
                <a:lnTo>
                  <a:pt x="2648" y="848"/>
                </a:lnTo>
                <a:lnTo>
                  <a:pt x="2647" y="895"/>
                </a:lnTo>
                <a:lnTo>
                  <a:pt x="2689" y="943"/>
                </a:lnTo>
                <a:lnTo>
                  <a:pt x="2708" y="1027"/>
                </a:lnTo>
                <a:lnTo>
                  <a:pt x="2761" y="1045"/>
                </a:lnTo>
                <a:lnTo>
                  <a:pt x="2833" y="1074"/>
                </a:lnTo>
                <a:lnTo>
                  <a:pt x="2701" y="1050"/>
                </a:lnTo>
                <a:lnTo>
                  <a:pt x="2645" y="998"/>
                </a:lnTo>
                <a:lnTo>
                  <a:pt x="2594" y="927"/>
                </a:lnTo>
                <a:lnTo>
                  <a:pt x="2663" y="961"/>
                </a:lnTo>
                <a:lnTo>
                  <a:pt x="2631" y="904"/>
                </a:lnTo>
                <a:lnTo>
                  <a:pt x="2625" y="825"/>
                </a:lnTo>
                <a:lnTo>
                  <a:pt x="2594" y="833"/>
                </a:lnTo>
                <a:lnTo>
                  <a:pt x="2557" y="754"/>
                </a:lnTo>
                <a:lnTo>
                  <a:pt x="2453" y="825"/>
                </a:lnTo>
                <a:lnTo>
                  <a:pt x="2453" y="871"/>
                </a:lnTo>
                <a:lnTo>
                  <a:pt x="2416" y="906"/>
                </a:lnTo>
                <a:lnTo>
                  <a:pt x="2368" y="789"/>
                </a:lnTo>
                <a:lnTo>
                  <a:pt x="2316" y="726"/>
                </a:lnTo>
                <a:lnTo>
                  <a:pt x="2188" y="702"/>
                </a:lnTo>
                <a:lnTo>
                  <a:pt x="2151" y="671"/>
                </a:lnTo>
                <a:lnTo>
                  <a:pt x="2132" y="681"/>
                </a:lnTo>
                <a:lnTo>
                  <a:pt x="2158" y="745"/>
                </a:lnTo>
                <a:lnTo>
                  <a:pt x="2201" y="723"/>
                </a:lnTo>
                <a:lnTo>
                  <a:pt x="2257" y="765"/>
                </a:lnTo>
                <a:lnTo>
                  <a:pt x="2092" y="863"/>
                </a:lnTo>
                <a:lnTo>
                  <a:pt x="2007" y="697"/>
                </a:lnTo>
                <a:lnTo>
                  <a:pt x="1988" y="700"/>
                </a:lnTo>
                <a:lnTo>
                  <a:pt x="2076" y="897"/>
                </a:lnTo>
                <a:lnTo>
                  <a:pt x="2161" y="857"/>
                </a:lnTo>
                <a:lnTo>
                  <a:pt x="2134" y="949"/>
                </a:lnTo>
                <a:lnTo>
                  <a:pt x="2050" y="1025"/>
                </a:lnTo>
                <a:lnTo>
                  <a:pt x="2062" y="1137"/>
                </a:lnTo>
                <a:lnTo>
                  <a:pt x="2015" y="1174"/>
                </a:lnTo>
                <a:lnTo>
                  <a:pt x="1927" y="1336"/>
                </a:lnTo>
                <a:lnTo>
                  <a:pt x="1840" y="1352"/>
                </a:lnTo>
                <a:lnTo>
                  <a:pt x="1763" y="1169"/>
                </a:lnTo>
                <a:lnTo>
                  <a:pt x="1782" y="1084"/>
                </a:lnTo>
                <a:lnTo>
                  <a:pt x="1733" y="937"/>
                </a:lnTo>
                <a:lnTo>
                  <a:pt x="1572" y="948"/>
                </a:lnTo>
                <a:lnTo>
                  <a:pt x="1481" y="861"/>
                </a:lnTo>
                <a:lnTo>
                  <a:pt x="1497" y="720"/>
                </a:lnTo>
                <a:lnTo>
                  <a:pt x="1584" y="616"/>
                </a:lnTo>
                <a:lnTo>
                  <a:pt x="1754" y="586"/>
                </a:lnTo>
                <a:lnTo>
                  <a:pt x="1766" y="631"/>
                </a:lnTo>
                <a:lnTo>
                  <a:pt x="1834" y="675"/>
                </a:lnTo>
                <a:lnTo>
                  <a:pt x="1861" y="639"/>
                </a:lnTo>
                <a:lnTo>
                  <a:pt x="1966" y="666"/>
                </a:lnTo>
                <a:lnTo>
                  <a:pt x="1994" y="649"/>
                </a:lnTo>
                <a:lnTo>
                  <a:pt x="2005" y="610"/>
                </a:lnTo>
                <a:lnTo>
                  <a:pt x="1933" y="598"/>
                </a:lnTo>
                <a:lnTo>
                  <a:pt x="1909" y="558"/>
                </a:lnTo>
                <a:lnTo>
                  <a:pt x="1892" y="549"/>
                </a:lnTo>
                <a:lnTo>
                  <a:pt x="1877" y="600"/>
                </a:lnTo>
                <a:lnTo>
                  <a:pt x="1845" y="559"/>
                </a:lnTo>
                <a:lnTo>
                  <a:pt x="1847" y="526"/>
                </a:lnTo>
                <a:lnTo>
                  <a:pt x="1804" y="492"/>
                </a:lnTo>
                <a:lnTo>
                  <a:pt x="1777" y="479"/>
                </a:lnTo>
                <a:lnTo>
                  <a:pt x="1779" y="514"/>
                </a:lnTo>
                <a:lnTo>
                  <a:pt x="1834" y="549"/>
                </a:lnTo>
                <a:lnTo>
                  <a:pt x="1806" y="581"/>
                </a:lnTo>
                <a:lnTo>
                  <a:pt x="1767" y="530"/>
                </a:lnTo>
                <a:lnTo>
                  <a:pt x="1739" y="498"/>
                </a:lnTo>
                <a:lnTo>
                  <a:pt x="1675" y="530"/>
                </a:lnTo>
                <a:lnTo>
                  <a:pt x="1630" y="600"/>
                </a:lnTo>
                <a:lnTo>
                  <a:pt x="1561" y="590"/>
                </a:lnTo>
                <a:lnTo>
                  <a:pt x="1557" y="505"/>
                </a:lnTo>
                <a:lnTo>
                  <a:pt x="1644" y="511"/>
                </a:lnTo>
                <a:lnTo>
                  <a:pt x="1617" y="467"/>
                </a:lnTo>
                <a:lnTo>
                  <a:pt x="1599" y="430"/>
                </a:lnTo>
                <a:lnTo>
                  <a:pt x="1667" y="409"/>
                </a:lnTo>
                <a:lnTo>
                  <a:pt x="1702" y="360"/>
                </a:lnTo>
                <a:lnTo>
                  <a:pt x="1732" y="358"/>
                </a:lnTo>
                <a:lnTo>
                  <a:pt x="1727" y="330"/>
                </a:lnTo>
                <a:lnTo>
                  <a:pt x="1746" y="305"/>
                </a:lnTo>
                <a:lnTo>
                  <a:pt x="1760" y="348"/>
                </a:lnTo>
                <a:lnTo>
                  <a:pt x="1845" y="350"/>
                </a:lnTo>
                <a:lnTo>
                  <a:pt x="1868" y="290"/>
                </a:lnTo>
                <a:lnTo>
                  <a:pt x="1901" y="301"/>
                </a:lnTo>
                <a:lnTo>
                  <a:pt x="1889" y="260"/>
                </a:lnTo>
                <a:lnTo>
                  <a:pt x="1940" y="245"/>
                </a:lnTo>
                <a:lnTo>
                  <a:pt x="1924" y="227"/>
                </a:lnTo>
                <a:lnTo>
                  <a:pt x="1879" y="239"/>
                </a:lnTo>
                <a:lnTo>
                  <a:pt x="1863" y="201"/>
                </a:lnTo>
                <a:lnTo>
                  <a:pt x="1861" y="201"/>
                </a:lnTo>
                <a:lnTo>
                  <a:pt x="1862" y="198"/>
                </a:lnTo>
                <a:lnTo>
                  <a:pt x="1855" y="182"/>
                </a:lnTo>
                <a:lnTo>
                  <a:pt x="1873" y="169"/>
                </a:lnTo>
                <a:lnTo>
                  <a:pt x="1889" y="129"/>
                </a:lnTo>
                <a:lnTo>
                  <a:pt x="1872" y="127"/>
                </a:lnTo>
                <a:lnTo>
                  <a:pt x="1845" y="160"/>
                </a:lnTo>
                <a:lnTo>
                  <a:pt x="1821" y="212"/>
                </a:lnTo>
                <a:lnTo>
                  <a:pt x="1847" y="240"/>
                </a:lnTo>
                <a:lnTo>
                  <a:pt x="1821" y="307"/>
                </a:lnTo>
                <a:lnTo>
                  <a:pt x="1783" y="322"/>
                </a:lnTo>
                <a:lnTo>
                  <a:pt x="1760" y="254"/>
                </a:lnTo>
                <a:lnTo>
                  <a:pt x="1716" y="279"/>
                </a:lnTo>
                <a:lnTo>
                  <a:pt x="1695" y="267"/>
                </a:lnTo>
                <a:lnTo>
                  <a:pt x="1696" y="201"/>
                </a:lnTo>
                <a:lnTo>
                  <a:pt x="1735" y="172"/>
                </a:lnTo>
                <a:lnTo>
                  <a:pt x="1768" y="94"/>
                </a:lnTo>
                <a:lnTo>
                  <a:pt x="1849" y="49"/>
                </a:lnTo>
                <a:lnTo>
                  <a:pt x="2054" y="85"/>
                </a:lnTo>
                <a:lnTo>
                  <a:pt x="2092" y="82"/>
                </a:lnTo>
                <a:lnTo>
                  <a:pt x="2134" y="77"/>
                </a:lnTo>
                <a:lnTo>
                  <a:pt x="2177" y="73"/>
                </a:lnTo>
                <a:lnTo>
                  <a:pt x="2222" y="69"/>
                </a:lnTo>
                <a:lnTo>
                  <a:pt x="2268" y="64"/>
                </a:lnTo>
                <a:lnTo>
                  <a:pt x="2315" y="58"/>
                </a:lnTo>
                <a:lnTo>
                  <a:pt x="2361" y="54"/>
                </a:lnTo>
                <a:lnTo>
                  <a:pt x="2406" y="49"/>
                </a:lnTo>
                <a:lnTo>
                  <a:pt x="2452" y="45"/>
                </a:lnTo>
                <a:lnTo>
                  <a:pt x="2494" y="40"/>
                </a:lnTo>
                <a:lnTo>
                  <a:pt x="2535" y="35"/>
                </a:lnTo>
                <a:lnTo>
                  <a:pt x="2573" y="31"/>
                </a:lnTo>
                <a:lnTo>
                  <a:pt x="2608" y="28"/>
                </a:lnTo>
                <a:lnTo>
                  <a:pt x="2639" y="25"/>
                </a:lnTo>
                <a:lnTo>
                  <a:pt x="2665" y="22"/>
                </a:lnTo>
                <a:lnTo>
                  <a:pt x="2686" y="20"/>
                </a:lnTo>
                <a:lnTo>
                  <a:pt x="2703" y="18"/>
                </a:lnTo>
                <a:lnTo>
                  <a:pt x="2713" y="17"/>
                </a:lnTo>
                <a:lnTo>
                  <a:pt x="2716" y="17"/>
                </a:lnTo>
                <a:close/>
                <a:moveTo>
                  <a:pt x="137" y="0"/>
                </a:moveTo>
                <a:lnTo>
                  <a:pt x="138" y="0"/>
                </a:lnTo>
                <a:lnTo>
                  <a:pt x="337" y="108"/>
                </a:lnTo>
                <a:lnTo>
                  <a:pt x="410" y="41"/>
                </a:lnTo>
                <a:lnTo>
                  <a:pt x="568" y="132"/>
                </a:lnTo>
                <a:lnTo>
                  <a:pt x="872" y="100"/>
                </a:lnTo>
                <a:lnTo>
                  <a:pt x="872" y="252"/>
                </a:lnTo>
                <a:lnTo>
                  <a:pt x="750" y="276"/>
                </a:lnTo>
                <a:lnTo>
                  <a:pt x="726" y="341"/>
                </a:lnTo>
                <a:lnTo>
                  <a:pt x="843" y="465"/>
                </a:lnTo>
                <a:lnTo>
                  <a:pt x="872" y="460"/>
                </a:lnTo>
                <a:lnTo>
                  <a:pt x="892" y="304"/>
                </a:lnTo>
                <a:lnTo>
                  <a:pt x="969" y="300"/>
                </a:lnTo>
                <a:lnTo>
                  <a:pt x="1002" y="389"/>
                </a:lnTo>
                <a:lnTo>
                  <a:pt x="1042" y="365"/>
                </a:lnTo>
                <a:lnTo>
                  <a:pt x="1131" y="560"/>
                </a:lnTo>
                <a:lnTo>
                  <a:pt x="1006" y="616"/>
                </a:lnTo>
                <a:lnTo>
                  <a:pt x="908" y="668"/>
                </a:lnTo>
                <a:lnTo>
                  <a:pt x="832" y="772"/>
                </a:lnTo>
                <a:lnTo>
                  <a:pt x="832" y="824"/>
                </a:lnTo>
                <a:lnTo>
                  <a:pt x="803" y="828"/>
                </a:lnTo>
                <a:lnTo>
                  <a:pt x="782" y="772"/>
                </a:lnTo>
                <a:lnTo>
                  <a:pt x="673" y="789"/>
                </a:lnTo>
                <a:lnTo>
                  <a:pt x="649" y="856"/>
                </a:lnTo>
                <a:lnTo>
                  <a:pt x="677" y="897"/>
                </a:lnTo>
                <a:lnTo>
                  <a:pt x="718" y="865"/>
                </a:lnTo>
                <a:lnTo>
                  <a:pt x="758" y="868"/>
                </a:lnTo>
                <a:lnTo>
                  <a:pt x="738" y="925"/>
                </a:lnTo>
                <a:lnTo>
                  <a:pt x="786" y="928"/>
                </a:lnTo>
                <a:lnTo>
                  <a:pt x="803" y="989"/>
                </a:lnTo>
                <a:lnTo>
                  <a:pt x="835" y="999"/>
                </a:lnTo>
                <a:lnTo>
                  <a:pt x="860" y="960"/>
                </a:lnTo>
                <a:lnTo>
                  <a:pt x="1022" y="976"/>
                </a:lnTo>
                <a:lnTo>
                  <a:pt x="1131" y="1056"/>
                </a:lnTo>
                <a:lnTo>
                  <a:pt x="1147" y="1121"/>
                </a:lnTo>
                <a:lnTo>
                  <a:pt x="1290" y="1189"/>
                </a:lnTo>
                <a:lnTo>
                  <a:pt x="1208" y="1352"/>
                </a:lnTo>
                <a:lnTo>
                  <a:pt x="1127" y="1365"/>
                </a:lnTo>
                <a:lnTo>
                  <a:pt x="1115" y="1429"/>
                </a:lnTo>
                <a:lnTo>
                  <a:pt x="949" y="1569"/>
                </a:lnTo>
                <a:lnTo>
                  <a:pt x="872" y="1712"/>
                </a:lnTo>
                <a:lnTo>
                  <a:pt x="929" y="1773"/>
                </a:lnTo>
                <a:lnTo>
                  <a:pt x="835" y="1749"/>
                </a:lnTo>
                <a:lnTo>
                  <a:pt x="803" y="1669"/>
                </a:lnTo>
                <a:lnTo>
                  <a:pt x="896" y="1297"/>
                </a:lnTo>
                <a:lnTo>
                  <a:pt x="819" y="1229"/>
                </a:lnTo>
                <a:lnTo>
                  <a:pt x="782" y="1084"/>
                </a:lnTo>
                <a:lnTo>
                  <a:pt x="826" y="1015"/>
                </a:lnTo>
                <a:lnTo>
                  <a:pt x="786" y="1021"/>
                </a:lnTo>
                <a:lnTo>
                  <a:pt x="729" y="948"/>
                </a:lnTo>
                <a:lnTo>
                  <a:pt x="681" y="924"/>
                </a:lnTo>
                <a:lnTo>
                  <a:pt x="568" y="884"/>
                </a:lnTo>
                <a:lnTo>
                  <a:pt x="474" y="741"/>
                </a:lnTo>
                <a:lnTo>
                  <a:pt x="418" y="636"/>
                </a:lnTo>
                <a:lnTo>
                  <a:pt x="418" y="497"/>
                </a:lnTo>
                <a:lnTo>
                  <a:pt x="324" y="341"/>
                </a:lnTo>
                <a:lnTo>
                  <a:pt x="207" y="268"/>
                </a:lnTo>
                <a:lnTo>
                  <a:pt x="134" y="308"/>
                </a:lnTo>
                <a:lnTo>
                  <a:pt x="0" y="372"/>
                </a:lnTo>
                <a:lnTo>
                  <a:pt x="85" y="304"/>
                </a:lnTo>
                <a:lnTo>
                  <a:pt x="33" y="292"/>
                </a:lnTo>
                <a:lnTo>
                  <a:pt x="13" y="224"/>
                </a:lnTo>
                <a:lnTo>
                  <a:pt x="73" y="176"/>
                </a:lnTo>
                <a:lnTo>
                  <a:pt x="13" y="168"/>
                </a:lnTo>
                <a:lnTo>
                  <a:pt x="24" y="124"/>
                </a:lnTo>
                <a:lnTo>
                  <a:pt x="69" y="124"/>
                </a:lnTo>
                <a:lnTo>
                  <a:pt x="28" y="65"/>
                </a:lnTo>
                <a:lnTo>
                  <a:pt x="137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  <a:latin typeface="+mn-ea"/>
            </a:endParaRPr>
          </a:p>
        </p:txBody>
      </p:sp>
      <p:sp>
        <p:nvSpPr>
          <p:cNvPr id="20" name="타원 19"/>
          <p:cNvSpPr/>
          <p:nvPr/>
        </p:nvSpPr>
        <p:spPr>
          <a:xfrm>
            <a:off x="6401904" y="1746422"/>
            <a:ext cx="1213018" cy="121301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>
              <a:solidFill>
                <a:prstClr val="white"/>
              </a:solidFill>
              <a:latin typeface="+mn-ea"/>
            </a:endParaRPr>
          </a:p>
        </p:txBody>
      </p: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008" y="1912526"/>
            <a:ext cx="880809" cy="880809"/>
          </a:xfrm>
          <a:prstGeom prst="rect">
            <a:avLst/>
          </a:prstGeom>
        </p:spPr>
      </p:pic>
      <p:sp>
        <p:nvSpPr>
          <p:cNvPr id="22" name="타원 21"/>
          <p:cNvSpPr/>
          <p:nvPr/>
        </p:nvSpPr>
        <p:spPr>
          <a:xfrm>
            <a:off x="9355056" y="1987053"/>
            <a:ext cx="1213018" cy="121301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>
              <a:solidFill>
                <a:prstClr val="white"/>
              </a:solidFill>
              <a:latin typeface="+mn-ea"/>
            </a:endParaRPr>
          </a:p>
        </p:txBody>
      </p:sp>
      <p:sp>
        <p:nvSpPr>
          <p:cNvPr id="23" name="타원 22"/>
          <p:cNvSpPr/>
          <p:nvPr/>
        </p:nvSpPr>
        <p:spPr>
          <a:xfrm>
            <a:off x="8778386" y="4262072"/>
            <a:ext cx="1213018" cy="121301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>
              <a:solidFill>
                <a:prstClr val="white"/>
              </a:solidFill>
              <a:latin typeface="+mn-ea"/>
            </a:endParaRPr>
          </a:p>
        </p:txBody>
      </p:sp>
      <p:sp>
        <p:nvSpPr>
          <p:cNvPr id="24" name="타원 23"/>
          <p:cNvSpPr/>
          <p:nvPr/>
        </p:nvSpPr>
        <p:spPr>
          <a:xfrm>
            <a:off x="6489107" y="4138773"/>
            <a:ext cx="1213018" cy="121301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>
              <a:solidFill>
                <a:prstClr val="white"/>
              </a:solidFill>
              <a:latin typeface="+mn-ea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180" y="4474867"/>
            <a:ext cx="787427" cy="787427"/>
          </a:xfrm>
          <a:prstGeom prst="rect">
            <a:avLst/>
          </a:prstGeom>
        </p:spPr>
      </p:pic>
      <p:pic>
        <p:nvPicPr>
          <p:cNvPr id="26" name="그림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029" y="2181026"/>
            <a:ext cx="825071" cy="825071"/>
          </a:xfrm>
          <a:prstGeom prst="rect">
            <a:avLst/>
          </a:prstGeom>
        </p:spPr>
      </p:pic>
      <p:pic>
        <p:nvPicPr>
          <p:cNvPr id="27" name="그림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5665" y="4335331"/>
            <a:ext cx="819901" cy="819901"/>
          </a:xfrm>
          <a:prstGeom prst="rect">
            <a:avLst/>
          </a:prstGeom>
        </p:spPr>
      </p:pic>
      <p:sp>
        <p:nvSpPr>
          <p:cNvPr id="28" name="직사각형 27"/>
          <p:cNvSpPr/>
          <p:nvPr/>
        </p:nvSpPr>
        <p:spPr>
          <a:xfrm>
            <a:off x="6115618" y="3028115"/>
            <a:ext cx="1785588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50" dirty="0">
                <a:solidFill>
                  <a:prstClr val="white">
                    <a:lumMod val="50000"/>
                  </a:prstClr>
                </a:solidFill>
                <a:latin typeface="+mn-ea"/>
              </a:rPr>
              <a:t>Enjoy your stylish business and campus life with BIZCAM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9068770" y="3259239"/>
            <a:ext cx="1785588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50" dirty="0">
                <a:solidFill>
                  <a:prstClr val="white">
                    <a:lumMod val="50000"/>
                  </a:prstClr>
                </a:solidFill>
                <a:latin typeface="+mn-ea"/>
              </a:rPr>
              <a:t>Enjoy your stylish business and campus life with BIZCAM</a:t>
            </a:r>
          </a:p>
        </p:txBody>
      </p:sp>
      <p:sp>
        <p:nvSpPr>
          <p:cNvPr id="30" name="직사각형 29"/>
          <p:cNvSpPr/>
          <p:nvPr/>
        </p:nvSpPr>
        <p:spPr>
          <a:xfrm>
            <a:off x="6202821" y="5415045"/>
            <a:ext cx="1785588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50" dirty="0">
                <a:solidFill>
                  <a:prstClr val="white">
                    <a:lumMod val="50000"/>
                  </a:prstClr>
                </a:solidFill>
                <a:latin typeface="+mn-ea"/>
              </a:rPr>
              <a:t>Enjoy your stylish business and campus life with BIZCAM</a:t>
            </a:r>
          </a:p>
        </p:txBody>
      </p:sp>
      <p:sp>
        <p:nvSpPr>
          <p:cNvPr id="31" name="직사각형 30"/>
          <p:cNvSpPr/>
          <p:nvPr/>
        </p:nvSpPr>
        <p:spPr>
          <a:xfrm>
            <a:off x="8492100" y="5552227"/>
            <a:ext cx="1785588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50" dirty="0">
                <a:solidFill>
                  <a:prstClr val="white">
                    <a:lumMod val="50000"/>
                  </a:prstClr>
                </a:solidFill>
                <a:latin typeface="+mn-ea"/>
              </a:rPr>
              <a:t>Enjoy your stylish business and campus life with BIZCAM</a:t>
            </a:r>
          </a:p>
        </p:txBody>
      </p:sp>
    </p:spTree>
    <p:extLst>
      <p:ext uri="{BB962C8B-B14F-4D97-AF65-F5344CB8AC3E}">
        <p14:creationId xmlns:p14="http://schemas.microsoft.com/office/powerpoint/2010/main" val="2630132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7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" y="2835415"/>
            <a:ext cx="905650" cy="4022585"/>
          </a:xfrm>
          <a:prstGeom prst="rect">
            <a:avLst/>
          </a:prstGeom>
          <a:solidFill>
            <a:srgbClr val="F6D2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자유형 5"/>
          <p:cNvSpPr/>
          <p:nvPr/>
        </p:nvSpPr>
        <p:spPr>
          <a:xfrm rot="18000000">
            <a:off x="4497970" y="-1662030"/>
            <a:ext cx="3238500" cy="12257366"/>
          </a:xfrm>
          <a:custGeom>
            <a:avLst/>
            <a:gdLst>
              <a:gd name="connsiteX0" fmla="*/ 3238500 w 3238500"/>
              <a:gd name="connsiteY0" fmla="*/ 0 h 12257366"/>
              <a:gd name="connsiteX1" fmla="*/ 3238500 w 3238500"/>
              <a:gd name="connsiteY1" fmla="*/ 12257366 h 12257366"/>
              <a:gd name="connsiteX2" fmla="*/ 2396357 w 3238500"/>
              <a:gd name="connsiteY2" fmla="*/ 12257366 h 12257366"/>
              <a:gd name="connsiteX3" fmla="*/ 0 w 3238500"/>
              <a:gd name="connsiteY3" fmla="*/ 8106754 h 12257366"/>
              <a:gd name="connsiteX4" fmla="*/ 0 w 3238500"/>
              <a:gd name="connsiteY4" fmla="*/ 0 h 12257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38500" h="12257366">
                <a:moveTo>
                  <a:pt x="3238500" y="0"/>
                </a:moveTo>
                <a:lnTo>
                  <a:pt x="3238500" y="12257366"/>
                </a:lnTo>
                <a:lnTo>
                  <a:pt x="2396357" y="12257366"/>
                </a:lnTo>
                <a:lnTo>
                  <a:pt x="0" y="8106754"/>
                </a:lnTo>
                <a:lnTo>
                  <a:pt x="0" y="0"/>
                </a:lnTo>
                <a:close/>
              </a:path>
            </a:pathLst>
          </a:custGeom>
          <a:solidFill>
            <a:srgbClr val="F6D2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" name="직각 삼각형 2"/>
          <p:cNvSpPr/>
          <p:nvPr/>
        </p:nvSpPr>
        <p:spPr>
          <a:xfrm flipV="1">
            <a:off x="1" y="-2"/>
            <a:ext cx="1638300" cy="2762251"/>
          </a:xfrm>
          <a:prstGeom prst="rtTriangle">
            <a:avLst/>
          </a:prstGeom>
          <a:solidFill>
            <a:srgbClr val="96E8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직각 삼각형 6"/>
          <p:cNvSpPr/>
          <p:nvPr/>
        </p:nvSpPr>
        <p:spPr>
          <a:xfrm flipH="1">
            <a:off x="11830048" y="6229350"/>
            <a:ext cx="404392" cy="628650"/>
          </a:xfrm>
          <a:prstGeom prst="rtTriangle">
            <a:avLst/>
          </a:prstGeom>
          <a:solidFill>
            <a:srgbClr val="96E8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양쪽 모서리가 둥근 사각형 7"/>
          <p:cNvSpPr/>
          <p:nvPr/>
        </p:nvSpPr>
        <p:spPr>
          <a:xfrm>
            <a:off x="316496" y="935964"/>
            <a:ext cx="11601447" cy="5922036"/>
          </a:xfrm>
          <a:prstGeom prst="round2SameRect">
            <a:avLst>
              <a:gd name="adj1" fmla="val 5713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411656" y="93357"/>
            <a:ext cx="34111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4400" b="1" dirty="0" smtClean="0">
                <a:ln w="12700">
                  <a:solidFill>
                    <a:prstClr val="white"/>
                  </a:solidFill>
                </a:ln>
                <a:solidFill>
                  <a:srgbClr val="F85B77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  <a:cs typeface="Aharoni" panose="02010803020104030203" pitchFamily="2" charset="-79"/>
              </a:rPr>
              <a:t>PRESEN</a:t>
            </a:r>
            <a:r>
              <a:rPr lang="en-US" altLang="ko-KR" sz="4400" b="1" dirty="0" smtClean="0">
                <a:ln w="12700">
                  <a:solidFill>
                    <a:prstClr val="white"/>
                  </a:solidFill>
                </a:ln>
                <a:solidFill>
                  <a:srgbClr val="96E8E6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  <a:cs typeface="Aharoni" panose="02010803020104030203" pitchFamily="2" charset="-79"/>
              </a:rPr>
              <a:t>TATION</a:t>
            </a:r>
            <a:endParaRPr lang="en-US" altLang="ko-KR" sz="4400" b="1" dirty="0">
              <a:ln w="12700">
                <a:solidFill>
                  <a:prstClr val="white"/>
                </a:solidFill>
              </a:ln>
              <a:solidFill>
                <a:srgbClr val="96E8E6"/>
              </a:solidFill>
              <a:latin typeface="야놀자 야체 B" panose="02020603020101020101" pitchFamily="18" charset="-127"/>
              <a:ea typeface="야놀자 야체 B" panose="02020603020101020101" pitchFamily="18" charset="-127"/>
              <a:cs typeface="Aharoni" panose="02010803020104030203" pitchFamily="2" charset="-79"/>
            </a:endParaRPr>
          </a:p>
        </p:txBody>
      </p:sp>
      <p:pic>
        <p:nvPicPr>
          <p:cNvPr id="34" name="Picture 2" descr="H:\블로그\이미지\office-730680_64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642" y="3873704"/>
            <a:ext cx="2720339" cy="1814976"/>
          </a:xfrm>
          <a:prstGeom prst="roundRect">
            <a:avLst>
              <a:gd name="adj" fmla="val 4912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" descr="H:\블로그\이미지\startup-593343_64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012" y="3873704"/>
            <a:ext cx="2743464" cy="1813259"/>
          </a:xfrm>
          <a:prstGeom prst="roundRect">
            <a:avLst>
              <a:gd name="adj" fmla="val 4340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H:\블로그\이미지\time-273857_64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3"/>
          <a:stretch/>
        </p:blipFill>
        <p:spPr bwMode="auto">
          <a:xfrm>
            <a:off x="6122642" y="2009118"/>
            <a:ext cx="2720339" cy="1826119"/>
          </a:xfrm>
          <a:prstGeom prst="roundRect">
            <a:avLst>
              <a:gd name="adj" fmla="val 4983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5" descr="H:\블로그\이미지\calculator-385506_640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45"/>
          <a:stretch/>
        </p:blipFill>
        <p:spPr bwMode="auto">
          <a:xfrm>
            <a:off x="3324012" y="2021908"/>
            <a:ext cx="2743464" cy="1800539"/>
          </a:xfrm>
          <a:prstGeom prst="roundRect">
            <a:avLst>
              <a:gd name="adj" fmla="val 5946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모서리가 둥근 직사각형 37"/>
          <p:cNvSpPr/>
          <p:nvPr/>
        </p:nvSpPr>
        <p:spPr>
          <a:xfrm>
            <a:off x="5592834" y="3353266"/>
            <a:ext cx="474643" cy="474643"/>
          </a:xfrm>
          <a:prstGeom prst="roundRect">
            <a:avLst>
              <a:gd name="adj" fmla="val 7648"/>
            </a:avLst>
          </a:prstGeom>
          <a:solidFill>
            <a:srgbClr val="E84C3D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prstClr val="white"/>
              </a:solidFill>
              <a:latin typeface="+mn-ea"/>
            </a:endParaRPr>
          </a:p>
        </p:txBody>
      </p:sp>
      <p:sp>
        <p:nvSpPr>
          <p:cNvPr id="39" name="모서리가 둥근 직사각형 38"/>
          <p:cNvSpPr/>
          <p:nvPr/>
        </p:nvSpPr>
        <p:spPr>
          <a:xfrm>
            <a:off x="5712658" y="3481167"/>
            <a:ext cx="339031" cy="339031"/>
          </a:xfrm>
          <a:prstGeom prst="roundRect">
            <a:avLst>
              <a:gd name="adj" fmla="val 7648"/>
            </a:avLst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prstClr val="white"/>
              </a:solidFill>
              <a:latin typeface="+mn-ea"/>
            </a:endParaRPr>
          </a:p>
        </p:txBody>
      </p:sp>
      <p:sp>
        <p:nvSpPr>
          <p:cNvPr id="40" name="모서리가 둥근 직사각형 39"/>
          <p:cNvSpPr/>
          <p:nvPr/>
        </p:nvSpPr>
        <p:spPr>
          <a:xfrm>
            <a:off x="6121486" y="3503770"/>
            <a:ext cx="316428" cy="316428"/>
          </a:xfrm>
          <a:prstGeom prst="roundRect">
            <a:avLst>
              <a:gd name="adj" fmla="val 7648"/>
            </a:avLst>
          </a:prstGeom>
          <a:solidFill>
            <a:srgbClr val="F39C11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prstClr val="white"/>
              </a:solidFill>
              <a:latin typeface="+mn-ea"/>
            </a:endParaRPr>
          </a:p>
        </p:txBody>
      </p:sp>
      <p:sp>
        <p:nvSpPr>
          <p:cNvPr id="41" name="모서리가 둥근 직사각형 40"/>
          <p:cNvSpPr/>
          <p:nvPr/>
        </p:nvSpPr>
        <p:spPr>
          <a:xfrm>
            <a:off x="6121486" y="3600854"/>
            <a:ext cx="226020" cy="226020"/>
          </a:xfrm>
          <a:prstGeom prst="roundRect">
            <a:avLst>
              <a:gd name="adj" fmla="val 7648"/>
            </a:avLst>
          </a:prstGeom>
          <a:solidFill>
            <a:srgbClr val="F39C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prstClr val="white"/>
              </a:solidFill>
              <a:latin typeface="+mn-ea"/>
            </a:endParaRPr>
          </a:p>
        </p:txBody>
      </p:sp>
      <p:sp>
        <p:nvSpPr>
          <p:cNvPr id="42" name="모서리가 둥근 직사각형 41"/>
          <p:cNvSpPr/>
          <p:nvPr/>
        </p:nvSpPr>
        <p:spPr>
          <a:xfrm>
            <a:off x="6121486" y="3868117"/>
            <a:ext cx="474643" cy="474643"/>
          </a:xfrm>
          <a:prstGeom prst="roundRect">
            <a:avLst>
              <a:gd name="adj" fmla="val 7648"/>
            </a:avLst>
          </a:prstGeom>
          <a:solidFill>
            <a:srgbClr val="5A9BD5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prstClr val="white"/>
              </a:solidFill>
              <a:latin typeface="+mn-ea"/>
            </a:endParaRPr>
          </a:p>
        </p:txBody>
      </p:sp>
      <p:sp>
        <p:nvSpPr>
          <p:cNvPr id="43" name="모서리가 둥근 직사각형 42"/>
          <p:cNvSpPr/>
          <p:nvPr/>
        </p:nvSpPr>
        <p:spPr>
          <a:xfrm>
            <a:off x="6121486" y="3868118"/>
            <a:ext cx="339031" cy="339031"/>
          </a:xfrm>
          <a:prstGeom prst="roundRect">
            <a:avLst>
              <a:gd name="adj" fmla="val 7648"/>
            </a:avLst>
          </a:prstGeom>
          <a:solidFill>
            <a:srgbClr val="5A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prstClr val="white"/>
              </a:solidFill>
              <a:latin typeface="+mn-ea"/>
            </a:endParaRPr>
          </a:p>
        </p:txBody>
      </p:sp>
      <p:sp>
        <p:nvSpPr>
          <p:cNvPr id="44" name="모서리가 둥근 직사각형 43"/>
          <p:cNvSpPr/>
          <p:nvPr/>
        </p:nvSpPr>
        <p:spPr>
          <a:xfrm>
            <a:off x="5645434" y="3879418"/>
            <a:ext cx="422043" cy="422043"/>
          </a:xfrm>
          <a:prstGeom prst="roundRect">
            <a:avLst>
              <a:gd name="adj" fmla="val 7648"/>
            </a:avLst>
          </a:prstGeom>
          <a:solidFill>
            <a:srgbClr val="94B155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prstClr val="white"/>
              </a:solidFill>
              <a:latin typeface="+mn-ea"/>
            </a:endParaRPr>
          </a:p>
        </p:txBody>
      </p:sp>
      <p:sp>
        <p:nvSpPr>
          <p:cNvPr id="45" name="모서리가 둥근 직사각형 44"/>
          <p:cNvSpPr/>
          <p:nvPr/>
        </p:nvSpPr>
        <p:spPr>
          <a:xfrm>
            <a:off x="5766018" y="3879418"/>
            <a:ext cx="301459" cy="301459"/>
          </a:xfrm>
          <a:prstGeom prst="roundRect">
            <a:avLst>
              <a:gd name="adj" fmla="val 7648"/>
            </a:avLst>
          </a:prstGeom>
          <a:solidFill>
            <a:srgbClr val="94B1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prstClr val="white"/>
              </a:solidFill>
              <a:latin typeface="+mn-ea"/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8958752" y="2341740"/>
            <a:ext cx="2895104" cy="11620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컨텐츠에 대한 내용을 적어요</a:t>
            </a:r>
            <a:endParaRPr lang="en-US" altLang="ko-KR" sz="1100" dirty="0">
              <a:solidFill>
                <a:schemeClr val="bg1">
                  <a:lumMod val="50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Enjoy </a:t>
            </a:r>
            <a:r>
              <a:rPr lang="en-US" altLang="ko-KR" sz="11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your stylish business and campus life with BIZCAM </a:t>
            </a:r>
          </a:p>
        </p:txBody>
      </p:sp>
      <p:sp>
        <p:nvSpPr>
          <p:cNvPr id="49" name="직사각형 48"/>
          <p:cNvSpPr/>
          <p:nvPr/>
        </p:nvSpPr>
        <p:spPr>
          <a:xfrm>
            <a:off x="8958752" y="4180877"/>
            <a:ext cx="2895104" cy="11620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컨텐츠에 대한 내용을 적어요</a:t>
            </a:r>
            <a:endParaRPr lang="en-US" altLang="ko-KR" sz="1100" dirty="0">
              <a:solidFill>
                <a:schemeClr val="bg1">
                  <a:lumMod val="50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Enjoy </a:t>
            </a:r>
            <a:r>
              <a:rPr lang="en-US" altLang="ko-KR" sz="11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your stylish business and campus life with BIZCAM </a:t>
            </a:r>
          </a:p>
        </p:txBody>
      </p:sp>
      <p:sp>
        <p:nvSpPr>
          <p:cNvPr id="50" name="직사각형 49"/>
          <p:cNvSpPr/>
          <p:nvPr/>
        </p:nvSpPr>
        <p:spPr>
          <a:xfrm>
            <a:off x="339999" y="2341740"/>
            <a:ext cx="2895104" cy="11620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CONTENTS</a:t>
            </a:r>
          </a:p>
          <a:p>
            <a:pPr algn="r">
              <a:lnSpc>
                <a:spcPct val="150000"/>
              </a:lnSpc>
            </a:pPr>
            <a:r>
              <a:rPr lang="ko-KR" altLang="en-US" sz="11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컨텐츠에 대한 내용을 적어요</a:t>
            </a:r>
            <a:endParaRPr lang="en-US" altLang="ko-KR" sz="1100" dirty="0">
              <a:solidFill>
                <a:schemeClr val="bg1">
                  <a:lumMod val="50000"/>
                </a:schemeClr>
              </a:solidFill>
              <a:latin typeface="+mn-ea"/>
            </a:endParaRPr>
          </a:p>
          <a:p>
            <a:pPr algn="r">
              <a:lnSpc>
                <a:spcPct val="150000"/>
              </a:lnSpc>
            </a:pPr>
            <a:r>
              <a:rPr lang="en-US" altLang="ko-KR" sz="1100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Enjoy </a:t>
            </a:r>
            <a:r>
              <a:rPr lang="en-US" altLang="ko-KR" sz="11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your stylish business and campus life with BIZCAM </a:t>
            </a:r>
          </a:p>
        </p:txBody>
      </p:sp>
      <p:sp>
        <p:nvSpPr>
          <p:cNvPr id="51" name="직사각형 50"/>
          <p:cNvSpPr/>
          <p:nvPr/>
        </p:nvSpPr>
        <p:spPr>
          <a:xfrm>
            <a:off x="339999" y="4180877"/>
            <a:ext cx="2895104" cy="11620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CONTENTS</a:t>
            </a:r>
          </a:p>
          <a:p>
            <a:pPr algn="r">
              <a:lnSpc>
                <a:spcPct val="150000"/>
              </a:lnSpc>
            </a:pPr>
            <a:r>
              <a:rPr lang="ko-KR" altLang="en-US" sz="11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컨텐츠에 대한 내용을 적어요</a:t>
            </a:r>
            <a:endParaRPr lang="en-US" altLang="ko-KR" sz="1100" dirty="0">
              <a:solidFill>
                <a:schemeClr val="bg1">
                  <a:lumMod val="50000"/>
                </a:schemeClr>
              </a:solidFill>
              <a:latin typeface="+mn-ea"/>
            </a:endParaRPr>
          </a:p>
          <a:p>
            <a:pPr algn="r">
              <a:lnSpc>
                <a:spcPct val="150000"/>
              </a:lnSpc>
            </a:pPr>
            <a:r>
              <a:rPr lang="en-US" altLang="ko-KR" sz="1100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Enjoy </a:t>
            </a:r>
            <a:r>
              <a:rPr lang="en-US" altLang="ko-KR" sz="11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your stylish business and campus life with BIZCAM </a:t>
            </a:r>
          </a:p>
        </p:txBody>
      </p:sp>
    </p:spTree>
    <p:extLst>
      <p:ext uri="{BB962C8B-B14F-4D97-AF65-F5344CB8AC3E}">
        <p14:creationId xmlns:p14="http://schemas.microsoft.com/office/powerpoint/2010/main" val="3882698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7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" y="2835415"/>
            <a:ext cx="905650" cy="4022585"/>
          </a:xfrm>
          <a:prstGeom prst="rect">
            <a:avLst/>
          </a:prstGeom>
          <a:solidFill>
            <a:srgbClr val="F6D2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자유형 5"/>
          <p:cNvSpPr/>
          <p:nvPr/>
        </p:nvSpPr>
        <p:spPr>
          <a:xfrm rot="18000000">
            <a:off x="4497970" y="-1662030"/>
            <a:ext cx="3238500" cy="12257366"/>
          </a:xfrm>
          <a:custGeom>
            <a:avLst/>
            <a:gdLst>
              <a:gd name="connsiteX0" fmla="*/ 3238500 w 3238500"/>
              <a:gd name="connsiteY0" fmla="*/ 0 h 12257366"/>
              <a:gd name="connsiteX1" fmla="*/ 3238500 w 3238500"/>
              <a:gd name="connsiteY1" fmla="*/ 12257366 h 12257366"/>
              <a:gd name="connsiteX2" fmla="*/ 2396357 w 3238500"/>
              <a:gd name="connsiteY2" fmla="*/ 12257366 h 12257366"/>
              <a:gd name="connsiteX3" fmla="*/ 0 w 3238500"/>
              <a:gd name="connsiteY3" fmla="*/ 8106754 h 12257366"/>
              <a:gd name="connsiteX4" fmla="*/ 0 w 3238500"/>
              <a:gd name="connsiteY4" fmla="*/ 0 h 12257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38500" h="12257366">
                <a:moveTo>
                  <a:pt x="3238500" y="0"/>
                </a:moveTo>
                <a:lnTo>
                  <a:pt x="3238500" y="12257366"/>
                </a:lnTo>
                <a:lnTo>
                  <a:pt x="2396357" y="12257366"/>
                </a:lnTo>
                <a:lnTo>
                  <a:pt x="0" y="8106754"/>
                </a:lnTo>
                <a:lnTo>
                  <a:pt x="0" y="0"/>
                </a:lnTo>
                <a:close/>
              </a:path>
            </a:pathLst>
          </a:custGeom>
          <a:solidFill>
            <a:srgbClr val="F6D2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" name="직각 삼각형 2"/>
          <p:cNvSpPr/>
          <p:nvPr/>
        </p:nvSpPr>
        <p:spPr>
          <a:xfrm flipV="1">
            <a:off x="1" y="-2"/>
            <a:ext cx="1638300" cy="2762251"/>
          </a:xfrm>
          <a:prstGeom prst="rtTriangle">
            <a:avLst/>
          </a:prstGeom>
          <a:solidFill>
            <a:srgbClr val="96E8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직각 삼각형 6"/>
          <p:cNvSpPr/>
          <p:nvPr/>
        </p:nvSpPr>
        <p:spPr>
          <a:xfrm flipH="1">
            <a:off x="11830048" y="6229350"/>
            <a:ext cx="404392" cy="628650"/>
          </a:xfrm>
          <a:prstGeom prst="rtTriangle">
            <a:avLst/>
          </a:prstGeom>
          <a:solidFill>
            <a:srgbClr val="96E8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양쪽 모서리가 둥근 사각형 7"/>
          <p:cNvSpPr/>
          <p:nvPr/>
        </p:nvSpPr>
        <p:spPr>
          <a:xfrm>
            <a:off x="316496" y="935964"/>
            <a:ext cx="11601447" cy="5922036"/>
          </a:xfrm>
          <a:prstGeom prst="round2SameRect">
            <a:avLst>
              <a:gd name="adj1" fmla="val 5713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411656" y="93357"/>
            <a:ext cx="34111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4400" b="1" dirty="0" smtClean="0">
                <a:ln w="12700">
                  <a:solidFill>
                    <a:prstClr val="white"/>
                  </a:solidFill>
                </a:ln>
                <a:solidFill>
                  <a:srgbClr val="F85B77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  <a:cs typeface="Aharoni" panose="02010803020104030203" pitchFamily="2" charset="-79"/>
              </a:rPr>
              <a:t>PRESEN</a:t>
            </a:r>
            <a:r>
              <a:rPr lang="en-US" altLang="ko-KR" sz="4400" b="1" dirty="0" smtClean="0">
                <a:ln w="12700">
                  <a:solidFill>
                    <a:prstClr val="white"/>
                  </a:solidFill>
                </a:ln>
                <a:solidFill>
                  <a:srgbClr val="96E8E6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  <a:cs typeface="Aharoni" panose="02010803020104030203" pitchFamily="2" charset="-79"/>
              </a:rPr>
              <a:t>TATION</a:t>
            </a:r>
            <a:endParaRPr lang="en-US" altLang="ko-KR" sz="4400" b="1" dirty="0">
              <a:ln w="12700">
                <a:solidFill>
                  <a:prstClr val="white"/>
                </a:solidFill>
              </a:ln>
              <a:solidFill>
                <a:srgbClr val="96E8E6"/>
              </a:solidFill>
              <a:latin typeface="야놀자 야체 B" panose="02020603020101020101" pitchFamily="18" charset="-127"/>
              <a:ea typeface="야놀자 야체 B" panose="02020603020101020101" pitchFamily="18" charset="-127"/>
              <a:cs typeface="Aharoni" panose="02010803020104030203" pitchFamily="2" charset="-79"/>
            </a:endParaRPr>
          </a:p>
        </p:txBody>
      </p:sp>
      <p:sp>
        <p:nvSpPr>
          <p:cNvPr id="24" name="대각선 방향의 모서리가 둥근 사각형 23"/>
          <p:cNvSpPr/>
          <p:nvPr/>
        </p:nvSpPr>
        <p:spPr>
          <a:xfrm>
            <a:off x="1147992" y="1537185"/>
            <a:ext cx="1071183" cy="311151"/>
          </a:xfrm>
          <a:prstGeom prst="round2DiagRect">
            <a:avLst/>
          </a:prstGeom>
          <a:solidFill>
            <a:srgbClr val="FD6969"/>
          </a:solidFill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ko-KR" sz="1100" b="1">
                <a:solidFill>
                  <a:prstClr val="white"/>
                </a:solidFill>
                <a:latin typeface="+mn-ea"/>
              </a:rPr>
              <a:t>CONTENTS</a:t>
            </a:r>
            <a:endParaRPr lang="ko-KR" altLang="en-US" sz="1100" b="1">
              <a:solidFill>
                <a:prstClr val="white"/>
              </a:solidFill>
              <a:latin typeface="+mn-ea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2408851" y="1445203"/>
            <a:ext cx="3006191" cy="5125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ko-KR" altLang="en-US" sz="1200" b="1" dirty="0">
                <a:solidFill>
                  <a:srgbClr val="3A3935"/>
                </a:solidFill>
                <a:latin typeface="+mn-ea"/>
              </a:rPr>
              <a:t>컨텐츠에 대한 내용을 적어요</a:t>
            </a:r>
            <a:endParaRPr lang="en-US" altLang="ko-KR" sz="1200" b="1" dirty="0">
              <a:solidFill>
                <a:srgbClr val="3A3935"/>
              </a:solidFill>
              <a:latin typeface="+mn-ea"/>
            </a:endParaRPr>
          </a:p>
        </p:txBody>
      </p:sp>
      <p:sp>
        <p:nvSpPr>
          <p:cNvPr id="26" name="대각선 방향의 모서리가 둥근 사각형 25"/>
          <p:cNvSpPr/>
          <p:nvPr/>
        </p:nvSpPr>
        <p:spPr>
          <a:xfrm>
            <a:off x="1147992" y="2244856"/>
            <a:ext cx="1071183" cy="311151"/>
          </a:xfrm>
          <a:prstGeom prst="round2DiagRect">
            <a:avLst/>
          </a:prstGeom>
          <a:solidFill>
            <a:srgbClr val="FD6969"/>
          </a:solidFill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ko-KR" sz="1100" b="1">
                <a:solidFill>
                  <a:prstClr val="white"/>
                </a:solidFill>
                <a:latin typeface="+mn-ea"/>
              </a:rPr>
              <a:t>CONTENTS</a:t>
            </a:r>
            <a:endParaRPr lang="ko-KR" altLang="en-US" sz="1100" b="1">
              <a:solidFill>
                <a:prstClr val="white"/>
              </a:solidFill>
              <a:latin typeface="+mn-ea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2408851" y="2152258"/>
            <a:ext cx="3006191" cy="13680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200" b="1" dirty="0">
                <a:solidFill>
                  <a:srgbClr val="3A3935"/>
                </a:solidFill>
                <a:latin typeface="+mn-ea"/>
              </a:rPr>
              <a:t>컨텐츠에 대한 내용을 적어요</a:t>
            </a:r>
            <a:endParaRPr lang="en-US" altLang="ko-KR" sz="1200" b="1" dirty="0">
              <a:solidFill>
                <a:srgbClr val="3A3935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050" dirty="0">
                <a:solidFill>
                  <a:srgbClr val="3A3935"/>
                </a:solidFill>
                <a:latin typeface="+mn-ea"/>
              </a:rPr>
              <a:t>PowerPoint is a computer program created by Microsoft Office</a:t>
            </a:r>
          </a:p>
          <a:p>
            <a:pPr>
              <a:lnSpc>
                <a:spcPct val="150000"/>
              </a:lnSpc>
            </a:pPr>
            <a:r>
              <a:rPr lang="en-US" altLang="ko-KR" sz="1050" dirty="0">
                <a:solidFill>
                  <a:srgbClr val="3A3935"/>
                </a:solidFill>
                <a:latin typeface="+mn-ea"/>
              </a:rPr>
              <a:t>Enjoy your stylish business and campus life with BIZCAM </a:t>
            </a:r>
          </a:p>
        </p:txBody>
      </p:sp>
      <p:sp>
        <p:nvSpPr>
          <p:cNvPr id="28" name="대각선 방향의 모서리가 둥근 사각형 27"/>
          <p:cNvSpPr/>
          <p:nvPr/>
        </p:nvSpPr>
        <p:spPr>
          <a:xfrm>
            <a:off x="1154617" y="3714358"/>
            <a:ext cx="1071183" cy="311151"/>
          </a:xfrm>
          <a:prstGeom prst="round2DiagRect">
            <a:avLst/>
          </a:prstGeom>
          <a:solidFill>
            <a:srgbClr val="FD6969"/>
          </a:solidFill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ko-KR" sz="1100" b="1">
                <a:solidFill>
                  <a:prstClr val="white"/>
                </a:solidFill>
                <a:latin typeface="+mn-ea"/>
              </a:rPr>
              <a:t>CONTENTS</a:t>
            </a:r>
            <a:endParaRPr lang="ko-KR" altLang="en-US" sz="1100" b="1">
              <a:solidFill>
                <a:prstClr val="white"/>
              </a:solidFill>
              <a:latin typeface="+mn-ea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2432662" y="3640399"/>
            <a:ext cx="2787874" cy="8213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200" b="1" dirty="0">
                <a:solidFill>
                  <a:srgbClr val="3A3935"/>
                </a:solidFill>
                <a:latin typeface="+mn-ea"/>
              </a:rPr>
              <a:t>컨텐츠에 대한 내용을 적어요</a:t>
            </a:r>
            <a:endParaRPr lang="en-US" altLang="ko-KR" sz="1200" b="1" dirty="0">
              <a:solidFill>
                <a:srgbClr val="3A3935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050" dirty="0">
                <a:solidFill>
                  <a:srgbClr val="3A3935"/>
                </a:solidFill>
                <a:latin typeface="+mn-ea"/>
              </a:rPr>
              <a:t>Enjoy your stylish business and campus life with BIZCAM </a:t>
            </a:r>
          </a:p>
        </p:txBody>
      </p:sp>
      <p:graphicFrame>
        <p:nvGraphicFramePr>
          <p:cNvPr id="31" name="차트 30"/>
          <p:cNvGraphicFramePr/>
          <p:nvPr>
            <p:extLst>
              <p:ext uri="{D42A27DB-BD31-4B8C-83A1-F6EECF244321}">
                <p14:modId xmlns:p14="http://schemas.microsoft.com/office/powerpoint/2010/main" val="2910449130"/>
              </p:ext>
            </p:extLst>
          </p:nvPr>
        </p:nvGraphicFramePr>
        <p:xfrm>
          <a:off x="5604717" y="1247836"/>
          <a:ext cx="6097131" cy="3264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14" b="78331"/>
          <a:stretch/>
        </p:blipFill>
        <p:spPr>
          <a:xfrm>
            <a:off x="905651" y="5353944"/>
            <a:ext cx="10719301" cy="106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07768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231</Words>
  <Application>Microsoft Office PowerPoint</Application>
  <PresentationFormat>와이드스크린</PresentationFormat>
  <Paragraphs>42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Aharoni</vt:lpstr>
      <vt:lpstr>맑은 고딕</vt:lpstr>
      <vt:lpstr>야놀자 야체 B</vt:lpstr>
      <vt:lpstr>야놀자 야체 R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cho</dc:creator>
  <cp:lastModifiedBy>Microsoft 계정</cp:lastModifiedBy>
  <cp:revision>41</cp:revision>
  <dcterms:created xsi:type="dcterms:W3CDTF">2017-04-28T07:42:30Z</dcterms:created>
  <dcterms:modified xsi:type="dcterms:W3CDTF">2024-05-26T07:21:45Z</dcterms:modified>
</cp:coreProperties>
</file>