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78" r:id="rId3"/>
    <p:sldId id="279" r:id="rId4"/>
    <p:sldId id="28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B3B7"/>
    <a:srgbClr val="ECB98C"/>
    <a:srgbClr val="FF9966"/>
    <a:srgbClr val="CB9563"/>
    <a:srgbClr val="D2A377"/>
    <a:srgbClr val="F4EFE9"/>
    <a:srgbClr val="EDB98A"/>
    <a:srgbClr val="00C1E6"/>
    <a:srgbClr val="FF6600"/>
    <a:srgbClr val="FFD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362623968"/>
        <c:axId val="-1362616352"/>
      </c:barChart>
      <c:catAx>
        <c:axId val="-136262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362616352"/>
        <c:crosses val="autoZero"/>
        <c:auto val="1"/>
        <c:lblAlgn val="ctr"/>
        <c:lblOffset val="100"/>
        <c:noMultiLvlLbl val="0"/>
      </c:catAx>
      <c:valAx>
        <c:axId val="-136261635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136262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362622336"/>
        <c:axId val="-1362613632"/>
      </c:barChart>
      <c:catAx>
        <c:axId val="-13626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362613632"/>
        <c:crosses val="autoZero"/>
        <c:auto val="1"/>
        <c:lblAlgn val="ctr"/>
        <c:lblOffset val="100"/>
        <c:noMultiLvlLbl val="0"/>
      </c:catAx>
      <c:valAx>
        <c:axId val="-136261363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136262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3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9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0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9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4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7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8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3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1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B3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>
            <a:off x="0" y="1142706"/>
            <a:ext cx="12192000" cy="5715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1" name="Group 4"/>
          <p:cNvGrpSpPr>
            <a:grpSpLocks noChangeAspect="1"/>
          </p:cNvGrpSpPr>
          <p:nvPr/>
        </p:nvGrpSpPr>
        <p:grpSpPr bwMode="auto">
          <a:xfrm>
            <a:off x="7705089" y="726775"/>
            <a:ext cx="2628459" cy="5923432"/>
            <a:chOff x="2931" y="115"/>
            <a:chExt cx="1818" cy="4097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486" y="1041"/>
              <a:ext cx="708" cy="3171"/>
            </a:xfrm>
            <a:custGeom>
              <a:avLst/>
              <a:gdLst>
                <a:gd name="T0" fmla="*/ 212 w 708"/>
                <a:gd name="T1" fmla="*/ 0 h 3171"/>
                <a:gd name="T2" fmla="*/ 496 w 708"/>
                <a:gd name="T3" fmla="*/ 0 h 3171"/>
                <a:gd name="T4" fmla="*/ 639 w 708"/>
                <a:gd name="T5" fmla="*/ 640 h 3171"/>
                <a:gd name="T6" fmla="*/ 708 w 708"/>
                <a:gd name="T7" fmla="*/ 2783 h 3171"/>
                <a:gd name="T8" fmla="*/ 706 w 708"/>
                <a:gd name="T9" fmla="*/ 2813 h 3171"/>
                <a:gd name="T10" fmla="*/ 698 w 708"/>
                <a:gd name="T11" fmla="*/ 2840 h 3171"/>
                <a:gd name="T12" fmla="*/ 685 w 708"/>
                <a:gd name="T13" fmla="*/ 2866 h 3171"/>
                <a:gd name="T14" fmla="*/ 667 w 708"/>
                <a:gd name="T15" fmla="*/ 2889 h 3171"/>
                <a:gd name="T16" fmla="*/ 404 w 708"/>
                <a:gd name="T17" fmla="*/ 3150 h 3171"/>
                <a:gd name="T18" fmla="*/ 389 w 708"/>
                <a:gd name="T19" fmla="*/ 3162 h 3171"/>
                <a:gd name="T20" fmla="*/ 371 w 708"/>
                <a:gd name="T21" fmla="*/ 3169 h 3171"/>
                <a:gd name="T22" fmla="*/ 353 w 708"/>
                <a:gd name="T23" fmla="*/ 3171 h 3171"/>
                <a:gd name="T24" fmla="*/ 335 w 708"/>
                <a:gd name="T25" fmla="*/ 3169 h 3171"/>
                <a:gd name="T26" fmla="*/ 319 w 708"/>
                <a:gd name="T27" fmla="*/ 3162 h 3171"/>
                <a:gd name="T28" fmla="*/ 304 w 708"/>
                <a:gd name="T29" fmla="*/ 3150 h 3171"/>
                <a:gd name="T30" fmla="*/ 41 w 708"/>
                <a:gd name="T31" fmla="*/ 2889 h 3171"/>
                <a:gd name="T32" fmla="*/ 23 w 708"/>
                <a:gd name="T33" fmla="*/ 2866 h 3171"/>
                <a:gd name="T34" fmla="*/ 10 w 708"/>
                <a:gd name="T35" fmla="*/ 2840 h 3171"/>
                <a:gd name="T36" fmla="*/ 2 w 708"/>
                <a:gd name="T37" fmla="*/ 2813 h 3171"/>
                <a:gd name="T38" fmla="*/ 0 w 708"/>
                <a:gd name="T39" fmla="*/ 2783 h 3171"/>
                <a:gd name="T40" fmla="*/ 69 w 708"/>
                <a:gd name="T41" fmla="*/ 640 h 3171"/>
                <a:gd name="T42" fmla="*/ 212 w 708"/>
                <a:gd name="T43" fmla="*/ 0 h 3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8" h="3171">
                  <a:moveTo>
                    <a:pt x="212" y="0"/>
                  </a:moveTo>
                  <a:lnTo>
                    <a:pt x="496" y="0"/>
                  </a:lnTo>
                  <a:lnTo>
                    <a:pt x="639" y="640"/>
                  </a:lnTo>
                  <a:lnTo>
                    <a:pt x="708" y="2783"/>
                  </a:lnTo>
                  <a:lnTo>
                    <a:pt x="706" y="2813"/>
                  </a:lnTo>
                  <a:lnTo>
                    <a:pt x="698" y="2840"/>
                  </a:lnTo>
                  <a:lnTo>
                    <a:pt x="685" y="2866"/>
                  </a:lnTo>
                  <a:lnTo>
                    <a:pt x="667" y="2889"/>
                  </a:lnTo>
                  <a:lnTo>
                    <a:pt x="404" y="3150"/>
                  </a:lnTo>
                  <a:lnTo>
                    <a:pt x="389" y="3162"/>
                  </a:lnTo>
                  <a:lnTo>
                    <a:pt x="371" y="3169"/>
                  </a:lnTo>
                  <a:lnTo>
                    <a:pt x="353" y="3171"/>
                  </a:lnTo>
                  <a:lnTo>
                    <a:pt x="335" y="3169"/>
                  </a:lnTo>
                  <a:lnTo>
                    <a:pt x="319" y="3162"/>
                  </a:lnTo>
                  <a:lnTo>
                    <a:pt x="304" y="3150"/>
                  </a:lnTo>
                  <a:lnTo>
                    <a:pt x="41" y="2889"/>
                  </a:lnTo>
                  <a:lnTo>
                    <a:pt x="23" y="2866"/>
                  </a:lnTo>
                  <a:lnTo>
                    <a:pt x="10" y="2840"/>
                  </a:lnTo>
                  <a:lnTo>
                    <a:pt x="2" y="2813"/>
                  </a:lnTo>
                  <a:lnTo>
                    <a:pt x="0" y="2783"/>
                  </a:lnTo>
                  <a:lnTo>
                    <a:pt x="69" y="640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546C9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3516" y="2471"/>
              <a:ext cx="669" cy="1086"/>
            </a:xfrm>
            <a:custGeom>
              <a:avLst/>
              <a:gdLst>
                <a:gd name="T0" fmla="*/ 14 w 669"/>
                <a:gd name="T1" fmla="*/ 0 h 1086"/>
                <a:gd name="T2" fmla="*/ 655 w 669"/>
                <a:gd name="T3" fmla="*/ 642 h 1086"/>
                <a:gd name="T4" fmla="*/ 669 w 669"/>
                <a:gd name="T5" fmla="*/ 1086 h 1086"/>
                <a:gd name="T6" fmla="*/ 0 w 669"/>
                <a:gd name="T7" fmla="*/ 417 h 1086"/>
                <a:gd name="T8" fmla="*/ 14 w 669"/>
                <a:gd name="T9" fmla="*/ 0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9" h="1086">
                  <a:moveTo>
                    <a:pt x="14" y="0"/>
                  </a:moveTo>
                  <a:lnTo>
                    <a:pt x="655" y="642"/>
                  </a:lnTo>
                  <a:lnTo>
                    <a:pt x="669" y="1086"/>
                  </a:lnTo>
                  <a:lnTo>
                    <a:pt x="0" y="41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8FA8D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8"/>
            <p:cNvSpPr>
              <a:spLocks/>
            </p:cNvSpPr>
            <p:nvPr/>
          </p:nvSpPr>
          <p:spPr bwMode="auto">
            <a:xfrm>
              <a:off x="3626" y="756"/>
              <a:ext cx="428" cy="356"/>
            </a:xfrm>
            <a:custGeom>
              <a:avLst/>
              <a:gdLst>
                <a:gd name="T0" fmla="*/ 0 w 428"/>
                <a:gd name="T1" fmla="*/ 0 h 356"/>
                <a:gd name="T2" fmla="*/ 428 w 428"/>
                <a:gd name="T3" fmla="*/ 0 h 356"/>
                <a:gd name="T4" fmla="*/ 428 w 428"/>
                <a:gd name="T5" fmla="*/ 285 h 356"/>
                <a:gd name="T6" fmla="*/ 424 w 428"/>
                <a:gd name="T7" fmla="*/ 307 h 356"/>
                <a:gd name="T8" fmla="*/ 414 w 428"/>
                <a:gd name="T9" fmla="*/ 327 h 356"/>
                <a:gd name="T10" fmla="*/ 398 w 428"/>
                <a:gd name="T11" fmla="*/ 342 h 356"/>
                <a:gd name="T12" fmla="*/ 378 w 428"/>
                <a:gd name="T13" fmla="*/ 352 h 356"/>
                <a:gd name="T14" fmla="*/ 356 w 428"/>
                <a:gd name="T15" fmla="*/ 356 h 356"/>
                <a:gd name="T16" fmla="*/ 72 w 428"/>
                <a:gd name="T17" fmla="*/ 356 h 356"/>
                <a:gd name="T18" fmla="*/ 50 w 428"/>
                <a:gd name="T19" fmla="*/ 352 h 356"/>
                <a:gd name="T20" fmla="*/ 30 w 428"/>
                <a:gd name="T21" fmla="*/ 342 h 356"/>
                <a:gd name="T22" fmla="*/ 14 w 428"/>
                <a:gd name="T23" fmla="*/ 327 h 356"/>
                <a:gd name="T24" fmla="*/ 4 w 428"/>
                <a:gd name="T25" fmla="*/ 307 h 356"/>
                <a:gd name="T26" fmla="*/ 0 w 428"/>
                <a:gd name="T27" fmla="*/ 285 h 356"/>
                <a:gd name="T28" fmla="*/ 0 w 428"/>
                <a:gd name="T29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8" h="356">
                  <a:moveTo>
                    <a:pt x="0" y="0"/>
                  </a:moveTo>
                  <a:lnTo>
                    <a:pt x="428" y="0"/>
                  </a:lnTo>
                  <a:lnTo>
                    <a:pt x="428" y="285"/>
                  </a:lnTo>
                  <a:lnTo>
                    <a:pt x="424" y="307"/>
                  </a:lnTo>
                  <a:lnTo>
                    <a:pt x="414" y="327"/>
                  </a:lnTo>
                  <a:lnTo>
                    <a:pt x="398" y="342"/>
                  </a:lnTo>
                  <a:lnTo>
                    <a:pt x="378" y="352"/>
                  </a:lnTo>
                  <a:lnTo>
                    <a:pt x="356" y="356"/>
                  </a:lnTo>
                  <a:lnTo>
                    <a:pt x="72" y="356"/>
                  </a:lnTo>
                  <a:lnTo>
                    <a:pt x="50" y="352"/>
                  </a:lnTo>
                  <a:lnTo>
                    <a:pt x="30" y="342"/>
                  </a:lnTo>
                  <a:lnTo>
                    <a:pt x="14" y="327"/>
                  </a:lnTo>
                  <a:lnTo>
                    <a:pt x="4" y="307"/>
                  </a:lnTo>
                  <a:lnTo>
                    <a:pt x="0" y="2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396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2931" y="115"/>
              <a:ext cx="908" cy="963"/>
            </a:xfrm>
            <a:custGeom>
              <a:avLst/>
              <a:gdLst>
                <a:gd name="T0" fmla="*/ 197 w 908"/>
                <a:gd name="T1" fmla="*/ 0 h 963"/>
                <a:gd name="T2" fmla="*/ 908 w 908"/>
                <a:gd name="T3" fmla="*/ 641 h 963"/>
                <a:gd name="T4" fmla="*/ 542 w 908"/>
                <a:gd name="T5" fmla="*/ 947 h 963"/>
                <a:gd name="T6" fmla="*/ 524 w 908"/>
                <a:gd name="T7" fmla="*/ 958 h 963"/>
                <a:gd name="T8" fmla="*/ 506 w 908"/>
                <a:gd name="T9" fmla="*/ 963 h 963"/>
                <a:gd name="T10" fmla="*/ 486 w 908"/>
                <a:gd name="T11" fmla="*/ 963 h 963"/>
                <a:gd name="T12" fmla="*/ 468 w 908"/>
                <a:gd name="T13" fmla="*/ 958 h 963"/>
                <a:gd name="T14" fmla="*/ 451 w 908"/>
                <a:gd name="T15" fmla="*/ 948 h 963"/>
                <a:gd name="T16" fmla="*/ 437 w 908"/>
                <a:gd name="T17" fmla="*/ 933 h 963"/>
                <a:gd name="T18" fmla="*/ 12 w 908"/>
                <a:gd name="T19" fmla="*/ 328 h 963"/>
                <a:gd name="T20" fmla="*/ 4 w 908"/>
                <a:gd name="T21" fmla="*/ 311 h 963"/>
                <a:gd name="T22" fmla="*/ 0 w 908"/>
                <a:gd name="T23" fmla="*/ 294 h 963"/>
                <a:gd name="T24" fmla="*/ 0 w 908"/>
                <a:gd name="T25" fmla="*/ 277 h 963"/>
                <a:gd name="T26" fmla="*/ 5 w 908"/>
                <a:gd name="T27" fmla="*/ 260 h 963"/>
                <a:gd name="T28" fmla="*/ 14 w 908"/>
                <a:gd name="T29" fmla="*/ 244 h 963"/>
                <a:gd name="T30" fmla="*/ 197 w 908"/>
                <a:gd name="T31" fmla="*/ 0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8" h="963">
                  <a:moveTo>
                    <a:pt x="197" y="0"/>
                  </a:moveTo>
                  <a:lnTo>
                    <a:pt x="908" y="641"/>
                  </a:lnTo>
                  <a:lnTo>
                    <a:pt x="542" y="947"/>
                  </a:lnTo>
                  <a:lnTo>
                    <a:pt x="524" y="958"/>
                  </a:lnTo>
                  <a:lnTo>
                    <a:pt x="506" y="963"/>
                  </a:lnTo>
                  <a:lnTo>
                    <a:pt x="486" y="963"/>
                  </a:lnTo>
                  <a:lnTo>
                    <a:pt x="468" y="958"/>
                  </a:lnTo>
                  <a:lnTo>
                    <a:pt x="451" y="948"/>
                  </a:lnTo>
                  <a:lnTo>
                    <a:pt x="437" y="933"/>
                  </a:lnTo>
                  <a:lnTo>
                    <a:pt x="12" y="328"/>
                  </a:lnTo>
                  <a:lnTo>
                    <a:pt x="4" y="311"/>
                  </a:lnTo>
                  <a:lnTo>
                    <a:pt x="0" y="294"/>
                  </a:lnTo>
                  <a:lnTo>
                    <a:pt x="0" y="277"/>
                  </a:lnTo>
                  <a:lnTo>
                    <a:pt x="5" y="260"/>
                  </a:lnTo>
                  <a:lnTo>
                    <a:pt x="14" y="244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E8F3FF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3839" y="115"/>
              <a:ext cx="910" cy="963"/>
            </a:xfrm>
            <a:custGeom>
              <a:avLst/>
              <a:gdLst>
                <a:gd name="T0" fmla="*/ 713 w 910"/>
                <a:gd name="T1" fmla="*/ 0 h 963"/>
                <a:gd name="T2" fmla="*/ 896 w 910"/>
                <a:gd name="T3" fmla="*/ 244 h 963"/>
                <a:gd name="T4" fmla="*/ 905 w 910"/>
                <a:gd name="T5" fmla="*/ 260 h 963"/>
                <a:gd name="T6" fmla="*/ 910 w 910"/>
                <a:gd name="T7" fmla="*/ 277 h 963"/>
                <a:gd name="T8" fmla="*/ 910 w 910"/>
                <a:gd name="T9" fmla="*/ 294 h 963"/>
                <a:gd name="T10" fmla="*/ 905 w 910"/>
                <a:gd name="T11" fmla="*/ 311 h 963"/>
                <a:gd name="T12" fmla="*/ 898 w 910"/>
                <a:gd name="T13" fmla="*/ 328 h 963"/>
                <a:gd name="T14" fmla="*/ 473 w 910"/>
                <a:gd name="T15" fmla="*/ 933 h 963"/>
                <a:gd name="T16" fmla="*/ 459 w 910"/>
                <a:gd name="T17" fmla="*/ 948 h 963"/>
                <a:gd name="T18" fmla="*/ 442 w 910"/>
                <a:gd name="T19" fmla="*/ 958 h 963"/>
                <a:gd name="T20" fmla="*/ 424 w 910"/>
                <a:gd name="T21" fmla="*/ 963 h 963"/>
                <a:gd name="T22" fmla="*/ 404 w 910"/>
                <a:gd name="T23" fmla="*/ 963 h 963"/>
                <a:gd name="T24" fmla="*/ 386 w 910"/>
                <a:gd name="T25" fmla="*/ 958 h 963"/>
                <a:gd name="T26" fmla="*/ 368 w 910"/>
                <a:gd name="T27" fmla="*/ 947 h 963"/>
                <a:gd name="T28" fmla="*/ 0 w 910"/>
                <a:gd name="T29" fmla="*/ 641 h 963"/>
                <a:gd name="T30" fmla="*/ 713 w 910"/>
                <a:gd name="T31" fmla="*/ 0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10" h="963">
                  <a:moveTo>
                    <a:pt x="713" y="0"/>
                  </a:moveTo>
                  <a:lnTo>
                    <a:pt x="896" y="244"/>
                  </a:lnTo>
                  <a:lnTo>
                    <a:pt x="905" y="260"/>
                  </a:lnTo>
                  <a:lnTo>
                    <a:pt x="910" y="277"/>
                  </a:lnTo>
                  <a:lnTo>
                    <a:pt x="910" y="294"/>
                  </a:lnTo>
                  <a:lnTo>
                    <a:pt x="905" y="311"/>
                  </a:lnTo>
                  <a:lnTo>
                    <a:pt x="898" y="328"/>
                  </a:lnTo>
                  <a:lnTo>
                    <a:pt x="473" y="933"/>
                  </a:lnTo>
                  <a:lnTo>
                    <a:pt x="459" y="948"/>
                  </a:lnTo>
                  <a:lnTo>
                    <a:pt x="442" y="958"/>
                  </a:lnTo>
                  <a:lnTo>
                    <a:pt x="424" y="963"/>
                  </a:lnTo>
                  <a:lnTo>
                    <a:pt x="404" y="963"/>
                  </a:lnTo>
                  <a:lnTo>
                    <a:pt x="386" y="958"/>
                  </a:lnTo>
                  <a:lnTo>
                    <a:pt x="368" y="947"/>
                  </a:lnTo>
                  <a:lnTo>
                    <a:pt x="0" y="641"/>
                  </a:lnTo>
                  <a:lnTo>
                    <a:pt x="713" y="0"/>
                  </a:lnTo>
                  <a:close/>
                </a:path>
              </a:pathLst>
            </a:custGeom>
            <a:solidFill>
              <a:srgbClr val="E8F3FF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3128" y="115"/>
              <a:ext cx="1424" cy="641"/>
            </a:xfrm>
            <a:custGeom>
              <a:avLst/>
              <a:gdLst>
                <a:gd name="T0" fmla="*/ 0 w 1424"/>
                <a:gd name="T1" fmla="*/ 0 h 641"/>
                <a:gd name="T2" fmla="*/ 1424 w 1424"/>
                <a:gd name="T3" fmla="*/ 0 h 641"/>
                <a:gd name="T4" fmla="*/ 711 w 1424"/>
                <a:gd name="T5" fmla="*/ 641 h 641"/>
                <a:gd name="T6" fmla="*/ 0 w 1424"/>
                <a:gd name="T7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4" h="641">
                  <a:moveTo>
                    <a:pt x="0" y="0"/>
                  </a:moveTo>
                  <a:lnTo>
                    <a:pt x="1424" y="0"/>
                  </a:lnTo>
                  <a:lnTo>
                    <a:pt x="711" y="6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8F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3510" y="2715"/>
              <a:ext cx="681" cy="1023"/>
            </a:xfrm>
            <a:custGeom>
              <a:avLst/>
              <a:gdLst>
                <a:gd name="T0" fmla="*/ 11 w 681"/>
                <a:gd name="T1" fmla="*/ 0 h 1023"/>
                <a:gd name="T2" fmla="*/ 670 w 681"/>
                <a:gd name="T3" fmla="*/ 659 h 1023"/>
                <a:gd name="T4" fmla="*/ 681 w 681"/>
                <a:gd name="T5" fmla="*/ 1023 h 1023"/>
                <a:gd name="T6" fmla="*/ 0 w 681"/>
                <a:gd name="T7" fmla="*/ 344 h 1023"/>
                <a:gd name="T8" fmla="*/ 11 w 681"/>
                <a:gd name="T9" fmla="*/ 0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1" h="1023">
                  <a:moveTo>
                    <a:pt x="11" y="0"/>
                  </a:moveTo>
                  <a:lnTo>
                    <a:pt x="670" y="659"/>
                  </a:lnTo>
                  <a:lnTo>
                    <a:pt x="681" y="1023"/>
                  </a:lnTo>
                  <a:lnTo>
                    <a:pt x="0" y="34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25396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551" y="1416"/>
              <a:ext cx="597" cy="964"/>
            </a:xfrm>
            <a:custGeom>
              <a:avLst/>
              <a:gdLst>
                <a:gd name="T0" fmla="*/ 62 w 597"/>
                <a:gd name="T1" fmla="*/ 0 h 964"/>
                <a:gd name="T2" fmla="*/ 582 w 597"/>
                <a:gd name="T3" fmla="*/ 521 h 964"/>
                <a:gd name="T4" fmla="*/ 597 w 597"/>
                <a:gd name="T5" fmla="*/ 964 h 964"/>
                <a:gd name="T6" fmla="*/ 0 w 597"/>
                <a:gd name="T7" fmla="*/ 370 h 964"/>
                <a:gd name="T8" fmla="*/ 4 w 597"/>
                <a:gd name="T9" fmla="*/ 265 h 964"/>
                <a:gd name="T10" fmla="*/ 62 w 597"/>
                <a:gd name="T11" fmla="*/ 0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7" h="964">
                  <a:moveTo>
                    <a:pt x="62" y="0"/>
                  </a:moveTo>
                  <a:lnTo>
                    <a:pt x="582" y="521"/>
                  </a:lnTo>
                  <a:lnTo>
                    <a:pt x="597" y="964"/>
                  </a:lnTo>
                  <a:lnTo>
                    <a:pt x="0" y="370"/>
                  </a:lnTo>
                  <a:lnTo>
                    <a:pt x="4" y="26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8FA8D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3546" y="1623"/>
              <a:ext cx="608" cy="940"/>
            </a:xfrm>
            <a:custGeom>
              <a:avLst/>
              <a:gdLst>
                <a:gd name="T0" fmla="*/ 23 w 608"/>
                <a:gd name="T1" fmla="*/ 0 h 940"/>
                <a:gd name="T2" fmla="*/ 595 w 608"/>
                <a:gd name="T3" fmla="*/ 572 h 940"/>
                <a:gd name="T4" fmla="*/ 608 w 608"/>
                <a:gd name="T5" fmla="*/ 940 h 940"/>
                <a:gd name="T6" fmla="*/ 0 w 608"/>
                <a:gd name="T7" fmla="*/ 333 h 940"/>
                <a:gd name="T8" fmla="*/ 9 w 608"/>
                <a:gd name="T9" fmla="*/ 58 h 940"/>
                <a:gd name="T10" fmla="*/ 23 w 608"/>
                <a:gd name="T11" fmla="*/ 0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8" h="940">
                  <a:moveTo>
                    <a:pt x="23" y="0"/>
                  </a:moveTo>
                  <a:lnTo>
                    <a:pt x="595" y="572"/>
                  </a:lnTo>
                  <a:lnTo>
                    <a:pt x="608" y="940"/>
                  </a:lnTo>
                  <a:lnTo>
                    <a:pt x="0" y="333"/>
                  </a:lnTo>
                  <a:lnTo>
                    <a:pt x="9" y="58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5396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00815" y="1710429"/>
            <a:ext cx="4427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i="1" dirty="0">
                <a:solidFill>
                  <a:srgbClr val="58B3B7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3600" i="1" dirty="0" smtClean="0">
                <a:solidFill>
                  <a:srgbClr val="58B3B7"/>
                </a:solidFill>
                <a:cs typeface="Aharoni" panose="02010803020104030203" pitchFamily="2" charset="-79"/>
              </a:rPr>
              <a:t>POINT </a:t>
            </a:r>
            <a:r>
              <a:rPr lang="en-US" altLang="ko-KR" sz="4400" b="1" i="1" dirty="0" smtClean="0">
                <a:solidFill>
                  <a:srgbClr val="58B3B7"/>
                </a:solidFill>
                <a:cs typeface="Aharoni" panose="02010803020104030203" pitchFamily="2" charset="-79"/>
              </a:rPr>
              <a:t>PRESENTATION</a:t>
            </a:r>
            <a:endParaRPr lang="ko-KR" altLang="en-US" sz="4400" b="1" i="1" dirty="0">
              <a:solidFill>
                <a:srgbClr val="58B3B7"/>
              </a:solidFill>
              <a:cs typeface="Aharoni" panose="02010803020104030203" pitchFamily="2" charset="-79"/>
            </a:endParaRPr>
          </a:p>
        </p:txBody>
      </p:sp>
      <p:sp>
        <p:nvSpPr>
          <p:cNvPr id="35" name="순서도: 수동 입력 34"/>
          <p:cNvSpPr/>
          <p:nvPr/>
        </p:nvSpPr>
        <p:spPr>
          <a:xfrm flipH="1">
            <a:off x="0" y="3390900"/>
            <a:ext cx="6540500" cy="3467100"/>
          </a:xfrm>
          <a:prstGeom prst="flowChartManualInput">
            <a:avLst/>
          </a:prstGeom>
          <a:solidFill>
            <a:srgbClr val="58B3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0815" y="5192000"/>
            <a:ext cx="4895063" cy="1020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</a:rPr>
              <a:t>You </a:t>
            </a:r>
            <a:r>
              <a:rPr lang="en-US" altLang="ko-KR" sz="1400" dirty="0">
                <a:solidFill>
                  <a:schemeClr val="bg1"/>
                </a:solidFill>
              </a:rPr>
              <a:t>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054539" y="4498010"/>
            <a:ext cx="4264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latin typeface="+mj-lt"/>
              </a:rPr>
              <a:t>한국대학교 경영학과 </a:t>
            </a:r>
            <a:r>
              <a:rPr lang="en-US" altLang="ko-KR" b="1" dirty="0">
                <a:solidFill>
                  <a:schemeClr val="bg1"/>
                </a:solidFill>
                <a:latin typeface="+mj-lt"/>
              </a:rPr>
              <a:t>20170123</a:t>
            </a:r>
            <a:r>
              <a:rPr lang="ko-KR" altLang="en-US" b="1" dirty="0">
                <a:solidFill>
                  <a:schemeClr val="bg1"/>
                </a:solidFill>
                <a:latin typeface="+mj-lt"/>
              </a:rPr>
              <a:t> 홍길동</a:t>
            </a:r>
            <a:endParaRPr lang="en-US" altLang="ko-KR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882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B3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142706"/>
            <a:ext cx="12192000" cy="5715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7" name="그룹 46"/>
          <p:cNvGrpSpPr/>
          <p:nvPr/>
        </p:nvGrpSpPr>
        <p:grpSpPr>
          <a:xfrm rot="20798489">
            <a:off x="6443019" y="2432910"/>
            <a:ext cx="832993" cy="4210382"/>
            <a:chOff x="5933485" y="2430465"/>
            <a:chExt cx="832993" cy="4210382"/>
          </a:xfrm>
        </p:grpSpPr>
        <p:sp>
          <p:nvSpPr>
            <p:cNvPr id="13" name="순서도: 수동 연산 12"/>
            <p:cNvSpPr/>
            <p:nvPr/>
          </p:nvSpPr>
          <p:spPr>
            <a:xfrm rot="10321247">
              <a:off x="5933485" y="2430465"/>
              <a:ext cx="671308" cy="3782401"/>
            </a:xfrm>
            <a:prstGeom prst="flowChartManualOperation">
              <a:avLst/>
            </a:prstGeom>
            <a:solidFill>
              <a:schemeClr val="tx2">
                <a:lumMod val="75000"/>
              </a:schemeClr>
            </a:solidFill>
            <a:ln w="117475" cap="rnd">
              <a:solidFill>
                <a:schemeClr val="tx2">
                  <a:lumMod val="7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10293800">
              <a:off x="6370478" y="6244847"/>
              <a:ext cx="396000" cy="396000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 w="387350" cap="rnd">
              <a:solidFill>
                <a:schemeClr val="tx2">
                  <a:lumMod val="7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이등변 삼각형 4"/>
          <p:cNvSpPr/>
          <p:nvPr/>
        </p:nvSpPr>
        <p:spPr>
          <a:xfrm flipV="1">
            <a:off x="4975679" y="764430"/>
            <a:ext cx="2076450" cy="104985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정오각형 11"/>
          <p:cNvSpPr/>
          <p:nvPr/>
        </p:nvSpPr>
        <p:spPr>
          <a:xfrm>
            <a:off x="5803900" y="2066918"/>
            <a:ext cx="402512" cy="378272"/>
          </a:xfrm>
          <a:prstGeom prst="pentagon">
            <a:avLst/>
          </a:prstGeom>
          <a:solidFill>
            <a:schemeClr val="accent5">
              <a:lumMod val="75000"/>
            </a:schemeClr>
          </a:solidFill>
          <a:ln w="387350" cap="rnd">
            <a:solidFill>
              <a:schemeClr val="tx2">
                <a:lumMod val="75000"/>
              </a:schemeClr>
            </a:solidFill>
            <a:rou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 rot="2700000">
            <a:off x="4573180" y="1200968"/>
            <a:ext cx="1457145" cy="5370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18900000">
            <a:off x="5983276" y="1200967"/>
            <a:ext cx="1457145" cy="5370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74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i="1" dirty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POWER </a:t>
            </a:r>
            <a:r>
              <a:rPr lang="en-US" altLang="ko-KR" sz="2800" i="1" dirty="0" smtClean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POINT </a:t>
            </a:r>
            <a:r>
              <a:rPr lang="en-US" altLang="ko-KR" sz="3600" b="1" i="1" dirty="0" smtClean="0">
                <a:solidFill>
                  <a:schemeClr val="bg1"/>
                </a:solidFill>
                <a:latin typeface="+mn-ea"/>
                <a:cs typeface="Aharoni" panose="02010803020104030203" pitchFamily="2" charset="-79"/>
              </a:rPr>
              <a:t>PRESENTATION</a:t>
            </a:r>
            <a:endParaRPr lang="ko-KR" altLang="en-US" sz="3600" b="1" i="1" dirty="0">
              <a:solidFill>
                <a:schemeClr val="bg1"/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8753489" y="1742717"/>
            <a:ext cx="1778000" cy="1778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>
            <a:outerShdw blurRad="342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204A5D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rgbClr val="204A5D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rgbClr val="F85B77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rgbClr val="F85B77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rgbClr val="F85B77"/>
              </a:solidFill>
              <a:cs typeface="Aharoni" panose="02010803020104030203" pitchFamily="2" charset="-79"/>
            </a:endParaRPr>
          </a:p>
        </p:txBody>
      </p:sp>
      <p:sp>
        <p:nvSpPr>
          <p:cNvPr id="19" name="원호 18"/>
          <p:cNvSpPr/>
          <p:nvPr/>
        </p:nvSpPr>
        <p:spPr>
          <a:xfrm>
            <a:off x="8753489" y="1742717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F85B7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12589" y="3932826"/>
            <a:ext cx="3321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Microsoft Office PowerPoint is the presentation program used the most in the world.</a:t>
            </a:r>
          </a:p>
          <a:p>
            <a:pPr algn="ctr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34" name="Freeform 6"/>
          <p:cNvSpPr>
            <a:spLocks noEditPoints="1"/>
          </p:cNvSpPr>
          <p:nvPr/>
        </p:nvSpPr>
        <p:spPr bwMode="auto">
          <a:xfrm>
            <a:off x="337020" y="2954703"/>
            <a:ext cx="5125556" cy="2635617"/>
          </a:xfrm>
          <a:custGeom>
            <a:avLst/>
            <a:gdLst>
              <a:gd name="T0" fmla="*/ 3354 w 3448"/>
              <a:gd name="T1" fmla="*/ 1504 h 1773"/>
              <a:gd name="T2" fmla="*/ 2152 w 3448"/>
              <a:gd name="T3" fmla="*/ 1144 h 1773"/>
              <a:gd name="T4" fmla="*/ 3068 w 3448"/>
              <a:gd name="T5" fmla="*/ 1084 h 1773"/>
              <a:gd name="T6" fmla="*/ 3043 w 3448"/>
              <a:gd name="T7" fmla="*/ 1388 h 1773"/>
              <a:gd name="T8" fmla="*/ 2791 w 3448"/>
              <a:gd name="T9" fmla="*/ 1339 h 1773"/>
              <a:gd name="T10" fmla="*/ 3012 w 3448"/>
              <a:gd name="T11" fmla="*/ 1095 h 1773"/>
              <a:gd name="T12" fmla="*/ 3123 w 3448"/>
              <a:gd name="T13" fmla="*/ 1040 h 1773"/>
              <a:gd name="T14" fmla="*/ 2958 w 3448"/>
              <a:gd name="T15" fmla="*/ 993 h 1773"/>
              <a:gd name="T16" fmla="*/ 2745 w 3448"/>
              <a:gd name="T17" fmla="*/ 1019 h 1773"/>
              <a:gd name="T18" fmla="*/ 1939 w 3448"/>
              <a:gd name="T19" fmla="*/ 551 h 1773"/>
              <a:gd name="T20" fmla="*/ 2183 w 3448"/>
              <a:gd name="T21" fmla="*/ 454 h 1773"/>
              <a:gd name="T22" fmla="*/ 2178 w 3448"/>
              <a:gd name="T23" fmla="*/ 528 h 1773"/>
              <a:gd name="T24" fmla="*/ 3088 w 3448"/>
              <a:gd name="T25" fmla="*/ 398 h 1773"/>
              <a:gd name="T26" fmla="*/ 3067 w 3448"/>
              <a:gd name="T27" fmla="*/ 610 h 1773"/>
              <a:gd name="T28" fmla="*/ 3070 w 3448"/>
              <a:gd name="T29" fmla="*/ 398 h 1773"/>
              <a:gd name="T30" fmla="*/ 1599 w 3448"/>
              <a:gd name="T31" fmla="*/ 246 h 1773"/>
              <a:gd name="T32" fmla="*/ 1576 w 3448"/>
              <a:gd name="T33" fmla="*/ 189 h 1773"/>
              <a:gd name="T34" fmla="*/ 1299 w 3448"/>
              <a:gd name="T35" fmla="*/ 208 h 1773"/>
              <a:gd name="T36" fmla="*/ 1186 w 3448"/>
              <a:gd name="T37" fmla="*/ 384 h 1773"/>
              <a:gd name="T38" fmla="*/ 3448 w 3448"/>
              <a:gd name="T39" fmla="*/ 189 h 1773"/>
              <a:gd name="T40" fmla="*/ 3211 w 3448"/>
              <a:gd name="T41" fmla="*/ 305 h 1773"/>
              <a:gd name="T42" fmla="*/ 3020 w 3448"/>
              <a:gd name="T43" fmla="*/ 322 h 1773"/>
              <a:gd name="T44" fmla="*/ 2948 w 3448"/>
              <a:gd name="T45" fmla="*/ 613 h 1773"/>
              <a:gd name="T46" fmla="*/ 2866 w 3448"/>
              <a:gd name="T47" fmla="*/ 673 h 1773"/>
              <a:gd name="T48" fmla="*/ 2698 w 3448"/>
              <a:gd name="T49" fmla="*/ 898 h 1773"/>
              <a:gd name="T50" fmla="*/ 2761 w 3448"/>
              <a:gd name="T51" fmla="*/ 1045 h 1773"/>
              <a:gd name="T52" fmla="*/ 2663 w 3448"/>
              <a:gd name="T53" fmla="*/ 961 h 1773"/>
              <a:gd name="T54" fmla="*/ 2453 w 3448"/>
              <a:gd name="T55" fmla="*/ 825 h 1773"/>
              <a:gd name="T56" fmla="*/ 2188 w 3448"/>
              <a:gd name="T57" fmla="*/ 702 h 1773"/>
              <a:gd name="T58" fmla="*/ 2257 w 3448"/>
              <a:gd name="T59" fmla="*/ 765 h 1773"/>
              <a:gd name="T60" fmla="*/ 2161 w 3448"/>
              <a:gd name="T61" fmla="*/ 857 h 1773"/>
              <a:gd name="T62" fmla="*/ 1927 w 3448"/>
              <a:gd name="T63" fmla="*/ 1336 h 1773"/>
              <a:gd name="T64" fmla="*/ 1572 w 3448"/>
              <a:gd name="T65" fmla="*/ 948 h 1773"/>
              <a:gd name="T66" fmla="*/ 1766 w 3448"/>
              <a:gd name="T67" fmla="*/ 631 h 1773"/>
              <a:gd name="T68" fmla="*/ 2005 w 3448"/>
              <a:gd name="T69" fmla="*/ 610 h 1773"/>
              <a:gd name="T70" fmla="*/ 1845 w 3448"/>
              <a:gd name="T71" fmla="*/ 559 h 1773"/>
              <a:gd name="T72" fmla="*/ 1834 w 3448"/>
              <a:gd name="T73" fmla="*/ 549 h 1773"/>
              <a:gd name="T74" fmla="*/ 1630 w 3448"/>
              <a:gd name="T75" fmla="*/ 600 h 1773"/>
              <a:gd name="T76" fmla="*/ 1599 w 3448"/>
              <a:gd name="T77" fmla="*/ 430 h 1773"/>
              <a:gd name="T78" fmla="*/ 1746 w 3448"/>
              <a:gd name="T79" fmla="*/ 305 h 1773"/>
              <a:gd name="T80" fmla="*/ 1889 w 3448"/>
              <a:gd name="T81" fmla="*/ 260 h 1773"/>
              <a:gd name="T82" fmla="*/ 1861 w 3448"/>
              <a:gd name="T83" fmla="*/ 201 h 1773"/>
              <a:gd name="T84" fmla="*/ 1872 w 3448"/>
              <a:gd name="T85" fmla="*/ 127 h 1773"/>
              <a:gd name="T86" fmla="*/ 1783 w 3448"/>
              <a:gd name="T87" fmla="*/ 322 h 1773"/>
              <a:gd name="T88" fmla="*/ 1735 w 3448"/>
              <a:gd name="T89" fmla="*/ 172 h 1773"/>
              <a:gd name="T90" fmla="*/ 2134 w 3448"/>
              <a:gd name="T91" fmla="*/ 77 h 1773"/>
              <a:gd name="T92" fmla="*/ 2361 w 3448"/>
              <a:gd name="T93" fmla="*/ 54 h 1773"/>
              <a:gd name="T94" fmla="*/ 2573 w 3448"/>
              <a:gd name="T95" fmla="*/ 31 h 1773"/>
              <a:gd name="T96" fmla="*/ 2703 w 3448"/>
              <a:gd name="T97" fmla="*/ 18 h 1773"/>
              <a:gd name="T98" fmla="*/ 337 w 3448"/>
              <a:gd name="T99" fmla="*/ 108 h 1773"/>
              <a:gd name="T100" fmla="*/ 750 w 3448"/>
              <a:gd name="T101" fmla="*/ 276 h 1773"/>
              <a:gd name="T102" fmla="*/ 969 w 3448"/>
              <a:gd name="T103" fmla="*/ 300 h 1773"/>
              <a:gd name="T104" fmla="*/ 908 w 3448"/>
              <a:gd name="T105" fmla="*/ 668 h 1773"/>
              <a:gd name="T106" fmla="*/ 673 w 3448"/>
              <a:gd name="T107" fmla="*/ 789 h 1773"/>
              <a:gd name="T108" fmla="*/ 738 w 3448"/>
              <a:gd name="T109" fmla="*/ 925 h 1773"/>
              <a:gd name="T110" fmla="*/ 1022 w 3448"/>
              <a:gd name="T111" fmla="*/ 976 h 1773"/>
              <a:gd name="T112" fmla="*/ 1127 w 3448"/>
              <a:gd name="T113" fmla="*/ 1365 h 1773"/>
              <a:gd name="T114" fmla="*/ 835 w 3448"/>
              <a:gd name="T115" fmla="*/ 1749 h 1773"/>
              <a:gd name="T116" fmla="*/ 826 w 3448"/>
              <a:gd name="T117" fmla="*/ 1015 h 1773"/>
              <a:gd name="T118" fmla="*/ 474 w 3448"/>
              <a:gd name="T119" fmla="*/ 741 h 1773"/>
              <a:gd name="T120" fmla="*/ 134 w 3448"/>
              <a:gd name="T121" fmla="*/ 308 h 1773"/>
              <a:gd name="T122" fmla="*/ 73 w 3448"/>
              <a:gd name="T123" fmla="*/ 176 h 1773"/>
              <a:gd name="T124" fmla="*/ 137 w 3448"/>
              <a:gd name="T125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8" h="1773">
                <a:moveTo>
                  <a:pt x="3375" y="1350"/>
                </a:moveTo>
                <a:lnTo>
                  <a:pt x="3415" y="1381"/>
                </a:lnTo>
                <a:lnTo>
                  <a:pt x="3439" y="1383"/>
                </a:lnTo>
                <a:lnTo>
                  <a:pt x="3402" y="1433"/>
                </a:lnTo>
                <a:lnTo>
                  <a:pt x="3354" y="1504"/>
                </a:lnTo>
                <a:lnTo>
                  <a:pt x="3301" y="1499"/>
                </a:lnTo>
                <a:lnTo>
                  <a:pt x="3384" y="1423"/>
                </a:lnTo>
                <a:lnTo>
                  <a:pt x="3375" y="1350"/>
                </a:lnTo>
                <a:close/>
                <a:moveTo>
                  <a:pt x="2143" y="1101"/>
                </a:moveTo>
                <a:lnTo>
                  <a:pt x="2152" y="1144"/>
                </a:lnTo>
                <a:lnTo>
                  <a:pt x="2117" y="1246"/>
                </a:lnTo>
                <a:lnTo>
                  <a:pt x="2082" y="1230"/>
                </a:lnTo>
                <a:lnTo>
                  <a:pt x="2086" y="1146"/>
                </a:lnTo>
                <a:lnTo>
                  <a:pt x="2143" y="1101"/>
                </a:lnTo>
                <a:close/>
                <a:moveTo>
                  <a:pt x="3068" y="1084"/>
                </a:moveTo>
                <a:lnTo>
                  <a:pt x="3111" y="1166"/>
                </a:lnTo>
                <a:lnTo>
                  <a:pt x="3184" y="1236"/>
                </a:lnTo>
                <a:lnTo>
                  <a:pt x="3157" y="1378"/>
                </a:lnTo>
                <a:lnTo>
                  <a:pt x="3109" y="1407"/>
                </a:lnTo>
                <a:lnTo>
                  <a:pt x="3043" y="1388"/>
                </a:lnTo>
                <a:lnTo>
                  <a:pt x="3027" y="1342"/>
                </a:lnTo>
                <a:lnTo>
                  <a:pt x="3004" y="1354"/>
                </a:lnTo>
                <a:lnTo>
                  <a:pt x="2953" y="1325"/>
                </a:lnTo>
                <a:lnTo>
                  <a:pt x="2823" y="1357"/>
                </a:lnTo>
                <a:lnTo>
                  <a:pt x="2791" y="1339"/>
                </a:lnTo>
                <a:lnTo>
                  <a:pt x="2799" y="1316"/>
                </a:lnTo>
                <a:lnTo>
                  <a:pt x="2778" y="1198"/>
                </a:lnTo>
                <a:lnTo>
                  <a:pt x="2866" y="1166"/>
                </a:lnTo>
                <a:lnTo>
                  <a:pt x="2948" y="1091"/>
                </a:lnTo>
                <a:lnTo>
                  <a:pt x="3012" y="1095"/>
                </a:lnTo>
                <a:lnTo>
                  <a:pt x="3001" y="1131"/>
                </a:lnTo>
                <a:lnTo>
                  <a:pt x="3059" y="1153"/>
                </a:lnTo>
                <a:lnTo>
                  <a:pt x="3068" y="1084"/>
                </a:lnTo>
                <a:close/>
                <a:moveTo>
                  <a:pt x="3014" y="987"/>
                </a:moveTo>
                <a:lnTo>
                  <a:pt x="3123" y="1040"/>
                </a:lnTo>
                <a:lnTo>
                  <a:pt x="3146" y="1090"/>
                </a:lnTo>
                <a:lnTo>
                  <a:pt x="3088" y="1053"/>
                </a:lnTo>
                <a:lnTo>
                  <a:pt x="3071" y="1069"/>
                </a:lnTo>
                <a:lnTo>
                  <a:pt x="3030" y="1066"/>
                </a:lnTo>
                <a:lnTo>
                  <a:pt x="2958" y="993"/>
                </a:lnTo>
                <a:lnTo>
                  <a:pt x="3014" y="987"/>
                </a:lnTo>
                <a:close/>
                <a:moveTo>
                  <a:pt x="2828" y="919"/>
                </a:moveTo>
                <a:lnTo>
                  <a:pt x="2847" y="935"/>
                </a:lnTo>
                <a:lnTo>
                  <a:pt x="2815" y="1032"/>
                </a:lnTo>
                <a:lnTo>
                  <a:pt x="2745" y="1019"/>
                </a:lnTo>
                <a:lnTo>
                  <a:pt x="2735" y="977"/>
                </a:lnTo>
                <a:lnTo>
                  <a:pt x="2828" y="919"/>
                </a:lnTo>
                <a:close/>
                <a:moveTo>
                  <a:pt x="1959" y="465"/>
                </a:moveTo>
                <a:lnTo>
                  <a:pt x="1924" y="524"/>
                </a:lnTo>
                <a:lnTo>
                  <a:pt x="1939" y="551"/>
                </a:lnTo>
                <a:lnTo>
                  <a:pt x="2004" y="541"/>
                </a:lnTo>
                <a:lnTo>
                  <a:pt x="2051" y="553"/>
                </a:lnTo>
                <a:lnTo>
                  <a:pt x="2070" y="522"/>
                </a:lnTo>
                <a:lnTo>
                  <a:pt x="1959" y="465"/>
                </a:lnTo>
                <a:close/>
                <a:moveTo>
                  <a:pt x="2183" y="454"/>
                </a:moveTo>
                <a:lnTo>
                  <a:pt x="2115" y="490"/>
                </a:lnTo>
                <a:lnTo>
                  <a:pt x="2139" y="549"/>
                </a:lnTo>
                <a:lnTo>
                  <a:pt x="2129" y="590"/>
                </a:lnTo>
                <a:lnTo>
                  <a:pt x="2188" y="594"/>
                </a:lnTo>
                <a:lnTo>
                  <a:pt x="2178" y="528"/>
                </a:lnTo>
                <a:lnTo>
                  <a:pt x="2156" y="496"/>
                </a:lnTo>
                <a:lnTo>
                  <a:pt x="2183" y="485"/>
                </a:lnTo>
                <a:lnTo>
                  <a:pt x="2183" y="454"/>
                </a:lnTo>
                <a:close/>
                <a:moveTo>
                  <a:pt x="3070" y="398"/>
                </a:moveTo>
                <a:lnTo>
                  <a:pt x="3088" y="398"/>
                </a:lnTo>
                <a:lnTo>
                  <a:pt x="3097" y="429"/>
                </a:lnTo>
                <a:lnTo>
                  <a:pt x="3080" y="484"/>
                </a:lnTo>
                <a:lnTo>
                  <a:pt x="3109" y="508"/>
                </a:lnTo>
                <a:lnTo>
                  <a:pt x="3072" y="542"/>
                </a:lnTo>
                <a:lnTo>
                  <a:pt x="3067" y="610"/>
                </a:lnTo>
                <a:lnTo>
                  <a:pt x="2955" y="675"/>
                </a:lnTo>
                <a:lnTo>
                  <a:pt x="2958" y="636"/>
                </a:lnTo>
                <a:lnTo>
                  <a:pt x="3020" y="592"/>
                </a:lnTo>
                <a:lnTo>
                  <a:pt x="3067" y="492"/>
                </a:lnTo>
                <a:lnTo>
                  <a:pt x="3070" y="398"/>
                </a:lnTo>
                <a:close/>
                <a:moveTo>
                  <a:pt x="1610" y="166"/>
                </a:moveTo>
                <a:lnTo>
                  <a:pt x="1669" y="276"/>
                </a:lnTo>
                <a:lnTo>
                  <a:pt x="1653" y="299"/>
                </a:lnTo>
                <a:lnTo>
                  <a:pt x="1599" y="322"/>
                </a:lnTo>
                <a:lnTo>
                  <a:pt x="1599" y="246"/>
                </a:lnTo>
                <a:lnTo>
                  <a:pt x="1582" y="297"/>
                </a:lnTo>
                <a:lnTo>
                  <a:pt x="1543" y="297"/>
                </a:lnTo>
                <a:lnTo>
                  <a:pt x="1545" y="256"/>
                </a:lnTo>
                <a:lnTo>
                  <a:pt x="1578" y="218"/>
                </a:lnTo>
                <a:lnTo>
                  <a:pt x="1576" y="189"/>
                </a:lnTo>
                <a:lnTo>
                  <a:pt x="1610" y="166"/>
                </a:lnTo>
                <a:close/>
                <a:moveTo>
                  <a:pt x="1165" y="62"/>
                </a:moveTo>
                <a:lnTo>
                  <a:pt x="1225" y="78"/>
                </a:lnTo>
                <a:lnTo>
                  <a:pt x="1276" y="165"/>
                </a:lnTo>
                <a:lnTo>
                  <a:pt x="1299" y="208"/>
                </a:lnTo>
                <a:lnTo>
                  <a:pt x="1267" y="267"/>
                </a:lnTo>
                <a:lnTo>
                  <a:pt x="1265" y="297"/>
                </a:lnTo>
                <a:lnTo>
                  <a:pt x="1235" y="316"/>
                </a:lnTo>
                <a:lnTo>
                  <a:pt x="1232" y="395"/>
                </a:lnTo>
                <a:lnTo>
                  <a:pt x="1186" y="384"/>
                </a:lnTo>
                <a:lnTo>
                  <a:pt x="1091" y="140"/>
                </a:lnTo>
                <a:lnTo>
                  <a:pt x="1165" y="62"/>
                </a:lnTo>
                <a:close/>
                <a:moveTo>
                  <a:pt x="2716" y="17"/>
                </a:moveTo>
                <a:lnTo>
                  <a:pt x="3421" y="115"/>
                </a:lnTo>
                <a:lnTo>
                  <a:pt x="3448" y="189"/>
                </a:lnTo>
                <a:lnTo>
                  <a:pt x="3352" y="241"/>
                </a:lnTo>
                <a:lnTo>
                  <a:pt x="3279" y="256"/>
                </a:lnTo>
                <a:lnTo>
                  <a:pt x="3282" y="316"/>
                </a:lnTo>
                <a:lnTo>
                  <a:pt x="3214" y="400"/>
                </a:lnTo>
                <a:lnTo>
                  <a:pt x="3211" y="305"/>
                </a:lnTo>
                <a:lnTo>
                  <a:pt x="3300" y="198"/>
                </a:lnTo>
                <a:lnTo>
                  <a:pt x="3246" y="206"/>
                </a:lnTo>
                <a:lnTo>
                  <a:pt x="3174" y="264"/>
                </a:lnTo>
                <a:lnTo>
                  <a:pt x="3085" y="258"/>
                </a:lnTo>
                <a:lnTo>
                  <a:pt x="3020" y="322"/>
                </a:lnTo>
                <a:lnTo>
                  <a:pt x="3067" y="355"/>
                </a:lnTo>
                <a:lnTo>
                  <a:pt x="3011" y="508"/>
                </a:lnTo>
                <a:lnTo>
                  <a:pt x="2964" y="516"/>
                </a:lnTo>
                <a:lnTo>
                  <a:pt x="2934" y="557"/>
                </a:lnTo>
                <a:lnTo>
                  <a:pt x="2948" y="613"/>
                </a:lnTo>
                <a:lnTo>
                  <a:pt x="2913" y="631"/>
                </a:lnTo>
                <a:lnTo>
                  <a:pt x="2903" y="581"/>
                </a:lnTo>
                <a:lnTo>
                  <a:pt x="2873" y="542"/>
                </a:lnTo>
                <a:lnTo>
                  <a:pt x="2833" y="583"/>
                </a:lnTo>
                <a:lnTo>
                  <a:pt x="2866" y="673"/>
                </a:lnTo>
                <a:lnTo>
                  <a:pt x="2820" y="754"/>
                </a:lnTo>
                <a:lnTo>
                  <a:pt x="2722" y="759"/>
                </a:lnTo>
                <a:lnTo>
                  <a:pt x="2701" y="793"/>
                </a:lnTo>
                <a:lnTo>
                  <a:pt x="2745" y="858"/>
                </a:lnTo>
                <a:lnTo>
                  <a:pt x="2698" y="898"/>
                </a:lnTo>
                <a:lnTo>
                  <a:pt x="2648" y="848"/>
                </a:lnTo>
                <a:lnTo>
                  <a:pt x="2647" y="895"/>
                </a:lnTo>
                <a:lnTo>
                  <a:pt x="2689" y="943"/>
                </a:lnTo>
                <a:lnTo>
                  <a:pt x="2708" y="1027"/>
                </a:lnTo>
                <a:lnTo>
                  <a:pt x="2761" y="1045"/>
                </a:lnTo>
                <a:lnTo>
                  <a:pt x="2833" y="1074"/>
                </a:lnTo>
                <a:lnTo>
                  <a:pt x="2701" y="1050"/>
                </a:lnTo>
                <a:lnTo>
                  <a:pt x="2645" y="998"/>
                </a:lnTo>
                <a:lnTo>
                  <a:pt x="2594" y="927"/>
                </a:lnTo>
                <a:lnTo>
                  <a:pt x="2663" y="961"/>
                </a:lnTo>
                <a:lnTo>
                  <a:pt x="2631" y="904"/>
                </a:lnTo>
                <a:lnTo>
                  <a:pt x="2625" y="825"/>
                </a:lnTo>
                <a:lnTo>
                  <a:pt x="2594" y="833"/>
                </a:lnTo>
                <a:lnTo>
                  <a:pt x="2557" y="754"/>
                </a:lnTo>
                <a:lnTo>
                  <a:pt x="2453" y="825"/>
                </a:lnTo>
                <a:lnTo>
                  <a:pt x="2453" y="871"/>
                </a:lnTo>
                <a:lnTo>
                  <a:pt x="2416" y="906"/>
                </a:lnTo>
                <a:lnTo>
                  <a:pt x="2368" y="789"/>
                </a:lnTo>
                <a:lnTo>
                  <a:pt x="2316" y="726"/>
                </a:lnTo>
                <a:lnTo>
                  <a:pt x="2188" y="702"/>
                </a:lnTo>
                <a:lnTo>
                  <a:pt x="2151" y="671"/>
                </a:lnTo>
                <a:lnTo>
                  <a:pt x="2132" y="681"/>
                </a:lnTo>
                <a:lnTo>
                  <a:pt x="2158" y="745"/>
                </a:lnTo>
                <a:lnTo>
                  <a:pt x="2201" y="723"/>
                </a:lnTo>
                <a:lnTo>
                  <a:pt x="2257" y="765"/>
                </a:lnTo>
                <a:lnTo>
                  <a:pt x="2092" y="863"/>
                </a:lnTo>
                <a:lnTo>
                  <a:pt x="2007" y="697"/>
                </a:lnTo>
                <a:lnTo>
                  <a:pt x="1988" y="700"/>
                </a:lnTo>
                <a:lnTo>
                  <a:pt x="2076" y="897"/>
                </a:lnTo>
                <a:lnTo>
                  <a:pt x="2161" y="857"/>
                </a:lnTo>
                <a:lnTo>
                  <a:pt x="2134" y="949"/>
                </a:lnTo>
                <a:lnTo>
                  <a:pt x="2050" y="1025"/>
                </a:lnTo>
                <a:lnTo>
                  <a:pt x="2062" y="1137"/>
                </a:lnTo>
                <a:lnTo>
                  <a:pt x="2015" y="1174"/>
                </a:lnTo>
                <a:lnTo>
                  <a:pt x="1927" y="1336"/>
                </a:lnTo>
                <a:lnTo>
                  <a:pt x="1840" y="1352"/>
                </a:lnTo>
                <a:lnTo>
                  <a:pt x="1763" y="1169"/>
                </a:lnTo>
                <a:lnTo>
                  <a:pt x="1782" y="1084"/>
                </a:lnTo>
                <a:lnTo>
                  <a:pt x="1733" y="937"/>
                </a:lnTo>
                <a:lnTo>
                  <a:pt x="1572" y="948"/>
                </a:lnTo>
                <a:lnTo>
                  <a:pt x="1481" y="861"/>
                </a:lnTo>
                <a:lnTo>
                  <a:pt x="1497" y="720"/>
                </a:lnTo>
                <a:lnTo>
                  <a:pt x="1584" y="616"/>
                </a:lnTo>
                <a:lnTo>
                  <a:pt x="1754" y="586"/>
                </a:lnTo>
                <a:lnTo>
                  <a:pt x="1766" y="631"/>
                </a:lnTo>
                <a:lnTo>
                  <a:pt x="1834" y="675"/>
                </a:lnTo>
                <a:lnTo>
                  <a:pt x="1861" y="639"/>
                </a:lnTo>
                <a:lnTo>
                  <a:pt x="1966" y="666"/>
                </a:lnTo>
                <a:lnTo>
                  <a:pt x="1994" y="649"/>
                </a:lnTo>
                <a:lnTo>
                  <a:pt x="2005" y="610"/>
                </a:lnTo>
                <a:lnTo>
                  <a:pt x="1933" y="598"/>
                </a:lnTo>
                <a:lnTo>
                  <a:pt x="1909" y="558"/>
                </a:lnTo>
                <a:lnTo>
                  <a:pt x="1892" y="549"/>
                </a:lnTo>
                <a:lnTo>
                  <a:pt x="1877" y="600"/>
                </a:lnTo>
                <a:lnTo>
                  <a:pt x="1845" y="559"/>
                </a:lnTo>
                <a:lnTo>
                  <a:pt x="1847" y="526"/>
                </a:lnTo>
                <a:lnTo>
                  <a:pt x="1804" y="492"/>
                </a:lnTo>
                <a:lnTo>
                  <a:pt x="1777" y="479"/>
                </a:lnTo>
                <a:lnTo>
                  <a:pt x="1779" y="514"/>
                </a:lnTo>
                <a:lnTo>
                  <a:pt x="1834" y="549"/>
                </a:lnTo>
                <a:lnTo>
                  <a:pt x="1806" y="581"/>
                </a:lnTo>
                <a:lnTo>
                  <a:pt x="1767" y="530"/>
                </a:lnTo>
                <a:lnTo>
                  <a:pt x="1739" y="498"/>
                </a:lnTo>
                <a:lnTo>
                  <a:pt x="1675" y="530"/>
                </a:lnTo>
                <a:lnTo>
                  <a:pt x="1630" y="600"/>
                </a:lnTo>
                <a:lnTo>
                  <a:pt x="1561" y="590"/>
                </a:lnTo>
                <a:lnTo>
                  <a:pt x="1557" y="505"/>
                </a:lnTo>
                <a:lnTo>
                  <a:pt x="1644" y="511"/>
                </a:lnTo>
                <a:lnTo>
                  <a:pt x="1617" y="467"/>
                </a:lnTo>
                <a:lnTo>
                  <a:pt x="1599" y="430"/>
                </a:lnTo>
                <a:lnTo>
                  <a:pt x="1667" y="409"/>
                </a:lnTo>
                <a:lnTo>
                  <a:pt x="1702" y="360"/>
                </a:lnTo>
                <a:lnTo>
                  <a:pt x="1732" y="358"/>
                </a:lnTo>
                <a:lnTo>
                  <a:pt x="1727" y="330"/>
                </a:lnTo>
                <a:lnTo>
                  <a:pt x="1746" y="305"/>
                </a:lnTo>
                <a:lnTo>
                  <a:pt x="1760" y="348"/>
                </a:lnTo>
                <a:lnTo>
                  <a:pt x="1845" y="350"/>
                </a:lnTo>
                <a:lnTo>
                  <a:pt x="1868" y="290"/>
                </a:lnTo>
                <a:lnTo>
                  <a:pt x="1901" y="301"/>
                </a:lnTo>
                <a:lnTo>
                  <a:pt x="1889" y="260"/>
                </a:lnTo>
                <a:lnTo>
                  <a:pt x="1940" y="245"/>
                </a:lnTo>
                <a:lnTo>
                  <a:pt x="1924" y="227"/>
                </a:lnTo>
                <a:lnTo>
                  <a:pt x="1879" y="239"/>
                </a:lnTo>
                <a:lnTo>
                  <a:pt x="1863" y="201"/>
                </a:lnTo>
                <a:lnTo>
                  <a:pt x="1861" y="201"/>
                </a:lnTo>
                <a:lnTo>
                  <a:pt x="1862" y="198"/>
                </a:lnTo>
                <a:lnTo>
                  <a:pt x="1855" y="182"/>
                </a:lnTo>
                <a:lnTo>
                  <a:pt x="1873" y="169"/>
                </a:lnTo>
                <a:lnTo>
                  <a:pt x="1889" y="129"/>
                </a:lnTo>
                <a:lnTo>
                  <a:pt x="1872" y="127"/>
                </a:lnTo>
                <a:lnTo>
                  <a:pt x="1845" y="160"/>
                </a:lnTo>
                <a:lnTo>
                  <a:pt x="1821" y="212"/>
                </a:lnTo>
                <a:lnTo>
                  <a:pt x="1847" y="240"/>
                </a:lnTo>
                <a:lnTo>
                  <a:pt x="1821" y="307"/>
                </a:lnTo>
                <a:lnTo>
                  <a:pt x="1783" y="322"/>
                </a:lnTo>
                <a:lnTo>
                  <a:pt x="1760" y="254"/>
                </a:lnTo>
                <a:lnTo>
                  <a:pt x="1716" y="279"/>
                </a:lnTo>
                <a:lnTo>
                  <a:pt x="1695" y="267"/>
                </a:lnTo>
                <a:lnTo>
                  <a:pt x="1696" y="201"/>
                </a:lnTo>
                <a:lnTo>
                  <a:pt x="1735" y="172"/>
                </a:lnTo>
                <a:lnTo>
                  <a:pt x="1768" y="94"/>
                </a:lnTo>
                <a:lnTo>
                  <a:pt x="1849" y="49"/>
                </a:lnTo>
                <a:lnTo>
                  <a:pt x="2054" y="85"/>
                </a:lnTo>
                <a:lnTo>
                  <a:pt x="2092" y="82"/>
                </a:lnTo>
                <a:lnTo>
                  <a:pt x="2134" y="77"/>
                </a:lnTo>
                <a:lnTo>
                  <a:pt x="2177" y="73"/>
                </a:lnTo>
                <a:lnTo>
                  <a:pt x="2222" y="69"/>
                </a:lnTo>
                <a:lnTo>
                  <a:pt x="2268" y="64"/>
                </a:lnTo>
                <a:lnTo>
                  <a:pt x="2315" y="58"/>
                </a:lnTo>
                <a:lnTo>
                  <a:pt x="2361" y="54"/>
                </a:lnTo>
                <a:lnTo>
                  <a:pt x="2406" y="49"/>
                </a:lnTo>
                <a:lnTo>
                  <a:pt x="2452" y="45"/>
                </a:lnTo>
                <a:lnTo>
                  <a:pt x="2494" y="40"/>
                </a:lnTo>
                <a:lnTo>
                  <a:pt x="2535" y="35"/>
                </a:lnTo>
                <a:lnTo>
                  <a:pt x="2573" y="31"/>
                </a:lnTo>
                <a:lnTo>
                  <a:pt x="2608" y="28"/>
                </a:lnTo>
                <a:lnTo>
                  <a:pt x="2639" y="25"/>
                </a:lnTo>
                <a:lnTo>
                  <a:pt x="2665" y="22"/>
                </a:lnTo>
                <a:lnTo>
                  <a:pt x="2686" y="20"/>
                </a:lnTo>
                <a:lnTo>
                  <a:pt x="2703" y="18"/>
                </a:lnTo>
                <a:lnTo>
                  <a:pt x="2713" y="17"/>
                </a:lnTo>
                <a:lnTo>
                  <a:pt x="2716" y="17"/>
                </a:lnTo>
                <a:close/>
                <a:moveTo>
                  <a:pt x="137" y="0"/>
                </a:moveTo>
                <a:lnTo>
                  <a:pt x="138" y="0"/>
                </a:lnTo>
                <a:lnTo>
                  <a:pt x="337" y="108"/>
                </a:lnTo>
                <a:lnTo>
                  <a:pt x="410" y="41"/>
                </a:lnTo>
                <a:lnTo>
                  <a:pt x="568" y="132"/>
                </a:lnTo>
                <a:lnTo>
                  <a:pt x="872" y="100"/>
                </a:lnTo>
                <a:lnTo>
                  <a:pt x="872" y="252"/>
                </a:lnTo>
                <a:lnTo>
                  <a:pt x="750" y="276"/>
                </a:lnTo>
                <a:lnTo>
                  <a:pt x="726" y="341"/>
                </a:lnTo>
                <a:lnTo>
                  <a:pt x="843" y="465"/>
                </a:lnTo>
                <a:lnTo>
                  <a:pt x="872" y="460"/>
                </a:lnTo>
                <a:lnTo>
                  <a:pt x="892" y="304"/>
                </a:lnTo>
                <a:lnTo>
                  <a:pt x="969" y="300"/>
                </a:lnTo>
                <a:lnTo>
                  <a:pt x="1002" y="389"/>
                </a:lnTo>
                <a:lnTo>
                  <a:pt x="1042" y="365"/>
                </a:lnTo>
                <a:lnTo>
                  <a:pt x="1131" y="560"/>
                </a:lnTo>
                <a:lnTo>
                  <a:pt x="1006" y="616"/>
                </a:lnTo>
                <a:lnTo>
                  <a:pt x="908" y="668"/>
                </a:lnTo>
                <a:lnTo>
                  <a:pt x="832" y="772"/>
                </a:lnTo>
                <a:lnTo>
                  <a:pt x="832" y="824"/>
                </a:lnTo>
                <a:lnTo>
                  <a:pt x="803" y="828"/>
                </a:lnTo>
                <a:lnTo>
                  <a:pt x="782" y="772"/>
                </a:lnTo>
                <a:lnTo>
                  <a:pt x="673" y="789"/>
                </a:lnTo>
                <a:lnTo>
                  <a:pt x="649" y="856"/>
                </a:lnTo>
                <a:lnTo>
                  <a:pt x="677" y="897"/>
                </a:lnTo>
                <a:lnTo>
                  <a:pt x="718" y="865"/>
                </a:lnTo>
                <a:lnTo>
                  <a:pt x="758" y="868"/>
                </a:lnTo>
                <a:lnTo>
                  <a:pt x="738" y="925"/>
                </a:lnTo>
                <a:lnTo>
                  <a:pt x="786" y="928"/>
                </a:lnTo>
                <a:lnTo>
                  <a:pt x="803" y="989"/>
                </a:lnTo>
                <a:lnTo>
                  <a:pt x="835" y="999"/>
                </a:lnTo>
                <a:lnTo>
                  <a:pt x="860" y="960"/>
                </a:lnTo>
                <a:lnTo>
                  <a:pt x="1022" y="976"/>
                </a:lnTo>
                <a:lnTo>
                  <a:pt x="1131" y="1056"/>
                </a:lnTo>
                <a:lnTo>
                  <a:pt x="1147" y="1121"/>
                </a:lnTo>
                <a:lnTo>
                  <a:pt x="1290" y="1189"/>
                </a:lnTo>
                <a:lnTo>
                  <a:pt x="1208" y="1352"/>
                </a:lnTo>
                <a:lnTo>
                  <a:pt x="1127" y="1365"/>
                </a:lnTo>
                <a:lnTo>
                  <a:pt x="1115" y="1429"/>
                </a:lnTo>
                <a:lnTo>
                  <a:pt x="949" y="1569"/>
                </a:lnTo>
                <a:lnTo>
                  <a:pt x="872" y="1712"/>
                </a:lnTo>
                <a:lnTo>
                  <a:pt x="929" y="1773"/>
                </a:lnTo>
                <a:lnTo>
                  <a:pt x="835" y="1749"/>
                </a:lnTo>
                <a:lnTo>
                  <a:pt x="803" y="1669"/>
                </a:lnTo>
                <a:lnTo>
                  <a:pt x="896" y="1297"/>
                </a:lnTo>
                <a:lnTo>
                  <a:pt x="819" y="1229"/>
                </a:lnTo>
                <a:lnTo>
                  <a:pt x="782" y="1084"/>
                </a:lnTo>
                <a:lnTo>
                  <a:pt x="826" y="1015"/>
                </a:lnTo>
                <a:lnTo>
                  <a:pt x="786" y="1021"/>
                </a:lnTo>
                <a:lnTo>
                  <a:pt x="729" y="948"/>
                </a:lnTo>
                <a:lnTo>
                  <a:pt x="681" y="924"/>
                </a:lnTo>
                <a:lnTo>
                  <a:pt x="568" y="884"/>
                </a:lnTo>
                <a:lnTo>
                  <a:pt x="474" y="741"/>
                </a:lnTo>
                <a:lnTo>
                  <a:pt x="418" y="636"/>
                </a:lnTo>
                <a:lnTo>
                  <a:pt x="418" y="497"/>
                </a:lnTo>
                <a:lnTo>
                  <a:pt x="324" y="341"/>
                </a:lnTo>
                <a:lnTo>
                  <a:pt x="207" y="268"/>
                </a:lnTo>
                <a:lnTo>
                  <a:pt x="134" y="308"/>
                </a:lnTo>
                <a:lnTo>
                  <a:pt x="0" y="372"/>
                </a:lnTo>
                <a:lnTo>
                  <a:pt x="85" y="304"/>
                </a:lnTo>
                <a:lnTo>
                  <a:pt x="33" y="292"/>
                </a:lnTo>
                <a:lnTo>
                  <a:pt x="13" y="224"/>
                </a:lnTo>
                <a:lnTo>
                  <a:pt x="73" y="176"/>
                </a:lnTo>
                <a:lnTo>
                  <a:pt x="13" y="168"/>
                </a:lnTo>
                <a:lnTo>
                  <a:pt x="24" y="124"/>
                </a:lnTo>
                <a:lnTo>
                  <a:pt x="69" y="124"/>
                </a:lnTo>
                <a:lnTo>
                  <a:pt x="28" y="65"/>
                </a:lnTo>
                <a:lnTo>
                  <a:pt x="13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35" name="타원 34"/>
          <p:cNvSpPr/>
          <p:nvPr/>
        </p:nvSpPr>
        <p:spPr>
          <a:xfrm>
            <a:off x="1070468" y="2042495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572" y="2208599"/>
            <a:ext cx="880809" cy="880809"/>
          </a:xfrm>
          <a:prstGeom prst="rect">
            <a:avLst/>
          </a:prstGeom>
        </p:spPr>
      </p:pic>
      <p:sp>
        <p:nvSpPr>
          <p:cNvPr id="37" name="타원 36"/>
          <p:cNvSpPr/>
          <p:nvPr/>
        </p:nvSpPr>
        <p:spPr>
          <a:xfrm>
            <a:off x="4023620" y="2283126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3446950" y="4558145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1157671" y="4434846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744" y="4770940"/>
            <a:ext cx="787427" cy="787427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593" y="2477099"/>
            <a:ext cx="825071" cy="825071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9" y="4631404"/>
            <a:ext cx="819901" cy="819901"/>
          </a:xfrm>
          <a:prstGeom prst="rect">
            <a:avLst/>
          </a:prstGeom>
        </p:spPr>
      </p:pic>
      <p:sp>
        <p:nvSpPr>
          <p:cNvPr id="43" name="직사각형 42"/>
          <p:cNvSpPr/>
          <p:nvPr/>
        </p:nvSpPr>
        <p:spPr>
          <a:xfrm>
            <a:off x="784182" y="3324188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737334" y="3555312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871385" y="5711118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160664" y="5848300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44821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B3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142706"/>
            <a:ext cx="12192000" cy="5715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순서도: 수동 연산 12"/>
          <p:cNvSpPr/>
          <p:nvPr/>
        </p:nvSpPr>
        <p:spPr>
          <a:xfrm rot="10755546">
            <a:off x="1950046" y="2557082"/>
            <a:ext cx="671308" cy="1412527"/>
          </a:xfrm>
          <a:prstGeom prst="flowChartManualOperation">
            <a:avLst/>
          </a:prstGeom>
          <a:solidFill>
            <a:schemeClr val="tx2">
              <a:lumMod val="75000"/>
            </a:schemeClr>
          </a:solidFill>
          <a:ln w="117475" cap="rnd"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이등변 삼각형 13"/>
          <p:cNvSpPr/>
          <p:nvPr/>
        </p:nvSpPr>
        <p:spPr>
          <a:xfrm rot="10728099">
            <a:off x="2102070" y="4022502"/>
            <a:ext cx="396000" cy="39600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 w="387350" cap="rnd"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254579" y="673475"/>
            <a:ext cx="2464742" cy="1704280"/>
            <a:chOff x="4975679" y="740910"/>
            <a:chExt cx="2464742" cy="1704280"/>
          </a:xfrm>
        </p:grpSpPr>
        <p:sp>
          <p:nvSpPr>
            <p:cNvPr id="5" name="이등변 삼각형 4"/>
            <p:cNvSpPr/>
            <p:nvPr/>
          </p:nvSpPr>
          <p:spPr>
            <a:xfrm flipV="1">
              <a:off x="4975679" y="764430"/>
              <a:ext cx="2076450" cy="1049853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정오각형 11"/>
            <p:cNvSpPr/>
            <p:nvPr/>
          </p:nvSpPr>
          <p:spPr>
            <a:xfrm>
              <a:off x="5803900" y="2066918"/>
              <a:ext cx="402512" cy="378272"/>
            </a:xfrm>
            <a:prstGeom prst="pentagon">
              <a:avLst/>
            </a:prstGeom>
            <a:solidFill>
              <a:schemeClr val="accent5">
                <a:lumMod val="75000"/>
              </a:schemeClr>
            </a:solidFill>
            <a:ln w="387350" cap="rnd">
              <a:solidFill>
                <a:schemeClr val="tx2">
                  <a:lumMod val="75000"/>
                </a:schemeClr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2700000">
              <a:off x="4573180" y="1200968"/>
              <a:ext cx="1457145" cy="5370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 rot="18900000">
              <a:off x="5983276" y="1200967"/>
              <a:ext cx="1457145" cy="5370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54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17900" y="293844"/>
            <a:ext cx="867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i="1" dirty="0">
                <a:solidFill>
                  <a:prstClr val="white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800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POINT </a:t>
            </a:r>
            <a:r>
              <a:rPr lang="en-US" altLang="ko-KR" sz="3600" b="1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  <a:endParaRPr lang="ko-KR" altLang="en-US" sz="36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807447" y="4064326"/>
            <a:ext cx="671360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b="1" dirty="0" smtClean="0">
                <a:solidFill>
                  <a:srgbClr val="3A3A3A"/>
                </a:solidFill>
                <a:latin typeface="+mn-ea"/>
              </a:rPr>
              <a:t>A</a:t>
            </a:r>
            <a:endParaRPr lang="en-US" altLang="ko-KR" b="1" dirty="0">
              <a:solidFill>
                <a:srgbClr val="3A3A3A"/>
              </a:solidFill>
              <a:latin typeface="+mn-ea"/>
            </a:endParaRPr>
          </a:p>
          <a:p>
            <a:pPr>
              <a:lnSpc>
                <a:spcPct val="250000"/>
              </a:lnSpc>
            </a:pP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Enjoy your stylish business and campus life with BIZCAM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</a:t>
            </a:r>
          </a:p>
        </p:txBody>
      </p:sp>
      <p:graphicFrame>
        <p:nvGraphicFramePr>
          <p:cNvPr id="29" name="차트 28"/>
          <p:cNvGraphicFramePr/>
          <p:nvPr>
            <p:extLst>
              <p:ext uri="{D42A27DB-BD31-4B8C-83A1-F6EECF244321}">
                <p14:modId xmlns:p14="http://schemas.microsoft.com/office/powerpoint/2010/main" val="4242819359"/>
              </p:ext>
            </p:extLst>
          </p:nvPr>
        </p:nvGraphicFramePr>
        <p:xfrm>
          <a:off x="4726918" y="1485900"/>
          <a:ext cx="6075470" cy="220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직사각형 2"/>
          <p:cNvSpPr/>
          <p:nvPr/>
        </p:nvSpPr>
        <p:spPr>
          <a:xfrm>
            <a:off x="1337537" y="4987656"/>
            <a:ext cx="192506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srgbClr val="204A5D"/>
                </a:solidFill>
                <a:cs typeface="Aharoni" panose="02010803020104030203" pitchFamily="2" charset="-79"/>
              </a:rPr>
              <a:t>CONTENTS. A </a:t>
            </a:r>
            <a:endParaRPr lang="en-US" altLang="ko-KR" sz="2000" dirty="0">
              <a:solidFill>
                <a:srgbClr val="204A5D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4800" b="1" dirty="0">
                <a:solidFill>
                  <a:srgbClr val="F85B77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2400" dirty="0">
                <a:solidFill>
                  <a:srgbClr val="F85B77"/>
                </a:solidFill>
                <a:cs typeface="Aharoni" panose="02010803020104030203" pitchFamily="2" charset="-79"/>
              </a:rPr>
              <a:t>%</a:t>
            </a:r>
            <a:endParaRPr lang="en-US" altLang="ko-KR" sz="700" b="1" dirty="0">
              <a:solidFill>
                <a:srgbClr val="F85B77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4470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B3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827314"/>
            <a:ext cx="12192000" cy="6030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순서도: 수동 연산 12"/>
          <p:cNvSpPr/>
          <p:nvPr/>
        </p:nvSpPr>
        <p:spPr>
          <a:xfrm rot="10755546">
            <a:off x="1946291" y="2237540"/>
            <a:ext cx="671308" cy="1993347"/>
          </a:xfrm>
          <a:prstGeom prst="flowChartManualOperation">
            <a:avLst/>
          </a:prstGeom>
          <a:solidFill>
            <a:schemeClr val="tx2">
              <a:lumMod val="75000"/>
            </a:schemeClr>
          </a:solidFill>
          <a:ln w="117475" cap="rnd"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이등변 삼각형 13"/>
          <p:cNvSpPr/>
          <p:nvPr/>
        </p:nvSpPr>
        <p:spPr>
          <a:xfrm rot="10728099">
            <a:off x="2102070" y="4283756"/>
            <a:ext cx="396000" cy="39600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 w="387350" cap="rnd">
            <a:solidFill>
              <a:schemeClr val="tx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254579" y="397701"/>
            <a:ext cx="2464742" cy="1704280"/>
            <a:chOff x="4975679" y="740910"/>
            <a:chExt cx="2464742" cy="1704280"/>
          </a:xfrm>
        </p:grpSpPr>
        <p:sp>
          <p:nvSpPr>
            <p:cNvPr id="5" name="이등변 삼각형 4"/>
            <p:cNvSpPr/>
            <p:nvPr/>
          </p:nvSpPr>
          <p:spPr>
            <a:xfrm flipV="1">
              <a:off x="4975679" y="764430"/>
              <a:ext cx="2076450" cy="1049853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정오각형 11"/>
            <p:cNvSpPr/>
            <p:nvPr/>
          </p:nvSpPr>
          <p:spPr>
            <a:xfrm>
              <a:off x="5803900" y="2066918"/>
              <a:ext cx="402512" cy="378272"/>
            </a:xfrm>
            <a:prstGeom prst="pentagon">
              <a:avLst/>
            </a:prstGeom>
            <a:solidFill>
              <a:schemeClr val="accent5">
                <a:lumMod val="75000"/>
              </a:schemeClr>
            </a:solidFill>
            <a:ln w="387350" cap="rnd">
              <a:solidFill>
                <a:schemeClr val="tx2">
                  <a:lumMod val="75000"/>
                </a:schemeClr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2700000">
              <a:off x="4573180" y="1200968"/>
              <a:ext cx="1457145" cy="5370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 rot="18900000">
              <a:off x="5983276" y="1200967"/>
              <a:ext cx="1457145" cy="5370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54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17900" y="105158"/>
            <a:ext cx="867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i="1" dirty="0">
                <a:solidFill>
                  <a:prstClr val="white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800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POINT </a:t>
            </a:r>
            <a:r>
              <a:rPr lang="en-US" altLang="ko-KR" sz="3600" b="1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  <a:endParaRPr lang="ko-KR" altLang="en-US" sz="36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0" y="5457370"/>
            <a:ext cx="12192000" cy="14006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0" y="5457370"/>
            <a:ext cx="12192000" cy="3344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액자 2"/>
          <p:cNvSpPr/>
          <p:nvPr/>
        </p:nvSpPr>
        <p:spPr>
          <a:xfrm>
            <a:off x="1941031" y="5392798"/>
            <a:ext cx="576000" cy="468000"/>
          </a:xfrm>
          <a:prstGeom prst="fram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양쪽 모서리가 둥근 사각형 18"/>
          <p:cNvSpPr/>
          <p:nvPr/>
        </p:nvSpPr>
        <p:spPr>
          <a:xfrm rot="5400000" flipV="1">
            <a:off x="2267429" y="5462574"/>
            <a:ext cx="114331" cy="324000"/>
          </a:xfrm>
          <a:prstGeom prst="round2SameRect">
            <a:avLst>
              <a:gd name="adj1" fmla="val 50000"/>
              <a:gd name="adj2" fmla="val 122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18857" y="5965095"/>
            <a:ext cx="7866741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</a:rPr>
              <a:t>You </a:t>
            </a:r>
            <a:r>
              <a:rPr lang="en-US" altLang="ko-KR" sz="1400" dirty="0">
                <a:solidFill>
                  <a:schemeClr val="bg1"/>
                </a:solidFill>
              </a:rPr>
              <a:t>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22" name="이등변 삼각형 21"/>
          <p:cNvSpPr/>
          <p:nvPr/>
        </p:nvSpPr>
        <p:spPr>
          <a:xfrm>
            <a:off x="2000207" y="6631755"/>
            <a:ext cx="457648" cy="22624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7679121" y="2022564"/>
            <a:ext cx="42516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b="1" dirty="0" smtClean="0">
                <a:solidFill>
                  <a:srgbClr val="3A3A3A"/>
                </a:solidFill>
                <a:latin typeface="+mn-ea"/>
              </a:rPr>
              <a:t>A</a:t>
            </a:r>
            <a:endParaRPr lang="en-US" altLang="ko-KR" b="1" dirty="0">
              <a:solidFill>
                <a:srgbClr val="3A3A3A"/>
              </a:solidFill>
              <a:latin typeface="+mn-ea"/>
            </a:endParaRPr>
          </a:p>
          <a:p>
            <a:pPr>
              <a:lnSpc>
                <a:spcPct val="250000"/>
              </a:lnSpc>
            </a:pP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PowerPoint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is a computer program created by Microsoft Office Microsoft Office PowerPoint is the presentation program used the most in the world.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</a:t>
            </a:r>
          </a:p>
        </p:txBody>
      </p:sp>
      <p:graphicFrame>
        <p:nvGraphicFramePr>
          <p:cNvPr id="27" name="차트 26"/>
          <p:cNvGraphicFramePr/>
          <p:nvPr>
            <p:extLst>
              <p:ext uri="{D42A27DB-BD31-4B8C-83A1-F6EECF244321}">
                <p14:modId xmlns:p14="http://schemas.microsoft.com/office/powerpoint/2010/main" val="3152026404"/>
              </p:ext>
            </p:extLst>
          </p:nvPr>
        </p:nvGraphicFramePr>
        <p:xfrm>
          <a:off x="4047602" y="1450281"/>
          <a:ext cx="3299482" cy="3233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18095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222</Words>
  <Application>Microsoft Office PowerPoint</Application>
  <PresentationFormat>와이드스크린</PresentationFormat>
  <Paragraphs>25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Aharoni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52</cp:revision>
  <dcterms:created xsi:type="dcterms:W3CDTF">2017-04-28T07:42:30Z</dcterms:created>
  <dcterms:modified xsi:type="dcterms:W3CDTF">2024-05-26T07:31:46Z</dcterms:modified>
</cp:coreProperties>
</file>