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C52"/>
    <a:srgbClr val="B3E6FF"/>
    <a:srgbClr val="66CCFF"/>
    <a:srgbClr val="EF6F52"/>
    <a:srgbClr val="FF6600"/>
    <a:srgbClr val="202837"/>
    <a:srgbClr val="F8F8F8"/>
    <a:srgbClr val="444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FD0D4"/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496999312"/>
        <c:axId val="1496994960"/>
      </c:barChart>
      <c:catAx>
        <c:axId val="149699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96994960"/>
        <c:crosses val="autoZero"/>
        <c:auto val="1"/>
        <c:lblAlgn val="ctr"/>
        <c:lblOffset val="100"/>
        <c:noMultiLvlLbl val="0"/>
      </c:catAx>
      <c:valAx>
        <c:axId val="14969949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49699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1B7-9120-4937-B119-A2F65EC38317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D011-766D-4EA8-AEAE-DA01D9215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62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1B7-9120-4937-B119-A2F65EC38317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D011-766D-4EA8-AEAE-DA01D9215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295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1B7-9120-4937-B119-A2F65EC38317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D011-766D-4EA8-AEAE-DA01D9215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656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1B7-9120-4937-B119-A2F65EC38317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D011-766D-4EA8-AEAE-DA01D9215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455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1B7-9120-4937-B119-A2F65EC38317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D011-766D-4EA8-AEAE-DA01D9215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134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1B7-9120-4937-B119-A2F65EC38317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D011-766D-4EA8-AEAE-DA01D9215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684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1B7-9120-4937-B119-A2F65EC38317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D011-766D-4EA8-AEAE-DA01D9215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924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1B7-9120-4937-B119-A2F65EC38317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D011-766D-4EA8-AEAE-DA01D9215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68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1B7-9120-4937-B119-A2F65EC38317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D011-766D-4EA8-AEAE-DA01D9215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751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1B7-9120-4937-B119-A2F65EC38317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D011-766D-4EA8-AEAE-DA01D9215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088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1B7-9120-4937-B119-A2F65EC38317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D011-766D-4EA8-AEAE-DA01D9215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624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CC1B7-9120-4937-B119-A2F65EC38317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0D011-766D-4EA8-AEAE-DA01D9215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25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양쪽 모서리가 둥근 사각형 91"/>
          <p:cNvSpPr/>
          <p:nvPr/>
        </p:nvSpPr>
        <p:spPr>
          <a:xfrm>
            <a:off x="397383" y="5805714"/>
            <a:ext cx="6139584" cy="885371"/>
          </a:xfrm>
          <a:prstGeom prst="round2SameRect">
            <a:avLst>
              <a:gd name="adj1" fmla="val 0"/>
              <a:gd name="adj2" fmla="val 343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3" name="모서리가 둥근 직사각형 92"/>
          <p:cNvSpPr/>
          <p:nvPr/>
        </p:nvSpPr>
        <p:spPr>
          <a:xfrm>
            <a:off x="397383" y="2965557"/>
            <a:ext cx="6139584" cy="2840156"/>
          </a:xfrm>
          <a:prstGeom prst="roundRect">
            <a:avLst>
              <a:gd name="adj" fmla="val 0"/>
            </a:avLst>
          </a:prstGeom>
          <a:solidFill>
            <a:srgbClr val="444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4" name="모서리가 둥근 직사각형 93"/>
          <p:cNvSpPr/>
          <p:nvPr/>
        </p:nvSpPr>
        <p:spPr>
          <a:xfrm>
            <a:off x="397383" y="0"/>
            <a:ext cx="6139584" cy="2965556"/>
          </a:xfrm>
          <a:prstGeom prst="roundRect">
            <a:avLst>
              <a:gd name="adj" fmla="val 0"/>
            </a:avLst>
          </a:prstGeom>
          <a:solidFill>
            <a:srgbClr val="EF6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591645" y="3273273"/>
            <a:ext cx="4437555" cy="638503"/>
          </a:xfrm>
          <a:prstGeom prst="roundRect">
            <a:avLst>
              <a:gd name="adj" fmla="val 0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b="1" dirty="0">
              <a:solidFill>
                <a:srgbClr val="202837"/>
              </a:solidFill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5223463" y="3273273"/>
            <a:ext cx="1139238" cy="638503"/>
          </a:xfrm>
          <a:prstGeom prst="roundRect">
            <a:avLst>
              <a:gd name="adj" fmla="val 0"/>
            </a:avLst>
          </a:prstGeom>
          <a:solidFill>
            <a:srgbClr val="2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prstClr val="white"/>
                </a:solidFill>
              </a:rPr>
              <a:t>SEND</a:t>
            </a:r>
            <a:endParaRPr lang="ko-KR" altLang="en-US" sz="2400" b="1" dirty="0">
              <a:solidFill>
                <a:prstClr val="white"/>
              </a:solidFill>
            </a:endParaRPr>
          </a:p>
        </p:txBody>
      </p:sp>
      <p:sp>
        <p:nvSpPr>
          <p:cNvPr id="97" name="모서리가 둥근 직사각형 96"/>
          <p:cNvSpPr/>
          <p:nvPr/>
        </p:nvSpPr>
        <p:spPr>
          <a:xfrm>
            <a:off x="595636" y="4164927"/>
            <a:ext cx="550224" cy="521265"/>
          </a:xfrm>
          <a:prstGeom prst="roundRect">
            <a:avLst>
              <a:gd name="adj" fmla="val 0"/>
            </a:avLst>
          </a:prstGeom>
          <a:solidFill>
            <a:srgbClr val="2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prstClr val="white"/>
                </a:solidFill>
              </a:rPr>
              <a:t>1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1248195" y="4164926"/>
            <a:ext cx="550224" cy="521265"/>
          </a:xfrm>
          <a:prstGeom prst="roundRect">
            <a:avLst>
              <a:gd name="adj" fmla="val 0"/>
            </a:avLst>
          </a:prstGeom>
          <a:solidFill>
            <a:srgbClr val="2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prstClr val="white"/>
                </a:solidFill>
              </a:rPr>
              <a:t>2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1900754" y="4164927"/>
            <a:ext cx="550224" cy="521265"/>
          </a:xfrm>
          <a:prstGeom prst="roundRect">
            <a:avLst>
              <a:gd name="adj" fmla="val 0"/>
            </a:avLst>
          </a:prstGeom>
          <a:solidFill>
            <a:srgbClr val="2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prstClr val="white"/>
                </a:solidFill>
              </a:rPr>
              <a:t>3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100" name="모서리가 둥근 직사각형 99"/>
          <p:cNvSpPr/>
          <p:nvPr/>
        </p:nvSpPr>
        <p:spPr>
          <a:xfrm>
            <a:off x="2553313" y="4164927"/>
            <a:ext cx="550224" cy="521265"/>
          </a:xfrm>
          <a:prstGeom prst="roundRect">
            <a:avLst>
              <a:gd name="adj" fmla="val 0"/>
            </a:avLst>
          </a:prstGeom>
          <a:solidFill>
            <a:srgbClr val="2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prstClr val="white"/>
                </a:solidFill>
              </a:rPr>
              <a:t>4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3205872" y="4164927"/>
            <a:ext cx="550224" cy="521265"/>
          </a:xfrm>
          <a:prstGeom prst="roundRect">
            <a:avLst>
              <a:gd name="adj" fmla="val 0"/>
            </a:avLst>
          </a:prstGeom>
          <a:solidFill>
            <a:srgbClr val="2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prstClr val="white"/>
                </a:solidFill>
              </a:rPr>
              <a:t>5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3858430" y="4164926"/>
            <a:ext cx="550224" cy="521265"/>
          </a:xfrm>
          <a:prstGeom prst="roundRect">
            <a:avLst>
              <a:gd name="adj" fmla="val 0"/>
            </a:avLst>
          </a:prstGeom>
          <a:solidFill>
            <a:srgbClr val="2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prstClr val="white"/>
                </a:solidFill>
              </a:rPr>
              <a:t>6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103" name="모서리가 둥근 직사각형 102"/>
          <p:cNvSpPr/>
          <p:nvPr/>
        </p:nvSpPr>
        <p:spPr>
          <a:xfrm>
            <a:off x="4510989" y="4164926"/>
            <a:ext cx="550224" cy="521265"/>
          </a:xfrm>
          <a:prstGeom prst="roundRect">
            <a:avLst>
              <a:gd name="adj" fmla="val 0"/>
            </a:avLst>
          </a:prstGeom>
          <a:solidFill>
            <a:srgbClr val="2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prstClr val="white"/>
                </a:solidFill>
              </a:rPr>
              <a:t>7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5163547" y="4164925"/>
            <a:ext cx="550224" cy="521265"/>
          </a:xfrm>
          <a:prstGeom prst="roundRect">
            <a:avLst>
              <a:gd name="adj" fmla="val 0"/>
            </a:avLst>
          </a:prstGeom>
          <a:solidFill>
            <a:srgbClr val="2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prstClr val="white"/>
                </a:solidFill>
              </a:rPr>
              <a:t>8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5816104" y="4164925"/>
            <a:ext cx="550224" cy="521265"/>
          </a:xfrm>
          <a:prstGeom prst="roundRect">
            <a:avLst>
              <a:gd name="adj" fmla="val 0"/>
            </a:avLst>
          </a:prstGeom>
          <a:solidFill>
            <a:srgbClr val="2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prstClr val="white"/>
                </a:solidFill>
              </a:rPr>
              <a:t>9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5163547" y="4860756"/>
            <a:ext cx="550224" cy="521265"/>
          </a:xfrm>
          <a:prstGeom prst="roundRect">
            <a:avLst>
              <a:gd name="adj" fmla="val 0"/>
            </a:avLst>
          </a:prstGeom>
          <a:solidFill>
            <a:srgbClr val="2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prstClr val="white"/>
                </a:solidFill>
              </a:rPr>
              <a:t>0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107" name="모서리가 둥근 직사각형 106"/>
          <p:cNvSpPr/>
          <p:nvPr/>
        </p:nvSpPr>
        <p:spPr>
          <a:xfrm>
            <a:off x="4510989" y="4860755"/>
            <a:ext cx="550224" cy="521265"/>
          </a:xfrm>
          <a:prstGeom prst="roundRect">
            <a:avLst>
              <a:gd name="adj" fmla="val 0"/>
            </a:avLst>
          </a:prstGeom>
          <a:solidFill>
            <a:srgbClr val="2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prstClr val="white"/>
                </a:solidFill>
              </a:rPr>
              <a:t>.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5812477" y="4860756"/>
            <a:ext cx="550224" cy="521265"/>
          </a:xfrm>
          <a:prstGeom prst="roundRect">
            <a:avLst>
              <a:gd name="adj" fmla="val 0"/>
            </a:avLst>
          </a:prstGeom>
          <a:solidFill>
            <a:srgbClr val="2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prstClr val="white"/>
                </a:solidFill>
              </a:rPr>
              <a:t>%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122" name="자유형 121"/>
          <p:cNvSpPr/>
          <p:nvPr/>
        </p:nvSpPr>
        <p:spPr>
          <a:xfrm>
            <a:off x="716934" y="268880"/>
            <a:ext cx="2319818" cy="921848"/>
          </a:xfrm>
          <a:custGeom>
            <a:avLst/>
            <a:gdLst>
              <a:gd name="connsiteX0" fmla="*/ 108764 w 2319818"/>
              <a:gd name="connsiteY0" fmla="*/ 0 h 921848"/>
              <a:gd name="connsiteX1" fmla="*/ 2211054 w 2319818"/>
              <a:gd name="connsiteY1" fmla="*/ 0 h 921848"/>
              <a:gd name="connsiteX2" fmla="*/ 2319818 w 2319818"/>
              <a:gd name="connsiteY2" fmla="*/ 108764 h 921848"/>
              <a:gd name="connsiteX3" fmla="*/ 2319818 w 2319818"/>
              <a:gd name="connsiteY3" fmla="*/ 543808 h 921848"/>
              <a:gd name="connsiteX4" fmla="*/ 2211054 w 2319818"/>
              <a:gd name="connsiteY4" fmla="*/ 652572 h 921848"/>
              <a:gd name="connsiteX5" fmla="*/ 425268 w 2319818"/>
              <a:gd name="connsiteY5" fmla="*/ 652572 h 921848"/>
              <a:gd name="connsiteX6" fmla="*/ 227468 w 2319818"/>
              <a:gd name="connsiteY6" fmla="*/ 921848 h 921848"/>
              <a:gd name="connsiteX7" fmla="*/ 227468 w 2319818"/>
              <a:gd name="connsiteY7" fmla="*/ 652572 h 921848"/>
              <a:gd name="connsiteX8" fmla="*/ 108764 w 2319818"/>
              <a:gd name="connsiteY8" fmla="*/ 652572 h 921848"/>
              <a:gd name="connsiteX9" fmla="*/ 0 w 2319818"/>
              <a:gd name="connsiteY9" fmla="*/ 543808 h 921848"/>
              <a:gd name="connsiteX10" fmla="*/ 0 w 2319818"/>
              <a:gd name="connsiteY10" fmla="*/ 108764 h 921848"/>
              <a:gd name="connsiteX11" fmla="*/ 108764 w 2319818"/>
              <a:gd name="connsiteY11" fmla="*/ 0 h 92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9818" h="921848">
                <a:moveTo>
                  <a:pt x="108764" y="0"/>
                </a:moveTo>
                <a:lnTo>
                  <a:pt x="2211054" y="0"/>
                </a:lnTo>
                <a:cubicBezTo>
                  <a:pt x="2271123" y="0"/>
                  <a:pt x="2319818" y="48695"/>
                  <a:pt x="2319818" y="108764"/>
                </a:cubicBezTo>
                <a:lnTo>
                  <a:pt x="2319818" y="543808"/>
                </a:lnTo>
                <a:cubicBezTo>
                  <a:pt x="2319818" y="603877"/>
                  <a:pt x="2271123" y="652572"/>
                  <a:pt x="2211054" y="652572"/>
                </a:cubicBezTo>
                <a:lnTo>
                  <a:pt x="425268" y="652572"/>
                </a:lnTo>
                <a:lnTo>
                  <a:pt x="227468" y="921848"/>
                </a:lnTo>
                <a:lnTo>
                  <a:pt x="227468" y="652572"/>
                </a:lnTo>
                <a:lnTo>
                  <a:pt x="108764" y="652572"/>
                </a:lnTo>
                <a:cubicBezTo>
                  <a:pt x="48695" y="652572"/>
                  <a:pt x="0" y="603877"/>
                  <a:pt x="0" y="543808"/>
                </a:cubicBezTo>
                <a:lnTo>
                  <a:pt x="0" y="108764"/>
                </a:lnTo>
                <a:cubicBezTo>
                  <a:pt x="0" y="48695"/>
                  <a:pt x="48695" y="0"/>
                  <a:pt x="1087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08000" rtlCol="0" anchor="t">
            <a:noAutofit/>
          </a:bodyPr>
          <a:lstStyle/>
          <a:p>
            <a:pPr algn="ctr"/>
            <a:r>
              <a:rPr lang="ko-KR" altLang="en-US" sz="2400" b="1" dirty="0" smtClean="0">
                <a:solidFill>
                  <a:srgbClr val="EF6F52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나는 휴가 계획이 없다</a:t>
            </a:r>
            <a:r>
              <a:rPr lang="en-US" altLang="ko-KR" sz="2400" b="1" dirty="0" smtClean="0">
                <a:solidFill>
                  <a:srgbClr val="EF6F52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?</a:t>
            </a:r>
            <a:endParaRPr lang="ko-KR" altLang="en-US" sz="2400" b="1" dirty="0">
              <a:solidFill>
                <a:srgbClr val="EF6F52"/>
              </a:solidFill>
              <a:latin typeface="야놀자 야체 B" panose="02020603020101020101" pitchFamily="18" charset="-127"/>
              <a:ea typeface="야놀자 야체 B" panose="02020603020101020101" pitchFamily="18" charset="-127"/>
              <a:cs typeface="Aharoni" panose="02010803020104030203" pitchFamily="2" charset="-79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01917" y="3287625"/>
            <a:ext cx="465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prstClr val="black"/>
                </a:solidFill>
              </a:rPr>
              <a:t>2</a:t>
            </a:r>
            <a:endParaRPr lang="ko-KR" altLang="en-US" sz="3200" b="1" dirty="0">
              <a:solidFill>
                <a:prstClr val="black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38718" y="3287625"/>
            <a:ext cx="465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prstClr val="black"/>
                </a:solidFill>
              </a:rPr>
              <a:t>6</a:t>
            </a:r>
            <a:endParaRPr lang="ko-KR" altLang="en-US" sz="3200" b="1" dirty="0">
              <a:solidFill>
                <a:prstClr val="black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146945" y="3301617"/>
            <a:ext cx="465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prstClr val="black"/>
                </a:solidFill>
              </a:rPr>
              <a:t>.</a:t>
            </a:r>
            <a:endParaRPr lang="ko-KR" altLang="en-US" sz="3200" b="1" dirty="0">
              <a:solidFill>
                <a:prstClr val="black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383747" y="3288916"/>
            <a:ext cx="465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prstClr val="black"/>
                </a:solidFill>
              </a:rPr>
              <a:t>8</a:t>
            </a:r>
            <a:endParaRPr lang="ko-KR" altLang="en-US" sz="3200" b="1" dirty="0">
              <a:solidFill>
                <a:prstClr val="black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715798" y="3301615"/>
            <a:ext cx="465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prstClr val="black"/>
                </a:solidFill>
              </a:rPr>
              <a:t>%</a:t>
            </a:r>
            <a:endParaRPr lang="ko-KR" altLang="en-US" sz="3200" b="1" dirty="0">
              <a:solidFill>
                <a:prstClr val="black"/>
              </a:solidFill>
            </a:endParaRPr>
          </a:p>
        </p:txBody>
      </p:sp>
      <p:sp>
        <p:nvSpPr>
          <p:cNvPr id="117" name="모서리가 둥근 직사각형 116"/>
          <p:cNvSpPr/>
          <p:nvPr/>
        </p:nvSpPr>
        <p:spPr>
          <a:xfrm>
            <a:off x="1896400" y="4860754"/>
            <a:ext cx="1859696" cy="521265"/>
          </a:xfrm>
          <a:prstGeom prst="roundRect">
            <a:avLst>
              <a:gd name="adj" fmla="val 0"/>
            </a:avLst>
          </a:prstGeom>
          <a:solidFill>
            <a:srgbClr val="303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prstClr val="white"/>
                </a:solidFill>
              </a:rPr>
              <a:t>SPACE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123" name="자유형 122"/>
          <p:cNvSpPr/>
          <p:nvPr/>
        </p:nvSpPr>
        <p:spPr>
          <a:xfrm>
            <a:off x="4003638" y="1448675"/>
            <a:ext cx="2319818" cy="927118"/>
          </a:xfrm>
          <a:custGeom>
            <a:avLst/>
            <a:gdLst>
              <a:gd name="connsiteX0" fmla="*/ 108764 w 2319818"/>
              <a:gd name="connsiteY0" fmla="*/ 0 h 927118"/>
              <a:gd name="connsiteX1" fmla="*/ 2211054 w 2319818"/>
              <a:gd name="connsiteY1" fmla="*/ 0 h 927118"/>
              <a:gd name="connsiteX2" fmla="*/ 2319818 w 2319818"/>
              <a:gd name="connsiteY2" fmla="*/ 108764 h 927118"/>
              <a:gd name="connsiteX3" fmla="*/ 2319818 w 2319818"/>
              <a:gd name="connsiteY3" fmla="*/ 543808 h 927118"/>
              <a:gd name="connsiteX4" fmla="*/ 2211054 w 2319818"/>
              <a:gd name="connsiteY4" fmla="*/ 652572 h 927118"/>
              <a:gd name="connsiteX5" fmla="*/ 2081729 w 2319818"/>
              <a:gd name="connsiteY5" fmla="*/ 652572 h 927118"/>
              <a:gd name="connsiteX6" fmla="*/ 2081729 w 2319818"/>
              <a:gd name="connsiteY6" fmla="*/ 927118 h 927118"/>
              <a:gd name="connsiteX7" fmla="*/ 1867469 w 2319818"/>
              <a:gd name="connsiteY7" fmla="*/ 652572 h 927118"/>
              <a:gd name="connsiteX8" fmla="*/ 108764 w 2319818"/>
              <a:gd name="connsiteY8" fmla="*/ 652572 h 927118"/>
              <a:gd name="connsiteX9" fmla="*/ 0 w 2319818"/>
              <a:gd name="connsiteY9" fmla="*/ 543808 h 927118"/>
              <a:gd name="connsiteX10" fmla="*/ 0 w 2319818"/>
              <a:gd name="connsiteY10" fmla="*/ 108764 h 927118"/>
              <a:gd name="connsiteX11" fmla="*/ 108764 w 2319818"/>
              <a:gd name="connsiteY11" fmla="*/ 0 h 92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9818" h="927118">
                <a:moveTo>
                  <a:pt x="108764" y="0"/>
                </a:moveTo>
                <a:lnTo>
                  <a:pt x="2211054" y="0"/>
                </a:lnTo>
                <a:cubicBezTo>
                  <a:pt x="2271123" y="0"/>
                  <a:pt x="2319818" y="48695"/>
                  <a:pt x="2319818" y="108764"/>
                </a:cubicBezTo>
                <a:lnTo>
                  <a:pt x="2319818" y="543808"/>
                </a:lnTo>
                <a:cubicBezTo>
                  <a:pt x="2319818" y="603877"/>
                  <a:pt x="2271123" y="652572"/>
                  <a:pt x="2211054" y="652572"/>
                </a:cubicBezTo>
                <a:lnTo>
                  <a:pt x="2081729" y="652572"/>
                </a:lnTo>
                <a:lnTo>
                  <a:pt x="2081729" y="927118"/>
                </a:lnTo>
                <a:lnTo>
                  <a:pt x="1867469" y="652572"/>
                </a:lnTo>
                <a:lnTo>
                  <a:pt x="108764" y="652572"/>
                </a:lnTo>
                <a:cubicBezTo>
                  <a:pt x="48695" y="652572"/>
                  <a:pt x="0" y="603877"/>
                  <a:pt x="0" y="543808"/>
                </a:cubicBezTo>
                <a:lnTo>
                  <a:pt x="0" y="108764"/>
                </a:lnTo>
                <a:cubicBezTo>
                  <a:pt x="0" y="48695"/>
                  <a:pt x="48695" y="0"/>
                  <a:pt x="1087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08000" rtlCol="0" anchor="t">
            <a:noAutofit/>
          </a:bodyPr>
          <a:lstStyle/>
          <a:p>
            <a:pPr algn="ctr"/>
            <a:r>
              <a:rPr lang="en-US" altLang="ko-KR" sz="2800" b="1" dirty="0" smtClean="0">
                <a:solidFill>
                  <a:srgbClr val="EF6F52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26.8%</a:t>
            </a:r>
            <a:endParaRPr lang="ko-KR" altLang="en-US" sz="2800" b="1" dirty="0">
              <a:solidFill>
                <a:srgbClr val="EF6F52"/>
              </a:solidFill>
              <a:latin typeface="야놀자 야체 B" panose="02020603020101020101" pitchFamily="18" charset="-127"/>
              <a:ea typeface="야놀자 야체 B" panose="02020603020101020101" pitchFamily="18" charset="-127"/>
              <a:cs typeface="Aharoni" panose="02010803020104030203" pitchFamily="2" charset="-79"/>
            </a:endParaRP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2931397" y="6073632"/>
            <a:ext cx="1099174" cy="38589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직사각형 123"/>
          <p:cNvSpPr/>
          <p:nvPr/>
        </p:nvSpPr>
        <p:spPr>
          <a:xfrm>
            <a:off x="7732085" y="674841"/>
            <a:ext cx="4272459" cy="1031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Enjoy </a:t>
            </a: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your stylish business and campus life with BIZCAM </a:t>
            </a:r>
          </a:p>
        </p:txBody>
      </p:sp>
      <p:grpSp>
        <p:nvGrpSpPr>
          <p:cNvPr id="125" name="그룹 124"/>
          <p:cNvGrpSpPr/>
          <p:nvPr/>
        </p:nvGrpSpPr>
        <p:grpSpPr>
          <a:xfrm>
            <a:off x="6952513" y="2409681"/>
            <a:ext cx="593010" cy="593010"/>
            <a:chOff x="3375430" y="832800"/>
            <a:chExt cx="865635" cy="865635"/>
          </a:xfrm>
        </p:grpSpPr>
        <p:sp>
          <p:nvSpPr>
            <p:cNvPr id="126" name="타원 125"/>
            <p:cNvSpPr/>
            <p:nvPr/>
          </p:nvSpPr>
          <p:spPr>
            <a:xfrm>
              <a:off x="3375430" y="832800"/>
              <a:ext cx="865635" cy="86563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7" name="Freeform 6"/>
            <p:cNvSpPr>
              <a:spLocks/>
            </p:cNvSpPr>
            <p:nvPr/>
          </p:nvSpPr>
          <p:spPr bwMode="auto">
            <a:xfrm>
              <a:off x="3591747" y="1059173"/>
              <a:ext cx="433002" cy="383899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8" name="그룹 127"/>
          <p:cNvGrpSpPr/>
          <p:nvPr/>
        </p:nvGrpSpPr>
        <p:grpSpPr>
          <a:xfrm>
            <a:off x="6952513" y="781222"/>
            <a:ext cx="593010" cy="593010"/>
            <a:chOff x="8414920" y="872625"/>
            <a:chExt cx="865635" cy="865635"/>
          </a:xfrm>
        </p:grpSpPr>
        <p:sp>
          <p:nvSpPr>
            <p:cNvPr id="129" name="타원 128"/>
            <p:cNvSpPr/>
            <p:nvPr/>
          </p:nvSpPr>
          <p:spPr>
            <a:xfrm>
              <a:off x="8414920" y="872625"/>
              <a:ext cx="865635" cy="86563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30" name="Group 14"/>
            <p:cNvGrpSpPr>
              <a:grpSpLocks noChangeAspect="1"/>
            </p:cNvGrpSpPr>
            <p:nvPr/>
          </p:nvGrpSpPr>
          <p:grpSpPr bwMode="auto">
            <a:xfrm>
              <a:off x="8643887" y="1132526"/>
              <a:ext cx="407705" cy="345833"/>
              <a:chOff x="3669" y="3943"/>
              <a:chExt cx="626" cy="531"/>
            </a:xfrm>
            <a:solidFill>
              <a:schemeClr val="bg1"/>
            </a:solidFill>
          </p:grpSpPr>
          <p:sp>
            <p:nvSpPr>
              <p:cNvPr id="131" name="Freeform 16"/>
              <p:cNvSpPr>
                <a:spLocks noEditPoints="1"/>
              </p:cNvSpPr>
              <p:nvPr/>
            </p:nvSpPr>
            <p:spPr bwMode="auto">
              <a:xfrm>
                <a:off x="3669" y="3943"/>
                <a:ext cx="626" cy="531"/>
              </a:xfrm>
              <a:custGeom>
                <a:avLst/>
                <a:gdLst>
                  <a:gd name="T0" fmla="*/ 1532 w 3756"/>
                  <a:gd name="T1" fmla="*/ 2536 h 3186"/>
                  <a:gd name="T2" fmla="*/ 1516 w 3756"/>
                  <a:gd name="T3" fmla="*/ 2550 h 3186"/>
                  <a:gd name="T4" fmla="*/ 1450 w 3756"/>
                  <a:gd name="T5" fmla="*/ 2904 h 3186"/>
                  <a:gd name="T6" fmla="*/ 1457 w 3756"/>
                  <a:gd name="T7" fmla="*/ 2929 h 3186"/>
                  <a:gd name="T8" fmla="*/ 1481 w 3756"/>
                  <a:gd name="T9" fmla="*/ 2941 h 3186"/>
                  <a:gd name="T10" fmla="*/ 2288 w 3756"/>
                  <a:gd name="T11" fmla="*/ 2937 h 3186"/>
                  <a:gd name="T12" fmla="*/ 2304 w 3756"/>
                  <a:gd name="T13" fmla="*/ 2921 h 3186"/>
                  <a:gd name="T14" fmla="*/ 2306 w 3756"/>
                  <a:gd name="T15" fmla="*/ 2905 h 3186"/>
                  <a:gd name="T16" fmla="*/ 2243 w 3756"/>
                  <a:gd name="T17" fmla="*/ 2560 h 3186"/>
                  <a:gd name="T18" fmla="*/ 2233 w 3756"/>
                  <a:gd name="T19" fmla="*/ 2542 h 3186"/>
                  <a:gd name="T20" fmla="*/ 2214 w 3756"/>
                  <a:gd name="T21" fmla="*/ 2534 h 3186"/>
                  <a:gd name="T22" fmla="*/ 585 w 3756"/>
                  <a:gd name="T23" fmla="*/ 305 h 3186"/>
                  <a:gd name="T24" fmla="*/ 560 w 3756"/>
                  <a:gd name="T25" fmla="*/ 314 h 3186"/>
                  <a:gd name="T26" fmla="*/ 544 w 3756"/>
                  <a:gd name="T27" fmla="*/ 336 h 3186"/>
                  <a:gd name="T28" fmla="*/ 542 w 3756"/>
                  <a:gd name="T29" fmla="*/ 1890 h 3186"/>
                  <a:gd name="T30" fmla="*/ 553 w 3756"/>
                  <a:gd name="T31" fmla="*/ 1921 h 3186"/>
                  <a:gd name="T32" fmla="*/ 3188 w 3756"/>
                  <a:gd name="T33" fmla="*/ 1930 h 3186"/>
                  <a:gd name="T34" fmla="*/ 3211 w 3756"/>
                  <a:gd name="T35" fmla="*/ 1906 h 3186"/>
                  <a:gd name="T36" fmla="*/ 3214 w 3756"/>
                  <a:gd name="T37" fmla="*/ 350 h 3186"/>
                  <a:gd name="T38" fmla="*/ 3206 w 3756"/>
                  <a:gd name="T39" fmla="*/ 324 h 3186"/>
                  <a:gd name="T40" fmla="*/ 3185 w 3756"/>
                  <a:gd name="T41" fmla="*/ 308 h 3186"/>
                  <a:gd name="T42" fmla="*/ 585 w 3756"/>
                  <a:gd name="T43" fmla="*/ 305 h 3186"/>
                  <a:gd name="T44" fmla="*/ 3170 w 3756"/>
                  <a:gd name="T45" fmla="*/ 0 h 3186"/>
                  <a:gd name="T46" fmla="*/ 3263 w 3756"/>
                  <a:gd name="T47" fmla="*/ 13 h 3186"/>
                  <a:gd name="T48" fmla="*/ 3346 w 3756"/>
                  <a:gd name="T49" fmla="*/ 48 h 3186"/>
                  <a:gd name="T50" fmla="*/ 3418 w 3756"/>
                  <a:gd name="T51" fmla="*/ 103 h 3186"/>
                  <a:gd name="T52" fmla="*/ 3473 w 3756"/>
                  <a:gd name="T53" fmla="*/ 173 h 3186"/>
                  <a:gd name="T54" fmla="*/ 3508 w 3756"/>
                  <a:gd name="T55" fmla="*/ 256 h 3186"/>
                  <a:gd name="T56" fmla="*/ 3520 w 3756"/>
                  <a:gd name="T57" fmla="*/ 350 h 3186"/>
                  <a:gd name="T58" fmla="*/ 3518 w 3756"/>
                  <a:gd name="T59" fmla="*/ 1931 h 3186"/>
                  <a:gd name="T60" fmla="*/ 3500 w 3756"/>
                  <a:gd name="T61" fmla="*/ 2009 h 3186"/>
                  <a:gd name="T62" fmla="*/ 3516 w 3756"/>
                  <a:gd name="T63" fmla="*/ 2049 h 3186"/>
                  <a:gd name="T64" fmla="*/ 3754 w 3756"/>
                  <a:gd name="T65" fmla="*/ 3006 h 3186"/>
                  <a:gd name="T66" fmla="*/ 3753 w 3756"/>
                  <a:gd name="T67" fmla="*/ 3060 h 3186"/>
                  <a:gd name="T68" fmla="*/ 3729 w 3756"/>
                  <a:gd name="T69" fmla="*/ 3116 h 3186"/>
                  <a:gd name="T70" fmla="*/ 3687 w 3756"/>
                  <a:gd name="T71" fmla="*/ 3158 h 3186"/>
                  <a:gd name="T72" fmla="*/ 3631 w 3756"/>
                  <a:gd name="T73" fmla="*/ 3182 h 3186"/>
                  <a:gd name="T74" fmla="*/ 157 w 3756"/>
                  <a:gd name="T75" fmla="*/ 3186 h 3186"/>
                  <a:gd name="T76" fmla="*/ 101 w 3756"/>
                  <a:gd name="T77" fmla="*/ 3175 h 3186"/>
                  <a:gd name="T78" fmla="*/ 52 w 3756"/>
                  <a:gd name="T79" fmla="*/ 3146 h 3186"/>
                  <a:gd name="T80" fmla="*/ 18 w 3756"/>
                  <a:gd name="T81" fmla="*/ 3101 h 3186"/>
                  <a:gd name="T82" fmla="*/ 1 w 3756"/>
                  <a:gd name="T83" fmla="*/ 3047 h 3186"/>
                  <a:gd name="T84" fmla="*/ 5 w 3756"/>
                  <a:gd name="T85" fmla="*/ 2991 h 3186"/>
                  <a:gd name="T86" fmla="*/ 247 w 3756"/>
                  <a:gd name="T87" fmla="*/ 2028 h 3186"/>
                  <a:gd name="T88" fmla="*/ 245 w 3756"/>
                  <a:gd name="T89" fmla="*/ 1970 h 3186"/>
                  <a:gd name="T90" fmla="*/ 236 w 3756"/>
                  <a:gd name="T91" fmla="*/ 1890 h 3186"/>
                  <a:gd name="T92" fmla="*/ 239 w 3756"/>
                  <a:gd name="T93" fmla="*/ 302 h 3186"/>
                  <a:gd name="T94" fmla="*/ 263 w 3756"/>
                  <a:gd name="T95" fmla="*/ 214 h 3186"/>
                  <a:gd name="T96" fmla="*/ 308 w 3756"/>
                  <a:gd name="T97" fmla="*/ 136 h 3186"/>
                  <a:gd name="T98" fmla="*/ 372 w 3756"/>
                  <a:gd name="T99" fmla="*/ 73 h 3186"/>
                  <a:gd name="T100" fmla="*/ 450 w 3756"/>
                  <a:gd name="T101" fmla="*/ 27 h 3186"/>
                  <a:gd name="T102" fmla="*/ 538 w 3756"/>
                  <a:gd name="T103" fmla="*/ 3 h 3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756" h="3186">
                    <a:moveTo>
                      <a:pt x="1542" y="2534"/>
                    </a:moveTo>
                    <a:lnTo>
                      <a:pt x="1532" y="2536"/>
                    </a:lnTo>
                    <a:lnTo>
                      <a:pt x="1523" y="2542"/>
                    </a:lnTo>
                    <a:lnTo>
                      <a:pt x="1516" y="2550"/>
                    </a:lnTo>
                    <a:lnTo>
                      <a:pt x="1513" y="2560"/>
                    </a:lnTo>
                    <a:lnTo>
                      <a:pt x="1450" y="2904"/>
                    </a:lnTo>
                    <a:lnTo>
                      <a:pt x="1451" y="2917"/>
                    </a:lnTo>
                    <a:lnTo>
                      <a:pt x="1457" y="2929"/>
                    </a:lnTo>
                    <a:lnTo>
                      <a:pt x="1467" y="2937"/>
                    </a:lnTo>
                    <a:lnTo>
                      <a:pt x="1481" y="2941"/>
                    </a:lnTo>
                    <a:lnTo>
                      <a:pt x="2275" y="2941"/>
                    </a:lnTo>
                    <a:lnTo>
                      <a:pt x="2288" y="2937"/>
                    </a:lnTo>
                    <a:lnTo>
                      <a:pt x="2297" y="2932"/>
                    </a:lnTo>
                    <a:lnTo>
                      <a:pt x="2304" y="2921"/>
                    </a:lnTo>
                    <a:lnTo>
                      <a:pt x="2306" y="2909"/>
                    </a:lnTo>
                    <a:lnTo>
                      <a:pt x="2306" y="2905"/>
                    </a:lnTo>
                    <a:lnTo>
                      <a:pt x="2305" y="2901"/>
                    </a:lnTo>
                    <a:lnTo>
                      <a:pt x="2243" y="2560"/>
                    </a:lnTo>
                    <a:lnTo>
                      <a:pt x="2240" y="2550"/>
                    </a:lnTo>
                    <a:lnTo>
                      <a:pt x="2233" y="2542"/>
                    </a:lnTo>
                    <a:lnTo>
                      <a:pt x="2224" y="2536"/>
                    </a:lnTo>
                    <a:lnTo>
                      <a:pt x="2214" y="2534"/>
                    </a:lnTo>
                    <a:lnTo>
                      <a:pt x="1542" y="2534"/>
                    </a:lnTo>
                    <a:close/>
                    <a:moveTo>
                      <a:pt x="585" y="305"/>
                    </a:moveTo>
                    <a:lnTo>
                      <a:pt x="571" y="308"/>
                    </a:lnTo>
                    <a:lnTo>
                      <a:pt x="560" y="314"/>
                    </a:lnTo>
                    <a:lnTo>
                      <a:pt x="550" y="324"/>
                    </a:lnTo>
                    <a:lnTo>
                      <a:pt x="544" y="336"/>
                    </a:lnTo>
                    <a:lnTo>
                      <a:pt x="542" y="350"/>
                    </a:lnTo>
                    <a:lnTo>
                      <a:pt x="542" y="1890"/>
                    </a:lnTo>
                    <a:lnTo>
                      <a:pt x="544" y="1906"/>
                    </a:lnTo>
                    <a:lnTo>
                      <a:pt x="553" y="1921"/>
                    </a:lnTo>
                    <a:lnTo>
                      <a:pt x="567" y="1930"/>
                    </a:lnTo>
                    <a:lnTo>
                      <a:pt x="3188" y="1930"/>
                    </a:lnTo>
                    <a:lnTo>
                      <a:pt x="3202" y="1921"/>
                    </a:lnTo>
                    <a:lnTo>
                      <a:pt x="3211" y="1906"/>
                    </a:lnTo>
                    <a:lnTo>
                      <a:pt x="3214" y="1890"/>
                    </a:lnTo>
                    <a:lnTo>
                      <a:pt x="3214" y="350"/>
                    </a:lnTo>
                    <a:lnTo>
                      <a:pt x="3212" y="336"/>
                    </a:lnTo>
                    <a:lnTo>
                      <a:pt x="3206" y="324"/>
                    </a:lnTo>
                    <a:lnTo>
                      <a:pt x="3196" y="314"/>
                    </a:lnTo>
                    <a:lnTo>
                      <a:pt x="3185" y="308"/>
                    </a:lnTo>
                    <a:lnTo>
                      <a:pt x="3170" y="305"/>
                    </a:lnTo>
                    <a:lnTo>
                      <a:pt x="585" y="305"/>
                    </a:lnTo>
                    <a:close/>
                    <a:moveTo>
                      <a:pt x="585" y="0"/>
                    </a:moveTo>
                    <a:lnTo>
                      <a:pt x="3170" y="0"/>
                    </a:lnTo>
                    <a:lnTo>
                      <a:pt x="3218" y="3"/>
                    </a:lnTo>
                    <a:lnTo>
                      <a:pt x="3263" y="13"/>
                    </a:lnTo>
                    <a:lnTo>
                      <a:pt x="3306" y="27"/>
                    </a:lnTo>
                    <a:lnTo>
                      <a:pt x="3346" y="48"/>
                    </a:lnTo>
                    <a:lnTo>
                      <a:pt x="3384" y="73"/>
                    </a:lnTo>
                    <a:lnTo>
                      <a:pt x="3418" y="103"/>
                    </a:lnTo>
                    <a:lnTo>
                      <a:pt x="3448" y="136"/>
                    </a:lnTo>
                    <a:lnTo>
                      <a:pt x="3473" y="173"/>
                    </a:lnTo>
                    <a:lnTo>
                      <a:pt x="3493" y="214"/>
                    </a:lnTo>
                    <a:lnTo>
                      <a:pt x="3508" y="256"/>
                    </a:lnTo>
                    <a:lnTo>
                      <a:pt x="3517" y="302"/>
                    </a:lnTo>
                    <a:lnTo>
                      <a:pt x="3520" y="350"/>
                    </a:lnTo>
                    <a:lnTo>
                      <a:pt x="3520" y="1890"/>
                    </a:lnTo>
                    <a:lnTo>
                      <a:pt x="3518" y="1931"/>
                    </a:lnTo>
                    <a:lnTo>
                      <a:pt x="3510" y="1970"/>
                    </a:lnTo>
                    <a:lnTo>
                      <a:pt x="3500" y="2009"/>
                    </a:lnTo>
                    <a:lnTo>
                      <a:pt x="3509" y="2028"/>
                    </a:lnTo>
                    <a:lnTo>
                      <a:pt x="3516" y="2049"/>
                    </a:lnTo>
                    <a:lnTo>
                      <a:pt x="3749" y="2983"/>
                    </a:lnTo>
                    <a:lnTo>
                      <a:pt x="3754" y="3006"/>
                    </a:lnTo>
                    <a:lnTo>
                      <a:pt x="3756" y="3029"/>
                    </a:lnTo>
                    <a:lnTo>
                      <a:pt x="3753" y="3060"/>
                    </a:lnTo>
                    <a:lnTo>
                      <a:pt x="3743" y="3090"/>
                    </a:lnTo>
                    <a:lnTo>
                      <a:pt x="3729" y="3116"/>
                    </a:lnTo>
                    <a:lnTo>
                      <a:pt x="3710" y="3140"/>
                    </a:lnTo>
                    <a:lnTo>
                      <a:pt x="3687" y="3158"/>
                    </a:lnTo>
                    <a:lnTo>
                      <a:pt x="3660" y="3173"/>
                    </a:lnTo>
                    <a:lnTo>
                      <a:pt x="3631" y="3182"/>
                    </a:lnTo>
                    <a:lnTo>
                      <a:pt x="3599" y="3186"/>
                    </a:lnTo>
                    <a:lnTo>
                      <a:pt x="157" y="3186"/>
                    </a:lnTo>
                    <a:lnTo>
                      <a:pt x="129" y="3183"/>
                    </a:lnTo>
                    <a:lnTo>
                      <a:pt x="101" y="3175"/>
                    </a:lnTo>
                    <a:lnTo>
                      <a:pt x="75" y="3163"/>
                    </a:lnTo>
                    <a:lnTo>
                      <a:pt x="52" y="3146"/>
                    </a:lnTo>
                    <a:lnTo>
                      <a:pt x="33" y="3125"/>
                    </a:lnTo>
                    <a:lnTo>
                      <a:pt x="18" y="3101"/>
                    </a:lnTo>
                    <a:lnTo>
                      <a:pt x="7" y="3075"/>
                    </a:lnTo>
                    <a:lnTo>
                      <a:pt x="1" y="3047"/>
                    </a:lnTo>
                    <a:lnTo>
                      <a:pt x="0" y="3019"/>
                    </a:lnTo>
                    <a:lnTo>
                      <a:pt x="5" y="2991"/>
                    </a:lnTo>
                    <a:lnTo>
                      <a:pt x="240" y="2049"/>
                    </a:lnTo>
                    <a:lnTo>
                      <a:pt x="247" y="2028"/>
                    </a:lnTo>
                    <a:lnTo>
                      <a:pt x="256" y="2009"/>
                    </a:lnTo>
                    <a:lnTo>
                      <a:pt x="245" y="1970"/>
                    </a:lnTo>
                    <a:lnTo>
                      <a:pt x="238" y="1931"/>
                    </a:lnTo>
                    <a:lnTo>
                      <a:pt x="236" y="1890"/>
                    </a:lnTo>
                    <a:lnTo>
                      <a:pt x="236" y="350"/>
                    </a:lnTo>
                    <a:lnTo>
                      <a:pt x="239" y="302"/>
                    </a:lnTo>
                    <a:lnTo>
                      <a:pt x="248" y="256"/>
                    </a:lnTo>
                    <a:lnTo>
                      <a:pt x="263" y="214"/>
                    </a:lnTo>
                    <a:lnTo>
                      <a:pt x="283" y="173"/>
                    </a:lnTo>
                    <a:lnTo>
                      <a:pt x="308" y="136"/>
                    </a:lnTo>
                    <a:lnTo>
                      <a:pt x="338" y="103"/>
                    </a:lnTo>
                    <a:lnTo>
                      <a:pt x="372" y="73"/>
                    </a:lnTo>
                    <a:lnTo>
                      <a:pt x="409" y="48"/>
                    </a:lnTo>
                    <a:lnTo>
                      <a:pt x="450" y="27"/>
                    </a:lnTo>
                    <a:lnTo>
                      <a:pt x="493" y="13"/>
                    </a:lnTo>
                    <a:lnTo>
                      <a:pt x="538" y="3"/>
                    </a:lnTo>
                    <a:lnTo>
                      <a:pt x="58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2" name="Freeform 17"/>
              <p:cNvSpPr>
                <a:spLocks/>
              </p:cNvSpPr>
              <p:nvPr/>
            </p:nvSpPr>
            <p:spPr bwMode="auto">
              <a:xfrm>
                <a:off x="3928" y="4071"/>
                <a:ext cx="108" cy="109"/>
              </a:xfrm>
              <a:custGeom>
                <a:avLst/>
                <a:gdLst>
                  <a:gd name="T0" fmla="*/ 49 w 654"/>
                  <a:gd name="T1" fmla="*/ 0 h 654"/>
                  <a:gd name="T2" fmla="*/ 63 w 654"/>
                  <a:gd name="T3" fmla="*/ 2 h 654"/>
                  <a:gd name="T4" fmla="*/ 515 w 654"/>
                  <a:gd name="T5" fmla="*/ 174 h 654"/>
                  <a:gd name="T6" fmla="*/ 527 w 654"/>
                  <a:gd name="T7" fmla="*/ 181 h 654"/>
                  <a:gd name="T8" fmla="*/ 536 w 654"/>
                  <a:gd name="T9" fmla="*/ 192 h 654"/>
                  <a:gd name="T10" fmla="*/ 542 w 654"/>
                  <a:gd name="T11" fmla="*/ 205 h 654"/>
                  <a:gd name="T12" fmla="*/ 544 w 654"/>
                  <a:gd name="T13" fmla="*/ 220 h 654"/>
                  <a:gd name="T14" fmla="*/ 541 w 654"/>
                  <a:gd name="T15" fmla="*/ 234 h 654"/>
                  <a:gd name="T16" fmla="*/ 534 w 654"/>
                  <a:gd name="T17" fmla="*/ 247 h 654"/>
                  <a:gd name="T18" fmla="*/ 524 w 654"/>
                  <a:gd name="T19" fmla="*/ 256 h 654"/>
                  <a:gd name="T20" fmla="*/ 510 w 654"/>
                  <a:gd name="T21" fmla="*/ 262 h 654"/>
                  <a:gd name="T22" fmla="*/ 412 w 654"/>
                  <a:gd name="T23" fmla="*/ 289 h 654"/>
                  <a:gd name="T24" fmla="*/ 641 w 654"/>
                  <a:gd name="T25" fmla="*/ 518 h 654"/>
                  <a:gd name="T26" fmla="*/ 649 w 654"/>
                  <a:gd name="T27" fmla="*/ 529 h 654"/>
                  <a:gd name="T28" fmla="*/ 654 w 654"/>
                  <a:gd name="T29" fmla="*/ 543 h 654"/>
                  <a:gd name="T30" fmla="*/ 654 w 654"/>
                  <a:gd name="T31" fmla="*/ 558 h 654"/>
                  <a:gd name="T32" fmla="*/ 649 w 654"/>
                  <a:gd name="T33" fmla="*/ 572 h 654"/>
                  <a:gd name="T34" fmla="*/ 641 w 654"/>
                  <a:gd name="T35" fmla="*/ 583 h 654"/>
                  <a:gd name="T36" fmla="*/ 583 w 654"/>
                  <a:gd name="T37" fmla="*/ 641 h 654"/>
                  <a:gd name="T38" fmla="*/ 571 w 654"/>
                  <a:gd name="T39" fmla="*/ 649 h 654"/>
                  <a:gd name="T40" fmla="*/ 557 w 654"/>
                  <a:gd name="T41" fmla="*/ 654 h 654"/>
                  <a:gd name="T42" fmla="*/ 543 w 654"/>
                  <a:gd name="T43" fmla="*/ 654 h 654"/>
                  <a:gd name="T44" fmla="*/ 530 w 654"/>
                  <a:gd name="T45" fmla="*/ 649 h 654"/>
                  <a:gd name="T46" fmla="*/ 517 w 654"/>
                  <a:gd name="T47" fmla="*/ 641 h 654"/>
                  <a:gd name="T48" fmla="*/ 289 w 654"/>
                  <a:gd name="T49" fmla="*/ 412 h 654"/>
                  <a:gd name="T50" fmla="*/ 262 w 654"/>
                  <a:gd name="T51" fmla="*/ 510 h 654"/>
                  <a:gd name="T52" fmla="*/ 256 w 654"/>
                  <a:gd name="T53" fmla="*/ 524 h 654"/>
                  <a:gd name="T54" fmla="*/ 246 w 654"/>
                  <a:gd name="T55" fmla="*/ 534 h 654"/>
                  <a:gd name="T56" fmla="*/ 234 w 654"/>
                  <a:gd name="T57" fmla="*/ 541 h 654"/>
                  <a:gd name="T58" fmla="*/ 220 w 654"/>
                  <a:gd name="T59" fmla="*/ 544 h 654"/>
                  <a:gd name="T60" fmla="*/ 205 w 654"/>
                  <a:gd name="T61" fmla="*/ 543 h 654"/>
                  <a:gd name="T62" fmla="*/ 192 w 654"/>
                  <a:gd name="T63" fmla="*/ 536 h 654"/>
                  <a:gd name="T64" fmla="*/ 181 w 654"/>
                  <a:gd name="T65" fmla="*/ 527 h 654"/>
                  <a:gd name="T66" fmla="*/ 174 w 654"/>
                  <a:gd name="T67" fmla="*/ 515 h 654"/>
                  <a:gd name="T68" fmla="*/ 3 w 654"/>
                  <a:gd name="T69" fmla="*/ 62 h 654"/>
                  <a:gd name="T70" fmla="*/ 0 w 654"/>
                  <a:gd name="T71" fmla="*/ 50 h 654"/>
                  <a:gd name="T72" fmla="*/ 0 w 654"/>
                  <a:gd name="T73" fmla="*/ 36 h 654"/>
                  <a:gd name="T74" fmla="*/ 5 w 654"/>
                  <a:gd name="T75" fmla="*/ 24 h 654"/>
                  <a:gd name="T76" fmla="*/ 14 w 654"/>
                  <a:gd name="T77" fmla="*/ 13 h 654"/>
                  <a:gd name="T78" fmla="*/ 24 w 654"/>
                  <a:gd name="T79" fmla="*/ 5 h 654"/>
                  <a:gd name="T80" fmla="*/ 37 w 654"/>
                  <a:gd name="T81" fmla="*/ 1 h 654"/>
                  <a:gd name="T82" fmla="*/ 49 w 654"/>
                  <a:gd name="T83" fmla="*/ 0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54" h="654">
                    <a:moveTo>
                      <a:pt x="49" y="0"/>
                    </a:moveTo>
                    <a:lnTo>
                      <a:pt x="63" y="2"/>
                    </a:lnTo>
                    <a:lnTo>
                      <a:pt x="515" y="174"/>
                    </a:lnTo>
                    <a:lnTo>
                      <a:pt x="527" y="181"/>
                    </a:lnTo>
                    <a:lnTo>
                      <a:pt x="536" y="192"/>
                    </a:lnTo>
                    <a:lnTo>
                      <a:pt x="542" y="205"/>
                    </a:lnTo>
                    <a:lnTo>
                      <a:pt x="544" y="220"/>
                    </a:lnTo>
                    <a:lnTo>
                      <a:pt x="541" y="234"/>
                    </a:lnTo>
                    <a:lnTo>
                      <a:pt x="534" y="247"/>
                    </a:lnTo>
                    <a:lnTo>
                      <a:pt x="524" y="256"/>
                    </a:lnTo>
                    <a:lnTo>
                      <a:pt x="510" y="262"/>
                    </a:lnTo>
                    <a:lnTo>
                      <a:pt x="412" y="289"/>
                    </a:lnTo>
                    <a:lnTo>
                      <a:pt x="641" y="518"/>
                    </a:lnTo>
                    <a:lnTo>
                      <a:pt x="649" y="529"/>
                    </a:lnTo>
                    <a:lnTo>
                      <a:pt x="654" y="543"/>
                    </a:lnTo>
                    <a:lnTo>
                      <a:pt x="654" y="558"/>
                    </a:lnTo>
                    <a:lnTo>
                      <a:pt x="649" y="572"/>
                    </a:lnTo>
                    <a:lnTo>
                      <a:pt x="641" y="583"/>
                    </a:lnTo>
                    <a:lnTo>
                      <a:pt x="583" y="641"/>
                    </a:lnTo>
                    <a:lnTo>
                      <a:pt x="571" y="649"/>
                    </a:lnTo>
                    <a:lnTo>
                      <a:pt x="557" y="654"/>
                    </a:lnTo>
                    <a:lnTo>
                      <a:pt x="543" y="654"/>
                    </a:lnTo>
                    <a:lnTo>
                      <a:pt x="530" y="649"/>
                    </a:lnTo>
                    <a:lnTo>
                      <a:pt x="517" y="641"/>
                    </a:lnTo>
                    <a:lnTo>
                      <a:pt x="289" y="412"/>
                    </a:lnTo>
                    <a:lnTo>
                      <a:pt x="262" y="510"/>
                    </a:lnTo>
                    <a:lnTo>
                      <a:pt x="256" y="524"/>
                    </a:lnTo>
                    <a:lnTo>
                      <a:pt x="246" y="534"/>
                    </a:lnTo>
                    <a:lnTo>
                      <a:pt x="234" y="541"/>
                    </a:lnTo>
                    <a:lnTo>
                      <a:pt x="220" y="544"/>
                    </a:lnTo>
                    <a:lnTo>
                      <a:pt x="205" y="543"/>
                    </a:lnTo>
                    <a:lnTo>
                      <a:pt x="192" y="536"/>
                    </a:lnTo>
                    <a:lnTo>
                      <a:pt x="181" y="527"/>
                    </a:lnTo>
                    <a:lnTo>
                      <a:pt x="174" y="515"/>
                    </a:lnTo>
                    <a:lnTo>
                      <a:pt x="3" y="62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14" y="13"/>
                    </a:lnTo>
                    <a:lnTo>
                      <a:pt x="24" y="5"/>
                    </a:lnTo>
                    <a:lnTo>
                      <a:pt x="37" y="1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33" name="직사각형 132"/>
          <p:cNvSpPr/>
          <p:nvPr/>
        </p:nvSpPr>
        <p:spPr>
          <a:xfrm>
            <a:off x="7732085" y="2315828"/>
            <a:ext cx="4272459" cy="1031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Enjoy </a:t>
            </a: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your stylish business and campus life with BIZCAM </a:t>
            </a:r>
          </a:p>
        </p:txBody>
      </p:sp>
      <p:graphicFrame>
        <p:nvGraphicFramePr>
          <p:cNvPr id="134" name="차트 133"/>
          <p:cNvGraphicFramePr/>
          <p:nvPr>
            <p:extLst>
              <p:ext uri="{D42A27DB-BD31-4B8C-83A1-F6EECF244321}">
                <p14:modId xmlns:p14="http://schemas.microsoft.com/office/powerpoint/2010/main" val="2377693372"/>
              </p:ext>
            </p:extLst>
          </p:nvPr>
        </p:nvGraphicFramePr>
        <p:xfrm>
          <a:off x="7330400" y="3886390"/>
          <a:ext cx="4238364" cy="214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114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50" autoRev="1" fill="remov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250" autoRev="1" fill="remov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remov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remov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50" autoRev="1" fill="remov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250" autoRev="1" fill="remove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8" grpId="0" animBg="1"/>
      <p:bldP spid="102" grpId="0" animBg="1"/>
      <p:bldP spid="104" grpId="0" animBg="1"/>
      <p:bldP spid="107" grpId="0" animBg="1"/>
      <p:bldP spid="108" grpId="0" animBg="1"/>
      <p:bldP spid="122" grpId="0" animBg="1"/>
      <p:bldP spid="112" grpId="0"/>
      <p:bldP spid="113" grpId="0"/>
      <p:bldP spid="114" grpId="0"/>
      <p:bldP spid="115" grpId="0"/>
      <p:bldP spid="116" grpId="0"/>
      <p:bldP spid="123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54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Aharoni</vt:lpstr>
      <vt:lpstr>맑은 고딕</vt:lpstr>
      <vt:lpstr>야놀자 야체 B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seok0621</dc:creator>
  <cp:lastModifiedBy>Microsoft 계정</cp:lastModifiedBy>
  <cp:revision>17</cp:revision>
  <dcterms:created xsi:type="dcterms:W3CDTF">2017-05-05T18:13:42Z</dcterms:created>
  <dcterms:modified xsi:type="dcterms:W3CDTF">2024-05-26T07:41:39Z</dcterms:modified>
</cp:coreProperties>
</file>