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7" r:id="rId3"/>
    <p:sldId id="286" r:id="rId4"/>
    <p:sldId id="28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504F"/>
    <a:srgbClr val="4F403F"/>
    <a:srgbClr val="F4CD42"/>
    <a:srgbClr val="CAA10C"/>
    <a:srgbClr val="D0AF90"/>
    <a:srgbClr val="E3E1E1"/>
    <a:srgbClr val="EAEAEA"/>
    <a:srgbClr val="F8F8F8"/>
    <a:srgbClr val="F4BD22"/>
    <a:srgbClr val="576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634570768"/>
        <c:axId val="-634567504"/>
      </c:barChart>
      <c:catAx>
        <c:axId val="-63457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634567504"/>
        <c:crosses val="autoZero"/>
        <c:auto val="1"/>
        <c:lblAlgn val="ctr"/>
        <c:lblOffset val="100"/>
        <c:noMultiLvlLbl val="0"/>
      </c:catAx>
      <c:valAx>
        <c:axId val="-6345675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63457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0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8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3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1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55666" y="238380"/>
            <a:ext cx="11177155" cy="6369777"/>
            <a:chOff x="876300" y="368300"/>
            <a:chExt cx="10629900" cy="6057900"/>
          </a:xfrm>
          <a:solidFill>
            <a:srgbClr val="F4CD42"/>
          </a:solidFill>
        </p:grpSpPr>
        <p:sp>
          <p:nvSpPr>
            <p:cNvPr id="5" name="직사각형 4"/>
            <p:cNvSpPr/>
            <p:nvPr/>
          </p:nvSpPr>
          <p:spPr>
            <a:xfrm>
              <a:off x="6464300" y="368300"/>
              <a:ext cx="5041900" cy="6057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 rot="16200000">
              <a:off x="641350" y="603250"/>
              <a:ext cx="6057900" cy="5588000"/>
            </a:xfrm>
            <a:custGeom>
              <a:avLst/>
              <a:gdLst>
                <a:gd name="connsiteX0" fmla="*/ 6057900 w 6057900"/>
                <a:gd name="connsiteY0" fmla="*/ 546100 h 5588000"/>
                <a:gd name="connsiteX1" fmla="*/ 6057900 w 6057900"/>
                <a:gd name="connsiteY1" fmla="*/ 5588000 h 5588000"/>
                <a:gd name="connsiteX2" fmla="*/ 0 w 6057900"/>
                <a:gd name="connsiteY2" fmla="*/ 5588000 h 5588000"/>
                <a:gd name="connsiteX3" fmla="*/ 0 w 6057900"/>
                <a:gd name="connsiteY3" fmla="*/ 546100 h 5588000"/>
                <a:gd name="connsiteX4" fmla="*/ 2946400 w 6057900"/>
                <a:gd name="connsiteY4" fmla="*/ 546100 h 5588000"/>
                <a:gd name="connsiteX5" fmla="*/ 3146426 w 6057900"/>
                <a:gd name="connsiteY5" fmla="*/ 0 h 5588000"/>
                <a:gd name="connsiteX6" fmla="*/ 5857874 w 6057900"/>
                <a:gd name="connsiteY6" fmla="*/ 0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7900" h="5588000">
                  <a:moveTo>
                    <a:pt x="6057900" y="546100"/>
                  </a:moveTo>
                  <a:lnTo>
                    <a:pt x="6057900" y="5588000"/>
                  </a:lnTo>
                  <a:lnTo>
                    <a:pt x="0" y="5588000"/>
                  </a:lnTo>
                  <a:lnTo>
                    <a:pt x="0" y="546100"/>
                  </a:lnTo>
                  <a:lnTo>
                    <a:pt x="2946400" y="546100"/>
                  </a:lnTo>
                  <a:lnTo>
                    <a:pt x="3146426" y="0"/>
                  </a:lnTo>
                  <a:lnTo>
                    <a:pt x="5857874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421902" y="368300"/>
              <a:ext cx="72000" cy="6057900"/>
            </a:xfrm>
            <a:prstGeom prst="rect">
              <a:avLst/>
            </a:prstGeom>
            <a:solidFill>
              <a:srgbClr val="CAA1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409187" y="383722"/>
              <a:ext cx="36000" cy="3096078"/>
            </a:xfrm>
            <a:prstGeom prst="rect">
              <a:avLst/>
            </a:prstGeom>
            <a:solidFill>
              <a:srgbClr val="CAA1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5813272" y="538277"/>
            <a:ext cx="4695618" cy="5746349"/>
            <a:chOff x="4784572" y="522731"/>
            <a:chExt cx="4695618" cy="5746349"/>
          </a:xfrm>
        </p:grpSpPr>
        <p:grpSp>
          <p:nvGrpSpPr>
            <p:cNvPr id="30" name="그룹 29"/>
            <p:cNvGrpSpPr/>
            <p:nvPr/>
          </p:nvGrpSpPr>
          <p:grpSpPr>
            <a:xfrm rot="21403890">
              <a:off x="4784572" y="522731"/>
              <a:ext cx="4695618" cy="5746349"/>
              <a:chOff x="6676455" y="533399"/>
              <a:chExt cx="4675932" cy="5722257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직사각형 30"/>
              <p:cNvSpPr/>
              <p:nvPr/>
            </p:nvSpPr>
            <p:spPr>
              <a:xfrm rot="21540000">
                <a:off x="6676455" y="638629"/>
                <a:ext cx="4617589" cy="5548086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6734798" y="533399"/>
                <a:ext cx="4617589" cy="57222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" name="모서리가 둥근 직사각형 2"/>
            <p:cNvSpPr/>
            <p:nvPr/>
          </p:nvSpPr>
          <p:spPr>
            <a:xfrm rot="18834276">
              <a:off x="4816742" y="829797"/>
              <a:ext cx="327660" cy="45719"/>
            </a:xfrm>
            <a:prstGeom prst="roundRect">
              <a:avLst/>
            </a:prstGeom>
            <a:solidFill>
              <a:srgbClr val="64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654428" y="223899"/>
            <a:ext cx="4916661" cy="6204934"/>
            <a:chOff x="6676455" y="354528"/>
            <a:chExt cx="4675932" cy="5901128"/>
          </a:xfrm>
        </p:grpSpPr>
        <p:sp>
          <p:nvSpPr>
            <p:cNvPr id="10" name="직사각형 9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직사각형 51"/>
          <p:cNvSpPr/>
          <p:nvPr/>
        </p:nvSpPr>
        <p:spPr>
          <a:xfrm>
            <a:off x="1432989" y="1075576"/>
            <a:ext cx="4085832" cy="164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800" i="1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3600" b="1" i="1" dirty="0" smtClean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PRESENTATION</a:t>
            </a:r>
          </a:p>
          <a:p>
            <a:endParaRPr lang="en-US" altLang="ko-KR" sz="1000" b="1" dirty="0" smtClean="0">
              <a:solidFill>
                <a:schemeClr val="bg1"/>
              </a:solidFill>
              <a:latin typeface="+mn-ea"/>
              <a:cs typeface="Aharoni" panose="02010803020104030203" pitchFamily="2" charset="-79"/>
            </a:endParaRPr>
          </a:p>
          <a:p>
            <a:pPr lvl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bg1"/>
                </a:solidFill>
                <a:latin typeface="+mn-ea"/>
              </a:rPr>
              <a:t>Enjoy your stylish business and campus life with BIZCAM </a:t>
            </a:r>
            <a:endParaRPr lang="en-US" altLang="ko-KR" sz="1000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7573514" y="2013652"/>
            <a:ext cx="3541068" cy="3550747"/>
            <a:chOff x="7035535" y="1531052"/>
            <a:chExt cx="4470400" cy="4482619"/>
          </a:xfrm>
        </p:grpSpPr>
        <p:sp>
          <p:nvSpPr>
            <p:cNvPr id="75" name="타원 74"/>
            <p:cNvSpPr/>
            <p:nvPr/>
          </p:nvSpPr>
          <p:spPr>
            <a:xfrm>
              <a:off x="7035535" y="1693008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76" name="타원 75"/>
            <p:cNvSpPr/>
            <p:nvPr/>
          </p:nvSpPr>
          <p:spPr>
            <a:xfrm>
              <a:off x="7035535" y="2328008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77" name="타원 76"/>
            <p:cNvSpPr/>
            <p:nvPr/>
          </p:nvSpPr>
          <p:spPr>
            <a:xfrm>
              <a:off x="7035535" y="3013808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401619" y="1531052"/>
              <a:ext cx="4104316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POWER POINT </a:t>
              </a:r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PRESENTATION</a:t>
              </a:r>
              <a:endParaRPr lang="ko-KR" altLang="en-US" b="1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401619" y="2166052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3C </a:t>
              </a:r>
              <a:r>
                <a:rPr lang="en-US" altLang="ko-KR" sz="1400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Analysis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401619" y="2790297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SWOT </a:t>
              </a:r>
              <a:r>
                <a:rPr lang="en-US" altLang="ko-KR" sz="1400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Analysis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81" name="타원 80"/>
            <p:cNvSpPr/>
            <p:nvPr/>
          </p:nvSpPr>
          <p:spPr>
            <a:xfrm>
              <a:off x="7035535" y="3680330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1619" y="3456819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4P </a:t>
              </a:r>
              <a:r>
                <a:rPr lang="en-US" altLang="ko-KR" sz="1400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Mix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83" name="타원 82"/>
            <p:cNvSpPr/>
            <p:nvPr/>
          </p:nvSpPr>
          <p:spPr>
            <a:xfrm>
              <a:off x="7035535" y="4382876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01619" y="4202910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IMC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85" name="타원 84"/>
            <p:cNvSpPr/>
            <p:nvPr/>
          </p:nvSpPr>
          <p:spPr>
            <a:xfrm>
              <a:off x="7035535" y="5069579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401619" y="4889613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Expected effect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  <p:sp>
          <p:nvSpPr>
            <p:cNvPr id="87" name="타원 86"/>
            <p:cNvSpPr/>
            <p:nvPr/>
          </p:nvSpPr>
          <p:spPr>
            <a:xfrm>
              <a:off x="7035535" y="5727376"/>
              <a:ext cx="76200" cy="76200"/>
            </a:xfrm>
            <a:prstGeom prst="ellipse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64504F"/>
                </a:solidFill>
                <a:latin typeface="+mn-ea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01619" y="5547410"/>
              <a:ext cx="3104925" cy="46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>
                  <a:solidFill>
                    <a:srgbClr val="64504F"/>
                  </a:solidFill>
                  <a:latin typeface="+mn-ea"/>
                  <a:cs typeface="Aharoni" panose="02010803020104030203" pitchFamily="2" charset="-79"/>
                </a:rPr>
                <a:t>Budget &amp; Schedule</a:t>
              </a:r>
              <a:endParaRPr lang="ko-KR" altLang="en-US" sz="1400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8644961" y="1200852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i="1" dirty="0">
                <a:solidFill>
                  <a:srgbClr val="64504F"/>
                </a:solidFill>
                <a:latin typeface="+mn-ea"/>
                <a:cs typeface="Aharoni" panose="02010803020104030203" pitchFamily="2" charset="-79"/>
              </a:rPr>
              <a:t>CONTENTS</a:t>
            </a:r>
          </a:p>
        </p:txBody>
      </p:sp>
      <p:cxnSp>
        <p:nvCxnSpPr>
          <p:cNvPr id="12" name="직선 연결선 11"/>
          <p:cNvCxnSpPr/>
          <p:nvPr/>
        </p:nvCxnSpPr>
        <p:spPr>
          <a:xfrm>
            <a:off x="8891431" y="1579367"/>
            <a:ext cx="504000" cy="28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모서리가 둥근 직사각형 12"/>
          <p:cNvSpPr/>
          <p:nvPr/>
        </p:nvSpPr>
        <p:spPr>
          <a:xfrm>
            <a:off x="1457082" y="4655402"/>
            <a:ext cx="3239321" cy="898579"/>
          </a:xfrm>
          <a:prstGeom prst="roundRect">
            <a:avLst>
              <a:gd name="adj" fmla="val 152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ㅇㅇ대학교 경영학과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20171234 </a:t>
            </a:r>
          </a:p>
          <a:p>
            <a:pPr lvl="0" algn="ctr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홍길동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 rot="5400000">
            <a:off x="-236805" y="1675976"/>
            <a:ext cx="2162714" cy="279384"/>
          </a:xfrm>
          <a:prstGeom prst="roundRect">
            <a:avLst>
              <a:gd name="adj" fmla="val 327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39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55666" y="238380"/>
            <a:ext cx="11177155" cy="6369777"/>
            <a:chOff x="876300" y="368300"/>
            <a:chExt cx="10629900" cy="6057900"/>
          </a:xfrm>
          <a:solidFill>
            <a:srgbClr val="F4CD42"/>
          </a:solidFill>
        </p:grpSpPr>
        <p:sp>
          <p:nvSpPr>
            <p:cNvPr id="5" name="직사각형 4"/>
            <p:cNvSpPr/>
            <p:nvPr/>
          </p:nvSpPr>
          <p:spPr>
            <a:xfrm>
              <a:off x="6464300" y="368300"/>
              <a:ext cx="5041900" cy="6057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 rot="16200000">
              <a:off x="641350" y="603250"/>
              <a:ext cx="6057900" cy="5588000"/>
            </a:xfrm>
            <a:custGeom>
              <a:avLst/>
              <a:gdLst>
                <a:gd name="connsiteX0" fmla="*/ 6057900 w 6057900"/>
                <a:gd name="connsiteY0" fmla="*/ 546100 h 5588000"/>
                <a:gd name="connsiteX1" fmla="*/ 6057900 w 6057900"/>
                <a:gd name="connsiteY1" fmla="*/ 5588000 h 5588000"/>
                <a:gd name="connsiteX2" fmla="*/ 0 w 6057900"/>
                <a:gd name="connsiteY2" fmla="*/ 5588000 h 5588000"/>
                <a:gd name="connsiteX3" fmla="*/ 0 w 6057900"/>
                <a:gd name="connsiteY3" fmla="*/ 546100 h 5588000"/>
                <a:gd name="connsiteX4" fmla="*/ 2946400 w 6057900"/>
                <a:gd name="connsiteY4" fmla="*/ 546100 h 5588000"/>
                <a:gd name="connsiteX5" fmla="*/ 3146426 w 6057900"/>
                <a:gd name="connsiteY5" fmla="*/ 0 h 5588000"/>
                <a:gd name="connsiteX6" fmla="*/ 5857874 w 6057900"/>
                <a:gd name="connsiteY6" fmla="*/ 0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7900" h="5588000">
                  <a:moveTo>
                    <a:pt x="6057900" y="546100"/>
                  </a:moveTo>
                  <a:lnTo>
                    <a:pt x="6057900" y="5588000"/>
                  </a:lnTo>
                  <a:lnTo>
                    <a:pt x="0" y="5588000"/>
                  </a:lnTo>
                  <a:lnTo>
                    <a:pt x="0" y="546100"/>
                  </a:lnTo>
                  <a:lnTo>
                    <a:pt x="2946400" y="546100"/>
                  </a:lnTo>
                  <a:lnTo>
                    <a:pt x="3146426" y="0"/>
                  </a:lnTo>
                  <a:lnTo>
                    <a:pt x="5857874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421902" y="368300"/>
              <a:ext cx="72000" cy="6057900"/>
            </a:xfrm>
            <a:prstGeom prst="rect">
              <a:avLst/>
            </a:prstGeom>
            <a:solidFill>
              <a:srgbClr val="CAA1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409187" y="383722"/>
              <a:ext cx="36000" cy="3096078"/>
            </a:xfrm>
            <a:prstGeom prst="rect">
              <a:avLst/>
            </a:prstGeom>
            <a:solidFill>
              <a:srgbClr val="CAA1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654428" y="223899"/>
            <a:ext cx="4916661" cy="6204934"/>
            <a:chOff x="6676455" y="354528"/>
            <a:chExt cx="4675932" cy="5901128"/>
          </a:xfrm>
        </p:grpSpPr>
        <p:sp>
          <p:nvSpPr>
            <p:cNvPr id="10" name="직사각형 9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자유형 14"/>
          <p:cNvSpPr/>
          <p:nvPr/>
        </p:nvSpPr>
        <p:spPr>
          <a:xfrm>
            <a:off x="9362538" y="4161473"/>
            <a:ext cx="2370283" cy="2446684"/>
          </a:xfrm>
          <a:custGeom>
            <a:avLst/>
            <a:gdLst>
              <a:gd name="connsiteX0" fmla="*/ 2254229 w 2254229"/>
              <a:gd name="connsiteY0" fmla="*/ 0 h 2326889"/>
              <a:gd name="connsiteX1" fmla="*/ 2254229 w 2254229"/>
              <a:gd name="connsiteY1" fmla="*/ 2326889 h 2326889"/>
              <a:gd name="connsiteX2" fmla="*/ 0 w 2254229"/>
              <a:gd name="connsiteY2" fmla="*/ 2326889 h 2326889"/>
              <a:gd name="connsiteX3" fmla="*/ 9753 w 2254229"/>
              <a:gd name="connsiteY3" fmla="*/ 2120883 h 2326889"/>
              <a:gd name="connsiteX4" fmla="*/ 2109978 w 2254229"/>
              <a:gd name="connsiteY4" fmla="*/ 7284 h 232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229" h="2326889">
                <a:moveTo>
                  <a:pt x="2254229" y="0"/>
                </a:moveTo>
                <a:lnTo>
                  <a:pt x="2254229" y="2326889"/>
                </a:lnTo>
                <a:lnTo>
                  <a:pt x="0" y="2326889"/>
                </a:lnTo>
                <a:lnTo>
                  <a:pt x="9753" y="2120883"/>
                </a:lnTo>
                <a:cubicBezTo>
                  <a:pt x="115745" y="1007300"/>
                  <a:pt x="998418" y="120168"/>
                  <a:pt x="2109978" y="7284"/>
                </a:cubicBezTo>
                <a:close/>
              </a:path>
            </a:pathLst>
          </a:custGeom>
          <a:solidFill>
            <a:srgbClr val="F4CD4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295255" y="223899"/>
            <a:ext cx="4916661" cy="6204934"/>
            <a:chOff x="6676455" y="354528"/>
            <a:chExt cx="4675932" cy="590112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1" name="직사각형 30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 rot="5400000">
            <a:off x="270169" y="1639327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55666" y="238380"/>
            <a:ext cx="11177155" cy="6369777"/>
            <a:chOff x="876300" y="368300"/>
            <a:chExt cx="10629900" cy="6057900"/>
          </a:xfrm>
          <a:solidFill>
            <a:srgbClr val="64504F"/>
          </a:solidFill>
        </p:grpSpPr>
        <p:sp>
          <p:nvSpPr>
            <p:cNvPr id="5" name="직사각형 4"/>
            <p:cNvSpPr/>
            <p:nvPr/>
          </p:nvSpPr>
          <p:spPr>
            <a:xfrm>
              <a:off x="6464300" y="368300"/>
              <a:ext cx="5041900" cy="6057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 rot="16200000">
              <a:off x="641350" y="603250"/>
              <a:ext cx="6057900" cy="5588000"/>
            </a:xfrm>
            <a:custGeom>
              <a:avLst/>
              <a:gdLst>
                <a:gd name="connsiteX0" fmla="*/ 6057900 w 6057900"/>
                <a:gd name="connsiteY0" fmla="*/ 546100 h 5588000"/>
                <a:gd name="connsiteX1" fmla="*/ 6057900 w 6057900"/>
                <a:gd name="connsiteY1" fmla="*/ 5588000 h 5588000"/>
                <a:gd name="connsiteX2" fmla="*/ 0 w 6057900"/>
                <a:gd name="connsiteY2" fmla="*/ 5588000 h 5588000"/>
                <a:gd name="connsiteX3" fmla="*/ 0 w 6057900"/>
                <a:gd name="connsiteY3" fmla="*/ 546100 h 5588000"/>
                <a:gd name="connsiteX4" fmla="*/ 2946400 w 6057900"/>
                <a:gd name="connsiteY4" fmla="*/ 546100 h 5588000"/>
                <a:gd name="connsiteX5" fmla="*/ 3146426 w 6057900"/>
                <a:gd name="connsiteY5" fmla="*/ 0 h 5588000"/>
                <a:gd name="connsiteX6" fmla="*/ 5857874 w 6057900"/>
                <a:gd name="connsiteY6" fmla="*/ 0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7900" h="5588000">
                  <a:moveTo>
                    <a:pt x="6057900" y="546100"/>
                  </a:moveTo>
                  <a:lnTo>
                    <a:pt x="6057900" y="5588000"/>
                  </a:lnTo>
                  <a:lnTo>
                    <a:pt x="0" y="5588000"/>
                  </a:lnTo>
                  <a:lnTo>
                    <a:pt x="0" y="546100"/>
                  </a:lnTo>
                  <a:lnTo>
                    <a:pt x="2946400" y="546100"/>
                  </a:lnTo>
                  <a:lnTo>
                    <a:pt x="3146426" y="0"/>
                  </a:lnTo>
                  <a:lnTo>
                    <a:pt x="5857874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421902" y="368300"/>
              <a:ext cx="72000" cy="6057900"/>
            </a:xfrm>
            <a:prstGeom prst="rect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409187" y="383722"/>
              <a:ext cx="36000" cy="3096078"/>
            </a:xfrm>
            <a:prstGeom prst="rect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654428" y="223899"/>
            <a:ext cx="4916661" cy="6204934"/>
            <a:chOff x="6676455" y="354528"/>
            <a:chExt cx="4675932" cy="5901128"/>
          </a:xfrm>
        </p:grpSpPr>
        <p:sp>
          <p:nvSpPr>
            <p:cNvPr id="10" name="직사각형 9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자유형 14"/>
          <p:cNvSpPr/>
          <p:nvPr/>
        </p:nvSpPr>
        <p:spPr>
          <a:xfrm>
            <a:off x="9362538" y="4161473"/>
            <a:ext cx="2370283" cy="2446684"/>
          </a:xfrm>
          <a:custGeom>
            <a:avLst/>
            <a:gdLst>
              <a:gd name="connsiteX0" fmla="*/ 2254229 w 2254229"/>
              <a:gd name="connsiteY0" fmla="*/ 0 h 2326889"/>
              <a:gd name="connsiteX1" fmla="*/ 2254229 w 2254229"/>
              <a:gd name="connsiteY1" fmla="*/ 2326889 h 2326889"/>
              <a:gd name="connsiteX2" fmla="*/ 0 w 2254229"/>
              <a:gd name="connsiteY2" fmla="*/ 2326889 h 2326889"/>
              <a:gd name="connsiteX3" fmla="*/ 9753 w 2254229"/>
              <a:gd name="connsiteY3" fmla="*/ 2120883 h 2326889"/>
              <a:gd name="connsiteX4" fmla="*/ 2109978 w 2254229"/>
              <a:gd name="connsiteY4" fmla="*/ 7284 h 232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229" h="2326889">
                <a:moveTo>
                  <a:pt x="2254229" y="0"/>
                </a:moveTo>
                <a:lnTo>
                  <a:pt x="2254229" y="2326889"/>
                </a:lnTo>
                <a:lnTo>
                  <a:pt x="0" y="2326889"/>
                </a:lnTo>
                <a:lnTo>
                  <a:pt x="9753" y="2120883"/>
                </a:lnTo>
                <a:cubicBezTo>
                  <a:pt x="115745" y="1007300"/>
                  <a:pt x="998418" y="120168"/>
                  <a:pt x="2109978" y="7284"/>
                </a:cubicBezTo>
                <a:close/>
              </a:path>
            </a:pathLst>
          </a:custGeom>
          <a:solidFill>
            <a:srgbClr val="4F403F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295255" y="223899"/>
            <a:ext cx="4916661" cy="6204934"/>
            <a:chOff x="6676455" y="354528"/>
            <a:chExt cx="4675932" cy="590112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1" name="직사각형 30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 rot="5400000">
            <a:off x="270169" y="1639327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+mn-ea"/>
              </a:rPr>
              <a:t>CONTENTS</a:t>
            </a:r>
            <a:endParaRPr lang="ko-KR" altLang="en-US" sz="1400" b="1" dirty="0">
              <a:solidFill>
                <a:prstClr val="white"/>
              </a:solidFill>
              <a:latin typeface="+mn-ea"/>
            </a:endParaRPr>
          </a:p>
        </p:txBody>
      </p:sp>
      <p:grpSp>
        <p:nvGrpSpPr>
          <p:cNvPr id="47" name="그룹 46"/>
          <p:cNvGrpSpPr/>
          <p:nvPr/>
        </p:nvGrpSpPr>
        <p:grpSpPr>
          <a:xfrm>
            <a:off x="1837483" y="1168258"/>
            <a:ext cx="439763" cy="439763"/>
            <a:chOff x="6306974" y="2436553"/>
            <a:chExt cx="865635" cy="865635"/>
          </a:xfrm>
        </p:grpSpPr>
        <p:sp>
          <p:nvSpPr>
            <p:cNvPr id="48" name="타원 47"/>
            <p:cNvSpPr/>
            <p:nvPr/>
          </p:nvSpPr>
          <p:spPr>
            <a:xfrm>
              <a:off x="6306974" y="2436553"/>
              <a:ext cx="865635" cy="865635"/>
            </a:xfrm>
            <a:prstGeom prst="ellipse">
              <a:avLst/>
            </a:prstGeom>
            <a:solidFill>
              <a:srgbClr val="F47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grpSp>
          <p:nvGrpSpPr>
            <p:cNvPr id="49" name="Group 28"/>
            <p:cNvGrpSpPr>
              <a:grpSpLocks noChangeAspect="1"/>
            </p:cNvGrpSpPr>
            <p:nvPr/>
          </p:nvGrpSpPr>
          <p:grpSpPr bwMode="auto">
            <a:xfrm>
              <a:off x="6515561" y="2673124"/>
              <a:ext cx="448462" cy="392491"/>
              <a:chOff x="496" y="4251"/>
              <a:chExt cx="641" cy="561"/>
            </a:xfrm>
            <a:solidFill>
              <a:schemeClr val="bg1"/>
            </a:solidFill>
          </p:grpSpPr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709" y="4720"/>
                <a:ext cx="88" cy="92"/>
              </a:xfrm>
              <a:custGeom>
                <a:avLst/>
                <a:gdLst>
                  <a:gd name="T0" fmla="*/ 0 w 526"/>
                  <a:gd name="T1" fmla="*/ 0 h 553"/>
                  <a:gd name="T2" fmla="*/ 526 w 526"/>
                  <a:gd name="T3" fmla="*/ 250 h 553"/>
                  <a:gd name="T4" fmla="*/ 97 w 526"/>
                  <a:gd name="T5" fmla="*/ 542 h 553"/>
                  <a:gd name="T6" fmla="*/ 81 w 526"/>
                  <a:gd name="T7" fmla="*/ 549 h 553"/>
                  <a:gd name="T8" fmla="*/ 65 w 526"/>
                  <a:gd name="T9" fmla="*/ 553 h 553"/>
                  <a:gd name="T10" fmla="*/ 49 w 526"/>
                  <a:gd name="T11" fmla="*/ 552 h 553"/>
                  <a:gd name="T12" fmla="*/ 34 w 526"/>
                  <a:gd name="T13" fmla="*/ 546 h 553"/>
                  <a:gd name="T14" fmla="*/ 20 w 526"/>
                  <a:gd name="T15" fmla="*/ 535 h 553"/>
                  <a:gd name="T16" fmla="*/ 9 w 526"/>
                  <a:gd name="T17" fmla="*/ 522 h 553"/>
                  <a:gd name="T18" fmla="*/ 2 w 526"/>
                  <a:gd name="T19" fmla="*/ 507 h 553"/>
                  <a:gd name="T20" fmla="*/ 0 w 526"/>
                  <a:gd name="T21" fmla="*/ 490 h 553"/>
                  <a:gd name="T22" fmla="*/ 0 w 526"/>
                  <a:gd name="T23" fmla="*/ 0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6" h="553">
                    <a:moveTo>
                      <a:pt x="0" y="0"/>
                    </a:moveTo>
                    <a:lnTo>
                      <a:pt x="526" y="250"/>
                    </a:lnTo>
                    <a:lnTo>
                      <a:pt x="97" y="542"/>
                    </a:lnTo>
                    <a:lnTo>
                      <a:pt x="81" y="549"/>
                    </a:lnTo>
                    <a:lnTo>
                      <a:pt x="65" y="553"/>
                    </a:lnTo>
                    <a:lnTo>
                      <a:pt x="49" y="552"/>
                    </a:lnTo>
                    <a:lnTo>
                      <a:pt x="34" y="546"/>
                    </a:lnTo>
                    <a:lnTo>
                      <a:pt x="20" y="535"/>
                    </a:lnTo>
                    <a:lnTo>
                      <a:pt x="9" y="522"/>
                    </a:lnTo>
                    <a:lnTo>
                      <a:pt x="2" y="507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496" y="4251"/>
                <a:ext cx="641" cy="530"/>
              </a:xfrm>
              <a:custGeom>
                <a:avLst/>
                <a:gdLst>
                  <a:gd name="T0" fmla="*/ 3785 w 3847"/>
                  <a:gd name="T1" fmla="*/ 0 h 3180"/>
                  <a:gd name="T2" fmla="*/ 3800 w 3847"/>
                  <a:gd name="T3" fmla="*/ 2 h 3180"/>
                  <a:gd name="T4" fmla="*/ 3814 w 3847"/>
                  <a:gd name="T5" fmla="*/ 7 h 3180"/>
                  <a:gd name="T6" fmla="*/ 3827 w 3847"/>
                  <a:gd name="T7" fmla="*/ 16 h 3180"/>
                  <a:gd name="T8" fmla="*/ 3839 w 3847"/>
                  <a:gd name="T9" fmla="*/ 31 h 3180"/>
                  <a:gd name="T10" fmla="*/ 3846 w 3847"/>
                  <a:gd name="T11" fmla="*/ 49 h 3180"/>
                  <a:gd name="T12" fmla="*/ 3847 w 3847"/>
                  <a:gd name="T13" fmla="*/ 66 h 3180"/>
                  <a:gd name="T14" fmla="*/ 3842 w 3847"/>
                  <a:gd name="T15" fmla="*/ 85 h 3180"/>
                  <a:gd name="T16" fmla="*/ 2642 w 3847"/>
                  <a:gd name="T17" fmla="*/ 3110 h 3180"/>
                  <a:gd name="T18" fmla="*/ 2631 w 3847"/>
                  <a:gd name="T19" fmla="*/ 3130 h 3180"/>
                  <a:gd name="T20" fmla="*/ 2617 w 3847"/>
                  <a:gd name="T21" fmla="*/ 3147 h 3180"/>
                  <a:gd name="T22" fmla="*/ 2600 w 3847"/>
                  <a:gd name="T23" fmla="*/ 3161 h 3180"/>
                  <a:gd name="T24" fmla="*/ 2579 w 3847"/>
                  <a:gd name="T25" fmla="*/ 3172 h 3180"/>
                  <a:gd name="T26" fmla="*/ 2559 w 3847"/>
                  <a:gd name="T27" fmla="*/ 3178 h 3180"/>
                  <a:gd name="T28" fmla="*/ 2539 w 3847"/>
                  <a:gd name="T29" fmla="*/ 3180 h 3180"/>
                  <a:gd name="T30" fmla="*/ 2514 w 3847"/>
                  <a:gd name="T31" fmla="*/ 3177 h 3180"/>
                  <a:gd name="T32" fmla="*/ 2491 w 3847"/>
                  <a:gd name="T33" fmla="*/ 3168 h 3180"/>
                  <a:gd name="T34" fmla="*/ 1278 w 3847"/>
                  <a:gd name="T35" fmla="*/ 2591 h 3180"/>
                  <a:gd name="T36" fmla="*/ 2984 w 3847"/>
                  <a:gd name="T37" fmla="*/ 878 h 3180"/>
                  <a:gd name="T38" fmla="*/ 1036 w 3847"/>
                  <a:gd name="T39" fmla="*/ 2477 h 3180"/>
                  <a:gd name="T40" fmla="*/ 63 w 3847"/>
                  <a:gd name="T41" fmla="*/ 2014 h 3180"/>
                  <a:gd name="T42" fmla="*/ 42 w 3847"/>
                  <a:gd name="T43" fmla="*/ 2000 h 3180"/>
                  <a:gd name="T44" fmla="*/ 24 w 3847"/>
                  <a:gd name="T45" fmla="*/ 1983 h 3180"/>
                  <a:gd name="T46" fmla="*/ 11 w 3847"/>
                  <a:gd name="T47" fmla="*/ 1963 h 3180"/>
                  <a:gd name="T48" fmla="*/ 3 w 3847"/>
                  <a:gd name="T49" fmla="*/ 1940 h 3180"/>
                  <a:gd name="T50" fmla="*/ 0 w 3847"/>
                  <a:gd name="T51" fmla="*/ 1915 h 3180"/>
                  <a:gd name="T52" fmla="*/ 2 w 3847"/>
                  <a:gd name="T53" fmla="*/ 1891 h 3180"/>
                  <a:gd name="T54" fmla="*/ 10 w 3847"/>
                  <a:gd name="T55" fmla="*/ 1867 h 3180"/>
                  <a:gd name="T56" fmla="*/ 23 w 3847"/>
                  <a:gd name="T57" fmla="*/ 1846 h 3180"/>
                  <a:gd name="T58" fmla="*/ 41 w 3847"/>
                  <a:gd name="T59" fmla="*/ 1829 h 3180"/>
                  <a:gd name="T60" fmla="*/ 62 w 3847"/>
                  <a:gd name="T61" fmla="*/ 1816 h 3180"/>
                  <a:gd name="T62" fmla="*/ 3757 w 3847"/>
                  <a:gd name="T63" fmla="*/ 5 h 3180"/>
                  <a:gd name="T64" fmla="*/ 3771 w 3847"/>
                  <a:gd name="T65" fmla="*/ 1 h 3180"/>
                  <a:gd name="T66" fmla="*/ 3785 w 3847"/>
                  <a:gd name="T67" fmla="*/ 0 h 3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7" h="3180">
                    <a:moveTo>
                      <a:pt x="3785" y="0"/>
                    </a:moveTo>
                    <a:lnTo>
                      <a:pt x="3800" y="2"/>
                    </a:lnTo>
                    <a:lnTo>
                      <a:pt x="3814" y="7"/>
                    </a:lnTo>
                    <a:lnTo>
                      <a:pt x="3827" y="16"/>
                    </a:lnTo>
                    <a:lnTo>
                      <a:pt x="3839" y="31"/>
                    </a:lnTo>
                    <a:lnTo>
                      <a:pt x="3846" y="49"/>
                    </a:lnTo>
                    <a:lnTo>
                      <a:pt x="3847" y="66"/>
                    </a:lnTo>
                    <a:lnTo>
                      <a:pt x="3842" y="85"/>
                    </a:lnTo>
                    <a:lnTo>
                      <a:pt x="2642" y="3110"/>
                    </a:lnTo>
                    <a:lnTo>
                      <a:pt x="2631" y="3130"/>
                    </a:lnTo>
                    <a:lnTo>
                      <a:pt x="2617" y="3147"/>
                    </a:lnTo>
                    <a:lnTo>
                      <a:pt x="2600" y="3161"/>
                    </a:lnTo>
                    <a:lnTo>
                      <a:pt x="2579" y="3172"/>
                    </a:lnTo>
                    <a:lnTo>
                      <a:pt x="2559" y="3178"/>
                    </a:lnTo>
                    <a:lnTo>
                      <a:pt x="2539" y="3180"/>
                    </a:lnTo>
                    <a:lnTo>
                      <a:pt x="2514" y="3177"/>
                    </a:lnTo>
                    <a:lnTo>
                      <a:pt x="2491" y="3168"/>
                    </a:lnTo>
                    <a:lnTo>
                      <a:pt x="1278" y="2591"/>
                    </a:lnTo>
                    <a:lnTo>
                      <a:pt x="2984" y="878"/>
                    </a:lnTo>
                    <a:lnTo>
                      <a:pt x="1036" y="2477"/>
                    </a:lnTo>
                    <a:lnTo>
                      <a:pt x="63" y="2014"/>
                    </a:lnTo>
                    <a:lnTo>
                      <a:pt x="42" y="2000"/>
                    </a:lnTo>
                    <a:lnTo>
                      <a:pt x="24" y="1983"/>
                    </a:lnTo>
                    <a:lnTo>
                      <a:pt x="11" y="1963"/>
                    </a:lnTo>
                    <a:lnTo>
                      <a:pt x="3" y="1940"/>
                    </a:lnTo>
                    <a:lnTo>
                      <a:pt x="0" y="1915"/>
                    </a:lnTo>
                    <a:lnTo>
                      <a:pt x="2" y="1891"/>
                    </a:lnTo>
                    <a:lnTo>
                      <a:pt x="10" y="1867"/>
                    </a:lnTo>
                    <a:lnTo>
                      <a:pt x="23" y="1846"/>
                    </a:lnTo>
                    <a:lnTo>
                      <a:pt x="41" y="1829"/>
                    </a:lnTo>
                    <a:lnTo>
                      <a:pt x="62" y="1816"/>
                    </a:lnTo>
                    <a:lnTo>
                      <a:pt x="3757" y="5"/>
                    </a:lnTo>
                    <a:lnTo>
                      <a:pt x="3771" y="1"/>
                    </a:lnTo>
                    <a:lnTo>
                      <a:pt x="37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</p:grpSp>
      </p:grpSp>
      <p:sp>
        <p:nvSpPr>
          <p:cNvPr id="52" name="직사각형 51"/>
          <p:cNvSpPr/>
          <p:nvPr/>
        </p:nvSpPr>
        <p:spPr>
          <a:xfrm>
            <a:off x="2382360" y="1102182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Enjoy your stylish business and campus life with BIZCAM </a:t>
            </a:r>
          </a:p>
        </p:txBody>
      </p:sp>
      <p:grpSp>
        <p:nvGrpSpPr>
          <p:cNvPr id="53" name="그룹 52"/>
          <p:cNvGrpSpPr/>
          <p:nvPr/>
        </p:nvGrpSpPr>
        <p:grpSpPr>
          <a:xfrm>
            <a:off x="1798684" y="2258728"/>
            <a:ext cx="439763" cy="439763"/>
            <a:chOff x="6263809" y="3682107"/>
            <a:chExt cx="865635" cy="865635"/>
          </a:xfrm>
        </p:grpSpPr>
        <p:sp>
          <p:nvSpPr>
            <p:cNvPr id="54" name="타원 53"/>
            <p:cNvSpPr/>
            <p:nvPr/>
          </p:nvSpPr>
          <p:spPr>
            <a:xfrm>
              <a:off x="6263809" y="3682107"/>
              <a:ext cx="865635" cy="865635"/>
            </a:xfrm>
            <a:prstGeom prst="ellipse">
              <a:avLst/>
            </a:prstGeom>
            <a:solidFill>
              <a:srgbClr val="FCAF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grpSp>
          <p:nvGrpSpPr>
            <p:cNvPr id="55" name="그룹 54"/>
            <p:cNvGrpSpPr/>
            <p:nvPr/>
          </p:nvGrpSpPr>
          <p:grpSpPr>
            <a:xfrm>
              <a:off x="6476687" y="3871149"/>
              <a:ext cx="439877" cy="487550"/>
              <a:chOff x="4006850" y="1601788"/>
              <a:chExt cx="322263" cy="357188"/>
            </a:xfrm>
            <a:solidFill>
              <a:schemeClr val="bg1"/>
            </a:solidFill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25913" y="1674813"/>
                <a:ext cx="141288" cy="109538"/>
              </a:xfrm>
              <a:custGeom>
                <a:avLst/>
                <a:gdLst>
                  <a:gd name="T0" fmla="*/ 680 w 1255"/>
                  <a:gd name="T1" fmla="*/ 0 h 963"/>
                  <a:gd name="T2" fmla="*/ 736 w 1255"/>
                  <a:gd name="T3" fmla="*/ 1 h 963"/>
                  <a:gd name="T4" fmla="*/ 793 w 1255"/>
                  <a:gd name="T5" fmla="*/ 6 h 963"/>
                  <a:gd name="T6" fmla="*/ 849 w 1255"/>
                  <a:gd name="T7" fmla="*/ 17 h 963"/>
                  <a:gd name="T8" fmla="*/ 904 w 1255"/>
                  <a:gd name="T9" fmla="*/ 32 h 963"/>
                  <a:gd name="T10" fmla="*/ 958 w 1255"/>
                  <a:gd name="T11" fmla="*/ 52 h 963"/>
                  <a:gd name="T12" fmla="*/ 1010 w 1255"/>
                  <a:gd name="T13" fmla="*/ 77 h 963"/>
                  <a:gd name="T14" fmla="*/ 1060 w 1255"/>
                  <a:gd name="T15" fmla="*/ 105 h 963"/>
                  <a:gd name="T16" fmla="*/ 1107 w 1255"/>
                  <a:gd name="T17" fmla="*/ 140 h 963"/>
                  <a:gd name="T18" fmla="*/ 1153 w 1255"/>
                  <a:gd name="T19" fmla="*/ 178 h 963"/>
                  <a:gd name="T20" fmla="*/ 1195 w 1255"/>
                  <a:gd name="T21" fmla="*/ 221 h 963"/>
                  <a:gd name="T22" fmla="*/ 1255 w 1255"/>
                  <a:gd name="T23" fmla="*/ 287 h 963"/>
                  <a:gd name="T24" fmla="*/ 1116 w 1255"/>
                  <a:gd name="T25" fmla="*/ 413 h 963"/>
                  <a:gd name="T26" fmla="*/ 1093 w 1255"/>
                  <a:gd name="T27" fmla="*/ 391 h 963"/>
                  <a:gd name="T28" fmla="*/ 1070 w 1255"/>
                  <a:gd name="T29" fmla="*/ 375 h 963"/>
                  <a:gd name="T30" fmla="*/ 1045 w 1255"/>
                  <a:gd name="T31" fmla="*/ 364 h 963"/>
                  <a:gd name="T32" fmla="*/ 1021 w 1255"/>
                  <a:gd name="T33" fmla="*/ 357 h 963"/>
                  <a:gd name="T34" fmla="*/ 997 w 1255"/>
                  <a:gd name="T35" fmla="*/ 354 h 963"/>
                  <a:gd name="T36" fmla="*/ 974 w 1255"/>
                  <a:gd name="T37" fmla="*/ 354 h 963"/>
                  <a:gd name="T38" fmla="*/ 952 w 1255"/>
                  <a:gd name="T39" fmla="*/ 356 h 963"/>
                  <a:gd name="T40" fmla="*/ 930 w 1255"/>
                  <a:gd name="T41" fmla="*/ 361 h 963"/>
                  <a:gd name="T42" fmla="*/ 911 w 1255"/>
                  <a:gd name="T43" fmla="*/ 367 h 963"/>
                  <a:gd name="T44" fmla="*/ 894 w 1255"/>
                  <a:gd name="T45" fmla="*/ 373 h 963"/>
                  <a:gd name="T46" fmla="*/ 878 w 1255"/>
                  <a:gd name="T47" fmla="*/ 380 h 963"/>
                  <a:gd name="T48" fmla="*/ 866 w 1255"/>
                  <a:gd name="T49" fmla="*/ 386 h 963"/>
                  <a:gd name="T50" fmla="*/ 857 w 1255"/>
                  <a:gd name="T51" fmla="*/ 391 h 963"/>
                  <a:gd name="T52" fmla="*/ 851 w 1255"/>
                  <a:gd name="T53" fmla="*/ 395 h 963"/>
                  <a:gd name="T54" fmla="*/ 849 w 1255"/>
                  <a:gd name="T55" fmla="*/ 396 h 963"/>
                  <a:gd name="T56" fmla="*/ 699 w 1255"/>
                  <a:gd name="T57" fmla="*/ 532 h 963"/>
                  <a:gd name="T58" fmla="*/ 676 w 1255"/>
                  <a:gd name="T59" fmla="*/ 556 h 963"/>
                  <a:gd name="T60" fmla="*/ 657 w 1255"/>
                  <a:gd name="T61" fmla="*/ 581 h 963"/>
                  <a:gd name="T62" fmla="*/ 645 w 1255"/>
                  <a:gd name="T63" fmla="*/ 605 h 963"/>
                  <a:gd name="T64" fmla="*/ 638 w 1255"/>
                  <a:gd name="T65" fmla="*/ 631 h 963"/>
                  <a:gd name="T66" fmla="*/ 635 w 1255"/>
                  <a:gd name="T67" fmla="*/ 654 h 963"/>
                  <a:gd name="T68" fmla="*/ 635 w 1255"/>
                  <a:gd name="T69" fmla="*/ 677 h 963"/>
                  <a:gd name="T70" fmla="*/ 638 w 1255"/>
                  <a:gd name="T71" fmla="*/ 700 h 963"/>
                  <a:gd name="T72" fmla="*/ 643 w 1255"/>
                  <a:gd name="T73" fmla="*/ 720 h 963"/>
                  <a:gd name="T74" fmla="*/ 650 w 1255"/>
                  <a:gd name="T75" fmla="*/ 739 h 963"/>
                  <a:gd name="T76" fmla="*/ 657 w 1255"/>
                  <a:gd name="T77" fmla="*/ 757 h 963"/>
                  <a:gd name="T78" fmla="*/ 666 w 1255"/>
                  <a:gd name="T79" fmla="*/ 771 h 963"/>
                  <a:gd name="T80" fmla="*/ 673 w 1255"/>
                  <a:gd name="T81" fmla="*/ 783 h 963"/>
                  <a:gd name="T82" fmla="*/ 679 w 1255"/>
                  <a:gd name="T83" fmla="*/ 792 h 963"/>
                  <a:gd name="T84" fmla="*/ 684 w 1255"/>
                  <a:gd name="T85" fmla="*/ 799 h 963"/>
                  <a:gd name="T86" fmla="*/ 686 w 1255"/>
                  <a:gd name="T87" fmla="*/ 802 h 963"/>
                  <a:gd name="T88" fmla="*/ 505 w 1255"/>
                  <a:gd name="T89" fmla="*/ 963 h 963"/>
                  <a:gd name="T90" fmla="*/ 0 w 1255"/>
                  <a:gd name="T91" fmla="*/ 400 h 963"/>
                  <a:gd name="T92" fmla="*/ 255 w 1255"/>
                  <a:gd name="T93" fmla="*/ 170 h 963"/>
                  <a:gd name="T94" fmla="*/ 302 w 1255"/>
                  <a:gd name="T95" fmla="*/ 133 h 963"/>
                  <a:gd name="T96" fmla="*/ 352 w 1255"/>
                  <a:gd name="T97" fmla="*/ 99 h 963"/>
                  <a:gd name="T98" fmla="*/ 403 w 1255"/>
                  <a:gd name="T99" fmla="*/ 71 h 963"/>
                  <a:gd name="T100" fmla="*/ 457 w 1255"/>
                  <a:gd name="T101" fmla="*/ 46 h 963"/>
                  <a:gd name="T102" fmla="*/ 511 w 1255"/>
                  <a:gd name="T103" fmla="*/ 28 h 963"/>
                  <a:gd name="T104" fmla="*/ 567 w 1255"/>
                  <a:gd name="T105" fmla="*/ 13 h 963"/>
                  <a:gd name="T106" fmla="*/ 623 w 1255"/>
                  <a:gd name="T107" fmla="*/ 4 h 963"/>
                  <a:gd name="T108" fmla="*/ 680 w 1255"/>
                  <a:gd name="T109" fmla="*/ 0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5" h="963">
                    <a:moveTo>
                      <a:pt x="680" y="0"/>
                    </a:moveTo>
                    <a:lnTo>
                      <a:pt x="736" y="1"/>
                    </a:lnTo>
                    <a:lnTo>
                      <a:pt x="793" y="6"/>
                    </a:lnTo>
                    <a:lnTo>
                      <a:pt x="849" y="17"/>
                    </a:lnTo>
                    <a:lnTo>
                      <a:pt x="904" y="32"/>
                    </a:lnTo>
                    <a:lnTo>
                      <a:pt x="958" y="52"/>
                    </a:lnTo>
                    <a:lnTo>
                      <a:pt x="1010" y="77"/>
                    </a:lnTo>
                    <a:lnTo>
                      <a:pt x="1060" y="105"/>
                    </a:lnTo>
                    <a:lnTo>
                      <a:pt x="1107" y="140"/>
                    </a:lnTo>
                    <a:lnTo>
                      <a:pt x="1153" y="178"/>
                    </a:lnTo>
                    <a:lnTo>
                      <a:pt x="1195" y="221"/>
                    </a:lnTo>
                    <a:lnTo>
                      <a:pt x="1255" y="287"/>
                    </a:lnTo>
                    <a:lnTo>
                      <a:pt x="1116" y="413"/>
                    </a:lnTo>
                    <a:lnTo>
                      <a:pt x="1093" y="391"/>
                    </a:lnTo>
                    <a:lnTo>
                      <a:pt x="1070" y="375"/>
                    </a:lnTo>
                    <a:lnTo>
                      <a:pt x="1045" y="364"/>
                    </a:lnTo>
                    <a:lnTo>
                      <a:pt x="1021" y="357"/>
                    </a:lnTo>
                    <a:lnTo>
                      <a:pt x="997" y="354"/>
                    </a:lnTo>
                    <a:lnTo>
                      <a:pt x="974" y="354"/>
                    </a:lnTo>
                    <a:lnTo>
                      <a:pt x="952" y="356"/>
                    </a:lnTo>
                    <a:lnTo>
                      <a:pt x="930" y="361"/>
                    </a:lnTo>
                    <a:lnTo>
                      <a:pt x="911" y="367"/>
                    </a:lnTo>
                    <a:lnTo>
                      <a:pt x="894" y="373"/>
                    </a:lnTo>
                    <a:lnTo>
                      <a:pt x="878" y="380"/>
                    </a:lnTo>
                    <a:lnTo>
                      <a:pt x="866" y="386"/>
                    </a:lnTo>
                    <a:lnTo>
                      <a:pt x="857" y="391"/>
                    </a:lnTo>
                    <a:lnTo>
                      <a:pt x="851" y="395"/>
                    </a:lnTo>
                    <a:lnTo>
                      <a:pt x="849" y="396"/>
                    </a:lnTo>
                    <a:lnTo>
                      <a:pt x="699" y="532"/>
                    </a:lnTo>
                    <a:lnTo>
                      <a:pt x="676" y="556"/>
                    </a:lnTo>
                    <a:lnTo>
                      <a:pt x="657" y="581"/>
                    </a:lnTo>
                    <a:lnTo>
                      <a:pt x="645" y="605"/>
                    </a:lnTo>
                    <a:lnTo>
                      <a:pt x="638" y="631"/>
                    </a:lnTo>
                    <a:lnTo>
                      <a:pt x="635" y="654"/>
                    </a:lnTo>
                    <a:lnTo>
                      <a:pt x="635" y="677"/>
                    </a:lnTo>
                    <a:lnTo>
                      <a:pt x="638" y="700"/>
                    </a:lnTo>
                    <a:lnTo>
                      <a:pt x="643" y="720"/>
                    </a:lnTo>
                    <a:lnTo>
                      <a:pt x="650" y="739"/>
                    </a:lnTo>
                    <a:lnTo>
                      <a:pt x="657" y="757"/>
                    </a:lnTo>
                    <a:lnTo>
                      <a:pt x="666" y="771"/>
                    </a:lnTo>
                    <a:lnTo>
                      <a:pt x="673" y="783"/>
                    </a:lnTo>
                    <a:lnTo>
                      <a:pt x="679" y="792"/>
                    </a:lnTo>
                    <a:lnTo>
                      <a:pt x="684" y="799"/>
                    </a:lnTo>
                    <a:lnTo>
                      <a:pt x="686" y="802"/>
                    </a:lnTo>
                    <a:lnTo>
                      <a:pt x="505" y="963"/>
                    </a:lnTo>
                    <a:lnTo>
                      <a:pt x="0" y="400"/>
                    </a:lnTo>
                    <a:lnTo>
                      <a:pt x="255" y="170"/>
                    </a:lnTo>
                    <a:lnTo>
                      <a:pt x="302" y="133"/>
                    </a:lnTo>
                    <a:lnTo>
                      <a:pt x="352" y="99"/>
                    </a:lnTo>
                    <a:lnTo>
                      <a:pt x="403" y="71"/>
                    </a:lnTo>
                    <a:lnTo>
                      <a:pt x="457" y="46"/>
                    </a:lnTo>
                    <a:lnTo>
                      <a:pt x="511" y="28"/>
                    </a:lnTo>
                    <a:lnTo>
                      <a:pt x="567" y="13"/>
                    </a:lnTo>
                    <a:lnTo>
                      <a:pt x="623" y="4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006850" y="1725613"/>
                <a:ext cx="234950" cy="233363"/>
              </a:xfrm>
              <a:custGeom>
                <a:avLst/>
                <a:gdLst>
                  <a:gd name="T0" fmla="*/ 992 w 2072"/>
                  <a:gd name="T1" fmla="*/ 0 h 2058"/>
                  <a:gd name="T2" fmla="*/ 2072 w 2072"/>
                  <a:gd name="T3" fmla="*/ 1204 h 2058"/>
                  <a:gd name="T4" fmla="*/ 1350 w 2072"/>
                  <a:gd name="T5" fmla="*/ 1852 h 2058"/>
                  <a:gd name="T6" fmla="*/ 1309 w 2072"/>
                  <a:gd name="T7" fmla="*/ 1886 h 2058"/>
                  <a:gd name="T8" fmla="*/ 1266 w 2072"/>
                  <a:gd name="T9" fmla="*/ 1916 h 2058"/>
                  <a:gd name="T10" fmla="*/ 1220 w 2072"/>
                  <a:gd name="T11" fmla="*/ 1945 h 2058"/>
                  <a:gd name="T12" fmla="*/ 1172 w 2072"/>
                  <a:gd name="T13" fmla="*/ 1970 h 2058"/>
                  <a:gd name="T14" fmla="*/ 1122 w 2072"/>
                  <a:gd name="T15" fmla="*/ 1993 h 2058"/>
                  <a:gd name="T16" fmla="*/ 1070 w 2072"/>
                  <a:gd name="T17" fmla="*/ 2011 h 2058"/>
                  <a:gd name="T18" fmla="*/ 1018 w 2072"/>
                  <a:gd name="T19" fmla="*/ 2027 h 2058"/>
                  <a:gd name="T20" fmla="*/ 964 w 2072"/>
                  <a:gd name="T21" fmla="*/ 2040 h 2058"/>
                  <a:gd name="T22" fmla="*/ 910 w 2072"/>
                  <a:gd name="T23" fmla="*/ 2050 h 2058"/>
                  <a:gd name="T24" fmla="*/ 856 w 2072"/>
                  <a:gd name="T25" fmla="*/ 2056 h 2058"/>
                  <a:gd name="T26" fmla="*/ 801 w 2072"/>
                  <a:gd name="T27" fmla="*/ 2058 h 2058"/>
                  <a:gd name="T28" fmla="*/ 747 w 2072"/>
                  <a:gd name="T29" fmla="*/ 2057 h 2058"/>
                  <a:gd name="T30" fmla="*/ 694 w 2072"/>
                  <a:gd name="T31" fmla="*/ 2052 h 2058"/>
                  <a:gd name="T32" fmla="*/ 642 w 2072"/>
                  <a:gd name="T33" fmla="*/ 2044 h 2058"/>
                  <a:gd name="T34" fmla="*/ 592 w 2072"/>
                  <a:gd name="T35" fmla="*/ 2032 h 2058"/>
                  <a:gd name="T36" fmla="*/ 542 w 2072"/>
                  <a:gd name="T37" fmla="*/ 2015 h 2058"/>
                  <a:gd name="T38" fmla="*/ 494 w 2072"/>
                  <a:gd name="T39" fmla="*/ 1995 h 2058"/>
                  <a:gd name="T40" fmla="*/ 449 w 2072"/>
                  <a:gd name="T41" fmla="*/ 1971 h 2058"/>
                  <a:gd name="T42" fmla="*/ 406 w 2072"/>
                  <a:gd name="T43" fmla="*/ 1943 h 2058"/>
                  <a:gd name="T44" fmla="*/ 367 w 2072"/>
                  <a:gd name="T45" fmla="*/ 1910 h 2058"/>
                  <a:gd name="T46" fmla="*/ 330 w 2072"/>
                  <a:gd name="T47" fmla="*/ 1874 h 2058"/>
                  <a:gd name="T48" fmla="*/ 138 w 2072"/>
                  <a:gd name="T49" fmla="*/ 1661 h 2058"/>
                  <a:gd name="T50" fmla="*/ 106 w 2072"/>
                  <a:gd name="T51" fmla="*/ 1620 h 2058"/>
                  <a:gd name="T52" fmla="*/ 77 w 2072"/>
                  <a:gd name="T53" fmla="*/ 1577 h 2058"/>
                  <a:gd name="T54" fmla="*/ 54 w 2072"/>
                  <a:gd name="T55" fmla="*/ 1532 h 2058"/>
                  <a:gd name="T56" fmla="*/ 35 w 2072"/>
                  <a:gd name="T57" fmla="*/ 1484 h 2058"/>
                  <a:gd name="T58" fmla="*/ 20 w 2072"/>
                  <a:gd name="T59" fmla="*/ 1435 h 2058"/>
                  <a:gd name="T60" fmla="*/ 9 w 2072"/>
                  <a:gd name="T61" fmla="*/ 1384 h 2058"/>
                  <a:gd name="T62" fmla="*/ 3 w 2072"/>
                  <a:gd name="T63" fmla="*/ 1331 h 2058"/>
                  <a:gd name="T64" fmla="*/ 0 w 2072"/>
                  <a:gd name="T65" fmla="*/ 1278 h 2058"/>
                  <a:gd name="T66" fmla="*/ 1 w 2072"/>
                  <a:gd name="T67" fmla="*/ 1225 h 2058"/>
                  <a:gd name="T68" fmla="*/ 6 w 2072"/>
                  <a:gd name="T69" fmla="*/ 1171 h 2058"/>
                  <a:gd name="T70" fmla="*/ 14 w 2072"/>
                  <a:gd name="T71" fmla="*/ 1117 h 2058"/>
                  <a:gd name="T72" fmla="*/ 26 w 2072"/>
                  <a:gd name="T73" fmla="*/ 1064 h 2058"/>
                  <a:gd name="T74" fmla="*/ 41 w 2072"/>
                  <a:gd name="T75" fmla="*/ 1011 h 2058"/>
                  <a:gd name="T76" fmla="*/ 60 w 2072"/>
                  <a:gd name="T77" fmla="*/ 959 h 2058"/>
                  <a:gd name="T78" fmla="*/ 81 w 2072"/>
                  <a:gd name="T79" fmla="*/ 908 h 2058"/>
                  <a:gd name="T80" fmla="*/ 106 w 2072"/>
                  <a:gd name="T81" fmla="*/ 860 h 2058"/>
                  <a:gd name="T82" fmla="*/ 133 w 2072"/>
                  <a:gd name="T83" fmla="*/ 813 h 2058"/>
                  <a:gd name="T84" fmla="*/ 164 w 2072"/>
                  <a:gd name="T85" fmla="*/ 768 h 2058"/>
                  <a:gd name="T86" fmla="*/ 197 w 2072"/>
                  <a:gd name="T87" fmla="*/ 725 h 2058"/>
                  <a:gd name="T88" fmla="*/ 232 w 2072"/>
                  <a:gd name="T89" fmla="*/ 685 h 2058"/>
                  <a:gd name="T90" fmla="*/ 270 w 2072"/>
                  <a:gd name="T91" fmla="*/ 649 h 2058"/>
                  <a:gd name="T92" fmla="*/ 992 w 2072"/>
                  <a:gd name="T93" fmla="*/ 0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2" h="2058">
                    <a:moveTo>
                      <a:pt x="992" y="0"/>
                    </a:moveTo>
                    <a:lnTo>
                      <a:pt x="2072" y="1204"/>
                    </a:lnTo>
                    <a:lnTo>
                      <a:pt x="1350" y="1852"/>
                    </a:lnTo>
                    <a:lnTo>
                      <a:pt x="1309" y="1886"/>
                    </a:lnTo>
                    <a:lnTo>
                      <a:pt x="1266" y="1916"/>
                    </a:lnTo>
                    <a:lnTo>
                      <a:pt x="1220" y="1945"/>
                    </a:lnTo>
                    <a:lnTo>
                      <a:pt x="1172" y="1970"/>
                    </a:lnTo>
                    <a:lnTo>
                      <a:pt x="1122" y="1993"/>
                    </a:lnTo>
                    <a:lnTo>
                      <a:pt x="1070" y="2011"/>
                    </a:lnTo>
                    <a:lnTo>
                      <a:pt x="1018" y="2027"/>
                    </a:lnTo>
                    <a:lnTo>
                      <a:pt x="964" y="2040"/>
                    </a:lnTo>
                    <a:lnTo>
                      <a:pt x="910" y="2050"/>
                    </a:lnTo>
                    <a:lnTo>
                      <a:pt x="856" y="2056"/>
                    </a:lnTo>
                    <a:lnTo>
                      <a:pt x="801" y="2058"/>
                    </a:lnTo>
                    <a:lnTo>
                      <a:pt x="747" y="2057"/>
                    </a:lnTo>
                    <a:lnTo>
                      <a:pt x="694" y="2052"/>
                    </a:lnTo>
                    <a:lnTo>
                      <a:pt x="642" y="2044"/>
                    </a:lnTo>
                    <a:lnTo>
                      <a:pt x="592" y="2032"/>
                    </a:lnTo>
                    <a:lnTo>
                      <a:pt x="542" y="2015"/>
                    </a:lnTo>
                    <a:lnTo>
                      <a:pt x="494" y="1995"/>
                    </a:lnTo>
                    <a:lnTo>
                      <a:pt x="449" y="1971"/>
                    </a:lnTo>
                    <a:lnTo>
                      <a:pt x="406" y="1943"/>
                    </a:lnTo>
                    <a:lnTo>
                      <a:pt x="367" y="1910"/>
                    </a:lnTo>
                    <a:lnTo>
                      <a:pt x="330" y="1874"/>
                    </a:lnTo>
                    <a:lnTo>
                      <a:pt x="138" y="1661"/>
                    </a:lnTo>
                    <a:lnTo>
                      <a:pt x="106" y="1620"/>
                    </a:lnTo>
                    <a:lnTo>
                      <a:pt x="77" y="1577"/>
                    </a:lnTo>
                    <a:lnTo>
                      <a:pt x="54" y="1532"/>
                    </a:lnTo>
                    <a:lnTo>
                      <a:pt x="35" y="1484"/>
                    </a:lnTo>
                    <a:lnTo>
                      <a:pt x="20" y="1435"/>
                    </a:lnTo>
                    <a:lnTo>
                      <a:pt x="9" y="1384"/>
                    </a:lnTo>
                    <a:lnTo>
                      <a:pt x="3" y="1331"/>
                    </a:lnTo>
                    <a:lnTo>
                      <a:pt x="0" y="1278"/>
                    </a:lnTo>
                    <a:lnTo>
                      <a:pt x="1" y="1225"/>
                    </a:lnTo>
                    <a:lnTo>
                      <a:pt x="6" y="1171"/>
                    </a:lnTo>
                    <a:lnTo>
                      <a:pt x="14" y="1117"/>
                    </a:lnTo>
                    <a:lnTo>
                      <a:pt x="26" y="1064"/>
                    </a:lnTo>
                    <a:lnTo>
                      <a:pt x="41" y="1011"/>
                    </a:lnTo>
                    <a:lnTo>
                      <a:pt x="60" y="959"/>
                    </a:lnTo>
                    <a:lnTo>
                      <a:pt x="81" y="908"/>
                    </a:lnTo>
                    <a:lnTo>
                      <a:pt x="106" y="860"/>
                    </a:lnTo>
                    <a:lnTo>
                      <a:pt x="133" y="813"/>
                    </a:lnTo>
                    <a:lnTo>
                      <a:pt x="164" y="768"/>
                    </a:lnTo>
                    <a:lnTo>
                      <a:pt x="197" y="725"/>
                    </a:lnTo>
                    <a:lnTo>
                      <a:pt x="232" y="685"/>
                    </a:lnTo>
                    <a:lnTo>
                      <a:pt x="270" y="649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191000" y="1716088"/>
                <a:ext cx="111125" cy="141288"/>
              </a:xfrm>
              <a:custGeom>
                <a:avLst/>
                <a:gdLst>
                  <a:gd name="T0" fmla="*/ 754 w 984"/>
                  <a:gd name="T1" fmla="*/ 0 h 1236"/>
                  <a:gd name="T2" fmla="*/ 814 w 984"/>
                  <a:gd name="T3" fmla="*/ 66 h 1236"/>
                  <a:gd name="T4" fmla="*/ 853 w 984"/>
                  <a:gd name="T5" fmla="*/ 113 h 1236"/>
                  <a:gd name="T6" fmla="*/ 887 w 984"/>
                  <a:gd name="T7" fmla="*/ 162 h 1236"/>
                  <a:gd name="T8" fmla="*/ 915 w 984"/>
                  <a:gd name="T9" fmla="*/ 214 h 1236"/>
                  <a:gd name="T10" fmla="*/ 939 w 984"/>
                  <a:gd name="T11" fmla="*/ 267 h 1236"/>
                  <a:gd name="T12" fmla="*/ 957 w 984"/>
                  <a:gd name="T13" fmla="*/ 321 h 1236"/>
                  <a:gd name="T14" fmla="*/ 971 w 984"/>
                  <a:gd name="T15" fmla="*/ 377 h 1236"/>
                  <a:gd name="T16" fmla="*/ 980 w 984"/>
                  <a:gd name="T17" fmla="*/ 433 h 1236"/>
                  <a:gd name="T18" fmla="*/ 984 w 984"/>
                  <a:gd name="T19" fmla="*/ 490 h 1236"/>
                  <a:gd name="T20" fmla="*/ 983 w 984"/>
                  <a:gd name="T21" fmla="*/ 547 h 1236"/>
                  <a:gd name="T22" fmla="*/ 978 w 984"/>
                  <a:gd name="T23" fmla="*/ 603 h 1236"/>
                  <a:gd name="T24" fmla="*/ 968 w 984"/>
                  <a:gd name="T25" fmla="*/ 659 h 1236"/>
                  <a:gd name="T26" fmla="*/ 953 w 984"/>
                  <a:gd name="T27" fmla="*/ 714 h 1236"/>
                  <a:gd name="T28" fmla="*/ 933 w 984"/>
                  <a:gd name="T29" fmla="*/ 768 h 1236"/>
                  <a:gd name="T30" fmla="*/ 908 w 984"/>
                  <a:gd name="T31" fmla="*/ 819 h 1236"/>
                  <a:gd name="T32" fmla="*/ 880 w 984"/>
                  <a:gd name="T33" fmla="*/ 870 h 1236"/>
                  <a:gd name="T34" fmla="*/ 845 w 984"/>
                  <a:gd name="T35" fmla="*/ 918 h 1236"/>
                  <a:gd name="T36" fmla="*/ 806 w 984"/>
                  <a:gd name="T37" fmla="*/ 963 h 1236"/>
                  <a:gd name="T38" fmla="*/ 764 w 984"/>
                  <a:gd name="T39" fmla="*/ 1006 h 1236"/>
                  <a:gd name="T40" fmla="*/ 507 w 984"/>
                  <a:gd name="T41" fmla="*/ 1236 h 1236"/>
                  <a:gd name="T42" fmla="*/ 0 w 984"/>
                  <a:gd name="T43" fmla="*/ 671 h 1236"/>
                  <a:gd name="T44" fmla="*/ 180 w 984"/>
                  <a:gd name="T45" fmla="*/ 509 h 1236"/>
                  <a:gd name="T46" fmla="*/ 180 w 984"/>
                  <a:gd name="T47" fmla="*/ 507 h 1236"/>
                  <a:gd name="T48" fmla="*/ 205 w 984"/>
                  <a:gd name="T49" fmla="*/ 530 h 1236"/>
                  <a:gd name="T50" fmla="*/ 229 w 984"/>
                  <a:gd name="T51" fmla="*/ 548 h 1236"/>
                  <a:gd name="T52" fmla="*/ 254 w 984"/>
                  <a:gd name="T53" fmla="*/ 559 h 1236"/>
                  <a:gd name="T54" fmla="*/ 279 w 984"/>
                  <a:gd name="T55" fmla="*/ 566 h 1236"/>
                  <a:gd name="T56" fmla="*/ 303 w 984"/>
                  <a:gd name="T57" fmla="*/ 569 h 1236"/>
                  <a:gd name="T58" fmla="*/ 328 w 984"/>
                  <a:gd name="T59" fmla="*/ 568 h 1236"/>
                  <a:gd name="T60" fmla="*/ 350 w 984"/>
                  <a:gd name="T61" fmla="*/ 565 h 1236"/>
                  <a:gd name="T62" fmla="*/ 372 w 984"/>
                  <a:gd name="T63" fmla="*/ 559 h 1236"/>
                  <a:gd name="T64" fmla="*/ 391 w 984"/>
                  <a:gd name="T65" fmla="*/ 552 h 1236"/>
                  <a:gd name="T66" fmla="*/ 409 w 984"/>
                  <a:gd name="T67" fmla="*/ 545 h 1236"/>
                  <a:gd name="T68" fmla="*/ 423 w 984"/>
                  <a:gd name="T69" fmla="*/ 536 h 1236"/>
                  <a:gd name="T70" fmla="*/ 436 w 984"/>
                  <a:gd name="T71" fmla="*/ 529 h 1236"/>
                  <a:gd name="T72" fmla="*/ 445 w 984"/>
                  <a:gd name="T73" fmla="*/ 523 h 1236"/>
                  <a:gd name="T74" fmla="*/ 451 w 984"/>
                  <a:gd name="T75" fmla="*/ 519 h 1236"/>
                  <a:gd name="T76" fmla="*/ 453 w 984"/>
                  <a:gd name="T77" fmla="*/ 518 h 1236"/>
                  <a:gd name="T78" fmla="*/ 595 w 984"/>
                  <a:gd name="T79" fmla="*/ 391 h 1236"/>
                  <a:gd name="T80" fmla="*/ 618 w 984"/>
                  <a:gd name="T81" fmla="*/ 366 h 1236"/>
                  <a:gd name="T82" fmla="*/ 635 w 984"/>
                  <a:gd name="T83" fmla="*/ 342 h 1236"/>
                  <a:gd name="T84" fmla="*/ 647 w 984"/>
                  <a:gd name="T85" fmla="*/ 317 h 1236"/>
                  <a:gd name="T86" fmla="*/ 655 w 984"/>
                  <a:gd name="T87" fmla="*/ 293 h 1236"/>
                  <a:gd name="T88" fmla="*/ 659 w 984"/>
                  <a:gd name="T89" fmla="*/ 269 h 1236"/>
                  <a:gd name="T90" fmla="*/ 659 w 984"/>
                  <a:gd name="T91" fmla="*/ 246 h 1236"/>
                  <a:gd name="T92" fmla="*/ 656 w 984"/>
                  <a:gd name="T93" fmla="*/ 224 h 1236"/>
                  <a:gd name="T94" fmla="*/ 651 w 984"/>
                  <a:gd name="T95" fmla="*/ 203 h 1236"/>
                  <a:gd name="T96" fmla="*/ 644 w 984"/>
                  <a:gd name="T97" fmla="*/ 185 h 1236"/>
                  <a:gd name="T98" fmla="*/ 637 w 984"/>
                  <a:gd name="T99" fmla="*/ 169 h 1236"/>
                  <a:gd name="T100" fmla="*/ 630 w 984"/>
                  <a:gd name="T101" fmla="*/ 154 h 1236"/>
                  <a:gd name="T102" fmla="*/ 624 w 984"/>
                  <a:gd name="T103" fmla="*/ 142 h 1236"/>
                  <a:gd name="T104" fmla="*/ 618 w 984"/>
                  <a:gd name="T105" fmla="*/ 134 h 1236"/>
                  <a:gd name="T106" fmla="*/ 614 w 984"/>
                  <a:gd name="T107" fmla="*/ 128 h 1236"/>
                  <a:gd name="T108" fmla="*/ 613 w 984"/>
                  <a:gd name="T109" fmla="*/ 127 h 1236"/>
                  <a:gd name="T110" fmla="*/ 754 w 984"/>
                  <a:gd name="T111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4" h="1236">
                    <a:moveTo>
                      <a:pt x="754" y="0"/>
                    </a:moveTo>
                    <a:lnTo>
                      <a:pt x="814" y="66"/>
                    </a:lnTo>
                    <a:lnTo>
                      <a:pt x="853" y="113"/>
                    </a:lnTo>
                    <a:lnTo>
                      <a:pt x="887" y="162"/>
                    </a:lnTo>
                    <a:lnTo>
                      <a:pt x="915" y="214"/>
                    </a:lnTo>
                    <a:lnTo>
                      <a:pt x="939" y="267"/>
                    </a:lnTo>
                    <a:lnTo>
                      <a:pt x="957" y="321"/>
                    </a:lnTo>
                    <a:lnTo>
                      <a:pt x="971" y="377"/>
                    </a:lnTo>
                    <a:lnTo>
                      <a:pt x="980" y="433"/>
                    </a:lnTo>
                    <a:lnTo>
                      <a:pt x="984" y="490"/>
                    </a:lnTo>
                    <a:lnTo>
                      <a:pt x="983" y="547"/>
                    </a:lnTo>
                    <a:lnTo>
                      <a:pt x="978" y="603"/>
                    </a:lnTo>
                    <a:lnTo>
                      <a:pt x="968" y="659"/>
                    </a:lnTo>
                    <a:lnTo>
                      <a:pt x="953" y="714"/>
                    </a:lnTo>
                    <a:lnTo>
                      <a:pt x="933" y="768"/>
                    </a:lnTo>
                    <a:lnTo>
                      <a:pt x="908" y="819"/>
                    </a:lnTo>
                    <a:lnTo>
                      <a:pt x="880" y="870"/>
                    </a:lnTo>
                    <a:lnTo>
                      <a:pt x="845" y="918"/>
                    </a:lnTo>
                    <a:lnTo>
                      <a:pt x="806" y="963"/>
                    </a:lnTo>
                    <a:lnTo>
                      <a:pt x="764" y="1006"/>
                    </a:lnTo>
                    <a:lnTo>
                      <a:pt x="507" y="1236"/>
                    </a:lnTo>
                    <a:lnTo>
                      <a:pt x="0" y="671"/>
                    </a:lnTo>
                    <a:lnTo>
                      <a:pt x="180" y="509"/>
                    </a:lnTo>
                    <a:lnTo>
                      <a:pt x="180" y="507"/>
                    </a:lnTo>
                    <a:lnTo>
                      <a:pt x="205" y="530"/>
                    </a:lnTo>
                    <a:lnTo>
                      <a:pt x="229" y="548"/>
                    </a:lnTo>
                    <a:lnTo>
                      <a:pt x="254" y="559"/>
                    </a:lnTo>
                    <a:lnTo>
                      <a:pt x="279" y="566"/>
                    </a:lnTo>
                    <a:lnTo>
                      <a:pt x="303" y="569"/>
                    </a:lnTo>
                    <a:lnTo>
                      <a:pt x="328" y="568"/>
                    </a:lnTo>
                    <a:lnTo>
                      <a:pt x="350" y="565"/>
                    </a:lnTo>
                    <a:lnTo>
                      <a:pt x="372" y="559"/>
                    </a:lnTo>
                    <a:lnTo>
                      <a:pt x="391" y="552"/>
                    </a:lnTo>
                    <a:lnTo>
                      <a:pt x="409" y="545"/>
                    </a:lnTo>
                    <a:lnTo>
                      <a:pt x="423" y="536"/>
                    </a:lnTo>
                    <a:lnTo>
                      <a:pt x="436" y="529"/>
                    </a:lnTo>
                    <a:lnTo>
                      <a:pt x="445" y="523"/>
                    </a:lnTo>
                    <a:lnTo>
                      <a:pt x="451" y="519"/>
                    </a:lnTo>
                    <a:lnTo>
                      <a:pt x="453" y="518"/>
                    </a:lnTo>
                    <a:lnTo>
                      <a:pt x="595" y="391"/>
                    </a:lnTo>
                    <a:lnTo>
                      <a:pt x="618" y="366"/>
                    </a:lnTo>
                    <a:lnTo>
                      <a:pt x="635" y="342"/>
                    </a:lnTo>
                    <a:lnTo>
                      <a:pt x="647" y="317"/>
                    </a:lnTo>
                    <a:lnTo>
                      <a:pt x="655" y="293"/>
                    </a:lnTo>
                    <a:lnTo>
                      <a:pt x="659" y="269"/>
                    </a:lnTo>
                    <a:lnTo>
                      <a:pt x="659" y="246"/>
                    </a:lnTo>
                    <a:lnTo>
                      <a:pt x="656" y="224"/>
                    </a:lnTo>
                    <a:lnTo>
                      <a:pt x="651" y="203"/>
                    </a:lnTo>
                    <a:lnTo>
                      <a:pt x="644" y="185"/>
                    </a:lnTo>
                    <a:lnTo>
                      <a:pt x="637" y="169"/>
                    </a:lnTo>
                    <a:lnTo>
                      <a:pt x="630" y="154"/>
                    </a:lnTo>
                    <a:lnTo>
                      <a:pt x="624" y="142"/>
                    </a:lnTo>
                    <a:lnTo>
                      <a:pt x="618" y="134"/>
                    </a:lnTo>
                    <a:lnTo>
                      <a:pt x="614" y="128"/>
                    </a:lnTo>
                    <a:lnTo>
                      <a:pt x="613" y="127"/>
                    </a:lnTo>
                    <a:lnTo>
                      <a:pt x="7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9" name="Freeform 20"/>
              <p:cNvSpPr>
                <a:spLocks/>
              </p:cNvSpPr>
              <p:nvPr/>
            </p:nvSpPr>
            <p:spPr bwMode="auto">
              <a:xfrm>
                <a:off x="4267200" y="1601788"/>
                <a:ext cx="61913" cy="114300"/>
              </a:xfrm>
              <a:custGeom>
                <a:avLst/>
                <a:gdLst>
                  <a:gd name="T0" fmla="*/ 351 w 546"/>
                  <a:gd name="T1" fmla="*/ 3 h 1016"/>
                  <a:gd name="T2" fmla="*/ 442 w 546"/>
                  <a:gd name="T3" fmla="*/ 23 h 1016"/>
                  <a:gd name="T4" fmla="*/ 538 w 546"/>
                  <a:gd name="T5" fmla="*/ 60 h 1016"/>
                  <a:gd name="T6" fmla="*/ 546 w 546"/>
                  <a:gd name="T7" fmla="*/ 72 h 1016"/>
                  <a:gd name="T8" fmla="*/ 540 w 546"/>
                  <a:gd name="T9" fmla="*/ 91 h 1016"/>
                  <a:gd name="T10" fmla="*/ 521 w 546"/>
                  <a:gd name="T11" fmla="*/ 113 h 1016"/>
                  <a:gd name="T12" fmla="*/ 499 w 546"/>
                  <a:gd name="T13" fmla="*/ 125 h 1016"/>
                  <a:gd name="T14" fmla="*/ 480 w 546"/>
                  <a:gd name="T15" fmla="*/ 125 h 1016"/>
                  <a:gd name="T16" fmla="*/ 386 w 546"/>
                  <a:gd name="T17" fmla="*/ 89 h 1016"/>
                  <a:gd name="T18" fmla="*/ 305 w 546"/>
                  <a:gd name="T19" fmla="*/ 72 h 1016"/>
                  <a:gd name="T20" fmla="*/ 235 w 546"/>
                  <a:gd name="T21" fmla="*/ 68 h 1016"/>
                  <a:gd name="T22" fmla="*/ 178 w 546"/>
                  <a:gd name="T23" fmla="*/ 75 h 1016"/>
                  <a:gd name="T24" fmla="*/ 136 w 546"/>
                  <a:gd name="T25" fmla="*/ 90 h 1016"/>
                  <a:gd name="T26" fmla="*/ 107 w 546"/>
                  <a:gd name="T27" fmla="*/ 111 h 1016"/>
                  <a:gd name="T28" fmla="*/ 88 w 546"/>
                  <a:gd name="T29" fmla="*/ 145 h 1016"/>
                  <a:gd name="T30" fmla="*/ 82 w 546"/>
                  <a:gd name="T31" fmla="*/ 191 h 1016"/>
                  <a:gd name="T32" fmla="*/ 93 w 546"/>
                  <a:gd name="T33" fmla="*/ 247 h 1016"/>
                  <a:gd name="T34" fmla="*/ 124 w 546"/>
                  <a:gd name="T35" fmla="*/ 310 h 1016"/>
                  <a:gd name="T36" fmla="*/ 180 w 546"/>
                  <a:gd name="T37" fmla="*/ 377 h 1016"/>
                  <a:gd name="T38" fmla="*/ 262 w 546"/>
                  <a:gd name="T39" fmla="*/ 449 h 1016"/>
                  <a:gd name="T40" fmla="*/ 330 w 546"/>
                  <a:gd name="T41" fmla="*/ 523 h 1016"/>
                  <a:gd name="T42" fmla="*/ 372 w 546"/>
                  <a:gd name="T43" fmla="*/ 594 h 1016"/>
                  <a:gd name="T44" fmla="*/ 389 w 546"/>
                  <a:gd name="T45" fmla="*/ 665 h 1016"/>
                  <a:gd name="T46" fmla="*/ 381 w 546"/>
                  <a:gd name="T47" fmla="*/ 733 h 1016"/>
                  <a:gd name="T48" fmla="*/ 347 w 546"/>
                  <a:gd name="T49" fmla="*/ 799 h 1016"/>
                  <a:gd name="T50" fmla="*/ 302 w 546"/>
                  <a:gd name="T51" fmla="*/ 856 h 1016"/>
                  <a:gd name="T52" fmla="*/ 253 w 546"/>
                  <a:gd name="T53" fmla="*/ 904 h 1016"/>
                  <a:gd name="T54" fmla="*/ 202 w 546"/>
                  <a:gd name="T55" fmla="*/ 944 h 1016"/>
                  <a:gd name="T56" fmla="*/ 154 w 546"/>
                  <a:gd name="T57" fmla="*/ 974 h 1016"/>
                  <a:gd name="T58" fmla="*/ 114 w 546"/>
                  <a:gd name="T59" fmla="*/ 996 h 1016"/>
                  <a:gd name="T60" fmla="*/ 85 w 546"/>
                  <a:gd name="T61" fmla="*/ 1011 h 1016"/>
                  <a:gd name="T62" fmla="*/ 71 w 546"/>
                  <a:gd name="T63" fmla="*/ 1016 h 1016"/>
                  <a:gd name="T64" fmla="*/ 5 w 546"/>
                  <a:gd name="T65" fmla="*/ 932 h 1016"/>
                  <a:gd name="T66" fmla="*/ 28 w 546"/>
                  <a:gd name="T67" fmla="*/ 923 h 1016"/>
                  <a:gd name="T68" fmla="*/ 57 w 546"/>
                  <a:gd name="T69" fmla="*/ 916 h 1016"/>
                  <a:gd name="T70" fmla="*/ 85 w 546"/>
                  <a:gd name="T71" fmla="*/ 911 h 1016"/>
                  <a:gd name="T72" fmla="*/ 134 w 546"/>
                  <a:gd name="T73" fmla="*/ 895 h 1016"/>
                  <a:gd name="T74" fmla="*/ 199 w 546"/>
                  <a:gd name="T75" fmla="*/ 862 h 1016"/>
                  <a:gd name="T76" fmla="*/ 242 w 546"/>
                  <a:gd name="T77" fmla="*/ 829 h 1016"/>
                  <a:gd name="T78" fmla="*/ 269 w 546"/>
                  <a:gd name="T79" fmla="*/ 802 h 1016"/>
                  <a:gd name="T80" fmla="*/ 281 w 546"/>
                  <a:gd name="T81" fmla="*/ 786 h 1016"/>
                  <a:gd name="T82" fmla="*/ 289 w 546"/>
                  <a:gd name="T83" fmla="*/ 773 h 1016"/>
                  <a:gd name="T84" fmla="*/ 301 w 546"/>
                  <a:gd name="T85" fmla="*/ 748 h 1016"/>
                  <a:gd name="T86" fmla="*/ 309 w 546"/>
                  <a:gd name="T87" fmla="*/ 717 h 1016"/>
                  <a:gd name="T88" fmla="*/ 308 w 546"/>
                  <a:gd name="T89" fmla="*/ 681 h 1016"/>
                  <a:gd name="T90" fmla="*/ 295 w 546"/>
                  <a:gd name="T91" fmla="*/ 639 h 1016"/>
                  <a:gd name="T92" fmla="*/ 268 w 546"/>
                  <a:gd name="T93" fmla="*/ 590 h 1016"/>
                  <a:gd name="T94" fmla="*/ 222 w 546"/>
                  <a:gd name="T95" fmla="*/ 535 h 1016"/>
                  <a:gd name="T96" fmla="*/ 155 w 546"/>
                  <a:gd name="T97" fmla="*/ 473 h 1016"/>
                  <a:gd name="T98" fmla="*/ 87 w 546"/>
                  <a:gd name="T99" fmla="*/ 407 h 1016"/>
                  <a:gd name="T100" fmla="*/ 39 w 546"/>
                  <a:gd name="T101" fmla="*/ 340 h 1016"/>
                  <a:gd name="T102" fmla="*/ 12 w 546"/>
                  <a:gd name="T103" fmla="*/ 272 h 1016"/>
                  <a:gd name="T104" fmla="*/ 8 w 546"/>
                  <a:gd name="T105" fmla="*/ 206 h 1016"/>
                  <a:gd name="T106" fmla="*/ 27 w 546"/>
                  <a:gd name="T107" fmla="*/ 144 h 1016"/>
                  <a:gd name="T108" fmla="*/ 67 w 546"/>
                  <a:gd name="T109" fmla="*/ 86 h 1016"/>
                  <a:gd name="T110" fmla="*/ 123 w 546"/>
                  <a:gd name="T111" fmla="*/ 41 h 1016"/>
                  <a:gd name="T112" fmla="*/ 190 w 546"/>
                  <a:gd name="T113" fmla="*/ 13 h 1016"/>
                  <a:gd name="T114" fmla="*/ 267 w 546"/>
                  <a:gd name="T115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6" h="1016">
                    <a:moveTo>
                      <a:pt x="309" y="0"/>
                    </a:moveTo>
                    <a:lnTo>
                      <a:pt x="351" y="3"/>
                    </a:lnTo>
                    <a:lnTo>
                      <a:pt x="396" y="11"/>
                    </a:lnTo>
                    <a:lnTo>
                      <a:pt x="442" y="23"/>
                    </a:lnTo>
                    <a:lnTo>
                      <a:pt x="490" y="39"/>
                    </a:lnTo>
                    <a:lnTo>
                      <a:pt x="538" y="60"/>
                    </a:lnTo>
                    <a:lnTo>
                      <a:pt x="544" y="64"/>
                    </a:lnTo>
                    <a:lnTo>
                      <a:pt x="546" y="72"/>
                    </a:lnTo>
                    <a:lnTo>
                      <a:pt x="545" y="81"/>
                    </a:lnTo>
                    <a:lnTo>
                      <a:pt x="540" y="91"/>
                    </a:lnTo>
                    <a:lnTo>
                      <a:pt x="532" y="102"/>
                    </a:lnTo>
                    <a:lnTo>
                      <a:pt x="521" y="113"/>
                    </a:lnTo>
                    <a:lnTo>
                      <a:pt x="510" y="120"/>
                    </a:lnTo>
                    <a:lnTo>
                      <a:pt x="499" y="125"/>
                    </a:lnTo>
                    <a:lnTo>
                      <a:pt x="489" y="127"/>
                    </a:lnTo>
                    <a:lnTo>
                      <a:pt x="480" y="125"/>
                    </a:lnTo>
                    <a:lnTo>
                      <a:pt x="432" y="105"/>
                    </a:lnTo>
                    <a:lnTo>
                      <a:pt x="386" y="89"/>
                    </a:lnTo>
                    <a:lnTo>
                      <a:pt x="344" y="79"/>
                    </a:lnTo>
                    <a:lnTo>
                      <a:pt x="305" y="72"/>
                    </a:lnTo>
                    <a:lnTo>
                      <a:pt x="268" y="68"/>
                    </a:lnTo>
                    <a:lnTo>
                      <a:pt x="235" y="68"/>
                    </a:lnTo>
                    <a:lnTo>
                      <a:pt x="205" y="70"/>
                    </a:lnTo>
                    <a:lnTo>
                      <a:pt x="178" y="75"/>
                    </a:lnTo>
                    <a:lnTo>
                      <a:pt x="155" y="82"/>
                    </a:lnTo>
                    <a:lnTo>
                      <a:pt x="136" y="90"/>
                    </a:lnTo>
                    <a:lnTo>
                      <a:pt x="119" y="100"/>
                    </a:lnTo>
                    <a:lnTo>
                      <a:pt x="107" y="111"/>
                    </a:lnTo>
                    <a:lnTo>
                      <a:pt x="96" y="126"/>
                    </a:lnTo>
                    <a:lnTo>
                      <a:pt x="88" y="145"/>
                    </a:lnTo>
                    <a:lnTo>
                      <a:pt x="83" y="167"/>
                    </a:lnTo>
                    <a:lnTo>
                      <a:pt x="82" y="191"/>
                    </a:lnTo>
                    <a:lnTo>
                      <a:pt x="85" y="218"/>
                    </a:lnTo>
                    <a:lnTo>
                      <a:pt x="93" y="247"/>
                    </a:lnTo>
                    <a:lnTo>
                      <a:pt x="105" y="278"/>
                    </a:lnTo>
                    <a:lnTo>
                      <a:pt x="124" y="310"/>
                    </a:lnTo>
                    <a:lnTo>
                      <a:pt x="149" y="343"/>
                    </a:lnTo>
                    <a:lnTo>
                      <a:pt x="180" y="377"/>
                    </a:lnTo>
                    <a:lnTo>
                      <a:pt x="219" y="411"/>
                    </a:lnTo>
                    <a:lnTo>
                      <a:pt x="262" y="449"/>
                    </a:lnTo>
                    <a:lnTo>
                      <a:pt x="298" y="486"/>
                    </a:lnTo>
                    <a:lnTo>
                      <a:pt x="330" y="523"/>
                    </a:lnTo>
                    <a:lnTo>
                      <a:pt x="353" y="559"/>
                    </a:lnTo>
                    <a:lnTo>
                      <a:pt x="372" y="594"/>
                    </a:lnTo>
                    <a:lnTo>
                      <a:pt x="383" y="630"/>
                    </a:lnTo>
                    <a:lnTo>
                      <a:pt x="389" y="665"/>
                    </a:lnTo>
                    <a:lnTo>
                      <a:pt x="388" y="699"/>
                    </a:lnTo>
                    <a:lnTo>
                      <a:pt x="381" y="733"/>
                    </a:lnTo>
                    <a:lnTo>
                      <a:pt x="368" y="766"/>
                    </a:lnTo>
                    <a:lnTo>
                      <a:pt x="347" y="799"/>
                    </a:lnTo>
                    <a:lnTo>
                      <a:pt x="326" y="828"/>
                    </a:lnTo>
                    <a:lnTo>
                      <a:pt x="302" y="856"/>
                    </a:lnTo>
                    <a:lnTo>
                      <a:pt x="278" y="880"/>
                    </a:lnTo>
                    <a:lnTo>
                      <a:pt x="253" y="904"/>
                    </a:lnTo>
                    <a:lnTo>
                      <a:pt x="227" y="924"/>
                    </a:lnTo>
                    <a:lnTo>
                      <a:pt x="202" y="944"/>
                    </a:lnTo>
                    <a:lnTo>
                      <a:pt x="177" y="960"/>
                    </a:lnTo>
                    <a:lnTo>
                      <a:pt x="154" y="974"/>
                    </a:lnTo>
                    <a:lnTo>
                      <a:pt x="132" y="986"/>
                    </a:lnTo>
                    <a:lnTo>
                      <a:pt x="114" y="996"/>
                    </a:lnTo>
                    <a:lnTo>
                      <a:pt x="98" y="1005"/>
                    </a:lnTo>
                    <a:lnTo>
                      <a:pt x="85" y="1011"/>
                    </a:lnTo>
                    <a:lnTo>
                      <a:pt x="76" y="1015"/>
                    </a:lnTo>
                    <a:lnTo>
                      <a:pt x="71" y="1016"/>
                    </a:lnTo>
                    <a:lnTo>
                      <a:pt x="0" y="939"/>
                    </a:lnTo>
                    <a:lnTo>
                      <a:pt x="5" y="932"/>
                    </a:lnTo>
                    <a:lnTo>
                      <a:pt x="14" y="927"/>
                    </a:lnTo>
                    <a:lnTo>
                      <a:pt x="28" y="923"/>
                    </a:lnTo>
                    <a:lnTo>
                      <a:pt x="42" y="919"/>
                    </a:lnTo>
                    <a:lnTo>
                      <a:pt x="57" y="916"/>
                    </a:lnTo>
                    <a:lnTo>
                      <a:pt x="72" y="913"/>
                    </a:lnTo>
                    <a:lnTo>
                      <a:pt x="85" y="911"/>
                    </a:lnTo>
                    <a:lnTo>
                      <a:pt x="94" y="910"/>
                    </a:lnTo>
                    <a:lnTo>
                      <a:pt x="134" y="895"/>
                    </a:lnTo>
                    <a:lnTo>
                      <a:pt x="169" y="879"/>
                    </a:lnTo>
                    <a:lnTo>
                      <a:pt x="199" y="862"/>
                    </a:lnTo>
                    <a:lnTo>
                      <a:pt x="223" y="846"/>
                    </a:lnTo>
                    <a:lnTo>
                      <a:pt x="242" y="829"/>
                    </a:lnTo>
                    <a:lnTo>
                      <a:pt x="258" y="815"/>
                    </a:lnTo>
                    <a:lnTo>
                      <a:pt x="269" y="802"/>
                    </a:lnTo>
                    <a:lnTo>
                      <a:pt x="277" y="792"/>
                    </a:lnTo>
                    <a:lnTo>
                      <a:pt x="281" y="786"/>
                    </a:lnTo>
                    <a:lnTo>
                      <a:pt x="282" y="784"/>
                    </a:lnTo>
                    <a:lnTo>
                      <a:pt x="289" y="773"/>
                    </a:lnTo>
                    <a:lnTo>
                      <a:pt x="295" y="761"/>
                    </a:lnTo>
                    <a:lnTo>
                      <a:pt x="301" y="748"/>
                    </a:lnTo>
                    <a:lnTo>
                      <a:pt x="306" y="734"/>
                    </a:lnTo>
                    <a:lnTo>
                      <a:pt x="309" y="717"/>
                    </a:lnTo>
                    <a:lnTo>
                      <a:pt x="310" y="700"/>
                    </a:lnTo>
                    <a:lnTo>
                      <a:pt x="308" y="681"/>
                    </a:lnTo>
                    <a:lnTo>
                      <a:pt x="302" y="660"/>
                    </a:lnTo>
                    <a:lnTo>
                      <a:pt x="295" y="639"/>
                    </a:lnTo>
                    <a:lnTo>
                      <a:pt x="283" y="616"/>
                    </a:lnTo>
                    <a:lnTo>
                      <a:pt x="268" y="590"/>
                    </a:lnTo>
                    <a:lnTo>
                      <a:pt x="248" y="564"/>
                    </a:lnTo>
                    <a:lnTo>
                      <a:pt x="222" y="535"/>
                    </a:lnTo>
                    <a:lnTo>
                      <a:pt x="192" y="505"/>
                    </a:lnTo>
                    <a:lnTo>
                      <a:pt x="155" y="473"/>
                    </a:lnTo>
                    <a:lnTo>
                      <a:pt x="118" y="441"/>
                    </a:lnTo>
                    <a:lnTo>
                      <a:pt x="87" y="407"/>
                    </a:lnTo>
                    <a:lnTo>
                      <a:pt x="60" y="373"/>
                    </a:lnTo>
                    <a:lnTo>
                      <a:pt x="39" y="340"/>
                    </a:lnTo>
                    <a:lnTo>
                      <a:pt x="24" y="306"/>
                    </a:lnTo>
                    <a:lnTo>
                      <a:pt x="12" y="272"/>
                    </a:lnTo>
                    <a:lnTo>
                      <a:pt x="7" y="239"/>
                    </a:lnTo>
                    <a:lnTo>
                      <a:pt x="8" y="206"/>
                    </a:lnTo>
                    <a:lnTo>
                      <a:pt x="14" y="175"/>
                    </a:lnTo>
                    <a:lnTo>
                      <a:pt x="27" y="144"/>
                    </a:lnTo>
                    <a:lnTo>
                      <a:pt x="44" y="115"/>
                    </a:lnTo>
                    <a:lnTo>
                      <a:pt x="67" y="86"/>
                    </a:lnTo>
                    <a:lnTo>
                      <a:pt x="94" y="62"/>
                    </a:lnTo>
                    <a:lnTo>
                      <a:pt x="123" y="41"/>
                    </a:lnTo>
                    <a:lnTo>
                      <a:pt x="156" y="25"/>
                    </a:lnTo>
                    <a:lnTo>
                      <a:pt x="190" y="13"/>
                    </a:lnTo>
                    <a:lnTo>
                      <a:pt x="227" y="4"/>
                    </a:lnTo>
                    <a:lnTo>
                      <a:pt x="267" y="0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60" name="Freeform 21"/>
              <p:cNvSpPr>
                <a:spLocks/>
              </p:cNvSpPr>
              <p:nvPr/>
            </p:nvSpPr>
            <p:spPr bwMode="auto">
              <a:xfrm>
                <a:off x="4211638" y="1727200"/>
                <a:ext cx="41275" cy="39688"/>
              </a:xfrm>
              <a:custGeom>
                <a:avLst/>
                <a:gdLst>
                  <a:gd name="T0" fmla="*/ 263 w 366"/>
                  <a:gd name="T1" fmla="*/ 0 h 351"/>
                  <a:gd name="T2" fmla="*/ 283 w 366"/>
                  <a:gd name="T3" fmla="*/ 3 h 351"/>
                  <a:gd name="T4" fmla="*/ 303 w 366"/>
                  <a:gd name="T5" fmla="*/ 11 h 351"/>
                  <a:gd name="T6" fmla="*/ 322 w 366"/>
                  <a:gd name="T7" fmla="*/ 22 h 351"/>
                  <a:gd name="T8" fmla="*/ 338 w 366"/>
                  <a:gd name="T9" fmla="*/ 37 h 351"/>
                  <a:gd name="T10" fmla="*/ 350 w 366"/>
                  <a:gd name="T11" fmla="*/ 54 h 351"/>
                  <a:gd name="T12" fmla="*/ 360 w 366"/>
                  <a:gd name="T13" fmla="*/ 75 h 351"/>
                  <a:gd name="T14" fmla="*/ 365 w 366"/>
                  <a:gd name="T15" fmla="*/ 95 h 351"/>
                  <a:gd name="T16" fmla="*/ 366 w 366"/>
                  <a:gd name="T17" fmla="*/ 115 h 351"/>
                  <a:gd name="T18" fmla="*/ 363 w 366"/>
                  <a:gd name="T19" fmla="*/ 136 h 351"/>
                  <a:gd name="T20" fmla="*/ 356 w 366"/>
                  <a:gd name="T21" fmla="*/ 156 h 351"/>
                  <a:gd name="T22" fmla="*/ 344 w 366"/>
                  <a:gd name="T23" fmla="*/ 175 h 351"/>
                  <a:gd name="T24" fmla="*/ 330 w 366"/>
                  <a:gd name="T25" fmla="*/ 191 h 351"/>
                  <a:gd name="T26" fmla="*/ 182 w 366"/>
                  <a:gd name="T27" fmla="*/ 323 h 351"/>
                  <a:gd name="T28" fmla="*/ 164 w 366"/>
                  <a:gd name="T29" fmla="*/ 336 h 351"/>
                  <a:gd name="T30" fmla="*/ 145 w 366"/>
                  <a:gd name="T31" fmla="*/ 346 h 351"/>
                  <a:gd name="T32" fmla="*/ 124 w 366"/>
                  <a:gd name="T33" fmla="*/ 351 h 351"/>
                  <a:gd name="T34" fmla="*/ 103 w 366"/>
                  <a:gd name="T35" fmla="*/ 351 h 351"/>
                  <a:gd name="T36" fmla="*/ 83 w 366"/>
                  <a:gd name="T37" fmla="*/ 348 h 351"/>
                  <a:gd name="T38" fmla="*/ 63 w 366"/>
                  <a:gd name="T39" fmla="*/ 340 h 351"/>
                  <a:gd name="T40" fmla="*/ 44 w 366"/>
                  <a:gd name="T41" fmla="*/ 330 h 351"/>
                  <a:gd name="T42" fmla="*/ 28 w 366"/>
                  <a:gd name="T43" fmla="*/ 315 h 351"/>
                  <a:gd name="T44" fmla="*/ 15 w 366"/>
                  <a:gd name="T45" fmla="*/ 297 h 351"/>
                  <a:gd name="T46" fmla="*/ 6 w 366"/>
                  <a:gd name="T47" fmla="*/ 277 h 351"/>
                  <a:gd name="T48" fmla="*/ 1 w 366"/>
                  <a:gd name="T49" fmla="*/ 257 h 351"/>
                  <a:gd name="T50" fmla="*/ 0 w 366"/>
                  <a:gd name="T51" fmla="*/ 236 h 351"/>
                  <a:gd name="T52" fmla="*/ 3 w 366"/>
                  <a:gd name="T53" fmla="*/ 215 h 351"/>
                  <a:gd name="T54" fmla="*/ 10 w 366"/>
                  <a:gd name="T55" fmla="*/ 196 h 351"/>
                  <a:gd name="T56" fmla="*/ 22 w 366"/>
                  <a:gd name="T57" fmla="*/ 178 h 351"/>
                  <a:gd name="T58" fmla="*/ 37 w 366"/>
                  <a:gd name="T59" fmla="*/ 161 h 351"/>
                  <a:gd name="T60" fmla="*/ 183 w 366"/>
                  <a:gd name="T61" fmla="*/ 29 h 351"/>
                  <a:gd name="T62" fmla="*/ 202 w 366"/>
                  <a:gd name="T63" fmla="*/ 16 h 351"/>
                  <a:gd name="T64" fmla="*/ 221 w 366"/>
                  <a:gd name="T65" fmla="*/ 7 h 351"/>
                  <a:gd name="T66" fmla="*/ 241 w 366"/>
                  <a:gd name="T67" fmla="*/ 1 h 351"/>
                  <a:gd name="T68" fmla="*/ 263 w 366"/>
                  <a:gd name="T6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6" h="351">
                    <a:moveTo>
                      <a:pt x="263" y="0"/>
                    </a:moveTo>
                    <a:lnTo>
                      <a:pt x="283" y="3"/>
                    </a:lnTo>
                    <a:lnTo>
                      <a:pt x="303" y="11"/>
                    </a:lnTo>
                    <a:lnTo>
                      <a:pt x="322" y="22"/>
                    </a:lnTo>
                    <a:lnTo>
                      <a:pt x="338" y="37"/>
                    </a:lnTo>
                    <a:lnTo>
                      <a:pt x="350" y="54"/>
                    </a:lnTo>
                    <a:lnTo>
                      <a:pt x="360" y="75"/>
                    </a:lnTo>
                    <a:lnTo>
                      <a:pt x="365" y="95"/>
                    </a:lnTo>
                    <a:lnTo>
                      <a:pt x="366" y="115"/>
                    </a:lnTo>
                    <a:lnTo>
                      <a:pt x="363" y="136"/>
                    </a:lnTo>
                    <a:lnTo>
                      <a:pt x="356" y="156"/>
                    </a:lnTo>
                    <a:lnTo>
                      <a:pt x="344" y="175"/>
                    </a:lnTo>
                    <a:lnTo>
                      <a:pt x="330" y="191"/>
                    </a:lnTo>
                    <a:lnTo>
                      <a:pt x="182" y="323"/>
                    </a:lnTo>
                    <a:lnTo>
                      <a:pt x="164" y="336"/>
                    </a:lnTo>
                    <a:lnTo>
                      <a:pt x="145" y="346"/>
                    </a:lnTo>
                    <a:lnTo>
                      <a:pt x="124" y="351"/>
                    </a:lnTo>
                    <a:lnTo>
                      <a:pt x="103" y="351"/>
                    </a:lnTo>
                    <a:lnTo>
                      <a:pt x="83" y="348"/>
                    </a:lnTo>
                    <a:lnTo>
                      <a:pt x="63" y="340"/>
                    </a:lnTo>
                    <a:lnTo>
                      <a:pt x="44" y="330"/>
                    </a:lnTo>
                    <a:lnTo>
                      <a:pt x="28" y="315"/>
                    </a:lnTo>
                    <a:lnTo>
                      <a:pt x="15" y="297"/>
                    </a:lnTo>
                    <a:lnTo>
                      <a:pt x="6" y="277"/>
                    </a:lnTo>
                    <a:lnTo>
                      <a:pt x="1" y="257"/>
                    </a:lnTo>
                    <a:lnTo>
                      <a:pt x="0" y="236"/>
                    </a:lnTo>
                    <a:lnTo>
                      <a:pt x="3" y="215"/>
                    </a:lnTo>
                    <a:lnTo>
                      <a:pt x="10" y="196"/>
                    </a:lnTo>
                    <a:lnTo>
                      <a:pt x="22" y="178"/>
                    </a:lnTo>
                    <a:lnTo>
                      <a:pt x="37" y="161"/>
                    </a:lnTo>
                    <a:lnTo>
                      <a:pt x="183" y="29"/>
                    </a:lnTo>
                    <a:lnTo>
                      <a:pt x="202" y="16"/>
                    </a:lnTo>
                    <a:lnTo>
                      <a:pt x="221" y="7"/>
                    </a:lnTo>
                    <a:lnTo>
                      <a:pt x="241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  <a:latin typeface="+mj-lt"/>
                </a:endParaRPr>
              </a:p>
            </p:txBody>
          </p:sp>
        </p:grpSp>
      </p:grpSp>
      <p:sp>
        <p:nvSpPr>
          <p:cNvPr id="61" name="직사각형 60"/>
          <p:cNvSpPr/>
          <p:nvPr/>
        </p:nvSpPr>
        <p:spPr>
          <a:xfrm>
            <a:off x="2380035" y="2234721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Enjoy your stylish business and campus life with BIZCAM </a:t>
            </a:r>
          </a:p>
        </p:txBody>
      </p:sp>
      <p:grpSp>
        <p:nvGrpSpPr>
          <p:cNvPr id="62" name="그룹 61"/>
          <p:cNvGrpSpPr/>
          <p:nvPr/>
        </p:nvGrpSpPr>
        <p:grpSpPr>
          <a:xfrm>
            <a:off x="1799328" y="3364671"/>
            <a:ext cx="439763" cy="439763"/>
            <a:chOff x="4383803" y="3944581"/>
            <a:chExt cx="863816" cy="863816"/>
          </a:xfrm>
        </p:grpSpPr>
        <p:sp>
          <p:nvSpPr>
            <p:cNvPr id="63" name="타원 62"/>
            <p:cNvSpPr/>
            <p:nvPr/>
          </p:nvSpPr>
          <p:spPr>
            <a:xfrm>
              <a:off x="4383803" y="3944581"/>
              <a:ext cx="863816" cy="8638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64" name="Freeform 11"/>
            <p:cNvSpPr>
              <a:spLocks noEditPoints="1"/>
            </p:cNvSpPr>
            <p:nvPr/>
          </p:nvSpPr>
          <p:spPr bwMode="auto">
            <a:xfrm>
              <a:off x="4667916" y="4195034"/>
              <a:ext cx="295593" cy="362906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j-lt"/>
              </a:endParaRPr>
            </a:p>
          </p:txBody>
        </p:sp>
      </p:grpSp>
      <p:sp>
        <p:nvSpPr>
          <p:cNvPr id="65" name="직사각형 64"/>
          <p:cNvSpPr/>
          <p:nvPr/>
        </p:nvSpPr>
        <p:spPr>
          <a:xfrm>
            <a:off x="2376783" y="3333608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Enjoy your stylish business and campus life with BIZCAM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958977" y="1305425"/>
            <a:ext cx="4285895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PowerPoint is a computer program created by Microsoft Office</a:t>
            </a:r>
          </a:p>
          <a:p>
            <a:pPr algn="just">
              <a:lnSpc>
                <a:spcPct val="150000"/>
              </a:lnSpc>
            </a:pP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Microsoft Office PowerPoint is the presentation program </a:t>
            </a:r>
          </a:p>
          <a:p>
            <a:pPr algn="just">
              <a:lnSpc>
                <a:spcPct val="150000"/>
              </a:lnSpc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used the most in the world.</a:t>
            </a:r>
          </a:p>
          <a:p>
            <a:pPr algn="just">
              <a:lnSpc>
                <a:spcPct val="150000"/>
              </a:lnSpc>
            </a:pP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84059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55666" y="238380"/>
            <a:ext cx="11177155" cy="6369777"/>
            <a:chOff x="876300" y="368300"/>
            <a:chExt cx="10629900" cy="6057900"/>
          </a:xfrm>
          <a:solidFill>
            <a:srgbClr val="64504F"/>
          </a:solidFill>
        </p:grpSpPr>
        <p:sp>
          <p:nvSpPr>
            <p:cNvPr id="5" name="직사각형 4"/>
            <p:cNvSpPr/>
            <p:nvPr/>
          </p:nvSpPr>
          <p:spPr>
            <a:xfrm>
              <a:off x="6464300" y="368300"/>
              <a:ext cx="5041900" cy="6057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 rot="16200000">
              <a:off x="641350" y="603250"/>
              <a:ext cx="6057900" cy="5588000"/>
            </a:xfrm>
            <a:custGeom>
              <a:avLst/>
              <a:gdLst>
                <a:gd name="connsiteX0" fmla="*/ 6057900 w 6057900"/>
                <a:gd name="connsiteY0" fmla="*/ 546100 h 5588000"/>
                <a:gd name="connsiteX1" fmla="*/ 6057900 w 6057900"/>
                <a:gd name="connsiteY1" fmla="*/ 5588000 h 5588000"/>
                <a:gd name="connsiteX2" fmla="*/ 0 w 6057900"/>
                <a:gd name="connsiteY2" fmla="*/ 5588000 h 5588000"/>
                <a:gd name="connsiteX3" fmla="*/ 0 w 6057900"/>
                <a:gd name="connsiteY3" fmla="*/ 546100 h 5588000"/>
                <a:gd name="connsiteX4" fmla="*/ 2946400 w 6057900"/>
                <a:gd name="connsiteY4" fmla="*/ 546100 h 5588000"/>
                <a:gd name="connsiteX5" fmla="*/ 3146426 w 6057900"/>
                <a:gd name="connsiteY5" fmla="*/ 0 h 5588000"/>
                <a:gd name="connsiteX6" fmla="*/ 5857874 w 6057900"/>
                <a:gd name="connsiteY6" fmla="*/ 0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7900" h="5588000">
                  <a:moveTo>
                    <a:pt x="6057900" y="546100"/>
                  </a:moveTo>
                  <a:lnTo>
                    <a:pt x="6057900" y="5588000"/>
                  </a:lnTo>
                  <a:lnTo>
                    <a:pt x="0" y="5588000"/>
                  </a:lnTo>
                  <a:lnTo>
                    <a:pt x="0" y="546100"/>
                  </a:lnTo>
                  <a:lnTo>
                    <a:pt x="2946400" y="546100"/>
                  </a:lnTo>
                  <a:lnTo>
                    <a:pt x="3146426" y="0"/>
                  </a:lnTo>
                  <a:lnTo>
                    <a:pt x="5857874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421902" y="368300"/>
              <a:ext cx="72000" cy="6057900"/>
            </a:xfrm>
            <a:prstGeom prst="rect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409187" y="383722"/>
              <a:ext cx="36000" cy="3096078"/>
            </a:xfrm>
            <a:prstGeom prst="rect">
              <a:avLst/>
            </a:prstGeom>
            <a:solidFill>
              <a:srgbClr val="4F4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654428" y="223899"/>
            <a:ext cx="4916661" cy="6204934"/>
            <a:chOff x="6676455" y="354528"/>
            <a:chExt cx="4675932" cy="5901128"/>
          </a:xfrm>
        </p:grpSpPr>
        <p:sp>
          <p:nvSpPr>
            <p:cNvPr id="10" name="직사각형 9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295255" y="223899"/>
            <a:ext cx="4916661" cy="6204934"/>
            <a:chOff x="6676455" y="354528"/>
            <a:chExt cx="4675932" cy="590112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1" name="직사각형 30"/>
            <p:cNvSpPr/>
            <p:nvPr/>
          </p:nvSpPr>
          <p:spPr>
            <a:xfrm rot="21540000">
              <a:off x="6676455" y="638629"/>
              <a:ext cx="4617589" cy="554808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6734798" y="533399"/>
              <a:ext cx="4617589" cy="5722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7034349" y="354528"/>
              <a:ext cx="183576" cy="597972"/>
            </a:xfrm>
            <a:custGeom>
              <a:avLst/>
              <a:gdLst>
                <a:gd name="connsiteX0" fmla="*/ 189576 w 379152"/>
                <a:gd name="connsiteY0" fmla="*/ 0 h 1235034"/>
                <a:gd name="connsiteX1" fmla="*/ 379152 w 379152"/>
                <a:gd name="connsiteY1" fmla="*/ 189576 h 1235034"/>
                <a:gd name="connsiteX2" fmla="*/ 379152 w 379152"/>
                <a:gd name="connsiteY2" fmla="*/ 1045458 h 1235034"/>
                <a:gd name="connsiteX3" fmla="*/ 189576 w 379152"/>
                <a:gd name="connsiteY3" fmla="*/ 1235034 h 1235034"/>
                <a:gd name="connsiteX4" fmla="*/ 0 w 379152"/>
                <a:gd name="connsiteY4" fmla="*/ 1045458 h 1235034"/>
                <a:gd name="connsiteX5" fmla="*/ 0 w 379152"/>
                <a:gd name="connsiteY5" fmla="*/ 491878 h 1235034"/>
                <a:gd name="connsiteX6" fmla="*/ 45576 w 379152"/>
                <a:gd name="connsiteY6" fmla="*/ 491878 h 1235034"/>
                <a:gd name="connsiteX7" fmla="*/ 45576 w 379152"/>
                <a:gd name="connsiteY7" fmla="*/ 1025585 h 1235034"/>
                <a:gd name="connsiteX8" fmla="*/ 189576 w 379152"/>
                <a:gd name="connsiteY8" fmla="*/ 1169585 h 1235034"/>
                <a:gd name="connsiteX9" fmla="*/ 333576 w 379152"/>
                <a:gd name="connsiteY9" fmla="*/ 1025585 h 1235034"/>
                <a:gd name="connsiteX10" fmla="*/ 333576 w 379152"/>
                <a:gd name="connsiteY10" fmla="*/ 209448 h 1235034"/>
                <a:gd name="connsiteX11" fmla="*/ 189576 w 379152"/>
                <a:gd name="connsiteY11" fmla="*/ 65448 h 1235034"/>
                <a:gd name="connsiteX12" fmla="*/ 45576 w 379152"/>
                <a:gd name="connsiteY12" fmla="*/ 209448 h 1235034"/>
                <a:gd name="connsiteX13" fmla="*/ 45576 w 379152"/>
                <a:gd name="connsiteY13" fmla="*/ 341477 h 1235034"/>
                <a:gd name="connsiteX14" fmla="*/ 0 w 379152"/>
                <a:gd name="connsiteY14" fmla="*/ 341477 h 1235034"/>
                <a:gd name="connsiteX15" fmla="*/ 0 w 379152"/>
                <a:gd name="connsiteY15" fmla="*/ 189576 h 1235034"/>
                <a:gd name="connsiteX16" fmla="*/ 189576 w 379152"/>
                <a:gd name="connsiteY16" fmla="*/ 0 h 123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9152" h="1235034">
                  <a:moveTo>
                    <a:pt x="189576" y="0"/>
                  </a:moveTo>
                  <a:cubicBezTo>
                    <a:pt x="294276" y="0"/>
                    <a:pt x="379152" y="84876"/>
                    <a:pt x="379152" y="189576"/>
                  </a:cubicBezTo>
                  <a:lnTo>
                    <a:pt x="379152" y="1045458"/>
                  </a:lnTo>
                  <a:cubicBezTo>
                    <a:pt x="379152" y="1150158"/>
                    <a:pt x="294276" y="1235034"/>
                    <a:pt x="189576" y="1235034"/>
                  </a:cubicBezTo>
                  <a:cubicBezTo>
                    <a:pt x="84876" y="1235034"/>
                    <a:pt x="0" y="1150158"/>
                    <a:pt x="0" y="1045458"/>
                  </a:cubicBezTo>
                  <a:lnTo>
                    <a:pt x="0" y="491878"/>
                  </a:lnTo>
                  <a:lnTo>
                    <a:pt x="45576" y="491878"/>
                  </a:lnTo>
                  <a:lnTo>
                    <a:pt x="45576" y="1025585"/>
                  </a:lnTo>
                  <a:cubicBezTo>
                    <a:pt x="45576" y="1105114"/>
                    <a:pt x="110047" y="1169585"/>
                    <a:pt x="189576" y="1169585"/>
                  </a:cubicBezTo>
                  <a:cubicBezTo>
                    <a:pt x="269105" y="1169585"/>
                    <a:pt x="333576" y="1105114"/>
                    <a:pt x="333576" y="1025585"/>
                  </a:cubicBezTo>
                  <a:lnTo>
                    <a:pt x="333576" y="209448"/>
                  </a:lnTo>
                  <a:cubicBezTo>
                    <a:pt x="333576" y="129919"/>
                    <a:pt x="269105" y="65448"/>
                    <a:pt x="189576" y="65448"/>
                  </a:cubicBezTo>
                  <a:cubicBezTo>
                    <a:pt x="110047" y="65448"/>
                    <a:pt x="45576" y="129919"/>
                    <a:pt x="45576" y="209448"/>
                  </a:cubicBezTo>
                  <a:lnTo>
                    <a:pt x="45576" y="341477"/>
                  </a:lnTo>
                  <a:lnTo>
                    <a:pt x="0" y="341477"/>
                  </a:lnTo>
                  <a:lnTo>
                    <a:pt x="0" y="189576"/>
                  </a:lnTo>
                  <a:cubicBezTo>
                    <a:pt x="0" y="84876"/>
                    <a:pt x="84876" y="0"/>
                    <a:pt x="1895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 rot="5400000">
            <a:off x="270169" y="1639327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>
            <a:off x="1837483" y="1168258"/>
            <a:ext cx="439763" cy="439763"/>
            <a:chOff x="6306974" y="2436553"/>
            <a:chExt cx="865635" cy="865635"/>
          </a:xfrm>
        </p:grpSpPr>
        <p:sp>
          <p:nvSpPr>
            <p:cNvPr id="48" name="타원 47"/>
            <p:cNvSpPr/>
            <p:nvPr/>
          </p:nvSpPr>
          <p:spPr>
            <a:xfrm>
              <a:off x="6306974" y="2436553"/>
              <a:ext cx="865635" cy="865635"/>
            </a:xfrm>
            <a:prstGeom prst="ellipse">
              <a:avLst/>
            </a:prstGeom>
            <a:solidFill>
              <a:srgbClr val="F47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9" name="Group 28"/>
            <p:cNvGrpSpPr>
              <a:grpSpLocks noChangeAspect="1"/>
            </p:cNvGrpSpPr>
            <p:nvPr/>
          </p:nvGrpSpPr>
          <p:grpSpPr bwMode="auto">
            <a:xfrm>
              <a:off x="6515561" y="2673124"/>
              <a:ext cx="448462" cy="392491"/>
              <a:chOff x="496" y="4251"/>
              <a:chExt cx="641" cy="561"/>
            </a:xfrm>
            <a:solidFill>
              <a:schemeClr val="bg1"/>
            </a:solidFill>
          </p:grpSpPr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709" y="4720"/>
                <a:ext cx="88" cy="92"/>
              </a:xfrm>
              <a:custGeom>
                <a:avLst/>
                <a:gdLst>
                  <a:gd name="T0" fmla="*/ 0 w 526"/>
                  <a:gd name="T1" fmla="*/ 0 h 553"/>
                  <a:gd name="T2" fmla="*/ 526 w 526"/>
                  <a:gd name="T3" fmla="*/ 250 h 553"/>
                  <a:gd name="T4" fmla="*/ 97 w 526"/>
                  <a:gd name="T5" fmla="*/ 542 h 553"/>
                  <a:gd name="T6" fmla="*/ 81 w 526"/>
                  <a:gd name="T7" fmla="*/ 549 h 553"/>
                  <a:gd name="T8" fmla="*/ 65 w 526"/>
                  <a:gd name="T9" fmla="*/ 553 h 553"/>
                  <a:gd name="T10" fmla="*/ 49 w 526"/>
                  <a:gd name="T11" fmla="*/ 552 h 553"/>
                  <a:gd name="T12" fmla="*/ 34 w 526"/>
                  <a:gd name="T13" fmla="*/ 546 h 553"/>
                  <a:gd name="T14" fmla="*/ 20 w 526"/>
                  <a:gd name="T15" fmla="*/ 535 h 553"/>
                  <a:gd name="T16" fmla="*/ 9 w 526"/>
                  <a:gd name="T17" fmla="*/ 522 h 553"/>
                  <a:gd name="T18" fmla="*/ 2 w 526"/>
                  <a:gd name="T19" fmla="*/ 507 h 553"/>
                  <a:gd name="T20" fmla="*/ 0 w 526"/>
                  <a:gd name="T21" fmla="*/ 490 h 553"/>
                  <a:gd name="T22" fmla="*/ 0 w 526"/>
                  <a:gd name="T23" fmla="*/ 0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6" h="553">
                    <a:moveTo>
                      <a:pt x="0" y="0"/>
                    </a:moveTo>
                    <a:lnTo>
                      <a:pt x="526" y="250"/>
                    </a:lnTo>
                    <a:lnTo>
                      <a:pt x="97" y="542"/>
                    </a:lnTo>
                    <a:lnTo>
                      <a:pt x="81" y="549"/>
                    </a:lnTo>
                    <a:lnTo>
                      <a:pt x="65" y="553"/>
                    </a:lnTo>
                    <a:lnTo>
                      <a:pt x="49" y="552"/>
                    </a:lnTo>
                    <a:lnTo>
                      <a:pt x="34" y="546"/>
                    </a:lnTo>
                    <a:lnTo>
                      <a:pt x="20" y="535"/>
                    </a:lnTo>
                    <a:lnTo>
                      <a:pt x="9" y="522"/>
                    </a:lnTo>
                    <a:lnTo>
                      <a:pt x="2" y="507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496" y="4251"/>
                <a:ext cx="641" cy="530"/>
              </a:xfrm>
              <a:custGeom>
                <a:avLst/>
                <a:gdLst>
                  <a:gd name="T0" fmla="*/ 3785 w 3847"/>
                  <a:gd name="T1" fmla="*/ 0 h 3180"/>
                  <a:gd name="T2" fmla="*/ 3800 w 3847"/>
                  <a:gd name="T3" fmla="*/ 2 h 3180"/>
                  <a:gd name="T4" fmla="*/ 3814 w 3847"/>
                  <a:gd name="T5" fmla="*/ 7 h 3180"/>
                  <a:gd name="T6" fmla="*/ 3827 w 3847"/>
                  <a:gd name="T7" fmla="*/ 16 h 3180"/>
                  <a:gd name="T8" fmla="*/ 3839 w 3847"/>
                  <a:gd name="T9" fmla="*/ 31 h 3180"/>
                  <a:gd name="T10" fmla="*/ 3846 w 3847"/>
                  <a:gd name="T11" fmla="*/ 49 h 3180"/>
                  <a:gd name="T12" fmla="*/ 3847 w 3847"/>
                  <a:gd name="T13" fmla="*/ 66 h 3180"/>
                  <a:gd name="T14" fmla="*/ 3842 w 3847"/>
                  <a:gd name="T15" fmla="*/ 85 h 3180"/>
                  <a:gd name="T16" fmla="*/ 2642 w 3847"/>
                  <a:gd name="T17" fmla="*/ 3110 h 3180"/>
                  <a:gd name="T18" fmla="*/ 2631 w 3847"/>
                  <a:gd name="T19" fmla="*/ 3130 h 3180"/>
                  <a:gd name="T20" fmla="*/ 2617 w 3847"/>
                  <a:gd name="T21" fmla="*/ 3147 h 3180"/>
                  <a:gd name="T22" fmla="*/ 2600 w 3847"/>
                  <a:gd name="T23" fmla="*/ 3161 h 3180"/>
                  <a:gd name="T24" fmla="*/ 2579 w 3847"/>
                  <a:gd name="T25" fmla="*/ 3172 h 3180"/>
                  <a:gd name="T26" fmla="*/ 2559 w 3847"/>
                  <a:gd name="T27" fmla="*/ 3178 h 3180"/>
                  <a:gd name="T28" fmla="*/ 2539 w 3847"/>
                  <a:gd name="T29" fmla="*/ 3180 h 3180"/>
                  <a:gd name="T30" fmla="*/ 2514 w 3847"/>
                  <a:gd name="T31" fmla="*/ 3177 h 3180"/>
                  <a:gd name="T32" fmla="*/ 2491 w 3847"/>
                  <a:gd name="T33" fmla="*/ 3168 h 3180"/>
                  <a:gd name="T34" fmla="*/ 1278 w 3847"/>
                  <a:gd name="T35" fmla="*/ 2591 h 3180"/>
                  <a:gd name="T36" fmla="*/ 2984 w 3847"/>
                  <a:gd name="T37" fmla="*/ 878 h 3180"/>
                  <a:gd name="T38" fmla="*/ 1036 w 3847"/>
                  <a:gd name="T39" fmla="*/ 2477 h 3180"/>
                  <a:gd name="T40" fmla="*/ 63 w 3847"/>
                  <a:gd name="T41" fmla="*/ 2014 h 3180"/>
                  <a:gd name="T42" fmla="*/ 42 w 3847"/>
                  <a:gd name="T43" fmla="*/ 2000 h 3180"/>
                  <a:gd name="T44" fmla="*/ 24 w 3847"/>
                  <a:gd name="T45" fmla="*/ 1983 h 3180"/>
                  <a:gd name="T46" fmla="*/ 11 w 3847"/>
                  <a:gd name="T47" fmla="*/ 1963 h 3180"/>
                  <a:gd name="T48" fmla="*/ 3 w 3847"/>
                  <a:gd name="T49" fmla="*/ 1940 h 3180"/>
                  <a:gd name="T50" fmla="*/ 0 w 3847"/>
                  <a:gd name="T51" fmla="*/ 1915 h 3180"/>
                  <a:gd name="T52" fmla="*/ 2 w 3847"/>
                  <a:gd name="T53" fmla="*/ 1891 h 3180"/>
                  <a:gd name="T54" fmla="*/ 10 w 3847"/>
                  <a:gd name="T55" fmla="*/ 1867 h 3180"/>
                  <a:gd name="T56" fmla="*/ 23 w 3847"/>
                  <a:gd name="T57" fmla="*/ 1846 h 3180"/>
                  <a:gd name="T58" fmla="*/ 41 w 3847"/>
                  <a:gd name="T59" fmla="*/ 1829 h 3180"/>
                  <a:gd name="T60" fmla="*/ 62 w 3847"/>
                  <a:gd name="T61" fmla="*/ 1816 h 3180"/>
                  <a:gd name="T62" fmla="*/ 3757 w 3847"/>
                  <a:gd name="T63" fmla="*/ 5 h 3180"/>
                  <a:gd name="T64" fmla="*/ 3771 w 3847"/>
                  <a:gd name="T65" fmla="*/ 1 h 3180"/>
                  <a:gd name="T66" fmla="*/ 3785 w 3847"/>
                  <a:gd name="T67" fmla="*/ 0 h 3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7" h="3180">
                    <a:moveTo>
                      <a:pt x="3785" y="0"/>
                    </a:moveTo>
                    <a:lnTo>
                      <a:pt x="3800" y="2"/>
                    </a:lnTo>
                    <a:lnTo>
                      <a:pt x="3814" y="7"/>
                    </a:lnTo>
                    <a:lnTo>
                      <a:pt x="3827" y="16"/>
                    </a:lnTo>
                    <a:lnTo>
                      <a:pt x="3839" y="31"/>
                    </a:lnTo>
                    <a:lnTo>
                      <a:pt x="3846" y="49"/>
                    </a:lnTo>
                    <a:lnTo>
                      <a:pt x="3847" y="66"/>
                    </a:lnTo>
                    <a:lnTo>
                      <a:pt x="3842" y="85"/>
                    </a:lnTo>
                    <a:lnTo>
                      <a:pt x="2642" y="3110"/>
                    </a:lnTo>
                    <a:lnTo>
                      <a:pt x="2631" y="3130"/>
                    </a:lnTo>
                    <a:lnTo>
                      <a:pt x="2617" y="3147"/>
                    </a:lnTo>
                    <a:lnTo>
                      <a:pt x="2600" y="3161"/>
                    </a:lnTo>
                    <a:lnTo>
                      <a:pt x="2579" y="3172"/>
                    </a:lnTo>
                    <a:lnTo>
                      <a:pt x="2559" y="3178"/>
                    </a:lnTo>
                    <a:lnTo>
                      <a:pt x="2539" y="3180"/>
                    </a:lnTo>
                    <a:lnTo>
                      <a:pt x="2514" y="3177"/>
                    </a:lnTo>
                    <a:lnTo>
                      <a:pt x="2491" y="3168"/>
                    </a:lnTo>
                    <a:lnTo>
                      <a:pt x="1278" y="2591"/>
                    </a:lnTo>
                    <a:lnTo>
                      <a:pt x="2984" y="878"/>
                    </a:lnTo>
                    <a:lnTo>
                      <a:pt x="1036" y="2477"/>
                    </a:lnTo>
                    <a:lnTo>
                      <a:pt x="63" y="2014"/>
                    </a:lnTo>
                    <a:lnTo>
                      <a:pt x="42" y="2000"/>
                    </a:lnTo>
                    <a:lnTo>
                      <a:pt x="24" y="1983"/>
                    </a:lnTo>
                    <a:lnTo>
                      <a:pt x="11" y="1963"/>
                    </a:lnTo>
                    <a:lnTo>
                      <a:pt x="3" y="1940"/>
                    </a:lnTo>
                    <a:lnTo>
                      <a:pt x="0" y="1915"/>
                    </a:lnTo>
                    <a:lnTo>
                      <a:pt x="2" y="1891"/>
                    </a:lnTo>
                    <a:lnTo>
                      <a:pt x="10" y="1867"/>
                    </a:lnTo>
                    <a:lnTo>
                      <a:pt x="23" y="1846"/>
                    </a:lnTo>
                    <a:lnTo>
                      <a:pt x="41" y="1829"/>
                    </a:lnTo>
                    <a:lnTo>
                      <a:pt x="62" y="1816"/>
                    </a:lnTo>
                    <a:lnTo>
                      <a:pt x="3757" y="5"/>
                    </a:lnTo>
                    <a:lnTo>
                      <a:pt x="3771" y="1"/>
                    </a:lnTo>
                    <a:lnTo>
                      <a:pt x="37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2" name="직사각형 51"/>
          <p:cNvSpPr/>
          <p:nvPr/>
        </p:nvSpPr>
        <p:spPr>
          <a:xfrm>
            <a:off x="2382360" y="1102182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53" name="그룹 52"/>
          <p:cNvGrpSpPr/>
          <p:nvPr/>
        </p:nvGrpSpPr>
        <p:grpSpPr>
          <a:xfrm>
            <a:off x="1798684" y="2258728"/>
            <a:ext cx="439763" cy="439763"/>
            <a:chOff x="6263809" y="3682107"/>
            <a:chExt cx="865635" cy="865635"/>
          </a:xfrm>
        </p:grpSpPr>
        <p:sp>
          <p:nvSpPr>
            <p:cNvPr id="54" name="타원 53"/>
            <p:cNvSpPr/>
            <p:nvPr/>
          </p:nvSpPr>
          <p:spPr>
            <a:xfrm>
              <a:off x="6263809" y="3682107"/>
              <a:ext cx="865635" cy="865635"/>
            </a:xfrm>
            <a:prstGeom prst="ellipse">
              <a:avLst/>
            </a:prstGeom>
            <a:solidFill>
              <a:srgbClr val="FCAF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55" name="그룹 54"/>
            <p:cNvGrpSpPr/>
            <p:nvPr/>
          </p:nvGrpSpPr>
          <p:grpSpPr>
            <a:xfrm>
              <a:off x="6476687" y="3871149"/>
              <a:ext cx="439877" cy="487550"/>
              <a:chOff x="4006850" y="1601788"/>
              <a:chExt cx="322263" cy="357188"/>
            </a:xfrm>
            <a:solidFill>
              <a:schemeClr val="bg1"/>
            </a:solidFill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25913" y="1674813"/>
                <a:ext cx="141288" cy="109538"/>
              </a:xfrm>
              <a:custGeom>
                <a:avLst/>
                <a:gdLst>
                  <a:gd name="T0" fmla="*/ 680 w 1255"/>
                  <a:gd name="T1" fmla="*/ 0 h 963"/>
                  <a:gd name="T2" fmla="*/ 736 w 1255"/>
                  <a:gd name="T3" fmla="*/ 1 h 963"/>
                  <a:gd name="T4" fmla="*/ 793 w 1255"/>
                  <a:gd name="T5" fmla="*/ 6 h 963"/>
                  <a:gd name="T6" fmla="*/ 849 w 1255"/>
                  <a:gd name="T7" fmla="*/ 17 h 963"/>
                  <a:gd name="T8" fmla="*/ 904 w 1255"/>
                  <a:gd name="T9" fmla="*/ 32 h 963"/>
                  <a:gd name="T10" fmla="*/ 958 w 1255"/>
                  <a:gd name="T11" fmla="*/ 52 h 963"/>
                  <a:gd name="T12" fmla="*/ 1010 w 1255"/>
                  <a:gd name="T13" fmla="*/ 77 h 963"/>
                  <a:gd name="T14" fmla="*/ 1060 w 1255"/>
                  <a:gd name="T15" fmla="*/ 105 h 963"/>
                  <a:gd name="T16" fmla="*/ 1107 w 1255"/>
                  <a:gd name="T17" fmla="*/ 140 h 963"/>
                  <a:gd name="T18" fmla="*/ 1153 w 1255"/>
                  <a:gd name="T19" fmla="*/ 178 h 963"/>
                  <a:gd name="T20" fmla="*/ 1195 w 1255"/>
                  <a:gd name="T21" fmla="*/ 221 h 963"/>
                  <a:gd name="T22" fmla="*/ 1255 w 1255"/>
                  <a:gd name="T23" fmla="*/ 287 h 963"/>
                  <a:gd name="T24" fmla="*/ 1116 w 1255"/>
                  <a:gd name="T25" fmla="*/ 413 h 963"/>
                  <a:gd name="T26" fmla="*/ 1093 w 1255"/>
                  <a:gd name="T27" fmla="*/ 391 h 963"/>
                  <a:gd name="T28" fmla="*/ 1070 w 1255"/>
                  <a:gd name="T29" fmla="*/ 375 h 963"/>
                  <a:gd name="T30" fmla="*/ 1045 w 1255"/>
                  <a:gd name="T31" fmla="*/ 364 h 963"/>
                  <a:gd name="T32" fmla="*/ 1021 w 1255"/>
                  <a:gd name="T33" fmla="*/ 357 h 963"/>
                  <a:gd name="T34" fmla="*/ 997 w 1255"/>
                  <a:gd name="T35" fmla="*/ 354 h 963"/>
                  <a:gd name="T36" fmla="*/ 974 w 1255"/>
                  <a:gd name="T37" fmla="*/ 354 h 963"/>
                  <a:gd name="T38" fmla="*/ 952 w 1255"/>
                  <a:gd name="T39" fmla="*/ 356 h 963"/>
                  <a:gd name="T40" fmla="*/ 930 w 1255"/>
                  <a:gd name="T41" fmla="*/ 361 h 963"/>
                  <a:gd name="T42" fmla="*/ 911 w 1255"/>
                  <a:gd name="T43" fmla="*/ 367 h 963"/>
                  <a:gd name="T44" fmla="*/ 894 w 1255"/>
                  <a:gd name="T45" fmla="*/ 373 h 963"/>
                  <a:gd name="T46" fmla="*/ 878 w 1255"/>
                  <a:gd name="T47" fmla="*/ 380 h 963"/>
                  <a:gd name="T48" fmla="*/ 866 w 1255"/>
                  <a:gd name="T49" fmla="*/ 386 h 963"/>
                  <a:gd name="T50" fmla="*/ 857 w 1255"/>
                  <a:gd name="T51" fmla="*/ 391 h 963"/>
                  <a:gd name="T52" fmla="*/ 851 w 1255"/>
                  <a:gd name="T53" fmla="*/ 395 h 963"/>
                  <a:gd name="T54" fmla="*/ 849 w 1255"/>
                  <a:gd name="T55" fmla="*/ 396 h 963"/>
                  <a:gd name="T56" fmla="*/ 699 w 1255"/>
                  <a:gd name="T57" fmla="*/ 532 h 963"/>
                  <a:gd name="T58" fmla="*/ 676 w 1255"/>
                  <a:gd name="T59" fmla="*/ 556 h 963"/>
                  <a:gd name="T60" fmla="*/ 657 w 1255"/>
                  <a:gd name="T61" fmla="*/ 581 h 963"/>
                  <a:gd name="T62" fmla="*/ 645 w 1255"/>
                  <a:gd name="T63" fmla="*/ 605 h 963"/>
                  <a:gd name="T64" fmla="*/ 638 w 1255"/>
                  <a:gd name="T65" fmla="*/ 631 h 963"/>
                  <a:gd name="T66" fmla="*/ 635 w 1255"/>
                  <a:gd name="T67" fmla="*/ 654 h 963"/>
                  <a:gd name="T68" fmla="*/ 635 w 1255"/>
                  <a:gd name="T69" fmla="*/ 677 h 963"/>
                  <a:gd name="T70" fmla="*/ 638 w 1255"/>
                  <a:gd name="T71" fmla="*/ 700 h 963"/>
                  <a:gd name="T72" fmla="*/ 643 w 1255"/>
                  <a:gd name="T73" fmla="*/ 720 h 963"/>
                  <a:gd name="T74" fmla="*/ 650 w 1255"/>
                  <a:gd name="T75" fmla="*/ 739 h 963"/>
                  <a:gd name="T76" fmla="*/ 657 w 1255"/>
                  <a:gd name="T77" fmla="*/ 757 h 963"/>
                  <a:gd name="T78" fmla="*/ 666 w 1255"/>
                  <a:gd name="T79" fmla="*/ 771 h 963"/>
                  <a:gd name="T80" fmla="*/ 673 w 1255"/>
                  <a:gd name="T81" fmla="*/ 783 h 963"/>
                  <a:gd name="T82" fmla="*/ 679 w 1255"/>
                  <a:gd name="T83" fmla="*/ 792 h 963"/>
                  <a:gd name="T84" fmla="*/ 684 w 1255"/>
                  <a:gd name="T85" fmla="*/ 799 h 963"/>
                  <a:gd name="T86" fmla="*/ 686 w 1255"/>
                  <a:gd name="T87" fmla="*/ 802 h 963"/>
                  <a:gd name="T88" fmla="*/ 505 w 1255"/>
                  <a:gd name="T89" fmla="*/ 963 h 963"/>
                  <a:gd name="T90" fmla="*/ 0 w 1255"/>
                  <a:gd name="T91" fmla="*/ 400 h 963"/>
                  <a:gd name="T92" fmla="*/ 255 w 1255"/>
                  <a:gd name="T93" fmla="*/ 170 h 963"/>
                  <a:gd name="T94" fmla="*/ 302 w 1255"/>
                  <a:gd name="T95" fmla="*/ 133 h 963"/>
                  <a:gd name="T96" fmla="*/ 352 w 1255"/>
                  <a:gd name="T97" fmla="*/ 99 h 963"/>
                  <a:gd name="T98" fmla="*/ 403 w 1255"/>
                  <a:gd name="T99" fmla="*/ 71 h 963"/>
                  <a:gd name="T100" fmla="*/ 457 w 1255"/>
                  <a:gd name="T101" fmla="*/ 46 h 963"/>
                  <a:gd name="T102" fmla="*/ 511 w 1255"/>
                  <a:gd name="T103" fmla="*/ 28 h 963"/>
                  <a:gd name="T104" fmla="*/ 567 w 1255"/>
                  <a:gd name="T105" fmla="*/ 13 h 963"/>
                  <a:gd name="T106" fmla="*/ 623 w 1255"/>
                  <a:gd name="T107" fmla="*/ 4 h 963"/>
                  <a:gd name="T108" fmla="*/ 680 w 1255"/>
                  <a:gd name="T109" fmla="*/ 0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5" h="963">
                    <a:moveTo>
                      <a:pt x="680" y="0"/>
                    </a:moveTo>
                    <a:lnTo>
                      <a:pt x="736" y="1"/>
                    </a:lnTo>
                    <a:lnTo>
                      <a:pt x="793" y="6"/>
                    </a:lnTo>
                    <a:lnTo>
                      <a:pt x="849" y="17"/>
                    </a:lnTo>
                    <a:lnTo>
                      <a:pt x="904" y="32"/>
                    </a:lnTo>
                    <a:lnTo>
                      <a:pt x="958" y="52"/>
                    </a:lnTo>
                    <a:lnTo>
                      <a:pt x="1010" y="77"/>
                    </a:lnTo>
                    <a:lnTo>
                      <a:pt x="1060" y="105"/>
                    </a:lnTo>
                    <a:lnTo>
                      <a:pt x="1107" y="140"/>
                    </a:lnTo>
                    <a:lnTo>
                      <a:pt x="1153" y="178"/>
                    </a:lnTo>
                    <a:lnTo>
                      <a:pt x="1195" y="221"/>
                    </a:lnTo>
                    <a:lnTo>
                      <a:pt x="1255" y="287"/>
                    </a:lnTo>
                    <a:lnTo>
                      <a:pt x="1116" y="413"/>
                    </a:lnTo>
                    <a:lnTo>
                      <a:pt x="1093" y="391"/>
                    </a:lnTo>
                    <a:lnTo>
                      <a:pt x="1070" y="375"/>
                    </a:lnTo>
                    <a:lnTo>
                      <a:pt x="1045" y="364"/>
                    </a:lnTo>
                    <a:lnTo>
                      <a:pt x="1021" y="357"/>
                    </a:lnTo>
                    <a:lnTo>
                      <a:pt x="997" y="354"/>
                    </a:lnTo>
                    <a:lnTo>
                      <a:pt x="974" y="354"/>
                    </a:lnTo>
                    <a:lnTo>
                      <a:pt x="952" y="356"/>
                    </a:lnTo>
                    <a:lnTo>
                      <a:pt x="930" y="361"/>
                    </a:lnTo>
                    <a:lnTo>
                      <a:pt x="911" y="367"/>
                    </a:lnTo>
                    <a:lnTo>
                      <a:pt x="894" y="373"/>
                    </a:lnTo>
                    <a:lnTo>
                      <a:pt x="878" y="380"/>
                    </a:lnTo>
                    <a:lnTo>
                      <a:pt x="866" y="386"/>
                    </a:lnTo>
                    <a:lnTo>
                      <a:pt x="857" y="391"/>
                    </a:lnTo>
                    <a:lnTo>
                      <a:pt x="851" y="395"/>
                    </a:lnTo>
                    <a:lnTo>
                      <a:pt x="849" y="396"/>
                    </a:lnTo>
                    <a:lnTo>
                      <a:pt x="699" y="532"/>
                    </a:lnTo>
                    <a:lnTo>
                      <a:pt x="676" y="556"/>
                    </a:lnTo>
                    <a:lnTo>
                      <a:pt x="657" y="581"/>
                    </a:lnTo>
                    <a:lnTo>
                      <a:pt x="645" y="605"/>
                    </a:lnTo>
                    <a:lnTo>
                      <a:pt x="638" y="631"/>
                    </a:lnTo>
                    <a:lnTo>
                      <a:pt x="635" y="654"/>
                    </a:lnTo>
                    <a:lnTo>
                      <a:pt x="635" y="677"/>
                    </a:lnTo>
                    <a:lnTo>
                      <a:pt x="638" y="700"/>
                    </a:lnTo>
                    <a:lnTo>
                      <a:pt x="643" y="720"/>
                    </a:lnTo>
                    <a:lnTo>
                      <a:pt x="650" y="739"/>
                    </a:lnTo>
                    <a:lnTo>
                      <a:pt x="657" y="757"/>
                    </a:lnTo>
                    <a:lnTo>
                      <a:pt x="666" y="771"/>
                    </a:lnTo>
                    <a:lnTo>
                      <a:pt x="673" y="783"/>
                    </a:lnTo>
                    <a:lnTo>
                      <a:pt x="679" y="792"/>
                    </a:lnTo>
                    <a:lnTo>
                      <a:pt x="684" y="799"/>
                    </a:lnTo>
                    <a:lnTo>
                      <a:pt x="686" y="802"/>
                    </a:lnTo>
                    <a:lnTo>
                      <a:pt x="505" y="963"/>
                    </a:lnTo>
                    <a:lnTo>
                      <a:pt x="0" y="400"/>
                    </a:lnTo>
                    <a:lnTo>
                      <a:pt x="255" y="170"/>
                    </a:lnTo>
                    <a:lnTo>
                      <a:pt x="302" y="133"/>
                    </a:lnTo>
                    <a:lnTo>
                      <a:pt x="352" y="99"/>
                    </a:lnTo>
                    <a:lnTo>
                      <a:pt x="403" y="71"/>
                    </a:lnTo>
                    <a:lnTo>
                      <a:pt x="457" y="46"/>
                    </a:lnTo>
                    <a:lnTo>
                      <a:pt x="511" y="28"/>
                    </a:lnTo>
                    <a:lnTo>
                      <a:pt x="567" y="13"/>
                    </a:lnTo>
                    <a:lnTo>
                      <a:pt x="623" y="4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006850" y="1725613"/>
                <a:ext cx="234950" cy="233363"/>
              </a:xfrm>
              <a:custGeom>
                <a:avLst/>
                <a:gdLst>
                  <a:gd name="T0" fmla="*/ 992 w 2072"/>
                  <a:gd name="T1" fmla="*/ 0 h 2058"/>
                  <a:gd name="T2" fmla="*/ 2072 w 2072"/>
                  <a:gd name="T3" fmla="*/ 1204 h 2058"/>
                  <a:gd name="T4" fmla="*/ 1350 w 2072"/>
                  <a:gd name="T5" fmla="*/ 1852 h 2058"/>
                  <a:gd name="T6" fmla="*/ 1309 w 2072"/>
                  <a:gd name="T7" fmla="*/ 1886 h 2058"/>
                  <a:gd name="T8" fmla="*/ 1266 w 2072"/>
                  <a:gd name="T9" fmla="*/ 1916 h 2058"/>
                  <a:gd name="T10" fmla="*/ 1220 w 2072"/>
                  <a:gd name="T11" fmla="*/ 1945 h 2058"/>
                  <a:gd name="T12" fmla="*/ 1172 w 2072"/>
                  <a:gd name="T13" fmla="*/ 1970 h 2058"/>
                  <a:gd name="T14" fmla="*/ 1122 w 2072"/>
                  <a:gd name="T15" fmla="*/ 1993 h 2058"/>
                  <a:gd name="T16" fmla="*/ 1070 w 2072"/>
                  <a:gd name="T17" fmla="*/ 2011 h 2058"/>
                  <a:gd name="T18" fmla="*/ 1018 w 2072"/>
                  <a:gd name="T19" fmla="*/ 2027 h 2058"/>
                  <a:gd name="T20" fmla="*/ 964 w 2072"/>
                  <a:gd name="T21" fmla="*/ 2040 h 2058"/>
                  <a:gd name="T22" fmla="*/ 910 w 2072"/>
                  <a:gd name="T23" fmla="*/ 2050 h 2058"/>
                  <a:gd name="T24" fmla="*/ 856 w 2072"/>
                  <a:gd name="T25" fmla="*/ 2056 h 2058"/>
                  <a:gd name="T26" fmla="*/ 801 w 2072"/>
                  <a:gd name="T27" fmla="*/ 2058 h 2058"/>
                  <a:gd name="T28" fmla="*/ 747 w 2072"/>
                  <a:gd name="T29" fmla="*/ 2057 h 2058"/>
                  <a:gd name="T30" fmla="*/ 694 w 2072"/>
                  <a:gd name="T31" fmla="*/ 2052 h 2058"/>
                  <a:gd name="T32" fmla="*/ 642 w 2072"/>
                  <a:gd name="T33" fmla="*/ 2044 h 2058"/>
                  <a:gd name="T34" fmla="*/ 592 w 2072"/>
                  <a:gd name="T35" fmla="*/ 2032 h 2058"/>
                  <a:gd name="T36" fmla="*/ 542 w 2072"/>
                  <a:gd name="T37" fmla="*/ 2015 h 2058"/>
                  <a:gd name="T38" fmla="*/ 494 w 2072"/>
                  <a:gd name="T39" fmla="*/ 1995 h 2058"/>
                  <a:gd name="T40" fmla="*/ 449 w 2072"/>
                  <a:gd name="T41" fmla="*/ 1971 h 2058"/>
                  <a:gd name="T42" fmla="*/ 406 w 2072"/>
                  <a:gd name="T43" fmla="*/ 1943 h 2058"/>
                  <a:gd name="T44" fmla="*/ 367 w 2072"/>
                  <a:gd name="T45" fmla="*/ 1910 h 2058"/>
                  <a:gd name="T46" fmla="*/ 330 w 2072"/>
                  <a:gd name="T47" fmla="*/ 1874 h 2058"/>
                  <a:gd name="T48" fmla="*/ 138 w 2072"/>
                  <a:gd name="T49" fmla="*/ 1661 h 2058"/>
                  <a:gd name="T50" fmla="*/ 106 w 2072"/>
                  <a:gd name="T51" fmla="*/ 1620 h 2058"/>
                  <a:gd name="T52" fmla="*/ 77 w 2072"/>
                  <a:gd name="T53" fmla="*/ 1577 h 2058"/>
                  <a:gd name="T54" fmla="*/ 54 w 2072"/>
                  <a:gd name="T55" fmla="*/ 1532 h 2058"/>
                  <a:gd name="T56" fmla="*/ 35 w 2072"/>
                  <a:gd name="T57" fmla="*/ 1484 h 2058"/>
                  <a:gd name="T58" fmla="*/ 20 w 2072"/>
                  <a:gd name="T59" fmla="*/ 1435 h 2058"/>
                  <a:gd name="T60" fmla="*/ 9 w 2072"/>
                  <a:gd name="T61" fmla="*/ 1384 h 2058"/>
                  <a:gd name="T62" fmla="*/ 3 w 2072"/>
                  <a:gd name="T63" fmla="*/ 1331 h 2058"/>
                  <a:gd name="T64" fmla="*/ 0 w 2072"/>
                  <a:gd name="T65" fmla="*/ 1278 h 2058"/>
                  <a:gd name="T66" fmla="*/ 1 w 2072"/>
                  <a:gd name="T67" fmla="*/ 1225 h 2058"/>
                  <a:gd name="T68" fmla="*/ 6 w 2072"/>
                  <a:gd name="T69" fmla="*/ 1171 h 2058"/>
                  <a:gd name="T70" fmla="*/ 14 w 2072"/>
                  <a:gd name="T71" fmla="*/ 1117 h 2058"/>
                  <a:gd name="T72" fmla="*/ 26 w 2072"/>
                  <a:gd name="T73" fmla="*/ 1064 h 2058"/>
                  <a:gd name="T74" fmla="*/ 41 w 2072"/>
                  <a:gd name="T75" fmla="*/ 1011 h 2058"/>
                  <a:gd name="T76" fmla="*/ 60 w 2072"/>
                  <a:gd name="T77" fmla="*/ 959 h 2058"/>
                  <a:gd name="T78" fmla="*/ 81 w 2072"/>
                  <a:gd name="T79" fmla="*/ 908 h 2058"/>
                  <a:gd name="T80" fmla="*/ 106 w 2072"/>
                  <a:gd name="T81" fmla="*/ 860 h 2058"/>
                  <a:gd name="T82" fmla="*/ 133 w 2072"/>
                  <a:gd name="T83" fmla="*/ 813 h 2058"/>
                  <a:gd name="T84" fmla="*/ 164 w 2072"/>
                  <a:gd name="T85" fmla="*/ 768 h 2058"/>
                  <a:gd name="T86" fmla="*/ 197 w 2072"/>
                  <a:gd name="T87" fmla="*/ 725 h 2058"/>
                  <a:gd name="T88" fmla="*/ 232 w 2072"/>
                  <a:gd name="T89" fmla="*/ 685 h 2058"/>
                  <a:gd name="T90" fmla="*/ 270 w 2072"/>
                  <a:gd name="T91" fmla="*/ 649 h 2058"/>
                  <a:gd name="T92" fmla="*/ 992 w 2072"/>
                  <a:gd name="T93" fmla="*/ 0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2" h="2058">
                    <a:moveTo>
                      <a:pt x="992" y="0"/>
                    </a:moveTo>
                    <a:lnTo>
                      <a:pt x="2072" y="1204"/>
                    </a:lnTo>
                    <a:lnTo>
                      <a:pt x="1350" y="1852"/>
                    </a:lnTo>
                    <a:lnTo>
                      <a:pt x="1309" y="1886"/>
                    </a:lnTo>
                    <a:lnTo>
                      <a:pt x="1266" y="1916"/>
                    </a:lnTo>
                    <a:lnTo>
                      <a:pt x="1220" y="1945"/>
                    </a:lnTo>
                    <a:lnTo>
                      <a:pt x="1172" y="1970"/>
                    </a:lnTo>
                    <a:lnTo>
                      <a:pt x="1122" y="1993"/>
                    </a:lnTo>
                    <a:lnTo>
                      <a:pt x="1070" y="2011"/>
                    </a:lnTo>
                    <a:lnTo>
                      <a:pt x="1018" y="2027"/>
                    </a:lnTo>
                    <a:lnTo>
                      <a:pt x="964" y="2040"/>
                    </a:lnTo>
                    <a:lnTo>
                      <a:pt x="910" y="2050"/>
                    </a:lnTo>
                    <a:lnTo>
                      <a:pt x="856" y="2056"/>
                    </a:lnTo>
                    <a:lnTo>
                      <a:pt x="801" y="2058"/>
                    </a:lnTo>
                    <a:lnTo>
                      <a:pt x="747" y="2057"/>
                    </a:lnTo>
                    <a:lnTo>
                      <a:pt x="694" y="2052"/>
                    </a:lnTo>
                    <a:lnTo>
                      <a:pt x="642" y="2044"/>
                    </a:lnTo>
                    <a:lnTo>
                      <a:pt x="592" y="2032"/>
                    </a:lnTo>
                    <a:lnTo>
                      <a:pt x="542" y="2015"/>
                    </a:lnTo>
                    <a:lnTo>
                      <a:pt x="494" y="1995"/>
                    </a:lnTo>
                    <a:lnTo>
                      <a:pt x="449" y="1971"/>
                    </a:lnTo>
                    <a:lnTo>
                      <a:pt x="406" y="1943"/>
                    </a:lnTo>
                    <a:lnTo>
                      <a:pt x="367" y="1910"/>
                    </a:lnTo>
                    <a:lnTo>
                      <a:pt x="330" y="1874"/>
                    </a:lnTo>
                    <a:lnTo>
                      <a:pt x="138" y="1661"/>
                    </a:lnTo>
                    <a:lnTo>
                      <a:pt x="106" y="1620"/>
                    </a:lnTo>
                    <a:lnTo>
                      <a:pt x="77" y="1577"/>
                    </a:lnTo>
                    <a:lnTo>
                      <a:pt x="54" y="1532"/>
                    </a:lnTo>
                    <a:lnTo>
                      <a:pt x="35" y="1484"/>
                    </a:lnTo>
                    <a:lnTo>
                      <a:pt x="20" y="1435"/>
                    </a:lnTo>
                    <a:lnTo>
                      <a:pt x="9" y="1384"/>
                    </a:lnTo>
                    <a:lnTo>
                      <a:pt x="3" y="1331"/>
                    </a:lnTo>
                    <a:lnTo>
                      <a:pt x="0" y="1278"/>
                    </a:lnTo>
                    <a:lnTo>
                      <a:pt x="1" y="1225"/>
                    </a:lnTo>
                    <a:lnTo>
                      <a:pt x="6" y="1171"/>
                    </a:lnTo>
                    <a:lnTo>
                      <a:pt x="14" y="1117"/>
                    </a:lnTo>
                    <a:lnTo>
                      <a:pt x="26" y="1064"/>
                    </a:lnTo>
                    <a:lnTo>
                      <a:pt x="41" y="1011"/>
                    </a:lnTo>
                    <a:lnTo>
                      <a:pt x="60" y="959"/>
                    </a:lnTo>
                    <a:lnTo>
                      <a:pt x="81" y="908"/>
                    </a:lnTo>
                    <a:lnTo>
                      <a:pt x="106" y="860"/>
                    </a:lnTo>
                    <a:lnTo>
                      <a:pt x="133" y="813"/>
                    </a:lnTo>
                    <a:lnTo>
                      <a:pt x="164" y="768"/>
                    </a:lnTo>
                    <a:lnTo>
                      <a:pt x="197" y="725"/>
                    </a:lnTo>
                    <a:lnTo>
                      <a:pt x="232" y="685"/>
                    </a:lnTo>
                    <a:lnTo>
                      <a:pt x="270" y="649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191000" y="1716088"/>
                <a:ext cx="111125" cy="141288"/>
              </a:xfrm>
              <a:custGeom>
                <a:avLst/>
                <a:gdLst>
                  <a:gd name="T0" fmla="*/ 754 w 984"/>
                  <a:gd name="T1" fmla="*/ 0 h 1236"/>
                  <a:gd name="T2" fmla="*/ 814 w 984"/>
                  <a:gd name="T3" fmla="*/ 66 h 1236"/>
                  <a:gd name="T4" fmla="*/ 853 w 984"/>
                  <a:gd name="T5" fmla="*/ 113 h 1236"/>
                  <a:gd name="T6" fmla="*/ 887 w 984"/>
                  <a:gd name="T7" fmla="*/ 162 h 1236"/>
                  <a:gd name="T8" fmla="*/ 915 w 984"/>
                  <a:gd name="T9" fmla="*/ 214 h 1236"/>
                  <a:gd name="T10" fmla="*/ 939 w 984"/>
                  <a:gd name="T11" fmla="*/ 267 h 1236"/>
                  <a:gd name="T12" fmla="*/ 957 w 984"/>
                  <a:gd name="T13" fmla="*/ 321 h 1236"/>
                  <a:gd name="T14" fmla="*/ 971 w 984"/>
                  <a:gd name="T15" fmla="*/ 377 h 1236"/>
                  <a:gd name="T16" fmla="*/ 980 w 984"/>
                  <a:gd name="T17" fmla="*/ 433 h 1236"/>
                  <a:gd name="T18" fmla="*/ 984 w 984"/>
                  <a:gd name="T19" fmla="*/ 490 h 1236"/>
                  <a:gd name="T20" fmla="*/ 983 w 984"/>
                  <a:gd name="T21" fmla="*/ 547 h 1236"/>
                  <a:gd name="T22" fmla="*/ 978 w 984"/>
                  <a:gd name="T23" fmla="*/ 603 h 1236"/>
                  <a:gd name="T24" fmla="*/ 968 w 984"/>
                  <a:gd name="T25" fmla="*/ 659 h 1236"/>
                  <a:gd name="T26" fmla="*/ 953 w 984"/>
                  <a:gd name="T27" fmla="*/ 714 h 1236"/>
                  <a:gd name="T28" fmla="*/ 933 w 984"/>
                  <a:gd name="T29" fmla="*/ 768 h 1236"/>
                  <a:gd name="T30" fmla="*/ 908 w 984"/>
                  <a:gd name="T31" fmla="*/ 819 h 1236"/>
                  <a:gd name="T32" fmla="*/ 880 w 984"/>
                  <a:gd name="T33" fmla="*/ 870 h 1236"/>
                  <a:gd name="T34" fmla="*/ 845 w 984"/>
                  <a:gd name="T35" fmla="*/ 918 h 1236"/>
                  <a:gd name="T36" fmla="*/ 806 w 984"/>
                  <a:gd name="T37" fmla="*/ 963 h 1236"/>
                  <a:gd name="T38" fmla="*/ 764 w 984"/>
                  <a:gd name="T39" fmla="*/ 1006 h 1236"/>
                  <a:gd name="T40" fmla="*/ 507 w 984"/>
                  <a:gd name="T41" fmla="*/ 1236 h 1236"/>
                  <a:gd name="T42" fmla="*/ 0 w 984"/>
                  <a:gd name="T43" fmla="*/ 671 h 1236"/>
                  <a:gd name="T44" fmla="*/ 180 w 984"/>
                  <a:gd name="T45" fmla="*/ 509 h 1236"/>
                  <a:gd name="T46" fmla="*/ 180 w 984"/>
                  <a:gd name="T47" fmla="*/ 507 h 1236"/>
                  <a:gd name="T48" fmla="*/ 205 w 984"/>
                  <a:gd name="T49" fmla="*/ 530 h 1236"/>
                  <a:gd name="T50" fmla="*/ 229 w 984"/>
                  <a:gd name="T51" fmla="*/ 548 h 1236"/>
                  <a:gd name="T52" fmla="*/ 254 w 984"/>
                  <a:gd name="T53" fmla="*/ 559 h 1236"/>
                  <a:gd name="T54" fmla="*/ 279 w 984"/>
                  <a:gd name="T55" fmla="*/ 566 h 1236"/>
                  <a:gd name="T56" fmla="*/ 303 w 984"/>
                  <a:gd name="T57" fmla="*/ 569 h 1236"/>
                  <a:gd name="T58" fmla="*/ 328 w 984"/>
                  <a:gd name="T59" fmla="*/ 568 h 1236"/>
                  <a:gd name="T60" fmla="*/ 350 w 984"/>
                  <a:gd name="T61" fmla="*/ 565 h 1236"/>
                  <a:gd name="T62" fmla="*/ 372 w 984"/>
                  <a:gd name="T63" fmla="*/ 559 h 1236"/>
                  <a:gd name="T64" fmla="*/ 391 w 984"/>
                  <a:gd name="T65" fmla="*/ 552 h 1236"/>
                  <a:gd name="T66" fmla="*/ 409 w 984"/>
                  <a:gd name="T67" fmla="*/ 545 h 1236"/>
                  <a:gd name="T68" fmla="*/ 423 w 984"/>
                  <a:gd name="T69" fmla="*/ 536 h 1236"/>
                  <a:gd name="T70" fmla="*/ 436 w 984"/>
                  <a:gd name="T71" fmla="*/ 529 h 1236"/>
                  <a:gd name="T72" fmla="*/ 445 w 984"/>
                  <a:gd name="T73" fmla="*/ 523 h 1236"/>
                  <a:gd name="T74" fmla="*/ 451 w 984"/>
                  <a:gd name="T75" fmla="*/ 519 h 1236"/>
                  <a:gd name="T76" fmla="*/ 453 w 984"/>
                  <a:gd name="T77" fmla="*/ 518 h 1236"/>
                  <a:gd name="T78" fmla="*/ 595 w 984"/>
                  <a:gd name="T79" fmla="*/ 391 h 1236"/>
                  <a:gd name="T80" fmla="*/ 618 w 984"/>
                  <a:gd name="T81" fmla="*/ 366 h 1236"/>
                  <a:gd name="T82" fmla="*/ 635 w 984"/>
                  <a:gd name="T83" fmla="*/ 342 h 1236"/>
                  <a:gd name="T84" fmla="*/ 647 w 984"/>
                  <a:gd name="T85" fmla="*/ 317 h 1236"/>
                  <a:gd name="T86" fmla="*/ 655 w 984"/>
                  <a:gd name="T87" fmla="*/ 293 h 1236"/>
                  <a:gd name="T88" fmla="*/ 659 w 984"/>
                  <a:gd name="T89" fmla="*/ 269 h 1236"/>
                  <a:gd name="T90" fmla="*/ 659 w 984"/>
                  <a:gd name="T91" fmla="*/ 246 h 1236"/>
                  <a:gd name="T92" fmla="*/ 656 w 984"/>
                  <a:gd name="T93" fmla="*/ 224 h 1236"/>
                  <a:gd name="T94" fmla="*/ 651 w 984"/>
                  <a:gd name="T95" fmla="*/ 203 h 1236"/>
                  <a:gd name="T96" fmla="*/ 644 w 984"/>
                  <a:gd name="T97" fmla="*/ 185 h 1236"/>
                  <a:gd name="T98" fmla="*/ 637 w 984"/>
                  <a:gd name="T99" fmla="*/ 169 h 1236"/>
                  <a:gd name="T100" fmla="*/ 630 w 984"/>
                  <a:gd name="T101" fmla="*/ 154 h 1236"/>
                  <a:gd name="T102" fmla="*/ 624 w 984"/>
                  <a:gd name="T103" fmla="*/ 142 h 1236"/>
                  <a:gd name="T104" fmla="*/ 618 w 984"/>
                  <a:gd name="T105" fmla="*/ 134 h 1236"/>
                  <a:gd name="T106" fmla="*/ 614 w 984"/>
                  <a:gd name="T107" fmla="*/ 128 h 1236"/>
                  <a:gd name="T108" fmla="*/ 613 w 984"/>
                  <a:gd name="T109" fmla="*/ 127 h 1236"/>
                  <a:gd name="T110" fmla="*/ 754 w 984"/>
                  <a:gd name="T111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4" h="1236">
                    <a:moveTo>
                      <a:pt x="754" y="0"/>
                    </a:moveTo>
                    <a:lnTo>
                      <a:pt x="814" y="66"/>
                    </a:lnTo>
                    <a:lnTo>
                      <a:pt x="853" y="113"/>
                    </a:lnTo>
                    <a:lnTo>
                      <a:pt x="887" y="162"/>
                    </a:lnTo>
                    <a:lnTo>
                      <a:pt x="915" y="214"/>
                    </a:lnTo>
                    <a:lnTo>
                      <a:pt x="939" y="267"/>
                    </a:lnTo>
                    <a:lnTo>
                      <a:pt x="957" y="321"/>
                    </a:lnTo>
                    <a:lnTo>
                      <a:pt x="971" y="377"/>
                    </a:lnTo>
                    <a:lnTo>
                      <a:pt x="980" y="433"/>
                    </a:lnTo>
                    <a:lnTo>
                      <a:pt x="984" y="490"/>
                    </a:lnTo>
                    <a:lnTo>
                      <a:pt x="983" y="547"/>
                    </a:lnTo>
                    <a:lnTo>
                      <a:pt x="978" y="603"/>
                    </a:lnTo>
                    <a:lnTo>
                      <a:pt x="968" y="659"/>
                    </a:lnTo>
                    <a:lnTo>
                      <a:pt x="953" y="714"/>
                    </a:lnTo>
                    <a:lnTo>
                      <a:pt x="933" y="768"/>
                    </a:lnTo>
                    <a:lnTo>
                      <a:pt x="908" y="819"/>
                    </a:lnTo>
                    <a:lnTo>
                      <a:pt x="880" y="870"/>
                    </a:lnTo>
                    <a:lnTo>
                      <a:pt x="845" y="918"/>
                    </a:lnTo>
                    <a:lnTo>
                      <a:pt x="806" y="963"/>
                    </a:lnTo>
                    <a:lnTo>
                      <a:pt x="764" y="1006"/>
                    </a:lnTo>
                    <a:lnTo>
                      <a:pt x="507" y="1236"/>
                    </a:lnTo>
                    <a:lnTo>
                      <a:pt x="0" y="671"/>
                    </a:lnTo>
                    <a:lnTo>
                      <a:pt x="180" y="509"/>
                    </a:lnTo>
                    <a:lnTo>
                      <a:pt x="180" y="507"/>
                    </a:lnTo>
                    <a:lnTo>
                      <a:pt x="205" y="530"/>
                    </a:lnTo>
                    <a:lnTo>
                      <a:pt x="229" y="548"/>
                    </a:lnTo>
                    <a:lnTo>
                      <a:pt x="254" y="559"/>
                    </a:lnTo>
                    <a:lnTo>
                      <a:pt x="279" y="566"/>
                    </a:lnTo>
                    <a:lnTo>
                      <a:pt x="303" y="569"/>
                    </a:lnTo>
                    <a:lnTo>
                      <a:pt x="328" y="568"/>
                    </a:lnTo>
                    <a:lnTo>
                      <a:pt x="350" y="565"/>
                    </a:lnTo>
                    <a:lnTo>
                      <a:pt x="372" y="559"/>
                    </a:lnTo>
                    <a:lnTo>
                      <a:pt x="391" y="552"/>
                    </a:lnTo>
                    <a:lnTo>
                      <a:pt x="409" y="545"/>
                    </a:lnTo>
                    <a:lnTo>
                      <a:pt x="423" y="536"/>
                    </a:lnTo>
                    <a:lnTo>
                      <a:pt x="436" y="529"/>
                    </a:lnTo>
                    <a:lnTo>
                      <a:pt x="445" y="523"/>
                    </a:lnTo>
                    <a:lnTo>
                      <a:pt x="451" y="519"/>
                    </a:lnTo>
                    <a:lnTo>
                      <a:pt x="453" y="518"/>
                    </a:lnTo>
                    <a:lnTo>
                      <a:pt x="595" y="391"/>
                    </a:lnTo>
                    <a:lnTo>
                      <a:pt x="618" y="366"/>
                    </a:lnTo>
                    <a:lnTo>
                      <a:pt x="635" y="342"/>
                    </a:lnTo>
                    <a:lnTo>
                      <a:pt x="647" y="317"/>
                    </a:lnTo>
                    <a:lnTo>
                      <a:pt x="655" y="293"/>
                    </a:lnTo>
                    <a:lnTo>
                      <a:pt x="659" y="269"/>
                    </a:lnTo>
                    <a:lnTo>
                      <a:pt x="659" y="246"/>
                    </a:lnTo>
                    <a:lnTo>
                      <a:pt x="656" y="224"/>
                    </a:lnTo>
                    <a:lnTo>
                      <a:pt x="651" y="203"/>
                    </a:lnTo>
                    <a:lnTo>
                      <a:pt x="644" y="185"/>
                    </a:lnTo>
                    <a:lnTo>
                      <a:pt x="637" y="169"/>
                    </a:lnTo>
                    <a:lnTo>
                      <a:pt x="630" y="154"/>
                    </a:lnTo>
                    <a:lnTo>
                      <a:pt x="624" y="142"/>
                    </a:lnTo>
                    <a:lnTo>
                      <a:pt x="618" y="134"/>
                    </a:lnTo>
                    <a:lnTo>
                      <a:pt x="614" y="128"/>
                    </a:lnTo>
                    <a:lnTo>
                      <a:pt x="613" y="127"/>
                    </a:lnTo>
                    <a:lnTo>
                      <a:pt x="7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0"/>
              <p:cNvSpPr>
                <a:spLocks/>
              </p:cNvSpPr>
              <p:nvPr/>
            </p:nvSpPr>
            <p:spPr bwMode="auto">
              <a:xfrm>
                <a:off x="4267200" y="1601788"/>
                <a:ext cx="61913" cy="114300"/>
              </a:xfrm>
              <a:custGeom>
                <a:avLst/>
                <a:gdLst>
                  <a:gd name="T0" fmla="*/ 351 w 546"/>
                  <a:gd name="T1" fmla="*/ 3 h 1016"/>
                  <a:gd name="T2" fmla="*/ 442 w 546"/>
                  <a:gd name="T3" fmla="*/ 23 h 1016"/>
                  <a:gd name="T4" fmla="*/ 538 w 546"/>
                  <a:gd name="T5" fmla="*/ 60 h 1016"/>
                  <a:gd name="T6" fmla="*/ 546 w 546"/>
                  <a:gd name="T7" fmla="*/ 72 h 1016"/>
                  <a:gd name="T8" fmla="*/ 540 w 546"/>
                  <a:gd name="T9" fmla="*/ 91 h 1016"/>
                  <a:gd name="T10" fmla="*/ 521 w 546"/>
                  <a:gd name="T11" fmla="*/ 113 h 1016"/>
                  <a:gd name="T12" fmla="*/ 499 w 546"/>
                  <a:gd name="T13" fmla="*/ 125 h 1016"/>
                  <a:gd name="T14" fmla="*/ 480 w 546"/>
                  <a:gd name="T15" fmla="*/ 125 h 1016"/>
                  <a:gd name="T16" fmla="*/ 386 w 546"/>
                  <a:gd name="T17" fmla="*/ 89 h 1016"/>
                  <a:gd name="T18" fmla="*/ 305 w 546"/>
                  <a:gd name="T19" fmla="*/ 72 h 1016"/>
                  <a:gd name="T20" fmla="*/ 235 w 546"/>
                  <a:gd name="T21" fmla="*/ 68 h 1016"/>
                  <a:gd name="T22" fmla="*/ 178 w 546"/>
                  <a:gd name="T23" fmla="*/ 75 h 1016"/>
                  <a:gd name="T24" fmla="*/ 136 w 546"/>
                  <a:gd name="T25" fmla="*/ 90 h 1016"/>
                  <a:gd name="T26" fmla="*/ 107 w 546"/>
                  <a:gd name="T27" fmla="*/ 111 h 1016"/>
                  <a:gd name="T28" fmla="*/ 88 w 546"/>
                  <a:gd name="T29" fmla="*/ 145 h 1016"/>
                  <a:gd name="T30" fmla="*/ 82 w 546"/>
                  <a:gd name="T31" fmla="*/ 191 h 1016"/>
                  <a:gd name="T32" fmla="*/ 93 w 546"/>
                  <a:gd name="T33" fmla="*/ 247 h 1016"/>
                  <a:gd name="T34" fmla="*/ 124 w 546"/>
                  <a:gd name="T35" fmla="*/ 310 h 1016"/>
                  <a:gd name="T36" fmla="*/ 180 w 546"/>
                  <a:gd name="T37" fmla="*/ 377 h 1016"/>
                  <a:gd name="T38" fmla="*/ 262 w 546"/>
                  <a:gd name="T39" fmla="*/ 449 h 1016"/>
                  <a:gd name="T40" fmla="*/ 330 w 546"/>
                  <a:gd name="T41" fmla="*/ 523 h 1016"/>
                  <a:gd name="T42" fmla="*/ 372 w 546"/>
                  <a:gd name="T43" fmla="*/ 594 h 1016"/>
                  <a:gd name="T44" fmla="*/ 389 w 546"/>
                  <a:gd name="T45" fmla="*/ 665 h 1016"/>
                  <a:gd name="T46" fmla="*/ 381 w 546"/>
                  <a:gd name="T47" fmla="*/ 733 h 1016"/>
                  <a:gd name="T48" fmla="*/ 347 w 546"/>
                  <a:gd name="T49" fmla="*/ 799 h 1016"/>
                  <a:gd name="T50" fmla="*/ 302 w 546"/>
                  <a:gd name="T51" fmla="*/ 856 h 1016"/>
                  <a:gd name="T52" fmla="*/ 253 w 546"/>
                  <a:gd name="T53" fmla="*/ 904 h 1016"/>
                  <a:gd name="T54" fmla="*/ 202 w 546"/>
                  <a:gd name="T55" fmla="*/ 944 h 1016"/>
                  <a:gd name="T56" fmla="*/ 154 w 546"/>
                  <a:gd name="T57" fmla="*/ 974 h 1016"/>
                  <a:gd name="T58" fmla="*/ 114 w 546"/>
                  <a:gd name="T59" fmla="*/ 996 h 1016"/>
                  <a:gd name="T60" fmla="*/ 85 w 546"/>
                  <a:gd name="T61" fmla="*/ 1011 h 1016"/>
                  <a:gd name="T62" fmla="*/ 71 w 546"/>
                  <a:gd name="T63" fmla="*/ 1016 h 1016"/>
                  <a:gd name="T64" fmla="*/ 5 w 546"/>
                  <a:gd name="T65" fmla="*/ 932 h 1016"/>
                  <a:gd name="T66" fmla="*/ 28 w 546"/>
                  <a:gd name="T67" fmla="*/ 923 h 1016"/>
                  <a:gd name="T68" fmla="*/ 57 w 546"/>
                  <a:gd name="T69" fmla="*/ 916 h 1016"/>
                  <a:gd name="T70" fmla="*/ 85 w 546"/>
                  <a:gd name="T71" fmla="*/ 911 h 1016"/>
                  <a:gd name="T72" fmla="*/ 134 w 546"/>
                  <a:gd name="T73" fmla="*/ 895 h 1016"/>
                  <a:gd name="T74" fmla="*/ 199 w 546"/>
                  <a:gd name="T75" fmla="*/ 862 h 1016"/>
                  <a:gd name="T76" fmla="*/ 242 w 546"/>
                  <a:gd name="T77" fmla="*/ 829 h 1016"/>
                  <a:gd name="T78" fmla="*/ 269 w 546"/>
                  <a:gd name="T79" fmla="*/ 802 h 1016"/>
                  <a:gd name="T80" fmla="*/ 281 w 546"/>
                  <a:gd name="T81" fmla="*/ 786 h 1016"/>
                  <a:gd name="T82" fmla="*/ 289 w 546"/>
                  <a:gd name="T83" fmla="*/ 773 h 1016"/>
                  <a:gd name="T84" fmla="*/ 301 w 546"/>
                  <a:gd name="T85" fmla="*/ 748 h 1016"/>
                  <a:gd name="T86" fmla="*/ 309 w 546"/>
                  <a:gd name="T87" fmla="*/ 717 h 1016"/>
                  <a:gd name="T88" fmla="*/ 308 w 546"/>
                  <a:gd name="T89" fmla="*/ 681 h 1016"/>
                  <a:gd name="T90" fmla="*/ 295 w 546"/>
                  <a:gd name="T91" fmla="*/ 639 h 1016"/>
                  <a:gd name="T92" fmla="*/ 268 w 546"/>
                  <a:gd name="T93" fmla="*/ 590 h 1016"/>
                  <a:gd name="T94" fmla="*/ 222 w 546"/>
                  <a:gd name="T95" fmla="*/ 535 h 1016"/>
                  <a:gd name="T96" fmla="*/ 155 w 546"/>
                  <a:gd name="T97" fmla="*/ 473 h 1016"/>
                  <a:gd name="T98" fmla="*/ 87 w 546"/>
                  <a:gd name="T99" fmla="*/ 407 h 1016"/>
                  <a:gd name="T100" fmla="*/ 39 w 546"/>
                  <a:gd name="T101" fmla="*/ 340 h 1016"/>
                  <a:gd name="T102" fmla="*/ 12 w 546"/>
                  <a:gd name="T103" fmla="*/ 272 h 1016"/>
                  <a:gd name="T104" fmla="*/ 8 w 546"/>
                  <a:gd name="T105" fmla="*/ 206 h 1016"/>
                  <a:gd name="T106" fmla="*/ 27 w 546"/>
                  <a:gd name="T107" fmla="*/ 144 h 1016"/>
                  <a:gd name="T108" fmla="*/ 67 w 546"/>
                  <a:gd name="T109" fmla="*/ 86 h 1016"/>
                  <a:gd name="T110" fmla="*/ 123 w 546"/>
                  <a:gd name="T111" fmla="*/ 41 h 1016"/>
                  <a:gd name="T112" fmla="*/ 190 w 546"/>
                  <a:gd name="T113" fmla="*/ 13 h 1016"/>
                  <a:gd name="T114" fmla="*/ 267 w 546"/>
                  <a:gd name="T115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6" h="1016">
                    <a:moveTo>
                      <a:pt x="309" y="0"/>
                    </a:moveTo>
                    <a:lnTo>
                      <a:pt x="351" y="3"/>
                    </a:lnTo>
                    <a:lnTo>
                      <a:pt x="396" y="11"/>
                    </a:lnTo>
                    <a:lnTo>
                      <a:pt x="442" y="23"/>
                    </a:lnTo>
                    <a:lnTo>
                      <a:pt x="490" y="39"/>
                    </a:lnTo>
                    <a:lnTo>
                      <a:pt x="538" y="60"/>
                    </a:lnTo>
                    <a:lnTo>
                      <a:pt x="544" y="64"/>
                    </a:lnTo>
                    <a:lnTo>
                      <a:pt x="546" y="72"/>
                    </a:lnTo>
                    <a:lnTo>
                      <a:pt x="545" y="81"/>
                    </a:lnTo>
                    <a:lnTo>
                      <a:pt x="540" y="91"/>
                    </a:lnTo>
                    <a:lnTo>
                      <a:pt x="532" y="102"/>
                    </a:lnTo>
                    <a:lnTo>
                      <a:pt x="521" y="113"/>
                    </a:lnTo>
                    <a:lnTo>
                      <a:pt x="510" y="120"/>
                    </a:lnTo>
                    <a:lnTo>
                      <a:pt x="499" y="125"/>
                    </a:lnTo>
                    <a:lnTo>
                      <a:pt x="489" y="127"/>
                    </a:lnTo>
                    <a:lnTo>
                      <a:pt x="480" y="125"/>
                    </a:lnTo>
                    <a:lnTo>
                      <a:pt x="432" y="105"/>
                    </a:lnTo>
                    <a:lnTo>
                      <a:pt x="386" y="89"/>
                    </a:lnTo>
                    <a:lnTo>
                      <a:pt x="344" y="79"/>
                    </a:lnTo>
                    <a:lnTo>
                      <a:pt x="305" y="72"/>
                    </a:lnTo>
                    <a:lnTo>
                      <a:pt x="268" y="68"/>
                    </a:lnTo>
                    <a:lnTo>
                      <a:pt x="235" y="68"/>
                    </a:lnTo>
                    <a:lnTo>
                      <a:pt x="205" y="70"/>
                    </a:lnTo>
                    <a:lnTo>
                      <a:pt x="178" y="75"/>
                    </a:lnTo>
                    <a:lnTo>
                      <a:pt x="155" y="82"/>
                    </a:lnTo>
                    <a:lnTo>
                      <a:pt x="136" y="90"/>
                    </a:lnTo>
                    <a:lnTo>
                      <a:pt x="119" y="100"/>
                    </a:lnTo>
                    <a:lnTo>
                      <a:pt x="107" y="111"/>
                    </a:lnTo>
                    <a:lnTo>
                      <a:pt x="96" y="126"/>
                    </a:lnTo>
                    <a:lnTo>
                      <a:pt x="88" y="145"/>
                    </a:lnTo>
                    <a:lnTo>
                      <a:pt x="83" y="167"/>
                    </a:lnTo>
                    <a:lnTo>
                      <a:pt x="82" y="191"/>
                    </a:lnTo>
                    <a:lnTo>
                      <a:pt x="85" y="218"/>
                    </a:lnTo>
                    <a:lnTo>
                      <a:pt x="93" y="247"/>
                    </a:lnTo>
                    <a:lnTo>
                      <a:pt x="105" y="278"/>
                    </a:lnTo>
                    <a:lnTo>
                      <a:pt x="124" y="310"/>
                    </a:lnTo>
                    <a:lnTo>
                      <a:pt x="149" y="343"/>
                    </a:lnTo>
                    <a:lnTo>
                      <a:pt x="180" y="377"/>
                    </a:lnTo>
                    <a:lnTo>
                      <a:pt x="219" y="411"/>
                    </a:lnTo>
                    <a:lnTo>
                      <a:pt x="262" y="449"/>
                    </a:lnTo>
                    <a:lnTo>
                      <a:pt x="298" y="486"/>
                    </a:lnTo>
                    <a:lnTo>
                      <a:pt x="330" y="523"/>
                    </a:lnTo>
                    <a:lnTo>
                      <a:pt x="353" y="559"/>
                    </a:lnTo>
                    <a:lnTo>
                      <a:pt x="372" y="594"/>
                    </a:lnTo>
                    <a:lnTo>
                      <a:pt x="383" y="630"/>
                    </a:lnTo>
                    <a:lnTo>
                      <a:pt x="389" y="665"/>
                    </a:lnTo>
                    <a:lnTo>
                      <a:pt x="388" y="699"/>
                    </a:lnTo>
                    <a:lnTo>
                      <a:pt x="381" y="733"/>
                    </a:lnTo>
                    <a:lnTo>
                      <a:pt x="368" y="766"/>
                    </a:lnTo>
                    <a:lnTo>
                      <a:pt x="347" y="799"/>
                    </a:lnTo>
                    <a:lnTo>
                      <a:pt x="326" y="828"/>
                    </a:lnTo>
                    <a:lnTo>
                      <a:pt x="302" y="856"/>
                    </a:lnTo>
                    <a:lnTo>
                      <a:pt x="278" y="880"/>
                    </a:lnTo>
                    <a:lnTo>
                      <a:pt x="253" y="904"/>
                    </a:lnTo>
                    <a:lnTo>
                      <a:pt x="227" y="924"/>
                    </a:lnTo>
                    <a:lnTo>
                      <a:pt x="202" y="944"/>
                    </a:lnTo>
                    <a:lnTo>
                      <a:pt x="177" y="960"/>
                    </a:lnTo>
                    <a:lnTo>
                      <a:pt x="154" y="974"/>
                    </a:lnTo>
                    <a:lnTo>
                      <a:pt x="132" y="986"/>
                    </a:lnTo>
                    <a:lnTo>
                      <a:pt x="114" y="996"/>
                    </a:lnTo>
                    <a:lnTo>
                      <a:pt x="98" y="1005"/>
                    </a:lnTo>
                    <a:lnTo>
                      <a:pt x="85" y="1011"/>
                    </a:lnTo>
                    <a:lnTo>
                      <a:pt x="76" y="1015"/>
                    </a:lnTo>
                    <a:lnTo>
                      <a:pt x="71" y="1016"/>
                    </a:lnTo>
                    <a:lnTo>
                      <a:pt x="0" y="939"/>
                    </a:lnTo>
                    <a:lnTo>
                      <a:pt x="5" y="932"/>
                    </a:lnTo>
                    <a:lnTo>
                      <a:pt x="14" y="927"/>
                    </a:lnTo>
                    <a:lnTo>
                      <a:pt x="28" y="923"/>
                    </a:lnTo>
                    <a:lnTo>
                      <a:pt x="42" y="919"/>
                    </a:lnTo>
                    <a:lnTo>
                      <a:pt x="57" y="916"/>
                    </a:lnTo>
                    <a:lnTo>
                      <a:pt x="72" y="913"/>
                    </a:lnTo>
                    <a:lnTo>
                      <a:pt x="85" y="911"/>
                    </a:lnTo>
                    <a:lnTo>
                      <a:pt x="94" y="910"/>
                    </a:lnTo>
                    <a:lnTo>
                      <a:pt x="134" y="895"/>
                    </a:lnTo>
                    <a:lnTo>
                      <a:pt x="169" y="879"/>
                    </a:lnTo>
                    <a:lnTo>
                      <a:pt x="199" y="862"/>
                    </a:lnTo>
                    <a:lnTo>
                      <a:pt x="223" y="846"/>
                    </a:lnTo>
                    <a:lnTo>
                      <a:pt x="242" y="829"/>
                    </a:lnTo>
                    <a:lnTo>
                      <a:pt x="258" y="815"/>
                    </a:lnTo>
                    <a:lnTo>
                      <a:pt x="269" y="802"/>
                    </a:lnTo>
                    <a:lnTo>
                      <a:pt x="277" y="792"/>
                    </a:lnTo>
                    <a:lnTo>
                      <a:pt x="281" y="786"/>
                    </a:lnTo>
                    <a:lnTo>
                      <a:pt x="282" y="784"/>
                    </a:lnTo>
                    <a:lnTo>
                      <a:pt x="289" y="773"/>
                    </a:lnTo>
                    <a:lnTo>
                      <a:pt x="295" y="761"/>
                    </a:lnTo>
                    <a:lnTo>
                      <a:pt x="301" y="748"/>
                    </a:lnTo>
                    <a:lnTo>
                      <a:pt x="306" y="734"/>
                    </a:lnTo>
                    <a:lnTo>
                      <a:pt x="309" y="717"/>
                    </a:lnTo>
                    <a:lnTo>
                      <a:pt x="310" y="700"/>
                    </a:lnTo>
                    <a:lnTo>
                      <a:pt x="308" y="681"/>
                    </a:lnTo>
                    <a:lnTo>
                      <a:pt x="302" y="660"/>
                    </a:lnTo>
                    <a:lnTo>
                      <a:pt x="295" y="639"/>
                    </a:lnTo>
                    <a:lnTo>
                      <a:pt x="283" y="616"/>
                    </a:lnTo>
                    <a:lnTo>
                      <a:pt x="268" y="590"/>
                    </a:lnTo>
                    <a:lnTo>
                      <a:pt x="248" y="564"/>
                    </a:lnTo>
                    <a:lnTo>
                      <a:pt x="222" y="535"/>
                    </a:lnTo>
                    <a:lnTo>
                      <a:pt x="192" y="505"/>
                    </a:lnTo>
                    <a:lnTo>
                      <a:pt x="155" y="473"/>
                    </a:lnTo>
                    <a:lnTo>
                      <a:pt x="118" y="441"/>
                    </a:lnTo>
                    <a:lnTo>
                      <a:pt x="87" y="407"/>
                    </a:lnTo>
                    <a:lnTo>
                      <a:pt x="60" y="373"/>
                    </a:lnTo>
                    <a:lnTo>
                      <a:pt x="39" y="340"/>
                    </a:lnTo>
                    <a:lnTo>
                      <a:pt x="24" y="306"/>
                    </a:lnTo>
                    <a:lnTo>
                      <a:pt x="12" y="272"/>
                    </a:lnTo>
                    <a:lnTo>
                      <a:pt x="7" y="239"/>
                    </a:lnTo>
                    <a:lnTo>
                      <a:pt x="8" y="206"/>
                    </a:lnTo>
                    <a:lnTo>
                      <a:pt x="14" y="175"/>
                    </a:lnTo>
                    <a:lnTo>
                      <a:pt x="27" y="144"/>
                    </a:lnTo>
                    <a:lnTo>
                      <a:pt x="44" y="115"/>
                    </a:lnTo>
                    <a:lnTo>
                      <a:pt x="67" y="86"/>
                    </a:lnTo>
                    <a:lnTo>
                      <a:pt x="94" y="62"/>
                    </a:lnTo>
                    <a:lnTo>
                      <a:pt x="123" y="41"/>
                    </a:lnTo>
                    <a:lnTo>
                      <a:pt x="156" y="25"/>
                    </a:lnTo>
                    <a:lnTo>
                      <a:pt x="190" y="13"/>
                    </a:lnTo>
                    <a:lnTo>
                      <a:pt x="227" y="4"/>
                    </a:lnTo>
                    <a:lnTo>
                      <a:pt x="267" y="0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1"/>
              <p:cNvSpPr>
                <a:spLocks/>
              </p:cNvSpPr>
              <p:nvPr/>
            </p:nvSpPr>
            <p:spPr bwMode="auto">
              <a:xfrm>
                <a:off x="4211638" y="1727200"/>
                <a:ext cx="41275" cy="39688"/>
              </a:xfrm>
              <a:custGeom>
                <a:avLst/>
                <a:gdLst>
                  <a:gd name="T0" fmla="*/ 263 w 366"/>
                  <a:gd name="T1" fmla="*/ 0 h 351"/>
                  <a:gd name="T2" fmla="*/ 283 w 366"/>
                  <a:gd name="T3" fmla="*/ 3 h 351"/>
                  <a:gd name="T4" fmla="*/ 303 w 366"/>
                  <a:gd name="T5" fmla="*/ 11 h 351"/>
                  <a:gd name="T6" fmla="*/ 322 w 366"/>
                  <a:gd name="T7" fmla="*/ 22 h 351"/>
                  <a:gd name="T8" fmla="*/ 338 w 366"/>
                  <a:gd name="T9" fmla="*/ 37 h 351"/>
                  <a:gd name="T10" fmla="*/ 350 w 366"/>
                  <a:gd name="T11" fmla="*/ 54 h 351"/>
                  <a:gd name="T12" fmla="*/ 360 w 366"/>
                  <a:gd name="T13" fmla="*/ 75 h 351"/>
                  <a:gd name="T14" fmla="*/ 365 w 366"/>
                  <a:gd name="T15" fmla="*/ 95 h 351"/>
                  <a:gd name="T16" fmla="*/ 366 w 366"/>
                  <a:gd name="T17" fmla="*/ 115 h 351"/>
                  <a:gd name="T18" fmla="*/ 363 w 366"/>
                  <a:gd name="T19" fmla="*/ 136 h 351"/>
                  <a:gd name="T20" fmla="*/ 356 w 366"/>
                  <a:gd name="T21" fmla="*/ 156 h 351"/>
                  <a:gd name="T22" fmla="*/ 344 w 366"/>
                  <a:gd name="T23" fmla="*/ 175 h 351"/>
                  <a:gd name="T24" fmla="*/ 330 w 366"/>
                  <a:gd name="T25" fmla="*/ 191 h 351"/>
                  <a:gd name="T26" fmla="*/ 182 w 366"/>
                  <a:gd name="T27" fmla="*/ 323 h 351"/>
                  <a:gd name="T28" fmla="*/ 164 w 366"/>
                  <a:gd name="T29" fmla="*/ 336 h 351"/>
                  <a:gd name="T30" fmla="*/ 145 w 366"/>
                  <a:gd name="T31" fmla="*/ 346 h 351"/>
                  <a:gd name="T32" fmla="*/ 124 w 366"/>
                  <a:gd name="T33" fmla="*/ 351 h 351"/>
                  <a:gd name="T34" fmla="*/ 103 w 366"/>
                  <a:gd name="T35" fmla="*/ 351 h 351"/>
                  <a:gd name="T36" fmla="*/ 83 w 366"/>
                  <a:gd name="T37" fmla="*/ 348 h 351"/>
                  <a:gd name="T38" fmla="*/ 63 w 366"/>
                  <a:gd name="T39" fmla="*/ 340 h 351"/>
                  <a:gd name="T40" fmla="*/ 44 w 366"/>
                  <a:gd name="T41" fmla="*/ 330 h 351"/>
                  <a:gd name="T42" fmla="*/ 28 w 366"/>
                  <a:gd name="T43" fmla="*/ 315 h 351"/>
                  <a:gd name="T44" fmla="*/ 15 w 366"/>
                  <a:gd name="T45" fmla="*/ 297 h 351"/>
                  <a:gd name="T46" fmla="*/ 6 w 366"/>
                  <a:gd name="T47" fmla="*/ 277 h 351"/>
                  <a:gd name="T48" fmla="*/ 1 w 366"/>
                  <a:gd name="T49" fmla="*/ 257 h 351"/>
                  <a:gd name="T50" fmla="*/ 0 w 366"/>
                  <a:gd name="T51" fmla="*/ 236 h 351"/>
                  <a:gd name="T52" fmla="*/ 3 w 366"/>
                  <a:gd name="T53" fmla="*/ 215 h 351"/>
                  <a:gd name="T54" fmla="*/ 10 w 366"/>
                  <a:gd name="T55" fmla="*/ 196 h 351"/>
                  <a:gd name="T56" fmla="*/ 22 w 366"/>
                  <a:gd name="T57" fmla="*/ 178 h 351"/>
                  <a:gd name="T58" fmla="*/ 37 w 366"/>
                  <a:gd name="T59" fmla="*/ 161 h 351"/>
                  <a:gd name="T60" fmla="*/ 183 w 366"/>
                  <a:gd name="T61" fmla="*/ 29 h 351"/>
                  <a:gd name="T62" fmla="*/ 202 w 366"/>
                  <a:gd name="T63" fmla="*/ 16 h 351"/>
                  <a:gd name="T64" fmla="*/ 221 w 366"/>
                  <a:gd name="T65" fmla="*/ 7 h 351"/>
                  <a:gd name="T66" fmla="*/ 241 w 366"/>
                  <a:gd name="T67" fmla="*/ 1 h 351"/>
                  <a:gd name="T68" fmla="*/ 263 w 366"/>
                  <a:gd name="T6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6" h="351">
                    <a:moveTo>
                      <a:pt x="263" y="0"/>
                    </a:moveTo>
                    <a:lnTo>
                      <a:pt x="283" y="3"/>
                    </a:lnTo>
                    <a:lnTo>
                      <a:pt x="303" y="11"/>
                    </a:lnTo>
                    <a:lnTo>
                      <a:pt x="322" y="22"/>
                    </a:lnTo>
                    <a:lnTo>
                      <a:pt x="338" y="37"/>
                    </a:lnTo>
                    <a:lnTo>
                      <a:pt x="350" y="54"/>
                    </a:lnTo>
                    <a:lnTo>
                      <a:pt x="360" y="75"/>
                    </a:lnTo>
                    <a:lnTo>
                      <a:pt x="365" y="95"/>
                    </a:lnTo>
                    <a:lnTo>
                      <a:pt x="366" y="115"/>
                    </a:lnTo>
                    <a:lnTo>
                      <a:pt x="363" y="136"/>
                    </a:lnTo>
                    <a:lnTo>
                      <a:pt x="356" y="156"/>
                    </a:lnTo>
                    <a:lnTo>
                      <a:pt x="344" y="175"/>
                    </a:lnTo>
                    <a:lnTo>
                      <a:pt x="330" y="191"/>
                    </a:lnTo>
                    <a:lnTo>
                      <a:pt x="182" y="323"/>
                    </a:lnTo>
                    <a:lnTo>
                      <a:pt x="164" y="336"/>
                    </a:lnTo>
                    <a:lnTo>
                      <a:pt x="145" y="346"/>
                    </a:lnTo>
                    <a:lnTo>
                      <a:pt x="124" y="351"/>
                    </a:lnTo>
                    <a:lnTo>
                      <a:pt x="103" y="351"/>
                    </a:lnTo>
                    <a:lnTo>
                      <a:pt x="83" y="348"/>
                    </a:lnTo>
                    <a:lnTo>
                      <a:pt x="63" y="340"/>
                    </a:lnTo>
                    <a:lnTo>
                      <a:pt x="44" y="330"/>
                    </a:lnTo>
                    <a:lnTo>
                      <a:pt x="28" y="315"/>
                    </a:lnTo>
                    <a:lnTo>
                      <a:pt x="15" y="297"/>
                    </a:lnTo>
                    <a:lnTo>
                      <a:pt x="6" y="277"/>
                    </a:lnTo>
                    <a:lnTo>
                      <a:pt x="1" y="257"/>
                    </a:lnTo>
                    <a:lnTo>
                      <a:pt x="0" y="236"/>
                    </a:lnTo>
                    <a:lnTo>
                      <a:pt x="3" y="215"/>
                    </a:lnTo>
                    <a:lnTo>
                      <a:pt x="10" y="196"/>
                    </a:lnTo>
                    <a:lnTo>
                      <a:pt x="22" y="178"/>
                    </a:lnTo>
                    <a:lnTo>
                      <a:pt x="37" y="161"/>
                    </a:lnTo>
                    <a:lnTo>
                      <a:pt x="183" y="29"/>
                    </a:lnTo>
                    <a:lnTo>
                      <a:pt x="202" y="16"/>
                    </a:lnTo>
                    <a:lnTo>
                      <a:pt x="221" y="7"/>
                    </a:lnTo>
                    <a:lnTo>
                      <a:pt x="241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1" name="직사각형 60"/>
          <p:cNvSpPr/>
          <p:nvPr/>
        </p:nvSpPr>
        <p:spPr>
          <a:xfrm>
            <a:off x="2380035" y="2234721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62" name="그룹 61"/>
          <p:cNvGrpSpPr/>
          <p:nvPr/>
        </p:nvGrpSpPr>
        <p:grpSpPr>
          <a:xfrm>
            <a:off x="1799328" y="3364671"/>
            <a:ext cx="439763" cy="439763"/>
            <a:chOff x="4383803" y="3944581"/>
            <a:chExt cx="863816" cy="863816"/>
          </a:xfrm>
        </p:grpSpPr>
        <p:sp>
          <p:nvSpPr>
            <p:cNvPr id="63" name="타원 62"/>
            <p:cNvSpPr/>
            <p:nvPr/>
          </p:nvSpPr>
          <p:spPr>
            <a:xfrm>
              <a:off x="4383803" y="3944581"/>
              <a:ext cx="863816" cy="8638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Freeform 11"/>
            <p:cNvSpPr>
              <a:spLocks noEditPoints="1"/>
            </p:cNvSpPr>
            <p:nvPr/>
          </p:nvSpPr>
          <p:spPr bwMode="auto">
            <a:xfrm>
              <a:off x="4667916" y="4195034"/>
              <a:ext cx="295593" cy="362906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5" name="직사각형 64"/>
          <p:cNvSpPr/>
          <p:nvPr/>
        </p:nvSpPr>
        <p:spPr>
          <a:xfrm>
            <a:off x="2376783" y="3333608"/>
            <a:ext cx="30369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" name="원형 3"/>
          <p:cNvSpPr/>
          <p:nvPr/>
        </p:nvSpPr>
        <p:spPr>
          <a:xfrm>
            <a:off x="9452706" y="4319246"/>
            <a:ext cx="4398499" cy="4398499"/>
          </a:xfrm>
          <a:prstGeom prst="pie">
            <a:avLst>
              <a:gd name="adj1" fmla="val 13208732"/>
              <a:gd name="adj2" fmla="val 1615962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자유형 37"/>
          <p:cNvSpPr/>
          <p:nvPr/>
        </p:nvSpPr>
        <p:spPr>
          <a:xfrm>
            <a:off x="9362538" y="4161473"/>
            <a:ext cx="2370283" cy="2446684"/>
          </a:xfrm>
          <a:custGeom>
            <a:avLst/>
            <a:gdLst>
              <a:gd name="connsiteX0" fmla="*/ 2195873 w 2370283"/>
              <a:gd name="connsiteY0" fmla="*/ 462385 h 2446684"/>
              <a:gd name="connsiteX1" fmla="*/ 426206 w 2370283"/>
              <a:gd name="connsiteY1" fmla="*/ 2224922 h 2446684"/>
              <a:gd name="connsiteX2" fmla="*/ 572739 w 2370283"/>
              <a:gd name="connsiteY2" fmla="*/ 2227145 h 2446684"/>
              <a:gd name="connsiteX3" fmla="*/ 2197504 w 2370283"/>
              <a:gd name="connsiteY3" fmla="*/ 608926 h 2446684"/>
              <a:gd name="connsiteX4" fmla="*/ 2195873 w 2370283"/>
              <a:gd name="connsiteY4" fmla="*/ 462385 h 2446684"/>
              <a:gd name="connsiteX5" fmla="*/ 2370283 w 2370283"/>
              <a:gd name="connsiteY5" fmla="*/ 0 h 2446684"/>
              <a:gd name="connsiteX6" fmla="*/ 2370283 w 2370283"/>
              <a:gd name="connsiteY6" fmla="*/ 2446684 h 2446684"/>
              <a:gd name="connsiteX7" fmla="*/ 0 w 2370283"/>
              <a:gd name="connsiteY7" fmla="*/ 2446684 h 2446684"/>
              <a:gd name="connsiteX8" fmla="*/ 10255 w 2370283"/>
              <a:gd name="connsiteY8" fmla="*/ 2230072 h 2446684"/>
              <a:gd name="connsiteX9" fmla="*/ 2218606 w 2370283"/>
              <a:gd name="connsiteY9" fmla="*/ 7659 h 244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283" h="2446684">
                <a:moveTo>
                  <a:pt x="2195873" y="462385"/>
                </a:moveTo>
                <a:cubicBezTo>
                  <a:pt x="1225791" y="473188"/>
                  <a:pt x="440925" y="1254892"/>
                  <a:pt x="426206" y="2224922"/>
                </a:cubicBezTo>
                <a:lnTo>
                  <a:pt x="572739" y="2227145"/>
                </a:lnTo>
                <a:cubicBezTo>
                  <a:pt x="586253" y="1336542"/>
                  <a:pt x="1306853" y="618845"/>
                  <a:pt x="2197504" y="608926"/>
                </a:cubicBezTo>
                <a:cubicBezTo>
                  <a:pt x="2196960" y="560079"/>
                  <a:pt x="2196417" y="511232"/>
                  <a:pt x="2195873" y="462385"/>
                </a:cubicBezTo>
                <a:close/>
                <a:moveTo>
                  <a:pt x="2370283" y="0"/>
                </a:moveTo>
                <a:lnTo>
                  <a:pt x="2370283" y="2446684"/>
                </a:lnTo>
                <a:lnTo>
                  <a:pt x="0" y="2446684"/>
                </a:lnTo>
                <a:lnTo>
                  <a:pt x="10255" y="2230072"/>
                </a:lnTo>
                <a:cubicBezTo>
                  <a:pt x="121704" y="1059159"/>
                  <a:pt x="1049819" y="126355"/>
                  <a:pt x="2218606" y="7659"/>
                </a:cubicBezTo>
                <a:close/>
              </a:path>
            </a:pathLst>
          </a:custGeom>
          <a:solidFill>
            <a:srgbClr val="4F403F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131299" y="5455066"/>
            <a:ext cx="1428980" cy="83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endParaRPr lang="en-US" altLang="ko-KR" sz="1200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dirty="0">
                <a:solidFill>
                  <a:schemeClr val="bg1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41" name="차트 40"/>
          <p:cNvGraphicFramePr/>
          <p:nvPr>
            <p:extLst>
              <p:ext uri="{D42A27DB-BD31-4B8C-83A1-F6EECF244321}">
                <p14:modId xmlns:p14="http://schemas.microsoft.com/office/powerpoint/2010/main" val="2270354263"/>
              </p:ext>
            </p:extLst>
          </p:nvPr>
        </p:nvGraphicFramePr>
        <p:xfrm>
          <a:off x="7223774" y="1038043"/>
          <a:ext cx="3612756" cy="150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014071" y="2947698"/>
            <a:ext cx="27863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presentation program used the most in the world.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356085" y="4733836"/>
            <a:ext cx="3268073" cy="721230"/>
            <a:chOff x="-3178922" y="4829989"/>
            <a:chExt cx="11005832" cy="2428875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7409" y="4839512"/>
              <a:ext cx="3619501" cy="2409826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245" y="4829989"/>
              <a:ext cx="3619501" cy="2428875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8922" y="4829989"/>
              <a:ext cx="3619500" cy="2400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439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219</Words>
  <Application>Microsoft Office PowerPoint</Application>
  <PresentationFormat>와이드스크린</PresentationFormat>
  <Paragraphs>45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60</cp:revision>
  <dcterms:created xsi:type="dcterms:W3CDTF">2017-04-28T07:42:30Z</dcterms:created>
  <dcterms:modified xsi:type="dcterms:W3CDTF">2024-05-26T15:04:06Z</dcterms:modified>
</cp:coreProperties>
</file>