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package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75" r:id="rId3"/>
    <p:sldId id="276" r:id="rId4"/>
    <p:sldId id="277" r:id="rId5"/>
    <p:sldId id="274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D2C7"/>
    <a:srgbClr val="A78D75"/>
    <a:srgbClr val="91765D"/>
    <a:srgbClr val="554A38"/>
    <a:srgbClr val="43352C"/>
    <a:srgbClr val="C0C9C8"/>
    <a:srgbClr val="DDDCDA"/>
    <a:srgbClr val="6436F8"/>
    <a:srgbClr val="3307C1"/>
    <a:srgbClr val="805C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453" autoAdjust="0"/>
    <p:restoredTop sz="94660"/>
  </p:normalViewPr>
  <p:slideViewPr>
    <p:cSldViewPr snapToGrid="0">
      <p:cViewPr varScale="1">
        <p:scale>
          <a:sx n="88" d="100"/>
          <a:sy n="88" d="100"/>
        </p:scale>
        <p:origin x="9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판매</c:v>
                </c:pt>
              </c:strCache>
            </c:strRef>
          </c:tx>
          <c:spPr>
            <a:solidFill>
              <a:schemeClr val="accent1"/>
            </a:solidFill>
            <a:ln w="19050"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9999"/>
              </a:solidFill>
              <a:ln w="19050"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9050"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5FD0D4"/>
              </a:solidFill>
              <a:ln w="19050"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FFC000"/>
              </a:solidFill>
              <a:ln w="19050"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데이터1</c:v>
                </c:pt>
                <c:pt idx="1">
                  <c:v>데이터2</c:v>
                </c:pt>
                <c:pt idx="2">
                  <c:v>데이터3</c:v>
                </c:pt>
                <c:pt idx="3">
                  <c:v>데이터4</c:v>
                </c:pt>
                <c:pt idx="4">
                  <c:v>데이터5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35</c:v>
                </c:pt>
                <c:pt idx="1">
                  <c:v>20</c:v>
                </c:pt>
                <c:pt idx="2">
                  <c:v>8</c:v>
                </c:pt>
                <c:pt idx="3">
                  <c:v>7</c:v>
                </c:pt>
                <c:pt idx="4">
                  <c:v>30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436044560"/>
        <c:axId val="436045648"/>
      </c:barChart>
      <c:catAx>
        <c:axId val="436044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436045648"/>
        <c:crosses val="autoZero"/>
        <c:auto val="1"/>
        <c:lblAlgn val="ctr"/>
        <c:lblOffset val="100"/>
        <c:noMultiLvlLbl val="0"/>
      </c:catAx>
      <c:valAx>
        <c:axId val="436045648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4360445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AA53-87C7-4FEB-B5AC-50A1DED8F9AB}" type="datetimeFigureOut">
              <a:rPr lang="ko-KR" altLang="en-US" smtClean="0"/>
              <a:t>2024-05-27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6B9A-9935-4AB7-8314-4E60ED0991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010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AA53-87C7-4FEB-B5AC-50A1DED8F9AB}" type="datetimeFigureOut">
              <a:rPr lang="ko-KR" altLang="en-US" smtClean="0"/>
              <a:t>2024-05-27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6B9A-9935-4AB7-8314-4E60ED0991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7045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AA53-87C7-4FEB-B5AC-50A1DED8F9AB}" type="datetimeFigureOut">
              <a:rPr lang="ko-KR" altLang="en-US" smtClean="0"/>
              <a:t>2024-05-27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6B9A-9935-4AB7-8314-4E60ED0991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257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AA53-87C7-4FEB-B5AC-50A1DED8F9AB}" type="datetimeFigureOut">
              <a:rPr lang="ko-KR" altLang="en-US" smtClean="0"/>
              <a:t>2024-05-27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6B9A-9935-4AB7-8314-4E60ED0991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824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AA53-87C7-4FEB-B5AC-50A1DED8F9AB}" type="datetimeFigureOut">
              <a:rPr lang="ko-KR" altLang="en-US" smtClean="0"/>
              <a:t>2024-05-27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6B9A-9935-4AB7-8314-4E60ED0991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169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AA53-87C7-4FEB-B5AC-50A1DED8F9AB}" type="datetimeFigureOut">
              <a:rPr lang="ko-KR" altLang="en-US" smtClean="0"/>
              <a:t>2024-05-27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6B9A-9935-4AB7-8314-4E60ED0991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6375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AA53-87C7-4FEB-B5AC-50A1DED8F9AB}" type="datetimeFigureOut">
              <a:rPr lang="ko-KR" altLang="en-US" smtClean="0"/>
              <a:t>2024-05-27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6B9A-9935-4AB7-8314-4E60ED0991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2059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AA53-87C7-4FEB-B5AC-50A1DED8F9AB}" type="datetimeFigureOut">
              <a:rPr lang="ko-KR" altLang="en-US" smtClean="0"/>
              <a:t>2024-05-27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6B9A-9935-4AB7-8314-4E60ED0991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5419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AA53-87C7-4FEB-B5AC-50A1DED8F9AB}" type="datetimeFigureOut">
              <a:rPr lang="ko-KR" altLang="en-US" smtClean="0"/>
              <a:t>2024-05-27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6B9A-9935-4AB7-8314-4E60ED0991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5957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AA53-87C7-4FEB-B5AC-50A1DED8F9AB}" type="datetimeFigureOut">
              <a:rPr lang="ko-KR" altLang="en-US" smtClean="0"/>
              <a:t>2024-05-27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6B9A-9935-4AB7-8314-4E60ED0991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2393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AA53-87C7-4FEB-B5AC-50A1DED8F9AB}" type="datetimeFigureOut">
              <a:rPr lang="ko-KR" altLang="en-US" smtClean="0"/>
              <a:t>2024-05-27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6B9A-9935-4AB7-8314-4E60ED0991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7137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8AA53-87C7-4FEB-B5AC-50A1DED8F9AB}" type="datetimeFigureOut">
              <a:rPr lang="ko-KR" altLang="en-US" smtClean="0"/>
              <a:t>2024-05-27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76B9A-9935-4AB7-8314-4E60ED0991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2721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C9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275677" y="165100"/>
            <a:ext cx="11703878" cy="5980297"/>
            <a:chOff x="275677" y="165100"/>
            <a:chExt cx="11703878" cy="5980297"/>
          </a:xfrm>
        </p:grpSpPr>
        <p:sp>
          <p:nvSpPr>
            <p:cNvPr id="17" name="직사각형 3"/>
            <p:cNvSpPr/>
            <p:nvPr/>
          </p:nvSpPr>
          <p:spPr>
            <a:xfrm>
              <a:off x="489283" y="165100"/>
              <a:ext cx="11230325" cy="778839"/>
            </a:xfrm>
            <a:prstGeom prst="roundRect">
              <a:avLst>
                <a:gd name="adj" fmla="val 12112"/>
              </a:avLst>
            </a:prstGeom>
            <a:solidFill>
              <a:srgbClr val="43352C"/>
            </a:solidFill>
            <a:ln>
              <a:noFill/>
            </a:ln>
            <a:effectLst>
              <a:outerShdw blurRad="203200" dist="762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24000" tIns="432000" rIns="432000" rtlCol="0" anchor="t"/>
            <a:lstStyle/>
            <a:p>
              <a:pPr>
                <a:lnSpc>
                  <a:spcPct val="150000"/>
                </a:lnSpc>
              </a:pPr>
              <a:endParaRPr lang="ko-KR" altLang="en-US" sz="1050" dirty="0">
                <a:solidFill>
                  <a:prstClr val="white"/>
                </a:solidFill>
              </a:endParaRPr>
            </a:p>
          </p:txBody>
        </p:sp>
        <p:sp>
          <p:nvSpPr>
            <p:cNvPr id="12" name="직사각형 3"/>
            <p:cNvSpPr/>
            <p:nvPr/>
          </p:nvSpPr>
          <p:spPr>
            <a:xfrm>
              <a:off x="910804" y="738283"/>
              <a:ext cx="10343623" cy="367952"/>
            </a:xfrm>
            <a:prstGeom prst="rect">
              <a:avLst/>
            </a:prstGeom>
            <a:gradFill>
              <a:gsLst>
                <a:gs pos="100000">
                  <a:schemeClr val="bg1"/>
                </a:gs>
                <a:gs pos="0">
                  <a:schemeClr val="bg1">
                    <a:lumMod val="95000"/>
                  </a:schemeClr>
                </a:gs>
              </a:gsLst>
              <a:lin ang="16200000" scaled="1"/>
            </a:gradFill>
            <a:ln>
              <a:noFill/>
            </a:ln>
            <a:effectLst>
              <a:outerShdw blurRad="203200" dist="762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24000" tIns="432000" rIns="432000" rtlCol="0" anchor="t"/>
            <a:lstStyle/>
            <a:p>
              <a:pPr>
                <a:lnSpc>
                  <a:spcPct val="150000"/>
                </a:lnSpc>
              </a:pPr>
              <a:r>
                <a:rPr lang="en-US" altLang="ko-KR" sz="1050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.</a:t>
              </a:r>
              <a:r>
                <a:rPr lang="ko-KR" altLang="en-US" sz="1050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 </a:t>
              </a:r>
            </a:p>
          </p:txBody>
        </p:sp>
        <p:sp>
          <p:nvSpPr>
            <p:cNvPr id="24" name="직사각형 3"/>
            <p:cNvSpPr/>
            <p:nvPr/>
          </p:nvSpPr>
          <p:spPr>
            <a:xfrm>
              <a:off x="275677" y="443949"/>
              <a:ext cx="759700" cy="189925"/>
            </a:xfrm>
            <a:prstGeom prst="roundRect">
              <a:avLst>
                <a:gd name="adj" fmla="val 24914"/>
              </a:avLst>
            </a:prstGeom>
            <a:gradFill flip="none" rotWithShape="1">
              <a:gsLst>
                <a:gs pos="0">
                  <a:srgbClr val="554A38"/>
                </a:gs>
                <a:gs pos="100000">
                  <a:srgbClr val="A78D75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203200" dist="762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24000" tIns="432000" rIns="432000" rtlCol="0" anchor="t"/>
            <a:lstStyle/>
            <a:p>
              <a:pPr>
                <a:lnSpc>
                  <a:spcPct val="150000"/>
                </a:lnSpc>
              </a:pPr>
              <a:endParaRPr lang="ko-KR" altLang="en-US" sz="1050" dirty="0">
                <a:solidFill>
                  <a:prstClr val="white"/>
                </a:solidFill>
              </a:endParaRPr>
            </a:p>
          </p:txBody>
        </p:sp>
        <p:sp>
          <p:nvSpPr>
            <p:cNvPr id="25" name="직사각형 3"/>
            <p:cNvSpPr/>
            <p:nvPr/>
          </p:nvSpPr>
          <p:spPr>
            <a:xfrm>
              <a:off x="11171261" y="442256"/>
              <a:ext cx="808294" cy="189925"/>
            </a:xfrm>
            <a:prstGeom prst="roundRect">
              <a:avLst>
                <a:gd name="adj" fmla="val 24914"/>
              </a:avLst>
            </a:prstGeom>
            <a:gradFill flip="none" rotWithShape="1">
              <a:gsLst>
                <a:gs pos="0">
                  <a:srgbClr val="554A38"/>
                </a:gs>
                <a:gs pos="100000">
                  <a:srgbClr val="A78D75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203200" dist="762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24000" tIns="432000" rIns="432000" rtlCol="0" anchor="t"/>
            <a:lstStyle/>
            <a:p>
              <a:pPr>
                <a:lnSpc>
                  <a:spcPct val="150000"/>
                </a:lnSpc>
              </a:pPr>
              <a:endParaRPr lang="ko-KR" altLang="en-US" sz="1050" dirty="0">
                <a:solidFill>
                  <a:prstClr val="white"/>
                </a:solidFill>
              </a:endParaRPr>
            </a:p>
          </p:txBody>
        </p:sp>
        <p:grpSp>
          <p:nvGrpSpPr>
            <p:cNvPr id="7" name="그룹 6"/>
            <p:cNvGrpSpPr/>
            <p:nvPr/>
          </p:nvGrpSpPr>
          <p:grpSpPr>
            <a:xfrm>
              <a:off x="11416743" y="442256"/>
              <a:ext cx="127327" cy="5703141"/>
              <a:chOff x="11408494" y="532838"/>
              <a:chExt cx="127327" cy="5703141"/>
            </a:xfrm>
          </p:grpSpPr>
          <p:sp>
            <p:nvSpPr>
              <p:cNvPr id="26" name="양쪽 모서리가 둥근 사각형 25"/>
              <p:cNvSpPr/>
              <p:nvPr/>
            </p:nvSpPr>
            <p:spPr>
              <a:xfrm>
                <a:off x="11410033" y="569521"/>
                <a:ext cx="125788" cy="5666458"/>
              </a:xfrm>
              <a:prstGeom prst="round2SameRect">
                <a:avLst>
                  <a:gd name="adj1" fmla="val 16667"/>
                  <a:gd name="adj2" fmla="val 50000"/>
                </a:avLst>
              </a:prstGeom>
              <a:noFill/>
              <a:ln w="41275" cap="rnd">
                <a:solidFill>
                  <a:schemeClr val="bg1">
                    <a:lumMod val="9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" name="양쪽 모서리가 둥근 사각형 5"/>
              <p:cNvSpPr/>
              <p:nvPr/>
            </p:nvSpPr>
            <p:spPr>
              <a:xfrm>
                <a:off x="11408494" y="532838"/>
                <a:ext cx="125788" cy="5666458"/>
              </a:xfrm>
              <a:prstGeom prst="round2SameRect">
                <a:avLst>
                  <a:gd name="adj1" fmla="val 16667"/>
                  <a:gd name="adj2" fmla="val 50000"/>
                </a:avLst>
              </a:prstGeom>
              <a:noFill/>
              <a:ln w="66675" cap="rnd">
                <a:solidFill>
                  <a:schemeClr val="bg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9" name="직사각형 3"/>
            <p:cNvSpPr/>
            <p:nvPr/>
          </p:nvSpPr>
          <p:spPr>
            <a:xfrm>
              <a:off x="744288" y="327395"/>
              <a:ext cx="10782374" cy="410887"/>
            </a:xfrm>
            <a:prstGeom prst="roundRect">
              <a:avLst>
                <a:gd name="adj" fmla="val 24914"/>
              </a:avLst>
            </a:prstGeom>
            <a:gradFill flip="none" rotWithShape="1">
              <a:gsLst>
                <a:gs pos="100000">
                  <a:schemeClr val="bg1">
                    <a:lumMod val="65000"/>
                  </a:schemeClr>
                </a:gs>
                <a:gs pos="0">
                  <a:schemeClr val="bg1">
                    <a:lumMod val="75000"/>
                  </a:schemeClr>
                </a:gs>
                <a:gs pos="56000">
                  <a:schemeClr val="bg1">
                    <a:lumMod val="95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203200" dist="762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24000" tIns="432000" rIns="432000" rtlCol="0" anchor="t"/>
            <a:lstStyle/>
            <a:p>
              <a:pPr>
                <a:lnSpc>
                  <a:spcPct val="150000"/>
                </a:lnSpc>
              </a:pPr>
              <a:endParaRPr lang="ko-KR" altLang="en-US" sz="1050" dirty="0">
                <a:solidFill>
                  <a:prstClr val="white"/>
                </a:solidFill>
              </a:endParaRPr>
            </a:p>
          </p:txBody>
        </p:sp>
        <p:sp>
          <p:nvSpPr>
            <p:cNvPr id="10" name="직사각형 3"/>
            <p:cNvSpPr/>
            <p:nvPr/>
          </p:nvSpPr>
          <p:spPr>
            <a:xfrm>
              <a:off x="909264" y="1103976"/>
              <a:ext cx="10330401" cy="117119"/>
            </a:xfrm>
            <a:prstGeom prst="roundRect">
              <a:avLst>
                <a:gd name="adj" fmla="val 24914"/>
              </a:avLst>
            </a:prstGeom>
            <a:gradFill flip="none" rotWithShape="1">
              <a:gsLst>
                <a:gs pos="100000">
                  <a:schemeClr val="bg1">
                    <a:lumMod val="65000"/>
                  </a:schemeClr>
                </a:gs>
                <a:gs pos="0">
                  <a:schemeClr val="bg1">
                    <a:lumMod val="75000"/>
                  </a:schemeClr>
                </a:gs>
                <a:gs pos="56000">
                  <a:schemeClr val="bg1">
                    <a:lumMod val="95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203200" dist="762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24000" tIns="432000" rIns="432000" rtlCol="0" anchor="t"/>
            <a:lstStyle/>
            <a:p>
              <a:pPr>
                <a:lnSpc>
                  <a:spcPct val="150000"/>
                </a:lnSpc>
              </a:pPr>
              <a:endParaRPr lang="ko-KR" altLang="en-US" sz="1050" dirty="0">
                <a:solidFill>
                  <a:prstClr val="white"/>
                </a:solidFill>
              </a:endParaRPr>
            </a:p>
          </p:txBody>
        </p:sp>
      </p:grpSp>
      <p:sp>
        <p:nvSpPr>
          <p:cNvPr id="14" name="직사각형 13"/>
          <p:cNvSpPr/>
          <p:nvPr/>
        </p:nvSpPr>
        <p:spPr>
          <a:xfrm>
            <a:off x="3510685" y="2296257"/>
            <a:ext cx="5249579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3600" i="1" dirty="0" smtClean="0">
                <a:solidFill>
                  <a:schemeClr val="bg1"/>
                </a:solidFill>
                <a:cs typeface="Aharoni" panose="02010803020104030203" pitchFamily="2" charset="-79"/>
              </a:rPr>
              <a:t>POWER POINT </a:t>
            </a:r>
          </a:p>
          <a:p>
            <a:pPr algn="ctr"/>
            <a:r>
              <a:rPr lang="en-US" altLang="ko-KR" sz="5400" b="1" i="1" dirty="0" smtClean="0">
                <a:solidFill>
                  <a:schemeClr val="bg1"/>
                </a:solidFill>
                <a:cs typeface="Aharoni" panose="02010803020104030203" pitchFamily="2" charset="-79"/>
              </a:rPr>
              <a:t>PRESENTATION</a:t>
            </a:r>
            <a:endParaRPr lang="en-US" altLang="ko-KR" sz="5400" b="1" i="1" dirty="0">
              <a:solidFill>
                <a:schemeClr val="bg1"/>
              </a:solidFill>
              <a:cs typeface="Aharoni" panose="02010803020104030203" pitchFamily="2" charset="-79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4956305" y="4733417"/>
            <a:ext cx="2358338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200" dirty="0" smtClean="0">
                <a:solidFill>
                  <a:schemeClr val="bg1"/>
                </a:solidFill>
                <a:cs typeface="Aharoni" panose="02010803020104030203" pitchFamily="2" charset="-79"/>
              </a:rPr>
              <a:t>ㅇㅇ대학교</a:t>
            </a:r>
            <a:r>
              <a:rPr lang="en-US" altLang="ko-KR" sz="1200" dirty="0">
                <a:solidFill>
                  <a:schemeClr val="bg1"/>
                </a:solidFill>
                <a:cs typeface="Aharoni" panose="02010803020104030203" pitchFamily="2" charset="-79"/>
              </a:rPr>
              <a:t> </a:t>
            </a:r>
            <a:r>
              <a:rPr lang="ko-KR" altLang="en-US" sz="1200" dirty="0" smtClean="0">
                <a:solidFill>
                  <a:schemeClr val="bg1"/>
                </a:solidFill>
                <a:cs typeface="Aharoni" panose="02010803020104030203" pitchFamily="2" charset="-79"/>
              </a:rPr>
              <a:t>경영학과</a:t>
            </a:r>
            <a:r>
              <a:rPr lang="en-US" altLang="ko-KR" sz="1200" dirty="0">
                <a:solidFill>
                  <a:schemeClr val="bg1"/>
                </a:solidFill>
                <a:cs typeface="Aharoni" panose="02010803020104030203" pitchFamily="2" charset="-79"/>
              </a:rPr>
              <a:t> </a:t>
            </a:r>
            <a:r>
              <a:rPr lang="en-US" altLang="ko-KR" sz="1200" dirty="0" smtClean="0">
                <a:solidFill>
                  <a:schemeClr val="bg1"/>
                </a:solidFill>
                <a:cs typeface="Aharoni" panose="02010803020104030203" pitchFamily="2" charset="-79"/>
              </a:rPr>
              <a:t>20170512</a:t>
            </a:r>
          </a:p>
          <a:p>
            <a:pPr algn="ctr">
              <a:lnSpc>
                <a:spcPct val="150000"/>
              </a:lnSpc>
            </a:pPr>
            <a:r>
              <a:rPr lang="ko-KR" altLang="en-US" b="1" dirty="0" smtClean="0">
                <a:solidFill>
                  <a:schemeClr val="bg1"/>
                </a:solidFill>
                <a:cs typeface="Aharoni" panose="02010803020104030203" pitchFamily="2" charset="-79"/>
              </a:rPr>
              <a:t>까칠한 조땡</a:t>
            </a:r>
            <a:endParaRPr lang="en-US" altLang="ko-KR" b="1" dirty="0" smtClean="0">
              <a:solidFill>
                <a:schemeClr val="bg1"/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88470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C9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842951"/>
              </p:ext>
            </p:extLst>
          </p:nvPr>
        </p:nvGraphicFramePr>
        <p:xfrm>
          <a:off x="1524000" y="900576"/>
          <a:ext cx="9207500" cy="595742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114300" algn="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603750"/>
                <a:gridCol w="4603750"/>
              </a:tblGrid>
              <a:tr h="2978712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97871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haroni" panose="02010803020104030203" pitchFamily="2" charset="-79"/>
                        </a:rPr>
                        <a:t>ㅇㅇ대학교</a:t>
                      </a:r>
                      <a:r>
                        <a:rPr kumimoji="0" lang="en-US" altLang="ko-K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haroni" panose="02010803020104030203" pitchFamily="2" charset="-79"/>
                        </a:rPr>
                        <a:t> </a:t>
                      </a:r>
                      <a:r>
                        <a:rPr kumimoji="0" lang="ko-KR" alt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haroni" panose="02010803020104030203" pitchFamily="2" charset="-79"/>
                        </a:rPr>
                        <a:t>경영학과</a:t>
                      </a:r>
                      <a:r>
                        <a:rPr kumimoji="0" lang="en-US" altLang="ko-K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haroni" panose="02010803020104030203" pitchFamily="2" charset="-79"/>
                        </a:rPr>
                        <a:t> 20170512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haroni" panose="02010803020104030203" pitchFamily="2" charset="-79"/>
                        </a:rPr>
                        <a:t>까칠한 조땡</a:t>
                      </a:r>
                      <a:endParaRPr kumimoji="0" lang="en-US" altLang="ko-KR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2" name="그룹 1"/>
          <p:cNvGrpSpPr/>
          <p:nvPr/>
        </p:nvGrpSpPr>
        <p:grpSpPr>
          <a:xfrm>
            <a:off x="275677" y="165100"/>
            <a:ext cx="11703878" cy="5980297"/>
            <a:chOff x="275677" y="165100"/>
            <a:chExt cx="11703878" cy="5980297"/>
          </a:xfrm>
        </p:grpSpPr>
        <p:sp>
          <p:nvSpPr>
            <p:cNvPr id="17" name="직사각형 3"/>
            <p:cNvSpPr/>
            <p:nvPr/>
          </p:nvSpPr>
          <p:spPr>
            <a:xfrm>
              <a:off x="489283" y="165100"/>
              <a:ext cx="11230325" cy="778839"/>
            </a:xfrm>
            <a:prstGeom prst="roundRect">
              <a:avLst>
                <a:gd name="adj" fmla="val 12112"/>
              </a:avLst>
            </a:prstGeom>
            <a:solidFill>
              <a:srgbClr val="43352C"/>
            </a:solidFill>
            <a:ln>
              <a:noFill/>
            </a:ln>
            <a:effectLst>
              <a:outerShdw blurRad="203200" dist="762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24000" tIns="432000" rIns="432000" rtlCol="0" anchor="t"/>
            <a:lstStyle/>
            <a:p>
              <a:pPr>
                <a:lnSpc>
                  <a:spcPct val="150000"/>
                </a:lnSpc>
              </a:pPr>
              <a:endParaRPr lang="ko-KR" altLang="en-US" sz="1050" dirty="0">
                <a:solidFill>
                  <a:prstClr val="white"/>
                </a:solidFill>
              </a:endParaRPr>
            </a:p>
          </p:txBody>
        </p:sp>
        <p:sp>
          <p:nvSpPr>
            <p:cNvPr id="12" name="직사각형 3"/>
            <p:cNvSpPr/>
            <p:nvPr/>
          </p:nvSpPr>
          <p:spPr>
            <a:xfrm>
              <a:off x="910804" y="738283"/>
              <a:ext cx="10343623" cy="367952"/>
            </a:xfrm>
            <a:prstGeom prst="rect">
              <a:avLst/>
            </a:prstGeom>
            <a:gradFill>
              <a:gsLst>
                <a:gs pos="100000">
                  <a:schemeClr val="bg1"/>
                </a:gs>
                <a:gs pos="0">
                  <a:schemeClr val="bg1">
                    <a:lumMod val="95000"/>
                  </a:schemeClr>
                </a:gs>
              </a:gsLst>
              <a:lin ang="16200000" scaled="1"/>
            </a:gradFill>
            <a:ln>
              <a:noFill/>
            </a:ln>
            <a:effectLst>
              <a:outerShdw blurRad="203200" dist="762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24000" tIns="432000" rIns="432000" rtlCol="0" anchor="t"/>
            <a:lstStyle/>
            <a:p>
              <a:pPr>
                <a:lnSpc>
                  <a:spcPct val="150000"/>
                </a:lnSpc>
              </a:pPr>
              <a:r>
                <a:rPr lang="en-US" altLang="ko-KR" sz="1050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.</a:t>
              </a:r>
              <a:r>
                <a:rPr lang="ko-KR" altLang="en-US" sz="1050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 </a:t>
              </a:r>
            </a:p>
          </p:txBody>
        </p:sp>
        <p:sp>
          <p:nvSpPr>
            <p:cNvPr id="24" name="직사각형 3"/>
            <p:cNvSpPr/>
            <p:nvPr/>
          </p:nvSpPr>
          <p:spPr>
            <a:xfrm>
              <a:off x="275677" y="443949"/>
              <a:ext cx="759700" cy="189925"/>
            </a:xfrm>
            <a:prstGeom prst="roundRect">
              <a:avLst>
                <a:gd name="adj" fmla="val 24914"/>
              </a:avLst>
            </a:prstGeom>
            <a:gradFill flip="none" rotWithShape="1">
              <a:gsLst>
                <a:gs pos="0">
                  <a:srgbClr val="554A38"/>
                </a:gs>
                <a:gs pos="100000">
                  <a:srgbClr val="A78D75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203200" dist="762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24000" tIns="432000" rIns="432000" rtlCol="0" anchor="t"/>
            <a:lstStyle/>
            <a:p>
              <a:pPr>
                <a:lnSpc>
                  <a:spcPct val="150000"/>
                </a:lnSpc>
              </a:pPr>
              <a:endParaRPr lang="ko-KR" altLang="en-US" sz="1050" dirty="0">
                <a:solidFill>
                  <a:prstClr val="white"/>
                </a:solidFill>
              </a:endParaRPr>
            </a:p>
          </p:txBody>
        </p:sp>
        <p:sp>
          <p:nvSpPr>
            <p:cNvPr id="25" name="직사각형 3"/>
            <p:cNvSpPr/>
            <p:nvPr/>
          </p:nvSpPr>
          <p:spPr>
            <a:xfrm>
              <a:off x="11171261" y="442256"/>
              <a:ext cx="808294" cy="189925"/>
            </a:xfrm>
            <a:prstGeom prst="roundRect">
              <a:avLst>
                <a:gd name="adj" fmla="val 24914"/>
              </a:avLst>
            </a:prstGeom>
            <a:gradFill flip="none" rotWithShape="1">
              <a:gsLst>
                <a:gs pos="0">
                  <a:srgbClr val="554A38"/>
                </a:gs>
                <a:gs pos="100000">
                  <a:srgbClr val="A78D75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203200" dist="762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24000" tIns="432000" rIns="432000" rtlCol="0" anchor="t"/>
            <a:lstStyle/>
            <a:p>
              <a:pPr>
                <a:lnSpc>
                  <a:spcPct val="150000"/>
                </a:lnSpc>
              </a:pPr>
              <a:endParaRPr lang="ko-KR" altLang="en-US" sz="1050" dirty="0">
                <a:solidFill>
                  <a:prstClr val="white"/>
                </a:solidFill>
              </a:endParaRPr>
            </a:p>
          </p:txBody>
        </p:sp>
        <p:grpSp>
          <p:nvGrpSpPr>
            <p:cNvPr id="7" name="그룹 6"/>
            <p:cNvGrpSpPr/>
            <p:nvPr/>
          </p:nvGrpSpPr>
          <p:grpSpPr>
            <a:xfrm>
              <a:off x="11416743" y="442256"/>
              <a:ext cx="127327" cy="5703141"/>
              <a:chOff x="11408494" y="532838"/>
              <a:chExt cx="127327" cy="5703141"/>
            </a:xfrm>
          </p:grpSpPr>
          <p:sp>
            <p:nvSpPr>
              <p:cNvPr id="26" name="양쪽 모서리가 둥근 사각형 25"/>
              <p:cNvSpPr/>
              <p:nvPr/>
            </p:nvSpPr>
            <p:spPr>
              <a:xfrm>
                <a:off x="11410033" y="569521"/>
                <a:ext cx="125788" cy="5666458"/>
              </a:xfrm>
              <a:prstGeom prst="round2SameRect">
                <a:avLst>
                  <a:gd name="adj1" fmla="val 16667"/>
                  <a:gd name="adj2" fmla="val 50000"/>
                </a:avLst>
              </a:prstGeom>
              <a:noFill/>
              <a:ln w="41275" cap="rnd">
                <a:solidFill>
                  <a:schemeClr val="bg1">
                    <a:lumMod val="9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" name="양쪽 모서리가 둥근 사각형 5"/>
              <p:cNvSpPr/>
              <p:nvPr/>
            </p:nvSpPr>
            <p:spPr>
              <a:xfrm>
                <a:off x="11408494" y="532838"/>
                <a:ext cx="125788" cy="5666458"/>
              </a:xfrm>
              <a:prstGeom prst="round2SameRect">
                <a:avLst>
                  <a:gd name="adj1" fmla="val 16667"/>
                  <a:gd name="adj2" fmla="val 50000"/>
                </a:avLst>
              </a:prstGeom>
              <a:noFill/>
              <a:ln w="66675" cap="rnd">
                <a:solidFill>
                  <a:schemeClr val="bg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9" name="직사각형 3"/>
            <p:cNvSpPr/>
            <p:nvPr/>
          </p:nvSpPr>
          <p:spPr>
            <a:xfrm>
              <a:off x="744288" y="327395"/>
              <a:ext cx="10782374" cy="410887"/>
            </a:xfrm>
            <a:prstGeom prst="roundRect">
              <a:avLst>
                <a:gd name="adj" fmla="val 24914"/>
              </a:avLst>
            </a:prstGeom>
            <a:gradFill flip="none" rotWithShape="1">
              <a:gsLst>
                <a:gs pos="100000">
                  <a:schemeClr val="bg1">
                    <a:lumMod val="65000"/>
                  </a:schemeClr>
                </a:gs>
                <a:gs pos="0">
                  <a:schemeClr val="bg1">
                    <a:lumMod val="75000"/>
                  </a:schemeClr>
                </a:gs>
                <a:gs pos="56000">
                  <a:schemeClr val="bg1">
                    <a:lumMod val="95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203200" dist="762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24000" tIns="432000" rIns="432000" rtlCol="0" anchor="t"/>
            <a:lstStyle/>
            <a:p>
              <a:pPr>
                <a:lnSpc>
                  <a:spcPct val="150000"/>
                </a:lnSpc>
              </a:pPr>
              <a:endParaRPr lang="ko-KR" altLang="en-US" sz="1050" dirty="0">
                <a:solidFill>
                  <a:prstClr val="white"/>
                </a:solidFill>
              </a:endParaRPr>
            </a:p>
          </p:txBody>
        </p:sp>
        <p:sp>
          <p:nvSpPr>
            <p:cNvPr id="10" name="직사각형 3"/>
            <p:cNvSpPr/>
            <p:nvPr/>
          </p:nvSpPr>
          <p:spPr>
            <a:xfrm>
              <a:off x="909264" y="1103976"/>
              <a:ext cx="10330401" cy="117119"/>
            </a:xfrm>
            <a:prstGeom prst="roundRect">
              <a:avLst>
                <a:gd name="adj" fmla="val 24914"/>
              </a:avLst>
            </a:prstGeom>
            <a:gradFill flip="none" rotWithShape="1">
              <a:gsLst>
                <a:gs pos="100000">
                  <a:schemeClr val="bg1">
                    <a:lumMod val="65000"/>
                  </a:schemeClr>
                </a:gs>
                <a:gs pos="0">
                  <a:schemeClr val="bg1">
                    <a:lumMod val="75000"/>
                  </a:schemeClr>
                </a:gs>
                <a:gs pos="56000">
                  <a:schemeClr val="bg1">
                    <a:lumMod val="95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203200" dist="762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24000" tIns="432000" rIns="432000" rtlCol="0" anchor="t"/>
            <a:lstStyle/>
            <a:p>
              <a:pPr>
                <a:lnSpc>
                  <a:spcPct val="150000"/>
                </a:lnSpc>
              </a:pPr>
              <a:endParaRPr lang="ko-KR" altLang="en-US" sz="1050" dirty="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20398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C9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470714" y="943939"/>
            <a:ext cx="9207500" cy="591406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직각 삼각형 30"/>
          <p:cNvSpPr/>
          <p:nvPr/>
        </p:nvSpPr>
        <p:spPr>
          <a:xfrm flipH="1">
            <a:off x="3149600" y="3033486"/>
            <a:ext cx="7517418" cy="3591213"/>
          </a:xfrm>
          <a:prstGeom prst="rtTriangle">
            <a:avLst/>
          </a:prstGeom>
          <a:solidFill>
            <a:schemeClr val="tx1">
              <a:alpha val="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자유형 29"/>
          <p:cNvSpPr/>
          <p:nvPr/>
        </p:nvSpPr>
        <p:spPr>
          <a:xfrm>
            <a:off x="1293635" y="930116"/>
            <a:ext cx="9564834" cy="5955529"/>
          </a:xfrm>
          <a:custGeom>
            <a:avLst/>
            <a:gdLst>
              <a:gd name="connsiteX0" fmla="*/ 4898578 w 9564834"/>
              <a:gd name="connsiteY0" fmla="*/ 2841785 h 5955529"/>
              <a:gd name="connsiteX1" fmla="*/ 4898578 w 9564834"/>
              <a:gd name="connsiteY1" fmla="*/ 5684887 h 5955529"/>
              <a:gd name="connsiteX2" fmla="*/ 9389295 w 9564834"/>
              <a:gd name="connsiteY2" fmla="*/ 5684887 h 5955529"/>
              <a:gd name="connsiteX3" fmla="*/ 9389295 w 9564834"/>
              <a:gd name="connsiteY3" fmla="*/ 2841785 h 5955529"/>
              <a:gd name="connsiteX4" fmla="*/ 0 w 9564834"/>
              <a:gd name="connsiteY4" fmla="*/ 0 h 5955529"/>
              <a:gd name="connsiteX5" fmla="*/ 175539 w 9564834"/>
              <a:gd name="connsiteY5" fmla="*/ 0 h 5955529"/>
              <a:gd name="connsiteX6" fmla="*/ 175539 w 9564834"/>
              <a:gd name="connsiteY6" fmla="*/ 5684887 h 5955529"/>
              <a:gd name="connsiteX7" fmla="*/ 4723039 w 9564834"/>
              <a:gd name="connsiteY7" fmla="*/ 5684887 h 5955529"/>
              <a:gd name="connsiteX8" fmla="*/ 4723039 w 9564834"/>
              <a:gd name="connsiteY8" fmla="*/ 2841785 h 5955529"/>
              <a:gd name="connsiteX9" fmla="*/ 175540 w 9564834"/>
              <a:gd name="connsiteY9" fmla="*/ 2841785 h 5955529"/>
              <a:gd name="connsiteX10" fmla="*/ 175540 w 9564834"/>
              <a:gd name="connsiteY10" fmla="*/ 2613184 h 5955529"/>
              <a:gd name="connsiteX11" fmla="*/ 4723039 w 9564834"/>
              <a:gd name="connsiteY11" fmla="*/ 2613184 h 5955529"/>
              <a:gd name="connsiteX12" fmla="*/ 4723039 w 9564834"/>
              <a:gd name="connsiteY12" fmla="*/ 27646 h 5955529"/>
              <a:gd name="connsiteX13" fmla="*/ 4898578 w 9564834"/>
              <a:gd name="connsiteY13" fmla="*/ 27646 h 5955529"/>
              <a:gd name="connsiteX14" fmla="*/ 4898578 w 9564834"/>
              <a:gd name="connsiteY14" fmla="*/ 2613184 h 5955529"/>
              <a:gd name="connsiteX15" fmla="*/ 9389295 w 9564834"/>
              <a:gd name="connsiteY15" fmla="*/ 2613184 h 5955529"/>
              <a:gd name="connsiteX16" fmla="*/ 9389295 w 9564834"/>
              <a:gd name="connsiteY16" fmla="*/ 0 h 5955529"/>
              <a:gd name="connsiteX17" fmla="*/ 9564834 w 9564834"/>
              <a:gd name="connsiteY17" fmla="*/ 0 h 5955529"/>
              <a:gd name="connsiteX18" fmla="*/ 9564834 w 9564834"/>
              <a:gd name="connsiteY18" fmla="*/ 5826284 h 5955529"/>
              <a:gd name="connsiteX19" fmla="*/ 9564834 w 9564834"/>
              <a:gd name="connsiteY19" fmla="*/ 5927883 h 5955529"/>
              <a:gd name="connsiteX20" fmla="*/ 9564834 w 9564834"/>
              <a:gd name="connsiteY20" fmla="*/ 5940584 h 5955529"/>
              <a:gd name="connsiteX21" fmla="*/ 4898578 w 9564834"/>
              <a:gd name="connsiteY21" fmla="*/ 5940584 h 5955529"/>
              <a:gd name="connsiteX22" fmla="*/ 4898578 w 9564834"/>
              <a:gd name="connsiteY22" fmla="*/ 5955529 h 5955529"/>
              <a:gd name="connsiteX23" fmla="*/ 4723039 w 9564834"/>
              <a:gd name="connsiteY23" fmla="*/ 5955529 h 5955529"/>
              <a:gd name="connsiteX24" fmla="*/ 4723039 w 9564834"/>
              <a:gd name="connsiteY24" fmla="*/ 5940584 h 5955529"/>
              <a:gd name="connsiteX25" fmla="*/ 0 w 9564834"/>
              <a:gd name="connsiteY25" fmla="*/ 5940584 h 5955529"/>
              <a:gd name="connsiteX26" fmla="*/ 0 w 9564834"/>
              <a:gd name="connsiteY26" fmla="*/ 5927883 h 5955529"/>
              <a:gd name="connsiteX27" fmla="*/ 0 w 9564834"/>
              <a:gd name="connsiteY27" fmla="*/ 5826284 h 5955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9564834" h="5955529">
                <a:moveTo>
                  <a:pt x="4898578" y="2841785"/>
                </a:moveTo>
                <a:lnTo>
                  <a:pt x="4898578" y="5684887"/>
                </a:lnTo>
                <a:lnTo>
                  <a:pt x="9389295" y="5684887"/>
                </a:lnTo>
                <a:lnTo>
                  <a:pt x="9389295" y="2841785"/>
                </a:lnTo>
                <a:close/>
                <a:moveTo>
                  <a:pt x="0" y="0"/>
                </a:moveTo>
                <a:lnTo>
                  <a:pt x="175539" y="0"/>
                </a:lnTo>
                <a:lnTo>
                  <a:pt x="175539" y="5684887"/>
                </a:lnTo>
                <a:lnTo>
                  <a:pt x="4723039" y="5684887"/>
                </a:lnTo>
                <a:lnTo>
                  <a:pt x="4723039" y="2841785"/>
                </a:lnTo>
                <a:lnTo>
                  <a:pt x="175540" y="2841785"/>
                </a:lnTo>
                <a:lnTo>
                  <a:pt x="175540" y="2613184"/>
                </a:lnTo>
                <a:lnTo>
                  <a:pt x="4723039" y="2613184"/>
                </a:lnTo>
                <a:lnTo>
                  <a:pt x="4723039" y="27646"/>
                </a:lnTo>
                <a:lnTo>
                  <a:pt x="4898578" y="27646"/>
                </a:lnTo>
                <a:lnTo>
                  <a:pt x="4898578" y="2613184"/>
                </a:lnTo>
                <a:lnTo>
                  <a:pt x="9389295" y="2613184"/>
                </a:lnTo>
                <a:lnTo>
                  <a:pt x="9389295" y="0"/>
                </a:lnTo>
                <a:lnTo>
                  <a:pt x="9564834" y="0"/>
                </a:lnTo>
                <a:lnTo>
                  <a:pt x="9564834" y="5826284"/>
                </a:lnTo>
                <a:lnTo>
                  <a:pt x="9564834" y="5927883"/>
                </a:lnTo>
                <a:lnTo>
                  <a:pt x="9564834" y="5940584"/>
                </a:lnTo>
                <a:lnTo>
                  <a:pt x="4898578" y="5940584"/>
                </a:lnTo>
                <a:lnTo>
                  <a:pt x="4898578" y="5955529"/>
                </a:lnTo>
                <a:lnTo>
                  <a:pt x="4723039" y="5955529"/>
                </a:lnTo>
                <a:lnTo>
                  <a:pt x="4723039" y="5940584"/>
                </a:lnTo>
                <a:lnTo>
                  <a:pt x="0" y="5940584"/>
                </a:lnTo>
                <a:lnTo>
                  <a:pt x="0" y="5927883"/>
                </a:lnTo>
                <a:lnTo>
                  <a:pt x="0" y="582628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215900" dist="1016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" name="그룹 1"/>
          <p:cNvGrpSpPr/>
          <p:nvPr/>
        </p:nvGrpSpPr>
        <p:grpSpPr>
          <a:xfrm>
            <a:off x="275677" y="165100"/>
            <a:ext cx="11703878" cy="5980297"/>
            <a:chOff x="275677" y="165100"/>
            <a:chExt cx="11703878" cy="5980297"/>
          </a:xfrm>
        </p:grpSpPr>
        <p:sp>
          <p:nvSpPr>
            <p:cNvPr id="17" name="직사각형 3"/>
            <p:cNvSpPr/>
            <p:nvPr/>
          </p:nvSpPr>
          <p:spPr>
            <a:xfrm>
              <a:off x="489283" y="165100"/>
              <a:ext cx="11230325" cy="778839"/>
            </a:xfrm>
            <a:prstGeom prst="roundRect">
              <a:avLst>
                <a:gd name="adj" fmla="val 12112"/>
              </a:avLst>
            </a:prstGeom>
            <a:solidFill>
              <a:srgbClr val="43352C"/>
            </a:solidFill>
            <a:ln>
              <a:noFill/>
            </a:ln>
            <a:effectLst>
              <a:outerShdw blurRad="203200" dist="762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24000" tIns="432000" rIns="432000" rtlCol="0" anchor="t"/>
            <a:lstStyle/>
            <a:p>
              <a:pPr>
                <a:lnSpc>
                  <a:spcPct val="150000"/>
                </a:lnSpc>
              </a:pPr>
              <a:endParaRPr lang="ko-KR" altLang="en-US" sz="1050" dirty="0">
                <a:solidFill>
                  <a:prstClr val="white"/>
                </a:solidFill>
              </a:endParaRPr>
            </a:p>
          </p:txBody>
        </p:sp>
        <p:sp>
          <p:nvSpPr>
            <p:cNvPr id="12" name="직사각형 3"/>
            <p:cNvSpPr/>
            <p:nvPr/>
          </p:nvSpPr>
          <p:spPr>
            <a:xfrm>
              <a:off x="910804" y="738283"/>
              <a:ext cx="10343623" cy="367952"/>
            </a:xfrm>
            <a:prstGeom prst="rect">
              <a:avLst/>
            </a:prstGeom>
            <a:gradFill>
              <a:gsLst>
                <a:gs pos="100000">
                  <a:schemeClr val="bg1"/>
                </a:gs>
                <a:gs pos="0">
                  <a:schemeClr val="bg1">
                    <a:lumMod val="95000"/>
                  </a:schemeClr>
                </a:gs>
              </a:gsLst>
              <a:lin ang="16200000" scaled="1"/>
            </a:gradFill>
            <a:ln>
              <a:noFill/>
            </a:ln>
            <a:effectLst>
              <a:outerShdw blurRad="203200" dist="762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24000" tIns="432000" rIns="432000" rtlCol="0" anchor="t"/>
            <a:lstStyle/>
            <a:p>
              <a:pPr>
                <a:lnSpc>
                  <a:spcPct val="150000"/>
                </a:lnSpc>
              </a:pPr>
              <a:r>
                <a:rPr lang="en-US" altLang="ko-KR" sz="1050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.</a:t>
              </a:r>
              <a:r>
                <a:rPr lang="ko-KR" altLang="en-US" sz="1050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 </a:t>
              </a:r>
            </a:p>
          </p:txBody>
        </p:sp>
        <p:sp>
          <p:nvSpPr>
            <p:cNvPr id="24" name="직사각형 3"/>
            <p:cNvSpPr/>
            <p:nvPr/>
          </p:nvSpPr>
          <p:spPr>
            <a:xfrm>
              <a:off x="275677" y="443949"/>
              <a:ext cx="759700" cy="189925"/>
            </a:xfrm>
            <a:prstGeom prst="roundRect">
              <a:avLst>
                <a:gd name="adj" fmla="val 24914"/>
              </a:avLst>
            </a:prstGeom>
            <a:gradFill flip="none" rotWithShape="1">
              <a:gsLst>
                <a:gs pos="0">
                  <a:srgbClr val="554A38"/>
                </a:gs>
                <a:gs pos="100000">
                  <a:srgbClr val="A78D75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203200" dist="762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24000" tIns="432000" rIns="432000" rtlCol="0" anchor="t"/>
            <a:lstStyle/>
            <a:p>
              <a:pPr>
                <a:lnSpc>
                  <a:spcPct val="150000"/>
                </a:lnSpc>
              </a:pPr>
              <a:endParaRPr lang="ko-KR" altLang="en-US" sz="1050" dirty="0">
                <a:solidFill>
                  <a:prstClr val="white"/>
                </a:solidFill>
              </a:endParaRPr>
            </a:p>
          </p:txBody>
        </p:sp>
        <p:sp>
          <p:nvSpPr>
            <p:cNvPr id="25" name="직사각형 3"/>
            <p:cNvSpPr/>
            <p:nvPr/>
          </p:nvSpPr>
          <p:spPr>
            <a:xfrm>
              <a:off x="11171261" y="442256"/>
              <a:ext cx="808294" cy="189925"/>
            </a:xfrm>
            <a:prstGeom prst="roundRect">
              <a:avLst>
                <a:gd name="adj" fmla="val 24914"/>
              </a:avLst>
            </a:prstGeom>
            <a:gradFill flip="none" rotWithShape="1">
              <a:gsLst>
                <a:gs pos="0">
                  <a:srgbClr val="554A38"/>
                </a:gs>
                <a:gs pos="100000">
                  <a:srgbClr val="A78D75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203200" dist="762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24000" tIns="432000" rIns="432000" rtlCol="0" anchor="t"/>
            <a:lstStyle/>
            <a:p>
              <a:pPr>
                <a:lnSpc>
                  <a:spcPct val="150000"/>
                </a:lnSpc>
              </a:pPr>
              <a:endParaRPr lang="ko-KR" altLang="en-US" sz="1050" dirty="0">
                <a:solidFill>
                  <a:prstClr val="white"/>
                </a:solidFill>
              </a:endParaRPr>
            </a:p>
          </p:txBody>
        </p:sp>
        <p:grpSp>
          <p:nvGrpSpPr>
            <p:cNvPr id="7" name="그룹 6"/>
            <p:cNvGrpSpPr/>
            <p:nvPr/>
          </p:nvGrpSpPr>
          <p:grpSpPr>
            <a:xfrm>
              <a:off x="11416743" y="442256"/>
              <a:ext cx="127327" cy="5703141"/>
              <a:chOff x="11408494" y="532838"/>
              <a:chExt cx="127327" cy="5703141"/>
            </a:xfrm>
          </p:grpSpPr>
          <p:sp>
            <p:nvSpPr>
              <p:cNvPr id="26" name="양쪽 모서리가 둥근 사각형 25"/>
              <p:cNvSpPr/>
              <p:nvPr/>
            </p:nvSpPr>
            <p:spPr>
              <a:xfrm>
                <a:off x="11410033" y="569521"/>
                <a:ext cx="125788" cy="5666458"/>
              </a:xfrm>
              <a:prstGeom prst="round2SameRect">
                <a:avLst>
                  <a:gd name="adj1" fmla="val 16667"/>
                  <a:gd name="adj2" fmla="val 50000"/>
                </a:avLst>
              </a:prstGeom>
              <a:noFill/>
              <a:ln w="41275" cap="rnd">
                <a:solidFill>
                  <a:schemeClr val="bg1">
                    <a:lumMod val="9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" name="양쪽 모서리가 둥근 사각형 5"/>
              <p:cNvSpPr/>
              <p:nvPr/>
            </p:nvSpPr>
            <p:spPr>
              <a:xfrm>
                <a:off x="11408494" y="532838"/>
                <a:ext cx="125788" cy="5666458"/>
              </a:xfrm>
              <a:prstGeom prst="round2SameRect">
                <a:avLst>
                  <a:gd name="adj1" fmla="val 16667"/>
                  <a:gd name="adj2" fmla="val 50000"/>
                </a:avLst>
              </a:prstGeom>
              <a:noFill/>
              <a:ln w="66675" cap="rnd">
                <a:solidFill>
                  <a:schemeClr val="bg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9" name="직사각형 3"/>
            <p:cNvSpPr/>
            <p:nvPr/>
          </p:nvSpPr>
          <p:spPr>
            <a:xfrm>
              <a:off x="744288" y="327395"/>
              <a:ext cx="10782374" cy="410887"/>
            </a:xfrm>
            <a:prstGeom prst="roundRect">
              <a:avLst>
                <a:gd name="adj" fmla="val 24914"/>
              </a:avLst>
            </a:prstGeom>
            <a:gradFill flip="none" rotWithShape="1">
              <a:gsLst>
                <a:gs pos="100000">
                  <a:schemeClr val="bg1">
                    <a:lumMod val="65000"/>
                  </a:schemeClr>
                </a:gs>
                <a:gs pos="0">
                  <a:schemeClr val="bg1">
                    <a:lumMod val="75000"/>
                  </a:schemeClr>
                </a:gs>
                <a:gs pos="56000">
                  <a:schemeClr val="bg1">
                    <a:lumMod val="95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203200" dist="762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24000" tIns="432000" rIns="432000" rtlCol="0" anchor="t"/>
            <a:lstStyle/>
            <a:p>
              <a:pPr>
                <a:lnSpc>
                  <a:spcPct val="150000"/>
                </a:lnSpc>
              </a:pPr>
              <a:endParaRPr lang="ko-KR" altLang="en-US" sz="1050" dirty="0">
                <a:solidFill>
                  <a:prstClr val="white"/>
                </a:solidFill>
              </a:endParaRPr>
            </a:p>
          </p:txBody>
        </p:sp>
        <p:sp>
          <p:nvSpPr>
            <p:cNvPr id="10" name="직사각형 3"/>
            <p:cNvSpPr/>
            <p:nvPr/>
          </p:nvSpPr>
          <p:spPr>
            <a:xfrm>
              <a:off x="909264" y="1103976"/>
              <a:ext cx="10330401" cy="117119"/>
            </a:xfrm>
            <a:prstGeom prst="roundRect">
              <a:avLst>
                <a:gd name="adj" fmla="val 24914"/>
              </a:avLst>
            </a:prstGeom>
            <a:gradFill flip="none" rotWithShape="1">
              <a:gsLst>
                <a:gs pos="100000">
                  <a:schemeClr val="bg1">
                    <a:lumMod val="65000"/>
                  </a:schemeClr>
                </a:gs>
                <a:gs pos="0">
                  <a:schemeClr val="bg1">
                    <a:lumMod val="75000"/>
                  </a:schemeClr>
                </a:gs>
                <a:gs pos="56000">
                  <a:schemeClr val="bg1">
                    <a:lumMod val="95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203200" dist="762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24000" tIns="432000" rIns="432000" rtlCol="0" anchor="t"/>
            <a:lstStyle/>
            <a:p>
              <a:pPr>
                <a:lnSpc>
                  <a:spcPct val="150000"/>
                </a:lnSpc>
              </a:pPr>
              <a:endParaRPr lang="ko-KR" altLang="en-US" sz="1050" dirty="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94935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C9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470714" y="943939"/>
            <a:ext cx="9207500" cy="5914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0" name="자유형 29"/>
          <p:cNvSpPr/>
          <p:nvPr/>
        </p:nvSpPr>
        <p:spPr>
          <a:xfrm>
            <a:off x="1293635" y="930117"/>
            <a:ext cx="9564834" cy="5927884"/>
          </a:xfrm>
          <a:custGeom>
            <a:avLst/>
            <a:gdLst>
              <a:gd name="connsiteX0" fmla="*/ 4898578 w 9564834"/>
              <a:gd name="connsiteY0" fmla="*/ 2841785 h 5955529"/>
              <a:gd name="connsiteX1" fmla="*/ 4898578 w 9564834"/>
              <a:gd name="connsiteY1" fmla="*/ 5684887 h 5955529"/>
              <a:gd name="connsiteX2" fmla="*/ 9389295 w 9564834"/>
              <a:gd name="connsiteY2" fmla="*/ 5684887 h 5955529"/>
              <a:gd name="connsiteX3" fmla="*/ 9389295 w 9564834"/>
              <a:gd name="connsiteY3" fmla="*/ 2841785 h 5955529"/>
              <a:gd name="connsiteX4" fmla="*/ 0 w 9564834"/>
              <a:gd name="connsiteY4" fmla="*/ 0 h 5955529"/>
              <a:gd name="connsiteX5" fmla="*/ 175539 w 9564834"/>
              <a:gd name="connsiteY5" fmla="*/ 0 h 5955529"/>
              <a:gd name="connsiteX6" fmla="*/ 175539 w 9564834"/>
              <a:gd name="connsiteY6" fmla="*/ 5684887 h 5955529"/>
              <a:gd name="connsiteX7" fmla="*/ 4723039 w 9564834"/>
              <a:gd name="connsiteY7" fmla="*/ 5684887 h 5955529"/>
              <a:gd name="connsiteX8" fmla="*/ 4723039 w 9564834"/>
              <a:gd name="connsiteY8" fmla="*/ 2841785 h 5955529"/>
              <a:gd name="connsiteX9" fmla="*/ 175540 w 9564834"/>
              <a:gd name="connsiteY9" fmla="*/ 2841785 h 5955529"/>
              <a:gd name="connsiteX10" fmla="*/ 175540 w 9564834"/>
              <a:gd name="connsiteY10" fmla="*/ 2613184 h 5955529"/>
              <a:gd name="connsiteX11" fmla="*/ 4723039 w 9564834"/>
              <a:gd name="connsiteY11" fmla="*/ 2613184 h 5955529"/>
              <a:gd name="connsiteX12" fmla="*/ 4723039 w 9564834"/>
              <a:gd name="connsiteY12" fmla="*/ 27646 h 5955529"/>
              <a:gd name="connsiteX13" fmla="*/ 4898578 w 9564834"/>
              <a:gd name="connsiteY13" fmla="*/ 27646 h 5955529"/>
              <a:gd name="connsiteX14" fmla="*/ 4898578 w 9564834"/>
              <a:gd name="connsiteY14" fmla="*/ 2613184 h 5955529"/>
              <a:gd name="connsiteX15" fmla="*/ 9389295 w 9564834"/>
              <a:gd name="connsiteY15" fmla="*/ 2613184 h 5955529"/>
              <a:gd name="connsiteX16" fmla="*/ 9389295 w 9564834"/>
              <a:gd name="connsiteY16" fmla="*/ 0 h 5955529"/>
              <a:gd name="connsiteX17" fmla="*/ 9564834 w 9564834"/>
              <a:gd name="connsiteY17" fmla="*/ 0 h 5955529"/>
              <a:gd name="connsiteX18" fmla="*/ 9564834 w 9564834"/>
              <a:gd name="connsiteY18" fmla="*/ 5826284 h 5955529"/>
              <a:gd name="connsiteX19" fmla="*/ 9564834 w 9564834"/>
              <a:gd name="connsiteY19" fmla="*/ 5927883 h 5955529"/>
              <a:gd name="connsiteX20" fmla="*/ 9564834 w 9564834"/>
              <a:gd name="connsiteY20" fmla="*/ 5940584 h 5955529"/>
              <a:gd name="connsiteX21" fmla="*/ 4898578 w 9564834"/>
              <a:gd name="connsiteY21" fmla="*/ 5940584 h 5955529"/>
              <a:gd name="connsiteX22" fmla="*/ 4898578 w 9564834"/>
              <a:gd name="connsiteY22" fmla="*/ 5955529 h 5955529"/>
              <a:gd name="connsiteX23" fmla="*/ 4723039 w 9564834"/>
              <a:gd name="connsiteY23" fmla="*/ 5955529 h 5955529"/>
              <a:gd name="connsiteX24" fmla="*/ 4723039 w 9564834"/>
              <a:gd name="connsiteY24" fmla="*/ 5940584 h 5955529"/>
              <a:gd name="connsiteX25" fmla="*/ 0 w 9564834"/>
              <a:gd name="connsiteY25" fmla="*/ 5940584 h 5955529"/>
              <a:gd name="connsiteX26" fmla="*/ 0 w 9564834"/>
              <a:gd name="connsiteY26" fmla="*/ 5927883 h 5955529"/>
              <a:gd name="connsiteX27" fmla="*/ 0 w 9564834"/>
              <a:gd name="connsiteY27" fmla="*/ 5826284 h 5955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9564834" h="5955529">
                <a:moveTo>
                  <a:pt x="4898578" y="2841785"/>
                </a:moveTo>
                <a:lnTo>
                  <a:pt x="4898578" y="5684887"/>
                </a:lnTo>
                <a:lnTo>
                  <a:pt x="9389295" y="5684887"/>
                </a:lnTo>
                <a:lnTo>
                  <a:pt x="9389295" y="2841785"/>
                </a:lnTo>
                <a:close/>
                <a:moveTo>
                  <a:pt x="0" y="0"/>
                </a:moveTo>
                <a:lnTo>
                  <a:pt x="175539" y="0"/>
                </a:lnTo>
                <a:lnTo>
                  <a:pt x="175539" y="5684887"/>
                </a:lnTo>
                <a:lnTo>
                  <a:pt x="4723039" y="5684887"/>
                </a:lnTo>
                <a:lnTo>
                  <a:pt x="4723039" y="2841785"/>
                </a:lnTo>
                <a:lnTo>
                  <a:pt x="175540" y="2841785"/>
                </a:lnTo>
                <a:lnTo>
                  <a:pt x="175540" y="2613184"/>
                </a:lnTo>
                <a:lnTo>
                  <a:pt x="4723039" y="2613184"/>
                </a:lnTo>
                <a:lnTo>
                  <a:pt x="4723039" y="27646"/>
                </a:lnTo>
                <a:lnTo>
                  <a:pt x="4898578" y="27646"/>
                </a:lnTo>
                <a:lnTo>
                  <a:pt x="4898578" y="2613184"/>
                </a:lnTo>
                <a:lnTo>
                  <a:pt x="9389295" y="2613184"/>
                </a:lnTo>
                <a:lnTo>
                  <a:pt x="9389295" y="0"/>
                </a:lnTo>
                <a:lnTo>
                  <a:pt x="9564834" y="0"/>
                </a:lnTo>
                <a:lnTo>
                  <a:pt x="9564834" y="5826284"/>
                </a:lnTo>
                <a:lnTo>
                  <a:pt x="9564834" y="5927883"/>
                </a:lnTo>
                <a:lnTo>
                  <a:pt x="9564834" y="5940584"/>
                </a:lnTo>
                <a:lnTo>
                  <a:pt x="4898578" y="5940584"/>
                </a:lnTo>
                <a:lnTo>
                  <a:pt x="4898578" y="5955529"/>
                </a:lnTo>
                <a:lnTo>
                  <a:pt x="4723039" y="5955529"/>
                </a:lnTo>
                <a:lnTo>
                  <a:pt x="4723039" y="5940584"/>
                </a:lnTo>
                <a:lnTo>
                  <a:pt x="0" y="5940584"/>
                </a:lnTo>
                <a:lnTo>
                  <a:pt x="0" y="5927883"/>
                </a:lnTo>
                <a:lnTo>
                  <a:pt x="0" y="582628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215900" dist="1016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2" name="그룹 1"/>
          <p:cNvGrpSpPr/>
          <p:nvPr/>
        </p:nvGrpSpPr>
        <p:grpSpPr>
          <a:xfrm>
            <a:off x="275677" y="165100"/>
            <a:ext cx="11703878" cy="5980297"/>
            <a:chOff x="275677" y="165100"/>
            <a:chExt cx="11703878" cy="5980297"/>
          </a:xfrm>
        </p:grpSpPr>
        <p:sp>
          <p:nvSpPr>
            <p:cNvPr id="17" name="직사각형 3"/>
            <p:cNvSpPr/>
            <p:nvPr/>
          </p:nvSpPr>
          <p:spPr>
            <a:xfrm>
              <a:off x="489283" y="165100"/>
              <a:ext cx="11230325" cy="778839"/>
            </a:xfrm>
            <a:prstGeom prst="roundRect">
              <a:avLst>
                <a:gd name="adj" fmla="val 12112"/>
              </a:avLst>
            </a:prstGeom>
            <a:solidFill>
              <a:srgbClr val="43352C"/>
            </a:solidFill>
            <a:ln>
              <a:noFill/>
            </a:ln>
            <a:effectLst>
              <a:outerShdw blurRad="203200" dist="762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24000" tIns="432000" rIns="432000" rtlCol="0" anchor="t"/>
            <a:lstStyle/>
            <a:p>
              <a:pPr>
                <a:lnSpc>
                  <a:spcPct val="150000"/>
                </a:lnSpc>
              </a:pPr>
              <a:endParaRPr lang="ko-KR" altLang="en-US" sz="1050" dirty="0">
                <a:solidFill>
                  <a:prstClr val="white"/>
                </a:solidFill>
              </a:endParaRPr>
            </a:p>
          </p:txBody>
        </p:sp>
        <p:sp>
          <p:nvSpPr>
            <p:cNvPr id="12" name="직사각형 3"/>
            <p:cNvSpPr/>
            <p:nvPr/>
          </p:nvSpPr>
          <p:spPr>
            <a:xfrm>
              <a:off x="910804" y="738283"/>
              <a:ext cx="10343623" cy="367952"/>
            </a:xfrm>
            <a:prstGeom prst="rect">
              <a:avLst/>
            </a:prstGeom>
            <a:gradFill>
              <a:gsLst>
                <a:gs pos="100000">
                  <a:schemeClr val="bg1"/>
                </a:gs>
                <a:gs pos="0">
                  <a:schemeClr val="bg1">
                    <a:lumMod val="95000"/>
                  </a:schemeClr>
                </a:gs>
              </a:gsLst>
              <a:lin ang="16200000" scaled="1"/>
            </a:gradFill>
            <a:ln>
              <a:noFill/>
            </a:ln>
            <a:effectLst>
              <a:outerShdw blurRad="203200" dist="762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24000" tIns="432000" rIns="432000" rtlCol="0" anchor="t"/>
            <a:lstStyle/>
            <a:p>
              <a:pPr>
                <a:lnSpc>
                  <a:spcPct val="150000"/>
                </a:lnSpc>
              </a:pPr>
              <a:r>
                <a:rPr lang="en-US" altLang="ko-KR" sz="1050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.</a:t>
              </a:r>
              <a:r>
                <a:rPr lang="ko-KR" altLang="en-US" sz="1050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 </a:t>
              </a:r>
            </a:p>
          </p:txBody>
        </p:sp>
        <p:sp>
          <p:nvSpPr>
            <p:cNvPr id="24" name="직사각형 3"/>
            <p:cNvSpPr/>
            <p:nvPr/>
          </p:nvSpPr>
          <p:spPr>
            <a:xfrm>
              <a:off x="275677" y="443949"/>
              <a:ext cx="759700" cy="189925"/>
            </a:xfrm>
            <a:prstGeom prst="roundRect">
              <a:avLst>
                <a:gd name="adj" fmla="val 24914"/>
              </a:avLst>
            </a:prstGeom>
            <a:gradFill flip="none" rotWithShape="1">
              <a:gsLst>
                <a:gs pos="0">
                  <a:srgbClr val="554A38"/>
                </a:gs>
                <a:gs pos="100000">
                  <a:srgbClr val="A78D75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203200" dist="762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24000" tIns="432000" rIns="432000" rtlCol="0" anchor="t"/>
            <a:lstStyle/>
            <a:p>
              <a:pPr>
                <a:lnSpc>
                  <a:spcPct val="150000"/>
                </a:lnSpc>
              </a:pPr>
              <a:endParaRPr lang="ko-KR" altLang="en-US" sz="1050" dirty="0">
                <a:solidFill>
                  <a:prstClr val="white"/>
                </a:solidFill>
              </a:endParaRPr>
            </a:p>
          </p:txBody>
        </p:sp>
        <p:sp>
          <p:nvSpPr>
            <p:cNvPr id="25" name="직사각형 3"/>
            <p:cNvSpPr/>
            <p:nvPr/>
          </p:nvSpPr>
          <p:spPr>
            <a:xfrm>
              <a:off x="11171261" y="442256"/>
              <a:ext cx="808294" cy="189925"/>
            </a:xfrm>
            <a:prstGeom prst="roundRect">
              <a:avLst>
                <a:gd name="adj" fmla="val 24914"/>
              </a:avLst>
            </a:prstGeom>
            <a:gradFill flip="none" rotWithShape="1">
              <a:gsLst>
                <a:gs pos="0">
                  <a:srgbClr val="554A38"/>
                </a:gs>
                <a:gs pos="100000">
                  <a:srgbClr val="A78D75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203200" dist="762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24000" tIns="432000" rIns="432000" rtlCol="0" anchor="t"/>
            <a:lstStyle/>
            <a:p>
              <a:pPr>
                <a:lnSpc>
                  <a:spcPct val="150000"/>
                </a:lnSpc>
              </a:pPr>
              <a:endParaRPr lang="ko-KR" altLang="en-US" sz="1050" dirty="0">
                <a:solidFill>
                  <a:prstClr val="white"/>
                </a:solidFill>
              </a:endParaRPr>
            </a:p>
          </p:txBody>
        </p:sp>
        <p:grpSp>
          <p:nvGrpSpPr>
            <p:cNvPr id="7" name="그룹 6"/>
            <p:cNvGrpSpPr/>
            <p:nvPr/>
          </p:nvGrpSpPr>
          <p:grpSpPr>
            <a:xfrm>
              <a:off x="11416743" y="442256"/>
              <a:ext cx="127327" cy="5703141"/>
              <a:chOff x="11408494" y="532838"/>
              <a:chExt cx="127327" cy="5703141"/>
            </a:xfrm>
          </p:grpSpPr>
          <p:sp>
            <p:nvSpPr>
              <p:cNvPr id="26" name="양쪽 모서리가 둥근 사각형 25"/>
              <p:cNvSpPr/>
              <p:nvPr/>
            </p:nvSpPr>
            <p:spPr>
              <a:xfrm>
                <a:off x="11410033" y="569521"/>
                <a:ext cx="125788" cy="5666458"/>
              </a:xfrm>
              <a:prstGeom prst="round2SameRect">
                <a:avLst>
                  <a:gd name="adj1" fmla="val 16667"/>
                  <a:gd name="adj2" fmla="val 50000"/>
                </a:avLst>
              </a:prstGeom>
              <a:noFill/>
              <a:ln w="41275" cap="rnd">
                <a:solidFill>
                  <a:schemeClr val="bg1">
                    <a:lumMod val="9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" name="양쪽 모서리가 둥근 사각형 5"/>
              <p:cNvSpPr/>
              <p:nvPr/>
            </p:nvSpPr>
            <p:spPr>
              <a:xfrm>
                <a:off x="11408494" y="532838"/>
                <a:ext cx="125788" cy="5666458"/>
              </a:xfrm>
              <a:prstGeom prst="round2SameRect">
                <a:avLst>
                  <a:gd name="adj1" fmla="val 16667"/>
                  <a:gd name="adj2" fmla="val 50000"/>
                </a:avLst>
              </a:prstGeom>
              <a:noFill/>
              <a:ln w="66675" cap="rnd">
                <a:solidFill>
                  <a:schemeClr val="bg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9" name="직사각형 3"/>
            <p:cNvSpPr/>
            <p:nvPr/>
          </p:nvSpPr>
          <p:spPr>
            <a:xfrm>
              <a:off x="744288" y="327395"/>
              <a:ext cx="10782374" cy="410887"/>
            </a:xfrm>
            <a:prstGeom prst="roundRect">
              <a:avLst>
                <a:gd name="adj" fmla="val 24914"/>
              </a:avLst>
            </a:prstGeom>
            <a:gradFill flip="none" rotWithShape="1">
              <a:gsLst>
                <a:gs pos="100000">
                  <a:schemeClr val="bg1">
                    <a:lumMod val="65000"/>
                  </a:schemeClr>
                </a:gs>
                <a:gs pos="0">
                  <a:schemeClr val="bg1">
                    <a:lumMod val="75000"/>
                  </a:schemeClr>
                </a:gs>
                <a:gs pos="56000">
                  <a:schemeClr val="bg1">
                    <a:lumMod val="95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203200" dist="762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24000" tIns="432000" rIns="432000" rtlCol="0" anchor="t"/>
            <a:lstStyle/>
            <a:p>
              <a:pPr>
                <a:lnSpc>
                  <a:spcPct val="150000"/>
                </a:lnSpc>
              </a:pPr>
              <a:endParaRPr lang="ko-KR" altLang="en-US" sz="1050" dirty="0">
                <a:solidFill>
                  <a:prstClr val="white"/>
                </a:solidFill>
              </a:endParaRPr>
            </a:p>
          </p:txBody>
        </p:sp>
        <p:sp>
          <p:nvSpPr>
            <p:cNvPr id="10" name="직사각형 3"/>
            <p:cNvSpPr/>
            <p:nvPr/>
          </p:nvSpPr>
          <p:spPr>
            <a:xfrm>
              <a:off x="909264" y="1103976"/>
              <a:ext cx="10330401" cy="117119"/>
            </a:xfrm>
            <a:prstGeom prst="roundRect">
              <a:avLst>
                <a:gd name="adj" fmla="val 24914"/>
              </a:avLst>
            </a:prstGeom>
            <a:gradFill flip="none" rotWithShape="1">
              <a:gsLst>
                <a:gs pos="100000">
                  <a:schemeClr val="bg1">
                    <a:lumMod val="65000"/>
                  </a:schemeClr>
                </a:gs>
                <a:gs pos="0">
                  <a:schemeClr val="bg1">
                    <a:lumMod val="75000"/>
                  </a:schemeClr>
                </a:gs>
                <a:gs pos="56000">
                  <a:schemeClr val="bg1">
                    <a:lumMod val="95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203200" dist="762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24000" tIns="432000" rIns="432000" rtlCol="0" anchor="t"/>
            <a:lstStyle/>
            <a:p>
              <a:pPr>
                <a:lnSpc>
                  <a:spcPct val="150000"/>
                </a:lnSpc>
              </a:pPr>
              <a:endParaRPr lang="ko-KR" altLang="en-US" sz="1050" dirty="0">
                <a:solidFill>
                  <a:prstClr val="white"/>
                </a:solidFill>
              </a:endParaRPr>
            </a:p>
          </p:txBody>
        </p:sp>
      </p:grpSp>
      <p:sp>
        <p:nvSpPr>
          <p:cNvPr id="14" name="직사각형 13"/>
          <p:cNvSpPr/>
          <p:nvPr/>
        </p:nvSpPr>
        <p:spPr>
          <a:xfrm>
            <a:off x="1882847" y="4685230"/>
            <a:ext cx="3930243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haroni" panose="02010803020104030203" pitchFamily="2" charset="-79"/>
              </a:rPr>
              <a:t>POWER POINT </a:t>
            </a:r>
          </a:p>
          <a:p>
            <a:pPr algn="r"/>
            <a:r>
              <a:rPr lang="en-US" altLang="ko-KR" sz="40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haroni" panose="02010803020104030203" pitchFamily="2" charset="-79"/>
              </a:rPr>
              <a:t>PRESENTATION</a:t>
            </a:r>
            <a:endParaRPr lang="en-US" altLang="ko-KR" sz="4000" b="1" i="1" dirty="0">
              <a:solidFill>
                <a:schemeClr val="tx1">
                  <a:lumMod val="75000"/>
                  <a:lumOff val="25000"/>
                </a:schemeClr>
              </a:solidFill>
              <a:cs typeface="Aharoni" panose="02010803020104030203" pitchFamily="2" charset="-79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6986243" y="4685230"/>
            <a:ext cx="3438762" cy="11513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50000"/>
              </a:lnSpc>
            </a:pPr>
            <a:r>
              <a:rPr lang="ko-KR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haroni" panose="02010803020104030203" pitchFamily="2" charset="-79"/>
              </a:rPr>
              <a:t>ㅇㅇ대학교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haroni" panose="02010803020104030203" pitchFamily="2" charset="-79"/>
              </a:rPr>
              <a:t> </a:t>
            </a:r>
            <a:r>
              <a:rPr lang="ko-KR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haroni" panose="02010803020104030203" pitchFamily="2" charset="-79"/>
              </a:rPr>
              <a:t>경영학과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haroni" panose="02010803020104030203" pitchFamily="2" charset="-79"/>
              </a:rPr>
              <a:t> 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haroni" panose="02010803020104030203" pitchFamily="2" charset="-79"/>
              </a:rPr>
              <a:t>20170512</a:t>
            </a:r>
          </a:p>
          <a:p>
            <a:pPr algn="r">
              <a:lnSpc>
                <a:spcPct val="150000"/>
              </a:lnSpc>
            </a:pPr>
            <a:r>
              <a:rPr lang="ko-KR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haroni" panose="02010803020104030203" pitchFamily="2" charset="-79"/>
              </a:rPr>
              <a:t>까칠한 조땡</a:t>
            </a:r>
            <a:endParaRPr lang="en-US" altLang="ko-KR" sz="2800" b="1" dirty="0" smtClean="0">
              <a:solidFill>
                <a:schemeClr val="tx1">
                  <a:lumMod val="75000"/>
                  <a:lumOff val="25000"/>
                </a:schemeClr>
              </a:solidFill>
              <a:cs typeface="Aharoni" panose="02010803020104030203" pitchFamily="2" charset="-79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0" y="6515100"/>
            <a:ext cx="12192000" cy="3429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ffectLst>
            <a:outerShdw blurRad="203200" dist="114300" dir="16200000" sx="98000" sy="98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7352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C9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그룹 27"/>
          <p:cNvGrpSpPr/>
          <p:nvPr/>
        </p:nvGrpSpPr>
        <p:grpSpPr>
          <a:xfrm>
            <a:off x="275677" y="165100"/>
            <a:ext cx="11703878" cy="6388099"/>
            <a:chOff x="275677" y="165100"/>
            <a:chExt cx="11703878" cy="6388099"/>
          </a:xfrm>
        </p:grpSpPr>
        <p:sp>
          <p:nvSpPr>
            <p:cNvPr id="17" name="직사각형 3"/>
            <p:cNvSpPr/>
            <p:nvPr/>
          </p:nvSpPr>
          <p:spPr>
            <a:xfrm>
              <a:off x="489283" y="165100"/>
              <a:ext cx="11230325" cy="778839"/>
            </a:xfrm>
            <a:prstGeom prst="roundRect">
              <a:avLst>
                <a:gd name="adj" fmla="val 12112"/>
              </a:avLst>
            </a:prstGeom>
            <a:solidFill>
              <a:srgbClr val="43352C"/>
            </a:solidFill>
            <a:ln>
              <a:noFill/>
            </a:ln>
            <a:effectLst>
              <a:outerShdw blurRad="203200" dist="762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24000" tIns="432000" rIns="432000" rtlCol="0" anchor="t"/>
            <a:lstStyle/>
            <a:p>
              <a:pPr>
                <a:lnSpc>
                  <a:spcPct val="150000"/>
                </a:lnSpc>
              </a:pPr>
              <a:endParaRPr lang="ko-KR" altLang="en-US" sz="1050" dirty="0">
                <a:solidFill>
                  <a:prstClr val="white"/>
                </a:solidFill>
              </a:endParaRPr>
            </a:p>
          </p:txBody>
        </p:sp>
        <p:sp>
          <p:nvSpPr>
            <p:cNvPr id="12" name="직사각형 3"/>
            <p:cNvSpPr/>
            <p:nvPr/>
          </p:nvSpPr>
          <p:spPr>
            <a:xfrm>
              <a:off x="910804" y="738282"/>
              <a:ext cx="10343623" cy="5814917"/>
            </a:xfrm>
            <a:prstGeom prst="rect">
              <a:avLst/>
            </a:prstGeom>
            <a:gradFill>
              <a:gsLst>
                <a:gs pos="100000">
                  <a:schemeClr val="bg1"/>
                </a:gs>
                <a:gs pos="0">
                  <a:schemeClr val="bg1">
                    <a:lumMod val="95000"/>
                  </a:schemeClr>
                </a:gs>
              </a:gsLst>
              <a:lin ang="16200000" scaled="1"/>
            </a:gradFill>
            <a:ln>
              <a:noFill/>
            </a:ln>
            <a:effectLst>
              <a:outerShdw blurRad="203200" dist="762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24000" tIns="432000" rIns="432000" rtlCol="0" anchor="t"/>
            <a:lstStyle/>
            <a:p>
              <a:pPr>
                <a:lnSpc>
                  <a:spcPct val="150000"/>
                </a:lnSpc>
              </a:pPr>
              <a:r>
                <a:rPr lang="en-US" altLang="ko-KR" sz="105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.</a:t>
              </a:r>
              <a:r>
                <a:rPr lang="ko-KR" altLang="en-US" sz="105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endParaRPr lang="ko-KR" altLang="en-US" sz="105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4" name="직사각형 3"/>
            <p:cNvSpPr/>
            <p:nvPr/>
          </p:nvSpPr>
          <p:spPr>
            <a:xfrm>
              <a:off x="275677" y="443949"/>
              <a:ext cx="759700" cy="189925"/>
            </a:xfrm>
            <a:prstGeom prst="roundRect">
              <a:avLst>
                <a:gd name="adj" fmla="val 24914"/>
              </a:avLst>
            </a:prstGeom>
            <a:gradFill flip="none" rotWithShape="1">
              <a:gsLst>
                <a:gs pos="0">
                  <a:srgbClr val="554A38"/>
                </a:gs>
                <a:gs pos="100000">
                  <a:srgbClr val="A78D75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203200" dist="762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24000" tIns="432000" rIns="432000" rtlCol="0" anchor="t"/>
            <a:lstStyle/>
            <a:p>
              <a:pPr>
                <a:lnSpc>
                  <a:spcPct val="150000"/>
                </a:lnSpc>
              </a:pPr>
              <a:endParaRPr lang="ko-KR" altLang="en-US" sz="1050" dirty="0">
                <a:solidFill>
                  <a:prstClr val="white"/>
                </a:solidFill>
              </a:endParaRPr>
            </a:p>
          </p:txBody>
        </p:sp>
        <p:sp>
          <p:nvSpPr>
            <p:cNvPr id="25" name="직사각형 3"/>
            <p:cNvSpPr/>
            <p:nvPr/>
          </p:nvSpPr>
          <p:spPr>
            <a:xfrm>
              <a:off x="11171261" y="442256"/>
              <a:ext cx="808294" cy="189925"/>
            </a:xfrm>
            <a:prstGeom prst="roundRect">
              <a:avLst>
                <a:gd name="adj" fmla="val 24914"/>
              </a:avLst>
            </a:prstGeom>
            <a:gradFill flip="none" rotWithShape="1">
              <a:gsLst>
                <a:gs pos="0">
                  <a:srgbClr val="554A38"/>
                </a:gs>
                <a:gs pos="100000">
                  <a:srgbClr val="A78D75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203200" dist="762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24000" tIns="432000" rIns="432000" rtlCol="0" anchor="t"/>
            <a:lstStyle/>
            <a:p>
              <a:pPr>
                <a:lnSpc>
                  <a:spcPct val="150000"/>
                </a:lnSpc>
              </a:pPr>
              <a:endParaRPr lang="ko-KR" altLang="en-US" sz="1050" dirty="0">
                <a:solidFill>
                  <a:prstClr val="white"/>
                </a:solidFill>
              </a:endParaRPr>
            </a:p>
          </p:txBody>
        </p:sp>
        <p:grpSp>
          <p:nvGrpSpPr>
            <p:cNvPr id="7" name="그룹 6"/>
            <p:cNvGrpSpPr/>
            <p:nvPr/>
          </p:nvGrpSpPr>
          <p:grpSpPr>
            <a:xfrm>
              <a:off x="11416743" y="442256"/>
              <a:ext cx="127327" cy="5703141"/>
              <a:chOff x="11408494" y="532838"/>
              <a:chExt cx="127327" cy="5703141"/>
            </a:xfrm>
          </p:grpSpPr>
          <p:sp>
            <p:nvSpPr>
              <p:cNvPr id="26" name="양쪽 모서리가 둥근 사각형 25"/>
              <p:cNvSpPr/>
              <p:nvPr/>
            </p:nvSpPr>
            <p:spPr>
              <a:xfrm>
                <a:off x="11410033" y="569521"/>
                <a:ext cx="125788" cy="5666458"/>
              </a:xfrm>
              <a:prstGeom prst="round2SameRect">
                <a:avLst>
                  <a:gd name="adj1" fmla="val 16667"/>
                  <a:gd name="adj2" fmla="val 50000"/>
                </a:avLst>
              </a:prstGeom>
              <a:noFill/>
              <a:ln w="41275" cap="rnd">
                <a:solidFill>
                  <a:schemeClr val="bg1">
                    <a:lumMod val="9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" name="양쪽 모서리가 둥근 사각형 5"/>
              <p:cNvSpPr/>
              <p:nvPr/>
            </p:nvSpPr>
            <p:spPr>
              <a:xfrm>
                <a:off x="11408494" y="532838"/>
                <a:ext cx="125788" cy="5666458"/>
              </a:xfrm>
              <a:prstGeom prst="round2SameRect">
                <a:avLst>
                  <a:gd name="adj1" fmla="val 16667"/>
                  <a:gd name="adj2" fmla="val 50000"/>
                </a:avLst>
              </a:prstGeom>
              <a:noFill/>
              <a:ln w="66675" cap="rnd">
                <a:solidFill>
                  <a:schemeClr val="bg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19" name="직사각형 3"/>
            <p:cNvSpPr/>
            <p:nvPr/>
          </p:nvSpPr>
          <p:spPr>
            <a:xfrm>
              <a:off x="744288" y="327395"/>
              <a:ext cx="10782374" cy="410887"/>
            </a:xfrm>
            <a:prstGeom prst="roundRect">
              <a:avLst>
                <a:gd name="adj" fmla="val 24914"/>
              </a:avLst>
            </a:prstGeom>
            <a:gradFill flip="none" rotWithShape="1">
              <a:gsLst>
                <a:gs pos="100000">
                  <a:schemeClr val="bg1">
                    <a:lumMod val="65000"/>
                  </a:schemeClr>
                </a:gs>
                <a:gs pos="0">
                  <a:schemeClr val="bg1">
                    <a:lumMod val="75000"/>
                  </a:schemeClr>
                </a:gs>
                <a:gs pos="56000">
                  <a:schemeClr val="bg1">
                    <a:lumMod val="95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203200" dist="762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24000" tIns="432000" rIns="432000" rtlCol="0" anchor="t"/>
            <a:lstStyle/>
            <a:p>
              <a:pPr>
                <a:lnSpc>
                  <a:spcPct val="150000"/>
                </a:lnSpc>
              </a:pPr>
              <a:endParaRPr lang="ko-KR" altLang="en-US" sz="1050" dirty="0">
                <a:solidFill>
                  <a:prstClr val="white"/>
                </a:solidFill>
              </a:endParaRPr>
            </a:p>
          </p:txBody>
        </p:sp>
        <p:sp>
          <p:nvSpPr>
            <p:cNvPr id="27" name="직사각형 3"/>
            <p:cNvSpPr/>
            <p:nvPr/>
          </p:nvSpPr>
          <p:spPr>
            <a:xfrm>
              <a:off x="910804" y="6436080"/>
              <a:ext cx="10330401" cy="117119"/>
            </a:xfrm>
            <a:prstGeom prst="roundRect">
              <a:avLst>
                <a:gd name="adj" fmla="val 24914"/>
              </a:avLst>
            </a:prstGeom>
            <a:gradFill flip="none" rotWithShape="1">
              <a:gsLst>
                <a:gs pos="100000">
                  <a:schemeClr val="bg1">
                    <a:lumMod val="65000"/>
                  </a:schemeClr>
                </a:gs>
                <a:gs pos="0">
                  <a:schemeClr val="bg1">
                    <a:lumMod val="75000"/>
                  </a:schemeClr>
                </a:gs>
                <a:gs pos="56000">
                  <a:schemeClr val="bg1">
                    <a:lumMod val="95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203200" dist="762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24000" tIns="432000" rIns="432000" rtlCol="0" anchor="t"/>
            <a:lstStyle/>
            <a:p>
              <a:pPr>
                <a:lnSpc>
                  <a:spcPct val="150000"/>
                </a:lnSpc>
              </a:pPr>
              <a:endParaRPr lang="ko-KR" altLang="en-US" sz="1050" dirty="0">
                <a:solidFill>
                  <a:prstClr val="white"/>
                </a:solidFill>
              </a:endParaRPr>
            </a:p>
          </p:txBody>
        </p:sp>
      </p:grpSp>
      <p:sp>
        <p:nvSpPr>
          <p:cNvPr id="29" name="직사각형 28"/>
          <p:cNvSpPr/>
          <p:nvPr/>
        </p:nvSpPr>
        <p:spPr>
          <a:xfrm>
            <a:off x="4688204" y="3011369"/>
            <a:ext cx="6265163" cy="1715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 smtClean="0">
                <a:solidFill>
                  <a:srgbClr val="3A3A3A"/>
                </a:solidFill>
                <a:latin typeface="+mn-ea"/>
              </a:rPr>
              <a:t>CONTENTS</a:t>
            </a:r>
            <a:endParaRPr lang="en-US" altLang="ko-KR" sz="1400" b="1" dirty="0">
              <a:solidFill>
                <a:srgbClr val="3A3A3A"/>
              </a:solidFill>
              <a:latin typeface="+mn-ea"/>
            </a:endParaRPr>
          </a:p>
          <a:p>
            <a:pPr>
              <a:lnSpc>
                <a:spcPct val="250000"/>
              </a:lnSpc>
            </a:pPr>
            <a:r>
              <a:rPr lang="ko-KR" altLang="en-US" sz="14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컨텐츠에 대한 내용을 적어요</a:t>
            </a:r>
            <a:endParaRPr lang="en-US" altLang="ko-KR" sz="1400" dirty="0">
              <a:solidFill>
                <a:schemeClr val="bg1">
                  <a:lumMod val="50000"/>
                </a:schemeClr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Enjoy your stylish business and campus life with BIZCAM</a:t>
            </a:r>
            <a:r>
              <a:rPr lang="en-US" altLang="ko-KR" sz="11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PowerPoint is a computer program created by Microsoft Office Microsoft Office PowerPoint is the presentation program used the most in the world.</a:t>
            </a:r>
            <a:r>
              <a:rPr lang="ko-KR" altLang="en-US" sz="11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 </a:t>
            </a:r>
          </a:p>
        </p:txBody>
      </p:sp>
      <p:graphicFrame>
        <p:nvGraphicFramePr>
          <p:cNvPr id="30" name="차트 29"/>
          <p:cNvGraphicFramePr/>
          <p:nvPr>
            <p:extLst>
              <p:ext uri="{D42A27DB-BD31-4B8C-83A1-F6EECF244321}">
                <p14:modId xmlns:p14="http://schemas.microsoft.com/office/powerpoint/2010/main" val="50253742"/>
              </p:ext>
            </p:extLst>
          </p:nvPr>
        </p:nvGraphicFramePr>
        <p:xfrm>
          <a:off x="1234401" y="2967007"/>
          <a:ext cx="3061140" cy="31783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1" name="직사각형 30"/>
          <p:cNvSpPr/>
          <p:nvPr/>
        </p:nvSpPr>
        <p:spPr>
          <a:xfrm>
            <a:off x="1448968" y="1292788"/>
            <a:ext cx="2895104" cy="11620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CONTENTS</a:t>
            </a:r>
          </a:p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컨텐츠에 대한 내용을 적어요</a:t>
            </a:r>
            <a:endParaRPr lang="en-US" altLang="ko-KR" sz="1100" dirty="0">
              <a:solidFill>
                <a:schemeClr val="bg1">
                  <a:lumMod val="50000"/>
                </a:schemeClr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1100" dirty="0" smtClean="0">
                <a:solidFill>
                  <a:schemeClr val="bg1">
                    <a:lumMod val="50000"/>
                  </a:schemeClr>
                </a:solidFill>
                <a:latin typeface="+mn-ea"/>
              </a:rPr>
              <a:t>Enjoy </a:t>
            </a:r>
            <a:r>
              <a:rPr lang="en-US" altLang="ko-KR" sz="11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your stylish business and campus life with BIZCAM </a:t>
            </a:r>
          </a:p>
        </p:txBody>
      </p:sp>
      <p:sp>
        <p:nvSpPr>
          <p:cNvPr id="32" name="타원 31"/>
          <p:cNvSpPr/>
          <p:nvPr/>
        </p:nvSpPr>
        <p:spPr>
          <a:xfrm>
            <a:off x="4639863" y="1580855"/>
            <a:ext cx="1020068" cy="1020070"/>
          </a:xfrm>
          <a:prstGeom prst="ellipse">
            <a:avLst/>
          </a:prstGeom>
          <a:noFill/>
          <a:ln>
            <a:solidFill>
              <a:srgbClr val="7D76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50">
              <a:solidFill>
                <a:srgbClr val="3A3A3A"/>
              </a:solidFill>
              <a:latin typeface="+mn-ea"/>
            </a:endParaRPr>
          </a:p>
        </p:txBody>
      </p:sp>
      <p:sp>
        <p:nvSpPr>
          <p:cNvPr id="33" name="직사각형 32"/>
          <p:cNvSpPr/>
          <p:nvPr/>
        </p:nvSpPr>
        <p:spPr>
          <a:xfrm>
            <a:off x="4682353" y="1951512"/>
            <a:ext cx="909527" cy="273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900" b="1" dirty="0">
                <a:solidFill>
                  <a:srgbClr val="3A3A3A"/>
                </a:solidFill>
                <a:latin typeface="+mn-ea"/>
              </a:rPr>
              <a:t>CONTENTS </a:t>
            </a:r>
            <a:r>
              <a:rPr lang="en-US" altLang="ko-KR" sz="900" b="1" dirty="0" smtClean="0">
                <a:solidFill>
                  <a:srgbClr val="3A3A3A"/>
                </a:solidFill>
                <a:latin typeface="+mn-ea"/>
              </a:rPr>
              <a:t>A</a:t>
            </a:r>
            <a:endParaRPr lang="en-US" altLang="ko-KR" sz="900" b="1" dirty="0">
              <a:solidFill>
                <a:srgbClr val="3A3A3A"/>
              </a:solidFill>
              <a:latin typeface="+mn-ea"/>
            </a:endParaRPr>
          </a:p>
        </p:txBody>
      </p:sp>
      <p:sp>
        <p:nvSpPr>
          <p:cNvPr id="34" name="타원 33"/>
          <p:cNvSpPr/>
          <p:nvPr/>
        </p:nvSpPr>
        <p:spPr>
          <a:xfrm>
            <a:off x="5971342" y="1580855"/>
            <a:ext cx="1020068" cy="1020070"/>
          </a:xfrm>
          <a:prstGeom prst="ellipse">
            <a:avLst/>
          </a:prstGeom>
          <a:noFill/>
          <a:ln>
            <a:solidFill>
              <a:srgbClr val="7D76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50">
              <a:solidFill>
                <a:srgbClr val="3A3A3A"/>
              </a:solidFill>
              <a:latin typeface="+mn-ea"/>
            </a:endParaRPr>
          </a:p>
        </p:txBody>
      </p:sp>
      <p:sp>
        <p:nvSpPr>
          <p:cNvPr id="35" name="직사각형 34"/>
          <p:cNvSpPr/>
          <p:nvPr/>
        </p:nvSpPr>
        <p:spPr>
          <a:xfrm>
            <a:off x="6027170" y="1951512"/>
            <a:ext cx="909527" cy="273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900" b="1" dirty="0">
                <a:solidFill>
                  <a:srgbClr val="3A3A3A"/>
                </a:solidFill>
                <a:latin typeface="+mn-ea"/>
              </a:rPr>
              <a:t>CONTENTS </a:t>
            </a:r>
            <a:r>
              <a:rPr lang="en-US" altLang="ko-KR" sz="900" b="1" dirty="0" smtClean="0">
                <a:solidFill>
                  <a:srgbClr val="3A3A3A"/>
                </a:solidFill>
                <a:latin typeface="+mn-ea"/>
              </a:rPr>
              <a:t>B</a:t>
            </a:r>
            <a:endParaRPr lang="en-US" altLang="ko-KR" sz="900" b="1" dirty="0">
              <a:solidFill>
                <a:srgbClr val="3A3A3A"/>
              </a:solidFill>
              <a:latin typeface="+mn-ea"/>
            </a:endParaRPr>
          </a:p>
        </p:txBody>
      </p:sp>
      <p:sp>
        <p:nvSpPr>
          <p:cNvPr id="36" name="타원 35"/>
          <p:cNvSpPr/>
          <p:nvPr/>
        </p:nvSpPr>
        <p:spPr>
          <a:xfrm>
            <a:off x="7302820" y="1580855"/>
            <a:ext cx="1020068" cy="1020070"/>
          </a:xfrm>
          <a:prstGeom prst="ellipse">
            <a:avLst/>
          </a:prstGeom>
          <a:noFill/>
          <a:ln>
            <a:solidFill>
              <a:srgbClr val="7D76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50">
              <a:solidFill>
                <a:srgbClr val="3A3A3A"/>
              </a:solidFill>
              <a:latin typeface="+mn-ea"/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7358090" y="1936044"/>
            <a:ext cx="909527" cy="273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900" b="1" dirty="0">
                <a:solidFill>
                  <a:srgbClr val="3A3A3A"/>
                </a:solidFill>
                <a:latin typeface="+mn-ea"/>
              </a:rPr>
              <a:t>CONTENTS </a:t>
            </a:r>
            <a:r>
              <a:rPr lang="en-US" altLang="ko-KR" sz="900" b="1" dirty="0" smtClean="0">
                <a:solidFill>
                  <a:srgbClr val="3A3A3A"/>
                </a:solidFill>
                <a:latin typeface="+mn-ea"/>
              </a:rPr>
              <a:t>C</a:t>
            </a:r>
            <a:endParaRPr lang="en-US" altLang="ko-KR" sz="900" b="1" dirty="0">
              <a:solidFill>
                <a:srgbClr val="3A3A3A"/>
              </a:solidFill>
              <a:latin typeface="+mn-ea"/>
            </a:endParaRPr>
          </a:p>
        </p:txBody>
      </p:sp>
      <p:sp>
        <p:nvSpPr>
          <p:cNvPr id="38" name="타원 37"/>
          <p:cNvSpPr/>
          <p:nvPr/>
        </p:nvSpPr>
        <p:spPr>
          <a:xfrm>
            <a:off x="8634299" y="1580855"/>
            <a:ext cx="1020068" cy="1020070"/>
          </a:xfrm>
          <a:prstGeom prst="ellipse">
            <a:avLst/>
          </a:prstGeom>
          <a:noFill/>
          <a:ln>
            <a:solidFill>
              <a:srgbClr val="7D76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50">
              <a:solidFill>
                <a:srgbClr val="3A3A3A"/>
              </a:solidFill>
              <a:latin typeface="+mn-ea"/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8651367" y="1951512"/>
            <a:ext cx="981404" cy="273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900" b="1" dirty="0">
                <a:solidFill>
                  <a:srgbClr val="3A3A3A"/>
                </a:solidFill>
                <a:latin typeface="+mn-ea"/>
              </a:rPr>
              <a:t>CONTENTS </a:t>
            </a:r>
            <a:r>
              <a:rPr lang="en-US" altLang="ko-KR" sz="900" b="1" dirty="0" smtClean="0">
                <a:solidFill>
                  <a:srgbClr val="3A3A3A"/>
                </a:solidFill>
                <a:latin typeface="+mn-ea"/>
              </a:rPr>
              <a:t>D</a:t>
            </a:r>
            <a:endParaRPr lang="en-US" altLang="ko-KR" sz="900" b="1" dirty="0">
              <a:solidFill>
                <a:srgbClr val="3A3A3A"/>
              </a:solidFill>
              <a:latin typeface="+mn-ea"/>
            </a:endParaRPr>
          </a:p>
        </p:txBody>
      </p:sp>
      <p:sp>
        <p:nvSpPr>
          <p:cNvPr id="40" name="타원 39"/>
          <p:cNvSpPr/>
          <p:nvPr/>
        </p:nvSpPr>
        <p:spPr>
          <a:xfrm>
            <a:off x="9965778" y="1580855"/>
            <a:ext cx="1020068" cy="1020070"/>
          </a:xfrm>
          <a:prstGeom prst="ellipse">
            <a:avLst/>
          </a:prstGeom>
          <a:noFill/>
          <a:ln>
            <a:solidFill>
              <a:srgbClr val="7D76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50">
              <a:solidFill>
                <a:srgbClr val="3A3A3A"/>
              </a:solidFill>
              <a:latin typeface="+mn-ea"/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10028367" y="1951512"/>
            <a:ext cx="909527" cy="273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900" b="1" dirty="0">
                <a:solidFill>
                  <a:srgbClr val="3A3A3A"/>
                </a:solidFill>
                <a:latin typeface="+mn-ea"/>
              </a:rPr>
              <a:t>CONTENTS </a:t>
            </a:r>
            <a:r>
              <a:rPr lang="en-US" altLang="ko-KR" sz="900" b="1" dirty="0" smtClean="0">
                <a:solidFill>
                  <a:srgbClr val="3A3A3A"/>
                </a:solidFill>
                <a:latin typeface="+mn-ea"/>
              </a:rPr>
              <a:t>E</a:t>
            </a:r>
            <a:endParaRPr lang="en-US" altLang="ko-KR" sz="900" b="1" dirty="0">
              <a:solidFill>
                <a:srgbClr val="3A3A3A"/>
              </a:solidFill>
              <a:latin typeface="+mn-ea"/>
            </a:endParaRPr>
          </a:p>
        </p:txBody>
      </p:sp>
      <p:grpSp>
        <p:nvGrpSpPr>
          <p:cNvPr id="42" name="그룹 41"/>
          <p:cNvGrpSpPr/>
          <p:nvPr/>
        </p:nvGrpSpPr>
        <p:grpSpPr>
          <a:xfrm>
            <a:off x="7067482" y="1982471"/>
            <a:ext cx="159267" cy="233077"/>
            <a:chOff x="4371840" y="2318350"/>
            <a:chExt cx="252000" cy="368787"/>
          </a:xfrm>
        </p:grpSpPr>
        <p:sp>
          <p:nvSpPr>
            <p:cNvPr id="43" name="타원 42"/>
            <p:cNvSpPr/>
            <p:nvPr/>
          </p:nvSpPr>
          <p:spPr>
            <a:xfrm>
              <a:off x="4371840" y="2389745"/>
              <a:ext cx="252000" cy="252000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50" dirty="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44" name="직사각형 43"/>
            <p:cNvSpPr/>
            <p:nvPr/>
          </p:nvSpPr>
          <p:spPr>
            <a:xfrm>
              <a:off x="4405043" y="2318350"/>
              <a:ext cx="199552" cy="3687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ko-KR" altLang="en-US" sz="700" b="1" dirty="0">
                  <a:solidFill>
                    <a:schemeClr val="bg1"/>
                  </a:solidFill>
                  <a:latin typeface="+mn-ea"/>
                </a:rPr>
                <a:t>▶</a:t>
              </a:r>
              <a:endParaRPr lang="ko-KR" altLang="en-US" sz="100" dirty="0">
                <a:solidFill>
                  <a:schemeClr val="bg1"/>
                </a:solidFill>
                <a:latin typeface="+mn-ea"/>
              </a:endParaRPr>
            </a:p>
          </p:txBody>
        </p:sp>
      </p:grpSp>
      <p:grpSp>
        <p:nvGrpSpPr>
          <p:cNvPr id="45" name="그룹 44"/>
          <p:cNvGrpSpPr/>
          <p:nvPr/>
        </p:nvGrpSpPr>
        <p:grpSpPr>
          <a:xfrm>
            <a:off x="5731671" y="1988695"/>
            <a:ext cx="159267" cy="233077"/>
            <a:chOff x="4371840" y="2318350"/>
            <a:chExt cx="252000" cy="368787"/>
          </a:xfrm>
        </p:grpSpPr>
        <p:sp>
          <p:nvSpPr>
            <p:cNvPr id="46" name="타원 45"/>
            <p:cNvSpPr/>
            <p:nvPr/>
          </p:nvSpPr>
          <p:spPr>
            <a:xfrm>
              <a:off x="4371840" y="2389745"/>
              <a:ext cx="252000" cy="252000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50" dirty="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47" name="직사각형 46"/>
            <p:cNvSpPr/>
            <p:nvPr/>
          </p:nvSpPr>
          <p:spPr>
            <a:xfrm>
              <a:off x="4405043" y="2318350"/>
              <a:ext cx="199552" cy="3687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ko-KR" altLang="en-US" sz="700" b="1" dirty="0">
                  <a:solidFill>
                    <a:schemeClr val="bg1"/>
                  </a:solidFill>
                  <a:latin typeface="+mn-ea"/>
                </a:rPr>
                <a:t>▶</a:t>
              </a:r>
              <a:endParaRPr lang="ko-KR" altLang="en-US" sz="100" dirty="0">
                <a:solidFill>
                  <a:schemeClr val="bg1"/>
                </a:solidFill>
                <a:latin typeface="+mn-ea"/>
              </a:endParaRPr>
            </a:p>
          </p:txBody>
        </p:sp>
      </p:grpSp>
      <p:grpSp>
        <p:nvGrpSpPr>
          <p:cNvPr id="48" name="그룹 47"/>
          <p:cNvGrpSpPr/>
          <p:nvPr/>
        </p:nvGrpSpPr>
        <p:grpSpPr>
          <a:xfrm>
            <a:off x="8407127" y="1976247"/>
            <a:ext cx="159267" cy="233077"/>
            <a:chOff x="4371840" y="2318350"/>
            <a:chExt cx="252000" cy="368787"/>
          </a:xfrm>
        </p:grpSpPr>
        <p:sp>
          <p:nvSpPr>
            <p:cNvPr id="49" name="타원 48"/>
            <p:cNvSpPr/>
            <p:nvPr/>
          </p:nvSpPr>
          <p:spPr>
            <a:xfrm>
              <a:off x="4371840" y="2389745"/>
              <a:ext cx="252000" cy="252000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50" dirty="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50" name="직사각형 49"/>
            <p:cNvSpPr/>
            <p:nvPr/>
          </p:nvSpPr>
          <p:spPr>
            <a:xfrm>
              <a:off x="4405043" y="2318350"/>
              <a:ext cx="199552" cy="3687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ko-KR" altLang="en-US" sz="700" b="1" dirty="0">
                  <a:solidFill>
                    <a:schemeClr val="bg1"/>
                  </a:solidFill>
                  <a:latin typeface="+mn-ea"/>
                </a:rPr>
                <a:t>▶</a:t>
              </a:r>
              <a:endParaRPr lang="ko-KR" altLang="en-US" sz="100" dirty="0">
                <a:solidFill>
                  <a:schemeClr val="bg1"/>
                </a:solidFill>
                <a:latin typeface="+mn-ea"/>
              </a:endParaRPr>
            </a:p>
          </p:txBody>
        </p:sp>
      </p:grpSp>
      <p:grpSp>
        <p:nvGrpSpPr>
          <p:cNvPr id="51" name="그룹 50"/>
          <p:cNvGrpSpPr/>
          <p:nvPr/>
        </p:nvGrpSpPr>
        <p:grpSpPr>
          <a:xfrm>
            <a:off x="9751241" y="1976247"/>
            <a:ext cx="159267" cy="233077"/>
            <a:chOff x="4371840" y="2318350"/>
            <a:chExt cx="252000" cy="368787"/>
          </a:xfrm>
        </p:grpSpPr>
        <p:sp>
          <p:nvSpPr>
            <p:cNvPr id="52" name="타원 51"/>
            <p:cNvSpPr/>
            <p:nvPr/>
          </p:nvSpPr>
          <p:spPr>
            <a:xfrm>
              <a:off x="4371840" y="2389745"/>
              <a:ext cx="252000" cy="252000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50" dirty="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53" name="직사각형 52"/>
            <p:cNvSpPr/>
            <p:nvPr/>
          </p:nvSpPr>
          <p:spPr>
            <a:xfrm>
              <a:off x="4405043" y="2318350"/>
              <a:ext cx="199552" cy="3687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ko-KR" altLang="en-US" sz="700" b="1" dirty="0">
                  <a:solidFill>
                    <a:schemeClr val="bg1"/>
                  </a:solidFill>
                  <a:latin typeface="+mn-ea"/>
                </a:rPr>
                <a:t>▶</a:t>
              </a:r>
              <a:endParaRPr lang="ko-KR" altLang="en-US" sz="100" dirty="0">
                <a:solidFill>
                  <a:schemeClr val="bg1"/>
                </a:solidFill>
                <a:latin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54181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92</Words>
  <Application>Microsoft Office PowerPoint</Application>
  <PresentationFormat>와이드스크린</PresentationFormat>
  <Paragraphs>31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9" baseType="lpstr">
      <vt:lpstr>Aharoni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이미지 텍스트</dc:creator>
  <cp:lastModifiedBy>Microsoft 계정</cp:lastModifiedBy>
  <cp:revision>40</cp:revision>
  <dcterms:created xsi:type="dcterms:W3CDTF">2017-05-12T06:14:44Z</dcterms:created>
  <dcterms:modified xsi:type="dcterms:W3CDTF">2024-05-26T15:11:49Z</dcterms:modified>
</cp:coreProperties>
</file>