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E3D2C7"/>
    <a:srgbClr val="A78D75"/>
    <a:srgbClr val="91765D"/>
    <a:srgbClr val="554A38"/>
    <a:srgbClr val="43352C"/>
    <a:srgbClr val="C0C9C8"/>
    <a:srgbClr val="DDDCDA"/>
    <a:srgbClr val="6436F8"/>
    <a:srgbClr val="3307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010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04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257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824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69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3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205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541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957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23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71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8AA53-87C7-4FEB-B5AC-50A1DED8F9AB}" type="datetimeFigureOut">
              <a:rPr lang="ko-KR" altLang="en-US" smtClean="0"/>
              <a:t>2024-05-27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76B9A-9935-4AB7-8314-4E60ED0991E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272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8195703" y="598314"/>
            <a:ext cx="3573978" cy="5992985"/>
            <a:chOff x="8195703" y="598314"/>
            <a:chExt cx="3573978" cy="5992985"/>
          </a:xfrm>
        </p:grpSpPr>
        <p:sp>
          <p:nvSpPr>
            <p:cNvPr id="14" name="자유형 13"/>
            <p:cNvSpPr/>
            <p:nvPr/>
          </p:nvSpPr>
          <p:spPr>
            <a:xfrm flipV="1">
              <a:off x="8195703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 flipV="1">
              <a:off x="8197595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사각형 3"/>
            <p:cNvSpPr/>
            <p:nvPr/>
          </p:nvSpPr>
          <p:spPr>
            <a:xfrm>
              <a:off x="8626428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rgbClr val="365792"/>
                </a:gs>
                <a:gs pos="0">
                  <a:srgbClr val="365792"/>
                </a:gs>
                <a:gs pos="56000">
                  <a:srgbClr val="5185C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4233303" y="598315"/>
            <a:ext cx="3573978" cy="3913126"/>
            <a:chOff x="4233303" y="598314"/>
            <a:chExt cx="3573978" cy="5992985"/>
          </a:xfrm>
        </p:grpSpPr>
        <p:sp>
          <p:nvSpPr>
            <p:cNvPr id="10" name="자유형 9"/>
            <p:cNvSpPr/>
            <p:nvPr/>
          </p:nvSpPr>
          <p:spPr>
            <a:xfrm flipV="1">
              <a:off x="4233303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4235195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4664028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lumMod val="75000"/>
                  </a:schemeClr>
                </a:gs>
                <a:gs pos="0">
                  <a:schemeClr val="tx2">
                    <a:lumMod val="75000"/>
                  </a:schemeClr>
                </a:gs>
                <a:gs pos="56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71450" y="598315"/>
            <a:ext cx="3573978" cy="5049830"/>
            <a:chOff x="171450" y="598314"/>
            <a:chExt cx="3573978" cy="5992985"/>
          </a:xfrm>
        </p:grpSpPr>
        <p:sp>
          <p:nvSpPr>
            <p:cNvPr id="13" name="자유형 12"/>
            <p:cNvSpPr/>
            <p:nvPr/>
          </p:nvSpPr>
          <p:spPr>
            <a:xfrm flipV="1">
              <a:off x="171450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V="1">
              <a:off x="173342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3"/>
            <p:cNvSpPr/>
            <p:nvPr/>
          </p:nvSpPr>
          <p:spPr>
            <a:xfrm>
              <a:off x="602175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rgbClr val="304E47"/>
                </a:gs>
                <a:gs pos="0">
                  <a:srgbClr val="304E47"/>
                </a:gs>
                <a:gs pos="56000">
                  <a:srgbClr val="46726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sp>
        <p:nvSpPr>
          <p:cNvPr id="18" name="원통 17"/>
          <p:cNvSpPr/>
          <p:nvPr/>
        </p:nvSpPr>
        <p:spPr>
          <a:xfrm rot="16200000">
            <a:off x="9897745" y="4442144"/>
            <a:ext cx="720000" cy="3132000"/>
          </a:xfrm>
          <a:prstGeom prst="can">
            <a:avLst/>
          </a:prstGeom>
          <a:gradFill flip="none" rotWithShape="1">
            <a:gsLst>
              <a:gs pos="100000">
                <a:srgbClr val="365792"/>
              </a:gs>
              <a:gs pos="0">
                <a:srgbClr val="365792"/>
              </a:gs>
              <a:gs pos="56000">
                <a:srgbClr val="5185C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3"/>
          <p:cNvSpPr/>
          <p:nvPr/>
        </p:nvSpPr>
        <p:spPr>
          <a:xfrm rot="16200000">
            <a:off x="5881281" y="2585440"/>
            <a:ext cx="720000" cy="3132000"/>
          </a:xfrm>
          <a:prstGeom prst="ca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>
                  <a:lumMod val="75000"/>
                </a:schemeClr>
              </a:gs>
              <a:gs pos="56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0" name="직사각형 3"/>
          <p:cNvSpPr/>
          <p:nvPr/>
        </p:nvSpPr>
        <p:spPr>
          <a:xfrm rot="16200000">
            <a:off x="1846460" y="3520350"/>
            <a:ext cx="720000" cy="3132000"/>
          </a:xfrm>
          <a:prstGeom prst="can">
            <a:avLst/>
          </a:prstGeom>
          <a:gradFill flip="none" rotWithShape="1">
            <a:gsLst>
              <a:gs pos="100000">
                <a:srgbClr val="304E47"/>
              </a:gs>
              <a:gs pos="0">
                <a:srgbClr val="304E47"/>
              </a:gs>
              <a:gs pos="56000">
                <a:srgbClr val="467268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7" name="원통 16"/>
          <p:cNvSpPr/>
          <p:nvPr/>
        </p:nvSpPr>
        <p:spPr>
          <a:xfrm rot="16200000">
            <a:off x="9897745" y="4425815"/>
            <a:ext cx="720000" cy="3132000"/>
          </a:xfrm>
          <a:prstGeom prst="can">
            <a:avLst/>
          </a:prstGeom>
          <a:gradFill flip="none" rotWithShape="1">
            <a:gsLst>
              <a:gs pos="100000">
                <a:srgbClr val="365792"/>
              </a:gs>
              <a:gs pos="0">
                <a:srgbClr val="365792"/>
              </a:gs>
              <a:gs pos="56000">
                <a:srgbClr val="5185C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519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8195703" y="598314"/>
            <a:ext cx="3573978" cy="5992985"/>
            <a:chOff x="8195703" y="598314"/>
            <a:chExt cx="3573978" cy="5992985"/>
          </a:xfrm>
        </p:grpSpPr>
        <p:sp>
          <p:nvSpPr>
            <p:cNvPr id="14" name="자유형 13"/>
            <p:cNvSpPr/>
            <p:nvPr/>
          </p:nvSpPr>
          <p:spPr>
            <a:xfrm flipV="1">
              <a:off x="8195703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자유형 8"/>
            <p:cNvSpPr/>
            <p:nvPr/>
          </p:nvSpPr>
          <p:spPr>
            <a:xfrm flipV="1">
              <a:off x="8197595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직사각형 3"/>
            <p:cNvSpPr/>
            <p:nvPr/>
          </p:nvSpPr>
          <p:spPr>
            <a:xfrm>
              <a:off x="8626428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rgbClr val="365792"/>
                </a:gs>
                <a:gs pos="0">
                  <a:srgbClr val="365792"/>
                </a:gs>
                <a:gs pos="56000">
                  <a:srgbClr val="5185C1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grpSp>
        <p:nvGrpSpPr>
          <p:cNvPr id="21" name="그룹 20"/>
          <p:cNvGrpSpPr/>
          <p:nvPr/>
        </p:nvGrpSpPr>
        <p:grpSpPr>
          <a:xfrm>
            <a:off x="4233303" y="598315"/>
            <a:ext cx="3573978" cy="3913126"/>
            <a:chOff x="4233303" y="598314"/>
            <a:chExt cx="3573978" cy="5992985"/>
          </a:xfrm>
        </p:grpSpPr>
        <p:sp>
          <p:nvSpPr>
            <p:cNvPr id="10" name="자유형 9"/>
            <p:cNvSpPr/>
            <p:nvPr/>
          </p:nvSpPr>
          <p:spPr>
            <a:xfrm flipV="1">
              <a:off x="4233303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4235195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" name="직사각형 3"/>
            <p:cNvSpPr/>
            <p:nvPr/>
          </p:nvSpPr>
          <p:spPr>
            <a:xfrm>
              <a:off x="4664028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lumMod val="75000"/>
                  </a:schemeClr>
                </a:gs>
                <a:gs pos="0">
                  <a:schemeClr val="tx2">
                    <a:lumMod val="75000"/>
                  </a:schemeClr>
                </a:gs>
                <a:gs pos="56000">
                  <a:schemeClr val="tx2">
                    <a:lumMod val="60000"/>
                    <a:lumOff val="4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71450" y="598315"/>
            <a:ext cx="3573978" cy="5049830"/>
            <a:chOff x="171450" y="598314"/>
            <a:chExt cx="3573978" cy="5992985"/>
          </a:xfrm>
        </p:grpSpPr>
        <p:sp>
          <p:nvSpPr>
            <p:cNvPr id="13" name="자유형 12"/>
            <p:cNvSpPr/>
            <p:nvPr/>
          </p:nvSpPr>
          <p:spPr>
            <a:xfrm flipV="1">
              <a:off x="171450" y="598314"/>
              <a:ext cx="2563587" cy="3193126"/>
            </a:xfrm>
            <a:custGeom>
              <a:avLst/>
              <a:gdLst>
                <a:gd name="connsiteX0" fmla="*/ 1266 w 3143253"/>
                <a:gd name="connsiteY0" fmla="*/ 2812523 h 2858242"/>
                <a:gd name="connsiteX1" fmla="*/ 2962673 w 3143253"/>
                <a:gd name="connsiteY1" fmla="*/ 2812523 h 2858242"/>
                <a:gd name="connsiteX2" fmla="*/ 2963204 w 3143253"/>
                <a:gd name="connsiteY2" fmla="*/ 2858242 h 2858242"/>
                <a:gd name="connsiteX3" fmla="*/ 1796 w 3143253"/>
                <a:gd name="connsiteY3" fmla="*/ 2858242 h 2858242"/>
                <a:gd name="connsiteX4" fmla="*/ 221924 w 3143253"/>
                <a:gd name="connsiteY4" fmla="*/ 0 h 2858242"/>
                <a:gd name="connsiteX5" fmla="*/ 3143253 w 3143253"/>
                <a:gd name="connsiteY5" fmla="*/ 0 h 2858242"/>
                <a:gd name="connsiteX6" fmla="*/ 2961331 w 3143253"/>
                <a:gd name="connsiteY6" fmla="*/ 2696867 h 2858242"/>
                <a:gd name="connsiteX7" fmla="*/ 2962673 w 3143253"/>
                <a:gd name="connsiteY7" fmla="*/ 2812522 h 2858242"/>
                <a:gd name="connsiteX8" fmla="*/ 1266 w 3143253"/>
                <a:gd name="connsiteY8" fmla="*/ 2812522 h 2858242"/>
                <a:gd name="connsiteX9" fmla="*/ 1 w 3143253"/>
                <a:gd name="connsiteY9" fmla="*/ 2703443 h 2858242"/>
                <a:gd name="connsiteX10" fmla="*/ 221924 w 3143253"/>
                <a:gd name="connsiteY10" fmla="*/ 0 h 2858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43253" h="2858242">
                  <a:moveTo>
                    <a:pt x="1266" y="2812523"/>
                  </a:moveTo>
                  <a:lnTo>
                    <a:pt x="2962673" y="2812523"/>
                  </a:lnTo>
                  <a:lnTo>
                    <a:pt x="2963204" y="2858242"/>
                  </a:lnTo>
                  <a:lnTo>
                    <a:pt x="1796" y="2858242"/>
                  </a:lnTo>
                  <a:close/>
                  <a:moveTo>
                    <a:pt x="221924" y="0"/>
                  </a:moveTo>
                  <a:lnTo>
                    <a:pt x="3143253" y="0"/>
                  </a:lnTo>
                  <a:cubicBezTo>
                    <a:pt x="3008172" y="1080655"/>
                    <a:pt x="2959464" y="1924916"/>
                    <a:pt x="2961331" y="2696867"/>
                  </a:cubicBezTo>
                  <a:lnTo>
                    <a:pt x="2962673" y="2812522"/>
                  </a:lnTo>
                  <a:lnTo>
                    <a:pt x="1266" y="2812522"/>
                  </a:lnTo>
                  <a:lnTo>
                    <a:pt x="1" y="2703443"/>
                  </a:lnTo>
                  <a:cubicBezTo>
                    <a:pt x="-182" y="1946347"/>
                    <a:pt x="60865" y="1111828"/>
                    <a:pt x="221924" y="0"/>
                  </a:cubicBezTo>
                  <a:close/>
                </a:path>
              </a:pathLst>
            </a:custGeom>
            <a:gradFill>
              <a:gsLst>
                <a:gs pos="0">
                  <a:schemeClr val="tx1">
                    <a:lumMod val="50000"/>
                    <a:lumOff val="50000"/>
                    <a:alpha val="14000"/>
                  </a:schemeClr>
                </a:gs>
                <a:gs pos="10000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" name="자유형 14"/>
            <p:cNvSpPr/>
            <p:nvPr/>
          </p:nvSpPr>
          <p:spPr>
            <a:xfrm flipV="1">
              <a:off x="173342" y="3456213"/>
              <a:ext cx="2562122" cy="3135086"/>
            </a:xfrm>
            <a:custGeom>
              <a:avLst/>
              <a:gdLst>
                <a:gd name="connsiteX0" fmla="*/ 0 w 3141457"/>
                <a:gd name="connsiteY0" fmla="*/ 0 h 2806289"/>
                <a:gd name="connsiteX1" fmla="*/ 2961408 w 3141457"/>
                <a:gd name="connsiteY1" fmla="*/ 0 h 2806289"/>
                <a:gd name="connsiteX2" fmla="*/ 2963328 w 3141457"/>
                <a:gd name="connsiteY2" fmla="*/ 165513 h 2806289"/>
                <a:gd name="connsiteX3" fmla="*/ 3141457 w 3141457"/>
                <a:gd name="connsiteY3" fmla="*/ 2806289 h 2806289"/>
                <a:gd name="connsiteX4" fmla="*/ 220128 w 3141457"/>
                <a:gd name="connsiteY4" fmla="*/ 2806289 h 2806289"/>
                <a:gd name="connsiteX5" fmla="*/ 1919 w 3141457"/>
                <a:gd name="connsiteY5" fmla="*/ 165514 h 2806289"/>
                <a:gd name="connsiteX6" fmla="*/ 0 w 3141457"/>
                <a:gd name="connsiteY6" fmla="*/ 0 h 28062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41457" h="2806289">
                  <a:moveTo>
                    <a:pt x="0" y="0"/>
                  </a:moveTo>
                  <a:lnTo>
                    <a:pt x="2961408" y="0"/>
                  </a:lnTo>
                  <a:lnTo>
                    <a:pt x="2963328" y="165513"/>
                  </a:lnTo>
                  <a:cubicBezTo>
                    <a:pt x="2981141" y="1027959"/>
                    <a:pt x="3058330" y="1826574"/>
                    <a:pt x="3141457" y="2806289"/>
                  </a:cubicBezTo>
                  <a:lnTo>
                    <a:pt x="220128" y="2806289"/>
                  </a:lnTo>
                  <a:cubicBezTo>
                    <a:pt x="113250" y="1790949"/>
                    <a:pt x="21216" y="1010146"/>
                    <a:pt x="1919" y="165514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100000">
                  <a:schemeClr val="tx1">
                    <a:lumMod val="50000"/>
                    <a:lumOff val="50000"/>
                    <a:alpha val="44000"/>
                  </a:schemeClr>
                </a:gs>
                <a:gs pos="0">
                  <a:schemeClr val="tx1">
                    <a:lumMod val="85000"/>
                    <a:lumOff val="15000"/>
                  </a:schemeClr>
                </a:gs>
              </a:gsLst>
              <a:lin ang="5400000" scaled="1"/>
            </a:gradFill>
            <a:ln>
              <a:noFill/>
            </a:ln>
            <a:effectLst>
              <a:softEdge rad="342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직사각형 3"/>
            <p:cNvSpPr/>
            <p:nvPr/>
          </p:nvSpPr>
          <p:spPr>
            <a:xfrm>
              <a:off x="602175" y="687285"/>
              <a:ext cx="3143253" cy="5664530"/>
            </a:xfrm>
            <a:custGeom>
              <a:avLst/>
              <a:gdLst>
                <a:gd name="connsiteX0" fmla="*/ 0 w 2921329"/>
                <a:gd name="connsiteY0" fmla="*/ 0 h 5664530"/>
                <a:gd name="connsiteX1" fmla="*/ 2921329 w 2921329"/>
                <a:gd name="connsiteY1" fmla="*/ 0 h 5664530"/>
                <a:gd name="connsiteX2" fmla="*/ 2921329 w 2921329"/>
                <a:gd name="connsiteY2" fmla="*/ 5664530 h 5664530"/>
                <a:gd name="connsiteX3" fmla="*/ 0 w 2921329"/>
                <a:gd name="connsiteY3" fmla="*/ 5664530 h 5664530"/>
                <a:gd name="connsiteX4" fmla="*/ 0 w 2921329"/>
                <a:gd name="connsiteY4" fmla="*/ 0 h 5664530"/>
                <a:gd name="connsiteX0" fmla="*/ 216395 w 3137724"/>
                <a:gd name="connsiteY0" fmla="*/ 0 h 5664530"/>
                <a:gd name="connsiteX1" fmla="*/ 3137724 w 3137724"/>
                <a:gd name="connsiteY1" fmla="*/ 0 h 5664530"/>
                <a:gd name="connsiteX2" fmla="*/ 3137724 w 3137724"/>
                <a:gd name="connsiteY2" fmla="*/ 5664530 h 5664530"/>
                <a:gd name="connsiteX3" fmla="*/ 216395 w 3137724"/>
                <a:gd name="connsiteY3" fmla="*/ 5664530 h 5664530"/>
                <a:gd name="connsiteX4" fmla="*/ 216395 w 3137724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86670 w 3207999"/>
                <a:gd name="connsiteY0" fmla="*/ 0 h 5664530"/>
                <a:gd name="connsiteX1" fmla="*/ 3207999 w 3207999"/>
                <a:gd name="connsiteY1" fmla="*/ 0 h 5664530"/>
                <a:gd name="connsiteX2" fmla="*/ 3207999 w 3207999"/>
                <a:gd name="connsiteY2" fmla="*/ 5664530 h 5664530"/>
                <a:gd name="connsiteX3" fmla="*/ 286670 w 3207999"/>
                <a:gd name="connsiteY3" fmla="*/ 5664530 h 5664530"/>
                <a:gd name="connsiteX4" fmla="*/ 286670 w 3207999"/>
                <a:gd name="connsiteY4" fmla="*/ 0 h 5664530"/>
                <a:gd name="connsiteX0" fmla="*/ 272072 w 3193401"/>
                <a:gd name="connsiteY0" fmla="*/ 0 h 5664530"/>
                <a:gd name="connsiteX1" fmla="*/ 3193401 w 3193401"/>
                <a:gd name="connsiteY1" fmla="*/ 0 h 5664530"/>
                <a:gd name="connsiteX2" fmla="*/ 3193401 w 3193401"/>
                <a:gd name="connsiteY2" fmla="*/ 5664530 h 5664530"/>
                <a:gd name="connsiteX3" fmla="*/ 272072 w 3193401"/>
                <a:gd name="connsiteY3" fmla="*/ 5664530 h 5664530"/>
                <a:gd name="connsiteX4" fmla="*/ 272072 w 3193401"/>
                <a:gd name="connsiteY4" fmla="*/ 0 h 5664530"/>
                <a:gd name="connsiteX0" fmla="*/ 221924 w 3143253"/>
                <a:gd name="connsiteY0" fmla="*/ 0 h 5664530"/>
                <a:gd name="connsiteX1" fmla="*/ 3143253 w 3143253"/>
                <a:gd name="connsiteY1" fmla="*/ 0 h 5664530"/>
                <a:gd name="connsiteX2" fmla="*/ 3143253 w 3143253"/>
                <a:gd name="connsiteY2" fmla="*/ 5664530 h 5664530"/>
                <a:gd name="connsiteX3" fmla="*/ 221924 w 3143253"/>
                <a:gd name="connsiteY3" fmla="*/ 5664530 h 5664530"/>
                <a:gd name="connsiteX4" fmla="*/ 221924 w 3143253"/>
                <a:gd name="connsiteY4" fmla="*/ 0 h 56645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3253" h="5664530">
                  <a:moveTo>
                    <a:pt x="221924" y="0"/>
                  </a:moveTo>
                  <a:lnTo>
                    <a:pt x="3143253" y="0"/>
                  </a:lnTo>
                  <a:cubicBezTo>
                    <a:pt x="2834495" y="2470068"/>
                    <a:pt x="2976999" y="3705100"/>
                    <a:pt x="3143253" y="5664530"/>
                  </a:cubicBezTo>
                  <a:lnTo>
                    <a:pt x="221924" y="5664530"/>
                  </a:lnTo>
                  <a:cubicBezTo>
                    <a:pt x="8168" y="3633849"/>
                    <a:pt x="-146212" y="2541320"/>
                    <a:pt x="221924" y="0"/>
                  </a:cubicBezTo>
                  <a:close/>
                </a:path>
              </a:pathLst>
            </a:custGeom>
            <a:gradFill>
              <a:gsLst>
                <a:gs pos="100000">
                  <a:srgbClr val="304E47"/>
                </a:gs>
                <a:gs pos="0">
                  <a:srgbClr val="304E47"/>
                </a:gs>
                <a:gs pos="56000">
                  <a:srgbClr val="467268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tIns="432000" rIns="432000" rtlCol="0" anchor="t"/>
            <a:lstStyle/>
            <a:p>
              <a:pPr lvl="0">
                <a:lnSpc>
                  <a:spcPct val="150000"/>
                </a:lnSpc>
              </a:pPr>
              <a:r>
                <a:rPr lang="en-US" altLang="ko-KR" sz="1600" b="1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  CONTENTS A</a:t>
              </a:r>
              <a:endParaRPr lang="en-US" altLang="ko-KR" sz="1600" b="1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   컨텐츠에 </a:t>
              </a:r>
              <a:r>
                <a:rPr lang="ko-KR" altLang="en-US" sz="120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대한 내용을 </a:t>
              </a:r>
              <a:r>
                <a:rPr lang="ko-KR" altLang="en-US" sz="120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적어요</a:t>
              </a:r>
              <a:endParaRPr lang="en-US" altLang="ko-KR" sz="1200" dirty="0" smtClean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250000"/>
                </a:lnSpc>
              </a:pPr>
              <a:endParaRPr lang="en-US" altLang="ko-KR" sz="1200" dirty="0">
                <a:solidFill>
                  <a:schemeClr val="bg1"/>
                </a:solidFill>
                <a:latin typeface="맑은 고딕" panose="020B0503020000020004" pitchFamily="50" charset="-127"/>
              </a:endParaRPr>
            </a:p>
            <a:p>
              <a:pPr lvl="0">
                <a:lnSpc>
                  <a:spcPct val="150000"/>
                </a:lnSpc>
              </a:pPr>
              <a:r>
                <a:rPr lang="en-US" altLang="ko-KR" sz="1050" dirty="0" smtClean="0">
                  <a:solidFill>
                    <a:schemeClr val="bg1"/>
                  </a:solidFill>
                  <a:latin typeface="맑은 고딕" panose="020B0503020000020004" pitchFamily="50" charset="-127"/>
                </a:rPr>
                <a:t>PowerPoint </a:t>
              </a:r>
              <a:r>
                <a:rPr lang="en-US" altLang="ko-KR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is a computer program created by Microsoft Office Microsoft Office PowerPoint is the presentation program used the most in the world.</a:t>
              </a:r>
              <a:r>
                <a:rPr lang="ko-KR" altLang="en-US" sz="1050" dirty="0">
                  <a:solidFill>
                    <a:schemeClr val="bg1"/>
                  </a:solidFill>
                  <a:latin typeface="맑은 고딕" panose="020B0503020000020004" pitchFamily="50" charset="-127"/>
                </a:rPr>
                <a:t> </a:t>
              </a:r>
            </a:p>
          </p:txBody>
        </p:sp>
      </p:grpSp>
      <p:sp>
        <p:nvSpPr>
          <p:cNvPr id="18" name="원통 17"/>
          <p:cNvSpPr/>
          <p:nvPr/>
        </p:nvSpPr>
        <p:spPr>
          <a:xfrm rot="16200000">
            <a:off x="9897745" y="4442144"/>
            <a:ext cx="720000" cy="3132000"/>
          </a:xfrm>
          <a:prstGeom prst="can">
            <a:avLst/>
          </a:prstGeom>
          <a:gradFill flip="none" rotWithShape="1">
            <a:gsLst>
              <a:gs pos="100000">
                <a:srgbClr val="365792"/>
              </a:gs>
              <a:gs pos="0">
                <a:srgbClr val="365792"/>
              </a:gs>
              <a:gs pos="56000">
                <a:srgbClr val="5185C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3"/>
          <p:cNvSpPr/>
          <p:nvPr/>
        </p:nvSpPr>
        <p:spPr>
          <a:xfrm rot="16200000">
            <a:off x="5881281" y="2585440"/>
            <a:ext cx="720000" cy="3132000"/>
          </a:xfrm>
          <a:prstGeom prst="can">
            <a:avLst/>
          </a:prstGeom>
          <a:solidFill>
            <a:schemeClr val="bg1"/>
          </a:solidFill>
          <a:ln>
            <a:noFill/>
          </a:ln>
          <a:effectLst>
            <a:outerShdw blurRad="190500" dist="762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0" name="직사각형 3"/>
          <p:cNvSpPr/>
          <p:nvPr/>
        </p:nvSpPr>
        <p:spPr>
          <a:xfrm rot="16200000">
            <a:off x="1846460" y="3520350"/>
            <a:ext cx="720000" cy="3132000"/>
          </a:xfrm>
          <a:prstGeom prst="can">
            <a:avLst/>
          </a:prstGeom>
          <a:solidFill>
            <a:schemeClr val="bg1"/>
          </a:solidFill>
          <a:ln>
            <a:noFill/>
          </a:ln>
          <a:effectLst>
            <a:outerShdw blurRad="177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7" name="원통 16"/>
          <p:cNvSpPr/>
          <p:nvPr/>
        </p:nvSpPr>
        <p:spPr>
          <a:xfrm rot="16200000">
            <a:off x="9897745" y="4437104"/>
            <a:ext cx="720000" cy="3132000"/>
          </a:xfrm>
          <a:prstGeom prst="can">
            <a:avLst/>
          </a:prstGeom>
          <a:solidFill>
            <a:schemeClr val="bg1"/>
          </a:solidFill>
          <a:ln>
            <a:noFill/>
          </a:ln>
          <a:effectLst>
            <a:outerShdw blurRad="1143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원통 22"/>
          <p:cNvSpPr/>
          <p:nvPr/>
        </p:nvSpPr>
        <p:spPr>
          <a:xfrm rot="16200000">
            <a:off x="10549067" y="5087052"/>
            <a:ext cx="730351" cy="1821754"/>
          </a:xfrm>
          <a:prstGeom prst="can">
            <a:avLst/>
          </a:prstGeom>
          <a:gradFill flip="none" rotWithShape="1">
            <a:gsLst>
              <a:gs pos="100000">
                <a:srgbClr val="365792"/>
              </a:gs>
              <a:gs pos="0">
                <a:srgbClr val="365792"/>
              </a:gs>
              <a:gs pos="56000">
                <a:srgbClr val="5185C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직사각형 2"/>
          <p:cNvSpPr/>
          <p:nvPr/>
        </p:nvSpPr>
        <p:spPr>
          <a:xfrm>
            <a:off x="9044473" y="5751185"/>
            <a:ext cx="65274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latin typeface="맑은 고딕" panose="020B0503020000020004" pitchFamily="50" charset="-127"/>
              </a:rPr>
              <a:t>55%</a:t>
            </a:r>
            <a:endParaRPr lang="en-US" altLang="ko-KR" b="1" dirty="0">
              <a:solidFill>
                <a:schemeClr val="accent1">
                  <a:lumMod val="75000"/>
                </a:schemeClr>
              </a:solidFill>
              <a:latin typeface="맑은 고딕" panose="020B0503020000020004" pitchFamily="50" charset="-127"/>
            </a:endParaRPr>
          </a:p>
        </p:txBody>
      </p:sp>
      <p:sp>
        <p:nvSpPr>
          <p:cNvPr id="24" name="직사각형 3"/>
          <p:cNvSpPr/>
          <p:nvPr/>
        </p:nvSpPr>
        <p:spPr>
          <a:xfrm rot="16200000">
            <a:off x="6119726" y="2802514"/>
            <a:ext cx="720000" cy="2697851"/>
          </a:xfrm>
          <a:prstGeom prst="ca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0">
                <a:schemeClr val="tx2">
                  <a:lumMod val="75000"/>
                </a:schemeClr>
              </a:gs>
              <a:gs pos="56000">
                <a:schemeClr val="tx2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235654" y="3873004"/>
            <a:ext cx="65274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b="1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90%</a:t>
            </a:r>
            <a:endParaRPr lang="en-US" altLang="ko-KR" b="1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6" name="직사각형 3"/>
          <p:cNvSpPr/>
          <p:nvPr/>
        </p:nvSpPr>
        <p:spPr>
          <a:xfrm rot="16200000">
            <a:off x="2911446" y="4546794"/>
            <a:ext cx="720000" cy="1072819"/>
          </a:xfrm>
          <a:prstGeom prst="can">
            <a:avLst/>
          </a:prstGeom>
          <a:gradFill flip="none" rotWithShape="1">
            <a:gsLst>
              <a:gs pos="100000">
                <a:srgbClr val="304E47"/>
              </a:gs>
              <a:gs pos="0">
                <a:srgbClr val="304E47"/>
              </a:gs>
              <a:gs pos="56000">
                <a:srgbClr val="467268"/>
              </a:gs>
            </a:gsLst>
            <a:lin ang="0" scaled="1"/>
            <a:tileRect/>
          </a:gradFill>
          <a:ln>
            <a:noFill/>
          </a:ln>
          <a:effectLst>
            <a:outerShdw blurRad="1778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tIns="432000" rIns="432000" rtlCol="0" anchor="t"/>
          <a:lstStyle/>
          <a:p>
            <a:pPr lvl="0">
              <a:lnSpc>
                <a:spcPct val="150000"/>
              </a:lnSpc>
            </a:pPr>
            <a:endParaRPr lang="ko-KR" altLang="en-US" sz="105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1528174" y="4856057"/>
            <a:ext cx="652743" cy="4542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</a:rPr>
              <a:t>3</a:t>
            </a:r>
            <a:r>
              <a:rPr lang="en-US" altLang="ko-KR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</a:rPr>
              <a:t>0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</a:rPr>
              <a:t>%</a:t>
            </a:r>
            <a:endParaRPr lang="en-US" altLang="ko-KR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7260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192</Words>
  <Application>Microsoft Office PowerPoint</Application>
  <PresentationFormat>와이드스크린</PresentationFormat>
  <Paragraphs>27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이미지 텍스트</dc:creator>
  <cp:lastModifiedBy>Microsoft 계정</cp:lastModifiedBy>
  <cp:revision>40</cp:revision>
  <dcterms:created xsi:type="dcterms:W3CDTF">2017-05-12T06:14:44Z</dcterms:created>
  <dcterms:modified xsi:type="dcterms:W3CDTF">2024-05-26T15:21:19Z</dcterms:modified>
</cp:coreProperties>
</file>