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2" r:id="rId4"/>
    <p:sldId id="268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2C7"/>
    <a:srgbClr val="A78D75"/>
    <a:srgbClr val="91765D"/>
    <a:srgbClr val="554A38"/>
    <a:srgbClr val="43352C"/>
    <a:srgbClr val="C0C9C8"/>
    <a:srgbClr val="DDDCDA"/>
    <a:srgbClr val="6436F8"/>
    <a:srgbClr val="3307C1"/>
    <a:srgbClr val="805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99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60637360"/>
        <c:axId val="-160638448"/>
      </c:barChart>
      <c:catAx>
        <c:axId val="-160637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0638448"/>
        <c:crosses val="autoZero"/>
        <c:auto val="1"/>
        <c:lblAlgn val="ctr"/>
        <c:lblOffset val="100"/>
        <c:noMultiLvlLbl val="0"/>
      </c:catAx>
      <c:valAx>
        <c:axId val="-160638448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16063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99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60647152"/>
        <c:axId val="-160641168"/>
      </c:barChart>
      <c:catAx>
        <c:axId val="-160647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0641168"/>
        <c:crosses val="autoZero"/>
        <c:auto val="1"/>
        <c:lblAlgn val="ctr"/>
        <c:lblOffset val="100"/>
        <c:noMultiLvlLbl val="0"/>
      </c:catAx>
      <c:valAx>
        <c:axId val="-160641168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16064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1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04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5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82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6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37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05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41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95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3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713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72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4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 rot="19100228">
            <a:off x="4058867" y="5540081"/>
            <a:ext cx="842522" cy="702102"/>
          </a:xfrm>
          <a:prstGeom prst="rect">
            <a:avLst/>
          </a:prstGeom>
          <a:solidFill>
            <a:schemeClr val="accent6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5114346" y="5608483"/>
            <a:ext cx="842522" cy="702102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6515100"/>
            <a:ext cx="12192000" cy="342900"/>
          </a:xfrm>
          <a:prstGeom prst="rect">
            <a:avLst/>
          </a:prstGeom>
          <a:pattFill prst="dkHorz">
            <a:fgClr>
              <a:srgbClr val="B48568"/>
            </a:fgClr>
            <a:bgClr>
              <a:srgbClr val="AF7D5D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5395850" y="5456962"/>
            <a:ext cx="1050413" cy="1005143"/>
            <a:chOff x="5363731" y="5512634"/>
            <a:chExt cx="1050413" cy="1005143"/>
          </a:xfrm>
        </p:grpSpPr>
        <p:sp>
          <p:nvSpPr>
            <p:cNvPr id="22" name="직사각형 21"/>
            <p:cNvSpPr/>
            <p:nvPr/>
          </p:nvSpPr>
          <p:spPr>
            <a:xfrm rot="18356167">
              <a:off x="5641832" y="5582844"/>
              <a:ext cx="842522" cy="702102"/>
            </a:xfrm>
            <a:prstGeom prst="rect">
              <a:avLst/>
            </a:prstGeom>
            <a:solidFill>
              <a:schemeClr val="accent6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5363731" y="5815675"/>
              <a:ext cx="842522" cy="70210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141746" y="308227"/>
            <a:ext cx="12050252" cy="5634115"/>
            <a:chOff x="141746" y="308227"/>
            <a:chExt cx="12050252" cy="5634115"/>
          </a:xfrm>
        </p:grpSpPr>
        <p:sp>
          <p:nvSpPr>
            <p:cNvPr id="4" name="한쪽 모서리가 둥근 사각형 3"/>
            <p:cNvSpPr/>
            <p:nvPr/>
          </p:nvSpPr>
          <p:spPr>
            <a:xfrm flipH="1" flipV="1">
              <a:off x="141747" y="688239"/>
              <a:ext cx="10508207" cy="5254103"/>
            </a:xfrm>
            <a:prstGeom prst="round1Rect">
              <a:avLst>
                <a:gd name="adj" fmla="val 50000"/>
              </a:avLst>
            </a:prstGeom>
            <a:solidFill>
              <a:srgbClr val="C4C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한쪽 모서리가 둥근 사각형 4"/>
            <p:cNvSpPr/>
            <p:nvPr/>
          </p:nvSpPr>
          <p:spPr>
            <a:xfrm>
              <a:off x="10649954" y="985643"/>
              <a:ext cx="387223" cy="2775753"/>
            </a:xfrm>
            <a:prstGeom prst="round1Rect">
              <a:avLst>
                <a:gd name="adj" fmla="val 0"/>
              </a:avLst>
            </a:prstGeom>
            <a:solidFill>
              <a:srgbClr val="553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순서도: 문서 6"/>
            <p:cNvSpPr/>
            <p:nvPr/>
          </p:nvSpPr>
          <p:spPr>
            <a:xfrm>
              <a:off x="11097536" y="985643"/>
              <a:ext cx="1094462" cy="2320011"/>
            </a:xfrm>
            <a:prstGeom prst="flowChartDocument">
              <a:avLst/>
            </a:prstGeom>
            <a:solidFill>
              <a:srgbClr val="6B4F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한쪽 모서리가 둥근 사각형 7"/>
            <p:cNvSpPr/>
            <p:nvPr/>
          </p:nvSpPr>
          <p:spPr>
            <a:xfrm flipH="1" flipV="1">
              <a:off x="141746" y="308227"/>
              <a:ext cx="10508208" cy="5254103"/>
            </a:xfrm>
            <a:prstGeom prst="round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 flipH="1" flipV="1">
              <a:off x="141746" y="688239"/>
              <a:ext cx="10508208" cy="5254103"/>
            </a:xfrm>
            <a:custGeom>
              <a:avLst/>
              <a:gdLst>
                <a:gd name="connsiteX0" fmla="*/ 1 w 9379976"/>
                <a:gd name="connsiteY0" fmla="*/ 4689987 h 4689987"/>
                <a:gd name="connsiteX1" fmla="*/ 0 w 9379976"/>
                <a:gd name="connsiteY1" fmla="*/ 4689987 h 4689987"/>
                <a:gd name="connsiteX2" fmla="*/ 0 w 9379976"/>
                <a:gd name="connsiteY2" fmla="*/ 0 h 4689987"/>
                <a:gd name="connsiteX3" fmla="*/ 7034982 w 9379976"/>
                <a:gd name="connsiteY3" fmla="*/ 0 h 4689987"/>
                <a:gd name="connsiteX4" fmla="*/ 9379976 w 9379976"/>
                <a:gd name="connsiteY4" fmla="*/ 2344994 h 4689987"/>
                <a:gd name="connsiteX5" fmla="*/ 9379976 w 9379976"/>
                <a:gd name="connsiteY5" fmla="*/ 2684183 h 4689987"/>
                <a:gd name="connsiteX6" fmla="*/ 9367870 w 9379976"/>
                <a:gd name="connsiteY6" fmla="*/ 2444443 h 4689987"/>
                <a:gd name="connsiteX7" fmla="*/ 7034983 w 9379976"/>
                <a:gd name="connsiteY7" fmla="*/ 339211 h 4689987"/>
                <a:gd name="connsiteX8" fmla="*/ 1 w 9379976"/>
                <a:gd name="connsiteY8" fmla="*/ 339211 h 4689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79976" h="4689987">
                  <a:moveTo>
                    <a:pt x="1" y="4689987"/>
                  </a:moveTo>
                  <a:lnTo>
                    <a:pt x="0" y="4689987"/>
                  </a:lnTo>
                  <a:lnTo>
                    <a:pt x="0" y="0"/>
                  </a:lnTo>
                  <a:lnTo>
                    <a:pt x="7034982" y="0"/>
                  </a:lnTo>
                  <a:cubicBezTo>
                    <a:pt x="8330086" y="0"/>
                    <a:pt x="9379976" y="1049890"/>
                    <a:pt x="9379976" y="2344994"/>
                  </a:cubicBezTo>
                  <a:lnTo>
                    <a:pt x="9379976" y="2684183"/>
                  </a:lnTo>
                  <a:lnTo>
                    <a:pt x="9367870" y="2444443"/>
                  </a:lnTo>
                  <a:cubicBezTo>
                    <a:pt x="9247783" y="1261966"/>
                    <a:pt x="8249143" y="339211"/>
                    <a:pt x="7034983" y="339211"/>
                  </a:cubicBezTo>
                  <a:lnTo>
                    <a:pt x="1" y="33921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65100" dist="635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한쪽 모서리가 둥근 사각형 12"/>
            <p:cNvSpPr/>
            <p:nvPr/>
          </p:nvSpPr>
          <p:spPr>
            <a:xfrm>
              <a:off x="11039706" y="985643"/>
              <a:ext cx="57829" cy="2775753"/>
            </a:xfrm>
            <a:prstGeom prst="round1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11445020" y="1304144"/>
              <a:ext cx="363928" cy="374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11457720" y="1997152"/>
              <a:ext cx="363928" cy="374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타원 15"/>
          <p:cNvSpPr/>
          <p:nvPr/>
        </p:nvSpPr>
        <p:spPr>
          <a:xfrm>
            <a:off x="4726039" y="5781065"/>
            <a:ext cx="842522" cy="702102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001889" y="1045187"/>
            <a:ext cx="524957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3600" i="1" dirty="0" smtClean="0">
                <a:solidFill>
                  <a:srgbClr val="573C2B"/>
                </a:solidFill>
                <a:cs typeface="Aharoni" panose="02010803020104030203" pitchFamily="2" charset="-79"/>
              </a:rPr>
              <a:t>POWER POINT </a:t>
            </a:r>
          </a:p>
          <a:p>
            <a:pPr algn="r"/>
            <a:r>
              <a:rPr lang="en-US" altLang="ko-KR" sz="5400" b="1" i="1" dirty="0" smtClean="0">
                <a:solidFill>
                  <a:srgbClr val="573C2B"/>
                </a:solidFill>
                <a:cs typeface="Aharoni" panose="02010803020104030203" pitchFamily="2" charset="-79"/>
              </a:rPr>
              <a:t>PRESENTATION</a:t>
            </a:r>
            <a:endParaRPr lang="en-US" altLang="ko-KR" sz="5400" b="1" i="1" dirty="0">
              <a:solidFill>
                <a:srgbClr val="573C2B"/>
              </a:solidFill>
              <a:cs typeface="Aharoni" panose="02010803020104030203" pitchFamily="2" charset="-79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726039" y="2934426"/>
            <a:ext cx="46066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100" dirty="0" smtClean="0">
                <a:solidFill>
                  <a:srgbClr val="573C2B"/>
                </a:solidFill>
              </a:rPr>
              <a:t>Enjoy your stylish business and campus life with BIZCAM.</a:t>
            </a:r>
          </a:p>
          <a:p>
            <a:pPr algn="r">
              <a:lnSpc>
                <a:spcPct val="150000"/>
              </a:lnSpc>
            </a:pPr>
            <a:r>
              <a:rPr lang="en-US" altLang="ko-KR" sz="1100" dirty="0" smtClean="0">
                <a:solidFill>
                  <a:srgbClr val="573C2B"/>
                </a:solidFill>
              </a:rPr>
              <a:t>PowerPoint is a computer program created by Microsoft Office Microsoft Office PowerPoint is the presentation program used the most in the world. </a:t>
            </a:r>
            <a:endParaRPr lang="en-US" altLang="ko-KR" sz="1100" dirty="0">
              <a:solidFill>
                <a:srgbClr val="573C2B"/>
              </a:solidFill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3710670" y="5768114"/>
            <a:ext cx="842522" cy="702102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10047210" y="6068418"/>
            <a:ext cx="1654377" cy="604834"/>
            <a:chOff x="10047210" y="6068418"/>
            <a:chExt cx="1654377" cy="604834"/>
          </a:xfrm>
        </p:grpSpPr>
        <p:sp>
          <p:nvSpPr>
            <p:cNvPr id="30" name="타원 29"/>
            <p:cNvSpPr/>
            <p:nvPr/>
          </p:nvSpPr>
          <p:spPr>
            <a:xfrm>
              <a:off x="10587533" y="6145804"/>
              <a:ext cx="677367" cy="279528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타원 30"/>
            <p:cNvSpPr/>
            <p:nvPr/>
          </p:nvSpPr>
          <p:spPr>
            <a:xfrm rot="1688662">
              <a:off x="10800081" y="6068418"/>
              <a:ext cx="677367" cy="279528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타원 31"/>
            <p:cNvSpPr/>
            <p:nvPr/>
          </p:nvSpPr>
          <p:spPr>
            <a:xfrm rot="20842063">
              <a:off x="10047210" y="6285568"/>
              <a:ext cx="677367" cy="279528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타원 32"/>
            <p:cNvSpPr/>
            <p:nvPr/>
          </p:nvSpPr>
          <p:spPr>
            <a:xfrm rot="406187">
              <a:off x="11091051" y="6204577"/>
              <a:ext cx="610536" cy="416684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타원 33"/>
            <p:cNvSpPr/>
            <p:nvPr/>
          </p:nvSpPr>
          <p:spPr>
            <a:xfrm rot="20842063">
              <a:off x="10567094" y="6354793"/>
              <a:ext cx="598134" cy="318459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465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4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6515100"/>
            <a:ext cx="12192000" cy="342900"/>
          </a:xfrm>
          <a:prstGeom prst="rect">
            <a:avLst/>
          </a:prstGeom>
          <a:pattFill prst="dkHorz">
            <a:fgClr>
              <a:srgbClr val="B48568"/>
            </a:fgClr>
            <a:bgClr>
              <a:srgbClr val="AF7D5D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141746" y="308227"/>
            <a:ext cx="12050252" cy="5634115"/>
            <a:chOff x="141746" y="308227"/>
            <a:chExt cx="12050252" cy="5634115"/>
          </a:xfrm>
        </p:grpSpPr>
        <p:sp>
          <p:nvSpPr>
            <p:cNvPr id="4" name="한쪽 모서리가 둥근 사각형 3"/>
            <p:cNvSpPr/>
            <p:nvPr/>
          </p:nvSpPr>
          <p:spPr>
            <a:xfrm flipH="1" flipV="1">
              <a:off x="141747" y="688239"/>
              <a:ext cx="10508207" cy="5254103"/>
            </a:xfrm>
            <a:prstGeom prst="round1Rect">
              <a:avLst>
                <a:gd name="adj" fmla="val 50000"/>
              </a:avLst>
            </a:prstGeom>
            <a:solidFill>
              <a:srgbClr val="C4C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한쪽 모서리가 둥근 사각형 4"/>
            <p:cNvSpPr/>
            <p:nvPr/>
          </p:nvSpPr>
          <p:spPr>
            <a:xfrm>
              <a:off x="10649954" y="985643"/>
              <a:ext cx="387223" cy="2775753"/>
            </a:xfrm>
            <a:prstGeom prst="round1Rect">
              <a:avLst>
                <a:gd name="adj" fmla="val 0"/>
              </a:avLst>
            </a:prstGeom>
            <a:solidFill>
              <a:srgbClr val="553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순서도: 문서 6"/>
            <p:cNvSpPr/>
            <p:nvPr/>
          </p:nvSpPr>
          <p:spPr>
            <a:xfrm>
              <a:off x="11097536" y="985643"/>
              <a:ext cx="1094462" cy="2320011"/>
            </a:xfrm>
            <a:prstGeom prst="flowChartDocument">
              <a:avLst/>
            </a:prstGeom>
            <a:solidFill>
              <a:srgbClr val="6B4F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한쪽 모서리가 둥근 사각형 7"/>
            <p:cNvSpPr/>
            <p:nvPr/>
          </p:nvSpPr>
          <p:spPr>
            <a:xfrm flipH="1" flipV="1">
              <a:off x="141746" y="308227"/>
              <a:ext cx="10508208" cy="5254103"/>
            </a:xfrm>
            <a:prstGeom prst="round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 flipH="1" flipV="1">
              <a:off x="141746" y="688239"/>
              <a:ext cx="10508208" cy="5254103"/>
            </a:xfrm>
            <a:custGeom>
              <a:avLst/>
              <a:gdLst>
                <a:gd name="connsiteX0" fmla="*/ 1 w 9379976"/>
                <a:gd name="connsiteY0" fmla="*/ 4689987 h 4689987"/>
                <a:gd name="connsiteX1" fmla="*/ 0 w 9379976"/>
                <a:gd name="connsiteY1" fmla="*/ 4689987 h 4689987"/>
                <a:gd name="connsiteX2" fmla="*/ 0 w 9379976"/>
                <a:gd name="connsiteY2" fmla="*/ 0 h 4689987"/>
                <a:gd name="connsiteX3" fmla="*/ 7034982 w 9379976"/>
                <a:gd name="connsiteY3" fmla="*/ 0 h 4689987"/>
                <a:gd name="connsiteX4" fmla="*/ 9379976 w 9379976"/>
                <a:gd name="connsiteY4" fmla="*/ 2344994 h 4689987"/>
                <a:gd name="connsiteX5" fmla="*/ 9379976 w 9379976"/>
                <a:gd name="connsiteY5" fmla="*/ 2684183 h 4689987"/>
                <a:gd name="connsiteX6" fmla="*/ 9367870 w 9379976"/>
                <a:gd name="connsiteY6" fmla="*/ 2444443 h 4689987"/>
                <a:gd name="connsiteX7" fmla="*/ 7034983 w 9379976"/>
                <a:gd name="connsiteY7" fmla="*/ 339211 h 4689987"/>
                <a:gd name="connsiteX8" fmla="*/ 1 w 9379976"/>
                <a:gd name="connsiteY8" fmla="*/ 339211 h 4689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79976" h="4689987">
                  <a:moveTo>
                    <a:pt x="1" y="4689987"/>
                  </a:moveTo>
                  <a:lnTo>
                    <a:pt x="0" y="4689987"/>
                  </a:lnTo>
                  <a:lnTo>
                    <a:pt x="0" y="0"/>
                  </a:lnTo>
                  <a:lnTo>
                    <a:pt x="7034982" y="0"/>
                  </a:lnTo>
                  <a:cubicBezTo>
                    <a:pt x="8330086" y="0"/>
                    <a:pt x="9379976" y="1049890"/>
                    <a:pt x="9379976" y="2344994"/>
                  </a:cubicBezTo>
                  <a:lnTo>
                    <a:pt x="9379976" y="2684183"/>
                  </a:lnTo>
                  <a:lnTo>
                    <a:pt x="9367870" y="2444443"/>
                  </a:lnTo>
                  <a:cubicBezTo>
                    <a:pt x="9247783" y="1261966"/>
                    <a:pt x="8249143" y="339211"/>
                    <a:pt x="7034983" y="339211"/>
                  </a:cubicBezTo>
                  <a:lnTo>
                    <a:pt x="1" y="33921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65100" dist="635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한쪽 모서리가 둥근 사각형 12"/>
            <p:cNvSpPr/>
            <p:nvPr/>
          </p:nvSpPr>
          <p:spPr>
            <a:xfrm>
              <a:off x="11039706" y="985643"/>
              <a:ext cx="57829" cy="2775753"/>
            </a:xfrm>
            <a:prstGeom prst="round1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11445020" y="1304144"/>
              <a:ext cx="363928" cy="374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11457720" y="1997152"/>
              <a:ext cx="363928" cy="374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1234277" y="459484"/>
            <a:ext cx="5809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i="1" dirty="0">
                <a:solidFill>
                  <a:srgbClr val="573C2B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2000" i="1" dirty="0" smtClean="0">
                <a:solidFill>
                  <a:srgbClr val="573C2B"/>
                </a:solidFill>
                <a:cs typeface="Aharoni" panose="02010803020104030203" pitchFamily="2" charset="-79"/>
              </a:rPr>
              <a:t>POINT</a:t>
            </a:r>
            <a:r>
              <a:rPr lang="en-US" altLang="ko-KR" sz="3600" b="1" i="1" dirty="0" smtClean="0">
                <a:solidFill>
                  <a:srgbClr val="573C2B"/>
                </a:solidFill>
                <a:cs typeface="Aharoni" panose="02010803020104030203" pitchFamily="2" charset="-79"/>
              </a:rPr>
              <a:t>PRESENTATION</a:t>
            </a:r>
            <a:endParaRPr lang="en-US" altLang="ko-KR" sz="3600" b="1" i="1" dirty="0">
              <a:solidFill>
                <a:srgbClr val="573C2B"/>
              </a:solidFill>
              <a:cs typeface="Aharoni" panose="02010803020104030203" pitchFamily="2" charset="-79"/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10047210" y="6068418"/>
            <a:ext cx="1654377" cy="604834"/>
            <a:chOff x="10047210" y="6068418"/>
            <a:chExt cx="1654377" cy="604834"/>
          </a:xfrm>
        </p:grpSpPr>
        <p:sp>
          <p:nvSpPr>
            <p:cNvPr id="30" name="타원 29"/>
            <p:cNvSpPr/>
            <p:nvPr/>
          </p:nvSpPr>
          <p:spPr>
            <a:xfrm>
              <a:off x="10587533" y="6145804"/>
              <a:ext cx="677367" cy="279528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타원 30"/>
            <p:cNvSpPr/>
            <p:nvPr/>
          </p:nvSpPr>
          <p:spPr>
            <a:xfrm rot="1688662">
              <a:off x="10800081" y="6068418"/>
              <a:ext cx="677367" cy="279528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타원 31"/>
            <p:cNvSpPr/>
            <p:nvPr/>
          </p:nvSpPr>
          <p:spPr>
            <a:xfrm rot="20842063">
              <a:off x="10047210" y="6285568"/>
              <a:ext cx="677367" cy="279528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타원 32"/>
            <p:cNvSpPr/>
            <p:nvPr/>
          </p:nvSpPr>
          <p:spPr>
            <a:xfrm rot="406187">
              <a:off x="11091051" y="6204577"/>
              <a:ext cx="610536" cy="416684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타원 33"/>
            <p:cNvSpPr/>
            <p:nvPr/>
          </p:nvSpPr>
          <p:spPr>
            <a:xfrm rot="20842063">
              <a:off x="10567094" y="6354793"/>
              <a:ext cx="598134" cy="318459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4242470" y="3533782"/>
            <a:ext cx="3156838" cy="2980240"/>
            <a:chOff x="3729116" y="3049146"/>
            <a:chExt cx="3670192" cy="3464876"/>
          </a:xfrm>
        </p:grpSpPr>
        <p:grpSp>
          <p:nvGrpSpPr>
            <p:cNvPr id="3" name="그룹 2"/>
            <p:cNvGrpSpPr/>
            <p:nvPr/>
          </p:nvGrpSpPr>
          <p:grpSpPr>
            <a:xfrm>
              <a:off x="3729116" y="3285118"/>
              <a:ext cx="3195708" cy="3195708"/>
              <a:chOff x="643016" y="3285118"/>
              <a:chExt cx="3195708" cy="3195708"/>
            </a:xfrm>
          </p:grpSpPr>
          <p:sp>
            <p:nvSpPr>
              <p:cNvPr id="27" name="타원 26"/>
              <p:cNvSpPr/>
              <p:nvPr/>
            </p:nvSpPr>
            <p:spPr>
              <a:xfrm>
                <a:off x="643016" y="3285118"/>
                <a:ext cx="3195708" cy="3195708"/>
              </a:xfrm>
              <a:prstGeom prst="ellipse">
                <a:avLst/>
              </a:prstGeom>
              <a:solidFill>
                <a:schemeClr val="bg1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타원 28"/>
              <p:cNvSpPr/>
              <p:nvPr/>
            </p:nvSpPr>
            <p:spPr>
              <a:xfrm>
                <a:off x="1071032" y="3555026"/>
                <a:ext cx="2464243" cy="2556028"/>
              </a:xfrm>
              <a:prstGeom prst="ellipse">
                <a:avLst/>
              </a:prstGeom>
              <a:noFill/>
              <a:ln w="22225">
                <a:solidFill>
                  <a:schemeClr val="bg1">
                    <a:lumMod val="95000"/>
                    <a:alpha val="5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1327877" y="3939002"/>
                <a:ext cx="1720124" cy="1730799"/>
              </a:xfrm>
              <a:prstGeom prst="ellipse">
                <a:avLst/>
              </a:prstGeom>
              <a:noFill/>
              <a:ln w="22225">
                <a:solidFill>
                  <a:schemeClr val="bg1">
                    <a:lumMod val="95000"/>
                    <a:alpha val="5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2012764" y="4583494"/>
                <a:ext cx="499092" cy="499092"/>
              </a:xfrm>
              <a:prstGeom prst="ellipse">
                <a:avLst/>
              </a:prstGeom>
              <a:noFill/>
              <a:ln w="22225">
                <a:solidFill>
                  <a:schemeClr val="bg1">
                    <a:lumMod val="95000"/>
                    <a:alpha val="5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6" name="원호 25"/>
            <p:cNvSpPr/>
            <p:nvPr/>
          </p:nvSpPr>
          <p:spPr>
            <a:xfrm>
              <a:off x="3731644" y="3232150"/>
              <a:ext cx="3254833" cy="3281872"/>
            </a:xfrm>
            <a:prstGeom prst="arc">
              <a:avLst>
                <a:gd name="adj1" fmla="val 160084"/>
                <a:gd name="adj2" fmla="val 16368610"/>
              </a:avLst>
            </a:prstGeom>
            <a:noFill/>
            <a:ln w="177800" cap="rnd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5721269" y="3049146"/>
              <a:ext cx="167803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6000" b="1" dirty="0" smtClean="0">
                  <a:solidFill>
                    <a:schemeClr val="accent6"/>
                  </a:solidFill>
                  <a:cs typeface="Aharoni" panose="02010803020104030203" pitchFamily="2" charset="-79"/>
                </a:rPr>
                <a:t>75</a:t>
              </a:r>
              <a:r>
                <a:rPr lang="en-US" altLang="ko-KR" sz="3200" b="1" dirty="0" smtClean="0">
                  <a:solidFill>
                    <a:schemeClr val="accent6"/>
                  </a:solidFill>
                  <a:cs typeface="Aharoni" panose="02010803020104030203" pitchFamily="2" charset="-79"/>
                </a:rPr>
                <a:t>%</a:t>
              </a:r>
              <a:endParaRPr lang="en-US" altLang="ko-KR" sz="900" b="1" dirty="0">
                <a:solidFill>
                  <a:schemeClr val="accent6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7524798" y="3644012"/>
            <a:ext cx="2725547" cy="644108"/>
            <a:chOff x="3966948" y="1225553"/>
            <a:chExt cx="2725547" cy="644108"/>
          </a:xfrm>
        </p:grpSpPr>
        <p:sp>
          <p:nvSpPr>
            <p:cNvPr id="39" name="직사각형 38"/>
            <p:cNvSpPr/>
            <p:nvPr/>
          </p:nvSpPr>
          <p:spPr>
            <a:xfrm rot="449697">
              <a:off x="5180866" y="1311548"/>
              <a:ext cx="1511629" cy="55811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prstClr val="white"/>
                </a:solidFill>
                <a:latin typeface="+mj-lt"/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3966948" y="1225553"/>
              <a:ext cx="2650672" cy="432048"/>
              <a:chOff x="3203848" y="2060848"/>
              <a:chExt cx="2650672" cy="432048"/>
            </a:xfrm>
            <a:solidFill>
              <a:srgbClr val="FFC000"/>
            </a:solidFill>
            <a:effectLst/>
          </p:grpSpPr>
          <p:sp>
            <p:nvSpPr>
              <p:cNvPr id="41" name="직사각형 40"/>
              <p:cNvSpPr/>
              <p:nvPr/>
            </p:nvSpPr>
            <p:spPr>
              <a:xfrm>
                <a:off x="3491880" y="2060848"/>
                <a:ext cx="2362640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b="1" dirty="0">
                    <a:solidFill>
                      <a:prstClr val="white"/>
                    </a:solidFill>
                    <a:latin typeface="+mj-lt"/>
                  </a:rPr>
                  <a:t>CONTENTS. </a:t>
                </a:r>
                <a:r>
                  <a:rPr lang="en-US" altLang="ko-KR" b="1" dirty="0" smtClean="0">
                    <a:solidFill>
                      <a:prstClr val="white"/>
                    </a:solidFill>
                    <a:latin typeface="+mj-lt"/>
                  </a:rPr>
                  <a:t>A</a:t>
                </a:r>
                <a:endParaRPr lang="en-US" altLang="ko-KR" b="1" dirty="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42" name="직각 삼각형 41"/>
              <p:cNvSpPr/>
              <p:nvPr/>
            </p:nvSpPr>
            <p:spPr>
              <a:xfrm rot="10800000">
                <a:off x="3203848" y="2060848"/>
                <a:ext cx="288032" cy="230426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  <a:latin typeface="+mj-lt"/>
                </a:endParaRPr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7796018" y="4409917"/>
            <a:ext cx="237602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cs typeface="Aharoni" panose="02010803020104030203" pitchFamily="2" charset="-79"/>
              </a:rPr>
              <a:t>각 항목에 대한 구체적인 내용을 이 공간에 적어주면 됩니다</a:t>
            </a: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cs typeface="Aharoni" panose="02010803020104030203" pitchFamily="2" charset="-79"/>
              </a:rPr>
              <a:t>내용을 적는데 공간이 부족하지는 않겠지요</a:t>
            </a: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cs typeface="Aharoni" panose="02010803020104030203" pitchFamily="2" charset="-79"/>
              </a:rPr>
              <a:t>? </a:t>
            </a:r>
          </a:p>
        </p:txBody>
      </p:sp>
      <p:graphicFrame>
        <p:nvGraphicFramePr>
          <p:cNvPr id="59" name="차트 58"/>
          <p:cNvGraphicFramePr/>
          <p:nvPr>
            <p:extLst>
              <p:ext uri="{D42A27DB-BD31-4B8C-83A1-F6EECF244321}">
                <p14:modId xmlns:p14="http://schemas.microsoft.com/office/powerpoint/2010/main" val="366380215"/>
              </p:ext>
            </p:extLst>
          </p:nvPr>
        </p:nvGraphicFramePr>
        <p:xfrm>
          <a:off x="916297" y="1369829"/>
          <a:ext cx="3061140" cy="2798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" name="직사각형 60"/>
          <p:cNvSpPr/>
          <p:nvPr/>
        </p:nvSpPr>
        <p:spPr>
          <a:xfrm>
            <a:off x="4387488" y="1528310"/>
            <a:ext cx="4606662" cy="1164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dirty="0" smtClean="0">
                <a:solidFill>
                  <a:srgbClr val="573C2B"/>
                </a:solidFill>
              </a:rPr>
              <a:t>Enjoy your stylish business and campus life with BIZCAM.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solidFill>
                  <a:srgbClr val="573C2B"/>
                </a:solidFill>
              </a:rPr>
              <a:t>PowerPoint is a computer program created by Microsoft Office Microsoft Office PowerPoint is the presentation program used the most in the world. </a:t>
            </a:r>
            <a:endParaRPr lang="en-US" altLang="ko-KR" sz="1200" dirty="0">
              <a:solidFill>
                <a:srgbClr val="573C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9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4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6515100"/>
            <a:ext cx="12192000" cy="342900"/>
          </a:xfrm>
          <a:prstGeom prst="rect">
            <a:avLst/>
          </a:prstGeom>
          <a:pattFill prst="dkHorz">
            <a:fgClr>
              <a:srgbClr val="B48568"/>
            </a:fgClr>
            <a:bgClr>
              <a:srgbClr val="AF7D5D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141746" y="308227"/>
            <a:ext cx="12050252" cy="5634115"/>
            <a:chOff x="141746" y="308227"/>
            <a:chExt cx="12050252" cy="5634115"/>
          </a:xfrm>
        </p:grpSpPr>
        <p:sp>
          <p:nvSpPr>
            <p:cNvPr id="4" name="한쪽 모서리가 둥근 사각형 3"/>
            <p:cNvSpPr/>
            <p:nvPr/>
          </p:nvSpPr>
          <p:spPr>
            <a:xfrm flipH="1" flipV="1">
              <a:off x="141747" y="688239"/>
              <a:ext cx="10508207" cy="5254103"/>
            </a:xfrm>
            <a:prstGeom prst="round1Rect">
              <a:avLst>
                <a:gd name="adj" fmla="val 50000"/>
              </a:avLst>
            </a:prstGeom>
            <a:solidFill>
              <a:srgbClr val="C4C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한쪽 모서리가 둥근 사각형 4"/>
            <p:cNvSpPr/>
            <p:nvPr/>
          </p:nvSpPr>
          <p:spPr>
            <a:xfrm>
              <a:off x="10649954" y="985643"/>
              <a:ext cx="387223" cy="2775753"/>
            </a:xfrm>
            <a:prstGeom prst="round1Rect">
              <a:avLst>
                <a:gd name="adj" fmla="val 0"/>
              </a:avLst>
            </a:prstGeom>
            <a:solidFill>
              <a:srgbClr val="553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순서도: 문서 6"/>
            <p:cNvSpPr/>
            <p:nvPr/>
          </p:nvSpPr>
          <p:spPr>
            <a:xfrm>
              <a:off x="11097536" y="985643"/>
              <a:ext cx="1094462" cy="2320011"/>
            </a:xfrm>
            <a:prstGeom prst="flowChartDocument">
              <a:avLst/>
            </a:prstGeom>
            <a:solidFill>
              <a:srgbClr val="6B4F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한쪽 모서리가 둥근 사각형 7"/>
            <p:cNvSpPr/>
            <p:nvPr/>
          </p:nvSpPr>
          <p:spPr>
            <a:xfrm flipH="1" flipV="1">
              <a:off x="141746" y="308227"/>
              <a:ext cx="10508208" cy="5254103"/>
            </a:xfrm>
            <a:prstGeom prst="round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 flipH="1" flipV="1">
              <a:off x="141746" y="688239"/>
              <a:ext cx="10508208" cy="5254103"/>
            </a:xfrm>
            <a:custGeom>
              <a:avLst/>
              <a:gdLst>
                <a:gd name="connsiteX0" fmla="*/ 1 w 9379976"/>
                <a:gd name="connsiteY0" fmla="*/ 4689987 h 4689987"/>
                <a:gd name="connsiteX1" fmla="*/ 0 w 9379976"/>
                <a:gd name="connsiteY1" fmla="*/ 4689987 h 4689987"/>
                <a:gd name="connsiteX2" fmla="*/ 0 w 9379976"/>
                <a:gd name="connsiteY2" fmla="*/ 0 h 4689987"/>
                <a:gd name="connsiteX3" fmla="*/ 7034982 w 9379976"/>
                <a:gd name="connsiteY3" fmla="*/ 0 h 4689987"/>
                <a:gd name="connsiteX4" fmla="*/ 9379976 w 9379976"/>
                <a:gd name="connsiteY4" fmla="*/ 2344994 h 4689987"/>
                <a:gd name="connsiteX5" fmla="*/ 9379976 w 9379976"/>
                <a:gd name="connsiteY5" fmla="*/ 2684183 h 4689987"/>
                <a:gd name="connsiteX6" fmla="*/ 9367870 w 9379976"/>
                <a:gd name="connsiteY6" fmla="*/ 2444443 h 4689987"/>
                <a:gd name="connsiteX7" fmla="*/ 7034983 w 9379976"/>
                <a:gd name="connsiteY7" fmla="*/ 339211 h 4689987"/>
                <a:gd name="connsiteX8" fmla="*/ 1 w 9379976"/>
                <a:gd name="connsiteY8" fmla="*/ 339211 h 4689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79976" h="4689987">
                  <a:moveTo>
                    <a:pt x="1" y="4689987"/>
                  </a:moveTo>
                  <a:lnTo>
                    <a:pt x="0" y="4689987"/>
                  </a:lnTo>
                  <a:lnTo>
                    <a:pt x="0" y="0"/>
                  </a:lnTo>
                  <a:lnTo>
                    <a:pt x="7034982" y="0"/>
                  </a:lnTo>
                  <a:cubicBezTo>
                    <a:pt x="8330086" y="0"/>
                    <a:pt x="9379976" y="1049890"/>
                    <a:pt x="9379976" y="2344994"/>
                  </a:cubicBezTo>
                  <a:lnTo>
                    <a:pt x="9379976" y="2684183"/>
                  </a:lnTo>
                  <a:lnTo>
                    <a:pt x="9367870" y="2444443"/>
                  </a:lnTo>
                  <a:cubicBezTo>
                    <a:pt x="9247783" y="1261966"/>
                    <a:pt x="8249143" y="339211"/>
                    <a:pt x="7034983" y="339211"/>
                  </a:cubicBezTo>
                  <a:lnTo>
                    <a:pt x="1" y="33921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65100" dist="635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한쪽 모서리가 둥근 사각형 12"/>
            <p:cNvSpPr/>
            <p:nvPr/>
          </p:nvSpPr>
          <p:spPr>
            <a:xfrm>
              <a:off x="11039706" y="985643"/>
              <a:ext cx="57829" cy="2775753"/>
            </a:xfrm>
            <a:prstGeom prst="round1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11445020" y="1304144"/>
              <a:ext cx="363928" cy="374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11457720" y="1997152"/>
              <a:ext cx="363928" cy="374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1234277" y="459484"/>
            <a:ext cx="5809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i="1" dirty="0">
                <a:solidFill>
                  <a:srgbClr val="573C2B"/>
                </a:solidFill>
                <a:cs typeface="Aharoni" panose="02010803020104030203" pitchFamily="2" charset="-79"/>
              </a:rPr>
              <a:t>POWER POINT</a:t>
            </a:r>
            <a:r>
              <a:rPr lang="en-US" altLang="ko-KR" sz="3600" b="1" i="1" dirty="0">
                <a:solidFill>
                  <a:srgbClr val="573C2B"/>
                </a:solidFill>
                <a:cs typeface="Aharoni" panose="02010803020104030203" pitchFamily="2" charset="-79"/>
              </a:rPr>
              <a:t>PRESENTATION</a:t>
            </a:r>
          </a:p>
        </p:txBody>
      </p:sp>
      <p:grpSp>
        <p:nvGrpSpPr>
          <p:cNvPr id="38" name="그룹 37"/>
          <p:cNvGrpSpPr/>
          <p:nvPr/>
        </p:nvGrpSpPr>
        <p:grpSpPr>
          <a:xfrm>
            <a:off x="7631376" y="3286336"/>
            <a:ext cx="2725547" cy="644108"/>
            <a:chOff x="3966948" y="1225553"/>
            <a:chExt cx="2725547" cy="644108"/>
          </a:xfrm>
        </p:grpSpPr>
        <p:sp>
          <p:nvSpPr>
            <p:cNvPr id="39" name="직사각형 38"/>
            <p:cNvSpPr/>
            <p:nvPr/>
          </p:nvSpPr>
          <p:spPr>
            <a:xfrm rot="449697">
              <a:off x="5180866" y="1311548"/>
              <a:ext cx="1511629" cy="55811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3966948" y="1225553"/>
              <a:ext cx="2650672" cy="432048"/>
              <a:chOff x="3203848" y="2060848"/>
              <a:chExt cx="2650672" cy="432048"/>
            </a:xfrm>
            <a:solidFill>
              <a:srgbClr val="FFC000"/>
            </a:solidFill>
            <a:effectLst/>
          </p:grpSpPr>
          <p:sp>
            <p:nvSpPr>
              <p:cNvPr id="41" name="직사각형 40"/>
              <p:cNvSpPr/>
              <p:nvPr/>
            </p:nvSpPr>
            <p:spPr>
              <a:xfrm>
                <a:off x="3491880" y="2060848"/>
                <a:ext cx="2362640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b="1" dirty="0">
                    <a:solidFill>
                      <a:prstClr val="white"/>
                    </a:solidFill>
                  </a:rPr>
                  <a:t>CONTENTS. A</a:t>
                </a:r>
              </a:p>
            </p:txBody>
          </p:sp>
          <p:sp>
            <p:nvSpPr>
              <p:cNvPr id="42" name="직각 삼각형 41"/>
              <p:cNvSpPr/>
              <p:nvPr/>
            </p:nvSpPr>
            <p:spPr>
              <a:xfrm rot="10800000">
                <a:off x="3203848" y="2060848"/>
                <a:ext cx="288032" cy="230426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7906026" y="4098396"/>
            <a:ext cx="237602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각 항목에 대한 구체적인 내용을 이 공간에 적어주면 됩니다</a:t>
            </a: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내용을 적는데 공간이 부족하지는 않겠지요</a:t>
            </a: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? </a:t>
            </a:r>
          </a:p>
        </p:txBody>
      </p:sp>
      <p:graphicFrame>
        <p:nvGraphicFramePr>
          <p:cNvPr id="59" name="차트 58"/>
          <p:cNvGraphicFramePr/>
          <p:nvPr>
            <p:extLst/>
          </p:nvPr>
        </p:nvGraphicFramePr>
        <p:xfrm>
          <a:off x="916297" y="1369829"/>
          <a:ext cx="3061140" cy="2798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" name="직사각형 60"/>
          <p:cNvSpPr/>
          <p:nvPr/>
        </p:nvSpPr>
        <p:spPr>
          <a:xfrm>
            <a:off x="4387488" y="1528310"/>
            <a:ext cx="4606662" cy="1164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srgbClr val="573C2B"/>
                </a:solidFill>
              </a:rPr>
              <a:t>Enjoy your stylish business and campus life with BIZCAM.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>
                <a:solidFill>
                  <a:srgbClr val="573C2B"/>
                </a:solidFill>
              </a:rPr>
              <a:t>PowerPoint is a computer program created by Microsoft Office Microsoft Office PowerPoint is the presentation program used the most in the world. </a:t>
            </a:r>
          </a:p>
        </p:txBody>
      </p:sp>
      <p:sp>
        <p:nvSpPr>
          <p:cNvPr id="26" name="원호 25"/>
          <p:cNvSpPr/>
          <p:nvPr/>
        </p:nvSpPr>
        <p:spPr>
          <a:xfrm>
            <a:off x="4244645" y="3691189"/>
            <a:ext cx="2799576" cy="2822833"/>
          </a:xfrm>
          <a:prstGeom prst="arc">
            <a:avLst>
              <a:gd name="adj1" fmla="val 160084"/>
              <a:gd name="adj2" fmla="val 16368610"/>
            </a:avLst>
          </a:prstGeom>
          <a:noFill/>
          <a:ln w="177800" cap="rnd">
            <a:solidFill>
              <a:srgbClr val="FFB8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4264239" y="3713362"/>
            <a:ext cx="2756854" cy="2756854"/>
          </a:xfrm>
          <a:prstGeom prst="ellipse">
            <a:avLst/>
          </a:prstGeom>
          <a:solidFill>
            <a:srgbClr val="F8F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자유형 89"/>
          <p:cNvSpPr/>
          <p:nvPr/>
        </p:nvSpPr>
        <p:spPr>
          <a:xfrm>
            <a:off x="4435907" y="3860036"/>
            <a:ext cx="2466539" cy="2461223"/>
          </a:xfrm>
          <a:custGeom>
            <a:avLst/>
            <a:gdLst>
              <a:gd name="connsiteX0" fmla="*/ 1464254 w 2756854"/>
              <a:gd name="connsiteY0" fmla="*/ 1539321 h 2750912"/>
              <a:gd name="connsiteX1" fmla="*/ 2518528 w 2756854"/>
              <a:gd name="connsiteY1" fmla="*/ 2148006 h 2750912"/>
              <a:gd name="connsiteX2" fmla="*/ 2478029 w 2756854"/>
              <a:gd name="connsiteY2" fmla="*/ 2206809 h 2750912"/>
              <a:gd name="connsiteX3" fmla="*/ 1519363 w 2756854"/>
              <a:gd name="connsiteY3" fmla="*/ 2746766 h 2750912"/>
              <a:gd name="connsiteX4" fmla="*/ 1464254 w 2756854"/>
              <a:gd name="connsiteY4" fmla="*/ 2749549 h 2750912"/>
              <a:gd name="connsiteX5" fmla="*/ 1319598 w 2756854"/>
              <a:gd name="connsiteY5" fmla="*/ 1508740 h 2750912"/>
              <a:gd name="connsiteX6" fmla="*/ 1319598 w 2756854"/>
              <a:gd name="connsiteY6" fmla="*/ 2750912 h 2750912"/>
              <a:gd name="connsiteX7" fmla="*/ 1237491 w 2756854"/>
              <a:gd name="connsiteY7" fmla="*/ 2746766 h 2750912"/>
              <a:gd name="connsiteX8" fmla="*/ 278826 w 2756854"/>
              <a:gd name="connsiteY8" fmla="*/ 2206809 h 2750912"/>
              <a:gd name="connsiteX9" fmla="*/ 230938 w 2756854"/>
              <a:gd name="connsiteY9" fmla="*/ 2137278 h 2750912"/>
              <a:gd name="connsiteX10" fmla="*/ 138666 w 2756854"/>
              <a:gd name="connsiteY10" fmla="*/ 773992 h 2750912"/>
              <a:gd name="connsiteX11" fmla="*/ 1220786 w 2756854"/>
              <a:gd name="connsiteY11" fmla="*/ 1398755 h 2750912"/>
              <a:gd name="connsiteX12" fmla="*/ 156852 w 2756854"/>
              <a:gd name="connsiteY12" fmla="*/ 2013018 h 2750912"/>
              <a:gd name="connsiteX13" fmla="*/ 147016 w 2756854"/>
              <a:gd name="connsiteY13" fmla="*/ 1995544 h 2750912"/>
              <a:gd name="connsiteX14" fmla="*/ 0 w 2756854"/>
              <a:gd name="connsiteY14" fmla="*/ 1375456 h 2750912"/>
              <a:gd name="connsiteX15" fmla="*/ 95612 w 2756854"/>
              <a:gd name="connsiteY15" fmla="*/ 870022 h 2750912"/>
              <a:gd name="connsiteX16" fmla="*/ 2612849 w 2756854"/>
              <a:gd name="connsiteY16" fmla="*/ 762082 h 2750912"/>
              <a:gd name="connsiteX17" fmla="*/ 2661242 w 2756854"/>
              <a:gd name="connsiteY17" fmla="*/ 870022 h 2750912"/>
              <a:gd name="connsiteX18" fmla="*/ 2756854 w 2756854"/>
              <a:gd name="connsiteY18" fmla="*/ 1375456 h 2750912"/>
              <a:gd name="connsiteX19" fmla="*/ 2609839 w 2756854"/>
              <a:gd name="connsiteY19" fmla="*/ 1995544 h 2750912"/>
              <a:gd name="connsiteX20" fmla="*/ 2593633 w 2756854"/>
              <a:gd name="connsiteY20" fmla="*/ 2024333 h 2750912"/>
              <a:gd name="connsiteX21" fmla="*/ 1510099 w 2756854"/>
              <a:gd name="connsiteY21" fmla="*/ 1398755 h 2750912"/>
              <a:gd name="connsiteX22" fmla="*/ 1464254 w 2756854"/>
              <a:gd name="connsiteY22" fmla="*/ 1363 h 2750912"/>
              <a:gd name="connsiteX23" fmla="*/ 1519363 w 2756854"/>
              <a:gd name="connsiteY23" fmla="*/ 4146 h 2750912"/>
              <a:gd name="connsiteX24" fmla="*/ 2478029 w 2756854"/>
              <a:gd name="connsiteY24" fmla="*/ 544103 h 2750912"/>
              <a:gd name="connsiteX25" fmla="*/ 2541489 w 2756854"/>
              <a:gd name="connsiteY25" fmla="*/ 636246 h 2750912"/>
              <a:gd name="connsiteX26" fmla="*/ 1464254 w 2756854"/>
              <a:gd name="connsiteY26" fmla="*/ 1258188 h 2750912"/>
              <a:gd name="connsiteX27" fmla="*/ 1319598 w 2756854"/>
              <a:gd name="connsiteY27" fmla="*/ 0 h 2750912"/>
              <a:gd name="connsiteX28" fmla="*/ 1319598 w 2756854"/>
              <a:gd name="connsiteY28" fmla="*/ 1288769 h 2750912"/>
              <a:gd name="connsiteX29" fmla="*/ 208018 w 2756854"/>
              <a:gd name="connsiteY29" fmla="*/ 646998 h 2750912"/>
              <a:gd name="connsiteX30" fmla="*/ 208277 w 2756854"/>
              <a:gd name="connsiteY30" fmla="*/ 646538 h 2750912"/>
              <a:gd name="connsiteX31" fmla="*/ 1237491 w 2756854"/>
              <a:gd name="connsiteY31" fmla="*/ 4146 h 275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56854" h="2750912">
                <a:moveTo>
                  <a:pt x="1464254" y="1539321"/>
                </a:moveTo>
                <a:lnTo>
                  <a:pt x="2518528" y="2148006"/>
                </a:lnTo>
                <a:lnTo>
                  <a:pt x="2478029" y="2206809"/>
                </a:lnTo>
                <a:cubicBezTo>
                  <a:pt x="2253023" y="2503952"/>
                  <a:pt x="1910346" y="2707060"/>
                  <a:pt x="1519363" y="2746766"/>
                </a:cubicBezTo>
                <a:lnTo>
                  <a:pt x="1464254" y="2749549"/>
                </a:lnTo>
                <a:close/>
                <a:moveTo>
                  <a:pt x="1319598" y="1508740"/>
                </a:moveTo>
                <a:lnTo>
                  <a:pt x="1319598" y="2750912"/>
                </a:lnTo>
                <a:lnTo>
                  <a:pt x="1237491" y="2746766"/>
                </a:lnTo>
                <a:cubicBezTo>
                  <a:pt x="846509" y="2707060"/>
                  <a:pt x="503832" y="2503952"/>
                  <a:pt x="278826" y="2206809"/>
                </a:cubicBezTo>
                <a:lnTo>
                  <a:pt x="230938" y="2137278"/>
                </a:lnTo>
                <a:close/>
                <a:moveTo>
                  <a:pt x="138666" y="773992"/>
                </a:moveTo>
                <a:lnTo>
                  <a:pt x="1220786" y="1398755"/>
                </a:lnTo>
                <a:lnTo>
                  <a:pt x="156852" y="2013018"/>
                </a:lnTo>
                <a:lnTo>
                  <a:pt x="147016" y="1995544"/>
                </a:lnTo>
                <a:cubicBezTo>
                  <a:pt x="52970" y="1809149"/>
                  <a:pt x="0" y="1598489"/>
                  <a:pt x="0" y="1375456"/>
                </a:cubicBezTo>
                <a:cubicBezTo>
                  <a:pt x="0" y="1197030"/>
                  <a:pt x="33901" y="1026522"/>
                  <a:pt x="95612" y="870022"/>
                </a:cubicBezTo>
                <a:close/>
                <a:moveTo>
                  <a:pt x="2612849" y="762082"/>
                </a:moveTo>
                <a:lnTo>
                  <a:pt x="2661242" y="870022"/>
                </a:lnTo>
                <a:cubicBezTo>
                  <a:pt x="2722954" y="1026522"/>
                  <a:pt x="2756854" y="1197030"/>
                  <a:pt x="2756854" y="1375456"/>
                </a:cubicBezTo>
                <a:cubicBezTo>
                  <a:pt x="2756854" y="1598489"/>
                  <a:pt x="2703884" y="1809149"/>
                  <a:pt x="2609839" y="1995544"/>
                </a:cubicBezTo>
                <a:lnTo>
                  <a:pt x="2593633" y="2024333"/>
                </a:lnTo>
                <a:lnTo>
                  <a:pt x="1510099" y="1398755"/>
                </a:lnTo>
                <a:close/>
                <a:moveTo>
                  <a:pt x="1464254" y="1363"/>
                </a:moveTo>
                <a:lnTo>
                  <a:pt x="1519363" y="4146"/>
                </a:lnTo>
                <a:cubicBezTo>
                  <a:pt x="1910346" y="43852"/>
                  <a:pt x="2253023" y="246960"/>
                  <a:pt x="2478029" y="544103"/>
                </a:cubicBezTo>
                <a:lnTo>
                  <a:pt x="2541489" y="636246"/>
                </a:lnTo>
                <a:lnTo>
                  <a:pt x="1464254" y="1258188"/>
                </a:lnTo>
                <a:close/>
                <a:moveTo>
                  <a:pt x="1319598" y="0"/>
                </a:moveTo>
                <a:lnTo>
                  <a:pt x="1319598" y="1288769"/>
                </a:lnTo>
                <a:lnTo>
                  <a:pt x="208018" y="646998"/>
                </a:lnTo>
                <a:lnTo>
                  <a:pt x="208277" y="646538"/>
                </a:lnTo>
                <a:cubicBezTo>
                  <a:pt x="428277" y="294112"/>
                  <a:pt x="803066" y="48264"/>
                  <a:pt x="1237491" y="4146"/>
                </a:cubicBezTo>
                <a:close/>
              </a:path>
            </a:pathLst>
          </a:custGeom>
          <a:pattFill prst="sphere">
            <a:fgClr>
              <a:srgbClr val="FFA615"/>
            </a:fgClr>
            <a:bgClr>
              <a:srgbClr val="FFB84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6025735" y="2914781"/>
            <a:ext cx="14433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6000" b="1" dirty="0">
                <a:solidFill>
                  <a:srgbClr val="FFA615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3200" b="1" dirty="0">
                <a:solidFill>
                  <a:srgbClr val="FFA615"/>
                </a:solidFill>
                <a:cs typeface="Aharoni" panose="02010803020104030203" pitchFamily="2" charset="-79"/>
              </a:rPr>
              <a:t>%</a:t>
            </a:r>
            <a:endParaRPr lang="en-US" altLang="ko-KR" sz="900" b="1" dirty="0">
              <a:solidFill>
                <a:srgbClr val="FFA615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420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4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한쪽 모서리가 둥근 사각형 3"/>
          <p:cNvSpPr/>
          <p:nvPr/>
        </p:nvSpPr>
        <p:spPr>
          <a:xfrm flipH="1" flipV="1">
            <a:off x="471947" y="825907"/>
            <a:ext cx="9379975" cy="4689987"/>
          </a:xfrm>
          <a:prstGeom prst="round1Rect">
            <a:avLst>
              <a:gd name="adj" fmla="val 50000"/>
            </a:avLst>
          </a:prstGeom>
          <a:solidFill>
            <a:srgbClr val="C4C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한쪽 모서리가 둥근 사각형 4"/>
          <p:cNvSpPr/>
          <p:nvPr/>
        </p:nvSpPr>
        <p:spPr>
          <a:xfrm>
            <a:off x="9851922" y="1091380"/>
            <a:ext cx="648930" cy="2477729"/>
          </a:xfrm>
          <a:prstGeom prst="round1Rect">
            <a:avLst>
              <a:gd name="adj" fmla="val 0"/>
            </a:avLst>
          </a:prstGeom>
          <a:solidFill>
            <a:srgbClr val="553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순서도: 문서 6"/>
          <p:cNvSpPr/>
          <p:nvPr/>
        </p:nvSpPr>
        <p:spPr>
          <a:xfrm>
            <a:off x="10500851" y="1091380"/>
            <a:ext cx="1691149" cy="2070919"/>
          </a:xfrm>
          <a:prstGeom prst="flowChartDocument">
            <a:avLst/>
          </a:prstGeom>
          <a:solidFill>
            <a:srgbClr val="6B4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한쪽 모서리가 둥근 사각형 7"/>
          <p:cNvSpPr/>
          <p:nvPr/>
        </p:nvSpPr>
        <p:spPr>
          <a:xfrm flipH="1" flipV="1">
            <a:off x="471946" y="486696"/>
            <a:ext cx="9379976" cy="4689987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자유형 11"/>
          <p:cNvSpPr/>
          <p:nvPr/>
        </p:nvSpPr>
        <p:spPr>
          <a:xfrm flipH="1" flipV="1">
            <a:off x="471946" y="825907"/>
            <a:ext cx="9379976" cy="4689987"/>
          </a:xfrm>
          <a:custGeom>
            <a:avLst/>
            <a:gdLst>
              <a:gd name="connsiteX0" fmla="*/ 1 w 9379976"/>
              <a:gd name="connsiteY0" fmla="*/ 4689987 h 4689987"/>
              <a:gd name="connsiteX1" fmla="*/ 0 w 9379976"/>
              <a:gd name="connsiteY1" fmla="*/ 4689987 h 4689987"/>
              <a:gd name="connsiteX2" fmla="*/ 0 w 9379976"/>
              <a:gd name="connsiteY2" fmla="*/ 0 h 4689987"/>
              <a:gd name="connsiteX3" fmla="*/ 7034982 w 9379976"/>
              <a:gd name="connsiteY3" fmla="*/ 0 h 4689987"/>
              <a:gd name="connsiteX4" fmla="*/ 9379976 w 9379976"/>
              <a:gd name="connsiteY4" fmla="*/ 2344994 h 4689987"/>
              <a:gd name="connsiteX5" fmla="*/ 9379976 w 9379976"/>
              <a:gd name="connsiteY5" fmla="*/ 2684183 h 4689987"/>
              <a:gd name="connsiteX6" fmla="*/ 9367870 w 9379976"/>
              <a:gd name="connsiteY6" fmla="*/ 2444443 h 4689987"/>
              <a:gd name="connsiteX7" fmla="*/ 7034983 w 9379976"/>
              <a:gd name="connsiteY7" fmla="*/ 339211 h 4689987"/>
              <a:gd name="connsiteX8" fmla="*/ 1 w 9379976"/>
              <a:gd name="connsiteY8" fmla="*/ 339211 h 468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9976" h="4689987">
                <a:moveTo>
                  <a:pt x="1" y="4689987"/>
                </a:moveTo>
                <a:lnTo>
                  <a:pt x="0" y="4689987"/>
                </a:lnTo>
                <a:lnTo>
                  <a:pt x="0" y="0"/>
                </a:lnTo>
                <a:lnTo>
                  <a:pt x="7034982" y="0"/>
                </a:lnTo>
                <a:cubicBezTo>
                  <a:pt x="8330086" y="0"/>
                  <a:pt x="9379976" y="1049890"/>
                  <a:pt x="9379976" y="2344994"/>
                </a:cubicBezTo>
                <a:lnTo>
                  <a:pt x="9379976" y="2684183"/>
                </a:lnTo>
                <a:lnTo>
                  <a:pt x="9367870" y="2444443"/>
                </a:lnTo>
                <a:cubicBezTo>
                  <a:pt x="9247783" y="1261966"/>
                  <a:pt x="8249143" y="339211"/>
                  <a:pt x="7034983" y="339211"/>
                </a:cubicBezTo>
                <a:lnTo>
                  <a:pt x="1" y="339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한쪽 모서리가 둥근 사각형 12"/>
          <p:cNvSpPr/>
          <p:nvPr/>
        </p:nvSpPr>
        <p:spPr>
          <a:xfrm>
            <a:off x="10449230" y="1091380"/>
            <a:ext cx="51620" cy="2477729"/>
          </a:xfrm>
          <a:prstGeom prst="round1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10935731" y="1443703"/>
            <a:ext cx="324854" cy="33429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11563865" y="1443702"/>
            <a:ext cx="324854" cy="33429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6120578"/>
            <a:ext cx="12192000" cy="737422"/>
          </a:xfrm>
          <a:prstGeom prst="rect">
            <a:avLst/>
          </a:prstGeom>
          <a:pattFill prst="dkHorz">
            <a:fgClr>
              <a:srgbClr val="B48568"/>
            </a:fgClr>
            <a:bgClr>
              <a:srgbClr val="AF7D5D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690" y="3089788"/>
            <a:ext cx="3044510" cy="3044510"/>
          </a:xfrm>
          <a:prstGeom prst="rect">
            <a:avLst/>
          </a:prstGeom>
        </p:spPr>
      </p:pic>
      <p:sp>
        <p:nvSpPr>
          <p:cNvPr id="11" name="순서도: 지연 10"/>
          <p:cNvSpPr/>
          <p:nvPr/>
        </p:nvSpPr>
        <p:spPr>
          <a:xfrm rot="16200000">
            <a:off x="9256765" y="3952571"/>
            <a:ext cx="552450" cy="3454190"/>
          </a:xfrm>
          <a:prstGeom prst="flowChartDelay">
            <a:avLst/>
          </a:prstGeom>
          <a:solidFill>
            <a:srgbClr val="F8FA95"/>
          </a:solidFill>
          <a:ln w="34925">
            <a:solidFill>
              <a:srgbClr val="FFB7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761340" y="5567516"/>
            <a:ext cx="3543300" cy="492644"/>
          </a:xfrm>
          <a:prstGeom prst="roundRect">
            <a:avLst>
              <a:gd name="adj" fmla="val 37398"/>
            </a:avLst>
          </a:prstGeom>
          <a:solidFill>
            <a:srgbClr val="FFB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65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148</Words>
  <Application>Microsoft Office PowerPoint</Application>
  <PresentationFormat>와이드스크린</PresentationFormat>
  <Paragraphs>18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이미지 텍스트</dc:creator>
  <cp:lastModifiedBy>Microsoft 계정</cp:lastModifiedBy>
  <cp:revision>40</cp:revision>
  <dcterms:created xsi:type="dcterms:W3CDTF">2017-05-12T06:14:44Z</dcterms:created>
  <dcterms:modified xsi:type="dcterms:W3CDTF">2024-05-26T15:28:17Z</dcterms:modified>
</cp:coreProperties>
</file>