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91" r:id="rId3"/>
    <p:sldId id="292" r:id="rId4"/>
    <p:sldId id="281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B4E"/>
    <a:srgbClr val="333F50"/>
    <a:srgbClr val="FFD05B"/>
    <a:srgbClr val="84DBFF"/>
    <a:srgbClr val="FF6600"/>
    <a:srgbClr val="54C0EB"/>
    <a:srgbClr val="4DD0E2"/>
    <a:srgbClr val="61666C"/>
    <a:srgbClr val="282A2E"/>
    <a:srgbClr val="5D6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53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010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7045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25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82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69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637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205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5419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595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39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7137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272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-13160"/>
            <a:ext cx="12192000" cy="113333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6229351"/>
            <a:ext cx="12192000" cy="62865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2" name="그룹 11"/>
          <p:cNvGrpSpPr/>
          <p:nvPr/>
        </p:nvGrpSpPr>
        <p:grpSpPr>
          <a:xfrm>
            <a:off x="4963225" y="535874"/>
            <a:ext cx="5868061" cy="5868061"/>
            <a:chOff x="4963225" y="593024"/>
            <a:chExt cx="5868061" cy="5868061"/>
          </a:xfrm>
        </p:grpSpPr>
        <p:sp>
          <p:nvSpPr>
            <p:cNvPr id="7" name="타원 6"/>
            <p:cNvSpPr/>
            <p:nvPr/>
          </p:nvSpPr>
          <p:spPr>
            <a:xfrm>
              <a:off x="4963225" y="593024"/>
              <a:ext cx="5868061" cy="5868061"/>
            </a:xfrm>
            <a:prstGeom prst="ellipse">
              <a:avLst/>
            </a:prstGeom>
            <a:solidFill>
              <a:srgbClr val="242525"/>
            </a:solidFill>
            <a:ln w="231775">
              <a:solidFill>
                <a:schemeClr val="bg1">
                  <a:lumMod val="95000"/>
                </a:schemeClr>
              </a:solidFill>
            </a:ln>
            <a:effectLst>
              <a:outerShdw blurRad="241300" dist="165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타원 7"/>
            <p:cNvSpPr/>
            <p:nvPr/>
          </p:nvSpPr>
          <p:spPr>
            <a:xfrm>
              <a:off x="5490373" y="1120172"/>
              <a:ext cx="4813764" cy="4813764"/>
            </a:xfrm>
            <a:prstGeom prst="ellips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>
              <a:off x="6169808" y="1799607"/>
              <a:ext cx="3454895" cy="3454895"/>
            </a:xfrm>
            <a:prstGeom prst="ellipse">
              <a:avLst/>
            </a:prstGeom>
            <a:gradFill flip="none" rotWithShape="1">
              <a:gsLst>
                <a:gs pos="0">
                  <a:srgbClr val="204882"/>
                </a:gs>
                <a:gs pos="100000">
                  <a:srgbClr val="183660"/>
                </a:gs>
              </a:gsLst>
              <a:path path="circle">
                <a:fillToRect l="50000" t="50000" r="50000" b="50000"/>
              </a:path>
              <a:tileRect/>
            </a:gradFill>
            <a:ln w="25400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>
              <a:off x="7003225" y="2633024"/>
              <a:ext cx="1788061" cy="1788061"/>
            </a:xfrm>
            <a:prstGeom prst="ellipse">
              <a:avLst/>
            </a:prstGeom>
            <a:gradFill flip="none" rotWithShape="1">
              <a:gsLst>
                <a:gs pos="0">
                  <a:srgbClr val="00759E"/>
                </a:gs>
                <a:gs pos="10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1016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10304137" y="196324"/>
            <a:ext cx="1256448" cy="679100"/>
            <a:chOff x="10304137" y="133700"/>
            <a:chExt cx="1434193" cy="775170"/>
          </a:xfrm>
        </p:grpSpPr>
        <p:sp>
          <p:nvSpPr>
            <p:cNvPr id="14" name="모서리가 둥근 직사각형 13"/>
            <p:cNvSpPr/>
            <p:nvPr/>
          </p:nvSpPr>
          <p:spPr>
            <a:xfrm>
              <a:off x="10304137" y="133700"/>
              <a:ext cx="1434193" cy="77517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평행 사변형 14"/>
            <p:cNvSpPr/>
            <p:nvPr/>
          </p:nvSpPr>
          <p:spPr>
            <a:xfrm>
              <a:off x="10731500" y="133700"/>
              <a:ext cx="626935" cy="775170"/>
            </a:xfrm>
            <a:prstGeom prst="parallelogram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직사각형 17"/>
          <p:cNvSpPr/>
          <p:nvPr/>
        </p:nvSpPr>
        <p:spPr>
          <a:xfrm>
            <a:off x="416089" y="2091576"/>
            <a:ext cx="4019987" cy="156966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i="1" dirty="0">
                <a:solidFill>
                  <a:schemeClr val="tx2">
                    <a:lumMod val="75000"/>
                  </a:schemeClr>
                </a:solidFill>
                <a:cs typeface="Aharoni" panose="02010803020104030203" pitchFamily="2" charset="-79"/>
              </a:rPr>
              <a:t>POWER </a:t>
            </a:r>
            <a:r>
              <a:rPr lang="en-US" altLang="ko-KR" sz="2400" i="1" dirty="0" smtClean="0">
                <a:solidFill>
                  <a:schemeClr val="tx2">
                    <a:lumMod val="75000"/>
                  </a:schemeClr>
                </a:solidFill>
                <a:cs typeface="Aharoni" panose="02010803020104030203" pitchFamily="2" charset="-79"/>
              </a:rPr>
              <a:t>POINT</a:t>
            </a:r>
          </a:p>
          <a:p>
            <a:pPr>
              <a:lnSpc>
                <a:spcPct val="150000"/>
              </a:lnSpc>
            </a:pPr>
            <a:r>
              <a:rPr lang="en-US" altLang="ko-KR" sz="4000" b="1" i="1" dirty="0" smtClean="0">
                <a:solidFill>
                  <a:schemeClr val="tx2">
                    <a:lumMod val="75000"/>
                  </a:schemeClr>
                </a:solidFill>
                <a:cs typeface="Aharoni" panose="02010803020104030203" pitchFamily="2" charset="-79"/>
              </a:rPr>
              <a:t>PRESENTATION</a:t>
            </a:r>
            <a:endParaRPr lang="en-US" altLang="ko-KR" sz="4000" b="1" i="1" dirty="0">
              <a:solidFill>
                <a:schemeClr val="tx2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44513" y="3883114"/>
            <a:ext cx="27206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dirty="0" smtClean="0">
                <a:solidFill>
                  <a:schemeClr val="tx2">
                    <a:lumMod val="75000"/>
                  </a:schemeClr>
                </a:solidFill>
                <a:cs typeface="Aharoni" panose="02010803020104030203" pitchFamily="2" charset="-79"/>
              </a:rPr>
              <a:t>ㅇㅇ대학교</a:t>
            </a:r>
            <a:r>
              <a:rPr lang="en-US" altLang="ko-KR" sz="1400" dirty="0">
                <a:solidFill>
                  <a:schemeClr val="tx2">
                    <a:lumMod val="75000"/>
                  </a:schemeClr>
                </a:solidFill>
                <a:cs typeface="Aharoni" panose="02010803020104030203" pitchFamily="2" charset="-79"/>
              </a:rPr>
              <a:t> </a:t>
            </a:r>
            <a:r>
              <a:rPr lang="ko-KR" altLang="en-US" sz="1400" dirty="0" smtClean="0">
                <a:solidFill>
                  <a:schemeClr val="tx2">
                    <a:lumMod val="75000"/>
                  </a:schemeClr>
                </a:solidFill>
                <a:cs typeface="Aharoni" panose="02010803020104030203" pitchFamily="2" charset="-79"/>
              </a:rPr>
              <a:t>경영학과</a:t>
            </a:r>
            <a:r>
              <a:rPr lang="en-US" altLang="ko-KR" sz="1400" dirty="0">
                <a:solidFill>
                  <a:schemeClr val="tx2">
                    <a:lumMod val="75000"/>
                  </a:schemeClr>
                </a:solidFill>
                <a:cs typeface="Aharoni" panose="02010803020104030203" pitchFamily="2" charset="-79"/>
              </a:rPr>
              <a:t> </a:t>
            </a:r>
            <a:r>
              <a:rPr lang="en-US" altLang="ko-KR" sz="1400" dirty="0" smtClean="0">
                <a:solidFill>
                  <a:schemeClr val="tx2">
                    <a:lumMod val="75000"/>
                  </a:schemeClr>
                </a:solidFill>
                <a:cs typeface="Aharoni" panose="02010803020104030203" pitchFamily="2" charset="-79"/>
              </a:rPr>
              <a:t>20170512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cs typeface="Aharoni" panose="02010803020104030203" pitchFamily="2" charset="-79"/>
              </a:rPr>
              <a:t>까칠한 조땡</a:t>
            </a:r>
            <a:endParaRPr lang="en-US" altLang="ko-KR" dirty="0" smtClean="0">
              <a:solidFill>
                <a:schemeClr val="tx2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21" name="양쪽 모서리가 둥근 사각형 20"/>
          <p:cNvSpPr/>
          <p:nvPr/>
        </p:nvSpPr>
        <p:spPr>
          <a:xfrm>
            <a:off x="658111" y="225352"/>
            <a:ext cx="2270711" cy="535874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양쪽 모서리가 둥근 사각형 16"/>
          <p:cNvSpPr/>
          <p:nvPr/>
        </p:nvSpPr>
        <p:spPr>
          <a:xfrm>
            <a:off x="839760" y="297270"/>
            <a:ext cx="1231704" cy="392037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03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양쪽 모서리가 둥근 사각형 24"/>
          <p:cNvSpPr/>
          <p:nvPr/>
        </p:nvSpPr>
        <p:spPr>
          <a:xfrm>
            <a:off x="902475" y="111503"/>
            <a:ext cx="1888760" cy="558949"/>
          </a:xfrm>
          <a:prstGeom prst="round2Same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605190"/>
            <a:ext cx="12192000" cy="4587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6" name="양쪽 모서리가 둥근 사각형 25"/>
          <p:cNvSpPr/>
          <p:nvPr/>
        </p:nvSpPr>
        <p:spPr>
          <a:xfrm>
            <a:off x="0" y="670453"/>
            <a:ext cx="12192000" cy="954854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>
            <a:outerShdw blurRad="114300" dist="889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7" name="양쪽 모서리가 둥근 사각형 26"/>
          <p:cNvSpPr/>
          <p:nvPr/>
        </p:nvSpPr>
        <p:spPr>
          <a:xfrm>
            <a:off x="0" y="6162231"/>
            <a:ext cx="12192000" cy="433539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noFill/>
          </a:ln>
          <a:effectLst>
            <a:outerShdw blurRad="1397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10518883" y="836877"/>
            <a:ext cx="1011563" cy="546742"/>
            <a:chOff x="10304137" y="133700"/>
            <a:chExt cx="1434193" cy="775170"/>
          </a:xfrm>
        </p:grpSpPr>
        <p:sp>
          <p:nvSpPr>
            <p:cNvPr id="14" name="모서리가 둥근 직사각형 13"/>
            <p:cNvSpPr/>
            <p:nvPr/>
          </p:nvSpPr>
          <p:spPr>
            <a:xfrm>
              <a:off x="10304137" y="133700"/>
              <a:ext cx="1434193" cy="775170"/>
            </a:xfrm>
            <a:prstGeom prst="roundRect">
              <a:avLst/>
            </a:prstGeom>
            <a:solidFill>
              <a:srgbClr val="84DBFF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평행 사변형 14"/>
            <p:cNvSpPr/>
            <p:nvPr/>
          </p:nvSpPr>
          <p:spPr>
            <a:xfrm>
              <a:off x="10731500" y="133700"/>
              <a:ext cx="626935" cy="775170"/>
            </a:xfrm>
            <a:prstGeom prst="parallelogram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5550730" y="1020308"/>
            <a:ext cx="5172508" cy="5172508"/>
            <a:chOff x="5550730" y="1020308"/>
            <a:chExt cx="5172508" cy="5172508"/>
          </a:xfrm>
        </p:grpSpPr>
        <p:grpSp>
          <p:nvGrpSpPr>
            <p:cNvPr id="13" name="그룹 12"/>
            <p:cNvGrpSpPr/>
            <p:nvPr/>
          </p:nvGrpSpPr>
          <p:grpSpPr>
            <a:xfrm>
              <a:off x="5550730" y="1020308"/>
              <a:ext cx="5172508" cy="5172508"/>
              <a:chOff x="5647647" y="986177"/>
              <a:chExt cx="5092339" cy="5092339"/>
            </a:xfrm>
            <a:effectLst>
              <a:outerShdw blurRad="139700" dist="2286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0" name="타원 19"/>
              <p:cNvSpPr/>
              <p:nvPr/>
            </p:nvSpPr>
            <p:spPr>
              <a:xfrm>
                <a:off x="5647647" y="986177"/>
                <a:ext cx="5092339" cy="509233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231775">
                <a:solidFill>
                  <a:srgbClr val="2B3B4E"/>
                </a:solidFill>
              </a:ln>
              <a:effectLst>
                <a:outerShdw blurRad="241300" dist="165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9" name="그룹 8"/>
              <p:cNvGrpSpPr/>
              <p:nvPr/>
            </p:nvGrpSpPr>
            <p:grpSpPr>
              <a:xfrm>
                <a:off x="6171186" y="1509716"/>
                <a:ext cx="4045259" cy="4045259"/>
                <a:chOff x="6694727" y="2033257"/>
                <a:chExt cx="2998179" cy="2998179"/>
              </a:xfrm>
            </p:grpSpPr>
            <p:sp>
              <p:nvSpPr>
                <p:cNvPr id="23" name="타원 22"/>
                <p:cNvSpPr/>
                <p:nvPr/>
              </p:nvSpPr>
              <p:spPr>
                <a:xfrm>
                  <a:off x="6694727" y="2033257"/>
                  <a:ext cx="2998179" cy="2998179"/>
                </a:xfrm>
                <a:prstGeom prst="ellipse">
                  <a:avLst/>
                </a:prstGeom>
                <a:solidFill>
                  <a:srgbClr val="84DBFF"/>
                </a:solidFill>
                <a:ln w="25400"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" name="타원 23"/>
                <p:cNvSpPr/>
                <p:nvPr/>
              </p:nvSpPr>
              <p:spPr>
                <a:xfrm>
                  <a:off x="7417971" y="2756501"/>
                  <a:ext cx="1551690" cy="1551690"/>
                </a:xfrm>
                <a:prstGeom prst="ellipse">
                  <a:avLst/>
                </a:prstGeom>
                <a:solidFill>
                  <a:srgbClr val="54C0EB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28" name="타원 27"/>
            <p:cNvSpPr/>
            <p:nvPr/>
          </p:nvSpPr>
          <p:spPr>
            <a:xfrm>
              <a:off x="7964276" y="2767992"/>
              <a:ext cx="179659" cy="1769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원호 29"/>
            <p:cNvSpPr/>
            <p:nvPr/>
          </p:nvSpPr>
          <p:spPr>
            <a:xfrm>
              <a:off x="7371884" y="2888509"/>
              <a:ext cx="1487988" cy="1487988"/>
            </a:xfrm>
            <a:prstGeom prst="arc">
              <a:avLst>
                <a:gd name="adj1" fmla="val 10691262"/>
                <a:gd name="adj2" fmla="val 14390132"/>
              </a:avLst>
            </a:prstGeom>
            <a:ln w="25400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8" name="직사각형 17"/>
          <p:cNvSpPr/>
          <p:nvPr/>
        </p:nvSpPr>
        <p:spPr>
          <a:xfrm>
            <a:off x="416089" y="2205876"/>
            <a:ext cx="4019987" cy="156966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i="1" dirty="0">
                <a:solidFill>
                  <a:schemeClr val="bg1"/>
                </a:solidFill>
                <a:cs typeface="Aharoni" panose="02010803020104030203" pitchFamily="2" charset="-79"/>
              </a:rPr>
              <a:t>POWER </a:t>
            </a:r>
            <a:r>
              <a:rPr lang="en-US" altLang="ko-KR" sz="2400" i="1" dirty="0" smtClean="0">
                <a:solidFill>
                  <a:schemeClr val="bg1"/>
                </a:solidFill>
                <a:cs typeface="Aharoni" panose="02010803020104030203" pitchFamily="2" charset="-79"/>
              </a:rPr>
              <a:t>POINT</a:t>
            </a:r>
          </a:p>
          <a:p>
            <a:pPr>
              <a:lnSpc>
                <a:spcPct val="150000"/>
              </a:lnSpc>
            </a:pPr>
            <a:r>
              <a:rPr lang="en-US" altLang="ko-KR" sz="4000" b="1" i="1" dirty="0" smtClean="0">
                <a:solidFill>
                  <a:schemeClr val="bg1"/>
                </a:solidFill>
                <a:cs typeface="Aharoni" panose="02010803020104030203" pitchFamily="2" charset="-79"/>
              </a:rPr>
              <a:t>PRESENTATION</a:t>
            </a:r>
            <a:endParaRPr lang="en-US" altLang="ko-KR" sz="4000" b="1" i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44513" y="3997414"/>
            <a:ext cx="27206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dirty="0" smtClean="0">
                <a:solidFill>
                  <a:schemeClr val="bg1"/>
                </a:solidFill>
                <a:cs typeface="Aharoni" panose="02010803020104030203" pitchFamily="2" charset="-79"/>
              </a:rPr>
              <a:t>ㅇㅇ대학교</a:t>
            </a:r>
            <a:r>
              <a:rPr lang="en-US" altLang="ko-KR" sz="1400" dirty="0">
                <a:solidFill>
                  <a:schemeClr val="bg1"/>
                </a:solidFill>
                <a:cs typeface="Aharoni" panose="02010803020104030203" pitchFamily="2" charset="-79"/>
              </a:rPr>
              <a:t> </a:t>
            </a:r>
            <a:r>
              <a:rPr lang="ko-KR" altLang="en-US" sz="1400" dirty="0" smtClean="0">
                <a:solidFill>
                  <a:schemeClr val="bg1"/>
                </a:solidFill>
                <a:cs typeface="Aharoni" panose="02010803020104030203" pitchFamily="2" charset="-79"/>
              </a:rPr>
              <a:t>경영학과</a:t>
            </a:r>
            <a:r>
              <a:rPr lang="en-US" altLang="ko-KR" sz="1400" dirty="0">
                <a:solidFill>
                  <a:schemeClr val="bg1"/>
                </a:solidFill>
                <a:cs typeface="Aharoni" panose="02010803020104030203" pitchFamily="2" charset="-79"/>
              </a:rPr>
              <a:t> </a:t>
            </a:r>
            <a:r>
              <a:rPr lang="en-US" altLang="ko-KR" sz="1400" dirty="0" smtClean="0">
                <a:solidFill>
                  <a:schemeClr val="bg1"/>
                </a:solidFill>
                <a:cs typeface="Aharoni" panose="02010803020104030203" pitchFamily="2" charset="-79"/>
              </a:rPr>
              <a:t>20170512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chemeClr val="bg1"/>
                </a:solidFill>
                <a:cs typeface="Aharoni" panose="02010803020104030203" pitchFamily="2" charset="-79"/>
              </a:rPr>
              <a:t>까칠한 조땡</a:t>
            </a:r>
            <a:endParaRPr lang="en-US" altLang="ko-KR" dirty="0" smtClean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6" name="타원 5"/>
          <p:cNvSpPr/>
          <p:nvPr/>
        </p:nvSpPr>
        <p:spPr>
          <a:xfrm>
            <a:off x="4653374" y="2126505"/>
            <a:ext cx="437944" cy="43794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180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1605190"/>
            <a:ext cx="12192000" cy="4587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6" name="양쪽 모서리가 둥근 사각형 25"/>
          <p:cNvSpPr/>
          <p:nvPr/>
        </p:nvSpPr>
        <p:spPr>
          <a:xfrm>
            <a:off x="0" y="670453"/>
            <a:ext cx="12192000" cy="954854"/>
          </a:xfrm>
          <a:prstGeom prst="round2SameRect">
            <a:avLst/>
          </a:prstGeom>
          <a:solidFill>
            <a:srgbClr val="333F50"/>
          </a:solidFill>
          <a:ln>
            <a:noFill/>
          </a:ln>
          <a:effectLst>
            <a:outerShdw blurRad="114300" dist="889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7" name="양쪽 모서리가 둥근 사각형 26"/>
          <p:cNvSpPr/>
          <p:nvPr/>
        </p:nvSpPr>
        <p:spPr>
          <a:xfrm>
            <a:off x="0" y="6162231"/>
            <a:ext cx="12192000" cy="433539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333F50"/>
          </a:solidFill>
          <a:ln>
            <a:noFill/>
          </a:ln>
          <a:effectLst>
            <a:outerShdw blurRad="1397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10518883" y="836877"/>
            <a:ext cx="1011563" cy="546742"/>
            <a:chOff x="10304137" y="133700"/>
            <a:chExt cx="1434193" cy="775170"/>
          </a:xfrm>
        </p:grpSpPr>
        <p:sp>
          <p:nvSpPr>
            <p:cNvPr id="14" name="모서리가 둥근 직사각형 13"/>
            <p:cNvSpPr/>
            <p:nvPr/>
          </p:nvSpPr>
          <p:spPr>
            <a:xfrm>
              <a:off x="10304137" y="133700"/>
              <a:ext cx="1434193" cy="775170"/>
            </a:xfrm>
            <a:prstGeom prst="roundRect">
              <a:avLst/>
            </a:prstGeom>
            <a:solidFill>
              <a:srgbClr val="84DBFF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평행 사변형 14"/>
            <p:cNvSpPr/>
            <p:nvPr/>
          </p:nvSpPr>
          <p:spPr>
            <a:xfrm>
              <a:off x="10731500" y="133700"/>
              <a:ext cx="626935" cy="775170"/>
            </a:xfrm>
            <a:prstGeom prst="parallelogram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직사각형 17"/>
          <p:cNvSpPr/>
          <p:nvPr/>
        </p:nvSpPr>
        <p:spPr>
          <a:xfrm>
            <a:off x="416089" y="2205876"/>
            <a:ext cx="4019987" cy="156966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i="1" dirty="0">
                <a:solidFill>
                  <a:srgbClr val="333F50"/>
                </a:solidFill>
                <a:cs typeface="Aharoni" panose="02010803020104030203" pitchFamily="2" charset="-79"/>
              </a:rPr>
              <a:t>POWER </a:t>
            </a:r>
            <a:r>
              <a:rPr lang="en-US" altLang="ko-KR" sz="2400" i="1" dirty="0" smtClean="0">
                <a:solidFill>
                  <a:srgbClr val="333F50"/>
                </a:solidFill>
                <a:cs typeface="Aharoni" panose="02010803020104030203" pitchFamily="2" charset="-79"/>
              </a:rPr>
              <a:t>POINT</a:t>
            </a:r>
          </a:p>
          <a:p>
            <a:pPr>
              <a:lnSpc>
                <a:spcPct val="150000"/>
              </a:lnSpc>
            </a:pPr>
            <a:r>
              <a:rPr lang="en-US" altLang="ko-KR" sz="4000" b="1" i="1" dirty="0" smtClean="0">
                <a:solidFill>
                  <a:srgbClr val="333F50"/>
                </a:solidFill>
                <a:cs typeface="Aharoni" panose="02010803020104030203" pitchFamily="2" charset="-79"/>
              </a:rPr>
              <a:t>PRESENTATION</a:t>
            </a:r>
            <a:endParaRPr lang="en-US" altLang="ko-KR" sz="4000" b="1" i="1" dirty="0">
              <a:solidFill>
                <a:srgbClr val="333F50"/>
              </a:solidFill>
              <a:cs typeface="Aharoni" panose="02010803020104030203" pitchFamily="2" charset="-79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44513" y="3997414"/>
            <a:ext cx="27206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dirty="0" smtClean="0">
                <a:solidFill>
                  <a:srgbClr val="333F50"/>
                </a:solidFill>
                <a:cs typeface="Aharoni" panose="02010803020104030203" pitchFamily="2" charset="-79"/>
              </a:rPr>
              <a:t>ㅇㅇ대학교</a:t>
            </a:r>
            <a:r>
              <a:rPr lang="en-US" altLang="ko-KR" sz="1400" dirty="0">
                <a:solidFill>
                  <a:srgbClr val="333F50"/>
                </a:solidFill>
                <a:cs typeface="Aharoni" panose="02010803020104030203" pitchFamily="2" charset="-79"/>
              </a:rPr>
              <a:t> </a:t>
            </a:r>
            <a:r>
              <a:rPr lang="ko-KR" altLang="en-US" sz="1400" dirty="0" smtClean="0">
                <a:solidFill>
                  <a:srgbClr val="333F50"/>
                </a:solidFill>
                <a:cs typeface="Aharoni" panose="02010803020104030203" pitchFamily="2" charset="-79"/>
              </a:rPr>
              <a:t>경영학과</a:t>
            </a:r>
            <a:r>
              <a:rPr lang="en-US" altLang="ko-KR" sz="1400" dirty="0">
                <a:solidFill>
                  <a:srgbClr val="333F50"/>
                </a:solidFill>
                <a:cs typeface="Aharoni" panose="02010803020104030203" pitchFamily="2" charset="-79"/>
              </a:rPr>
              <a:t> </a:t>
            </a:r>
            <a:r>
              <a:rPr lang="en-US" altLang="ko-KR" sz="1400" dirty="0" smtClean="0">
                <a:solidFill>
                  <a:srgbClr val="333F50"/>
                </a:solidFill>
                <a:cs typeface="Aharoni" panose="02010803020104030203" pitchFamily="2" charset="-79"/>
              </a:rPr>
              <a:t>20170512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333F50"/>
                </a:solidFill>
                <a:cs typeface="Aharoni" panose="02010803020104030203" pitchFamily="2" charset="-79"/>
              </a:rPr>
              <a:t>까칠한 조땡</a:t>
            </a:r>
            <a:endParaRPr lang="en-US" altLang="ko-KR" dirty="0" smtClean="0">
              <a:solidFill>
                <a:srgbClr val="333F50"/>
              </a:solidFill>
              <a:cs typeface="Aharoni" panose="02010803020104030203" pitchFamily="2" charset="-79"/>
            </a:endParaRPr>
          </a:p>
        </p:txBody>
      </p:sp>
      <p:sp>
        <p:nvSpPr>
          <p:cNvPr id="6" name="타원 5"/>
          <p:cNvSpPr/>
          <p:nvPr/>
        </p:nvSpPr>
        <p:spPr>
          <a:xfrm>
            <a:off x="4653374" y="2126505"/>
            <a:ext cx="437944" cy="43794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333F50"/>
              </a:solidFill>
            </a:endParaRPr>
          </a:p>
        </p:txBody>
      </p:sp>
      <p:sp>
        <p:nvSpPr>
          <p:cNvPr id="25" name="양쪽 모서리가 둥근 사각형 24"/>
          <p:cNvSpPr/>
          <p:nvPr/>
        </p:nvSpPr>
        <p:spPr>
          <a:xfrm>
            <a:off x="1017108" y="267498"/>
            <a:ext cx="1659493" cy="402954"/>
          </a:xfrm>
          <a:prstGeom prst="round2SameRect">
            <a:avLst>
              <a:gd name="adj1" fmla="val 33645"/>
              <a:gd name="adj2" fmla="val 0"/>
            </a:avLst>
          </a:prstGeom>
          <a:solidFill>
            <a:srgbClr val="2B3B4E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1" name="그룹 20"/>
          <p:cNvGrpSpPr/>
          <p:nvPr/>
        </p:nvGrpSpPr>
        <p:grpSpPr>
          <a:xfrm>
            <a:off x="5799994" y="1147880"/>
            <a:ext cx="5020316" cy="5020316"/>
            <a:chOff x="4963225" y="593024"/>
            <a:chExt cx="5868061" cy="5868061"/>
          </a:xfrm>
        </p:grpSpPr>
        <p:sp>
          <p:nvSpPr>
            <p:cNvPr id="22" name="타원 21"/>
            <p:cNvSpPr/>
            <p:nvPr/>
          </p:nvSpPr>
          <p:spPr>
            <a:xfrm>
              <a:off x="4963225" y="593024"/>
              <a:ext cx="5868061" cy="5868061"/>
            </a:xfrm>
            <a:prstGeom prst="ellipse">
              <a:avLst/>
            </a:prstGeom>
            <a:solidFill>
              <a:srgbClr val="242525"/>
            </a:solidFill>
            <a:ln w="231775">
              <a:solidFill>
                <a:schemeClr val="bg1">
                  <a:lumMod val="95000"/>
                </a:schemeClr>
              </a:solidFill>
            </a:ln>
            <a:effectLst>
              <a:outerShdw blurRad="241300" dist="165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9" name="타원 28"/>
            <p:cNvSpPr/>
            <p:nvPr/>
          </p:nvSpPr>
          <p:spPr>
            <a:xfrm>
              <a:off x="5490373" y="1120172"/>
              <a:ext cx="4813764" cy="4813764"/>
            </a:xfrm>
            <a:prstGeom prst="ellips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타원 31"/>
            <p:cNvSpPr/>
            <p:nvPr/>
          </p:nvSpPr>
          <p:spPr>
            <a:xfrm>
              <a:off x="6169808" y="1799607"/>
              <a:ext cx="3454895" cy="3454895"/>
            </a:xfrm>
            <a:prstGeom prst="ellipse">
              <a:avLst/>
            </a:prstGeom>
            <a:gradFill flip="none" rotWithShape="1">
              <a:gsLst>
                <a:gs pos="0">
                  <a:srgbClr val="204882"/>
                </a:gs>
                <a:gs pos="100000">
                  <a:srgbClr val="183660"/>
                </a:gs>
              </a:gsLst>
              <a:path path="circle">
                <a:fillToRect l="50000" t="50000" r="50000" b="50000"/>
              </a:path>
              <a:tileRect/>
            </a:gradFill>
            <a:ln w="25400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타원 32"/>
            <p:cNvSpPr/>
            <p:nvPr/>
          </p:nvSpPr>
          <p:spPr>
            <a:xfrm>
              <a:off x="7003225" y="2633024"/>
              <a:ext cx="1788061" cy="1788061"/>
            </a:xfrm>
            <a:prstGeom prst="ellipse">
              <a:avLst/>
            </a:prstGeom>
            <a:gradFill flip="none" rotWithShape="1">
              <a:gsLst>
                <a:gs pos="0">
                  <a:srgbClr val="00759E"/>
                </a:gs>
                <a:gs pos="10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1016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4" name="양쪽 모서리가 둥근 사각형 33"/>
          <p:cNvSpPr/>
          <p:nvPr/>
        </p:nvSpPr>
        <p:spPr>
          <a:xfrm>
            <a:off x="902475" y="448575"/>
            <a:ext cx="1888760" cy="221877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91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자유형 13"/>
          <p:cNvSpPr/>
          <p:nvPr/>
        </p:nvSpPr>
        <p:spPr>
          <a:xfrm>
            <a:off x="0" y="-8015"/>
            <a:ext cx="12192000" cy="1176169"/>
          </a:xfrm>
          <a:custGeom>
            <a:avLst/>
            <a:gdLst>
              <a:gd name="connsiteX0" fmla="*/ 0 w 12192000"/>
              <a:gd name="connsiteY0" fmla="*/ 0 h 1176169"/>
              <a:gd name="connsiteX1" fmla="*/ 12192000 w 12192000"/>
              <a:gd name="connsiteY1" fmla="*/ 0 h 1176169"/>
              <a:gd name="connsiteX2" fmla="*/ 12192000 w 12192000"/>
              <a:gd name="connsiteY2" fmla="*/ 546932 h 1176169"/>
              <a:gd name="connsiteX3" fmla="*/ 12192000 w 12192000"/>
              <a:gd name="connsiteY3" fmla="*/ 1172604 h 1176169"/>
              <a:gd name="connsiteX4" fmla="*/ 12156632 w 12192000"/>
              <a:gd name="connsiteY4" fmla="*/ 1176169 h 1176169"/>
              <a:gd name="connsiteX5" fmla="*/ 8264969 w 12192000"/>
              <a:gd name="connsiteY5" fmla="*/ 1176169 h 1176169"/>
              <a:gd name="connsiteX6" fmla="*/ 8089063 w 12192000"/>
              <a:gd name="connsiteY6" fmla="*/ 1122437 h 1176169"/>
              <a:gd name="connsiteX7" fmla="*/ 8054432 w 12192000"/>
              <a:gd name="connsiteY7" fmla="*/ 1093864 h 1176169"/>
              <a:gd name="connsiteX8" fmla="*/ 8053882 w 12192000"/>
              <a:gd name="connsiteY8" fmla="*/ 1093864 h 1176169"/>
              <a:gd name="connsiteX9" fmla="*/ 8011633 w 12192000"/>
              <a:gd name="connsiteY9" fmla="*/ 1042658 h 1176169"/>
              <a:gd name="connsiteX10" fmla="*/ 7485414 w 12192000"/>
              <a:gd name="connsiteY10" fmla="*/ 824691 h 1176169"/>
              <a:gd name="connsiteX11" fmla="*/ 0 w 12192000"/>
              <a:gd name="connsiteY11" fmla="*/ 824691 h 1176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1176169">
                <a:moveTo>
                  <a:pt x="0" y="0"/>
                </a:moveTo>
                <a:lnTo>
                  <a:pt x="12192000" y="0"/>
                </a:lnTo>
                <a:lnTo>
                  <a:pt x="12192000" y="546932"/>
                </a:lnTo>
                <a:lnTo>
                  <a:pt x="12192000" y="1172604"/>
                </a:lnTo>
                <a:lnTo>
                  <a:pt x="12156632" y="1176169"/>
                </a:lnTo>
                <a:lnTo>
                  <a:pt x="8264969" y="1176169"/>
                </a:lnTo>
                <a:cubicBezTo>
                  <a:pt x="8199810" y="1176169"/>
                  <a:pt x="8139276" y="1156361"/>
                  <a:pt x="8089063" y="1122437"/>
                </a:cubicBezTo>
                <a:lnTo>
                  <a:pt x="8054432" y="1093864"/>
                </a:lnTo>
                <a:lnTo>
                  <a:pt x="8053882" y="1093864"/>
                </a:lnTo>
                <a:lnTo>
                  <a:pt x="8011633" y="1042658"/>
                </a:lnTo>
                <a:cubicBezTo>
                  <a:pt x="7876962" y="907987"/>
                  <a:pt x="7690916" y="824691"/>
                  <a:pt x="7485414" y="824691"/>
                </a:cubicBezTo>
                <a:lnTo>
                  <a:pt x="0" y="824691"/>
                </a:lnTo>
                <a:close/>
              </a:path>
            </a:pathLst>
          </a:cu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6749143"/>
            <a:ext cx="12192000" cy="108857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77989" y="3423"/>
            <a:ext cx="6575261" cy="73584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i="1" dirty="0">
                <a:solidFill>
                  <a:schemeClr val="bg1"/>
                </a:solidFill>
                <a:cs typeface="Aharoni" panose="02010803020104030203" pitchFamily="2" charset="-79"/>
              </a:rPr>
              <a:t>POWER </a:t>
            </a:r>
            <a:r>
              <a:rPr lang="en-US" altLang="ko-KR" i="1" dirty="0" smtClean="0">
                <a:solidFill>
                  <a:schemeClr val="bg1"/>
                </a:solidFill>
                <a:cs typeface="Aharoni" panose="02010803020104030203" pitchFamily="2" charset="-79"/>
              </a:rPr>
              <a:t>POINT </a:t>
            </a:r>
            <a:r>
              <a:rPr lang="en-US" altLang="ko-KR" sz="3200" b="1" i="1" dirty="0" smtClean="0">
                <a:solidFill>
                  <a:schemeClr val="bg1"/>
                </a:solidFill>
                <a:cs typeface="Aharoni" panose="02010803020104030203" pitchFamily="2" charset="-79"/>
              </a:rPr>
              <a:t>PRESENTATION</a:t>
            </a:r>
            <a:endParaRPr lang="en-US" altLang="ko-KR" sz="3200" b="1" i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77989" y="858438"/>
            <a:ext cx="6955971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Enjoy your stylish business and campus life with BIZCAM 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377989" y="4354732"/>
            <a:ext cx="2507706" cy="12843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컨텐츠에 대한 내용을 적어요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Enjoy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your stylish business and campus life with BIZCAM 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3203900" y="4354732"/>
            <a:ext cx="2507706" cy="12843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컨텐츠에 대한 내용을 적어요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Enjoy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your stylish business and campus life with BIZCAM 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6186803" y="4354732"/>
            <a:ext cx="2507706" cy="12843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컨텐츠에 대한 내용을 적어요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Enjoy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your stylish business and campus life with BIZCAM 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9082330" y="4354732"/>
            <a:ext cx="2507706" cy="12843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컨텐츠에 대한 내용을 적어요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Enjoy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your stylish business and campus life with BIZCAM 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10485112" y="192575"/>
            <a:ext cx="1202135" cy="742063"/>
            <a:chOff x="10475587" y="154475"/>
            <a:chExt cx="1202135" cy="742063"/>
          </a:xfrm>
        </p:grpSpPr>
        <p:sp>
          <p:nvSpPr>
            <p:cNvPr id="15" name="모서리가 둥근 직사각형 14"/>
            <p:cNvSpPr/>
            <p:nvPr/>
          </p:nvSpPr>
          <p:spPr>
            <a:xfrm>
              <a:off x="10475587" y="216385"/>
              <a:ext cx="1202135" cy="6497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26" name="그룹 25"/>
            <p:cNvGrpSpPr/>
            <p:nvPr/>
          </p:nvGrpSpPr>
          <p:grpSpPr>
            <a:xfrm>
              <a:off x="10854283" y="184450"/>
              <a:ext cx="712088" cy="712088"/>
              <a:chOff x="5577567" y="1544633"/>
              <a:chExt cx="1733283" cy="1733283"/>
            </a:xfrm>
          </p:grpSpPr>
          <p:sp>
            <p:nvSpPr>
              <p:cNvPr id="27" name="타원 26"/>
              <p:cNvSpPr/>
              <p:nvPr/>
            </p:nvSpPr>
            <p:spPr>
              <a:xfrm>
                <a:off x="5577567" y="1544633"/>
                <a:ext cx="1733283" cy="1733283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76200">
                <a:solidFill>
                  <a:schemeClr val="bg1"/>
                </a:soli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타원 27"/>
              <p:cNvSpPr/>
              <p:nvPr/>
            </p:nvSpPr>
            <p:spPr>
              <a:xfrm>
                <a:off x="5774432" y="1741498"/>
                <a:ext cx="1339551" cy="1339551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905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타원 28"/>
              <p:cNvSpPr/>
              <p:nvPr/>
            </p:nvSpPr>
            <p:spPr>
              <a:xfrm>
                <a:off x="5984252" y="1950442"/>
                <a:ext cx="919909" cy="919909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타원 29"/>
              <p:cNvSpPr/>
              <p:nvPr/>
            </p:nvSpPr>
            <p:spPr>
              <a:xfrm>
                <a:off x="6214230" y="2181296"/>
                <a:ext cx="459954" cy="459954"/>
              </a:xfrm>
              <a:prstGeom prst="ellipse">
                <a:avLst/>
              </a:prstGeom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49" name="모서리가 둥근 직사각형 48"/>
            <p:cNvSpPr/>
            <p:nvPr/>
          </p:nvSpPr>
          <p:spPr>
            <a:xfrm>
              <a:off x="10627987" y="154475"/>
              <a:ext cx="298893" cy="7722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377989" y="2407780"/>
            <a:ext cx="2507706" cy="16030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3203900" y="2407780"/>
            <a:ext cx="2507706" cy="16030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6186803" y="2407780"/>
            <a:ext cx="2507706" cy="16030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9082330" y="2407780"/>
            <a:ext cx="2507706" cy="16030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701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92</Words>
  <Application>Microsoft Office PowerPoint</Application>
  <PresentationFormat>와이드스크린</PresentationFormat>
  <Paragraphs>26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Aharoni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이미지 텍스트</dc:creator>
  <cp:lastModifiedBy>Microsoft 계정</cp:lastModifiedBy>
  <cp:revision>72</cp:revision>
  <dcterms:created xsi:type="dcterms:W3CDTF">2017-05-12T06:14:44Z</dcterms:created>
  <dcterms:modified xsi:type="dcterms:W3CDTF">2024-05-27T07:55:33Z</dcterms:modified>
</cp:coreProperties>
</file>