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C9D3"/>
    <a:srgbClr val="5B9BD5"/>
    <a:srgbClr val="FFA164"/>
    <a:srgbClr val="FF5050"/>
    <a:srgbClr val="99374E"/>
    <a:srgbClr val="000101"/>
    <a:srgbClr val="4C5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69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88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62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04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80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90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45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239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7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20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40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C562-5E7C-42F9-9394-CE33ADB070C3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834C-30DE-4087-930A-BAD474A5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09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endCxn id="56" idx="4"/>
          </p:cNvCxnSpPr>
          <p:nvPr/>
        </p:nvCxnSpPr>
        <p:spPr>
          <a:xfrm>
            <a:off x="8706289" y="2285999"/>
            <a:ext cx="2307" cy="370092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그룹 3"/>
          <p:cNvGrpSpPr/>
          <p:nvPr/>
        </p:nvGrpSpPr>
        <p:grpSpPr>
          <a:xfrm>
            <a:off x="6061526" y="-6350"/>
            <a:ext cx="3663949" cy="2292349"/>
            <a:chOff x="6061526" y="-6350"/>
            <a:chExt cx="3663949" cy="2292349"/>
          </a:xfrm>
        </p:grpSpPr>
        <p:sp>
          <p:nvSpPr>
            <p:cNvPr id="26" name="자유형 25"/>
            <p:cNvSpPr/>
            <p:nvPr/>
          </p:nvSpPr>
          <p:spPr>
            <a:xfrm flipV="1">
              <a:off x="9250495" y="-6350"/>
              <a:ext cx="474980" cy="464409"/>
            </a:xfrm>
            <a:custGeom>
              <a:avLst/>
              <a:gdLst>
                <a:gd name="connsiteX0" fmla="*/ 415242 w 474980"/>
                <a:gd name="connsiteY0" fmla="*/ 464409 h 464409"/>
                <a:gd name="connsiteX1" fmla="*/ 466685 w 474980"/>
                <a:gd name="connsiteY1" fmla="*/ 464409 h 464409"/>
                <a:gd name="connsiteX2" fmla="*/ 463920 w 474980"/>
                <a:gd name="connsiteY2" fmla="*/ 458059 h 464409"/>
                <a:gd name="connsiteX3" fmla="*/ 474980 w 474980"/>
                <a:gd name="connsiteY3" fmla="*/ 458059 h 464409"/>
                <a:gd name="connsiteX4" fmla="*/ 462181 w 474980"/>
                <a:gd name="connsiteY4" fmla="*/ 454066 h 464409"/>
                <a:gd name="connsiteX5" fmla="*/ 264460 w 474980"/>
                <a:gd name="connsiteY5" fmla="*/ 0 h 464409"/>
                <a:gd name="connsiteX6" fmla="*/ 0 w 474980"/>
                <a:gd name="connsiteY6" fmla="*/ 458059 h 464409"/>
                <a:gd name="connsiteX7" fmla="*/ 395329 w 474980"/>
                <a:gd name="connsiteY7" fmla="*/ 458059 h 46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4980" h="464409">
                  <a:moveTo>
                    <a:pt x="415242" y="464409"/>
                  </a:moveTo>
                  <a:lnTo>
                    <a:pt x="466685" y="464409"/>
                  </a:lnTo>
                  <a:lnTo>
                    <a:pt x="463920" y="458059"/>
                  </a:lnTo>
                  <a:lnTo>
                    <a:pt x="474980" y="458059"/>
                  </a:lnTo>
                  <a:lnTo>
                    <a:pt x="462181" y="454066"/>
                  </a:lnTo>
                  <a:lnTo>
                    <a:pt x="264460" y="0"/>
                  </a:lnTo>
                  <a:lnTo>
                    <a:pt x="0" y="458059"/>
                  </a:lnTo>
                  <a:lnTo>
                    <a:pt x="395329" y="45805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6061526" y="0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7965376" y="1961863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6042476" y="291979"/>
            <a:ext cx="3171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8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2800" b="1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8544361" y="2991622"/>
            <a:ext cx="328471" cy="32846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8544360" y="3658331"/>
            <a:ext cx="328471" cy="32846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8544360" y="4325040"/>
            <a:ext cx="328471" cy="32846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8544360" y="4991749"/>
            <a:ext cx="328471" cy="32846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6" name="타원 55"/>
          <p:cNvSpPr/>
          <p:nvPr/>
        </p:nvSpPr>
        <p:spPr>
          <a:xfrm>
            <a:off x="8544360" y="5658460"/>
            <a:ext cx="328471" cy="32846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01226" y="2991622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3C </a:t>
            </a:r>
            <a:r>
              <a:rPr lang="en-US" altLang="ko-KR" sz="1100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201226" y="3670665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SWOT </a:t>
            </a:r>
            <a:r>
              <a:rPr lang="en-US" altLang="ko-KR" sz="1100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01226" y="4349708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4P </a:t>
            </a:r>
            <a:r>
              <a:rPr lang="en-US" altLang="ko-KR" sz="1100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Mix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01226" y="5028751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IMC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01226" y="5707793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Expected effect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cxnSp>
        <p:nvCxnSpPr>
          <p:cNvPr id="47" name="직선 연결선 46"/>
          <p:cNvCxnSpPr>
            <a:stCxn id="14" idx="5"/>
          </p:cNvCxnSpPr>
          <p:nvPr/>
        </p:nvCxnSpPr>
        <p:spPr>
          <a:xfrm flipH="1">
            <a:off x="4484912" y="1143000"/>
            <a:ext cx="1576614" cy="12954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1020533" y="2841179"/>
            <a:ext cx="3730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ko-KR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ㅇㅇ대학교 경영학과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20171234 </a:t>
            </a:r>
          </a:p>
          <a:p>
            <a:pPr lvl="0" algn="r"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홍길동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4265030" y="2229054"/>
            <a:ext cx="439763" cy="439763"/>
            <a:chOff x="4383803" y="3944581"/>
            <a:chExt cx="863816" cy="863816"/>
          </a:xfrm>
        </p:grpSpPr>
        <p:sp>
          <p:nvSpPr>
            <p:cNvPr id="64" name="타원 63"/>
            <p:cNvSpPr/>
            <p:nvPr/>
          </p:nvSpPr>
          <p:spPr>
            <a:xfrm>
              <a:off x="4383803" y="3944581"/>
              <a:ext cx="863816" cy="86381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65" name="Freeform 11"/>
            <p:cNvSpPr>
              <a:spLocks noEditPoints="1"/>
            </p:cNvSpPr>
            <p:nvPr/>
          </p:nvSpPr>
          <p:spPr bwMode="auto">
            <a:xfrm>
              <a:off x="4667916" y="4195034"/>
              <a:ext cx="295593" cy="362906"/>
            </a:xfrm>
            <a:custGeom>
              <a:avLst/>
              <a:gdLst>
                <a:gd name="T0" fmla="*/ 1930 w 2831"/>
                <a:gd name="T1" fmla="*/ 2787 h 3472"/>
                <a:gd name="T2" fmla="*/ 1791 w 2831"/>
                <a:gd name="T3" fmla="*/ 2855 h 3472"/>
                <a:gd name="T4" fmla="*/ 2114 w 2831"/>
                <a:gd name="T5" fmla="*/ 3172 h 3472"/>
                <a:gd name="T6" fmla="*/ 2628 w 2831"/>
                <a:gd name="T7" fmla="*/ 2656 h 3472"/>
                <a:gd name="T8" fmla="*/ 2538 w 2831"/>
                <a:gd name="T9" fmla="*/ 2529 h 3472"/>
                <a:gd name="T10" fmla="*/ 1440 w 2831"/>
                <a:gd name="T11" fmla="*/ 2529 h 3472"/>
                <a:gd name="T12" fmla="*/ 914 w 2831"/>
                <a:gd name="T13" fmla="*/ 2569 h 3472"/>
                <a:gd name="T14" fmla="*/ 928 w 2831"/>
                <a:gd name="T15" fmla="*/ 2433 h 3472"/>
                <a:gd name="T16" fmla="*/ 807 w 2831"/>
                <a:gd name="T17" fmla="*/ 2382 h 3472"/>
                <a:gd name="T18" fmla="*/ 439 w 2831"/>
                <a:gd name="T19" fmla="*/ 2514 h 3472"/>
                <a:gd name="T20" fmla="*/ 470 w 2831"/>
                <a:gd name="T21" fmla="*/ 2433 h 3472"/>
                <a:gd name="T22" fmla="*/ 2186 w 2831"/>
                <a:gd name="T23" fmla="*/ 2182 h 3472"/>
                <a:gd name="T24" fmla="*/ 2642 w 2831"/>
                <a:gd name="T25" fmla="*/ 2371 h 3472"/>
                <a:gd name="T26" fmla="*/ 2831 w 2831"/>
                <a:gd name="T27" fmla="*/ 2827 h 3472"/>
                <a:gd name="T28" fmla="*/ 2642 w 2831"/>
                <a:gd name="T29" fmla="*/ 3283 h 3472"/>
                <a:gd name="T30" fmla="*/ 2186 w 2831"/>
                <a:gd name="T31" fmla="*/ 3472 h 3472"/>
                <a:gd name="T32" fmla="*/ 1729 w 2831"/>
                <a:gd name="T33" fmla="*/ 3283 h 3472"/>
                <a:gd name="T34" fmla="*/ 1540 w 2831"/>
                <a:gd name="T35" fmla="*/ 2827 h 3472"/>
                <a:gd name="T36" fmla="*/ 1729 w 2831"/>
                <a:gd name="T37" fmla="*/ 2371 h 3472"/>
                <a:gd name="T38" fmla="*/ 2186 w 2831"/>
                <a:gd name="T39" fmla="*/ 2182 h 3472"/>
                <a:gd name="T40" fmla="*/ 1540 w 2831"/>
                <a:gd name="T41" fmla="*/ 2083 h 3472"/>
                <a:gd name="T42" fmla="*/ 914 w 2831"/>
                <a:gd name="T43" fmla="*/ 2123 h 3472"/>
                <a:gd name="T44" fmla="*/ 928 w 2831"/>
                <a:gd name="T45" fmla="*/ 1986 h 3472"/>
                <a:gd name="T46" fmla="*/ 807 w 2831"/>
                <a:gd name="T47" fmla="*/ 1957 h 3472"/>
                <a:gd name="T48" fmla="*/ 439 w 2831"/>
                <a:gd name="T49" fmla="*/ 2088 h 3472"/>
                <a:gd name="T50" fmla="*/ 470 w 2831"/>
                <a:gd name="T51" fmla="*/ 2007 h 3472"/>
                <a:gd name="T52" fmla="*/ 944 w 2831"/>
                <a:gd name="T53" fmla="*/ 1588 h 3472"/>
                <a:gd name="T54" fmla="*/ 1786 w 2831"/>
                <a:gd name="T55" fmla="*/ 1702 h 3472"/>
                <a:gd name="T56" fmla="*/ 904 w 2831"/>
                <a:gd name="T57" fmla="*/ 1716 h 3472"/>
                <a:gd name="T58" fmla="*/ 944 w 2831"/>
                <a:gd name="T59" fmla="*/ 1588 h 3472"/>
                <a:gd name="T60" fmla="*/ 800 w 2831"/>
                <a:gd name="T61" fmla="*/ 1548 h 3472"/>
                <a:gd name="T62" fmla="*/ 430 w 2831"/>
                <a:gd name="T63" fmla="*/ 1656 h 3472"/>
                <a:gd name="T64" fmla="*/ 484 w 2831"/>
                <a:gd name="T65" fmla="*/ 1589 h 3472"/>
                <a:gd name="T66" fmla="*/ 1738 w 2831"/>
                <a:gd name="T67" fmla="*/ 1140 h 3472"/>
                <a:gd name="T68" fmla="*/ 1778 w 2831"/>
                <a:gd name="T69" fmla="*/ 1269 h 3472"/>
                <a:gd name="T70" fmla="*/ 896 w 2831"/>
                <a:gd name="T71" fmla="*/ 1255 h 3472"/>
                <a:gd name="T72" fmla="*/ 769 w 2831"/>
                <a:gd name="T73" fmla="*/ 1030 h 3472"/>
                <a:gd name="T74" fmla="*/ 616 w 2831"/>
                <a:gd name="T75" fmla="*/ 1312 h 3472"/>
                <a:gd name="T76" fmla="*/ 423 w 2831"/>
                <a:gd name="T77" fmla="*/ 1202 h 3472"/>
                <a:gd name="T78" fmla="*/ 496 w 2831"/>
                <a:gd name="T79" fmla="*/ 1154 h 3472"/>
                <a:gd name="T80" fmla="*/ 548 w 2831"/>
                <a:gd name="T81" fmla="*/ 372 h 3472"/>
                <a:gd name="T82" fmla="*/ 681 w 2831"/>
                <a:gd name="T83" fmla="*/ 618 h 3472"/>
                <a:gd name="T84" fmla="*/ 1588 w 2831"/>
                <a:gd name="T85" fmla="*/ 597 h 3472"/>
                <a:gd name="T86" fmla="*/ 1683 w 2831"/>
                <a:gd name="T87" fmla="*/ 347 h 3472"/>
                <a:gd name="T88" fmla="*/ 2201 w 2831"/>
                <a:gd name="T89" fmla="*/ 438 h 3472"/>
                <a:gd name="T90" fmla="*/ 2118 w 2831"/>
                <a:gd name="T91" fmla="*/ 2037 h 3472"/>
                <a:gd name="T92" fmla="*/ 1412 w 2831"/>
                <a:gd name="T93" fmla="*/ 3005 h 3472"/>
                <a:gd name="T94" fmla="*/ 47 w 2831"/>
                <a:gd name="T95" fmla="*/ 3054 h 3472"/>
                <a:gd name="T96" fmla="*/ 21 w 2831"/>
                <a:gd name="T97" fmla="*/ 455 h 3472"/>
                <a:gd name="T98" fmla="*/ 1118 w 2831"/>
                <a:gd name="T99" fmla="*/ 99 h 3472"/>
                <a:gd name="T100" fmla="*/ 1053 w 2831"/>
                <a:gd name="T101" fmla="*/ 211 h 3472"/>
                <a:gd name="T102" fmla="*/ 1182 w 2831"/>
                <a:gd name="T103" fmla="*/ 211 h 3472"/>
                <a:gd name="T104" fmla="*/ 1118 w 2831"/>
                <a:gd name="T105" fmla="*/ 99 h 3472"/>
                <a:gd name="T106" fmla="*/ 1268 w 2831"/>
                <a:gd name="T107" fmla="*/ 85 h 3472"/>
                <a:gd name="T108" fmla="*/ 1328 w 2831"/>
                <a:gd name="T109" fmla="*/ 238 h 3472"/>
                <a:gd name="T110" fmla="*/ 1564 w 2831"/>
                <a:gd name="T111" fmla="*/ 312 h 3472"/>
                <a:gd name="T112" fmla="*/ 1547 w 2831"/>
                <a:gd name="T113" fmla="*/ 503 h 3472"/>
                <a:gd name="T114" fmla="*/ 711 w 2831"/>
                <a:gd name="T115" fmla="*/ 521 h 3472"/>
                <a:gd name="T116" fmla="*/ 657 w 2831"/>
                <a:gd name="T117" fmla="*/ 338 h 3472"/>
                <a:gd name="T118" fmla="*/ 889 w 2831"/>
                <a:gd name="T119" fmla="*/ 245 h 3472"/>
                <a:gd name="T120" fmla="*/ 954 w 2831"/>
                <a:gd name="T121" fmla="*/ 112 h 3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1" h="3472">
                  <a:moveTo>
                    <a:pt x="2538" y="2529"/>
                  </a:moveTo>
                  <a:lnTo>
                    <a:pt x="2517" y="2531"/>
                  </a:lnTo>
                  <a:lnTo>
                    <a:pt x="2496" y="2537"/>
                  </a:lnTo>
                  <a:lnTo>
                    <a:pt x="2476" y="2547"/>
                  </a:lnTo>
                  <a:lnTo>
                    <a:pt x="2459" y="2563"/>
                  </a:lnTo>
                  <a:lnTo>
                    <a:pt x="2124" y="2939"/>
                  </a:lnTo>
                  <a:lnTo>
                    <a:pt x="1950" y="2800"/>
                  </a:lnTo>
                  <a:lnTo>
                    <a:pt x="1930" y="2787"/>
                  </a:lnTo>
                  <a:lnTo>
                    <a:pt x="1909" y="2780"/>
                  </a:lnTo>
                  <a:lnTo>
                    <a:pt x="1888" y="2778"/>
                  </a:lnTo>
                  <a:lnTo>
                    <a:pt x="1866" y="2780"/>
                  </a:lnTo>
                  <a:lnTo>
                    <a:pt x="1845" y="2787"/>
                  </a:lnTo>
                  <a:lnTo>
                    <a:pt x="1826" y="2799"/>
                  </a:lnTo>
                  <a:lnTo>
                    <a:pt x="1810" y="2814"/>
                  </a:lnTo>
                  <a:lnTo>
                    <a:pt x="1797" y="2834"/>
                  </a:lnTo>
                  <a:lnTo>
                    <a:pt x="1791" y="2855"/>
                  </a:lnTo>
                  <a:lnTo>
                    <a:pt x="1788" y="2876"/>
                  </a:lnTo>
                  <a:lnTo>
                    <a:pt x="1791" y="2899"/>
                  </a:lnTo>
                  <a:lnTo>
                    <a:pt x="1797" y="2920"/>
                  </a:lnTo>
                  <a:lnTo>
                    <a:pt x="1809" y="2938"/>
                  </a:lnTo>
                  <a:lnTo>
                    <a:pt x="1826" y="2954"/>
                  </a:lnTo>
                  <a:lnTo>
                    <a:pt x="2073" y="3152"/>
                  </a:lnTo>
                  <a:lnTo>
                    <a:pt x="2093" y="3165"/>
                  </a:lnTo>
                  <a:lnTo>
                    <a:pt x="2114" y="3172"/>
                  </a:lnTo>
                  <a:lnTo>
                    <a:pt x="2135" y="3174"/>
                  </a:lnTo>
                  <a:lnTo>
                    <a:pt x="2156" y="3172"/>
                  </a:lnTo>
                  <a:lnTo>
                    <a:pt x="2175" y="3166"/>
                  </a:lnTo>
                  <a:lnTo>
                    <a:pt x="2194" y="3155"/>
                  </a:lnTo>
                  <a:lnTo>
                    <a:pt x="2210" y="3142"/>
                  </a:lnTo>
                  <a:lnTo>
                    <a:pt x="2607" y="2694"/>
                  </a:lnTo>
                  <a:lnTo>
                    <a:pt x="2620" y="2676"/>
                  </a:lnTo>
                  <a:lnTo>
                    <a:pt x="2628" y="2656"/>
                  </a:lnTo>
                  <a:lnTo>
                    <a:pt x="2633" y="2633"/>
                  </a:lnTo>
                  <a:lnTo>
                    <a:pt x="2631" y="2612"/>
                  </a:lnTo>
                  <a:lnTo>
                    <a:pt x="2625" y="2591"/>
                  </a:lnTo>
                  <a:lnTo>
                    <a:pt x="2615" y="2571"/>
                  </a:lnTo>
                  <a:lnTo>
                    <a:pt x="2599" y="2555"/>
                  </a:lnTo>
                  <a:lnTo>
                    <a:pt x="2580" y="2542"/>
                  </a:lnTo>
                  <a:lnTo>
                    <a:pt x="2560" y="2534"/>
                  </a:lnTo>
                  <a:lnTo>
                    <a:pt x="2538" y="2529"/>
                  </a:lnTo>
                  <a:close/>
                  <a:moveTo>
                    <a:pt x="944" y="2430"/>
                  </a:moveTo>
                  <a:lnTo>
                    <a:pt x="1391" y="2430"/>
                  </a:lnTo>
                  <a:lnTo>
                    <a:pt x="1406" y="2433"/>
                  </a:lnTo>
                  <a:lnTo>
                    <a:pt x="1420" y="2440"/>
                  </a:lnTo>
                  <a:lnTo>
                    <a:pt x="1431" y="2450"/>
                  </a:lnTo>
                  <a:lnTo>
                    <a:pt x="1438" y="2464"/>
                  </a:lnTo>
                  <a:lnTo>
                    <a:pt x="1440" y="2480"/>
                  </a:lnTo>
                  <a:lnTo>
                    <a:pt x="1440" y="2529"/>
                  </a:lnTo>
                  <a:lnTo>
                    <a:pt x="1438" y="2545"/>
                  </a:lnTo>
                  <a:lnTo>
                    <a:pt x="1431" y="2559"/>
                  </a:lnTo>
                  <a:lnTo>
                    <a:pt x="1420" y="2569"/>
                  </a:lnTo>
                  <a:lnTo>
                    <a:pt x="1406" y="2577"/>
                  </a:lnTo>
                  <a:lnTo>
                    <a:pt x="1391" y="2579"/>
                  </a:lnTo>
                  <a:lnTo>
                    <a:pt x="944" y="2579"/>
                  </a:lnTo>
                  <a:lnTo>
                    <a:pt x="928" y="2577"/>
                  </a:lnTo>
                  <a:lnTo>
                    <a:pt x="914" y="2569"/>
                  </a:lnTo>
                  <a:lnTo>
                    <a:pt x="904" y="2559"/>
                  </a:lnTo>
                  <a:lnTo>
                    <a:pt x="896" y="2545"/>
                  </a:lnTo>
                  <a:lnTo>
                    <a:pt x="894" y="2529"/>
                  </a:lnTo>
                  <a:lnTo>
                    <a:pt x="894" y="2480"/>
                  </a:lnTo>
                  <a:lnTo>
                    <a:pt x="896" y="2464"/>
                  </a:lnTo>
                  <a:lnTo>
                    <a:pt x="904" y="2450"/>
                  </a:lnTo>
                  <a:lnTo>
                    <a:pt x="914" y="2440"/>
                  </a:lnTo>
                  <a:lnTo>
                    <a:pt x="928" y="2433"/>
                  </a:lnTo>
                  <a:lnTo>
                    <a:pt x="944" y="2430"/>
                  </a:lnTo>
                  <a:close/>
                  <a:moveTo>
                    <a:pt x="769" y="2319"/>
                  </a:moveTo>
                  <a:lnTo>
                    <a:pt x="783" y="2322"/>
                  </a:lnTo>
                  <a:lnTo>
                    <a:pt x="795" y="2330"/>
                  </a:lnTo>
                  <a:lnTo>
                    <a:pt x="805" y="2341"/>
                  </a:lnTo>
                  <a:lnTo>
                    <a:pt x="810" y="2355"/>
                  </a:lnTo>
                  <a:lnTo>
                    <a:pt x="810" y="2368"/>
                  </a:lnTo>
                  <a:lnTo>
                    <a:pt x="807" y="2382"/>
                  </a:lnTo>
                  <a:lnTo>
                    <a:pt x="800" y="2395"/>
                  </a:lnTo>
                  <a:lnTo>
                    <a:pt x="616" y="2600"/>
                  </a:lnTo>
                  <a:lnTo>
                    <a:pt x="606" y="2608"/>
                  </a:lnTo>
                  <a:lnTo>
                    <a:pt x="594" y="2613"/>
                  </a:lnTo>
                  <a:lnTo>
                    <a:pt x="581" y="2616"/>
                  </a:lnTo>
                  <a:lnTo>
                    <a:pt x="567" y="2612"/>
                  </a:lnTo>
                  <a:lnTo>
                    <a:pt x="553" y="2605"/>
                  </a:lnTo>
                  <a:lnTo>
                    <a:pt x="439" y="2514"/>
                  </a:lnTo>
                  <a:lnTo>
                    <a:pt x="430" y="2503"/>
                  </a:lnTo>
                  <a:lnTo>
                    <a:pt x="423" y="2490"/>
                  </a:lnTo>
                  <a:lnTo>
                    <a:pt x="422" y="2477"/>
                  </a:lnTo>
                  <a:lnTo>
                    <a:pt x="425" y="2463"/>
                  </a:lnTo>
                  <a:lnTo>
                    <a:pt x="432" y="2449"/>
                  </a:lnTo>
                  <a:lnTo>
                    <a:pt x="442" y="2440"/>
                  </a:lnTo>
                  <a:lnTo>
                    <a:pt x="456" y="2435"/>
                  </a:lnTo>
                  <a:lnTo>
                    <a:pt x="470" y="2433"/>
                  </a:lnTo>
                  <a:lnTo>
                    <a:pt x="484" y="2436"/>
                  </a:lnTo>
                  <a:lnTo>
                    <a:pt x="496" y="2443"/>
                  </a:lnTo>
                  <a:lnTo>
                    <a:pt x="576" y="2507"/>
                  </a:lnTo>
                  <a:lnTo>
                    <a:pt x="731" y="2334"/>
                  </a:lnTo>
                  <a:lnTo>
                    <a:pt x="742" y="2324"/>
                  </a:lnTo>
                  <a:lnTo>
                    <a:pt x="755" y="2320"/>
                  </a:lnTo>
                  <a:lnTo>
                    <a:pt x="769" y="2319"/>
                  </a:lnTo>
                  <a:close/>
                  <a:moveTo>
                    <a:pt x="2186" y="2182"/>
                  </a:moveTo>
                  <a:lnTo>
                    <a:pt x="2251" y="2185"/>
                  </a:lnTo>
                  <a:lnTo>
                    <a:pt x="2316" y="2196"/>
                  </a:lnTo>
                  <a:lnTo>
                    <a:pt x="2378" y="2212"/>
                  </a:lnTo>
                  <a:lnTo>
                    <a:pt x="2437" y="2233"/>
                  </a:lnTo>
                  <a:lnTo>
                    <a:pt x="2494" y="2260"/>
                  </a:lnTo>
                  <a:lnTo>
                    <a:pt x="2546" y="2293"/>
                  </a:lnTo>
                  <a:lnTo>
                    <a:pt x="2596" y="2329"/>
                  </a:lnTo>
                  <a:lnTo>
                    <a:pt x="2642" y="2371"/>
                  </a:lnTo>
                  <a:lnTo>
                    <a:pt x="2683" y="2417"/>
                  </a:lnTo>
                  <a:lnTo>
                    <a:pt x="2721" y="2466"/>
                  </a:lnTo>
                  <a:lnTo>
                    <a:pt x="2753" y="2520"/>
                  </a:lnTo>
                  <a:lnTo>
                    <a:pt x="2780" y="2577"/>
                  </a:lnTo>
                  <a:lnTo>
                    <a:pt x="2802" y="2636"/>
                  </a:lnTo>
                  <a:lnTo>
                    <a:pt x="2818" y="2698"/>
                  </a:lnTo>
                  <a:lnTo>
                    <a:pt x="2828" y="2761"/>
                  </a:lnTo>
                  <a:lnTo>
                    <a:pt x="2831" y="2827"/>
                  </a:lnTo>
                  <a:lnTo>
                    <a:pt x="2828" y="2893"/>
                  </a:lnTo>
                  <a:lnTo>
                    <a:pt x="2818" y="2958"/>
                  </a:lnTo>
                  <a:lnTo>
                    <a:pt x="2802" y="3019"/>
                  </a:lnTo>
                  <a:lnTo>
                    <a:pt x="2780" y="3079"/>
                  </a:lnTo>
                  <a:lnTo>
                    <a:pt x="2753" y="3134"/>
                  </a:lnTo>
                  <a:lnTo>
                    <a:pt x="2721" y="3188"/>
                  </a:lnTo>
                  <a:lnTo>
                    <a:pt x="2683" y="3237"/>
                  </a:lnTo>
                  <a:lnTo>
                    <a:pt x="2642" y="3283"/>
                  </a:lnTo>
                  <a:lnTo>
                    <a:pt x="2596" y="3325"/>
                  </a:lnTo>
                  <a:lnTo>
                    <a:pt x="2546" y="3362"/>
                  </a:lnTo>
                  <a:lnTo>
                    <a:pt x="2494" y="3394"/>
                  </a:lnTo>
                  <a:lnTo>
                    <a:pt x="2437" y="3421"/>
                  </a:lnTo>
                  <a:lnTo>
                    <a:pt x="2378" y="3443"/>
                  </a:lnTo>
                  <a:lnTo>
                    <a:pt x="2316" y="3459"/>
                  </a:lnTo>
                  <a:lnTo>
                    <a:pt x="2251" y="3469"/>
                  </a:lnTo>
                  <a:lnTo>
                    <a:pt x="2186" y="3472"/>
                  </a:lnTo>
                  <a:lnTo>
                    <a:pt x="2120" y="3469"/>
                  </a:lnTo>
                  <a:lnTo>
                    <a:pt x="2055" y="3459"/>
                  </a:lnTo>
                  <a:lnTo>
                    <a:pt x="1993" y="3443"/>
                  </a:lnTo>
                  <a:lnTo>
                    <a:pt x="1934" y="3421"/>
                  </a:lnTo>
                  <a:lnTo>
                    <a:pt x="1877" y="3394"/>
                  </a:lnTo>
                  <a:lnTo>
                    <a:pt x="1825" y="3362"/>
                  </a:lnTo>
                  <a:lnTo>
                    <a:pt x="1775" y="3325"/>
                  </a:lnTo>
                  <a:lnTo>
                    <a:pt x="1729" y="3283"/>
                  </a:lnTo>
                  <a:lnTo>
                    <a:pt x="1688" y="3237"/>
                  </a:lnTo>
                  <a:lnTo>
                    <a:pt x="1650" y="3188"/>
                  </a:lnTo>
                  <a:lnTo>
                    <a:pt x="1618" y="3134"/>
                  </a:lnTo>
                  <a:lnTo>
                    <a:pt x="1591" y="3079"/>
                  </a:lnTo>
                  <a:lnTo>
                    <a:pt x="1569" y="3019"/>
                  </a:lnTo>
                  <a:lnTo>
                    <a:pt x="1553" y="2958"/>
                  </a:lnTo>
                  <a:lnTo>
                    <a:pt x="1543" y="2893"/>
                  </a:lnTo>
                  <a:lnTo>
                    <a:pt x="1540" y="2827"/>
                  </a:lnTo>
                  <a:lnTo>
                    <a:pt x="1543" y="2761"/>
                  </a:lnTo>
                  <a:lnTo>
                    <a:pt x="1553" y="2698"/>
                  </a:lnTo>
                  <a:lnTo>
                    <a:pt x="1569" y="2636"/>
                  </a:lnTo>
                  <a:lnTo>
                    <a:pt x="1591" y="2577"/>
                  </a:lnTo>
                  <a:lnTo>
                    <a:pt x="1618" y="2520"/>
                  </a:lnTo>
                  <a:lnTo>
                    <a:pt x="1650" y="2466"/>
                  </a:lnTo>
                  <a:lnTo>
                    <a:pt x="1688" y="2417"/>
                  </a:lnTo>
                  <a:lnTo>
                    <a:pt x="1729" y="2371"/>
                  </a:lnTo>
                  <a:lnTo>
                    <a:pt x="1775" y="2329"/>
                  </a:lnTo>
                  <a:lnTo>
                    <a:pt x="1825" y="2293"/>
                  </a:lnTo>
                  <a:lnTo>
                    <a:pt x="1877" y="2260"/>
                  </a:lnTo>
                  <a:lnTo>
                    <a:pt x="1934" y="2233"/>
                  </a:lnTo>
                  <a:lnTo>
                    <a:pt x="1993" y="2212"/>
                  </a:lnTo>
                  <a:lnTo>
                    <a:pt x="2055" y="2196"/>
                  </a:lnTo>
                  <a:lnTo>
                    <a:pt x="2120" y="2185"/>
                  </a:lnTo>
                  <a:lnTo>
                    <a:pt x="2186" y="2182"/>
                  </a:lnTo>
                  <a:close/>
                  <a:moveTo>
                    <a:pt x="944" y="1984"/>
                  </a:moveTo>
                  <a:lnTo>
                    <a:pt x="1491" y="1984"/>
                  </a:lnTo>
                  <a:lnTo>
                    <a:pt x="1505" y="1986"/>
                  </a:lnTo>
                  <a:lnTo>
                    <a:pt x="1519" y="1994"/>
                  </a:lnTo>
                  <a:lnTo>
                    <a:pt x="1531" y="2004"/>
                  </a:lnTo>
                  <a:lnTo>
                    <a:pt x="1537" y="2018"/>
                  </a:lnTo>
                  <a:lnTo>
                    <a:pt x="1540" y="2034"/>
                  </a:lnTo>
                  <a:lnTo>
                    <a:pt x="1540" y="2083"/>
                  </a:lnTo>
                  <a:lnTo>
                    <a:pt x="1537" y="2099"/>
                  </a:lnTo>
                  <a:lnTo>
                    <a:pt x="1531" y="2113"/>
                  </a:lnTo>
                  <a:lnTo>
                    <a:pt x="1519" y="2123"/>
                  </a:lnTo>
                  <a:lnTo>
                    <a:pt x="1505" y="2131"/>
                  </a:lnTo>
                  <a:lnTo>
                    <a:pt x="1491" y="2133"/>
                  </a:lnTo>
                  <a:lnTo>
                    <a:pt x="944" y="2133"/>
                  </a:lnTo>
                  <a:lnTo>
                    <a:pt x="928" y="2131"/>
                  </a:lnTo>
                  <a:lnTo>
                    <a:pt x="914" y="2123"/>
                  </a:lnTo>
                  <a:lnTo>
                    <a:pt x="904" y="2113"/>
                  </a:lnTo>
                  <a:lnTo>
                    <a:pt x="896" y="2099"/>
                  </a:lnTo>
                  <a:lnTo>
                    <a:pt x="894" y="2083"/>
                  </a:lnTo>
                  <a:lnTo>
                    <a:pt x="894" y="2034"/>
                  </a:lnTo>
                  <a:lnTo>
                    <a:pt x="896" y="2018"/>
                  </a:lnTo>
                  <a:lnTo>
                    <a:pt x="904" y="2004"/>
                  </a:lnTo>
                  <a:lnTo>
                    <a:pt x="914" y="1994"/>
                  </a:lnTo>
                  <a:lnTo>
                    <a:pt x="928" y="1986"/>
                  </a:lnTo>
                  <a:lnTo>
                    <a:pt x="944" y="1984"/>
                  </a:lnTo>
                  <a:close/>
                  <a:moveTo>
                    <a:pt x="769" y="1894"/>
                  </a:moveTo>
                  <a:lnTo>
                    <a:pt x="783" y="1897"/>
                  </a:lnTo>
                  <a:lnTo>
                    <a:pt x="795" y="1905"/>
                  </a:lnTo>
                  <a:lnTo>
                    <a:pt x="805" y="1916"/>
                  </a:lnTo>
                  <a:lnTo>
                    <a:pt x="810" y="1930"/>
                  </a:lnTo>
                  <a:lnTo>
                    <a:pt x="810" y="1943"/>
                  </a:lnTo>
                  <a:lnTo>
                    <a:pt x="807" y="1957"/>
                  </a:lnTo>
                  <a:lnTo>
                    <a:pt x="800" y="1970"/>
                  </a:lnTo>
                  <a:lnTo>
                    <a:pt x="616" y="2175"/>
                  </a:lnTo>
                  <a:lnTo>
                    <a:pt x="606" y="2183"/>
                  </a:lnTo>
                  <a:lnTo>
                    <a:pt x="594" y="2188"/>
                  </a:lnTo>
                  <a:lnTo>
                    <a:pt x="581" y="2191"/>
                  </a:lnTo>
                  <a:lnTo>
                    <a:pt x="567" y="2187"/>
                  </a:lnTo>
                  <a:lnTo>
                    <a:pt x="553" y="2180"/>
                  </a:lnTo>
                  <a:lnTo>
                    <a:pt x="439" y="2088"/>
                  </a:lnTo>
                  <a:lnTo>
                    <a:pt x="430" y="2078"/>
                  </a:lnTo>
                  <a:lnTo>
                    <a:pt x="423" y="2065"/>
                  </a:lnTo>
                  <a:lnTo>
                    <a:pt x="422" y="2052"/>
                  </a:lnTo>
                  <a:lnTo>
                    <a:pt x="425" y="2038"/>
                  </a:lnTo>
                  <a:lnTo>
                    <a:pt x="432" y="2024"/>
                  </a:lnTo>
                  <a:lnTo>
                    <a:pt x="442" y="2015"/>
                  </a:lnTo>
                  <a:lnTo>
                    <a:pt x="456" y="2010"/>
                  </a:lnTo>
                  <a:lnTo>
                    <a:pt x="470" y="2007"/>
                  </a:lnTo>
                  <a:lnTo>
                    <a:pt x="484" y="2011"/>
                  </a:lnTo>
                  <a:lnTo>
                    <a:pt x="496" y="2018"/>
                  </a:lnTo>
                  <a:lnTo>
                    <a:pt x="576" y="2082"/>
                  </a:lnTo>
                  <a:lnTo>
                    <a:pt x="731" y="1909"/>
                  </a:lnTo>
                  <a:lnTo>
                    <a:pt x="742" y="1899"/>
                  </a:lnTo>
                  <a:lnTo>
                    <a:pt x="755" y="1895"/>
                  </a:lnTo>
                  <a:lnTo>
                    <a:pt x="769" y="1894"/>
                  </a:lnTo>
                  <a:close/>
                  <a:moveTo>
                    <a:pt x="944" y="1588"/>
                  </a:moveTo>
                  <a:lnTo>
                    <a:pt x="1738" y="1588"/>
                  </a:lnTo>
                  <a:lnTo>
                    <a:pt x="1754" y="1590"/>
                  </a:lnTo>
                  <a:lnTo>
                    <a:pt x="1768" y="1597"/>
                  </a:lnTo>
                  <a:lnTo>
                    <a:pt x="1778" y="1608"/>
                  </a:lnTo>
                  <a:lnTo>
                    <a:pt x="1786" y="1621"/>
                  </a:lnTo>
                  <a:lnTo>
                    <a:pt x="1788" y="1637"/>
                  </a:lnTo>
                  <a:lnTo>
                    <a:pt x="1788" y="1687"/>
                  </a:lnTo>
                  <a:lnTo>
                    <a:pt x="1786" y="1702"/>
                  </a:lnTo>
                  <a:lnTo>
                    <a:pt x="1778" y="1716"/>
                  </a:lnTo>
                  <a:lnTo>
                    <a:pt x="1768" y="1727"/>
                  </a:lnTo>
                  <a:lnTo>
                    <a:pt x="1754" y="1734"/>
                  </a:lnTo>
                  <a:lnTo>
                    <a:pt x="1738" y="1736"/>
                  </a:lnTo>
                  <a:lnTo>
                    <a:pt x="944" y="1736"/>
                  </a:lnTo>
                  <a:lnTo>
                    <a:pt x="928" y="1734"/>
                  </a:lnTo>
                  <a:lnTo>
                    <a:pt x="914" y="1727"/>
                  </a:lnTo>
                  <a:lnTo>
                    <a:pt x="904" y="1716"/>
                  </a:lnTo>
                  <a:lnTo>
                    <a:pt x="896" y="1702"/>
                  </a:lnTo>
                  <a:lnTo>
                    <a:pt x="894" y="1687"/>
                  </a:lnTo>
                  <a:lnTo>
                    <a:pt x="894" y="1637"/>
                  </a:lnTo>
                  <a:lnTo>
                    <a:pt x="896" y="1621"/>
                  </a:lnTo>
                  <a:lnTo>
                    <a:pt x="904" y="1608"/>
                  </a:lnTo>
                  <a:lnTo>
                    <a:pt x="914" y="1597"/>
                  </a:lnTo>
                  <a:lnTo>
                    <a:pt x="928" y="1590"/>
                  </a:lnTo>
                  <a:lnTo>
                    <a:pt x="944" y="1588"/>
                  </a:lnTo>
                  <a:close/>
                  <a:moveTo>
                    <a:pt x="769" y="1472"/>
                  </a:moveTo>
                  <a:lnTo>
                    <a:pt x="783" y="1475"/>
                  </a:lnTo>
                  <a:lnTo>
                    <a:pt x="795" y="1483"/>
                  </a:lnTo>
                  <a:lnTo>
                    <a:pt x="805" y="1494"/>
                  </a:lnTo>
                  <a:lnTo>
                    <a:pt x="810" y="1508"/>
                  </a:lnTo>
                  <a:lnTo>
                    <a:pt x="810" y="1521"/>
                  </a:lnTo>
                  <a:lnTo>
                    <a:pt x="807" y="1535"/>
                  </a:lnTo>
                  <a:lnTo>
                    <a:pt x="800" y="1548"/>
                  </a:lnTo>
                  <a:lnTo>
                    <a:pt x="616" y="1753"/>
                  </a:lnTo>
                  <a:lnTo>
                    <a:pt x="606" y="1761"/>
                  </a:lnTo>
                  <a:lnTo>
                    <a:pt x="594" y="1767"/>
                  </a:lnTo>
                  <a:lnTo>
                    <a:pt x="581" y="1769"/>
                  </a:lnTo>
                  <a:lnTo>
                    <a:pt x="567" y="1765"/>
                  </a:lnTo>
                  <a:lnTo>
                    <a:pt x="553" y="1758"/>
                  </a:lnTo>
                  <a:lnTo>
                    <a:pt x="439" y="1667"/>
                  </a:lnTo>
                  <a:lnTo>
                    <a:pt x="430" y="1656"/>
                  </a:lnTo>
                  <a:lnTo>
                    <a:pt x="423" y="1643"/>
                  </a:lnTo>
                  <a:lnTo>
                    <a:pt x="422" y="1630"/>
                  </a:lnTo>
                  <a:lnTo>
                    <a:pt x="425" y="1615"/>
                  </a:lnTo>
                  <a:lnTo>
                    <a:pt x="432" y="1602"/>
                  </a:lnTo>
                  <a:lnTo>
                    <a:pt x="442" y="1593"/>
                  </a:lnTo>
                  <a:lnTo>
                    <a:pt x="456" y="1588"/>
                  </a:lnTo>
                  <a:lnTo>
                    <a:pt x="470" y="1586"/>
                  </a:lnTo>
                  <a:lnTo>
                    <a:pt x="484" y="1589"/>
                  </a:lnTo>
                  <a:lnTo>
                    <a:pt x="496" y="1596"/>
                  </a:lnTo>
                  <a:lnTo>
                    <a:pt x="576" y="1660"/>
                  </a:lnTo>
                  <a:lnTo>
                    <a:pt x="731" y="1487"/>
                  </a:lnTo>
                  <a:lnTo>
                    <a:pt x="742" y="1477"/>
                  </a:lnTo>
                  <a:lnTo>
                    <a:pt x="755" y="1473"/>
                  </a:lnTo>
                  <a:lnTo>
                    <a:pt x="769" y="1472"/>
                  </a:lnTo>
                  <a:close/>
                  <a:moveTo>
                    <a:pt x="944" y="1140"/>
                  </a:moveTo>
                  <a:lnTo>
                    <a:pt x="1738" y="1140"/>
                  </a:lnTo>
                  <a:lnTo>
                    <a:pt x="1754" y="1144"/>
                  </a:lnTo>
                  <a:lnTo>
                    <a:pt x="1768" y="1150"/>
                  </a:lnTo>
                  <a:lnTo>
                    <a:pt x="1778" y="1162"/>
                  </a:lnTo>
                  <a:lnTo>
                    <a:pt x="1786" y="1175"/>
                  </a:lnTo>
                  <a:lnTo>
                    <a:pt x="1788" y="1190"/>
                  </a:lnTo>
                  <a:lnTo>
                    <a:pt x="1788" y="1240"/>
                  </a:lnTo>
                  <a:lnTo>
                    <a:pt x="1786" y="1255"/>
                  </a:lnTo>
                  <a:lnTo>
                    <a:pt x="1778" y="1269"/>
                  </a:lnTo>
                  <a:lnTo>
                    <a:pt x="1768" y="1280"/>
                  </a:lnTo>
                  <a:lnTo>
                    <a:pt x="1754" y="1287"/>
                  </a:lnTo>
                  <a:lnTo>
                    <a:pt x="1738" y="1290"/>
                  </a:lnTo>
                  <a:lnTo>
                    <a:pt x="944" y="1290"/>
                  </a:lnTo>
                  <a:lnTo>
                    <a:pt x="928" y="1287"/>
                  </a:lnTo>
                  <a:lnTo>
                    <a:pt x="914" y="1280"/>
                  </a:lnTo>
                  <a:lnTo>
                    <a:pt x="904" y="1269"/>
                  </a:lnTo>
                  <a:lnTo>
                    <a:pt x="896" y="1255"/>
                  </a:lnTo>
                  <a:lnTo>
                    <a:pt x="894" y="1240"/>
                  </a:lnTo>
                  <a:lnTo>
                    <a:pt x="894" y="1190"/>
                  </a:lnTo>
                  <a:lnTo>
                    <a:pt x="896" y="1175"/>
                  </a:lnTo>
                  <a:lnTo>
                    <a:pt x="904" y="1162"/>
                  </a:lnTo>
                  <a:lnTo>
                    <a:pt x="914" y="1150"/>
                  </a:lnTo>
                  <a:lnTo>
                    <a:pt x="928" y="1144"/>
                  </a:lnTo>
                  <a:lnTo>
                    <a:pt x="944" y="1140"/>
                  </a:lnTo>
                  <a:close/>
                  <a:moveTo>
                    <a:pt x="769" y="1030"/>
                  </a:moveTo>
                  <a:lnTo>
                    <a:pt x="783" y="1034"/>
                  </a:lnTo>
                  <a:lnTo>
                    <a:pt x="795" y="1042"/>
                  </a:lnTo>
                  <a:lnTo>
                    <a:pt x="805" y="1053"/>
                  </a:lnTo>
                  <a:lnTo>
                    <a:pt x="810" y="1066"/>
                  </a:lnTo>
                  <a:lnTo>
                    <a:pt x="810" y="1081"/>
                  </a:lnTo>
                  <a:lnTo>
                    <a:pt x="807" y="1094"/>
                  </a:lnTo>
                  <a:lnTo>
                    <a:pt x="800" y="1106"/>
                  </a:lnTo>
                  <a:lnTo>
                    <a:pt x="616" y="1312"/>
                  </a:lnTo>
                  <a:lnTo>
                    <a:pt x="606" y="1320"/>
                  </a:lnTo>
                  <a:lnTo>
                    <a:pt x="594" y="1326"/>
                  </a:lnTo>
                  <a:lnTo>
                    <a:pt x="581" y="1327"/>
                  </a:lnTo>
                  <a:lnTo>
                    <a:pt x="567" y="1325"/>
                  </a:lnTo>
                  <a:lnTo>
                    <a:pt x="553" y="1317"/>
                  </a:lnTo>
                  <a:lnTo>
                    <a:pt x="439" y="1226"/>
                  </a:lnTo>
                  <a:lnTo>
                    <a:pt x="430" y="1215"/>
                  </a:lnTo>
                  <a:lnTo>
                    <a:pt x="423" y="1202"/>
                  </a:lnTo>
                  <a:lnTo>
                    <a:pt x="422" y="1188"/>
                  </a:lnTo>
                  <a:lnTo>
                    <a:pt x="425" y="1174"/>
                  </a:lnTo>
                  <a:lnTo>
                    <a:pt x="432" y="1162"/>
                  </a:lnTo>
                  <a:lnTo>
                    <a:pt x="442" y="1152"/>
                  </a:lnTo>
                  <a:lnTo>
                    <a:pt x="456" y="1146"/>
                  </a:lnTo>
                  <a:lnTo>
                    <a:pt x="470" y="1145"/>
                  </a:lnTo>
                  <a:lnTo>
                    <a:pt x="484" y="1147"/>
                  </a:lnTo>
                  <a:lnTo>
                    <a:pt x="496" y="1154"/>
                  </a:lnTo>
                  <a:lnTo>
                    <a:pt x="576" y="1218"/>
                  </a:lnTo>
                  <a:lnTo>
                    <a:pt x="731" y="1046"/>
                  </a:lnTo>
                  <a:lnTo>
                    <a:pt x="742" y="1036"/>
                  </a:lnTo>
                  <a:lnTo>
                    <a:pt x="755" y="1031"/>
                  </a:lnTo>
                  <a:lnTo>
                    <a:pt x="769" y="1030"/>
                  </a:lnTo>
                  <a:close/>
                  <a:moveTo>
                    <a:pt x="150" y="347"/>
                  </a:moveTo>
                  <a:lnTo>
                    <a:pt x="552" y="347"/>
                  </a:lnTo>
                  <a:lnTo>
                    <a:pt x="548" y="372"/>
                  </a:lnTo>
                  <a:lnTo>
                    <a:pt x="547" y="399"/>
                  </a:lnTo>
                  <a:lnTo>
                    <a:pt x="550" y="439"/>
                  </a:lnTo>
                  <a:lnTo>
                    <a:pt x="559" y="477"/>
                  </a:lnTo>
                  <a:lnTo>
                    <a:pt x="574" y="511"/>
                  </a:lnTo>
                  <a:lnTo>
                    <a:pt x="594" y="544"/>
                  </a:lnTo>
                  <a:lnTo>
                    <a:pt x="618" y="572"/>
                  </a:lnTo>
                  <a:lnTo>
                    <a:pt x="648" y="598"/>
                  </a:lnTo>
                  <a:lnTo>
                    <a:pt x="681" y="618"/>
                  </a:lnTo>
                  <a:lnTo>
                    <a:pt x="715" y="632"/>
                  </a:lnTo>
                  <a:lnTo>
                    <a:pt x="753" y="642"/>
                  </a:lnTo>
                  <a:lnTo>
                    <a:pt x="793" y="645"/>
                  </a:lnTo>
                  <a:lnTo>
                    <a:pt x="1442" y="645"/>
                  </a:lnTo>
                  <a:lnTo>
                    <a:pt x="1482" y="642"/>
                  </a:lnTo>
                  <a:lnTo>
                    <a:pt x="1520" y="632"/>
                  </a:lnTo>
                  <a:lnTo>
                    <a:pt x="1555" y="618"/>
                  </a:lnTo>
                  <a:lnTo>
                    <a:pt x="1588" y="597"/>
                  </a:lnTo>
                  <a:lnTo>
                    <a:pt x="1616" y="572"/>
                  </a:lnTo>
                  <a:lnTo>
                    <a:pt x="1641" y="543"/>
                  </a:lnTo>
                  <a:lnTo>
                    <a:pt x="1661" y="510"/>
                  </a:lnTo>
                  <a:lnTo>
                    <a:pt x="1676" y="475"/>
                  </a:lnTo>
                  <a:lnTo>
                    <a:pt x="1686" y="436"/>
                  </a:lnTo>
                  <a:lnTo>
                    <a:pt x="1689" y="396"/>
                  </a:lnTo>
                  <a:lnTo>
                    <a:pt x="1688" y="371"/>
                  </a:lnTo>
                  <a:lnTo>
                    <a:pt x="1683" y="347"/>
                  </a:lnTo>
                  <a:lnTo>
                    <a:pt x="1987" y="347"/>
                  </a:lnTo>
                  <a:lnTo>
                    <a:pt x="2029" y="349"/>
                  </a:lnTo>
                  <a:lnTo>
                    <a:pt x="2067" y="356"/>
                  </a:lnTo>
                  <a:lnTo>
                    <a:pt x="2101" y="366"/>
                  </a:lnTo>
                  <a:lnTo>
                    <a:pt x="2132" y="379"/>
                  </a:lnTo>
                  <a:lnTo>
                    <a:pt x="2159" y="396"/>
                  </a:lnTo>
                  <a:lnTo>
                    <a:pt x="2182" y="416"/>
                  </a:lnTo>
                  <a:lnTo>
                    <a:pt x="2201" y="438"/>
                  </a:lnTo>
                  <a:lnTo>
                    <a:pt x="2215" y="462"/>
                  </a:lnTo>
                  <a:lnTo>
                    <a:pt x="2226" y="488"/>
                  </a:lnTo>
                  <a:lnTo>
                    <a:pt x="2233" y="517"/>
                  </a:lnTo>
                  <a:lnTo>
                    <a:pt x="2235" y="546"/>
                  </a:lnTo>
                  <a:lnTo>
                    <a:pt x="2235" y="2036"/>
                  </a:lnTo>
                  <a:lnTo>
                    <a:pt x="2210" y="2035"/>
                  </a:lnTo>
                  <a:lnTo>
                    <a:pt x="2186" y="2034"/>
                  </a:lnTo>
                  <a:lnTo>
                    <a:pt x="2118" y="2037"/>
                  </a:lnTo>
                  <a:lnTo>
                    <a:pt x="2051" y="2045"/>
                  </a:lnTo>
                  <a:lnTo>
                    <a:pt x="1987" y="2060"/>
                  </a:lnTo>
                  <a:lnTo>
                    <a:pt x="1987" y="893"/>
                  </a:lnTo>
                  <a:lnTo>
                    <a:pt x="249" y="893"/>
                  </a:lnTo>
                  <a:lnTo>
                    <a:pt x="249" y="2876"/>
                  </a:lnTo>
                  <a:lnTo>
                    <a:pt x="1394" y="2876"/>
                  </a:lnTo>
                  <a:lnTo>
                    <a:pt x="1400" y="2942"/>
                  </a:lnTo>
                  <a:lnTo>
                    <a:pt x="1412" y="3005"/>
                  </a:lnTo>
                  <a:lnTo>
                    <a:pt x="1429" y="3066"/>
                  </a:lnTo>
                  <a:lnTo>
                    <a:pt x="1450" y="3125"/>
                  </a:lnTo>
                  <a:lnTo>
                    <a:pt x="199" y="3125"/>
                  </a:lnTo>
                  <a:lnTo>
                    <a:pt x="163" y="3122"/>
                  </a:lnTo>
                  <a:lnTo>
                    <a:pt x="130" y="3112"/>
                  </a:lnTo>
                  <a:lnTo>
                    <a:pt x="99" y="3097"/>
                  </a:lnTo>
                  <a:lnTo>
                    <a:pt x="71" y="3079"/>
                  </a:lnTo>
                  <a:lnTo>
                    <a:pt x="47" y="3054"/>
                  </a:lnTo>
                  <a:lnTo>
                    <a:pt x="27" y="3027"/>
                  </a:lnTo>
                  <a:lnTo>
                    <a:pt x="13" y="2995"/>
                  </a:lnTo>
                  <a:lnTo>
                    <a:pt x="3" y="2962"/>
                  </a:lnTo>
                  <a:lnTo>
                    <a:pt x="0" y="2926"/>
                  </a:lnTo>
                  <a:lnTo>
                    <a:pt x="0" y="546"/>
                  </a:lnTo>
                  <a:lnTo>
                    <a:pt x="3" y="513"/>
                  </a:lnTo>
                  <a:lnTo>
                    <a:pt x="9" y="483"/>
                  </a:lnTo>
                  <a:lnTo>
                    <a:pt x="21" y="455"/>
                  </a:lnTo>
                  <a:lnTo>
                    <a:pt x="36" y="428"/>
                  </a:lnTo>
                  <a:lnTo>
                    <a:pt x="53" y="405"/>
                  </a:lnTo>
                  <a:lnTo>
                    <a:pt x="71" y="385"/>
                  </a:lnTo>
                  <a:lnTo>
                    <a:pt x="91" y="369"/>
                  </a:lnTo>
                  <a:lnTo>
                    <a:pt x="111" y="358"/>
                  </a:lnTo>
                  <a:lnTo>
                    <a:pt x="131" y="349"/>
                  </a:lnTo>
                  <a:lnTo>
                    <a:pt x="150" y="347"/>
                  </a:lnTo>
                  <a:close/>
                  <a:moveTo>
                    <a:pt x="1118" y="99"/>
                  </a:moveTo>
                  <a:lnTo>
                    <a:pt x="1098" y="102"/>
                  </a:lnTo>
                  <a:lnTo>
                    <a:pt x="1080" y="109"/>
                  </a:lnTo>
                  <a:lnTo>
                    <a:pt x="1065" y="121"/>
                  </a:lnTo>
                  <a:lnTo>
                    <a:pt x="1053" y="136"/>
                  </a:lnTo>
                  <a:lnTo>
                    <a:pt x="1046" y="154"/>
                  </a:lnTo>
                  <a:lnTo>
                    <a:pt x="1043" y="174"/>
                  </a:lnTo>
                  <a:lnTo>
                    <a:pt x="1046" y="194"/>
                  </a:lnTo>
                  <a:lnTo>
                    <a:pt x="1053" y="211"/>
                  </a:lnTo>
                  <a:lnTo>
                    <a:pt x="1065" y="226"/>
                  </a:lnTo>
                  <a:lnTo>
                    <a:pt x="1080" y="238"/>
                  </a:lnTo>
                  <a:lnTo>
                    <a:pt x="1098" y="245"/>
                  </a:lnTo>
                  <a:lnTo>
                    <a:pt x="1118" y="248"/>
                  </a:lnTo>
                  <a:lnTo>
                    <a:pt x="1138" y="245"/>
                  </a:lnTo>
                  <a:lnTo>
                    <a:pt x="1156" y="238"/>
                  </a:lnTo>
                  <a:lnTo>
                    <a:pt x="1170" y="226"/>
                  </a:lnTo>
                  <a:lnTo>
                    <a:pt x="1182" y="211"/>
                  </a:lnTo>
                  <a:lnTo>
                    <a:pt x="1189" y="194"/>
                  </a:lnTo>
                  <a:lnTo>
                    <a:pt x="1193" y="174"/>
                  </a:lnTo>
                  <a:lnTo>
                    <a:pt x="1189" y="154"/>
                  </a:lnTo>
                  <a:lnTo>
                    <a:pt x="1182" y="136"/>
                  </a:lnTo>
                  <a:lnTo>
                    <a:pt x="1170" y="121"/>
                  </a:lnTo>
                  <a:lnTo>
                    <a:pt x="1156" y="109"/>
                  </a:lnTo>
                  <a:lnTo>
                    <a:pt x="1138" y="102"/>
                  </a:lnTo>
                  <a:lnTo>
                    <a:pt x="1118" y="99"/>
                  </a:lnTo>
                  <a:close/>
                  <a:moveTo>
                    <a:pt x="1116" y="0"/>
                  </a:moveTo>
                  <a:lnTo>
                    <a:pt x="1120" y="0"/>
                  </a:lnTo>
                  <a:lnTo>
                    <a:pt x="1150" y="3"/>
                  </a:lnTo>
                  <a:lnTo>
                    <a:pt x="1180" y="11"/>
                  </a:lnTo>
                  <a:lnTo>
                    <a:pt x="1206" y="23"/>
                  </a:lnTo>
                  <a:lnTo>
                    <a:pt x="1230" y="40"/>
                  </a:lnTo>
                  <a:lnTo>
                    <a:pt x="1252" y="61"/>
                  </a:lnTo>
                  <a:lnTo>
                    <a:pt x="1268" y="85"/>
                  </a:lnTo>
                  <a:lnTo>
                    <a:pt x="1281" y="112"/>
                  </a:lnTo>
                  <a:lnTo>
                    <a:pt x="1288" y="141"/>
                  </a:lnTo>
                  <a:lnTo>
                    <a:pt x="1292" y="171"/>
                  </a:lnTo>
                  <a:lnTo>
                    <a:pt x="1292" y="174"/>
                  </a:lnTo>
                  <a:lnTo>
                    <a:pt x="1294" y="194"/>
                  </a:lnTo>
                  <a:lnTo>
                    <a:pt x="1302" y="211"/>
                  </a:lnTo>
                  <a:lnTo>
                    <a:pt x="1314" y="226"/>
                  </a:lnTo>
                  <a:lnTo>
                    <a:pt x="1328" y="238"/>
                  </a:lnTo>
                  <a:lnTo>
                    <a:pt x="1345" y="245"/>
                  </a:lnTo>
                  <a:lnTo>
                    <a:pt x="1365" y="248"/>
                  </a:lnTo>
                  <a:lnTo>
                    <a:pt x="1442" y="248"/>
                  </a:lnTo>
                  <a:lnTo>
                    <a:pt x="1472" y="251"/>
                  </a:lnTo>
                  <a:lnTo>
                    <a:pt x="1499" y="260"/>
                  </a:lnTo>
                  <a:lnTo>
                    <a:pt x="1524" y="274"/>
                  </a:lnTo>
                  <a:lnTo>
                    <a:pt x="1547" y="291"/>
                  </a:lnTo>
                  <a:lnTo>
                    <a:pt x="1564" y="312"/>
                  </a:lnTo>
                  <a:lnTo>
                    <a:pt x="1578" y="338"/>
                  </a:lnTo>
                  <a:lnTo>
                    <a:pt x="1587" y="366"/>
                  </a:lnTo>
                  <a:lnTo>
                    <a:pt x="1590" y="396"/>
                  </a:lnTo>
                  <a:lnTo>
                    <a:pt x="1590" y="399"/>
                  </a:lnTo>
                  <a:lnTo>
                    <a:pt x="1587" y="428"/>
                  </a:lnTo>
                  <a:lnTo>
                    <a:pt x="1578" y="456"/>
                  </a:lnTo>
                  <a:lnTo>
                    <a:pt x="1564" y="481"/>
                  </a:lnTo>
                  <a:lnTo>
                    <a:pt x="1547" y="503"/>
                  </a:lnTo>
                  <a:lnTo>
                    <a:pt x="1524" y="521"/>
                  </a:lnTo>
                  <a:lnTo>
                    <a:pt x="1499" y="534"/>
                  </a:lnTo>
                  <a:lnTo>
                    <a:pt x="1472" y="543"/>
                  </a:lnTo>
                  <a:lnTo>
                    <a:pt x="1442" y="546"/>
                  </a:lnTo>
                  <a:lnTo>
                    <a:pt x="793" y="546"/>
                  </a:lnTo>
                  <a:lnTo>
                    <a:pt x="764" y="543"/>
                  </a:lnTo>
                  <a:lnTo>
                    <a:pt x="736" y="534"/>
                  </a:lnTo>
                  <a:lnTo>
                    <a:pt x="711" y="521"/>
                  </a:lnTo>
                  <a:lnTo>
                    <a:pt x="689" y="503"/>
                  </a:lnTo>
                  <a:lnTo>
                    <a:pt x="671" y="481"/>
                  </a:lnTo>
                  <a:lnTo>
                    <a:pt x="657" y="456"/>
                  </a:lnTo>
                  <a:lnTo>
                    <a:pt x="649" y="428"/>
                  </a:lnTo>
                  <a:lnTo>
                    <a:pt x="646" y="399"/>
                  </a:lnTo>
                  <a:lnTo>
                    <a:pt x="646" y="396"/>
                  </a:lnTo>
                  <a:lnTo>
                    <a:pt x="649" y="366"/>
                  </a:lnTo>
                  <a:lnTo>
                    <a:pt x="657" y="338"/>
                  </a:lnTo>
                  <a:lnTo>
                    <a:pt x="671" y="312"/>
                  </a:lnTo>
                  <a:lnTo>
                    <a:pt x="689" y="291"/>
                  </a:lnTo>
                  <a:lnTo>
                    <a:pt x="711" y="274"/>
                  </a:lnTo>
                  <a:lnTo>
                    <a:pt x="736" y="260"/>
                  </a:lnTo>
                  <a:lnTo>
                    <a:pt x="764" y="251"/>
                  </a:lnTo>
                  <a:lnTo>
                    <a:pt x="793" y="248"/>
                  </a:lnTo>
                  <a:lnTo>
                    <a:pt x="870" y="248"/>
                  </a:lnTo>
                  <a:lnTo>
                    <a:pt x="889" y="245"/>
                  </a:lnTo>
                  <a:lnTo>
                    <a:pt x="907" y="238"/>
                  </a:lnTo>
                  <a:lnTo>
                    <a:pt x="922" y="226"/>
                  </a:lnTo>
                  <a:lnTo>
                    <a:pt x="933" y="211"/>
                  </a:lnTo>
                  <a:lnTo>
                    <a:pt x="941" y="194"/>
                  </a:lnTo>
                  <a:lnTo>
                    <a:pt x="944" y="174"/>
                  </a:lnTo>
                  <a:lnTo>
                    <a:pt x="944" y="171"/>
                  </a:lnTo>
                  <a:lnTo>
                    <a:pt x="947" y="141"/>
                  </a:lnTo>
                  <a:lnTo>
                    <a:pt x="954" y="112"/>
                  </a:lnTo>
                  <a:lnTo>
                    <a:pt x="967" y="85"/>
                  </a:lnTo>
                  <a:lnTo>
                    <a:pt x="984" y="61"/>
                  </a:lnTo>
                  <a:lnTo>
                    <a:pt x="1005" y="40"/>
                  </a:lnTo>
                  <a:lnTo>
                    <a:pt x="1029" y="23"/>
                  </a:lnTo>
                  <a:lnTo>
                    <a:pt x="1056" y="11"/>
                  </a:lnTo>
                  <a:lnTo>
                    <a:pt x="1085" y="3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02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endCxn id="56" idx="4"/>
          </p:cNvCxnSpPr>
          <p:nvPr/>
        </p:nvCxnSpPr>
        <p:spPr>
          <a:xfrm>
            <a:off x="2644763" y="2285641"/>
            <a:ext cx="2307" cy="370092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그룹 5"/>
          <p:cNvGrpSpPr/>
          <p:nvPr/>
        </p:nvGrpSpPr>
        <p:grpSpPr>
          <a:xfrm>
            <a:off x="0" y="-358"/>
            <a:ext cx="36628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-19050" y="291621"/>
            <a:ext cx="3171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28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2800" b="1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18858" y="291621"/>
            <a:ext cx="6864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i="1" dirty="0" smtClean="0">
                <a:solidFill>
                  <a:srgbClr val="4C5064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4000" b="1" i="1" dirty="0" smtClean="0">
                <a:solidFill>
                  <a:srgbClr val="4C5064"/>
                </a:solidFill>
                <a:cs typeface="Aharoni" panose="02010803020104030203" pitchFamily="2" charset="-79"/>
              </a:rPr>
              <a:t>PRESENTATION</a:t>
            </a:r>
            <a:endParaRPr lang="en-US" altLang="ko-KR" sz="4000" b="1" i="1" dirty="0">
              <a:solidFill>
                <a:srgbClr val="4C5064"/>
              </a:solidFill>
              <a:cs typeface="Aharoni" panose="02010803020104030203" pitchFamily="2" charset="-79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077562" y="1014021"/>
            <a:ext cx="6705600" cy="313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dirty="0" smtClean="0">
                <a:solidFill>
                  <a:srgbClr val="4C5064"/>
                </a:solidFill>
              </a:rPr>
              <a:t>Enjoy your stylish business and campus life with BIZCAM.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077562" y="4026720"/>
            <a:ext cx="626516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3A3A3A"/>
                </a:solidFill>
                <a:latin typeface="+mn-ea"/>
              </a:rPr>
              <a:t>CONTENTS</a:t>
            </a:r>
            <a:endParaRPr lang="en-US" altLang="ko-KR" sz="1600" b="1" dirty="0">
              <a:solidFill>
                <a:srgbClr val="3A3A3A"/>
              </a:solidFill>
              <a:latin typeface="+mn-ea"/>
            </a:endParaRPr>
          </a:p>
          <a:p>
            <a:pPr>
              <a:lnSpc>
                <a:spcPct val="250000"/>
              </a:lnSpc>
            </a:pPr>
            <a:r>
              <a:rPr lang="ko-KR" altLang="en-US" sz="1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컨텐츠에 대한 내용을 적어요</a:t>
            </a:r>
            <a:endParaRPr lang="en-US" altLang="ko-KR" sz="16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Enjoy your stylish business and campus life with BIZCAM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 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4077562" y="2372726"/>
            <a:ext cx="7632176" cy="1226816"/>
            <a:chOff x="4437179" y="2285641"/>
            <a:chExt cx="6345983" cy="1020070"/>
          </a:xfrm>
        </p:grpSpPr>
        <p:sp>
          <p:nvSpPr>
            <p:cNvPr id="13" name="타원 12"/>
            <p:cNvSpPr/>
            <p:nvPr/>
          </p:nvSpPr>
          <p:spPr>
            <a:xfrm>
              <a:off x="4437179" y="2285641"/>
              <a:ext cx="1020068" cy="1020070"/>
            </a:xfrm>
            <a:prstGeom prst="ellipse">
              <a:avLst/>
            </a:prstGeom>
            <a:noFill/>
            <a:ln>
              <a:solidFill>
                <a:srgbClr val="41C9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479669" y="2656298"/>
              <a:ext cx="909527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000" b="1" dirty="0">
                  <a:solidFill>
                    <a:srgbClr val="3A3A3A"/>
                  </a:solidFill>
                  <a:latin typeface="+mn-ea"/>
                </a:rPr>
                <a:t>CONTENTS </a:t>
              </a:r>
              <a:r>
                <a:rPr lang="en-US" altLang="ko-KR" sz="1000" b="1" dirty="0" smtClean="0">
                  <a:solidFill>
                    <a:srgbClr val="3A3A3A"/>
                  </a:solidFill>
                  <a:latin typeface="+mn-ea"/>
                </a:rPr>
                <a:t>A</a:t>
              </a:r>
              <a:endParaRPr lang="en-US" altLang="ko-KR" sz="1000" b="1" dirty="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5768658" y="2285641"/>
              <a:ext cx="1020068" cy="1020070"/>
            </a:xfrm>
            <a:prstGeom prst="ellipse">
              <a:avLst/>
            </a:prstGeom>
            <a:noFill/>
            <a:ln>
              <a:solidFill>
                <a:srgbClr val="41C9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824486" y="2656298"/>
              <a:ext cx="909527" cy="243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000" b="1" dirty="0">
                  <a:solidFill>
                    <a:srgbClr val="3A3A3A"/>
                  </a:solidFill>
                  <a:latin typeface="+mn-ea"/>
                </a:rPr>
                <a:t>CONTENTS </a:t>
              </a:r>
              <a:r>
                <a:rPr lang="en-US" altLang="ko-KR" sz="1000" b="1" dirty="0" smtClean="0">
                  <a:solidFill>
                    <a:srgbClr val="3A3A3A"/>
                  </a:solidFill>
                  <a:latin typeface="+mn-ea"/>
                </a:rPr>
                <a:t>B</a:t>
              </a:r>
              <a:endParaRPr lang="en-US" altLang="ko-KR" sz="1000" b="1" dirty="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7100136" y="2285641"/>
              <a:ext cx="1020068" cy="1020070"/>
            </a:xfrm>
            <a:prstGeom prst="ellipse">
              <a:avLst/>
            </a:prstGeom>
            <a:noFill/>
            <a:ln>
              <a:solidFill>
                <a:srgbClr val="41C9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7155406" y="2640830"/>
              <a:ext cx="909527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000" b="1" dirty="0">
                  <a:solidFill>
                    <a:srgbClr val="3A3A3A"/>
                  </a:solidFill>
                  <a:latin typeface="+mn-ea"/>
                </a:rPr>
                <a:t>CONTENTS </a:t>
              </a:r>
              <a:r>
                <a:rPr lang="en-US" altLang="ko-KR" sz="1000" b="1" dirty="0" smtClean="0">
                  <a:solidFill>
                    <a:srgbClr val="3A3A3A"/>
                  </a:solidFill>
                  <a:latin typeface="+mn-ea"/>
                </a:rPr>
                <a:t>C</a:t>
              </a:r>
              <a:endParaRPr lang="en-US" altLang="ko-KR" sz="1000" b="1" dirty="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8431615" y="2285641"/>
              <a:ext cx="1020068" cy="1020070"/>
            </a:xfrm>
            <a:prstGeom prst="ellipse">
              <a:avLst/>
            </a:prstGeom>
            <a:noFill/>
            <a:ln>
              <a:solidFill>
                <a:srgbClr val="41C9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8448683" y="2656298"/>
              <a:ext cx="981404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000" b="1" dirty="0">
                  <a:solidFill>
                    <a:srgbClr val="3A3A3A"/>
                  </a:solidFill>
                  <a:latin typeface="+mn-ea"/>
                </a:rPr>
                <a:t>CONTENTS </a:t>
              </a:r>
              <a:r>
                <a:rPr lang="en-US" altLang="ko-KR" sz="1000" b="1" dirty="0" smtClean="0">
                  <a:solidFill>
                    <a:srgbClr val="3A3A3A"/>
                  </a:solidFill>
                  <a:latin typeface="+mn-ea"/>
                </a:rPr>
                <a:t>D</a:t>
              </a:r>
              <a:endParaRPr lang="en-US" altLang="ko-KR" sz="1000" b="1" dirty="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24" name="타원 23"/>
            <p:cNvSpPr/>
            <p:nvPr/>
          </p:nvSpPr>
          <p:spPr>
            <a:xfrm>
              <a:off x="9763094" y="2285641"/>
              <a:ext cx="1020068" cy="1020070"/>
            </a:xfrm>
            <a:prstGeom prst="ellipse">
              <a:avLst/>
            </a:prstGeom>
            <a:noFill/>
            <a:ln>
              <a:solidFill>
                <a:srgbClr val="41C9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srgbClr val="3A3A3A"/>
                </a:solidFill>
                <a:latin typeface="+mn-ea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9825683" y="2656298"/>
              <a:ext cx="909527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000" b="1" dirty="0">
                  <a:solidFill>
                    <a:srgbClr val="3A3A3A"/>
                  </a:solidFill>
                  <a:latin typeface="+mn-ea"/>
                </a:rPr>
                <a:t>CONTENTS </a:t>
              </a:r>
              <a:r>
                <a:rPr lang="en-US" altLang="ko-KR" sz="1000" b="1" dirty="0" smtClean="0">
                  <a:solidFill>
                    <a:srgbClr val="3A3A3A"/>
                  </a:solidFill>
                  <a:latin typeface="+mn-ea"/>
                </a:rPr>
                <a:t>E</a:t>
              </a:r>
              <a:endParaRPr lang="en-US" altLang="ko-KR" sz="1000" b="1" dirty="0">
                <a:solidFill>
                  <a:srgbClr val="3A3A3A"/>
                </a:solidFill>
                <a:latin typeface="+mn-ea"/>
              </a:endParaRPr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6864798" y="2687256"/>
              <a:ext cx="159267" cy="210539"/>
              <a:chOff x="4371840" y="2318353"/>
              <a:chExt cx="252000" cy="333127"/>
            </a:xfrm>
          </p:grpSpPr>
          <p:sp>
            <p:nvSpPr>
              <p:cNvPr id="27" name="타원 26"/>
              <p:cNvSpPr/>
              <p:nvPr/>
            </p:nvSpPr>
            <p:spPr>
              <a:xfrm>
                <a:off x="4371840" y="2389745"/>
                <a:ext cx="252000" cy="252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4405043" y="2318353"/>
                <a:ext cx="199552" cy="333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800" b="1" dirty="0">
                    <a:solidFill>
                      <a:schemeClr val="bg1"/>
                    </a:solidFill>
                    <a:latin typeface="+mn-ea"/>
                  </a:rPr>
                  <a:t>▶</a:t>
                </a:r>
                <a:endParaRPr lang="ko-KR" altLang="en-US" sz="200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5528987" y="2693479"/>
              <a:ext cx="159267" cy="210539"/>
              <a:chOff x="4371840" y="2318353"/>
              <a:chExt cx="252000" cy="333127"/>
            </a:xfrm>
          </p:grpSpPr>
          <p:sp>
            <p:nvSpPr>
              <p:cNvPr id="30" name="타원 29"/>
              <p:cNvSpPr/>
              <p:nvPr/>
            </p:nvSpPr>
            <p:spPr>
              <a:xfrm>
                <a:off x="4371840" y="2389745"/>
                <a:ext cx="252000" cy="252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4405043" y="2318353"/>
                <a:ext cx="199552" cy="333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800" b="1" dirty="0">
                    <a:solidFill>
                      <a:schemeClr val="bg1"/>
                    </a:solidFill>
                    <a:latin typeface="+mn-ea"/>
                  </a:rPr>
                  <a:t>▶</a:t>
                </a:r>
                <a:endParaRPr lang="ko-KR" altLang="en-US" sz="200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8204443" y="2681031"/>
              <a:ext cx="159267" cy="210539"/>
              <a:chOff x="4371840" y="2318353"/>
              <a:chExt cx="252000" cy="333127"/>
            </a:xfrm>
          </p:grpSpPr>
          <p:sp>
            <p:nvSpPr>
              <p:cNvPr id="33" name="타원 32"/>
              <p:cNvSpPr/>
              <p:nvPr/>
            </p:nvSpPr>
            <p:spPr>
              <a:xfrm>
                <a:off x="4371840" y="2389745"/>
                <a:ext cx="252000" cy="252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4405043" y="2318353"/>
                <a:ext cx="199552" cy="333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800" b="1" dirty="0">
                    <a:solidFill>
                      <a:schemeClr val="bg1"/>
                    </a:solidFill>
                    <a:latin typeface="+mn-ea"/>
                  </a:rPr>
                  <a:t>▶</a:t>
                </a:r>
                <a:endParaRPr lang="ko-KR" altLang="en-US" sz="200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9548557" y="2681031"/>
              <a:ext cx="159267" cy="210539"/>
              <a:chOff x="4371840" y="2318353"/>
              <a:chExt cx="252000" cy="333127"/>
            </a:xfrm>
          </p:grpSpPr>
          <p:sp>
            <p:nvSpPr>
              <p:cNvPr id="36" name="타원 35"/>
              <p:cNvSpPr/>
              <p:nvPr/>
            </p:nvSpPr>
            <p:spPr>
              <a:xfrm>
                <a:off x="4371840" y="2389745"/>
                <a:ext cx="252000" cy="252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4405043" y="2318353"/>
                <a:ext cx="199552" cy="3331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800" b="1" dirty="0">
                    <a:solidFill>
                      <a:schemeClr val="bg1"/>
                    </a:solidFill>
                    <a:latin typeface="+mn-ea"/>
                  </a:rPr>
                  <a:t>▶</a:t>
                </a:r>
                <a:endParaRPr lang="ko-KR" altLang="en-US" sz="200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</p:grpSp>
      <p:sp>
        <p:nvSpPr>
          <p:cNvPr id="41" name="타원 40"/>
          <p:cNvSpPr/>
          <p:nvPr/>
        </p:nvSpPr>
        <p:spPr>
          <a:xfrm>
            <a:off x="2482835" y="2991264"/>
            <a:ext cx="328471" cy="32846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2482834" y="3657973"/>
            <a:ext cx="328471" cy="32846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2482834" y="4324682"/>
            <a:ext cx="328471" cy="328468"/>
          </a:xfrm>
          <a:prstGeom prst="ellipse">
            <a:avLst/>
          </a:prstGeom>
          <a:solidFill>
            <a:srgbClr val="41C9D3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5" name="타원 54"/>
          <p:cNvSpPr/>
          <p:nvPr/>
        </p:nvSpPr>
        <p:spPr>
          <a:xfrm>
            <a:off x="2482834" y="4991391"/>
            <a:ext cx="328471" cy="32846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6" name="타원 55"/>
          <p:cNvSpPr/>
          <p:nvPr/>
        </p:nvSpPr>
        <p:spPr>
          <a:xfrm>
            <a:off x="2482834" y="5658102"/>
            <a:ext cx="328471" cy="32846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9700" y="2991264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3C </a:t>
            </a:r>
            <a:r>
              <a:rPr lang="en-US" altLang="ko-KR" sz="1100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9700" y="3670307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SWOT </a:t>
            </a:r>
            <a:r>
              <a:rPr lang="en-US" altLang="ko-KR" sz="1100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Analysis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9700" y="4349350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4P </a:t>
            </a:r>
            <a:r>
              <a:rPr lang="en-US" altLang="ko-KR" sz="1100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Mix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9700" y="5028393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IMC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9700" y="5707435"/>
            <a:ext cx="220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i="1" dirty="0">
                <a:solidFill>
                  <a:srgbClr val="4C5064"/>
                </a:solidFill>
                <a:latin typeface="+mn-ea"/>
                <a:cs typeface="Aharoni" panose="02010803020104030203" pitchFamily="2" charset="-79"/>
              </a:rPr>
              <a:t>Expected effect</a:t>
            </a:r>
            <a:endParaRPr lang="ko-KR" altLang="en-US" sz="1100" i="1" dirty="0">
              <a:solidFill>
                <a:srgbClr val="4C5064"/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103</Words>
  <Application>Microsoft Office PowerPoint</Application>
  <PresentationFormat>와이드스크린</PresentationFormat>
  <Paragraphs>39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11</cp:revision>
  <dcterms:created xsi:type="dcterms:W3CDTF">2017-05-27T05:45:32Z</dcterms:created>
  <dcterms:modified xsi:type="dcterms:W3CDTF">2024-05-28T15:09:53Z</dcterms:modified>
</cp:coreProperties>
</file>