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2300"/>
    <a:srgbClr val="993300"/>
    <a:srgbClr val="FF9999"/>
    <a:srgbClr val="80676A"/>
    <a:srgbClr val="5688A2"/>
    <a:srgbClr val="595959"/>
    <a:srgbClr val="5E6061"/>
    <a:srgbClr val="DBB807"/>
    <a:srgbClr val="F6CE08"/>
    <a:srgbClr val="F9D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0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9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93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7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5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21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77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48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48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36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7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다리꼴 3"/>
          <p:cNvSpPr/>
          <p:nvPr/>
        </p:nvSpPr>
        <p:spPr>
          <a:xfrm>
            <a:off x="2717574" y="1165765"/>
            <a:ext cx="2177005" cy="1357069"/>
          </a:xfrm>
          <a:custGeom>
            <a:avLst/>
            <a:gdLst>
              <a:gd name="connsiteX0" fmla="*/ 0 w 2438400"/>
              <a:gd name="connsiteY0" fmla="*/ 1574800 h 1574800"/>
              <a:gd name="connsiteX1" fmla="*/ 393700 w 2438400"/>
              <a:gd name="connsiteY1" fmla="*/ 0 h 1574800"/>
              <a:gd name="connsiteX2" fmla="*/ 2044700 w 2438400"/>
              <a:gd name="connsiteY2" fmla="*/ 0 h 1574800"/>
              <a:gd name="connsiteX3" fmla="*/ 2438400 w 2438400"/>
              <a:gd name="connsiteY3" fmla="*/ 1574800 h 1574800"/>
              <a:gd name="connsiteX4" fmla="*/ 0 w 2438400"/>
              <a:gd name="connsiteY4" fmla="*/ 1574800 h 1574800"/>
              <a:gd name="connsiteX0" fmla="*/ 0 w 2438400"/>
              <a:gd name="connsiteY0" fmla="*/ 1574800 h 1574800"/>
              <a:gd name="connsiteX1" fmla="*/ 294640 w 2438400"/>
              <a:gd name="connsiteY1" fmla="*/ 83820 h 1574800"/>
              <a:gd name="connsiteX2" fmla="*/ 2044700 w 2438400"/>
              <a:gd name="connsiteY2" fmla="*/ 0 h 1574800"/>
              <a:gd name="connsiteX3" fmla="*/ 2438400 w 2438400"/>
              <a:gd name="connsiteY3" fmla="*/ 1574800 h 1574800"/>
              <a:gd name="connsiteX4" fmla="*/ 0 w 2438400"/>
              <a:gd name="connsiteY4" fmla="*/ 1574800 h 1574800"/>
              <a:gd name="connsiteX0" fmla="*/ 0 w 2438400"/>
              <a:gd name="connsiteY0" fmla="*/ 1574800 h 1574800"/>
              <a:gd name="connsiteX1" fmla="*/ 294640 w 2438400"/>
              <a:gd name="connsiteY1" fmla="*/ 83820 h 1574800"/>
              <a:gd name="connsiteX2" fmla="*/ 2044700 w 2438400"/>
              <a:gd name="connsiteY2" fmla="*/ 0 h 1574800"/>
              <a:gd name="connsiteX3" fmla="*/ 2438400 w 2438400"/>
              <a:gd name="connsiteY3" fmla="*/ 1574800 h 1574800"/>
              <a:gd name="connsiteX4" fmla="*/ 0 w 2438400"/>
              <a:gd name="connsiteY4" fmla="*/ 1574800 h 1574800"/>
              <a:gd name="connsiteX0" fmla="*/ 0 w 2438400"/>
              <a:gd name="connsiteY0" fmla="*/ 1714842 h 1714842"/>
              <a:gd name="connsiteX1" fmla="*/ 294640 w 2438400"/>
              <a:gd name="connsiteY1" fmla="*/ 223862 h 1714842"/>
              <a:gd name="connsiteX2" fmla="*/ 2044700 w 2438400"/>
              <a:gd name="connsiteY2" fmla="*/ 140042 h 1714842"/>
              <a:gd name="connsiteX3" fmla="*/ 2438400 w 2438400"/>
              <a:gd name="connsiteY3" fmla="*/ 1714842 h 1714842"/>
              <a:gd name="connsiteX4" fmla="*/ 0 w 2438400"/>
              <a:gd name="connsiteY4" fmla="*/ 1714842 h 1714842"/>
              <a:gd name="connsiteX0" fmla="*/ 0 w 2438400"/>
              <a:gd name="connsiteY0" fmla="*/ 1714842 h 1714842"/>
              <a:gd name="connsiteX1" fmla="*/ 294640 w 2438400"/>
              <a:gd name="connsiteY1" fmla="*/ 223862 h 1714842"/>
              <a:gd name="connsiteX2" fmla="*/ 2044700 w 2438400"/>
              <a:gd name="connsiteY2" fmla="*/ 140042 h 1714842"/>
              <a:gd name="connsiteX3" fmla="*/ 2438400 w 2438400"/>
              <a:gd name="connsiteY3" fmla="*/ 1714842 h 1714842"/>
              <a:gd name="connsiteX4" fmla="*/ 0 w 2438400"/>
              <a:gd name="connsiteY4" fmla="*/ 1714842 h 1714842"/>
              <a:gd name="connsiteX0" fmla="*/ 0 w 2513547"/>
              <a:gd name="connsiteY0" fmla="*/ 1672534 h 1672534"/>
              <a:gd name="connsiteX1" fmla="*/ 294640 w 2513547"/>
              <a:gd name="connsiteY1" fmla="*/ 181554 h 1672534"/>
              <a:gd name="connsiteX2" fmla="*/ 2235200 w 2513547"/>
              <a:gd name="connsiteY2" fmla="*/ 151074 h 1672534"/>
              <a:gd name="connsiteX3" fmla="*/ 2438400 w 2513547"/>
              <a:gd name="connsiteY3" fmla="*/ 1672534 h 1672534"/>
              <a:gd name="connsiteX4" fmla="*/ 0 w 2513547"/>
              <a:gd name="connsiteY4" fmla="*/ 1672534 h 1672534"/>
              <a:gd name="connsiteX0" fmla="*/ 0 w 2513547"/>
              <a:gd name="connsiteY0" fmla="*/ 1618770 h 1618770"/>
              <a:gd name="connsiteX1" fmla="*/ 294640 w 2513547"/>
              <a:gd name="connsiteY1" fmla="*/ 127790 h 1618770"/>
              <a:gd name="connsiteX2" fmla="*/ 2235200 w 2513547"/>
              <a:gd name="connsiteY2" fmla="*/ 97310 h 1618770"/>
              <a:gd name="connsiteX3" fmla="*/ 2438400 w 2513547"/>
              <a:gd name="connsiteY3" fmla="*/ 1618770 h 1618770"/>
              <a:gd name="connsiteX4" fmla="*/ 0 w 2513547"/>
              <a:gd name="connsiteY4" fmla="*/ 1618770 h 1618770"/>
              <a:gd name="connsiteX0" fmla="*/ 0 w 2438400"/>
              <a:gd name="connsiteY0" fmla="*/ 1618770 h 1618770"/>
              <a:gd name="connsiteX1" fmla="*/ 294640 w 2438400"/>
              <a:gd name="connsiteY1" fmla="*/ 127790 h 1618770"/>
              <a:gd name="connsiteX2" fmla="*/ 2235200 w 2438400"/>
              <a:gd name="connsiteY2" fmla="*/ 97310 h 1618770"/>
              <a:gd name="connsiteX3" fmla="*/ 2438400 w 2438400"/>
              <a:gd name="connsiteY3" fmla="*/ 1618770 h 1618770"/>
              <a:gd name="connsiteX4" fmla="*/ 0 w 2438400"/>
              <a:gd name="connsiteY4" fmla="*/ 1618770 h 1618770"/>
              <a:gd name="connsiteX0" fmla="*/ 0 w 2494280"/>
              <a:gd name="connsiteY0" fmla="*/ 1513203 h 1513203"/>
              <a:gd name="connsiteX1" fmla="*/ 294640 w 2494280"/>
              <a:gd name="connsiteY1" fmla="*/ 22223 h 1513203"/>
              <a:gd name="connsiteX2" fmla="*/ 2494280 w 2494280"/>
              <a:gd name="connsiteY2" fmla="*/ 144143 h 1513203"/>
              <a:gd name="connsiteX3" fmla="*/ 2438400 w 2494280"/>
              <a:gd name="connsiteY3" fmla="*/ 1513203 h 1513203"/>
              <a:gd name="connsiteX4" fmla="*/ 0 w 2494280"/>
              <a:gd name="connsiteY4" fmla="*/ 1513203 h 1513203"/>
              <a:gd name="connsiteX0" fmla="*/ 0 w 2543829"/>
              <a:gd name="connsiteY0" fmla="*/ 1513203 h 1513203"/>
              <a:gd name="connsiteX1" fmla="*/ 294640 w 2543829"/>
              <a:gd name="connsiteY1" fmla="*/ 22223 h 1513203"/>
              <a:gd name="connsiteX2" fmla="*/ 2494280 w 2543829"/>
              <a:gd name="connsiteY2" fmla="*/ 144143 h 1513203"/>
              <a:gd name="connsiteX3" fmla="*/ 2438400 w 2543829"/>
              <a:gd name="connsiteY3" fmla="*/ 1513203 h 1513203"/>
              <a:gd name="connsiteX4" fmla="*/ 0 w 2543829"/>
              <a:gd name="connsiteY4" fmla="*/ 1513203 h 1513203"/>
              <a:gd name="connsiteX0" fmla="*/ 0 w 2543829"/>
              <a:gd name="connsiteY0" fmla="*/ 1513203 h 1513203"/>
              <a:gd name="connsiteX1" fmla="*/ 294640 w 2543829"/>
              <a:gd name="connsiteY1" fmla="*/ 22223 h 1513203"/>
              <a:gd name="connsiteX2" fmla="*/ 2494280 w 2543829"/>
              <a:gd name="connsiteY2" fmla="*/ 144143 h 1513203"/>
              <a:gd name="connsiteX3" fmla="*/ 2438400 w 2543829"/>
              <a:gd name="connsiteY3" fmla="*/ 1513203 h 1513203"/>
              <a:gd name="connsiteX4" fmla="*/ 0 w 2543829"/>
              <a:gd name="connsiteY4" fmla="*/ 1513203 h 1513203"/>
              <a:gd name="connsiteX0" fmla="*/ 0 w 2543829"/>
              <a:gd name="connsiteY0" fmla="*/ 1490980 h 1490980"/>
              <a:gd name="connsiteX1" fmla="*/ 294640 w 2543829"/>
              <a:gd name="connsiteY1" fmla="*/ 0 h 1490980"/>
              <a:gd name="connsiteX2" fmla="*/ 2494280 w 2543829"/>
              <a:gd name="connsiteY2" fmla="*/ 121920 h 1490980"/>
              <a:gd name="connsiteX3" fmla="*/ 2438400 w 2543829"/>
              <a:gd name="connsiteY3" fmla="*/ 1490980 h 1490980"/>
              <a:gd name="connsiteX4" fmla="*/ 0 w 2543829"/>
              <a:gd name="connsiteY4" fmla="*/ 1490980 h 1490980"/>
              <a:gd name="connsiteX0" fmla="*/ 0 w 2543829"/>
              <a:gd name="connsiteY0" fmla="*/ 1490980 h 1490980"/>
              <a:gd name="connsiteX1" fmla="*/ 294640 w 2543829"/>
              <a:gd name="connsiteY1" fmla="*/ 0 h 1490980"/>
              <a:gd name="connsiteX2" fmla="*/ 2494280 w 2543829"/>
              <a:gd name="connsiteY2" fmla="*/ 121920 h 1490980"/>
              <a:gd name="connsiteX3" fmla="*/ 2438400 w 2543829"/>
              <a:gd name="connsiteY3" fmla="*/ 1490980 h 1490980"/>
              <a:gd name="connsiteX4" fmla="*/ 0 w 2543829"/>
              <a:gd name="connsiteY4" fmla="*/ 1490980 h 1490980"/>
              <a:gd name="connsiteX0" fmla="*/ 115531 w 2407900"/>
              <a:gd name="connsiteY0" fmla="*/ 1475740 h 1490980"/>
              <a:gd name="connsiteX1" fmla="*/ 158711 w 2407900"/>
              <a:gd name="connsiteY1" fmla="*/ 0 h 1490980"/>
              <a:gd name="connsiteX2" fmla="*/ 2358351 w 2407900"/>
              <a:gd name="connsiteY2" fmla="*/ 121920 h 1490980"/>
              <a:gd name="connsiteX3" fmla="*/ 2302471 w 2407900"/>
              <a:gd name="connsiteY3" fmla="*/ 1490980 h 1490980"/>
              <a:gd name="connsiteX4" fmla="*/ 115531 w 2407900"/>
              <a:gd name="connsiteY4" fmla="*/ 1475740 h 1490980"/>
              <a:gd name="connsiteX0" fmla="*/ 115531 w 2407900"/>
              <a:gd name="connsiteY0" fmla="*/ 1475740 h 1626506"/>
              <a:gd name="connsiteX1" fmla="*/ 158711 w 2407900"/>
              <a:gd name="connsiteY1" fmla="*/ 0 h 1626506"/>
              <a:gd name="connsiteX2" fmla="*/ 2358351 w 2407900"/>
              <a:gd name="connsiteY2" fmla="*/ 121920 h 1626506"/>
              <a:gd name="connsiteX3" fmla="*/ 2302471 w 2407900"/>
              <a:gd name="connsiteY3" fmla="*/ 1490980 h 1626506"/>
              <a:gd name="connsiteX4" fmla="*/ 115531 w 2407900"/>
              <a:gd name="connsiteY4" fmla="*/ 1475740 h 1626506"/>
              <a:gd name="connsiteX0" fmla="*/ 40470 w 2424279"/>
              <a:gd name="connsiteY0" fmla="*/ 1399540 h 1574024"/>
              <a:gd name="connsiteX1" fmla="*/ 175090 w 2424279"/>
              <a:gd name="connsiteY1" fmla="*/ 0 h 1574024"/>
              <a:gd name="connsiteX2" fmla="*/ 2374730 w 2424279"/>
              <a:gd name="connsiteY2" fmla="*/ 121920 h 1574024"/>
              <a:gd name="connsiteX3" fmla="*/ 2318850 w 2424279"/>
              <a:gd name="connsiteY3" fmla="*/ 1490980 h 1574024"/>
              <a:gd name="connsiteX4" fmla="*/ 40470 w 2424279"/>
              <a:gd name="connsiteY4" fmla="*/ 1399540 h 1574024"/>
              <a:gd name="connsiteX0" fmla="*/ 40470 w 2424279"/>
              <a:gd name="connsiteY0" fmla="*/ 1399540 h 1676338"/>
              <a:gd name="connsiteX1" fmla="*/ 175090 w 2424279"/>
              <a:gd name="connsiteY1" fmla="*/ 0 h 1676338"/>
              <a:gd name="connsiteX2" fmla="*/ 2374730 w 2424279"/>
              <a:gd name="connsiteY2" fmla="*/ 121920 h 1676338"/>
              <a:gd name="connsiteX3" fmla="*/ 2318850 w 2424279"/>
              <a:gd name="connsiteY3" fmla="*/ 1490980 h 1676338"/>
              <a:gd name="connsiteX4" fmla="*/ 40470 w 2424279"/>
              <a:gd name="connsiteY4" fmla="*/ 1399540 h 1676338"/>
              <a:gd name="connsiteX0" fmla="*/ 40470 w 2418536"/>
              <a:gd name="connsiteY0" fmla="*/ 1399540 h 1588152"/>
              <a:gd name="connsiteX1" fmla="*/ 175090 w 2418536"/>
              <a:gd name="connsiteY1" fmla="*/ 0 h 1588152"/>
              <a:gd name="connsiteX2" fmla="*/ 2374730 w 2418536"/>
              <a:gd name="connsiteY2" fmla="*/ 121920 h 1588152"/>
              <a:gd name="connsiteX3" fmla="*/ 2257890 w 2418536"/>
              <a:gd name="connsiteY3" fmla="*/ 1300480 h 1588152"/>
              <a:gd name="connsiteX4" fmla="*/ 40470 w 2418536"/>
              <a:gd name="connsiteY4" fmla="*/ 1399540 h 1588152"/>
              <a:gd name="connsiteX0" fmla="*/ 40470 w 2412390"/>
              <a:gd name="connsiteY0" fmla="*/ 1399540 h 1588152"/>
              <a:gd name="connsiteX1" fmla="*/ 175090 w 2412390"/>
              <a:gd name="connsiteY1" fmla="*/ 0 h 1588152"/>
              <a:gd name="connsiteX2" fmla="*/ 2374730 w 2412390"/>
              <a:gd name="connsiteY2" fmla="*/ 121920 h 1588152"/>
              <a:gd name="connsiteX3" fmla="*/ 2257890 w 2412390"/>
              <a:gd name="connsiteY3" fmla="*/ 1300480 h 1588152"/>
              <a:gd name="connsiteX4" fmla="*/ 40470 w 2412390"/>
              <a:gd name="connsiteY4" fmla="*/ 1399540 h 1588152"/>
              <a:gd name="connsiteX0" fmla="*/ 40470 w 2412390"/>
              <a:gd name="connsiteY0" fmla="*/ 1399540 h 1753586"/>
              <a:gd name="connsiteX1" fmla="*/ 175090 w 2412390"/>
              <a:gd name="connsiteY1" fmla="*/ 0 h 1753586"/>
              <a:gd name="connsiteX2" fmla="*/ 2374730 w 2412390"/>
              <a:gd name="connsiteY2" fmla="*/ 121920 h 1753586"/>
              <a:gd name="connsiteX3" fmla="*/ 2257890 w 2412390"/>
              <a:gd name="connsiteY3" fmla="*/ 1300480 h 1753586"/>
              <a:gd name="connsiteX4" fmla="*/ 40470 w 2412390"/>
              <a:gd name="connsiteY4" fmla="*/ 1399540 h 1753586"/>
              <a:gd name="connsiteX0" fmla="*/ 75018 w 2446938"/>
              <a:gd name="connsiteY0" fmla="*/ 1399540 h 1821509"/>
              <a:gd name="connsiteX1" fmla="*/ 209638 w 2446938"/>
              <a:gd name="connsiteY1" fmla="*/ 0 h 1821509"/>
              <a:gd name="connsiteX2" fmla="*/ 2409278 w 2446938"/>
              <a:gd name="connsiteY2" fmla="*/ 121920 h 1821509"/>
              <a:gd name="connsiteX3" fmla="*/ 2292438 w 2446938"/>
              <a:gd name="connsiteY3" fmla="*/ 1300480 h 1821509"/>
              <a:gd name="connsiteX4" fmla="*/ 75018 w 2446938"/>
              <a:gd name="connsiteY4" fmla="*/ 1399540 h 1821509"/>
              <a:gd name="connsiteX0" fmla="*/ 75018 w 2446938"/>
              <a:gd name="connsiteY0" fmla="*/ 1335444 h 1757413"/>
              <a:gd name="connsiteX1" fmla="*/ 392518 w 2446938"/>
              <a:gd name="connsiteY1" fmla="*/ 179744 h 1757413"/>
              <a:gd name="connsiteX2" fmla="*/ 2409278 w 2446938"/>
              <a:gd name="connsiteY2" fmla="*/ 57824 h 1757413"/>
              <a:gd name="connsiteX3" fmla="*/ 2292438 w 2446938"/>
              <a:gd name="connsiteY3" fmla="*/ 1236384 h 1757413"/>
              <a:gd name="connsiteX4" fmla="*/ 75018 w 2446938"/>
              <a:gd name="connsiteY4" fmla="*/ 1335444 h 1757413"/>
              <a:gd name="connsiteX0" fmla="*/ 75018 w 2364004"/>
              <a:gd name="connsiteY0" fmla="*/ 1210927 h 1632896"/>
              <a:gd name="connsiteX1" fmla="*/ 392518 w 2364004"/>
              <a:gd name="connsiteY1" fmla="*/ 55227 h 1632896"/>
              <a:gd name="connsiteX2" fmla="*/ 2165438 w 2364004"/>
              <a:gd name="connsiteY2" fmla="*/ 70467 h 1632896"/>
              <a:gd name="connsiteX3" fmla="*/ 2292438 w 2364004"/>
              <a:gd name="connsiteY3" fmla="*/ 1111867 h 1632896"/>
              <a:gd name="connsiteX4" fmla="*/ 75018 w 2364004"/>
              <a:gd name="connsiteY4" fmla="*/ 1210927 h 1632896"/>
              <a:gd name="connsiteX0" fmla="*/ 74300 w 2371284"/>
              <a:gd name="connsiteY0" fmla="*/ 1210927 h 1508251"/>
              <a:gd name="connsiteX1" fmla="*/ 391800 w 2371284"/>
              <a:gd name="connsiteY1" fmla="*/ 55227 h 1508251"/>
              <a:gd name="connsiteX2" fmla="*/ 2164720 w 2371284"/>
              <a:gd name="connsiteY2" fmla="*/ 70467 h 1508251"/>
              <a:gd name="connsiteX3" fmla="*/ 2291720 w 2371284"/>
              <a:gd name="connsiteY3" fmla="*/ 1111867 h 1508251"/>
              <a:gd name="connsiteX4" fmla="*/ 74300 w 2371284"/>
              <a:gd name="connsiteY4" fmla="*/ 1210927 h 1508251"/>
              <a:gd name="connsiteX0" fmla="*/ 74300 w 2371284"/>
              <a:gd name="connsiteY0" fmla="*/ 1157678 h 1455002"/>
              <a:gd name="connsiteX1" fmla="*/ 391800 w 2371284"/>
              <a:gd name="connsiteY1" fmla="*/ 1978 h 1455002"/>
              <a:gd name="connsiteX2" fmla="*/ 2042800 w 2371284"/>
              <a:gd name="connsiteY2" fmla="*/ 78178 h 1455002"/>
              <a:gd name="connsiteX3" fmla="*/ 2291720 w 2371284"/>
              <a:gd name="connsiteY3" fmla="*/ 1058618 h 1455002"/>
              <a:gd name="connsiteX4" fmla="*/ 74300 w 2371284"/>
              <a:gd name="connsiteY4" fmla="*/ 1157678 h 1455002"/>
              <a:gd name="connsiteX0" fmla="*/ 74300 w 2371284"/>
              <a:gd name="connsiteY0" fmla="*/ 1207645 h 1504969"/>
              <a:gd name="connsiteX1" fmla="*/ 391800 w 2371284"/>
              <a:gd name="connsiteY1" fmla="*/ 51945 h 1504969"/>
              <a:gd name="connsiteX2" fmla="*/ 2042800 w 2371284"/>
              <a:gd name="connsiteY2" fmla="*/ 128145 h 1504969"/>
              <a:gd name="connsiteX3" fmla="*/ 2291720 w 2371284"/>
              <a:gd name="connsiteY3" fmla="*/ 1108585 h 1504969"/>
              <a:gd name="connsiteX4" fmla="*/ 74300 w 2371284"/>
              <a:gd name="connsiteY4" fmla="*/ 1207645 h 1504969"/>
              <a:gd name="connsiteX0" fmla="*/ 74300 w 2371284"/>
              <a:gd name="connsiteY0" fmla="*/ 1173576 h 1470900"/>
              <a:gd name="connsiteX1" fmla="*/ 452760 w 2371284"/>
              <a:gd name="connsiteY1" fmla="*/ 147416 h 1470900"/>
              <a:gd name="connsiteX2" fmla="*/ 2042800 w 2371284"/>
              <a:gd name="connsiteY2" fmla="*/ 94076 h 1470900"/>
              <a:gd name="connsiteX3" fmla="*/ 2291720 w 2371284"/>
              <a:gd name="connsiteY3" fmla="*/ 1074516 h 1470900"/>
              <a:gd name="connsiteX4" fmla="*/ 74300 w 2371284"/>
              <a:gd name="connsiteY4" fmla="*/ 1173576 h 1470900"/>
              <a:gd name="connsiteX0" fmla="*/ 76568 w 2261670"/>
              <a:gd name="connsiteY0" fmla="*/ 1028796 h 1386405"/>
              <a:gd name="connsiteX1" fmla="*/ 340728 w 2261670"/>
              <a:gd name="connsiteY1" fmla="*/ 147416 h 1386405"/>
              <a:gd name="connsiteX2" fmla="*/ 1930768 w 2261670"/>
              <a:gd name="connsiteY2" fmla="*/ 94076 h 1386405"/>
              <a:gd name="connsiteX3" fmla="*/ 2179688 w 2261670"/>
              <a:gd name="connsiteY3" fmla="*/ 1074516 h 1386405"/>
              <a:gd name="connsiteX4" fmla="*/ 76568 w 2261670"/>
              <a:gd name="connsiteY4" fmla="*/ 1028796 h 1386405"/>
              <a:gd name="connsiteX0" fmla="*/ 75643 w 2305480"/>
              <a:gd name="connsiteY0" fmla="*/ 1028796 h 1386405"/>
              <a:gd name="connsiteX1" fmla="*/ 385523 w 2305480"/>
              <a:gd name="connsiteY1" fmla="*/ 147416 h 1386405"/>
              <a:gd name="connsiteX2" fmla="*/ 1975563 w 2305480"/>
              <a:gd name="connsiteY2" fmla="*/ 94076 h 1386405"/>
              <a:gd name="connsiteX3" fmla="*/ 2224483 w 2305480"/>
              <a:gd name="connsiteY3" fmla="*/ 1074516 h 1386405"/>
              <a:gd name="connsiteX4" fmla="*/ 75643 w 2305480"/>
              <a:gd name="connsiteY4" fmla="*/ 1028796 h 1386405"/>
              <a:gd name="connsiteX0" fmla="*/ 47402 w 2280336"/>
              <a:gd name="connsiteY0" fmla="*/ 1028796 h 1368873"/>
              <a:gd name="connsiteX1" fmla="*/ 357282 w 2280336"/>
              <a:gd name="connsiteY1" fmla="*/ 147416 h 1368873"/>
              <a:gd name="connsiteX2" fmla="*/ 1947322 w 2280336"/>
              <a:gd name="connsiteY2" fmla="*/ 94076 h 1368873"/>
              <a:gd name="connsiteX3" fmla="*/ 2196242 w 2280336"/>
              <a:gd name="connsiteY3" fmla="*/ 1074516 h 1368873"/>
              <a:gd name="connsiteX4" fmla="*/ 47402 w 2280336"/>
              <a:gd name="connsiteY4" fmla="*/ 1028796 h 1368873"/>
              <a:gd name="connsiteX0" fmla="*/ 47810 w 2250968"/>
              <a:gd name="connsiteY0" fmla="*/ 1028796 h 1282748"/>
              <a:gd name="connsiteX1" fmla="*/ 357690 w 2250968"/>
              <a:gd name="connsiteY1" fmla="*/ 147416 h 1282748"/>
              <a:gd name="connsiteX2" fmla="*/ 1947730 w 2250968"/>
              <a:gd name="connsiteY2" fmla="*/ 94076 h 1282748"/>
              <a:gd name="connsiteX3" fmla="*/ 2166170 w 2250968"/>
              <a:gd name="connsiteY3" fmla="*/ 861156 h 1282748"/>
              <a:gd name="connsiteX4" fmla="*/ 47810 w 2250968"/>
              <a:gd name="connsiteY4" fmla="*/ 1028796 h 1282748"/>
              <a:gd name="connsiteX0" fmla="*/ 58645 w 2177005"/>
              <a:gd name="connsiteY0" fmla="*/ 1028796 h 1357069"/>
              <a:gd name="connsiteX1" fmla="*/ 368525 w 2177005"/>
              <a:gd name="connsiteY1" fmla="*/ 147416 h 1357069"/>
              <a:gd name="connsiteX2" fmla="*/ 1958565 w 2177005"/>
              <a:gd name="connsiteY2" fmla="*/ 94076 h 1357069"/>
              <a:gd name="connsiteX3" fmla="*/ 2177005 w 2177005"/>
              <a:gd name="connsiteY3" fmla="*/ 861156 h 1357069"/>
              <a:gd name="connsiteX4" fmla="*/ 58645 w 2177005"/>
              <a:gd name="connsiteY4" fmla="*/ 1028796 h 135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05" h="1357069">
                <a:moveTo>
                  <a:pt x="58645" y="1028796"/>
                </a:moveTo>
                <a:cubicBezTo>
                  <a:pt x="370218" y="585143"/>
                  <a:pt x="-95448" y="210069"/>
                  <a:pt x="368525" y="147416"/>
                </a:cubicBezTo>
                <a:cubicBezTo>
                  <a:pt x="845198" y="165196"/>
                  <a:pt x="1718112" y="-152304"/>
                  <a:pt x="1958565" y="94076"/>
                </a:cubicBezTo>
                <a:cubicBezTo>
                  <a:pt x="2135518" y="314209"/>
                  <a:pt x="1954332" y="785803"/>
                  <a:pt x="2177005" y="861156"/>
                </a:cubicBezTo>
                <a:cubicBezTo>
                  <a:pt x="2149065" y="1473296"/>
                  <a:pt x="-416335" y="1506316"/>
                  <a:pt x="58645" y="1028796"/>
                </a:cubicBezTo>
                <a:close/>
              </a:path>
            </a:pathLst>
          </a:cu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6" name="달 5"/>
          <p:cNvSpPr/>
          <p:nvPr/>
        </p:nvSpPr>
        <p:spPr>
          <a:xfrm flipH="1">
            <a:off x="3154680" y="2308860"/>
            <a:ext cx="289560" cy="579120"/>
          </a:xfrm>
          <a:prstGeom prst="moon">
            <a:avLst/>
          </a:pr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355598">
            <a:off x="2790282" y="1213570"/>
            <a:ext cx="2057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나는 지금 회사가</a:t>
            </a:r>
            <a:endParaRPr lang="en-US" altLang="ko-KR" sz="2800" dirty="0" smtClean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평생 직장이라 생각한다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 rot="19800000">
            <a:off x="4842225" y="1309886"/>
            <a:ext cx="267501" cy="153101"/>
          </a:xfrm>
          <a:custGeom>
            <a:avLst/>
            <a:gdLst>
              <a:gd name="connsiteX0" fmla="*/ 284 w 267501"/>
              <a:gd name="connsiteY0" fmla="*/ 145095 h 153101"/>
              <a:gd name="connsiteX1" fmla="*/ 175544 w 267501"/>
              <a:gd name="connsiteY1" fmla="*/ 315 h 153101"/>
              <a:gd name="connsiteX2" fmla="*/ 266984 w 267501"/>
              <a:gd name="connsiteY2" fmla="*/ 106995 h 153101"/>
              <a:gd name="connsiteX3" fmla="*/ 137444 w 267501"/>
              <a:gd name="connsiteY3" fmla="*/ 129855 h 153101"/>
              <a:gd name="connsiteX4" fmla="*/ 284 w 267501"/>
              <a:gd name="connsiteY4" fmla="*/ 145095 h 1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01" h="153101">
                <a:moveTo>
                  <a:pt x="284" y="145095"/>
                </a:moveTo>
                <a:cubicBezTo>
                  <a:pt x="6634" y="123505"/>
                  <a:pt x="131094" y="6665"/>
                  <a:pt x="175544" y="315"/>
                </a:cubicBezTo>
                <a:cubicBezTo>
                  <a:pt x="219994" y="-6035"/>
                  <a:pt x="273334" y="85405"/>
                  <a:pt x="266984" y="106995"/>
                </a:cubicBezTo>
                <a:cubicBezTo>
                  <a:pt x="260634" y="128585"/>
                  <a:pt x="179354" y="120965"/>
                  <a:pt x="137444" y="129855"/>
                </a:cubicBezTo>
                <a:cubicBezTo>
                  <a:pt x="95534" y="138745"/>
                  <a:pt x="-6066" y="166685"/>
                  <a:pt x="284" y="145095"/>
                </a:cubicBezTo>
                <a:close/>
              </a:path>
            </a:pathLst>
          </a:cu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 rot="18000000">
            <a:off x="4754915" y="1343314"/>
            <a:ext cx="202513" cy="94047"/>
          </a:xfrm>
          <a:custGeom>
            <a:avLst/>
            <a:gdLst>
              <a:gd name="connsiteX0" fmla="*/ 284 w 267501"/>
              <a:gd name="connsiteY0" fmla="*/ 145095 h 153101"/>
              <a:gd name="connsiteX1" fmla="*/ 175544 w 267501"/>
              <a:gd name="connsiteY1" fmla="*/ 315 h 153101"/>
              <a:gd name="connsiteX2" fmla="*/ 266984 w 267501"/>
              <a:gd name="connsiteY2" fmla="*/ 106995 h 153101"/>
              <a:gd name="connsiteX3" fmla="*/ 137444 w 267501"/>
              <a:gd name="connsiteY3" fmla="*/ 129855 h 153101"/>
              <a:gd name="connsiteX4" fmla="*/ 284 w 267501"/>
              <a:gd name="connsiteY4" fmla="*/ 145095 h 15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01" h="153101">
                <a:moveTo>
                  <a:pt x="284" y="145095"/>
                </a:moveTo>
                <a:cubicBezTo>
                  <a:pt x="6634" y="123505"/>
                  <a:pt x="131094" y="6665"/>
                  <a:pt x="175544" y="315"/>
                </a:cubicBezTo>
                <a:cubicBezTo>
                  <a:pt x="219994" y="-6035"/>
                  <a:pt x="273334" y="85405"/>
                  <a:pt x="266984" y="106995"/>
                </a:cubicBezTo>
                <a:cubicBezTo>
                  <a:pt x="260634" y="128585"/>
                  <a:pt x="179354" y="120965"/>
                  <a:pt x="137444" y="129855"/>
                </a:cubicBezTo>
                <a:cubicBezTo>
                  <a:pt x="95534" y="138745"/>
                  <a:pt x="-6066" y="166685"/>
                  <a:pt x="284" y="145095"/>
                </a:cubicBezTo>
                <a:close/>
              </a:path>
            </a:pathLst>
          </a:cu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달 21"/>
          <p:cNvSpPr/>
          <p:nvPr/>
        </p:nvSpPr>
        <p:spPr>
          <a:xfrm flipH="1">
            <a:off x="6101081" y="3679635"/>
            <a:ext cx="289560" cy="579120"/>
          </a:xfrm>
          <a:prstGeom prst="moon">
            <a:avLst/>
          </a:pr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자유형 25"/>
          <p:cNvSpPr/>
          <p:nvPr/>
        </p:nvSpPr>
        <p:spPr>
          <a:xfrm rot="18000000">
            <a:off x="5753287" y="2149883"/>
            <a:ext cx="2087165" cy="2070745"/>
          </a:xfrm>
          <a:custGeom>
            <a:avLst/>
            <a:gdLst>
              <a:gd name="connsiteX0" fmla="*/ 2010562 w 2087165"/>
              <a:gd name="connsiteY0" fmla="*/ 1696583 h 2070745"/>
              <a:gd name="connsiteX1" fmla="*/ 2014618 w 2087165"/>
              <a:gd name="connsiteY1" fmla="*/ 1712966 h 2070745"/>
              <a:gd name="connsiteX2" fmla="*/ 1916549 w 2087165"/>
              <a:gd name="connsiteY2" fmla="*/ 1727008 h 2070745"/>
              <a:gd name="connsiteX3" fmla="*/ 1812711 w 2087165"/>
              <a:gd name="connsiteY3" fmla="*/ 1736370 h 2070745"/>
              <a:gd name="connsiteX4" fmla="*/ 1945392 w 2087165"/>
              <a:gd name="connsiteY4" fmla="*/ 1647434 h 2070745"/>
              <a:gd name="connsiteX5" fmla="*/ 2010562 w 2087165"/>
              <a:gd name="connsiteY5" fmla="*/ 1696583 h 2070745"/>
              <a:gd name="connsiteX6" fmla="*/ 2075255 w 2087165"/>
              <a:gd name="connsiteY6" fmla="*/ 1777395 h 2070745"/>
              <a:gd name="connsiteX7" fmla="*/ 2077194 w 2087165"/>
              <a:gd name="connsiteY7" fmla="*/ 1889050 h 2070745"/>
              <a:gd name="connsiteX8" fmla="*/ 1953579 w 2087165"/>
              <a:gd name="connsiteY8" fmla="*/ 1844077 h 2070745"/>
              <a:gd name="connsiteX9" fmla="*/ 1827175 w 2087165"/>
              <a:gd name="connsiteY9" fmla="*/ 1788695 h 2070745"/>
              <a:gd name="connsiteX10" fmla="*/ 2051345 w 2087165"/>
              <a:gd name="connsiteY10" fmla="*/ 1750942 h 2070745"/>
              <a:gd name="connsiteX11" fmla="*/ 2075255 w 2087165"/>
              <a:gd name="connsiteY11" fmla="*/ 1777395 h 2070745"/>
              <a:gd name="connsiteX12" fmla="*/ 1827821 w 2087165"/>
              <a:gd name="connsiteY12" fmla="*/ 1097989 h 2070745"/>
              <a:gd name="connsiteX13" fmla="*/ 1936750 w 2087165"/>
              <a:gd name="connsiteY13" fmla="*/ 1473104 h 2070745"/>
              <a:gd name="connsiteX14" fmla="*/ 1381659 w 2087165"/>
              <a:gd name="connsiteY14" fmla="*/ 2045818 h 2070745"/>
              <a:gd name="connsiteX15" fmla="*/ 177298 w 2087165"/>
              <a:gd name="connsiteY15" fmla="*/ 295084 h 2070745"/>
              <a:gd name="connsiteX16" fmla="*/ 1095536 w 2087165"/>
              <a:gd name="connsiteY16" fmla="*/ 122758 h 2070745"/>
              <a:gd name="connsiteX17" fmla="*/ 1827821 w 2087165"/>
              <a:gd name="connsiteY17" fmla="*/ 1097989 h 207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087165" h="2070745">
                <a:moveTo>
                  <a:pt x="2010562" y="1696583"/>
                </a:moveTo>
                <a:cubicBezTo>
                  <a:pt x="2014197" y="1703653"/>
                  <a:pt x="2015819" y="1709650"/>
                  <a:pt x="2014618" y="1712966"/>
                </a:cubicBezTo>
                <a:cubicBezTo>
                  <a:pt x="2009810" y="1726228"/>
                  <a:pt x="1948277" y="1721548"/>
                  <a:pt x="1916549" y="1727008"/>
                </a:cubicBezTo>
                <a:cubicBezTo>
                  <a:pt x="1884821" y="1732469"/>
                  <a:pt x="1807904" y="1749632"/>
                  <a:pt x="1812711" y="1736370"/>
                </a:cubicBezTo>
                <a:cubicBezTo>
                  <a:pt x="1817518" y="1723108"/>
                  <a:pt x="1911741" y="1651335"/>
                  <a:pt x="1945392" y="1647434"/>
                </a:cubicBezTo>
                <a:cubicBezTo>
                  <a:pt x="1970631" y="1644509"/>
                  <a:pt x="1999655" y="1675373"/>
                  <a:pt x="2010562" y="1696583"/>
                </a:cubicBezTo>
                <a:close/>
                <a:moveTo>
                  <a:pt x="2075255" y="1777395"/>
                </a:moveTo>
                <a:cubicBezTo>
                  <a:pt x="2092204" y="1814951"/>
                  <a:pt x="2089415" y="1877408"/>
                  <a:pt x="2077194" y="1889050"/>
                </a:cubicBezTo>
                <a:cubicBezTo>
                  <a:pt x="2060900" y="1904572"/>
                  <a:pt x="1994319" y="1857333"/>
                  <a:pt x="1953579" y="1844077"/>
                </a:cubicBezTo>
                <a:cubicBezTo>
                  <a:pt x="1912839" y="1830821"/>
                  <a:pt x="1810881" y="1804218"/>
                  <a:pt x="1827175" y="1788695"/>
                </a:cubicBezTo>
                <a:cubicBezTo>
                  <a:pt x="1843469" y="1773173"/>
                  <a:pt x="2009675" y="1734216"/>
                  <a:pt x="2051345" y="1750942"/>
                </a:cubicBezTo>
                <a:cubicBezTo>
                  <a:pt x="2061762" y="1755124"/>
                  <a:pt x="2069605" y="1764876"/>
                  <a:pt x="2075255" y="1777395"/>
                </a:cubicBezTo>
                <a:close/>
                <a:moveTo>
                  <a:pt x="1827821" y="1097989"/>
                </a:moveTo>
                <a:cubicBezTo>
                  <a:pt x="1916394" y="1240005"/>
                  <a:pt x="1965857" y="1369532"/>
                  <a:pt x="1936750" y="1473104"/>
                </a:cubicBezTo>
                <a:cubicBezTo>
                  <a:pt x="1834585" y="1736416"/>
                  <a:pt x="1335580" y="1815301"/>
                  <a:pt x="1381659" y="2045818"/>
                </a:cubicBezTo>
                <a:cubicBezTo>
                  <a:pt x="837560" y="2327691"/>
                  <a:pt x="-473736" y="122500"/>
                  <a:pt x="177298" y="295084"/>
                </a:cubicBezTo>
                <a:cubicBezTo>
                  <a:pt x="717299" y="343088"/>
                  <a:pt x="809290" y="-247727"/>
                  <a:pt x="1095536" y="122758"/>
                </a:cubicBezTo>
                <a:cubicBezTo>
                  <a:pt x="1248806" y="412678"/>
                  <a:pt x="1632960" y="785555"/>
                  <a:pt x="1827821" y="1097989"/>
                </a:cubicBezTo>
                <a:close/>
              </a:path>
            </a:pathLst>
          </a:custGeom>
          <a:solidFill>
            <a:srgbClr val="568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988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968982" y="-48143"/>
            <a:ext cx="2767669" cy="3089577"/>
            <a:chOff x="2756599" y="755223"/>
            <a:chExt cx="2079311" cy="2321155"/>
          </a:xfrm>
        </p:grpSpPr>
        <p:sp>
          <p:nvSpPr>
            <p:cNvPr id="9" name="자유형 8"/>
            <p:cNvSpPr/>
            <p:nvPr/>
          </p:nvSpPr>
          <p:spPr>
            <a:xfrm rot="18000000">
              <a:off x="2631394" y="880428"/>
              <a:ext cx="2321155" cy="2070746"/>
            </a:xfrm>
            <a:custGeom>
              <a:avLst/>
              <a:gdLst>
                <a:gd name="connsiteX0" fmla="*/ 2244551 w 2321155"/>
                <a:gd name="connsiteY0" fmla="*/ 1696583 h 2070746"/>
                <a:gd name="connsiteX1" fmla="*/ 2248608 w 2321155"/>
                <a:gd name="connsiteY1" fmla="*/ 1712966 h 2070746"/>
                <a:gd name="connsiteX2" fmla="*/ 2150539 w 2321155"/>
                <a:gd name="connsiteY2" fmla="*/ 1727008 h 2070746"/>
                <a:gd name="connsiteX3" fmla="*/ 2046701 w 2321155"/>
                <a:gd name="connsiteY3" fmla="*/ 1736370 h 2070746"/>
                <a:gd name="connsiteX4" fmla="*/ 2179382 w 2321155"/>
                <a:gd name="connsiteY4" fmla="*/ 1647434 h 2070746"/>
                <a:gd name="connsiteX5" fmla="*/ 2244551 w 2321155"/>
                <a:gd name="connsiteY5" fmla="*/ 1696583 h 2070746"/>
                <a:gd name="connsiteX6" fmla="*/ 2309245 w 2321155"/>
                <a:gd name="connsiteY6" fmla="*/ 1777395 h 2070746"/>
                <a:gd name="connsiteX7" fmla="*/ 2311184 w 2321155"/>
                <a:gd name="connsiteY7" fmla="*/ 1889050 h 2070746"/>
                <a:gd name="connsiteX8" fmla="*/ 2187569 w 2321155"/>
                <a:gd name="connsiteY8" fmla="*/ 1844077 h 2070746"/>
                <a:gd name="connsiteX9" fmla="*/ 2061165 w 2321155"/>
                <a:gd name="connsiteY9" fmla="*/ 1788695 h 2070746"/>
                <a:gd name="connsiteX10" fmla="*/ 2285335 w 2321155"/>
                <a:gd name="connsiteY10" fmla="*/ 1750942 h 2070746"/>
                <a:gd name="connsiteX11" fmla="*/ 2309245 w 2321155"/>
                <a:gd name="connsiteY11" fmla="*/ 1777395 h 2070746"/>
                <a:gd name="connsiteX12" fmla="*/ 2061811 w 2321155"/>
                <a:gd name="connsiteY12" fmla="*/ 1097989 h 2070746"/>
                <a:gd name="connsiteX13" fmla="*/ 2170740 w 2321155"/>
                <a:gd name="connsiteY13" fmla="*/ 1473104 h 2070746"/>
                <a:gd name="connsiteX14" fmla="*/ 1615649 w 2321155"/>
                <a:gd name="connsiteY14" fmla="*/ 2045818 h 2070746"/>
                <a:gd name="connsiteX15" fmla="*/ 565293 w 2321155"/>
                <a:gd name="connsiteY15" fmla="*/ 1211435 h 2070746"/>
                <a:gd name="connsiteX16" fmla="*/ 455711 w 2321155"/>
                <a:gd name="connsiteY16" fmla="*/ 1027671 h 2070746"/>
                <a:gd name="connsiteX17" fmla="*/ 443143 w 2321155"/>
                <a:gd name="connsiteY17" fmla="*/ 1041264 h 2070746"/>
                <a:gd name="connsiteX18" fmla="*/ 395547 w 2321155"/>
                <a:gd name="connsiteY18" fmla="*/ 1075537 h 2070746"/>
                <a:gd name="connsiteX19" fmla="*/ 0 w 2321155"/>
                <a:gd name="connsiteY19" fmla="*/ 969551 h 2070746"/>
                <a:gd name="connsiteX20" fmla="*/ 323157 w 2321155"/>
                <a:gd name="connsiteY20" fmla="*/ 950154 h 2070746"/>
                <a:gd name="connsiteX21" fmla="*/ 390019 w 2321155"/>
                <a:gd name="connsiteY21" fmla="*/ 900349 h 2070746"/>
                <a:gd name="connsiteX22" fmla="*/ 362793 w 2321155"/>
                <a:gd name="connsiteY22" fmla="*/ 847507 h 2070746"/>
                <a:gd name="connsiteX23" fmla="*/ 411288 w 2321155"/>
                <a:gd name="connsiteY23" fmla="*/ 295084 h 2070746"/>
                <a:gd name="connsiteX24" fmla="*/ 1329526 w 2321155"/>
                <a:gd name="connsiteY24" fmla="*/ 122758 h 2070746"/>
                <a:gd name="connsiteX25" fmla="*/ 2061811 w 2321155"/>
                <a:gd name="connsiteY25" fmla="*/ 1097989 h 207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321155" h="2070746">
                  <a:moveTo>
                    <a:pt x="2244551" y="1696583"/>
                  </a:moveTo>
                  <a:cubicBezTo>
                    <a:pt x="2248187" y="1703653"/>
                    <a:pt x="2249809" y="1709650"/>
                    <a:pt x="2248608" y="1712966"/>
                  </a:cubicBezTo>
                  <a:cubicBezTo>
                    <a:pt x="2243800" y="1726228"/>
                    <a:pt x="2182267" y="1721548"/>
                    <a:pt x="2150539" y="1727008"/>
                  </a:cubicBezTo>
                  <a:cubicBezTo>
                    <a:pt x="2118811" y="1732469"/>
                    <a:pt x="2041894" y="1749632"/>
                    <a:pt x="2046701" y="1736370"/>
                  </a:cubicBezTo>
                  <a:cubicBezTo>
                    <a:pt x="2051508" y="1723108"/>
                    <a:pt x="2145731" y="1651335"/>
                    <a:pt x="2179382" y="1647434"/>
                  </a:cubicBezTo>
                  <a:cubicBezTo>
                    <a:pt x="2204621" y="1644509"/>
                    <a:pt x="2233645" y="1675373"/>
                    <a:pt x="2244551" y="1696583"/>
                  </a:cubicBezTo>
                  <a:close/>
                  <a:moveTo>
                    <a:pt x="2309245" y="1777395"/>
                  </a:moveTo>
                  <a:cubicBezTo>
                    <a:pt x="2326194" y="1814951"/>
                    <a:pt x="2323405" y="1877408"/>
                    <a:pt x="2311184" y="1889050"/>
                  </a:cubicBezTo>
                  <a:cubicBezTo>
                    <a:pt x="2294890" y="1904572"/>
                    <a:pt x="2228309" y="1857333"/>
                    <a:pt x="2187569" y="1844077"/>
                  </a:cubicBezTo>
                  <a:cubicBezTo>
                    <a:pt x="2146829" y="1830821"/>
                    <a:pt x="2044871" y="1804218"/>
                    <a:pt x="2061165" y="1788695"/>
                  </a:cubicBezTo>
                  <a:cubicBezTo>
                    <a:pt x="2077459" y="1773173"/>
                    <a:pt x="2243665" y="1734216"/>
                    <a:pt x="2285335" y="1750942"/>
                  </a:cubicBezTo>
                  <a:cubicBezTo>
                    <a:pt x="2295752" y="1755124"/>
                    <a:pt x="2303595" y="1764876"/>
                    <a:pt x="2309245" y="1777395"/>
                  </a:cubicBezTo>
                  <a:close/>
                  <a:moveTo>
                    <a:pt x="2061811" y="1097989"/>
                  </a:moveTo>
                  <a:cubicBezTo>
                    <a:pt x="2150384" y="1240005"/>
                    <a:pt x="2199847" y="1369532"/>
                    <a:pt x="2170740" y="1473104"/>
                  </a:cubicBezTo>
                  <a:cubicBezTo>
                    <a:pt x="2068575" y="1736416"/>
                    <a:pt x="1569570" y="1815301"/>
                    <a:pt x="1615649" y="2045818"/>
                  </a:cubicBezTo>
                  <a:cubicBezTo>
                    <a:pt x="1343599" y="2186755"/>
                    <a:pt x="879751" y="1705925"/>
                    <a:pt x="565293" y="1211435"/>
                  </a:cubicBezTo>
                  <a:lnTo>
                    <a:pt x="455711" y="1027671"/>
                  </a:lnTo>
                  <a:lnTo>
                    <a:pt x="443143" y="1041264"/>
                  </a:lnTo>
                  <a:cubicBezTo>
                    <a:pt x="428748" y="1054030"/>
                    <a:pt x="412858" y="1065542"/>
                    <a:pt x="395547" y="1075537"/>
                  </a:cubicBezTo>
                  <a:cubicBezTo>
                    <a:pt x="257052" y="1155497"/>
                    <a:pt x="79960" y="1108046"/>
                    <a:pt x="0" y="969551"/>
                  </a:cubicBezTo>
                  <a:cubicBezTo>
                    <a:pt x="104769" y="1014303"/>
                    <a:pt x="224494" y="1007117"/>
                    <a:pt x="323157" y="950154"/>
                  </a:cubicBezTo>
                  <a:lnTo>
                    <a:pt x="390019" y="900349"/>
                  </a:lnTo>
                  <a:lnTo>
                    <a:pt x="362793" y="847507"/>
                  </a:lnTo>
                  <a:cubicBezTo>
                    <a:pt x="198965" y="500021"/>
                    <a:pt x="167150" y="230365"/>
                    <a:pt x="411288" y="295084"/>
                  </a:cubicBezTo>
                  <a:cubicBezTo>
                    <a:pt x="951289" y="343088"/>
                    <a:pt x="1043280" y="-247727"/>
                    <a:pt x="1329526" y="122758"/>
                  </a:cubicBezTo>
                  <a:cubicBezTo>
                    <a:pt x="1482796" y="412678"/>
                    <a:pt x="1866950" y="785556"/>
                    <a:pt x="2061811" y="1097989"/>
                  </a:cubicBezTo>
                  <a:close/>
                </a:path>
              </a:pathLst>
            </a:custGeom>
            <a:solidFill>
              <a:srgbClr val="5688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8" name="직사각형 7"/>
            <p:cNvSpPr/>
            <p:nvPr/>
          </p:nvSpPr>
          <p:spPr>
            <a:xfrm rot="21355598">
              <a:off x="2778511" y="1410342"/>
              <a:ext cx="2057399" cy="9017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남성 </a:t>
              </a:r>
              <a:r>
                <a:rPr lang="ko-KR" altLang="en-US" sz="3600" dirty="0" err="1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곤지름</a:t>
              </a:r>
              <a:endParaRPr lang="en-US" altLang="ko-KR" sz="3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  <a:p>
              <a:pPr algn="ctr"/>
              <a:r>
                <a:rPr lang="ko-KR" altLang="en-US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난 잘 알고 있나</a:t>
              </a:r>
              <a:r>
                <a:rPr lang="en-US" altLang="ko-KR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?</a:t>
              </a:r>
              <a:endParaRPr lang="ko-KR" altLang="en-US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80"/>
          <p:cNvGrpSpPr>
            <a:grpSpLocks noChangeAspect="1"/>
          </p:cNvGrpSpPr>
          <p:nvPr/>
        </p:nvGrpSpPr>
        <p:grpSpPr bwMode="auto">
          <a:xfrm>
            <a:off x="1008107" y="4406534"/>
            <a:ext cx="636152" cy="1883149"/>
            <a:chOff x="2259" y="1971"/>
            <a:chExt cx="1081" cy="3200"/>
          </a:xfrm>
        </p:grpSpPr>
        <p:sp>
          <p:nvSpPr>
            <p:cNvPr id="34" name="Freeform 84"/>
            <p:cNvSpPr>
              <a:spLocks/>
            </p:cNvSpPr>
            <p:nvPr/>
          </p:nvSpPr>
          <p:spPr bwMode="auto">
            <a:xfrm>
              <a:off x="2407" y="4971"/>
              <a:ext cx="312" cy="200"/>
            </a:xfrm>
            <a:custGeom>
              <a:avLst/>
              <a:gdLst>
                <a:gd name="T0" fmla="*/ 305 w 312"/>
                <a:gd name="T1" fmla="*/ 0 h 200"/>
                <a:gd name="T2" fmla="*/ 305 w 312"/>
                <a:gd name="T3" fmla="*/ 3 h 200"/>
                <a:gd name="T4" fmla="*/ 308 w 312"/>
                <a:gd name="T5" fmla="*/ 10 h 200"/>
                <a:gd name="T6" fmla="*/ 309 w 312"/>
                <a:gd name="T7" fmla="*/ 20 h 200"/>
                <a:gd name="T8" fmla="*/ 311 w 312"/>
                <a:gd name="T9" fmla="*/ 34 h 200"/>
                <a:gd name="T10" fmla="*/ 312 w 312"/>
                <a:gd name="T11" fmla="*/ 48 h 200"/>
                <a:gd name="T12" fmla="*/ 311 w 312"/>
                <a:gd name="T13" fmla="*/ 63 h 200"/>
                <a:gd name="T14" fmla="*/ 309 w 312"/>
                <a:gd name="T15" fmla="*/ 78 h 200"/>
                <a:gd name="T16" fmla="*/ 304 w 312"/>
                <a:gd name="T17" fmla="*/ 90 h 200"/>
                <a:gd name="T18" fmla="*/ 295 w 312"/>
                <a:gd name="T19" fmla="*/ 99 h 200"/>
                <a:gd name="T20" fmla="*/ 293 w 312"/>
                <a:gd name="T21" fmla="*/ 100 h 200"/>
                <a:gd name="T22" fmla="*/ 289 w 312"/>
                <a:gd name="T23" fmla="*/ 101 h 200"/>
                <a:gd name="T24" fmla="*/ 283 w 312"/>
                <a:gd name="T25" fmla="*/ 105 h 200"/>
                <a:gd name="T26" fmla="*/ 276 w 312"/>
                <a:gd name="T27" fmla="*/ 111 h 200"/>
                <a:gd name="T28" fmla="*/ 271 w 312"/>
                <a:gd name="T29" fmla="*/ 121 h 200"/>
                <a:gd name="T30" fmla="*/ 267 w 312"/>
                <a:gd name="T31" fmla="*/ 133 h 200"/>
                <a:gd name="T32" fmla="*/ 266 w 312"/>
                <a:gd name="T33" fmla="*/ 151 h 200"/>
                <a:gd name="T34" fmla="*/ 266 w 312"/>
                <a:gd name="T35" fmla="*/ 152 h 200"/>
                <a:gd name="T36" fmla="*/ 266 w 312"/>
                <a:gd name="T37" fmla="*/ 157 h 200"/>
                <a:gd name="T38" fmla="*/ 263 w 312"/>
                <a:gd name="T39" fmla="*/ 163 h 200"/>
                <a:gd name="T40" fmla="*/ 261 w 312"/>
                <a:gd name="T41" fmla="*/ 170 h 200"/>
                <a:gd name="T42" fmla="*/ 255 w 312"/>
                <a:gd name="T43" fmla="*/ 178 h 200"/>
                <a:gd name="T44" fmla="*/ 247 w 312"/>
                <a:gd name="T45" fmla="*/ 185 h 200"/>
                <a:gd name="T46" fmla="*/ 236 w 312"/>
                <a:gd name="T47" fmla="*/ 191 h 200"/>
                <a:gd name="T48" fmla="*/ 221 w 312"/>
                <a:gd name="T49" fmla="*/ 195 h 200"/>
                <a:gd name="T50" fmla="*/ 202 w 312"/>
                <a:gd name="T51" fmla="*/ 195 h 200"/>
                <a:gd name="T52" fmla="*/ 199 w 312"/>
                <a:gd name="T53" fmla="*/ 195 h 200"/>
                <a:gd name="T54" fmla="*/ 189 w 312"/>
                <a:gd name="T55" fmla="*/ 196 h 200"/>
                <a:gd name="T56" fmla="*/ 176 w 312"/>
                <a:gd name="T57" fmla="*/ 197 h 200"/>
                <a:gd name="T58" fmla="*/ 157 w 312"/>
                <a:gd name="T59" fmla="*/ 199 h 200"/>
                <a:gd name="T60" fmla="*/ 136 w 312"/>
                <a:gd name="T61" fmla="*/ 200 h 200"/>
                <a:gd name="T62" fmla="*/ 114 w 312"/>
                <a:gd name="T63" fmla="*/ 200 h 200"/>
                <a:gd name="T64" fmla="*/ 92 w 312"/>
                <a:gd name="T65" fmla="*/ 200 h 200"/>
                <a:gd name="T66" fmla="*/ 70 w 312"/>
                <a:gd name="T67" fmla="*/ 197 h 200"/>
                <a:gd name="T68" fmla="*/ 50 w 312"/>
                <a:gd name="T69" fmla="*/ 195 h 200"/>
                <a:gd name="T70" fmla="*/ 32 w 312"/>
                <a:gd name="T71" fmla="*/ 191 h 200"/>
                <a:gd name="T72" fmla="*/ 18 w 312"/>
                <a:gd name="T73" fmla="*/ 184 h 200"/>
                <a:gd name="T74" fmla="*/ 10 w 312"/>
                <a:gd name="T75" fmla="*/ 177 h 200"/>
                <a:gd name="T76" fmla="*/ 8 w 312"/>
                <a:gd name="T77" fmla="*/ 174 h 200"/>
                <a:gd name="T78" fmla="*/ 6 w 312"/>
                <a:gd name="T79" fmla="*/ 169 h 200"/>
                <a:gd name="T80" fmla="*/ 2 w 312"/>
                <a:gd name="T81" fmla="*/ 161 h 200"/>
                <a:gd name="T82" fmla="*/ 0 w 312"/>
                <a:gd name="T83" fmla="*/ 149 h 200"/>
                <a:gd name="T84" fmla="*/ 0 w 312"/>
                <a:gd name="T85" fmla="*/ 135 h 200"/>
                <a:gd name="T86" fmla="*/ 4 w 312"/>
                <a:gd name="T87" fmla="*/ 119 h 200"/>
                <a:gd name="T88" fmla="*/ 199 w 312"/>
                <a:gd name="T89" fmla="*/ 45 h 200"/>
                <a:gd name="T90" fmla="*/ 305 w 312"/>
                <a:gd name="T9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2" h="200">
                  <a:moveTo>
                    <a:pt x="305" y="0"/>
                  </a:moveTo>
                  <a:lnTo>
                    <a:pt x="305" y="3"/>
                  </a:lnTo>
                  <a:lnTo>
                    <a:pt x="308" y="10"/>
                  </a:lnTo>
                  <a:lnTo>
                    <a:pt x="309" y="20"/>
                  </a:lnTo>
                  <a:lnTo>
                    <a:pt x="311" y="34"/>
                  </a:lnTo>
                  <a:lnTo>
                    <a:pt x="312" y="48"/>
                  </a:lnTo>
                  <a:lnTo>
                    <a:pt x="311" y="63"/>
                  </a:lnTo>
                  <a:lnTo>
                    <a:pt x="309" y="78"/>
                  </a:lnTo>
                  <a:lnTo>
                    <a:pt x="304" y="90"/>
                  </a:lnTo>
                  <a:lnTo>
                    <a:pt x="295" y="99"/>
                  </a:lnTo>
                  <a:lnTo>
                    <a:pt x="293" y="100"/>
                  </a:lnTo>
                  <a:lnTo>
                    <a:pt x="289" y="101"/>
                  </a:lnTo>
                  <a:lnTo>
                    <a:pt x="283" y="105"/>
                  </a:lnTo>
                  <a:lnTo>
                    <a:pt x="276" y="111"/>
                  </a:lnTo>
                  <a:lnTo>
                    <a:pt x="271" y="121"/>
                  </a:lnTo>
                  <a:lnTo>
                    <a:pt x="267" y="133"/>
                  </a:lnTo>
                  <a:lnTo>
                    <a:pt x="266" y="151"/>
                  </a:lnTo>
                  <a:lnTo>
                    <a:pt x="266" y="152"/>
                  </a:lnTo>
                  <a:lnTo>
                    <a:pt x="266" y="157"/>
                  </a:lnTo>
                  <a:lnTo>
                    <a:pt x="263" y="163"/>
                  </a:lnTo>
                  <a:lnTo>
                    <a:pt x="261" y="170"/>
                  </a:lnTo>
                  <a:lnTo>
                    <a:pt x="255" y="178"/>
                  </a:lnTo>
                  <a:lnTo>
                    <a:pt x="247" y="185"/>
                  </a:lnTo>
                  <a:lnTo>
                    <a:pt x="236" y="191"/>
                  </a:lnTo>
                  <a:lnTo>
                    <a:pt x="221" y="195"/>
                  </a:lnTo>
                  <a:lnTo>
                    <a:pt x="202" y="195"/>
                  </a:lnTo>
                  <a:lnTo>
                    <a:pt x="199" y="195"/>
                  </a:lnTo>
                  <a:lnTo>
                    <a:pt x="189" y="196"/>
                  </a:lnTo>
                  <a:lnTo>
                    <a:pt x="176" y="197"/>
                  </a:lnTo>
                  <a:lnTo>
                    <a:pt x="157" y="199"/>
                  </a:lnTo>
                  <a:lnTo>
                    <a:pt x="136" y="200"/>
                  </a:lnTo>
                  <a:lnTo>
                    <a:pt x="114" y="200"/>
                  </a:lnTo>
                  <a:lnTo>
                    <a:pt x="92" y="200"/>
                  </a:lnTo>
                  <a:lnTo>
                    <a:pt x="70" y="197"/>
                  </a:lnTo>
                  <a:lnTo>
                    <a:pt x="50" y="195"/>
                  </a:lnTo>
                  <a:lnTo>
                    <a:pt x="32" y="191"/>
                  </a:lnTo>
                  <a:lnTo>
                    <a:pt x="18" y="184"/>
                  </a:lnTo>
                  <a:lnTo>
                    <a:pt x="10" y="177"/>
                  </a:lnTo>
                  <a:lnTo>
                    <a:pt x="8" y="174"/>
                  </a:lnTo>
                  <a:lnTo>
                    <a:pt x="6" y="169"/>
                  </a:lnTo>
                  <a:lnTo>
                    <a:pt x="2" y="161"/>
                  </a:lnTo>
                  <a:lnTo>
                    <a:pt x="0" y="149"/>
                  </a:lnTo>
                  <a:lnTo>
                    <a:pt x="0" y="135"/>
                  </a:lnTo>
                  <a:lnTo>
                    <a:pt x="4" y="119"/>
                  </a:lnTo>
                  <a:lnTo>
                    <a:pt x="199" y="45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5" name="Freeform 85"/>
            <p:cNvSpPr>
              <a:spLocks/>
            </p:cNvSpPr>
            <p:nvPr/>
          </p:nvSpPr>
          <p:spPr bwMode="auto">
            <a:xfrm>
              <a:off x="2408" y="4856"/>
              <a:ext cx="316" cy="290"/>
            </a:xfrm>
            <a:custGeom>
              <a:avLst/>
              <a:gdLst>
                <a:gd name="T0" fmla="*/ 279 w 316"/>
                <a:gd name="T1" fmla="*/ 2 h 290"/>
                <a:gd name="T2" fmla="*/ 292 w 316"/>
                <a:gd name="T3" fmla="*/ 16 h 290"/>
                <a:gd name="T4" fmla="*/ 308 w 316"/>
                <a:gd name="T5" fmla="*/ 40 h 290"/>
                <a:gd name="T6" fmla="*/ 316 w 316"/>
                <a:gd name="T7" fmla="*/ 76 h 290"/>
                <a:gd name="T8" fmla="*/ 310 w 316"/>
                <a:gd name="T9" fmla="*/ 119 h 290"/>
                <a:gd name="T10" fmla="*/ 295 w 316"/>
                <a:gd name="T11" fmla="*/ 146 h 290"/>
                <a:gd name="T12" fmla="*/ 284 w 316"/>
                <a:gd name="T13" fmla="*/ 161 h 290"/>
                <a:gd name="T14" fmla="*/ 271 w 316"/>
                <a:gd name="T15" fmla="*/ 186 h 290"/>
                <a:gd name="T16" fmla="*/ 261 w 316"/>
                <a:gd name="T17" fmla="*/ 212 h 290"/>
                <a:gd name="T18" fmla="*/ 259 w 316"/>
                <a:gd name="T19" fmla="*/ 226 h 290"/>
                <a:gd name="T20" fmla="*/ 259 w 316"/>
                <a:gd name="T21" fmla="*/ 239 h 290"/>
                <a:gd name="T22" fmla="*/ 254 w 316"/>
                <a:gd name="T23" fmla="*/ 258 h 290"/>
                <a:gd name="T24" fmla="*/ 240 w 316"/>
                <a:gd name="T25" fmla="*/ 277 h 290"/>
                <a:gd name="T26" fmla="*/ 215 w 316"/>
                <a:gd name="T27" fmla="*/ 289 h 290"/>
                <a:gd name="T28" fmla="*/ 176 w 316"/>
                <a:gd name="T29" fmla="*/ 288 h 290"/>
                <a:gd name="T30" fmla="*/ 166 w 316"/>
                <a:gd name="T31" fmla="*/ 282 h 290"/>
                <a:gd name="T32" fmla="*/ 140 w 316"/>
                <a:gd name="T33" fmla="*/ 268 h 290"/>
                <a:gd name="T34" fmla="*/ 105 w 316"/>
                <a:gd name="T35" fmla="*/ 258 h 290"/>
                <a:gd name="T36" fmla="*/ 65 w 316"/>
                <a:gd name="T37" fmla="*/ 258 h 290"/>
                <a:gd name="T38" fmla="*/ 28 w 316"/>
                <a:gd name="T39" fmla="*/ 278 h 290"/>
                <a:gd name="T40" fmla="*/ 23 w 316"/>
                <a:gd name="T41" fmla="*/ 277 h 290"/>
                <a:gd name="T42" fmla="*/ 12 w 316"/>
                <a:gd name="T43" fmla="*/ 272 h 290"/>
                <a:gd name="T44" fmla="*/ 3 w 316"/>
                <a:gd name="T45" fmla="*/ 258 h 290"/>
                <a:gd name="T46" fmla="*/ 1 w 316"/>
                <a:gd name="T47" fmla="*/ 232 h 290"/>
                <a:gd name="T48" fmla="*/ 7 w 316"/>
                <a:gd name="T49" fmla="*/ 212 h 290"/>
                <a:gd name="T50" fmla="*/ 21 w 316"/>
                <a:gd name="T51" fmla="*/ 195 h 290"/>
                <a:gd name="T52" fmla="*/ 41 w 316"/>
                <a:gd name="T53" fmla="*/ 167 h 290"/>
                <a:gd name="T54" fmla="*/ 64 w 316"/>
                <a:gd name="T55" fmla="*/ 131 h 290"/>
                <a:gd name="T56" fmla="*/ 86 w 316"/>
                <a:gd name="T57" fmla="*/ 92 h 290"/>
                <a:gd name="T58" fmla="*/ 90 w 316"/>
                <a:gd name="T59" fmla="*/ 90 h 290"/>
                <a:gd name="T60" fmla="*/ 96 w 316"/>
                <a:gd name="T61" fmla="*/ 76 h 290"/>
                <a:gd name="T62" fmla="*/ 99 w 316"/>
                <a:gd name="T63" fmla="*/ 53 h 290"/>
                <a:gd name="T64" fmla="*/ 278 w 316"/>
                <a:gd name="T65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6" h="290">
                  <a:moveTo>
                    <a:pt x="278" y="0"/>
                  </a:moveTo>
                  <a:lnTo>
                    <a:pt x="279" y="2"/>
                  </a:lnTo>
                  <a:lnTo>
                    <a:pt x="286" y="7"/>
                  </a:lnTo>
                  <a:lnTo>
                    <a:pt x="292" y="16"/>
                  </a:lnTo>
                  <a:lnTo>
                    <a:pt x="300" y="27"/>
                  </a:lnTo>
                  <a:lnTo>
                    <a:pt x="308" y="40"/>
                  </a:lnTo>
                  <a:lnTo>
                    <a:pt x="314" y="58"/>
                  </a:lnTo>
                  <a:lnTo>
                    <a:pt x="316" y="76"/>
                  </a:lnTo>
                  <a:lnTo>
                    <a:pt x="316" y="97"/>
                  </a:lnTo>
                  <a:lnTo>
                    <a:pt x="310" y="119"/>
                  </a:lnTo>
                  <a:lnTo>
                    <a:pt x="297" y="144"/>
                  </a:lnTo>
                  <a:lnTo>
                    <a:pt x="295" y="146"/>
                  </a:lnTo>
                  <a:lnTo>
                    <a:pt x="291" y="152"/>
                  </a:lnTo>
                  <a:lnTo>
                    <a:pt x="284" y="161"/>
                  </a:lnTo>
                  <a:lnTo>
                    <a:pt x="278" y="173"/>
                  </a:lnTo>
                  <a:lnTo>
                    <a:pt x="271" y="186"/>
                  </a:lnTo>
                  <a:lnTo>
                    <a:pt x="265" y="199"/>
                  </a:lnTo>
                  <a:lnTo>
                    <a:pt x="261" y="212"/>
                  </a:lnTo>
                  <a:lnTo>
                    <a:pt x="259" y="224"/>
                  </a:lnTo>
                  <a:lnTo>
                    <a:pt x="259" y="226"/>
                  </a:lnTo>
                  <a:lnTo>
                    <a:pt x="259" y="231"/>
                  </a:lnTo>
                  <a:lnTo>
                    <a:pt x="259" y="239"/>
                  </a:lnTo>
                  <a:lnTo>
                    <a:pt x="256" y="248"/>
                  </a:lnTo>
                  <a:lnTo>
                    <a:pt x="254" y="258"/>
                  </a:lnTo>
                  <a:lnTo>
                    <a:pt x="247" y="268"/>
                  </a:lnTo>
                  <a:lnTo>
                    <a:pt x="240" y="277"/>
                  </a:lnTo>
                  <a:lnTo>
                    <a:pt x="229" y="284"/>
                  </a:lnTo>
                  <a:lnTo>
                    <a:pt x="215" y="289"/>
                  </a:lnTo>
                  <a:lnTo>
                    <a:pt x="198" y="290"/>
                  </a:lnTo>
                  <a:lnTo>
                    <a:pt x="176" y="288"/>
                  </a:lnTo>
                  <a:lnTo>
                    <a:pt x="174" y="287"/>
                  </a:lnTo>
                  <a:lnTo>
                    <a:pt x="166" y="282"/>
                  </a:lnTo>
                  <a:lnTo>
                    <a:pt x="155" y="276"/>
                  </a:lnTo>
                  <a:lnTo>
                    <a:pt x="140" y="268"/>
                  </a:lnTo>
                  <a:lnTo>
                    <a:pt x="123" y="262"/>
                  </a:lnTo>
                  <a:lnTo>
                    <a:pt x="105" y="258"/>
                  </a:lnTo>
                  <a:lnTo>
                    <a:pt x="86" y="256"/>
                  </a:lnTo>
                  <a:lnTo>
                    <a:pt x="65" y="258"/>
                  </a:lnTo>
                  <a:lnTo>
                    <a:pt x="47" y="266"/>
                  </a:lnTo>
                  <a:lnTo>
                    <a:pt x="28" y="278"/>
                  </a:lnTo>
                  <a:lnTo>
                    <a:pt x="27" y="278"/>
                  </a:lnTo>
                  <a:lnTo>
                    <a:pt x="23" y="277"/>
                  </a:lnTo>
                  <a:lnTo>
                    <a:pt x="17" y="276"/>
                  </a:lnTo>
                  <a:lnTo>
                    <a:pt x="12" y="272"/>
                  </a:lnTo>
                  <a:lnTo>
                    <a:pt x="6" y="266"/>
                  </a:lnTo>
                  <a:lnTo>
                    <a:pt x="3" y="258"/>
                  </a:lnTo>
                  <a:lnTo>
                    <a:pt x="0" y="247"/>
                  </a:lnTo>
                  <a:lnTo>
                    <a:pt x="1" y="232"/>
                  </a:lnTo>
                  <a:lnTo>
                    <a:pt x="6" y="214"/>
                  </a:lnTo>
                  <a:lnTo>
                    <a:pt x="7" y="212"/>
                  </a:lnTo>
                  <a:lnTo>
                    <a:pt x="12" y="205"/>
                  </a:lnTo>
                  <a:lnTo>
                    <a:pt x="21" y="195"/>
                  </a:lnTo>
                  <a:lnTo>
                    <a:pt x="30" y="182"/>
                  </a:lnTo>
                  <a:lnTo>
                    <a:pt x="41" y="167"/>
                  </a:lnTo>
                  <a:lnTo>
                    <a:pt x="53" y="150"/>
                  </a:lnTo>
                  <a:lnTo>
                    <a:pt x="64" y="131"/>
                  </a:lnTo>
                  <a:lnTo>
                    <a:pt x="75" y="112"/>
                  </a:lnTo>
                  <a:lnTo>
                    <a:pt x="86" y="92"/>
                  </a:lnTo>
                  <a:lnTo>
                    <a:pt x="87" y="92"/>
                  </a:lnTo>
                  <a:lnTo>
                    <a:pt x="90" y="90"/>
                  </a:lnTo>
                  <a:lnTo>
                    <a:pt x="92" y="83"/>
                  </a:lnTo>
                  <a:lnTo>
                    <a:pt x="96" y="76"/>
                  </a:lnTo>
                  <a:lnTo>
                    <a:pt x="99" y="66"/>
                  </a:lnTo>
                  <a:lnTo>
                    <a:pt x="99" y="53"/>
                  </a:lnTo>
                  <a:lnTo>
                    <a:pt x="96" y="35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1E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6" name="Freeform 86"/>
            <p:cNvSpPr>
              <a:spLocks/>
            </p:cNvSpPr>
            <p:nvPr/>
          </p:nvSpPr>
          <p:spPr bwMode="auto">
            <a:xfrm>
              <a:off x="2880" y="4971"/>
              <a:ext cx="312" cy="200"/>
            </a:xfrm>
            <a:custGeom>
              <a:avLst/>
              <a:gdLst>
                <a:gd name="T0" fmla="*/ 7 w 312"/>
                <a:gd name="T1" fmla="*/ 0 h 200"/>
                <a:gd name="T2" fmla="*/ 113 w 312"/>
                <a:gd name="T3" fmla="*/ 45 h 200"/>
                <a:gd name="T4" fmla="*/ 308 w 312"/>
                <a:gd name="T5" fmla="*/ 119 h 200"/>
                <a:gd name="T6" fmla="*/ 312 w 312"/>
                <a:gd name="T7" fmla="*/ 135 h 200"/>
                <a:gd name="T8" fmla="*/ 312 w 312"/>
                <a:gd name="T9" fmla="*/ 149 h 200"/>
                <a:gd name="T10" fmla="*/ 310 w 312"/>
                <a:gd name="T11" fmla="*/ 161 h 200"/>
                <a:gd name="T12" fmla="*/ 306 w 312"/>
                <a:gd name="T13" fmla="*/ 169 h 200"/>
                <a:gd name="T14" fmla="*/ 304 w 312"/>
                <a:gd name="T15" fmla="*/ 174 h 200"/>
                <a:gd name="T16" fmla="*/ 302 w 312"/>
                <a:gd name="T17" fmla="*/ 177 h 200"/>
                <a:gd name="T18" fmla="*/ 294 w 312"/>
                <a:gd name="T19" fmla="*/ 184 h 200"/>
                <a:gd name="T20" fmla="*/ 280 w 312"/>
                <a:gd name="T21" fmla="*/ 191 h 200"/>
                <a:gd name="T22" fmla="*/ 262 w 312"/>
                <a:gd name="T23" fmla="*/ 195 h 200"/>
                <a:gd name="T24" fmla="*/ 242 w 312"/>
                <a:gd name="T25" fmla="*/ 197 h 200"/>
                <a:gd name="T26" fmla="*/ 220 w 312"/>
                <a:gd name="T27" fmla="*/ 200 h 200"/>
                <a:gd name="T28" fmla="*/ 198 w 312"/>
                <a:gd name="T29" fmla="*/ 200 h 200"/>
                <a:gd name="T30" fmla="*/ 176 w 312"/>
                <a:gd name="T31" fmla="*/ 200 h 200"/>
                <a:gd name="T32" fmla="*/ 155 w 312"/>
                <a:gd name="T33" fmla="*/ 199 h 200"/>
                <a:gd name="T34" fmla="*/ 136 w 312"/>
                <a:gd name="T35" fmla="*/ 197 h 200"/>
                <a:gd name="T36" fmla="*/ 123 w 312"/>
                <a:gd name="T37" fmla="*/ 196 h 200"/>
                <a:gd name="T38" fmla="*/ 113 w 312"/>
                <a:gd name="T39" fmla="*/ 195 h 200"/>
                <a:gd name="T40" fmla="*/ 110 w 312"/>
                <a:gd name="T41" fmla="*/ 195 h 200"/>
                <a:gd name="T42" fmla="*/ 91 w 312"/>
                <a:gd name="T43" fmla="*/ 195 h 200"/>
                <a:gd name="T44" fmla="*/ 76 w 312"/>
                <a:gd name="T45" fmla="*/ 191 h 200"/>
                <a:gd name="T46" fmla="*/ 65 w 312"/>
                <a:gd name="T47" fmla="*/ 185 h 200"/>
                <a:gd name="T48" fmla="*/ 57 w 312"/>
                <a:gd name="T49" fmla="*/ 178 h 200"/>
                <a:gd name="T50" fmla="*/ 51 w 312"/>
                <a:gd name="T51" fmla="*/ 170 h 200"/>
                <a:gd name="T52" fmla="*/ 49 w 312"/>
                <a:gd name="T53" fmla="*/ 163 h 200"/>
                <a:gd name="T54" fmla="*/ 46 w 312"/>
                <a:gd name="T55" fmla="*/ 157 h 200"/>
                <a:gd name="T56" fmla="*/ 46 w 312"/>
                <a:gd name="T57" fmla="*/ 152 h 200"/>
                <a:gd name="T58" fmla="*/ 46 w 312"/>
                <a:gd name="T59" fmla="*/ 151 h 200"/>
                <a:gd name="T60" fmla="*/ 45 w 312"/>
                <a:gd name="T61" fmla="*/ 133 h 200"/>
                <a:gd name="T62" fmla="*/ 41 w 312"/>
                <a:gd name="T63" fmla="*/ 121 h 200"/>
                <a:gd name="T64" fmla="*/ 36 w 312"/>
                <a:gd name="T65" fmla="*/ 111 h 200"/>
                <a:gd name="T66" fmla="*/ 29 w 312"/>
                <a:gd name="T67" fmla="*/ 105 h 200"/>
                <a:gd name="T68" fmla="*/ 23 w 312"/>
                <a:gd name="T69" fmla="*/ 101 h 200"/>
                <a:gd name="T70" fmla="*/ 19 w 312"/>
                <a:gd name="T71" fmla="*/ 100 h 200"/>
                <a:gd name="T72" fmla="*/ 17 w 312"/>
                <a:gd name="T73" fmla="*/ 99 h 200"/>
                <a:gd name="T74" fmla="*/ 8 w 312"/>
                <a:gd name="T75" fmla="*/ 90 h 200"/>
                <a:gd name="T76" fmla="*/ 3 w 312"/>
                <a:gd name="T77" fmla="*/ 78 h 200"/>
                <a:gd name="T78" fmla="*/ 1 w 312"/>
                <a:gd name="T79" fmla="*/ 63 h 200"/>
                <a:gd name="T80" fmla="*/ 0 w 312"/>
                <a:gd name="T81" fmla="*/ 48 h 200"/>
                <a:gd name="T82" fmla="*/ 1 w 312"/>
                <a:gd name="T83" fmla="*/ 34 h 200"/>
                <a:gd name="T84" fmla="*/ 3 w 312"/>
                <a:gd name="T85" fmla="*/ 20 h 200"/>
                <a:gd name="T86" fmla="*/ 4 w 312"/>
                <a:gd name="T87" fmla="*/ 10 h 200"/>
                <a:gd name="T88" fmla="*/ 7 w 312"/>
                <a:gd name="T89" fmla="*/ 3 h 200"/>
                <a:gd name="T90" fmla="*/ 7 w 312"/>
                <a:gd name="T9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2" h="200">
                  <a:moveTo>
                    <a:pt x="7" y="0"/>
                  </a:moveTo>
                  <a:lnTo>
                    <a:pt x="113" y="45"/>
                  </a:lnTo>
                  <a:lnTo>
                    <a:pt x="308" y="119"/>
                  </a:lnTo>
                  <a:lnTo>
                    <a:pt x="312" y="135"/>
                  </a:lnTo>
                  <a:lnTo>
                    <a:pt x="312" y="149"/>
                  </a:lnTo>
                  <a:lnTo>
                    <a:pt x="310" y="161"/>
                  </a:lnTo>
                  <a:lnTo>
                    <a:pt x="306" y="169"/>
                  </a:lnTo>
                  <a:lnTo>
                    <a:pt x="304" y="174"/>
                  </a:lnTo>
                  <a:lnTo>
                    <a:pt x="302" y="177"/>
                  </a:lnTo>
                  <a:lnTo>
                    <a:pt x="294" y="184"/>
                  </a:lnTo>
                  <a:lnTo>
                    <a:pt x="280" y="191"/>
                  </a:lnTo>
                  <a:lnTo>
                    <a:pt x="262" y="195"/>
                  </a:lnTo>
                  <a:lnTo>
                    <a:pt x="242" y="197"/>
                  </a:lnTo>
                  <a:lnTo>
                    <a:pt x="220" y="200"/>
                  </a:lnTo>
                  <a:lnTo>
                    <a:pt x="198" y="200"/>
                  </a:lnTo>
                  <a:lnTo>
                    <a:pt x="176" y="200"/>
                  </a:lnTo>
                  <a:lnTo>
                    <a:pt x="155" y="199"/>
                  </a:lnTo>
                  <a:lnTo>
                    <a:pt x="136" y="197"/>
                  </a:lnTo>
                  <a:lnTo>
                    <a:pt x="123" y="196"/>
                  </a:lnTo>
                  <a:lnTo>
                    <a:pt x="113" y="195"/>
                  </a:lnTo>
                  <a:lnTo>
                    <a:pt x="110" y="195"/>
                  </a:lnTo>
                  <a:lnTo>
                    <a:pt x="91" y="195"/>
                  </a:lnTo>
                  <a:lnTo>
                    <a:pt x="76" y="191"/>
                  </a:lnTo>
                  <a:lnTo>
                    <a:pt x="65" y="185"/>
                  </a:lnTo>
                  <a:lnTo>
                    <a:pt x="57" y="178"/>
                  </a:lnTo>
                  <a:lnTo>
                    <a:pt x="51" y="170"/>
                  </a:lnTo>
                  <a:lnTo>
                    <a:pt x="49" y="163"/>
                  </a:lnTo>
                  <a:lnTo>
                    <a:pt x="46" y="157"/>
                  </a:lnTo>
                  <a:lnTo>
                    <a:pt x="46" y="152"/>
                  </a:lnTo>
                  <a:lnTo>
                    <a:pt x="46" y="151"/>
                  </a:lnTo>
                  <a:lnTo>
                    <a:pt x="45" y="133"/>
                  </a:lnTo>
                  <a:lnTo>
                    <a:pt x="41" y="121"/>
                  </a:lnTo>
                  <a:lnTo>
                    <a:pt x="36" y="111"/>
                  </a:lnTo>
                  <a:lnTo>
                    <a:pt x="29" y="105"/>
                  </a:lnTo>
                  <a:lnTo>
                    <a:pt x="23" y="101"/>
                  </a:lnTo>
                  <a:lnTo>
                    <a:pt x="19" y="100"/>
                  </a:lnTo>
                  <a:lnTo>
                    <a:pt x="17" y="99"/>
                  </a:lnTo>
                  <a:lnTo>
                    <a:pt x="8" y="90"/>
                  </a:lnTo>
                  <a:lnTo>
                    <a:pt x="3" y="78"/>
                  </a:lnTo>
                  <a:lnTo>
                    <a:pt x="1" y="63"/>
                  </a:lnTo>
                  <a:lnTo>
                    <a:pt x="0" y="48"/>
                  </a:lnTo>
                  <a:lnTo>
                    <a:pt x="1" y="34"/>
                  </a:lnTo>
                  <a:lnTo>
                    <a:pt x="3" y="20"/>
                  </a:lnTo>
                  <a:lnTo>
                    <a:pt x="4" y="10"/>
                  </a:lnTo>
                  <a:lnTo>
                    <a:pt x="7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7" name="Freeform 87"/>
            <p:cNvSpPr>
              <a:spLocks/>
            </p:cNvSpPr>
            <p:nvPr/>
          </p:nvSpPr>
          <p:spPr bwMode="auto">
            <a:xfrm>
              <a:off x="2871" y="4856"/>
              <a:ext cx="317" cy="290"/>
            </a:xfrm>
            <a:custGeom>
              <a:avLst/>
              <a:gdLst>
                <a:gd name="T0" fmla="*/ 221 w 317"/>
                <a:gd name="T1" fmla="*/ 35 h 290"/>
                <a:gd name="T2" fmla="*/ 219 w 317"/>
                <a:gd name="T3" fmla="*/ 66 h 290"/>
                <a:gd name="T4" fmla="*/ 224 w 317"/>
                <a:gd name="T5" fmla="*/ 83 h 290"/>
                <a:gd name="T6" fmla="*/ 230 w 317"/>
                <a:gd name="T7" fmla="*/ 92 h 290"/>
                <a:gd name="T8" fmla="*/ 241 w 317"/>
                <a:gd name="T9" fmla="*/ 112 h 290"/>
                <a:gd name="T10" fmla="*/ 265 w 317"/>
                <a:gd name="T11" fmla="*/ 150 h 290"/>
                <a:gd name="T12" fmla="*/ 287 w 317"/>
                <a:gd name="T13" fmla="*/ 182 h 290"/>
                <a:gd name="T14" fmla="*/ 304 w 317"/>
                <a:gd name="T15" fmla="*/ 205 h 290"/>
                <a:gd name="T16" fmla="*/ 311 w 317"/>
                <a:gd name="T17" fmla="*/ 214 h 290"/>
                <a:gd name="T18" fmla="*/ 317 w 317"/>
                <a:gd name="T19" fmla="*/ 247 h 290"/>
                <a:gd name="T20" fmla="*/ 310 w 317"/>
                <a:gd name="T21" fmla="*/ 266 h 290"/>
                <a:gd name="T22" fmla="*/ 299 w 317"/>
                <a:gd name="T23" fmla="*/ 276 h 290"/>
                <a:gd name="T24" fmla="*/ 290 w 317"/>
                <a:gd name="T25" fmla="*/ 278 h 290"/>
                <a:gd name="T26" fmla="*/ 271 w 317"/>
                <a:gd name="T27" fmla="*/ 266 h 290"/>
                <a:gd name="T28" fmla="*/ 231 w 317"/>
                <a:gd name="T29" fmla="*/ 256 h 290"/>
                <a:gd name="T30" fmla="*/ 193 w 317"/>
                <a:gd name="T31" fmla="*/ 262 h 290"/>
                <a:gd name="T32" fmla="*/ 162 w 317"/>
                <a:gd name="T33" fmla="*/ 276 h 290"/>
                <a:gd name="T34" fmla="*/ 144 w 317"/>
                <a:gd name="T35" fmla="*/ 287 h 290"/>
                <a:gd name="T36" fmla="*/ 119 w 317"/>
                <a:gd name="T37" fmla="*/ 290 h 290"/>
                <a:gd name="T38" fmla="*/ 87 w 317"/>
                <a:gd name="T39" fmla="*/ 284 h 290"/>
                <a:gd name="T40" fmla="*/ 69 w 317"/>
                <a:gd name="T41" fmla="*/ 268 h 290"/>
                <a:gd name="T42" fmla="*/ 60 w 317"/>
                <a:gd name="T43" fmla="*/ 248 h 290"/>
                <a:gd name="T44" fmla="*/ 58 w 317"/>
                <a:gd name="T45" fmla="*/ 231 h 290"/>
                <a:gd name="T46" fmla="*/ 58 w 317"/>
                <a:gd name="T47" fmla="*/ 224 h 290"/>
                <a:gd name="T48" fmla="*/ 52 w 317"/>
                <a:gd name="T49" fmla="*/ 199 h 290"/>
                <a:gd name="T50" fmla="*/ 39 w 317"/>
                <a:gd name="T51" fmla="*/ 173 h 290"/>
                <a:gd name="T52" fmla="*/ 26 w 317"/>
                <a:gd name="T53" fmla="*/ 152 h 290"/>
                <a:gd name="T54" fmla="*/ 20 w 317"/>
                <a:gd name="T55" fmla="*/ 144 h 290"/>
                <a:gd name="T56" fmla="*/ 1 w 317"/>
                <a:gd name="T57" fmla="*/ 97 h 290"/>
                <a:gd name="T58" fmla="*/ 2 w 317"/>
                <a:gd name="T59" fmla="*/ 58 h 290"/>
                <a:gd name="T60" fmla="*/ 16 w 317"/>
                <a:gd name="T61" fmla="*/ 27 h 290"/>
                <a:gd name="T62" fmla="*/ 32 w 317"/>
                <a:gd name="T63" fmla="*/ 7 h 290"/>
                <a:gd name="T64" fmla="*/ 39 w 317"/>
                <a:gd name="T65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7" h="290">
                  <a:moveTo>
                    <a:pt x="39" y="0"/>
                  </a:moveTo>
                  <a:lnTo>
                    <a:pt x="221" y="35"/>
                  </a:lnTo>
                  <a:lnTo>
                    <a:pt x="219" y="53"/>
                  </a:lnTo>
                  <a:lnTo>
                    <a:pt x="219" y="66"/>
                  </a:lnTo>
                  <a:lnTo>
                    <a:pt x="221" y="76"/>
                  </a:lnTo>
                  <a:lnTo>
                    <a:pt x="224" y="83"/>
                  </a:lnTo>
                  <a:lnTo>
                    <a:pt x="228" y="90"/>
                  </a:lnTo>
                  <a:lnTo>
                    <a:pt x="230" y="92"/>
                  </a:lnTo>
                  <a:lnTo>
                    <a:pt x="231" y="92"/>
                  </a:lnTo>
                  <a:lnTo>
                    <a:pt x="241" y="112"/>
                  </a:lnTo>
                  <a:lnTo>
                    <a:pt x="252" y="131"/>
                  </a:lnTo>
                  <a:lnTo>
                    <a:pt x="265" y="150"/>
                  </a:lnTo>
                  <a:lnTo>
                    <a:pt x="276" y="167"/>
                  </a:lnTo>
                  <a:lnTo>
                    <a:pt x="287" y="182"/>
                  </a:lnTo>
                  <a:lnTo>
                    <a:pt x="297" y="195"/>
                  </a:lnTo>
                  <a:lnTo>
                    <a:pt x="304" y="205"/>
                  </a:lnTo>
                  <a:lnTo>
                    <a:pt x="309" y="212"/>
                  </a:lnTo>
                  <a:lnTo>
                    <a:pt x="311" y="214"/>
                  </a:lnTo>
                  <a:lnTo>
                    <a:pt x="316" y="232"/>
                  </a:lnTo>
                  <a:lnTo>
                    <a:pt x="317" y="247"/>
                  </a:lnTo>
                  <a:lnTo>
                    <a:pt x="315" y="258"/>
                  </a:lnTo>
                  <a:lnTo>
                    <a:pt x="310" y="266"/>
                  </a:lnTo>
                  <a:lnTo>
                    <a:pt x="305" y="272"/>
                  </a:lnTo>
                  <a:lnTo>
                    <a:pt x="299" y="276"/>
                  </a:lnTo>
                  <a:lnTo>
                    <a:pt x="294" y="277"/>
                  </a:lnTo>
                  <a:lnTo>
                    <a:pt x="290" y="278"/>
                  </a:lnTo>
                  <a:lnTo>
                    <a:pt x="288" y="278"/>
                  </a:lnTo>
                  <a:lnTo>
                    <a:pt x="271" y="266"/>
                  </a:lnTo>
                  <a:lnTo>
                    <a:pt x="251" y="258"/>
                  </a:lnTo>
                  <a:lnTo>
                    <a:pt x="231" y="256"/>
                  </a:lnTo>
                  <a:lnTo>
                    <a:pt x="212" y="258"/>
                  </a:lnTo>
                  <a:lnTo>
                    <a:pt x="193" y="262"/>
                  </a:lnTo>
                  <a:lnTo>
                    <a:pt x="176" y="268"/>
                  </a:lnTo>
                  <a:lnTo>
                    <a:pt x="162" y="276"/>
                  </a:lnTo>
                  <a:lnTo>
                    <a:pt x="151" y="282"/>
                  </a:lnTo>
                  <a:lnTo>
                    <a:pt x="144" y="287"/>
                  </a:lnTo>
                  <a:lnTo>
                    <a:pt x="141" y="288"/>
                  </a:lnTo>
                  <a:lnTo>
                    <a:pt x="119" y="290"/>
                  </a:lnTo>
                  <a:lnTo>
                    <a:pt x="101" y="289"/>
                  </a:lnTo>
                  <a:lnTo>
                    <a:pt x="87" y="284"/>
                  </a:lnTo>
                  <a:lnTo>
                    <a:pt x="76" y="277"/>
                  </a:lnTo>
                  <a:lnTo>
                    <a:pt x="69" y="268"/>
                  </a:lnTo>
                  <a:lnTo>
                    <a:pt x="64" y="258"/>
                  </a:lnTo>
                  <a:lnTo>
                    <a:pt x="60" y="248"/>
                  </a:lnTo>
                  <a:lnTo>
                    <a:pt x="59" y="239"/>
                  </a:lnTo>
                  <a:lnTo>
                    <a:pt x="58" y="231"/>
                  </a:lnTo>
                  <a:lnTo>
                    <a:pt x="58" y="226"/>
                  </a:lnTo>
                  <a:lnTo>
                    <a:pt x="58" y="224"/>
                  </a:lnTo>
                  <a:lnTo>
                    <a:pt x="57" y="212"/>
                  </a:lnTo>
                  <a:lnTo>
                    <a:pt x="52" y="199"/>
                  </a:lnTo>
                  <a:lnTo>
                    <a:pt x="45" y="186"/>
                  </a:lnTo>
                  <a:lnTo>
                    <a:pt x="39" y="173"/>
                  </a:lnTo>
                  <a:lnTo>
                    <a:pt x="32" y="161"/>
                  </a:lnTo>
                  <a:lnTo>
                    <a:pt x="26" y="152"/>
                  </a:lnTo>
                  <a:lnTo>
                    <a:pt x="21" y="146"/>
                  </a:lnTo>
                  <a:lnTo>
                    <a:pt x="20" y="144"/>
                  </a:lnTo>
                  <a:lnTo>
                    <a:pt x="7" y="119"/>
                  </a:lnTo>
                  <a:lnTo>
                    <a:pt x="1" y="97"/>
                  </a:lnTo>
                  <a:lnTo>
                    <a:pt x="0" y="76"/>
                  </a:lnTo>
                  <a:lnTo>
                    <a:pt x="2" y="58"/>
                  </a:lnTo>
                  <a:lnTo>
                    <a:pt x="9" y="40"/>
                  </a:lnTo>
                  <a:lnTo>
                    <a:pt x="16" y="27"/>
                  </a:lnTo>
                  <a:lnTo>
                    <a:pt x="25" y="16"/>
                  </a:lnTo>
                  <a:lnTo>
                    <a:pt x="32" y="7"/>
                  </a:lnTo>
                  <a:lnTo>
                    <a:pt x="37" y="2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E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8" name="Freeform 88"/>
            <p:cNvSpPr>
              <a:spLocks/>
            </p:cNvSpPr>
            <p:nvPr/>
          </p:nvSpPr>
          <p:spPr bwMode="auto">
            <a:xfrm>
              <a:off x="2619" y="2118"/>
              <a:ext cx="339" cy="659"/>
            </a:xfrm>
            <a:custGeom>
              <a:avLst/>
              <a:gdLst>
                <a:gd name="T0" fmla="*/ 0 w 339"/>
                <a:gd name="T1" fmla="*/ 0 h 659"/>
                <a:gd name="T2" fmla="*/ 339 w 339"/>
                <a:gd name="T3" fmla="*/ 0 h 659"/>
                <a:gd name="T4" fmla="*/ 169 w 339"/>
                <a:gd name="T5" fmla="*/ 659 h 659"/>
                <a:gd name="T6" fmla="*/ 0 w 339"/>
                <a:gd name="T7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9" h="659">
                  <a:moveTo>
                    <a:pt x="0" y="0"/>
                  </a:moveTo>
                  <a:lnTo>
                    <a:pt x="339" y="0"/>
                  </a:lnTo>
                  <a:lnTo>
                    <a:pt x="169" y="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F2F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9" name="Freeform 89"/>
            <p:cNvSpPr>
              <a:spLocks/>
            </p:cNvSpPr>
            <p:nvPr/>
          </p:nvSpPr>
          <p:spPr bwMode="auto">
            <a:xfrm>
              <a:off x="2734" y="2118"/>
              <a:ext cx="128" cy="74"/>
            </a:xfrm>
            <a:custGeom>
              <a:avLst/>
              <a:gdLst>
                <a:gd name="T0" fmla="*/ 0 w 128"/>
                <a:gd name="T1" fmla="*/ 0 h 74"/>
                <a:gd name="T2" fmla="*/ 128 w 128"/>
                <a:gd name="T3" fmla="*/ 0 h 74"/>
                <a:gd name="T4" fmla="*/ 102 w 128"/>
                <a:gd name="T5" fmla="*/ 74 h 74"/>
                <a:gd name="T6" fmla="*/ 26 w 128"/>
                <a:gd name="T7" fmla="*/ 74 h 74"/>
                <a:gd name="T8" fmla="*/ 0 w 128"/>
                <a:gd name="T9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74">
                  <a:moveTo>
                    <a:pt x="0" y="0"/>
                  </a:moveTo>
                  <a:lnTo>
                    <a:pt x="128" y="0"/>
                  </a:lnTo>
                  <a:lnTo>
                    <a:pt x="102" y="74"/>
                  </a:lnTo>
                  <a:lnTo>
                    <a:pt x="26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0" name="Freeform 90"/>
            <p:cNvSpPr>
              <a:spLocks/>
            </p:cNvSpPr>
            <p:nvPr/>
          </p:nvSpPr>
          <p:spPr bwMode="auto">
            <a:xfrm>
              <a:off x="2673" y="2192"/>
              <a:ext cx="250" cy="585"/>
            </a:xfrm>
            <a:custGeom>
              <a:avLst/>
              <a:gdLst>
                <a:gd name="T0" fmla="*/ 87 w 250"/>
                <a:gd name="T1" fmla="*/ 0 h 585"/>
                <a:gd name="T2" fmla="*/ 163 w 250"/>
                <a:gd name="T3" fmla="*/ 0 h 585"/>
                <a:gd name="T4" fmla="*/ 250 w 250"/>
                <a:gd name="T5" fmla="*/ 499 h 585"/>
                <a:gd name="T6" fmla="*/ 125 w 250"/>
                <a:gd name="T7" fmla="*/ 585 h 585"/>
                <a:gd name="T8" fmla="*/ 0 w 250"/>
                <a:gd name="T9" fmla="*/ 499 h 585"/>
                <a:gd name="T10" fmla="*/ 87 w 250"/>
                <a:gd name="T1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" h="585">
                  <a:moveTo>
                    <a:pt x="87" y="0"/>
                  </a:moveTo>
                  <a:lnTo>
                    <a:pt x="163" y="0"/>
                  </a:lnTo>
                  <a:lnTo>
                    <a:pt x="250" y="499"/>
                  </a:lnTo>
                  <a:lnTo>
                    <a:pt x="125" y="585"/>
                  </a:lnTo>
                  <a:lnTo>
                    <a:pt x="0" y="49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1" name="Freeform 91"/>
            <p:cNvSpPr>
              <a:spLocks/>
            </p:cNvSpPr>
            <p:nvPr/>
          </p:nvSpPr>
          <p:spPr bwMode="auto">
            <a:xfrm>
              <a:off x="2443" y="3043"/>
              <a:ext cx="355" cy="1915"/>
            </a:xfrm>
            <a:custGeom>
              <a:avLst/>
              <a:gdLst>
                <a:gd name="T0" fmla="*/ 355 w 355"/>
                <a:gd name="T1" fmla="*/ 0 h 1915"/>
                <a:gd name="T2" fmla="*/ 350 w 355"/>
                <a:gd name="T3" fmla="*/ 442 h 1915"/>
                <a:gd name="T4" fmla="*/ 342 w 355"/>
                <a:gd name="T5" fmla="*/ 487 h 1915"/>
                <a:gd name="T6" fmla="*/ 336 w 355"/>
                <a:gd name="T7" fmla="*/ 561 h 1915"/>
                <a:gd name="T8" fmla="*/ 328 w 355"/>
                <a:gd name="T9" fmla="*/ 661 h 1915"/>
                <a:gd name="T10" fmla="*/ 323 w 355"/>
                <a:gd name="T11" fmla="*/ 778 h 1915"/>
                <a:gd name="T12" fmla="*/ 318 w 355"/>
                <a:gd name="T13" fmla="*/ 909 h 1915"/>
                <a:gd name="T14" fmla="*/ 315 w 355"/>
                <a:gd name="T15" fmla="*/ 1048 h 1915"/>
                <a:gd name="T16" fmla="*/ 312 w 355"/>
                <a:gd name="T17" fmla="*/ 1191 h 1915"/>
                <a:gd name="T18" fmla="*/ 310 w 355"/>
                <a:gd name="T19" fmla="*/ 1331 h 1915"/>
                <a:gd name="T20" fmla="*/ 307 w 355"/>
                <a:gd name="T21" fmla="*/ 1464 h 1915"/>
                <a:gd name="T22" fmla="*/ 306 w 355"/>
                <a:gd name="T23" fmla="*/ 1585 h 1915"/>
                <a:gd name="T24" fmla="*/ 305 w 355"/>
                <a:gd name="T25" fmla="*/ 1688 h 1915"/>
                <a:gd name="T26" fmla="*/ 304 w 355"/>
                <a:gd name="T27" fmla="*/ 1768 h 1915"/>
                <a:gd name="T28" fmla="*/ 304 w 355"/>
                <a:gd name="T29" fmla="*/ 1820 h 1915"/>
                <a:gd name="T30" fmla="*/ 304 w 355"/>
                <a:gd name="T31" fmla="*/ 1839 h 1915"/>
                <a:gd name="T32" fmla="*/ 246 w 355"/>
                <a:gd name="T33" fmla="*/ 1885 h 1915"/>
                <a:gd name="T34" fmla="*/ 195 w 355"/>
                <a:gd name="T35" fmla="*/ 1910 h 1915"/>
                <a:gd name="T36" fmla="*/ 151 w 355"/>
                <a:gd name="T37" fmla="*/ 1915 h 1915"/>
                <a:gd name="T38" fmla="*/ 113 w 355"/>
                <a:gd name="T39" fmla="*/ 1906 h 1915"/>
                <a:gd name="T40" fmla="*/ 82 w 355"/>
                <a:gd name="T41" fmla="*/ 1890 h 1915"/>
                <a:gd name="T42" fmla="*/ 60 w 355"/>
                <a:gd name="T43" fmla="*/ 1871 h 1915"/>
                <a:gd name="T44" fmla="*/ 44 w 355"/>
                <a:gd name="T45" fmla="*/ 1852 h 1915"/>
                <a:gd name="T46" fmla="*/ 36 w 355"/>
                <a:gd name="T47" fmla="*/ 1840 h 1915"/>
                <a:gd name="T48" fmla="*/ 40 w 355"/>
                <a:gd name="T49" fmla="*/ 1813 h 1915"/>
                <a:gd name="T50" fmla="*/ 49 w 355"/>
                <a:gd name="T51" fmla="*/ 1743 h 1915"/>
                <a:gd name="T52" fmla="*/ 54 w 355"/>
                <a:gd name="T53" fmla="*/ 1654 h 1915"/>
                <a:gd name="T54" fmla="*/ 55 w 355"/>
                <a:gd name="T55" fmla="*/ 1552 h 1915"/>
                <a:gd name="T56" fmla="*/ 55 w 355"/>
                <a:gd name="T57" fmla="*/ 1441 h 1915"/>
                <a:gd name="T58" fmla="*/ 52 w 355"/>
                <a:gd name="T59" fmla="*/ 1325 h 1915"/>
                <a:gd name="T60" fmla="*/ 50 w 355"/>
                <a:gd name="T61" fmla="*/ 1211 h 1915"/>
                <a:gd name="T62" fmla="*/ 45 w 355"/>
                <a:gd name="T63" fmla="*/ 1104 h 1915"/>
                <a:gd name="T64" fmla="*/ 41 w 355"/>
                <a:gd name="T65" fmla="*/ 1008 h 1915"/>
                <a:gd name="T66" fmla="*/ 38 w 355"/>
                <a:gd name="T67" fmla="*/ 928 h 1915"/>
                <a:gd name="T68" fmla="*/ 34 w 355"/>
                <a:gd name="T69" fmla="*/ 870 h 1915"/>
                <a:gd name="T70" fmla="*/ 32 w 355"/>
                <a:gd name="T71" fmla="*/ 838 h 1915"/>
                <a:gd name="T72" fmla="*/ 17 w 355"/>
                <a:gd name="T73" fmla="*/ 730 h 1915"/>
                <a:gd name="T74" fmla="*/ 2 w 355"/>
                <a:gd name="T75" fmla="*/ 530 h 1915"/>
                <a:gd name="T76" fmla="*/ 2 w 355"/>
                <a:gd name="T77" fmla="*/ 348 h 1915"/>
                <a:gd name="T78" fmla="*/ 12 w 355"/>
                <a:gd name="T79" fmla="*/ 189 h 1915"/>
                <a:gd name="T80" fmla="*/ 29 w 355"/>
                <a:gd name="T81" fmla="*/ 55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5" h="1915">
                  <a:moveTo>
                    <a:pt x="38" y="0"/>
                  </a:moveTo>
                  <a:lnTo>
                    <a:pt x="355" y="0"/>
                  </a:lnTo>
                  <a:lnTo>
                    <a:pt x="355" y="432"/>
                  </a:lnTo>
                  <a:lnTo>
                    <a:pt x="350" y="442"/>
                  </a:lnTo>
                  <a:lnTo>
                    <a:pt x="347" y="460"/>
                  </a:lnTo>
                  <a:lnTo>
                    <a:pt x="342" y="487"/>
                  </a:lnTo>
                  <a:lnTo>
                    <a:pt x="338" y="520"/>
                  </a:lnTo>
                  <a:lnTo>
                    <a:pt x="336" y="561"/>
                  </a:lnTo>
                  <a:lnTo>
                    <a:pt x="332" y="608"/>
                  </a:lnTo>
                  <a:lnTo>
                    <a:pt x="328" y="661"/>
                  </a:lnTo>
                  <a:lnTo>
                    <a:pt x="326" y="717"/>
                  </a:lnTo>
                  <a:lnTo>
                    <a:pt x="323" y="778"/>
                  </a:lnTo>
                  <a:lnTo>
                    <a:pt x="321" y="842"/>
                  </a:lnTo>
                  <a:lnTo>
                    <a:pt x="318" y="909"/>
                  </a:lnTo>
                  <a:lnTo>
                    <a:pt x="317" y="978"/>
                  </a:lnTo>
                  <a:lnTo>
                    <a:pt x="315" y="1048"/>
                  </a:lnTo>
                  <a:lnTo>
                    <a:pt x="313" y="1120"/>
                  </a:lnTo>
                  <a:lnTo>
                    <a:pt x="312" y="1191"/>
                  </a:lnTo>
                  <a:lnTo>
                    <a:pt x="311" y="1261"/>
                  </a:lnTo>
                  <a:lnTo>
                    <a:pt x="310" y="1331"/>
                  </a:lnTo>
                  <a:lnTo>
                    <a:pt x="308" y="1399"/>
                  </a:lnTo>
                  <a:lnTo>
                    <a:pt x="307" y="1464"/>
                  </a:lnTo>
                  <a:lnTo>
                    <a:pt x="306" y="1527"/>
                  </a:lnTo>
                  <a:lnTo>
                    <a:pt x="306" y="1585"/>
                  </a:lnTo>
                  <a:lnTo>
                    <a:pt x="305" y="1639"/>
                  </a:lnTo>
                  <a:lnTo>
                    <a:pt x="305" y="1688"/>
                  </a:lnTo>
                  <a:lnTo>
                    <a:pt x="305" y="1732"/>
                  </a:lnTo>
                  <a:lnTo>
                    <a:pt x="304" y="1768"/>
                  </a:lnTo>
                  <a:lnTo>
                    <a:pt x="304" y="1798"/>
                  </a:lnTo>
                  <a:lnTo>
                    <a:pt x="304" y="1820"/>
                  </a:lnTo>
                  <a:lnTo>
                    <a:pt x="304" y="1834"/>
                  </a:lnTo>
                  <a:lnTo>
                    <a:pt x="304" y="1839"/>
                  </a:lnTo>
                  <a:lnTo>
                    <a:pt x="274" y="1866"/>
                  </a:lnTo>
                  <a:lnTo>
                    <a:pt x="246" y="1885"/>
                  </a:lnTo>
                  <a:lnTo>
                    <a:pt x="220" y="1900"/>
                  </a:lnTo>
                  <a:lnTo>
                    <a:pt x="195" y="1910"/>
                  </a:lnTo>
                  <a:lnTo>
                    <a:pt x="172" y="1915"/>
                  </a:lnTo>
                  <a:lnTo>
                    <a:pt x="151" y="1915"/>
                  </a:lnTo>
                  <a:lnTo>
                    <a:pt x="131" y="1912"/>
                  </a:lnTo>
                  <a:lnTo>
                    <a:pt x="113" y="1906"/>
                  </a:lnTo>
                  <a:lnTo>
                    <a:pt x="97" y="1899"/>
                  </a:lnTo>
                  <a:lnTo>
                    <a:pt x="82" y="1890"/>
                  </a:lnTo>
                  <a:lnTo>
                    <a:pt x="70" y="1880"/>
                  </a:lnTo>
                  <a:lnTo>
                    <a:pt x="60" y="1871"/>
                  </a:lnTo>
                  <a:lnTo>
                    <a:pt x="51" y="1861"/>
                  </a:lnTo>
                  <a:lnTo>
                    <a:pt x="44" y="1852"/>
                  </a:lnTo>
                  <a:lnTo>
                    <a:pt x="39" y="1845"/>
                  </a:lnTo>
                  <a:lnTo>
                    <a:pt x="36" y="1840"/>
                  </a:lnTo>
                  <a:lnTo>
                    <a:pt x="35" y="1839"/>
                  </a:lnTo>
                  <a:lnTo>
                    <a:pt x="40" y="1813"/>
                  </a:lnTo>
                  <a:lnTo>
                    <a:pt x="45" y="1781"/>
                  </a:lnTo>
                  <a:lnTo>
                    <a:pt x="49" y="1743"/>
                  </a:lnTo>
                  <a:lnTo>
                    <a:pt x="51" y="1701"/>
                  </a:lnTo>
                  <a:lnTo>
                    <a:pt x="54" y="1654"/>
                  </a:lnTo>
                  <a:lnTo>
                    <a:pt x="55" y="1605"/>
                  </a:lnTo>
                  <a:lnTo>
                    <a:pt x="55" y="1552"/>
                  </a:lnTo>
                  <a:lnTo>
                    <a:pt x="56" y="1498"/>
                  </a:lnTo>
                  <a:lnTo>
                    <a:pt x="55" y="1441"/>
                  </a:lnTo>
                  <a:lnTo>
                    <a:pt x="54" y="1383"/>
                  </a:lnTo>
                  <a:lnTo>
                    <a:pt x="52" y="1325"/>
                  </a:lnTo>
                  <a:lnTo>
                    <a:pt x="51" y="1267"/>
                  </a:lnTo>
                  <a:lnTo>
                    <a:pt x="50" y="1211"/>
                  </a:lnTo>
                  <a:lnTo>
                    <a:pt x="48" y="1157"/>
                  </a:lnTo>
                  <a:lnTo>
                    <a:pt x="45" y="1104"/>
                  </a:lnTo>
                  <a:lnTo>
                    <a:pt x="44" y="1055"/>
                  </a:lnTo>
                  <a:lnTo>
                    <a:pt x="41" y="1008"/>
                  </a:lnTo>
                  <a:lnTo>
                    <a:pt x="39" y="966"/>
                  </a:lnTo>
                  <a:lnTo>
                    <a:pt x="38" y="928"/>
                  </a:lnTo>
                  <a:lnTo>
                    <a:pt x="35" y="896"/>
                  </a:lnTo>
                  <a:lnTo>
                    <a:pt x="34" y="870"/>
                  </a:lnTo>
                  <a:lnTo>
                    <a:pt x="33" y="850"/>
                  </a:lnTo>
                  <a:lnTo>
                    <a:pt x="32" y="838"/>
                  </a:lnTo>
                  <a:lnTo>
                    <a:pt x="32" y="834"/>
                  </a:lnTo>
                  <a:lnTo>
                    <a:pt x="17" y="730"/>
                  </a:lnTo>
                  <a:lnTo>
                    <a:pt x="7" y="627"/>
                  </a:lnTo>
                  <a:lnTo>
                    <a:pt x="2" y="530"/>
                  </a:lnTo>
                  <a:lnTo>
                    <a:pt x="0" y="437"/>
                  </a:lnTo>
                  <a:lnTo>
                    <a:pt x="2" y="348"/>
                  </a:lnTo>
                  <a:lnTo>
                    <a:pt x="6" y="266"/>
                  </a:lnTo>
                  <a:lnTo>
                    <a:pt x="12" y="189"/>
                  </a:lnTo>
                  <a:lnTo>
                    <a:pt x="19" y="118"/>
                  </a:lnTo>
                  <a:lnTo>
                    <a:pt x="29" y="5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2" name="Freeform 92"/>
            <p:cNvSpPr>
              <a:spLocks/>
            </p:cNvSpPr>
            <p:nvPr/>
          </p:nvSpPr>
          <p:spPr bwMode="auto">
            <a:xfrm>
              <a:off x="2798" y="3043"/>
              <a:ext cx="354" cy="1915"/>
            </a:xfrm>
            <a:custGeom>
              <a:avLst/>
              <a:gdLst>
                <a:gd name="T0" fmla="*/ 317 w 354"/>
                <a:gd name="T1" fmla="*/ 0 h 1915"/>
                <a:gd name="T2" fmla="*/ 334 w 354"/>
                <a:gd name="T3" fmla="*/ 117 h 1915"/>
                <a:gd name="T4" fmla="*/ 347 w 354"/>
                <a:gd name="T5" fmla="*/ 263 h 1915"/>
                <a:gd name="T6" fmla="*/ 354 w 354"/>
                <a:gd name="T7" fmla="*/ 434 h 1915"/>
                <a:gd name="T8" fmla="*/ 347 w 354"/>
                <a:gd name="T9" fmla="*/ 626 h 1915"/>
                <a:gd name="T10" fmla="*/ 323 w 354"/>
                <a:gd name="T11" fmla="*/ 834 h 1915"/>
                <a:gd name="T12" fmla="*/ 322 w 354"/>
                <a:gd name="T13" fmla="*/ 850 h 1915"/>
                <a:gd name="T14" fmla="*/ 319 w 354"/>
                <a:gd name="T15" fmla="*/ 896 h 1915"/>
                <a:gd name="T16" fmla="*/ 315 w 354"/>
                <a:gd name="T17" fmla="*/ 966 h 1915"/>
                <a:gd name="T18" fmla="*/ 312 w 354"/>
                <a:gd name="T19" fmla="*/ 1055 h 1915"/>
                <a:gd name="T20" fmla="*/ 307 w 354"/>
                <a:gd name="T21" fmla="*/ 1157 h 1915"/>
                <a:gd name="T22" fmla="*/ 303 w 354"/>
                <a:gd name="T23" fmla="*/ 1267 h 1915"/>
                <a:gd name="T24" fmla="*/ 301 w 354"/>
                <a:gd name="T25" fmla="*/ 1383 h 1915"/>
                <a:gd name="T26" fmla="*/ 299 w 354"/>
                <a:gd name="T27" fmla="*/ 1498 h 1915"/>
                <a:gd name="T28" fmla="*/ 301 w 354"/>
                <a:gd name="T29" fmla="*/ 1605 h 1915"/>
                <a:gd name="T30" fmla="*/ 303 w 354"/>
                <a:gd name="T31" fmla="*/ 1701 h 1915"/>
                <a:gd name="T32" fmla="*/ 309 w 354"/>
                <a:gd name="T33" fmla="*/ 1781 h 1915"/>
                <a:gd name="T34" fmla="*/ 320 w 354"/>
                <a:gd name="T35" fmla="*/ 1839 h 1915"/>
                <a:gd name="T36" fmla="*/ 315 w 354"/>
                <a:gd name="T37" fmla="*/ 1845 h 1915"/>
                <a:gd name="T38" fmla="*/ 304 w 354"/>
                <a:gd name="T39" fmla="*/ 1861 h 1915"/>
                <a:gd name="T40" fmla="*/ 285 w 354"/>
                <a:gd name="T41" fmla="*/ 1880 h 1915"/>
                <a:gd name="T42" fmla="*/ 258 w 354"/>
                <a:gd name="T43" fmla="*/ 1899 h 1915"/>
                <a:gd name="T44" fmla="*/ 224 w 354"/>
                <a:gd name="T45" fmla="*/ 1912 h 1915"/>
                <a:gd name="T46" fmla="*/ 184 w 354"/>
                <a:gd name="T47" fmla="*/ 1915 h 1915"/>
                <a:gd name="T48" fmla="*/ 136 w 354"/>
                <a:gd name="T49" fmla="*/ 1900 h 1915"/>
                <a:gd name="T50" fmla="*/ 80 w 354"/>
                <a:gd name="T51" fmla="*/ 1866 h 1915"/>
                <a:gd name="T52" fmla="*/ 51 w 354"/>
                <a:gd name="T53" fmla="*/ 1834 h 1915"/>
                <a:gd name="T54" fmla="*/ 51 w 354"/>
                <a:gd name="T55" fmla="*/ 1798 h 1915"/>
                <a:gd name="T56" fmla="*/ 51 w 354"/>
                <a:gd name="T57" fmla="*/ 1732 h 1915"/>
                <a:gd name="T58" fmla="*/ 50 w 354"/>
                <a:gd name="T59" fmla="*/ 1639 h 1915"/>
                <a:gd name="T60" fmla="*/ 48 w 354"/>
                <a:gd name="T61" fmla="*/ 1527 h 1915"/>
                <a:gd name="T62" fmla="*/ 47 w 354"/>
                <a:gd name="T63" fmla="*/ 1400 h 1915"/>
                <a:gd name="T64" fmla="*/ 45 w 354"/>
                <a:gd name="T65" fmla="*/ 1263 h 1915"/>
                <a:gd name="T66" fmla="*/ 42 w 354"/>
                <a:gd name="T67" fmla="*/ 1121 h 1915"/>
                <a:gd name="T68" fmla="*/ 38 w 354"/>
                <a:gd name="T69" fmla="*/ 979 h 1915"/>
                <a:gd name="T70" fmla="*/ 34 w 354"/>
                <a:gd name="T71" fmla="*/ 843 h 1915"/>
                <a:gd name="T72" fmla="*/ 29 w 354"/>
                <a:gd name="T73" fmla="*/ 719 h 1915"/>
                <a:gd name="T74" fmla="*/ 24 w 354"/>
                <a:gd name="T75" fmla="*/ 609 h 1915"/>
                <a:gd name="T76" fmla="*/ 16 w 354"/>
                <a:gd name="T77" fmla="*/ 522 h 1915"/>
                <a:gd name="T78" fmla="*/ 9 w 354"/>
                <a:gd name="T79" fmla="*/ 461 h 1915"/>
                <a:gd name="T80" fmla="*/ 0 w 354"/>
                <a:gd name="T81" fmla="*/ 432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54" h="1915">
                  <a:moveTo>
                    <a:pt x="0" y="0"/>
                  </a:moveTo>
                  <a:lnTo>
                    <a:pt x="317" y="0"/>
                  </a:lnTo>
                  <a:lnTo>
                    <a:pt x="325" y="54"/>
                  </a:lnTo>
                  <a:lnTo>
                    <a:pt x="334" y="117"/>
                  </a:lnTo>
                  <a:lnTo>
                    <a:pt x="341" y="187"/>
                  </a:lnTo>
                  <a:lnTo>
                    <a:pt x="347" y="263"/>
                  </a:lnTo>
                  <a:lnTo>
                    <a:pt x="352" y="346"/>
                  </a:lnTo>
                  <a:lnTo>
                    <a:pt x="354" y="434"/>
                  </a:lnTo>
                  <a:lnTo>
                    <a:pt x="352" y="528"/>
                  </a:lnTo>
                  <a:lnTo>
                    <a:pt x="347" y="626"/>
                  </a:lnTo>
                  <a:lnTo>
                    <a:pt x="338" y="728"/>
                  </a:lnTo>
                  <a:lnTo>
                    <a:pt x="323" y="834"/>
                  </a:lnTo>
                  <a:lnTo>
                    <a:pt x="323" y="838"/>
                  </a:lnTo>
                  <a:lnTo>
                    <a:pt x="322" y="850"/>
                  </a:lnTo>
                  <a:lnTo>
                    <a:pt x="320" y="870"/>
                  </a:lnTo>
                  <a:lnTo>
                    <a:pt x="319" y="896"/>
                  </a:lnTo>
                  <a:lnTo>
                    <a:pt x="318" y="928"/>
                  </a:lnTo>
                  <a:lnTo>
                    <a:pt x="315" y="966"/>
                  </a:lnTo>
                  <a:lnTo>
                    <a:pt x="314" y="1008"/>
                  </a:lnTo>
                  <a:lnTo>
                    <a:pt x="312" y="1055"/>
                  </a:lnTo>
                  <a:lnTo>
                    <a:pt x="309" y="1104"/>
                  </a:lnTo>
                  <a:lnTo>
                    <a:pt x="307" y="1157"/>
                  </a:lnTo>
                  <a:lnTo>
                    <a:pt x="306" y="1211"/>
                  </a:lnTo>
                  <a:lnTo>
                    <a:pt x="303" y="1267"/>
                  </a:lnTo>
                  <a:lnTo>
                    <a:pt x="302" y="1325"/>
                  </a:lnTo>
                  <a:lnTo>
                    <a:pt x="301" y="1383"/>
                  </a:lnTo>
                  <a:lnTo>
                    <a:pt x="299" y="1441"/>
                  </a:lnTo>
                  <a:lnTo>
                    <a:pt x="299" y="1498"/>
                  </a:lnTo>
                  <a:lnTo>
                    <a:pt x="299" y="1552"/>
                  </a:lnTo>
                  <a:lnTo>
                    <a:pt x="301" y="1605"/>
                  </a:lnTo>
                  <a:lnTo>
                    <a:pt x="302" y="1654"/>
                  </a:lnTo>
                  <a:lnTo>
                    <a:pt x="303" y="1701"/>
                  </a:lnTo>
                  <a:lnTo>
                    <a:pt x="306" y="1743"/>
                  </a:lnTo>
                  <a:lnTo>
                    <a:pt x="309" y="1781"/>
                  </a:lnTo>
                  <a:lnTo>
                    <a:pt x="314" y="1813"/>
                  </a:lnTo>
                  <a:lnTo>
                    <a:pt x="320" y="1839"/>
                  </a:lnTo>
                  <a:lnTo>
                    <a:pt x="319" y="1840"/>
                  </a:lnTo>
                  <a:lnTo>
                    <a:pt x="315" y="1845"/>
                  </a:lnTo>
                  <a:lnTo>
                    <a:pt x="310" y="1852"/>
                  </a:lnTo>
                  <a:lnTo>
                    <a:pt x="304" y="1861"/>
                  </a:lnTo>
                  <a:lnTo>
                    <a:pt x="296" y="1871"/>
                  </a:lnTo>
                  <a:lnTo>
                    <a:pt x="285" y="1880"/>
                  </a:lnTo>
                  <a:lnTo>
                    <a:pt x="272" y="1890"/>
                  </a:lnTo>
                  <a:lnTo>
                    <a:pt x="258" y="1899"/>
                  </a:lnTo>
                  <a:lnTo>
                    <a:pt x="242" y="1906"/>
                  </a:lnTo>
                  <a:lnTo>
                    <a:pt x="224" y="1912"/>
                  </a:lnTo>
                  <a:lnTo>
                    <a:pt x="205" y="1915"/>
                  </a:lnTo>
                  <a:lnTo>
                    <a:pt x="184" y="1915"/>
                  </a:lnTo>
                  <a:lnTo>
                    <a:pt x="160" y="1910"/>
                  </a:lnTo>
                  <a:lnTo>
                    <a:pt x="136" y="1900"/>
                  </a:lnTo>
                  <a:lnTo>
                    <a:pt x="109" y="1885"/>
                  </a:lnTo>
                  <a:lnTo>
                    <a:pt x="80" y="1866"/>
                  </a:lnTo>
                  <a:lnTo>
                    <a:pt x="51" y="1839"/>
                  </a:lnTo>
                  <a:lnTo>
                    <a:pt x="51" y="1834"/>
                  </a:lnTo>
                  <a:lnTo>
                    <a:pt x="51" y="1820"/>
                  </a:lnTo>
                  <a:lnTo>
                    <a:pt x="51" y="1798"/>
                  </a:lnTo>
                  <a:lnTo>
                    <a:pt x="51" y="1768"/>
                  </a:lnTo>
                  <a:lnTo>
                    <a:pt x="51" y="1732"/>
                  </a:lnTo>
                  <a:lnTo>
                    <a:pt x="50" y="1688"/>
                  </a:lnTo>
                  <a:lnTo>
                    <a:pt x="50" y="1639"/>
                  </a:lnTo>
                  <a:lnTo>
                    <a:pt x="50" y="1586"/>
                  </a:lnTo>
                  <a:lnTo>
                    <a:pt x="48" y="1527"/>
                  </a:lnTo>
                  <a:lnTo>
                    <a:pt x="47" y="1466"/>
                  </a:lnTo>
                  <a:lnTo>
                    <a:pt x="47" y="1400"/>
                  </a:lnTo>
                  <a:lnTo>
                    <a:pt x="46" y="1333"/>
                  </a:lnTo>
                  <a:lnTo>
                    <a:pt x="45" y="1263"/>
                  </a:lnTo>
                  <a:lnTo>
                    <a:pt x="43" y="1192"/>
                  </a:lnTo>
                  <a:lnTo>
                    <a:pt x="42" y="1121"/>
                  </a:lnTo>
                  <a:lnTo>
                    <a:pt x="40" y="1050"/>
                  </a:lnTo>
                  <a:lnTo>
                    <a:pt x="38" y="979"/>
                  </a:lnTo>
                  <a:lnTo>
                    <a:pt x="36" y="911"/>
                  </a:lnTo>
                  <a:lnTo>
                    <a:pt x="34" y="843"/>
                  </a:lnTo>
                  <a:lnTo>
                    <a:pt x="31" y="779"/>
                  </a:lnTo>
                  <a:lnTo>
                    <a:pt x="29" y="719"/>
                  </a:lnTo>
                  <a:lnTo>
                    <a:pt x="26" y="662"/>
                  </a:lnTo>
                  <a:lnTo>
                    <a:pt x="24" y="609"/>
                  </a:lnTo>
                  <a:lnTo>
                    <a:pt x="20" y="562"/>
                  </a:lnTo>
                  <a:lnTo>
                    <a:pt x="16" y="522"/>
                  </a:lnTo>
                  <a:lnTo>
                    <a:pt x="13" y="487"/>
                  </a:lnTo>
                  <a:lnTo>
                    <a:pt x="9" y="461"/>
                  </a:lnTo>
                  <a:lnTo>
                    <a:pt x="4" y="442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3" name="Freeform 94"/>
            <p:cNvSpPr>
              <a:spLocks/>
            </p:cNvSpPr>
            <p:nvPr/>
          </p:nvSpPr>
          <p:spPr bwMode="auto">
            <a:xfrm>
              <a:off x="2811" y="2809"/>
              <a:ext cx="57" cy="58"/>
            </a:xfrm>
            <a:custGeom>
              <a:avLst/>
              <a:gdLst>
                <a:gd name="T0" fmla="*/ 28 w 57"/>
                <a:gd name="T1" fmla="*/ 0 h 58"/>
                <a:gd name="T2" fmla="*/ 40 w 57"/>
                <a:gd name="T3" fmla="*/ 2 h 58"/>
                <a:gd name="T4" fmla="*/ 49 w 57"/>
                <a:gd name="T5" fmla="*/ 8 h 58"/>
                <a:gd name="T6" fmla="*/ 55 w 57"/>
                <a:gd name="T7" fmla="*/ 17 h 58"/>
                <a:gd name="T8" fmla="*/ 57 w 57"/>
                <a:gd name="T9" fmla="*/ 28 h 58"/>
                <a:gd name="T10" fmla="*/ 55 w 57"/>
                <a:gd name="T11" fmla="*/ 40 h 58"/>
                <a:gd name="T12" fmla="*/ 49 w 57"/>
                <a:gd name="T13" fmla="*/ 49 h 58"/>
                <a:gd name="T14" fmla="*/ 40 w 57"/>
                <a:gd name="T15" fmla="*/ 55 h 58"/>
                <a:gd name="T16" fmla="*/ 28 w 57"/>
                <a:gd name="T17" fmla="*/ 58 h 58"/>
                <a:gd name="T18" fmla="*/ 17 w 57"/>
                <a:gd name="T19" fmla="*/ 55 h 58"/>
                <a:gd name="T20" fmla="*/ 8 w 57"/>
                <a:gd name="T21" fmla="*/ 49 h 58"/>
                <a:gd name="T22" fmla="*/ 2 w 57"/>
                <a:gd name="T23" fmla="*/ 40 h 58"/>
                <a:gd name="T24" fmla="*/ 0 w 57"/>
                <a:gd name="T25" fmla="*/ 28 h 58"/>
                <a:gd name="T26" fmla="*/ 2 w 57"/>
                <a:gd name="T27" fmla="*/ 17 h 58"/>
                <a:gd name="T28" fmla="*/ 8 w 57"/>
                <a:gd name="T29" fmla="*/ 8 h 58"/>
                <a:gd name="T30" fmla="*/ 17 w 57"/>
                <a:gd name="T31" fmla="*/ 2 h 58"/>
                <a:gd name="T32" fmla="*/ 28 w 57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" h="58">
                  <a:moveTo>
                    <a:pt x="28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7" y="28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28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4" name="Freeform 95"/>
            <p:cNvSpPr>
              <a:spLocks/>
            </p:cNvSpPr>
            <p:nvPr/>
          </p:nvSpPr>
          <p:spPr bwMode="auto">
            <a:xfrm>
              <a:off x="2980" y="2508"/>
              <a:ext cx="128" cy="87"/>
            </a:xfrm>
            <a:custGeom>
              <a:avLst/>
              <a:gdLst>
                <a:gd name="T0" fmla="*/ 51 w 128"/>
                <a:gd name="T1" fmla="*/ 0 h 87"/>
                <a:gd name="T2" fmla="*/ 128 w 128"/>
                <a:gd name="T3" fmla="*/ 58 h 87"/>
                <a:gd name="T4" fmla="*/ 0 w 128"/>
                <a:gd name="T5" fmla="*/ 87 h 87"/>
                <a:gd name="T6" fmla="*/ 51 w 128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" h="87">
                  <a:moveTo>
                    <a:pt x="51" y="0"/>
                  </a:moveTo>
                  <a:lnTo>
                    <a:pt x="128" y="58"/>
                  </a:lnTo>
                  <a:lnTo>
                    <a:pt x="0" y="87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5" name="Freeform 96"/>
            <p:cNvSpPr>
              <a:spLocks/>
            </p:cNvSpPr>
            <p:nvPr/>
          </p:nvSpPr>
          <p:spPr bwMode="auto">
            <a:xfrm>
              <a:off x="2958" y="2548"/>
              <a:ext cx="175" cy="76"/>
            </a:xfrm>
            <a:custGeom>
              <a:avLst/>
              <a:gdLst>
                <a:gd name="T0" fmla="*/ 166 w 175"/>
                <a:gd name="T1" fmla="*/ 0 h 76"/>
                <a:gd name="T2" fmla="*/ 175 w 175"/>
                <a:gd name="T3" fmla="*/ 42 h 76"/>
                <a:gd name="T4" fmla="*/ 9 w 175"/>
                <a:gd name="T5" fmla="*/ 76 h 76"/>
                <a:gd name="T6" fmla="*/ 0 w 175"/>
                <a:gd name="T7" fmla="*/ 36 h 76"/>
                <a:gd name="T8" fmla="*/ 166 w 175"/>
                <a:gd name="T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76">
                  <a:moveTo>
                    <a:pt x="166" y="0"/>
                  </a:moveTo>
                  <a:lnTo>
                    <a:pt x="175" y="42"/>
                  </a:lnTo>
                  <a:lnTo>
                    <a:pt x="9" y="76"/>
                  </a:lnTo>
                  <a:lnTo>
                    <a:pt x="0" y="36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2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6" name="Freeform 97"/>
            <p:cNvSpPr>
              <a:spLocks/>
            </p:cNvSpPr>
            <p:nvPr/>
          </p:nvSpPr>
          <p:spPr bwMode="auto">
            <a:xfrm>
              <a:off x="3184" y="3403"/>
              <a:ext cx="156" cy="235"/>
            </a:xfrm>
            <a:custGeom>
              <a:avLst/>
              <a:gdLst>
                <a:gd name="T0" fmla="*/ 1 w 156"/>
                <a:gd name="T1" fmla="*/ 0 h 235"/>
                <a:gd name="T2" fmla="*/ 93 w 156"/>
                <a:gd name="T3" fmla="*/ 0 h 235"/>
                <a:gd name="T4" fmla="*/ 93 w 156"/>
                <a:gd name="T5" fmla="*/ 4 h 235"/>
                <a:gd name="T6" fmla="*/ 96 w 156"/>
                <a:gd name="T7" fmla="*/ 26 h 235"/>
                <a:gd name="T8" fmla="*/ 97 w 156"/>
                <a:gd name="T9" fmla="*/ 43 h 235"/>
                <a:gd name="T10" fmla="*/ 97 w 156"/>
                <a:gd name="T11" fmla="*/ 54 h 235"/>
                <a:gd name="T12" fmla="*/ 97 w 156"/>
                <a:gd name="T13" fmla="*/ 58 h 235"/>
                <a:gd name="T14" fmla="*/ 103 w 156"/>
                <a:gd name="T15" fmla="*/ 64 h 235"/>
                <a:gd name="T16" fmla="*/ 109 w 156"/>
                <a:gd name="T17" fmla="*/ 73 h 235"/>
                <a:gd name="T18" fmla="*/ 116 w 156"/>
                <a:gd name="T19" fmla="*/ 82 h 235"/>
                <a:gd name="T20" fmla="*/ 123 w 156"/>
                <a:gd name="T21" fmla="*/ 89 h 235"/>
                <a:gd name="T22" fmla="*/ 128 w 156"/>
                <a:gd name="T23" fmla="*/ 95 h 235"/>
                <a:gd name="T24" fmla="*/ 129 w 156"/>
                <a:gd name="T25" fmla="*/ 96 h 235"/>
                <a:gd name="T26" fmla="*/ 144 w 156"/>
                <a:gd name="T27" fmla="*/ 111 h 235"/>
                <a:gd name="T28" fmla="*/ 151 w 156"/>
                <a:gd name="T29" fmla="*/ 125 h 235"/>
                <a:gd name="T30" fmla="*/ 153 w 156"/>
                <a:gd name="T31" fmla="*/ 136 h 235"/>
                <a:gd name="T32" fmla="*/ 153 w 156"/>
                <a:gd name="T33" fmla="*/ 144 h 235"/>
                <a:gd name="T34" fmla="*/ 151 w 156"/>
                <a:gd name="T35" fmla="*/ 152 h 235"/>
                <a:gd name="T36" fmla="*/ 150 w 156"/>
                <a:gd name="T37" fmla="*/ 155 h 235"/>
                <a:gd name="T38" fmla="*/ 148 w 156"/>
                <a:gd name="T39" fmla="*/ 158 h 235"/>
                <a:gd name="T40" fmla="*/ 151 w 156"/>
                <a:gd name="T41" fmla="*/ 182 h 235"/>
                <a:gd name="T42" fmla="*/ 156 w 156"/>
                <a:gd name="T43" fmla="*/ 194 h 235"/>
                <a:gd name="T44" fmla="*/ 156 w 156"/>
                <a:gd name="T45" fmla="*/ 203 h 235"/>
                <a:gd name="T46" fmla="*/ 156 w 156"/>
                <a:gd name="T47" fmla="*/ 212 h 235"/>
                <a:gd name="T48" fmla="*/ 155 w 156"/>
                <a:gd name="T49" fmla="*/ 214 h 235"/>
                <a:gd name="T50" fmla="*/ 146 w 156"/>
                <a:gd name="T51" fmla="*/ 227 h 235"/>
                <a:gd name="T52" fmla="*/ 139 w 156"/>
                <a:gd name="T53" fmla="*/ 234 h 235"/>
                <a:gd name="T54" fmla="*/ 132 w 156"/>
                <a:gd name="T55" fmla="*/ 235 h 235"/>
                <a:gd name="T56" fmla="*/ 126 w 156"/>
                <a:gd name="T57" fmla="*/ 234 h 235"/>
                <a:gd name="T58" fmla="*/ 123 w 156"/>
                <a:gd name="T59" fmla="*/ 230 h 235"/>
                <a:gd name="T60" fmla="*/ 119 w 156"/>
                <a:gd name="T61" fmla="*/ 227 h 235"/>
                <a:gd name="T62" fmla="*/ 116 w 156"/>
                <a:gd name="T63" fmla="*/ 223 h 235"/>
                <a:gd name="T64" fmla="*/ 116 w 156"/>
                <a:gd name="T65" fmla="*/ 222 h 235"/>
                <a:gd name="T66" fmla="*/ 105 w 156"/>
                <a:gd name="T67" fmla="*/ 230 h 235"/>
                <a:gd name="T68" fmla="*/ 97 w 156"/>
                <a:gd name="T69" fmla="*/ 233 h 235"/>
                <a:gd name="T70" fmla="*/ 91 w 156"/>
                <a:gd name="T71" fmla="*/ 230 h 235"/>
                <a:gd name="T72" fmla="*/ 84 w 156"/>
                <a:gd name="T73" fmla="*/ 227 h 235"/>
                <a:gd name="T74" fmla="*/ 81 w 156"/>
                <a:gd name="T75" fmla="*/ 222 h 235"/>
                <a:gd name="T76" fmla="*/ 78 w 156"/>
                <a:gd name="T77" fmla="*/ 217 h 235"/>
                <a:gd name="T78" fmla="*/ 77 w 156"/>
                <a:gd name="T79" fmla="*/ 214 h 235"/>
                <a:gd name="T80" fmla="*/ 66 w 156"/>
                <a:gd name="T81" fmla="*/ 218 h 235"/>
                <a:gd name="T82" fmla="*/ 57 w 156"/>
                <a:gd name="T83" fmla="*/ 217 h 235"/>
                <a:gd name="T84" fmla="*/ 50 w 156"/>
                <a:gd name="T85" fmla="*/ 214 h 235"/>
                <a:gd name="T86" fmla="*/ 45 w 156"/>
                <a:gd name="T87" fmla="*/ 210 h 235"/>
                <a:gd name="T88" fmla="*/ 41 w 156"/>
                <a:gd name="T89" fmla="*/ 205 h 235"/>
                <a:gd name="T90" fmla="*/ 40 w 156"/>
                <a:gd name="T91" fmla="*/ 201 h 235"/>
                <a:gd name="T92" fmla="*/ 39 w 156"/>
                <a:gd name="T93" fmla="*/ 198 h 235"/>
                <a:gd name="T94" fmla="*/ 38 w 156"/>
                <a:gd name="T95" fmla="*/ 200 h 235"/>
                <a:gd name="T96" fmla="*/ 35 w 156"/>
                <a:gd name="T97" fmla="*/ 198 h 235"/>
                <a:gd name="T98" fmla="*/ 30 w 156"/>
                <a:gd name="T99" fmla="*/ 198 h 235"/>
                <a:gd name="T100" fmla="*/ 24 w 156"/>
                <a:gd name="T101" fmla="*/ 196 h 235"/>
                <a:gd name="T102" fmla="*/ 18 w 156"/>
                <a:gd name="T103" fmla="*/ 191 h 235"/>
                <a:gd name="T104" fmla="*/ 12 w 156"/>
                <a:gd name="T105" fmla="*/ 184 h 235"/>
                <a:gd name="T106" fmla="*/ 7 w 156"/>
                <a:gd name="T107" fmla="*/ 174 h 235"/>
                <a:gd name="T108" fmla="*/ 2 w 156"/>
                <a:gd name="T109" fmla="*/ 160 h 235"/>
                <a:gd name="T110" fmla="*/ 0 w 156"/>
                <a:gd name="T111" fmla="*/ 142 h 235"/>
                <a:gd name="T112" fmla="*/ 0 w 156"/>
                <a:gd name="T113" fmla="*/ 118 h 235"/>
                <a:gd name="T114" fmla="*/ 1 w 156"/>
                <a:gd name="T115" fmla="*/ 90 h 235"/>
                <a:gd name="T116" fmla="*/ 3 w 156"/>
                <a:gd name="T117" fmla="*/ 63 h 235"/>
                <a:gd name="T118" fmla="*/ 3 w 156"/>
                <a:gd name="T119" fmla="*/ 32 h 235"/>
                <a:gd name="T120" fmla="*/ 1 w 156"/>
                <a:gd name="T12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6" h="235">
                  <a:moveTo>
                    <a:pt x="1" y="0"/>
                  </a:moveTo>
                  <a:lnTo>
                    <a:pt x="93" y="0"/>
                  </a:lnTo>
                  <a:lnTo>
                    <a:pt x="93" y="4"/>
                  </a:lnTo>
                  <a:lnTo>
                    <a:pt x="96" y="26"/>
                  </a:lnTo>
                  <a:lnTo>
                    <a:pt x="97" y="43"/>
                  </a:lnTo>
                  <a:lnTo>
                    <a:pt x="97" y="54"/>
                  </a:lnTo>
                  <a:lnTo>
                    <a:pt x="97" y="58"/>
                  </a:lnTo>
                  <a:lnTo>
                    <a:pt x="103" y="64"/>
                  </a:lnTo>
                  <a:lnTo>
                    <a:pt x="109" y="73"/>
                  </a:lnTo>
                  <a:lnTo>
                    <a:pt x="116" y="82"/>
                  </a:lnTo>
                  <a:lnTo>
                    <a:pt x="123" y="89"/>
                  </a:lnTo>
                  <a:lnTo>
                    <a:pt x="128" y="95"/>
                  </a:lnTo>
                  <a:lnTo>
                    <a:pt x="129" y="96"/>
                  </a:lnTo>
                  <a:lnTo>
                    <a:pt x="144" y="111"/>
                  </a:lnTo>
                  <a:lnTo>
                    <a:pt x="151" y="125"/>
                  </a:lnTo>
                  <a:lnTo>
                    <a:pt x="153" y="136"/>
                  </a:lnTo>
                  <a:lnTo>
                    <a:pt x="153" y="144"/>
                  </a:lnTo>
                  <a:lnTo>
                    <a:pt x="151" y="152"/>
                  </a:lnTo>
                  <a:lnTo>
                    <a:pt x="150" y="155"/>
                  </a:lnTo>
                  <a:lnTo>
                    <a:pt x="148" y="158"/>
                  </a:lnTo>
                  <a:lnTo>
                    <a:pt x="151" y="182"/>
                  </a:lnTo>
                  <a:lnTo>
                    <a:pt x="156" y="194"/>
                  </a:lnTo>
                  <a:lnTo>
                    <a:pt x="156" y="203"/>
                  </a:lnTo>
                  <a:lnTo>
                    <a:pt x="156" y="212"/>
                  </a:lnTo>
                  <a:lnTo>
                    <a:pt x="155" y="214"/>
                  </a:lnTo>
                  <a:lnTo>
                    <a:pt x="146" y="227"/>
                  </a:lnTo>
                  <a:lnTo>
                    <a:pt x="139" y="234"/>
                  </a:lnTo>
                  <a:lnTo>
                    <a:pt x="132" y="235"/>
                  </a:lnTo>
                  <a:lnTo>
                    <a:pt x="126" y="234"/>
                  </a:lnTo>
                  <a:lnTo>
                    <a:pt x="123" y="230"/>
                  </a:lnTo>
                  <a:lnTo>
                    <a:pt x="119" y="227"/>
                  </a:lnTo>
                  <a:lnTo>
                    <a:pt x="116" y="223"/>
                  </a:lnTo>
                  <a:lnTo>
                    <a:pt x="116" y="222"/>
                  </a:lnTo>
                  <a:lnTo>
                    <a:pt x="105" y="230"/>
                  </a:lnTo>
                  <a:lnTo>
                    <a:pt x="97" y="233"/>
                  </a:lnTo>
                  <a:lnTo>
                    <a:pt x="91" y="230"/>
                  </a:lnTo>
                  <a:lnTo>
                    <a:pt x="84" y="227"/>
                  </a:lnTo>
                  <a:lnTo>
                    <a:pt x="81" y="222"/>
                  </a:lnTo>
                  <a:lnTo>
                    <a:pt x="78" y="217"/>
                  </a:lnTo>
                  <a:lnTo>
                    <a:pt x="77" y="214"/>
                  </a:lnTo>
                  <a:lnTo>
                    <a:pt x="66" y="218"/>
                  </a:lnTo>
                  <a:lnTo>
                    <a:pt x="57" y="217"/>
                  </a:lnTo>
                  <a:lnTo>
                    <a:pt x="50" y="214"/>
                  </a:lnTo>
                  <a:lnTo>
                    <a:pt x="45" y="210"/>
                  </a:lnTo>
                  <a:lnTo>
                    <a:pt x="41" y="205"/>
                  </a:lnTo>
                  <a:lnTo>
                    <a:pt x="40" y="201"/>
                  </a:lnTo>
                  <a:lnTo>
                    <a:pt x="39" y="198"/>
                  </a:lnTo>
                  <a:lnTo>
                    <a:pt x="38" y="200"/>
                  </a:lnTo>
                  <a:lnTo>
                    <a:pt x="35" y="198"/>
                  </a:lnTo>
                  <a:lnTo>
                    <a:pt x="30" y="198"/>
                  </a:lnTo>
                  <a:lnTo>
                    <a:pt x="24" y="196"/>
                  </a:lnTo>
                  <a:lnTo>
                    <a:pt x="18" y="191"/>
                  </a:lnTo>
                  <a:lnTo>
                    <a:pt x="12" y="184"/>
                  </a:lnTo>
                  <a:lnTo>
                    <a:pt x="7" y="174"/>
                  </a:lnTo>
                  <a:lnTo>
                    <a:pt x="2" y="160"/>
                  </a:lnTo>
                  <a:lnTo>
                    <a:pt x="0" y="142"/>
                  </a:lnTo>
                  <a:lnTo>
                    <a:pt x="0" y="118"/>
                  </a:lnTo>
                  <a:lnTo>
                    <a:pt x="1" y="90"/>
                  </a:lnTo>
                  <a:lnTo>
                    <a:pt x="3" y="63"/>
                  </a:lnTo>
                  <a:lnTo>
                    <a:pt x="3" y="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B4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7" name="Freeform 98"/>
            <p:cNvSpPr>
              <a:spLocks/>
            </p:cNvSpPr>
            <p:nvPr/>
          </p:nvSpPr>
          <p:spPr bwMode="auto">
            <a:xfrm>
              <a:off x="3191" y="3499"/>
              <a:ext cx="118" cy="106"/>
            </a:xfrm>
            <a:custGeom>
              <a:avLst/>
              <a:gdLst>
                <a:gd name="T0" fmla="*/ 47 w 118"/>
                <a:gd name="T1" fmla="*/ 21 h 106"/>
                <a:gd name="T2" fmla="*/ 63 w 118"/>
                <a:gd name="T3" fmla="*/ 37 h 106"/>
                <a:gd name="T4" fmla="*/ 63 w 118"/>
                <a:gd name="T5" fmla="*/ 36 h 106"/>
                <a:gd name="T6" fmla="*/ 61 w 118"/>
                <a:gd name="T7" fmla="*/ 26 h 106"/>
                <a:gd name="T8" fmla="*/ 65 w 118"/>
                <a:gd name="T9" fmla="*/ 32 h 106"/>
                <a:gd name="T10" fmla="*/ 90 w 118"/>
                <a:gd name="T11" fmla="*/ 53 h 106"/>
                <a:gd name="T12" fmla="*/ 105 w 118"/>
                <a:gd name="T13" fmla="*/ 50 h 106"/>
                <a:gd name="T14" fmla="*/ 116 w 118"/>
                <a:gd name="T15" fmla="*/ 36 h 106"/>
                <a:gd name="T16" fmla="*/ 106 w 118"/>
                <a:gd name="T17" fmla="*/ 58 h 106"/>
                <a:gd name="T18" fmla="*/ 114 w 118"/>
                <a:gd name="T19" fmla="*/ 62 h 106"/>
                <a:gd name="T20" fmla="*/ 118 w 118"/>
                <a:gd name="T21" fmla="*/ 64 h 106"/>
                <a:gd name="T22" fmla="*/ 109 w 118"/>
                <a:gd name="T23" fmla="*/ 62 h 106"/>
                <a:gd name="T24" fmla="*/ 106 w 118"/>
                <a:gd name="T25" fmla="*/ 64 h 106"/>
                <a:gd name="T26" fmla="*/ 113 w 118"/>
                <a:gd name="T27" fmla="*/ 68 h 106"/>
                <a:gd name="T28" fmla="*/ 117 w 118"/>
                <a:gd name="T29" fmla="*/ 75 h 106"/>
                <a:gd name="T30" fmla="*/ 116 w 118"/>
                <a:gd name="T31" fmla="*/ 83 h 106"/>
                <a:gd name="T32" fmla="*/ 116 w 118"/>
                <a:gd name="T33" fmla="*/ 79 h 106"/>
                <a:gd name="T34" fmla="*/ 112 w 118"/>
                <a:gd name="T35" fmla="*/ 72 h 106"/>
                <a:gd name="T36" fmla="*/ 107 w 118"/>
                <a:gd name="T37" fmla="*/ 70 h 106"/>
                <a:gd name="T38" fmla="*/ 109 w 118"/>
                <a:gd name="T39" fmla="*/ 74 h 106"/>
                <a:gd name="T40" fmla="*/ 113 w 118"/>
                <a:gd name="T41" fmla="*/ 83 h 106"/>
                <a:gd name="T42" fmla="*/ 112 w 118"/>
                <a:gd name="T43" fmla="*/ 86 h 106"/>
                <a:gd name="T44" fmla="*/ 108 w 118"/>
                <a:gd name="T45" fmla="*/ 78 h 106"/>
                <a:gd name="T46" fmla="*/ 101 w 118"/>
                <a:gd name="T47" fmla="*/ 74 h 106"/>
                <a:gd name="T48" fmla="*/ 96 w 118"/>
                <a:gd name="T49" fmla="*/ 74 h 106"/>
                <a:gd name="T50" fmla="*/ 100 w 118"/>
                <a:gd name="T51" fmla="*/ 67 h 106"/>
                <a:gd name="T52" fmla="*/ 100 w 118"/>
                <a:gd name="T53" fmla="*/ 64 h 106"/>
                <a:gd name="T54" fmla="*/ 89 w 118"/>
                <a:gd name="T55" fmla="*/ 57 h 106"/>
                <a:gd name="T56" fmla="*/ 79 w 118"/>
                <a:gd name="T57" fmla="*/ 70 h 106"/>
                <a:gd name="T58" fmla="*/ 74 w 118"/>
                <a:gd name="T59" fmla="*/ 74 h 106"/>
                <a:gd name="T60" fmla="*/ 74 w 118"/>
                <a:gd name="T61" fmla="*/ 68 h 106"/>
                <a:gd name="T62" fmla="*/ 71 w 118"/>
                <a:gd name="T63" fmla="*/ 56 h 106"/>
                <a:gd name="T64" fmla="*/ 65 w 118"/>
                <a:gd name="T65" fmla="*/ 51 h 106"/>
                <a:gd name="T66" fmla="*/ 59 w 118"/>
                <a:gd name="T67" fmla="*/ 53 h 106"/>
                <a:gd name="T68" fmla="*/ 55 w 118"/>
                <a:gd name="T69" fmla="*/ 58 h 106"/>
                <a:gd name="T70" fmla="*/ 54 w 118"/>
                <a:gd name="T71" fmla="*/ 62 h 106"/>
                <a:gd name="T72" fmla="*/ 43 w 118"/>
                <a:gd name="T73" fmla="*/ 96 h 106"/>
                <a:gd name="T74" fmla="*/ 32 w 118"/>
                <a:gd name="T75" fmla="*/ 106 h 106"/>
                <a:gd name="T76" fmla="*/ 41 w 118"/>
                <a:gd name="T77" fmla="*/ 93 h 106"/>
                <a:gd name="T78" fmla="*/ 49 w 118"/>
                <a:gd name="T79" fmla="*/ 70 h 106"/>
                <a:gd name="T80" fmla="*/ 45 w 118"/>
                <a:gd name="T81" fmla="*/ 51 h 106"/>
                <a:gd name="T82" fmla="*/ 36 w 118"/>
                <a:gd name="T83" fmla="*/ 48 h 106"/>
                <a:gd name="T84" fmla="*/ 26 w 118"/>
                <a:gd name="T85" fmla="*/ 52 h 106"/>
                <a:gd name="T86" fmla="*/ 22 w 118"/>
                <a:gd name="T87" fmla="*/ 59 h 106"/>
                <a:gd name="T88" fmla="*/ 22 w 118"/>
                <a:gd name="T89" fmla="*/ 67 h 106"/>
                <a:gd name="T90" fmla="*/ 12 w 118"/>
                <a:gd name="T91" fmla="*/ 70 h 106"/>
                <a:gd name="T92" fmla="*/ 5 w 118"/>
                <a:gd name="T93" fmla="*/ 69 h 106"/>
                <a:gd name="T94" fmla="*/ 10 w 118"/>
                <a:gd name="T95" fmla="*/ 64 h 106"/>
                <a:gd name="T96" fmla="*/ 9 w 118"/>
                <a:gd name="T97" fmla="*/ 46 h 106"/>
                <a:gd name="T98" fmla="*/ 10 w 118"/>
                <a:gd name="T99" fmla="*/ 42 h 106"/>
                <a:gd name="T100" fmla="*/ 36 w 118"/>
                <a:gd name="T101" fmla="*/ 46 h 106"/>
                <a:gd name="T102" fmla="*/ 44 w 118"/>
                <a:gd name="T103" fmla="*/ 43 h 106"/>
                <a:gd name="T104" fmla="*/ 45 w 118"/>
                <a:gd name="T105" fmla="*/ 37 h 106"/>
                <a:gd name="T106" fmla="*/ 43 w 118"/>
                <a:gd name="T107" fmla="*/ 31 h 106"/>
                <a:gd name="T108" fmla="*/ 36 w 118"/>
                <a:gd name="T109" fmla="*/ 32 h 106"/>
                <a:gd name="T110" fmla="*/ 31 w 118"/>
                <a:gd name="T111" fmla="*/ 14 h 106"/>
                <a:gd name="T112" fmla="*/ 32 w 118"/>
                <a:gd name="T113" fmla="*/ 11 h 106"/>
                <a:gd name="T114" fmla="*/ 38 w 118"/>
                <a:gd name="T115" fmla="*/ 19 h 106"/>
                <a:gd name="T116" fmla="*/ 43 w 118"/>
                <a:gd name="T117" fmla="*/ 16 h 106"/>
                <a:gd name="T118" fmla="*/ 45 w 118"/>
                <a:gd name="T11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" h="106">
                  <a:moveTo>
                    <a:pt x="45" y="0"/>
                  </a:moveTo>
                  <a:lnTo>
                    <a:pt x="44" y="11"/>
                  </a:lnTo>
                  <a:lnTo>
                    <a:pt x="47" y="21"/>
                  </a:lnTo>
                  <a:lnTo>
                    <a:pt x="53" y="29"/>
                  </a:lnTo>
                  <a:lnTo>
                    <a:pt x="58" y="34"/>
                  </a:lnTo>
                  <a:lnTo>
                    <a:pt x="63" y="37"/>
                  </a:lnTo>
                  <a:lnTo>
                    <a:pt x="64" y="40"/>
                  </a:lnTo>
                  <a:lnTo>
                    <a:pt x="63" y="38"/>
                  </a:lnTo>
                  <a:lnTo>
                    <a:pt x="63" y="36"/>
                  </a:lnTo>
                  <a:lnTo>
                    <a:pt x="61" y="32"/>
                  </a:lnTo>
                  <a:lnTo>
                    <a:pt x="61" y="30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1" y="24"/>
                  </a:lnTo>
                  <a:lnTo>
                    <a:pt x="65" y="32"/>
                  </a:lnTo>
                  <a:lnTo>
                    <a:pt x="73" y="41"/>
                  </a:lnTo>
                  <a:lnTo>
                    <a:pt x="81" y="48"/>
                  </a:lnTo>
                  <a:lnTo>
                    <a:pt x="90" y="53"/>
                  </a:lnTo>
                  <a:lnTo>
                    <a:pt x="97" y="57"/>
                  </a:lnTo>
                  <a:lnTo>
                    <a:pt x="100" y="58"/>
                  </a:lnTo>
                  <a:lnTo>
                    <a:pt x="105" y="50"/>
                  </a:lnTo>
                  <a:lnTo>
                    <a:pt x="109" y="42"/>
                  </a:lnTo>
                  <a:lnTo>
                    <a:pt x="114" y="37"/>
                  </a:lnTo>
                  <a:lnTo>
                    <a:pt x="116" y="36"/>
                  </a:lnTo>
                  <a:lnTo>
                    <a:pt x="108" y="46"/>
                  </a:lnTo>
                  <a:lnTo>
                    <a:pt x="106" y="54"/>
                  </a:lnTo>
                  <a:lnTo>
                    <a:pt x="106" y="58"/>
                  </a:lnTo>
                  <a:lnTo>
                    <a:pt x="109" y="58"/>
                  </a:lnTo>
                  <a:lnTo>
                    <a:pt x="112" y="59"/>
                  </a:lnTo>
                  <a:lnTo>
                    <a:pt x="114" y="62"/>
                  </a:lnTo>
                  <a:lnTo>
                    <a:pt x="117" y="63"/>
                  </a:lnTo>
                  <a:lnTo>
                    <a:pt x="118" y="64"/>
                  </a:lnTo>
                  <a:lnTo>
                    <a:pt x="118" y="64"/>
                  </a:lnTo>
                  <a:lnTo>
                    <a:pt x="114" y="63"/>
                  </a:lnTo>
                  <a:lnTo>
                    <a:pt x="112" y="62"/>
                  </a:lnTo>
                  <a:lnTo>
                    <a:pt x="109" y="62"/>
                  </a:lnTo>
                  <a:lnTo>
                    <a:pt x="108" y="63"/>
                  </a:lnTo>
                  <a:lnTo>
                    <a:pt x="107" y="63"/>
                  </a:lnTo>
                  <a:lnTo>
                    <a:pt x="106" y="64"/>
                  </a:lnTo>
                  <a:lnTo>
                    <a:pt x="106" y="64"/>
                  </a:lnTo>
                  <a:lnTo>
                    <a:pt x="109" y="66"/>
                  </a:lnTo>
                  <a:lnTo>
                    <a:pt x="113" y="68"/>
                  </a:lnTo>
                  <a:lnTo>
                    <a:pt x="114" y="70"/>
                  </a:lnTo>
                  <a:lnTo>
                    <a:pt x="116" y="73"/>
                  </a:lnTo>
                  <a:lnTo>
                    <a:pt x="117" y="75"/>
                  </a:lnTo>
                  <a:lnTo>
                    <a:pt x="117" y="78"/>
                  </a:lnTo>
                  <a:lnTo>
                    <a:pt x="117" y="80"/>
                  </a:lnTo>
                  <a:lnTo>
                    <a:pt x="116" y="83"/>
                  </a:lnTo>
                  <a:lnTo>
                    <a:pt x="116" y="84"/>
                  </a:lnTo>
                  <a:lnTo>
                    <a:pt x="116" y="84"/>
                  </a:lnTo>
                  <a:lnTo>
                    <a:pt x="116" y="79"/>
                  </a:lnTo>
                  <a:lnTo>
                    <a:pt x="114" y="75"/>
                  </a:lnTo>
                  <a:lnTo>
                    <a:pt x="113" y="73"/>
                  </a:lnTo>
                  <a:lnTo>
                    <a:pt x="112" y="72"/>
                  </a:lnTo>
                  <a:lnTo>
                    <a:pt x="109" y="72"/>
                  </a:lnTo>
                  <a:lnTo>
                    <a:pt x="108" y="70"/>
                  </a:lnTo>
                  <a:lnTo>
                    <a:pt x="107" y="70"/>
                  </a:lnTo>
                  <a:lnTo>
                    <a:pt x="106" y="70"/>
                  </a:lnTo>
                  <a:lnTo>
                    <a:pt x="106" y="72"/>
                  </a:lnTo>
                  <a:lnTo>
                    <a:pt x="109" y="74"/>
                  </a:lnTo>
                  <a:lnTo>
                    <a:pt x="112" y="77"/>
                  </a:lnTo>
                  <a:lnTo>
                    <a:pt x="112" y="80"/>
                  </a:lnTo>
                  <a:lnTo>
                    <a:pt x="113" y="83"/>
                  </a:lnTo>
                  <a:lnTo>
                    <a:pt x="113" y="85"/>
                  </a:lnTo>
                  <a:lnTo>
                    <a:pt x="112" y="86"/>
                  </a:lnTo>
                  <a:lnTo>
                    <a:pt x="112" y="86"/>
                  </a:lnTo>
                  <a:lnTo>
                    <a:pt x="112" y="83"/>
                  </a:lnTo>
                  <a:lnTo>
                    <a:pt x="111" y="80"/>
                  </a:lnTo>
                  <a:lnTo>
                    <a:pt x="108" y="78"/>
                  </a:lnTo>
                  <a:lnTo>
                    <a:pt x="106" y="77"/>
                  </a:lnTo>
                  <a:lnTo>
                    <a:pt x="103" y="75"/>
                  </a:lnTo>
                  <a:lnTo>
                    <a:pt x="101" y="74"/>
                  </a:lnTo>
                  <a:lnTo>
                    <a:pt x="98" y="74"/>
                  </a:lnTo>
                  <a:lnTo>
                    <a:pt x="97" y="74"/>
                  </a:lnTo>
                  <a:lnTo>
                    <a:pt x="96" y="74"/>
                  </a:lnTo>
                  <a:lnTo>
                    <a:pt x="98" y="70"/>
                  </a:lnTo>
                  <a:lnTo>
                    <a:pt x="100" y="68"/>
                  </a:lnTo>
                  <a:lnTo>
                    <a:pt x="100" y="67"/>
                  </a:lnTo>
                  <a:lnTo>
                    <a:pt x="100" y="66"/>
                  </a:lnTo>
                  <a:lnTo>
                    <a:pt x="100" y="64"/>
                  </a:lnTo>
                  <a:lnTo>
                    <a:pt x="100" y="64"/>
                  </a:lnTo>
                  <a:lnTo>
                    <a:pt x="100" y="64"/>
                  </a:lnTo>
                  <a:lnTo>
                    <a:pt x="93" y="58"/>
                  </a:lnTo>
                  <a:lnTo>
                    <a:pt x="89" y="57"/>
                  </a:lnTo>
                  <a:lnTo>
                    <a:pt x="85" y="59"/>
                  </a:lnTo>
                  <a:lnTo>
                    <a:pt x="81" y="64"/>
                  </a:lnTo>
                  <a:lnTo>
                    <a:pt x="79" y="70"/>
                  </a:lnTo>
                  <a:lnTo>
                    <a:pt x="77" y="74"/>
                  </a:lnTo>
                  <a:lnTo>
                    <a:pt x="75" y="74"/>
                  </a:lnTo>
                  <a:lnTo>
                    <a:pt x="74" y="74"/>
                  </a:lnTo>
                  <a:lnTo>
                    <a:pt x="73" y="75"/>
                  </a:lnTo>
                  <a:lnTo>
                    <a:pt x="70" y="78"/>
                  </a:lnTo>
                  <a:lnTo>
                    <a:pt x="74" y="68"/>
                  </a:lnTo>
                  <a:lnTo>
                    <a:pt x="75" y="62"/>
                  </a:lnTo>
                  <a:lnTo>
                    <a:pt x="74" y="57"/>
                  </a:lnTo>
                  <a:lnTo>
                    <a:pt x="71" y="56"/>
                  </a:lnTo>
                  <a:lnTo>
                    <a:pt x="70" y="56"/>
                  </a:lnTo>
                  <a:lnTo>
                    <a:pt x="68" y="52"/>
                  </a:lnTo>
                  <a:lnTo>
                    <a:pt x="65" y="51"/>
                  </a:lnTo>
                  <a:lnTo>
                    <a:pt x="63" y="51"/>
                  </a:lnTo>
                  <a:lnTo>
                    <a:pt x="60" y="51"/>
                  </a:lnTo>
                  <a:lnTo>
                    <a:pt x="59" y="53"/>
                  </a:lnTo>
                  <a:lnTo>
                    <a:pt x="58" y="54"/>
                  </a:lnTo>
                  <a:lnTo>
                    <a:pt x="57" y="57"/>
                  </a:lnTo>
                  <a:lnTo>
                    <a:pt x="55" y="58"/>
                  </a:lnTo>
                  <a:lnTo>
                    <a:pt x="55" y="59"/>
                  </a:lnTo>
                  <a:lnTo>
                    <a:pt x="55" y="61"/>
                  </a:lnTo>
                  <a:lnTo>
                    <a:pt x="54" y="62"/>
                  </a:lnTo>
                  <a:lnTo>
                    <a:pt x="53" y="75"/>
                  </a:lnTo>
                  <a:lnTo>
                    <a:pt x="49" y="88"/>
                  </a:lnTo>
                  <a:lnTo>
                    <a:pt x="43" y="96"/>
                  </a:lnTo>
                  <a:lnTo>
                    <a:pt x="38" y="101"/>
                  </a:lnTo>
                  <a:lnTo>
                    <a:pt x="34" y="105"/>
                  </a:lnTo>
                  <a:lnTo>
                    <a:pt x="32" y="106"/>
                  </a:lnTo>
                  <a:lnTo>
                    <a:pt x="26" y="106"/>
                  </a:lnTo>
                  <a:lnTo>
                    <a:pt x="34" y="100"/>
                  </a:lnTo>
                  <a:lnTo>
                    <a:pt x="41" y="93"/>
                  </a:lnTo>
                  <a:lnTo>
                    <a:pt x="44" y="86"/>
                  </a:lnTo>
                  <a:lnTo>
                    <a:pt x="45" y="84"/>
                  </a:lnTo>
                  <a:lnTo>
                    <a:pt x="49" y="70"/>
                  </a:lnTo>
                  <a:lnTo>
                    <a:pt x="50" y="61"/>
                  </a:lnTo>
                  <a:lnTo>
                    <a:pt x="48" y="54"/>
                  </a:lnTo>
                  <a:lnTo>
                    <a:pt x="45" y="51"/>
                  </a:lnTo>
                  <a:lnTo>
                    <a:pt x="43" y="50"/>
                  </a:lnTo>
                  <a:lnTo>
                    <a:pt x="42" y="48"/>
                  </a:lnTo>
                  <a:lnTo>
                    <a:pt x="36" y="48"/>
                  </a:lnTo>
                  <a:lnTo>
                    <a:pt x="32" y="50"/>
                  </a:lnTo>
                  <a:lnTo>
                    <a:pt x="28" y="51"/>
                  </a:lnTo>
                  <a:lnTo>
                    <a:pt x="26" y="52"/>
                  </a:lnTo>
                  <a:lnTo>
                    <a:pt x="23" y="54"/>
                  </a:lnTo>
                  <a:lnTo>
                    <a:pt x="23" y="57"/>
                  </a:lnTo>
                  <a:lnTo>
                    <a:pt x="22" y="59"/>
                  </a:lnTo>
                  <a:lnTo>
                    <a:pt x="22" y="62"/>
                  </a:lnTo>
                  <a:lnTo>
                    <a:pt x="22" y="64"/>
                  </a:lnTo>
                  <a:lnTo>
                    <a:pt x="22" y="67"/>
                  </a:lnTo>
                  <a:lnTo>
                    <a:pt x="22" y="68"/>
                  </a:lnTo>
                  <a:lnTo>
                    <a:pt x="23" y="68"/>
                  </a:lnTo>
                  <a:lnTo>
                    <a:pt x="12" y="70"/>
                  </a:lnTo>
                  <a:lnTo>
                    <a:pt x="4" y="70"/>
                  </a:lnTo>
                  <a:lnTo>
                    <a:pt x="0" y="72"/>
                  </a:lnTo>
                  <a:lnTo>
                    <a:pt x="5" y="69"/>
                  </a:lnTo>
                  <a:lnTo>
                    <a:pt x="7" y="67"/>
                  </a:lnTo>
                  <a:lnTo>
                    <a:pt x="10" y="66"/>
                  </a:lnTo>
                  <a:lnTo>
                    <a:pt x="10" y="64"/>
                  </a:lnTo>
                  <a:lnTo>
                    <a:pt x="13" y="58"/>
                  </a:lnTo>
                  <a:lnTo>
                    <a:pt x="12" y="52"/>
                  </a:lnTo>
                  <a:lnTo>
                    <a:pt x="9" y="46"/>
                  </a:lnTo>
                  <a:lnTo>
                    <a:pt x="5" y="41"/>
                  </a:lnTo>
                  <a:lnTo>
                    <a:pt x="4" y="40"/>
                  </a:lnTo>
                  <a:lnTo>
                    <a:pt x="10" y="42"/>
                  </a:lnTo>
                  <a:lnTo>
                    <a:pt x="18" y="45"/>
                  </a:lnTo>
                  <a:lnTo>
                    <a:pt x="28" y="45"/>
                  </a:lnTo>
                  <a:lnTo>
                    <a:pt x="36" y="46"/>
                  </a:lnTo>
                  <a:lnTo>
                    <a:pt x="38" y="46"/>
                  </a:lnTo>
                  <a:lnTo>
                    <a:pt x="42" y="45"/>
                  </a:lnTo>
                  <a:lnTo>
                    <a:pt x="44" y="43"/>
                  </a:lnTo>
                  <a:lnTo>
                    <a:pt x="45" y="42"/>
                  </a:lnTo>
                  <a:lnTo>
                    <a:pt x="45" y="40"/>
                  </a:lnTo>
                  <a:lnTo>
                    <a:pt x="45" y="37"/>
                  </a:lnTo>
                  <a:lnTo>
                    <a:pt x="44" y="35"/>
                  </a:lnTo>
                  <a:lnTo>
                    <a:pt x="43" y="34"/>
                  </a:lnTo>
                  <a:lnTo>
                    <a:pt x="43" y="31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36" y="32"/>
                  </a:lnTo>
                  <a:lnTo>
                    <a:pt x="34" y="27"/>
                  </a:lnTo>
                  <a:lnTo>
                    <a:pt x="32" y="20"/>
                  </a:lnTo>
                  <a:lnTo>
                    <a:pt x="31" y="14"/>
                  </a:lnTo>
                  <a:lnTo>
                    <a:pt x="29" y="10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4" y="13"/>
                  </a:lnTo>
                  <a:lnTo>
                    <a:pt x="37" y="16"/>
                  </a:lnTo>
                  <a:lnTo>
                    <a:pt x="38" y="19"/>
                  </a:lnTo>
                  <a:lnTo>
                    <a:pt x="41" y="21"/>
                  </a:lnTo>
                  <a:lnTo>
                    <a:pt x="42" y="24"/>
                  </a:lnTo>
                  <a:lnTo>
                    <a:pt x="43" y="16"/>
                  </a:lnTo>
                  <a:lnTo>
                    <a:pt x="43" y="9"/>
                  </a:lnTo>
                  <a:lnTo>
                    <a:pt x="44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8" name="Freeform 99"/>
            <p:cNvSpPr>
              <a:spLocks noEditPoints="1"/>
            </p:cNvSpPr>
            <p:nvPr/>
          </p:nvSpPr>
          <p:spPr bwMode="auto">
            <a:xfrm>
              <a:off x="3248" y="3567"/>
              <a:ext cx="87" cy="41"/>
            </a:xfrm>
            <a:custGeom>
              <a:avLst/>
              <a:gdLst>
                <a:gd name="T0" fmla="*/ 3 w 87"/>
                <a:gd name="T1" fmla="*/ 34 h 41"/>
                <a:gd name="T2" fmla="*/ 0 w 87"/>
                <a:gd name="T3" fmla="*/ 32 h 41"/>
                <a:gd name="T4" fmla="*/ 27 w 87"/>
                <a:gd name="T5" fmla="*/ 4 h 41"/>
                <a:gd name="T6" fmla="*/ 43 w 87"/>
                <a:gd name="T7" fmla="*/ 5 h 41"/>
                <a:gd name="T8" fmla="*/ 39 w 87"/>
                <a:gd name="T9" fmla="*/ 5 h 41"/>
                <a:gd name="T10" fmla="*/ 25 w 87"/>
                <a:gd name="T11" fmla="*/ 6 h 41"/>
                <a:gd name="T12" fmla="*/ 13 w 87"/>
                <a:gd name="T13" fmla="*/ 11 h 41"/>
                <a:gd name="T14" fmla="*/ 1 w 87"/>
                <a:gd name="T15" fmla="*/ 26 h 41"/>
                <a:gd name="T16" fmla="*/ 0 w 87"/>
                <a:gd name="T17" fmla="*/ 31 h 41"/>
                <a:gd name="T18" fmla="*/ 0 w 87"/>
                <a:gd name="T19" fmla="*/ 25 h 41"/>
                <a:gd name="T20" fmla="*/ 6 w 87"/>
                <a:gd name="T21" fmla="*/ 15 h 41"/>
                <a:gd name="T22" fmla="*/ 17 w 87"/>
                <a:gd name="T23" fmla="*/ 6 h 41"/>
                <a:gd name="T24" fmla="*/ 84 w 87"/>
                <a:gd name="T25" fmla="*/ 0 h 41"/>
                <a:gd name="T26" fmla="*/ 78 w 87"/>
                <a:gd name="T27" fmla="*/ 9 h 41"/>
                <a:gd name="T28" fmla="*/ 76 w 87"/>
                <a:gd name="T29" fmla="*/ 16 h 41"/>
                <a:gd name="T30" fmla="*/ 75 w 87"/>
                <a:gd name="T31" fmla="*/ 18 h 41"/>
                <a:gd name="T32" fmla="*/ 82 w 87"/>
                <a:gd name="T33" fmla="*/ 20 h 41"/>
                <a:gd name="T34" fmla="*/ 87 w 87"/>
                <a:gd name="T35" fmla="*/ 22 h 41"/>
                <a:gd name="T36" fmla="*/ 82 w 87"/>
                <a:gd name="T37" fmla="*/ 22 h 41"/>
                <a:gd name="T38" fmla="*/ 75 w 87"/>
                <a:gd name="T39" fmla="*/ 25 h 41"/>
                <a:gd name="T40" fmla="*/ 71 w 87"/>
                <a:gd name="T41" fmla="*/ 28 h 41"/>
                <a:gd name="T42" fmla="*/ 68 w 87"/>
                <a:gd name="T43" fmla="*/ 33 h 41"/>
                <a:gd name="T44" fmla="*/ 68 w 87"/>
                <a:gd name="T45" fmla="*/ 34 h 41"/>
                <a:gd name="T46" fmla="*/ 55 w 87"/>
                <a:gd name="T47" fmla="*/ 41 h 41"/>
                <a:gd name="T48" fmla="*/ 45 w 87"/>
                <a:gd name="T49" fmla="*/ 38 h 41"/>
                <a:gd name="T50" fmla="*/ 29 w 87"/>
                <a:gd name="T51" fmla="*/ 36 h 41"/>
                <a:gd name="T52" fmla="*/ 8 w 87"/>
                <a:gd name="T53" fmla="*/ 36 h 41"/>
                <a:gd name="T54" fmla="*/ 3 w 87"/>
                <a:gd name="T55" fmla="*/ 34 h 41"/>
                <a:gd name="T56" fmla="*/ 7 w 87"/>
                <a:gd name="T57" fmla="*/ 34 h 41"/>
                <a:gd name="T58" fmla="*/ 22 w 87"/>
                <a:gd name="T59" fmla="*/ 34 h 41"/>
                <a:gd name="T60" fmla="*/ 38 w 87"/>
                <a:gd name="T61" fmla="*/ 34 h 41"/>
                <a:gd name="T62" fmla="*/ 57 w 87"/>
                <a:gd name="T63" fmla="*/ 39 h 41"/>
                <a:gd name="T64" fmla="*/ 65 w 87"/>
                <a:gd name="T65" fmla="*/ 36 h 41"/>
                <a:gd name="T66" fmla="*/ 68 w 87"/>
                <a:gd name="T67" fmla="*/ 27 h 41"/>
                <a:gd name="T68" fmla="*/ 71 w 87"/>
                <a:gd name="T69" fmla="*/ 23 h 41"/>
                <a:gd name="T70" fmla="*/ 76 w 87"/>
                <a:gd name="T71" fmla="*/ 11 h 41"/>
                <a:gd name="T72" fmla="*/ 83 w 87"/>
                <a:gd name="T73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7" h="41">
                  <a:moveTo>
                    <a:pt x="0" y="31"/>
                  </a:moveTo>
                  <a:lnTo>
                    <a:pt x="3" y="34"/>
                  </a:lnTo>
                  <a:lnTo>
                    <a:pt x="1" y="33"/>
                  </a:lnTo>
                  <a:lnTo>
                    <a:pt x="0" y="32"/>
                  </a:lnTo>
                  <a:lnTo>
                    <a:pt x="0" y="31"/>
                  </a:lnTo>
                  <a:close/>
                  <a:moveTo>
                    <a:pt x="27" y="4"/>
                  </a:moveTo>
                  <a:lnTo>
                    <a:pt x="35" y="4"/>
                  </a:lnTo>
                  <a:lnTo>
                    <a:pt x="43" y="5"/>
                  </a:lnTo>
                  <a:lnTo>
                    <a:pt x="45" y="6"/>
                  </a:lnTo>
                  <a:lnTo>
                    <a:pt x="39" y="5"/>
                  </a:lnTo>
                  <a:lnTo>
                    <a:pt x="32" y="5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13" y="11"/>
                  </a:lnTo>
                  <a:lnTo>
                    <a:pt x="6" y="18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6" y="15"/>
                  </a:lnTo>
                  <a:lnTo>
                    <a:pt x="7" y="12"/>
                  </a:lnTo>
                  <a:lnTo>
                    <a:pt x="17" y="6"/>
                  </a:lnTo>
                  <a:lnTo>
                    <a:pt x="27" y="4"/>
                  </a:lnTo>
                  <a:close/>
                  <a:moveTo>
                    <a:pt x="84" y="0"/>
                  </a:moveTo>
                  <a:lnTo>
                    <a:pt x="81" y="5"/>
                  </a:lnTo>
                  <a:lnTo>
                    <a:pt x="78" y="9"/>
                  </a:lnTo>
                  <a:lnTo>
                    <a:pt x="77" y="14"/>
                  </a:lnTo>
                  <a:lnTo>
                    <a:pt x="76" y="16"/>
                  </a:lnTo>
                  <a:lnTo>
                    <a:pt x="75" y="18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82" y="20"/>
                  </a:lnTo>
                  <a:lnTo>
                    <a:pt x="84" y="21"/>
                  </a:lnTo>
                  <a:lnTo>
                    <a:pt x="87" y="22"/>
                  </a:lnTo>
                  <a:lnTo>
                    <a:pt x="87" y="22"/>
                  </a:lnTo>
                  <a:lnTo>
                    <a:pt x="82" y="22"/>
                  </a:lnTo>
                  <a:lnTo>
                    <a:pt x="78" y="22"/>
                  </a:lnTo>
                  <a:lnTo>
                    <a:pt x="75" y="25"/>
                  </a:lnTo>
                  <a:lnTo>
                    <a:pt x="72" y="26"/>
                  </a:lnTo>
                  <a:lnTo>
                    <a:pt x="71" y="28"/>
                  </a:lnTo>
                  <a:lnTo>
                    <a:pt x="70" y="31"/>
                  </a:lnTo>
                  <a:lnTo>
                    <a:pt x="68" y="33"/>
                  </a:lnTo>
                  <a:lnTo>
                    <a:pt x="68" y="34"/>
                  </a:lnTo>
                  <a:lnTo>
                    <a:pt x="68" y="34"/>
                  </a:lnTo>
                  <a:lnTo>
                    <a:pt x="62" y="39"/>
                  </a:lnTo>
                  <a:lnTo>
                    <a:pt x="55" y="41"/>
                  </a:lnTo>
                  <a:lnTo>
                    <a:pt x="49" y="39"/>
                  </a:lnTo>
                  <a:lnTo>
                    <a:pt x="45" y="38"/>
                  </a:lnTo>
                  <a:lnTo>
                    <a:pt x="40" y="37"/>
                  </a:lnTo>
                  <a:lnTo>
                    <a:pt x="29" y="36"/>
                  </a:lnTo>
                  <a:lnTo>
                    <a:pt x="18" y="3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3" y="34"/>
                  </a:lnTo>
                  <a:lnTo>
                    <a:pt x="3" y="34"/>
                  </a:lnTo>
                  <a:lnTo>
                    <a:pt x="7" y="34"/>
                  </a:lnTo>
                  <a:lnTo>
                    <a:pt x="19" y="34"/>
                  </a:lnTo>
                  <a:lnTo>
                    <a:pt x="22" y="34"/>
                  </a:lnTo>
                  <a:lnTo>
                    <a:pt x="23" y="34"/>
                  </a:lnTo>
                  <a:lnTo>
                    <a:pt x="38" y="34"/>
                  </a:lnTo>
                  <a:lnTo>
                    <a:pt x="52" y="38"/>
                  </a:lnTo>
                  <a:lnTo>
                    <a:pt x="57" y="39"/>
                  </a:lnTo>
                  <a:lnTo>
                    <a:pt x="61" y="38"/>
                  </a:lnTo>
                  <a:lnTo>
                    <a:pt x="65" y="36"/>
                  </a:lnTo>
                  <a:lnTo>
                    <a:pt x="68" y="32"/>
                  </a:lnTo>
                  <a:lnTo>
                    <a:pt x="68" y="27"/>
                  </a:lnTo>
                  <a:lnTo>
                    <a:pt x="70" y="25"/>
                  </a:lnTo>
                  <a:lnTo>
                    <a:pt x="71" y="23"/>
                  </a:lnTo>
                  <a:lnTo>
                    <a:pt x="71" y="22"/>
                  </a:lnTo>
                  <a:lnTo>
                    <a:pt x="76" y="11"/>
                  </a:lnTo>
                  <a:lnTo>
                    <a:pt x="80" y="4"/>
                  </a:lnTo>
                  <a:lnTo>
                    <a:pt x="83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49" name="Freeform 100"/>
            <p:cNvSpPr>
              <a:spLocks/>
            </p:cNvSpPr>
            <p:nvPr/>
          </p:nvSpPr>
          <p:spPr bwMode="auto">
            <a:xfrm>
              <a:off x="3293" y="3605"/>
              <a:ext cx="14" cy="28"/>
            </a:xfrm>
            <a:custGeom>
              <a:avLst/>
              <a:gdLst>
                <a:gd name="T0" fmla="*/ 7 w 14"/>
                <a:gd name="T1" fmla="*/ 0 h 28"/>
                <a:gd name="T2" fmla="*/ 6 w 14"/>
                <a:gd name="T3" fmla="*/ 6 h 28"/>
                <a:gd name="T4" fmla="*/ 7 w 14"/>
                <a:gd name="T5" fmla="*/ 14 h 28"/>
                <a:gd name="T6" fmla="*/ 10 w 14"/>
                <a:gd name="T7" fmla="*/ 21 h 28"/>
                <a:gd name="T8" fmla="*/ 12 w 14"/>
                <a:gd name="T9" fmla="*/ 27 h 28"/>
                <a:gd name="T10" fmla="*/ 14 w 14"/>
                <a:gd name="T11" fmla="*/ 28 h 28"/>
                <a:gd name="T12" fmla="*/ 11 w 14"/>
                <a:gd name="T13" fmla="*/ 27 h 28"/>
                <a:gd name="T14" fmla="*/ 9 w 14"/>
                <a:gd name="T15" fmla="*/ 25 h 28"/>
                <a:gd name="T16" fmla="*/ 7 w 14"/>
                <a:gd name="T17" fmla="*/ 22 h 28"/>
                <a:gd name="T18" fmla="*/ 5 w 14"/>
                <a:gd name="T19" fmla="*/ 25 h 28"/>
                <a:gd name="T20" fmla="*/ 4 w 14"/>
                <a:gd name="T21" fmla="*/ 26 h 28"/>
                <a:gd name="T22" fmla="*/ 0 w 14"/>
                <a:gd name="T23" fmla="*/ 28 h 28"/>
                <a:gd name="T24" fmla="*/ 3 w 14"/>
                <a:gd name="T25" fmla="*/ 21 h 28"/>
                <a:gd name="T26" fmla="*/ 1 w 14"/>
                <a:gd name="T27" fmla="*/ 12 h 28"/>
                <a:gd name="T28" fmla="*/ 1 w 14"/>
                <a:gd name="T29" fmla="*/ 6 h 28"/>
                <a:gd name="T30" fmla="*/ 0 w 14"/>
                <a:gd name="T31" fmla="*/ 4 h 28"/>
                <a:gd name="T32" fmla="*/ 7 w 14"/>
                <a:gd name="T3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28">
                  <a:moveTo>
                    <a:pt x="7" y="0"/>
                  </a:moveTo>
                  <a:lnTo>
                    <a:pt x="6" y="6"/>
                  </a:lnTo>
                  <a:lnTo>
                    <a:pt x="7" y="14"/>
                  </a:lnTo>
                  <a:lnTo>
                    <a:pt x="10" y="21"/>
                  </a:lnTo>
                  <a:lnTo>
                    <a:pt x="12" y="27"/>
                  </a:lnTo>
                  <a:lnTo>
                    <a:pt x="14" y="28"/>
                  </a:lnTo>
                  <a:lnTo>
                    <a:pt x="11" y="27"/>
                  </a:lnTo>
                  <a:lnTo>
                    <a:pt x="9" y="25"/>
                  </a:lnTo>
                  <a:lnTo>
                    <a:pt x="7" y="22"/>
                  </a:lnTo>
                  <a:lnTo>
                    <a:pt x="5" y="25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1" y="12"/>
                  </a:lnTo>
                  <a:lnTo>
                    <a:pt x="1" y="6"/>
                  </a:lnTo>
                  <a:lnTo>
                    <a:pt x="0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0" name="Freeform 101"/>
            <p:cNvSpPr>
              <a:spLocks/>
            </p:cNvSpPr>
            <p:nvPr/>
          </p:nvSpPr>
          <p:spPr bwMode="auto">
            <a:xfrm>
              <a:off x="3261" y="3599"/>
              <a:ext cx="7" cy="22"/>
            </a:xfrm>
            <a:custGeom>
              <a:avLst/>
              <a:gdLst>
                <a:gd name="T0" fmla="*/ 0 w 7"/>
                <a:gd name="T1" fmla="*/ 0 h 22"/>
                <a:gd name="T2" fmla="*/ 7 w 7"/>
                <a:gd name="T3" fmla="*/ 0 h 22"/>
                <a:gd name="T4" fmla="*/ 6 w 7"/>
                <a:gd name="T5" fmla="*/ 9 h 22"/>
                <a:gd name="T6" fmla="*/ 4 w 7"/>
                <a:gd name="T7" fmla="*/ 16 h 22"/>
                <a:gd name="T8" fmla="*/ 1 w 7"/>
                <a:gd name="T9" fmla="*/ 21 h 22"/>
                <a:gd name="T10" fmla="*/ 0 w 7"/>
                <a:gd name="T11" fmla="*/ 22 h 22"/>
                <a:gd name="T12" fmla="*/ 0 w 7"/>
                <a:gd name="T13" fmla="*/ 12 h 22"/>
                <a:gd name="T14" fmla="*/ 0 w 7"/>
                <a:gd name="T15" fmla="*/ 4 h 22"/>
                <a:gd name="T16" fmla="*/ 0 w 7"/>
                <a:gd name="T17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2">
                  <a:moveTo>
                    <a:pt x="0" y="0"/>
                  </a:moveTo>
                  <a:lnTo>
                    <a:pt x="7" y="0"/>
                  </a:lnTo>
                  <a:lnTo>
                    <a:pt x="6" y="9"/>
                  </a:lnTo>
                  <a:lnTo>
                    <a:pt x="4" y="16"/>
                  </a:lnTo>
                  <a:lnTo>
                    <a:pt x="1" y="21"/>
                  </a:lnTo>
                  <a:lnTo>
                    <a:pt x="0" y="22"/>
                  </a:lnTo>
                  <a:lnTo>
                    <a:pt x="0" y="12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1" name="Rectangle 102"/>
            <p:cNvSpPr>
              <a:spLocks noChangeArrowheads="1"/>
            </p:cNvSpPr>
            <p:nvPr/>
          </p:nvSpPr>
          <p:spPr bwMode="auto">
            <a:xfrm>
              <a:off x="3169" y="3347"/>
              <a:ext cx="124" cy="86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2" name="Freeform 103"/>
            <p:cNvSpPr>
              <a:spLocks/>
            </p:cNvSpPr>
            <p:nvPr/>
          </p:nvSpPr>
          <p:spPr bwMode="auto">
            <a:xfrm>
              <a:off x="2259" y="3403"/>
              <a:ext cx="158" cy="235"/>
            </a:xfrm>
            <a:custGeom>
              <a:avLst/>
              <a:gdLst>
                <a:gd name="T0" fmla="*/ 63 w 158"/>
                <a:gd name="T1" fmla="*/ 0 h 235"/>
                <a:gd name="T2" fmla="*/ 155 w 158"/>
                <a:gd name="T3" fmla="*/ 0 h 235"/>
                <a:gd name="T4" fmla="*/ 153 w 158"/>
                <a:gd name="T5" fmla="*/ 32 h 235"/>
                <a:gd name="T6" fmla="*/ 153 w 158"/>
                <a:gd name="T7" fmla="*/ 63 h 235"/>
                <a:gd name="T8" fmla="*/ 155 w 158"/>
                <a:gd name="T9" fmla="*/ 90 h 235"/>
                <a:gd name="T10" fmla="*/ 158 w 158"/>
                <a:gd name="T11" fmla="*/ 118 h 235"/>
                <a:gd name="T12" fmla="*/ 156 w 158"/>
                <a:gd name="T13" fmla="*/ 142 h 235"/>
                <a:gd name="T14" fmla="*/ 154 w 158"/>
                <a:gd name="T15" fmla="*/ 160 h 235"/>
                <a:gd name="T16" fmla="*/ 149 w 158"/>
                <a:gd name="T17" fmla="*/ 174 h 235"/>
                <a:gd name="T18" fmla="*/ 144 w 158"/>
                <a:gd name="T19" fmla="*/ 184 h 235"/>
                <a:gd name="T20" fmla="*/ 138 w 158"/>
                <a:gd name="T21" fmla="*/ 191 h 235"/>
                <a:gd name="T22" fmla="*/ 132 w 158"/>
                <a:gd name="T23" fmla="*/ 196 h 235"/>
                <a:gd name="T24" fmla="*/ 126 w 158"/>
                <a:gd name="T25" fmla="*/ 198 h 235"/>
                <a:gd name="T26" fmla="*/ 121 w 158"/>
                <a:gd name="T27" fmla="*/ 198 h 235"/>
                <a:gd name="T28" fmla="*/ 118 w 158"/>
                <a:gd name="T29" fmla="*/ 200 h 235"/>
                <a:gd name="T30" fmla="*/ 117 w 158"/>
                <a:gd name="T31" fmla="*/ 198 h 235"/>
                <a:gd name="T32" fmla="*/ 116 w 158"/>
                <a:gd name="T33" fmla="*/ 201 h 235"/>
                <a:gd name="T34" fmla="*/ 115 w 158"/>
                <a:gd name="T35" fmla="*/ 205 h 235"/>
                <a:gd name="T36" fmla="*/ 111 w 158"/>
                <a:gd name="T37" fmla="*/ 210 h 235"/>
                <a:gd name="T38" fmla="*/ 106 w 158"/>
                <a:gd name="T39" fmla="*/ 214 h 235"/>
                <a:gd name="T40" fmla="*/ 99 w 158"/>
                <a:gd name="T41" fmla="*/ 217 h 235"/>
                <a:gd name="T42" fmla="*/ 90 w 158"/>
                <a:gd name="T43" fmla="*/ 218 h 235"/>
                <a:gd name="T44" fmla="*/ 79 w 158"/>
                <a:gd name="T45" fmla="*/ 214 h 235"/>
                <a:gd name="T46" fmla="*/ 78 w 158"/>
                <a:gd name="T47" fmla="*/ 217 h 235"/>
                <a:gd name="T48" fmla="*/ 75 w 158"/>
                <a:gd name="T49" fmla="*/ 222 h 235"/>
                <a:gd name="T50" fmla="*/ 72 w 158"/>
                <a:gd name="T51" fmla="*/ 227 h 235"/>
                <a:gd name="T52" fmla="*/ 65 w 158"/>
                <a:gd name="T53" fmla="*/ 230 h 235"/>
                <a:gd name="T54" fmla="*/ 59 w 158"/>
                <a:gd name="T55" fmla="*/ 233 h 235"/>
                <a:gd name="T56" fmla="*/ 51 w 158"/>
                <a:gd name="T57" fmla="*/ 230 h 235"/>
                <a:gd name="T58" fmla="*/ 40 w 158"/>
                <a:gd name="T59" fmla="*/ 222 h 235"/>
                <a:gd name="T60" fmla="*/ 40 w 158"/>
                <a:gd name="T61" fmla="*/ 223 h 235"/>
                <a:gd name="T62" fmla="*/ 37 w 158"/>
                <a:gd name="T63" fmla="*/ 227 h 235"/>
                <a:gd name="T64" fmla="*/ 33 w 158"/>
                <a:gd name="T65" fmla="*/ 230 h 235"/>
                <a:gd name="T66" fmla="*/ 30 w 158"/>
                <a:gd name="T67" fmla="*/ 234 h 235"/>
                <a:gd name="T68" fmla="*/ 24 w 158"/>
                <a:gd name="T69" fmla="*/ 235 h 235"/>
                <a:gd name="T70" fmla="*/ 17 w 158"/>
                <a:gd name="T71" fmla="*/ 234 h 235"/>
                <a:gd name="T72" fmla="*/ 10 w 158"/>
                <a:gd name="T73" fmla="*/ 227 h 235"/>
                <a:gd name="T74" fmla="*/ 1 w 158"/>
                <a:gd name="T75" fmla="*/ 214 h 235"/>
                <a:gd name="T76" fmla="*/ 0 w 158"/>
                <a:gd name="T77" fmla="*/ 212 h 235"/>
                <a:gd name="T78" fmla="*/ 0 w 158"/>
                <a:gd name="T79" fmla="*/ 203 h 235"/>
                <a:gd name="T80" fmla="*/ 0 w 158"/>
                <a:gd name="T81" fmla="*/ 194 h 235"/>
                <a:gd name="T82" fmla="*/ 5 w 158"/>
                <a:gd name="T83" fmla="*/ 182 h 235"/>
                <a:gd name="T84" fmla="*/ 8 w 158"/>
                <a:gd name="T85" fmla="*/ 158 h 235"/>
                <a:gd name="T86" fmla="*/ 6 w 158"/>
                <a:gd name="T87" fmla="*/ 155 h 235"/>
                <a:gd name="T88" fmla="*/ 5 w 158"/>
                <a:gd name="T89" fmla="*/ 152 h 235"/>
                <a:gd name="T90" fmla="*/ 3 w 158"/>
                <a:gd name="T91" fmla="*/ 144 h 235"/>
                <a:gd name="T92" fmla="*/ 3 w 158"/>
                <a:gd name="T93" fmla="*/ 136 h 235"/>
                <a:gd name="T94" fmla="*/ 5 w 158"/>
                <a:gd name="T95" fmla="*/ 125 h 235"/>
                <a:gd name="T96" fmla="*/ 12 w 158"/>
                <a:gd name="T97" fmla="*/ 111 h 235"/>
                <a:gd name="T98" fmla="*/ 27 w 158"/>
                <a:gd name="T99" fmla="*/ 96 h 235"/>
                <a:gd name="T100" fmla="*/ 28 w 158"/>
                <a:gd name="T101" fmla="*/ 95 h 235"/>
                <a:gd name="T102" fmla="*/ 33 w 158"/>
                <a:gd name="T103" fmla="*/ 89 h 235"/>
                <a:gd name="T104" fmla="*/ 40 w 158"/>
                <a:gd name="T105" fmla="*/ 82 h 235"/>
                <a:gd name="T106" fmla="*/ 47 w 158"/>
                <a:gd name="T107" fmla="*/ 73 h 235"/>
                <a:gd name="T108" fmla="*/ 53 w 158"/>
                <a:gd name="T109" fmla="*/ 64 h 235"/>
                <a:gd name="T110" fmla="*/ 59 w 158"/>
                <a:gd name="T111" fmla="*/ 58 h 235"/>
                <a:gd name="T112" fmla="*/ 59 w 158"/>
                <a:gd name="T113" fmla="*/ 54 h 235"/>
                <a:gd name="T114" fmla="*/ 59 w 158"/>
                <a:gd name="T115" fmla="*/ 43 h 235"/>
                <a:gd name="T116" fmla="*/ 60 w 158"/>
                <a:gd name="T117" fmla="*/ 26 h 235"/>
                <a:gd name="T118" fmla="*/ 63 w 158"/>
                <a:gd name="T119" fmla="*/ 4 h 235"/>
                <a:gd name="T120" fmla="*/ 63 w 158"/>
                <a:gd name="T12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8" h="235">
                  <a:moveTo>
                    <a:pt x="63" y="0"/>
                  </a:moveTo>
                  <a:lnTo>
                    <a:pt x="155" y="0"/>
                  </a:lnTo>
                  <a:lnTo>
                    <a:pt x="153" y="32"/>
                  </a:lnTo>
                  <a:lnTo>
                    <a:pt x="153" y="63"/>
                  </a:lnTo>
                  <a:lnTo>
                    <a:pt x="155" y="90"/>
                  </a:lnTo>
                  <a:lnTo>
                    <a:pt x="158" y="118"/>
                  </a:lnTo>
                  <a:lnTo>
                    <a:pt x="156" y="142"/>
                  </a:lnTo>
                  <a:lnTo>
                    <a:pt x="154" y="160"/>
                  </a:lnTo>
                  <a:lnTo>
                    <a:pt x="149" y="174"/>
                  </a:lnTo>
                  <a:lnTo>
                    <a:pt x="144" y="184"/>
                  </a:lnTo>
                  <a:lnTo>
                    <a:pt x="138" y="191"/>
                  </a:lnTo>
                  <a:lnTo>
                    <a:pt x="132" y="196"/>
                  </a:lnTo>
                  <a:lnTo>
                    <a:pt x="126" y="198"/>
                  </a:lnTo>
                  <a:lnTo>
                    <a:pt x="121" y="198"/>
                  </a:lnTo>
                  <a:lnTo>
                    <a:pt x="118" y="200"/>
                  </a:lnTo>
                  <a:lnTo>
                    <a:pt x="117" y="198"/>
                  </a:lnTo>
                  <a:lnTo>
                    <a:pt x="116" y="201"/>
                  </a:lnTo>
                  <a:lnTo>
                    <a:pt x="115" y="205"/>
                  </a:lnTo>
                  <a:lnTo>
                    <a:pt x="111" y="210"/>
                  </a:lnTo>
                  <a:lnTo>
                    <a:pt x="106" y="214"/>
                  </a:lnTo>
                  <a:lnTo>
                    <a:pt x="99" y="217"/>
                  </a:lnTo>
                  <a:lnTo>
                    <a:pt x="90" y="218"/>
                  </a:lnTo>
                  <a:lnTo>
                    <a:pt x="79" y="214"/>
                  </a:lnTo>
                  <a:lnTo>
                    <a:pt x="78" y="217"/>
                  </a:lnTo>
                  <a:lnTo>
                    <a:pt x="75" y="222"/>
                  </a:lnTo>
                  <a:lnTo>
                    <a:pt x="72" y="227"/>
                  </a:lnTo>
                  <a:lnTo>
                    <a:pt x="65" y="230"/>
                  </a:lnTo>
                  <a:lnTo>
                    <a:pt x="59" y="233"/>
                  </a:lnTo>
                  <a:lnTo>
                    <a:pt x="51" y="230"/>
                  </a:lnTo>
                  <a:lnTo>
                    <a:pt x="40" y="222"/>
                  </a:lnTo>
                  <a:lnTo>
                    <a:pt x="40" y="223"/>
                  </a:lnTo>
                  <a:lnTo>
                    <a:pt x="37" y="227"/>
                  </a:lnTo>
                  <a:lnTo>
                    <a:pt x="33" y="230"/>
                  </a:lnTo>
                  <a:lnTo>
                    <a:pt x="30" y="234"/>
                  </a:lnTo>
                  <a:lnTo>
                    <a:pt x="24" y="235"/>
                  </a:lnTo>
                  <a:lnTo>
                    <a:pt x="17" y="234"/>
                  </a:lnTo>
                  <a:lnTo>
                    <a:pt x="10" y="227"/>
                  </a:lnTo>
                  <a:lnTo>
                    <a:pt x="1" y="214"/>
                  </a:lnTo>
                  <a:lnTo>
                    <a:pt x="0" y="212"/>
                  </a:lnTo>
                  <a:lnTo>
                    <a:pt x="0" y="203"/>
                  </a:lnTo>
                  <a:lnTo>
                    <a:pt x="0" y="194"/>
                  </a:lnTo>
                  <a:lnTo>
                    <a:pt x="5" y="182"/>
                  </a:lnTo>
                  <a:lnTo>
                    <a:pt x="8" y="158"/>
                  </a:lnTo>
                  <a:lnTo>
                    <a:pt x="6" y="155"/>
                  </a:lnTo>
                  <a:lnTo>
                    <a:pt x="5" y="152"/>
                  </a:lnTo>
                  <a:lnTo>
                    <a:pt x="3" y="144"/>
                  </a:lnTo>
                  <a:lnTo>
                    <a:pt x="3" y="136"/>
                  </a:lnTo>
                  <a:lnTo>
                    <a:pt x="5" y="125"/>
                  </a:lnTo>
                  <a:lnTo>
                    <a:pt x="12" y="111"/>
                  </a:lnTo>
                  <a:lnTo>
                    <a:pt x="27" y="96"/>
                  </a:lnTo>
                  <a:lnTo>
                    <a:pt x="28" y="95"/>
                  </a:lnTo>
                  <a:lnTo>
                    <a:pt x="33" y="89"/>
                  </a:lnTo>
                  <a:lnTo>
                    <a:pt x="40" y="82"/>
                  </a:lnTo>
                  <a:lnTo>
                    <a:pt x="47" y="73"/>
                  </a:lnTo>
                  <a:lnTo>
                    <a:pt x="53" y="64"/>
                  </a:lnTo>
                  <a:lnTo>
                    <a:pt x="59" y="58"/>
                  </a:lnTo>
                  <a:lnTo>
                    <a:pt x="59" y="54"/>
                  </a:lnTo>
                  <a:lnTo>
                    <a:pt x="59" y="43"/>
                  </a:lnTo>
                  <a:lnTo>
                    <a:pt x="60" y="26"/>
                  </a:lnTo>
                  <a:lnTo>
                    <a:pt x="63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DBB4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3" name="Freeform 104"/>
            <p:cNvSpPr>
              <a:spLocks/>
            </p:cNvSpPr>
            <p:nvPr/>
          </p:nvSpPr>
          <p:spPr bwMode="auto">
            <a:xfrm>
              <a:off x="2290" y="3499"/>
              <a:ext cx="118" cy="106"/>
            </a:xfrm>
            <a:custGeom>
              <a:avLst/>
              <a:gdLst>
                <a:gd name="T0" fmla="*/ 75 w 118"/>
                <a:gd name="T1" fmla="*/ 9 h 106"/>
                <a:gd name="T2" fmla="*/ 77 w 118"/>
                <a:gd name="T3" fmla="*/ 21 h 106"/>
                <a:gd name="T4" fmla="*/ 84 w 118"/>
                <a:gd name="T5" fmla="*/ 13 h 106"/>
                <a:gd name="T6" fmla="*/ 89 w 118"/>
                <a:gd name="T7" fmla="*/ 10 h 106"/>
                <a:gd name="T8" fmla="*/ 84 w 118"/>
                <a:gd name="T9" fmla="*/ 27 h 106"/>
                <a:gd name="T10" fmla="*/ 76 w 118"/>
                <a:gd name="T11" fmla="*/ 30 h 106"/>
                <a:gd name="T12" fmla="*/ 74 w 118"/>
                <a:gd name="T13" fmla="*/ 35 h 106"/>
                <a:gd name="T14" fmla="*/ 73 w 118"/>
                <a:gd name="T15" fmla="*/ 42 h 106"/>
                <a:gd name="T16" fmla="*/ 80 w 118"/>
                <a:gd name="T17" fmla="*/ 46 h 106"/>
                <a:gd name="T18" fmla="*/ 100 w 118"/>
                <a:gd name="T19" fmla="*/ 45 h 106"/>
                <a:gd name="T20" fmla="*/ 113 w 118"/>
                <a:gd name="T21" fmla="*/ 41 h 106"/>
                <a:gd name="T22" fmla="*/ 105 w 118"/>
                <a:gd name="T23" fmla="*/ 58 h 106"/>
                <a:gd name="T24" fmla="*/ 111 w 118"/>
                <a:gd name="T25" fmla="*/ 67 h 106"/>
                <a:gd name="T26" fmla="*/ 114 w 118"/>
                <a:gd name="T27" fmla="*/ 70 h 106"/>
                <a:gd name="T28" fmla="*/ 96 w 118"/>
                <a:gd name="T29" fmla="*/ 68 h 106"/>
                <a:gd name="T30" fmla="*/ 96 w 118"/>
                <a:gd name="T31" fmla="*/ 62 h 106"/>
                <a:gd name="T32" fmla="*/ 95 w 118"/>
                <a:gd name="T33" fmla="*/ 54 h 106"/>
                <a:gd name="T34" fmla="*/ 86 w 118"/>
                <a:gd name="T35" fmla="*/ 50 h 106"/>
                <a:gd name="T36" fmla="*/ 75 w 118"/>
                <a:gd name="T37" fmla="*/ 50 h 106"/>
                <a:gd name="T38" fmla="*/ 68 w 118"/>
                <a:gd name="T39" fmla="*/ 61 h 106"/>
                <a:gd name="T40" fmla="*/ 74 w 118"/>
                <a:gd name="T41" fmla="*/ 86 h 106"/>
                <a:gd name="T42" fmla="*/ 92 w 118"/>
                <a:gd name="T43" fmla="*/ 106 h 106"/>
                <a:gd name="T44" fmla="*/ 80 w 118"/>
                <a:gd name="T45" fmla="*/ 101 h 106"/>
                <a:gd name="T46" fmla="*/ 65 w 118"/>
                <a:gd name="T47" fmla="*/ 75 h 106"/>
                <a:gd name="T48" fmla="*/ 63 w 118"/>
                <a:gd name="T49" fmla="*/ 59 h 106"/>
                <a:gd name="T50" fmla="*/ 60 w 118"/>
                <a:gd name="T51" fmla="*/ 54 h 106"/>
                <a:gd name="T52" fmla="*/ 55 w 118"/>
                <a:gd name="T53" fmla="*/ 51 h 106"/>
                <a:gd name="T54" fmla="*/ 48 w 118"/>
                <a:gd name="T55" fmla="*/ 56 h 106"/>
                <a:gd name="T56" fmla="*/ 43 w 118"/>
                <a:gd name="T57" fmla="*/ 62 h 106"/>
                <a:gd name="T58" fmla="*/ 45 w 118"/>
                <a:gd name="T59" fmla="*/ 75 h 106"/>
                <a:gd name="T60" fmla="*/ 41 w 118"/>
                <a:gd name="T61" fmla="*/ 74 h 106"/>
                <a:gd name="T62" fmla="*/ 33 w 118"/>
                <a:gd name="T63" fmla="*/ 59 h 106"/>
                <a:gd name="T64" fmla="*/ 18 w 118"/>
                <a:gd name="T65" fmla="*/ 64 h 106"/>
                <a:gd name="T66" fmla="*/ 18 w 118"/>
                <a:gd name="T67" fmla="*/ 66 h 106"/>
                <a:gd name="T68" fmla="*/ 20 w 118"/>
                <a:gd name="T69" fmla="*/ 70 h 106"/>
                <a:gd name="T70" fmla="*/ 20 w 118"/>
                <a:gd name="T71" fmla="*/ 74 h 106"/>
                <a:gd name="T72" fmla="*/ 12 w 118"/>
                <a:gd name="T73" fmla="*/ 77 h 106"/>
                <a:gd name="T74" fmla="*/ 6 w 118"/>
                <a:gd name="T75" fmla="*/ 83 h 106"/>
                <a:gd name="T76" fmla="*/ 5 w 118"/>
                <a:gd name="T77" fmla="*/ 85 h 106"/>
                <a:gd name="T78" fmla="*/ 7 w 118"/>
                <a:gd name="T79" fmla="*/ 77 h 106"/>
                <a:gd name="T80" fmla="*/ 12 w 118"/>
                <a:gd name="T81" fmla="*/ 70 h 106"/>
                <a:gd name="T82" fmla="*/ 9 w 118"/>
                <a:gd name="T83" fmla="*/ 72 h 106"/>
                <a:gd name="T84" fmla="*/ 4 w 118"/>
                <a:gd name="T85" fmla="*/ 75 h 106"/>
                <a:gd name="T86" fmla="*/ 2 w 118"/>
                <a:gd name="T87" fmla="*/ 84 h 106"/>
                <a:gd name="T88" fmla="*/ 1 w 118"/>
                <a:gd name="T89" fmla="*/ 78 h 106"/>
                <a:gd name="T90" fmla="*/ 4 w 118"/>
                <a:gd name="T91" fmla="*/ 70 h 106"/>
                <a:gd name="T92" fmla="*/ 12 w 118"/>
                <a:gd name="T93" fmla="*/ 64 h 106"/>
                <a:gd name="T94" fmla="*/ 10 w 118"/>
                <a:gd name="T95" fmla="*/ 63 h 106"/>
                <a:gd name="T96" fmla="*/ 4 w 118"/>
                <a:gd name="T97" fmla="*/ 63 h 106"/>
                <a:gd name="T98" fmla="*/ 1 w 118"/>
                <a:gd name="T99" fmla="*/ 63 h 106"/>
                <a:gd name="T100" fmla="*/ 9 w 118"/>
                <a:gd name="T101" fmla="*/ 58 h 106"/>
                <a:gd name="T102" fmla="*/ 10 w 118"/>
                <a:gd name="T103" fmla="*/ 46 h 106"/>
                <a:gd name="T104" fmla="*/ 9 w 118"/>
                <a:gd name="T105" fmla="*/ 42 h 106"/>
                <a:gd name="T106" fmla="*/ 21 w 118"/>
                <a:gd name="T107" fmla="*/ 57 h 106"/>
                <a:gd name="T108" fmla="*/ 45 w 118"/>
                <a:gd name="T109" fmla="*/ 41 h 106"/>
                <a:gd name="T110" fmla="*/ 57 w 118"/>
                <a:gd name="T111" fmla="*/ 24 h 106"/>
                <a:gd name="T112" fmla="*/ 57 w 118"/>
                <a:gd name="T113" fmla="*/ 32 h 106"/>
                <a:gd name="T114" fmla="*/ 54 w 118"/>
                <a:gd name="T115" fmla="*/ 40 h 106"/>
                <a:gd name="T116" fmla="*/ 65 w 118"/>
                <a:gd name="T117" fmla="*/ 29 h 106"/>
                <a:gd name="T118" fmla="*/ 73 w 118"/>
                <a:gd name="T119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8" h="106">
                  <a:moveTo>
                    <a:pt x="73" y="0"/>
                  </a:moveTo>
                  <a:lnTo>
                    <a:pt x="74" y="3"/>
                  </a:lnTo>
                  <a:lnTo>
                    <a:pt x="75" y="9"/>
                  </a:lnTo>
                  <a:lnTo>
                    <a:pt x="76" y="16"/>
                  </a:lnTo>
                  <a:lnTo>
                    <a:pt x="76" y="24"/>
                  </a:lnTo>
                  <a:lnTo>
                    <a:pt x="77" y="21"/>
                  </a:lnTo>
                  <a:lnTo>
                    <a:pt x="80" y="19"/>
                  </a:lnTo>
                  <a:lnTo>
                    <a:pt x="81" y="16"/>
                  </a:lnTo>
                  <a:lnTo>
                    <a:pt x="84" y="13"/>
                  </a:lnTo>
                  <a:lnTo>
                    <a:pt x="86" y="11"/>
                  </a:lnTo>
                  <a:lnTo>
                    <a:pt x="87" y="10"/>
                  </a:lnTo>
                  <a:lnTo>
                    <a:pt x="89" y="10"/>
                  </a:lnTo>
                  <a:lnTo>
                    <a:pt x="89" y="14"/>
                  </a:lnTo>
                  <a:lnTo>
                    <a:pt x="86" y="20"/>
                  </a:lnTo>
                  <a:lnTo>
                    <a:pt x="84" y="27"/>
                  </a:lnTo>
                  <a:lnTo>
                    <a:pt x="82" y="32"/>
                  </a:lnTo>
                  <a:lnTo>
                    <a:pt x="76" y="30"/>
                  </a:lnTo>
                  <a:lnTo>
                    <a:pt x="76" y="30"/>
                  </a:lnTo>
                  <a:lnTo>
                    <a:pt x="75" y="31"/>
                  </a:lnTo>
                  <a:lnTo>
                    <a:pt x="75" y="34"/>
                  </a:lnTo>
                  <a:lnTo>
                    <a:pt x="74" y="35"/>
                  </a:lnTo>
                  <a:lnTo>
                    <a:pt x="73" y="37"/>
                  </a:lnTo>
                  <a:lnTo>
                    <a:pt x="73" y="40"/>
                  </a:lnTo>
                  <a:lnTo>
                    <a:pt x="73" y="42"/>
                  </a:lnTo>
                  <a:lnTo>
                    <a:pt x="74" y="43"/>
                  </a:lnTo>
                  <a:lnTo>
                    <a:pt x="76" y="45"/>
                  </a:lnTo>
                  <a:lnTo>
                    <a:pt x="80" y="46"/>
                  </a:lnTo>
                  <a:lnTo>
                    <a:pt x="82" y="46"/>
                  </a:lnTo>
                  <a:lnTo>
                    <a:pt x="90" y="45"/>
                  </a:lnTo>
                  <a:lnTo>
                    <a:pt x="100" y="45"/>
                  </a:lnTo>
                  <a:lnTo>
                    <a:pt x="108" y="42"/>
                  </a:lnTo>
                  <a:lnTo>
                    <a:pt x="114" y="40"/>
                  </a:lnTo>
                  <a:lnTo>
                    <a:pt x="113" y="41"/>
                  </a:lnTo>
                  <a:lnTo>
                    <a:pt x="109" y="46"/>
                  </a:lnTo>
                  <a:lnTo>
                    <a:pt x="106" y="52"/>
                  </a:lnTo>
                  <a:lnTo>
                    <a:pt x="105" y="58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1" y="67"/>
                  </a:lnTo>
                  <a:lnTo>
                    <a:pt x="113" y="69"/>
                  </a:lnTo>
                  <a:lnTo>
                    <a:pt x="118" y="72"/>
                  </a:lnTo>
                  <a:lnTo>
                    <a:pt x="114" y="70"/>
                  </a:lnTo>
                  <a:lnTo>
                    <a:pt x="106" y="70"/>
                  </a:lnTo>
                  <a:lnTo>
                    <a:pt x="96" y="68"/>
                  </a:lnTo>
                  <a:lnTo>
                    <a:pt x="96" y="68"/>
                  </a:lnTo>
                  <a:lnTo>
                    <a:pt x="96" y="67"/>
                  </a:lnTo>
                  <a:lnTo>
                    <a:pt x="96" y="64"/>
                  </a:lnTo>
                  <a:lnTo>
                    <a:pt x="96" y="62"/>
                  </a:lnTo>
                  <a:lnTo>
                    <a:pt x="96" y="59"/>
                  </a:lnTo>
                  <a:lnTo>
                    <a:pt x="96" y="57"/>
                  </a:lnTo>
                  <a:lnTo>
                    <a:pt x="95" y="54"/>
                  </a:lnTo>
                  <a:lnTo>
                    <a:pt x="92" y="52"/>
                  </a:lnTo>
                  <a:lnTo>
                    <a:pt x="90" y="51"/>
                  </a:lnTo>
                  <a:lnTo>
                    <a:pt x="86" y="50"/>
                  </a:lnTo>
                  <a:lnTo>
                    <a:pt x="82" y="48"/>
                  </a:lnTo>
                  <a:lnTo>
                    <a:pt x="76" y="48"/>
                  </a:lnTo>
                  <a:lnTo>
                    <a:pt x="75" y="50"/>
                  </a:lnTo>
                  <a:lnTo>
                    <a:pt x="73" y="51"/>
                  </a:lnTo>
                  <a:lnTo>
                    <a:pt x="70" y="54"/>
                  </a:lnTo>
                  <a:lnTo>
                    <a:pt x="68" y="61"/>
                  </a:lnTo>
                  <a:lnTo>
                    <a:pt x="69" y="70"/>
                  </a:lnTo>
                  <a:lnTo>
                    <a:pt x="73" y="84"/>
                  </a:lnTo>
                  <a:lnTo>
                    <a:pt x="74" y="86"/>
                  </a:lnTo>
                  <a:lnTo>
                    <a:pt x="77" y="93"/>
                  </a:lnTo>
                  <a:lnTo>
                    <a:pt x="84" y="100"/>
                  </a:lnTo>
                  <a:lnTo>
                    <a:pt x="92" y="106"/>
                  </a:lnTo>
                  <a:lnTo>
                    <a:pt x="86" y="106"/>
                  </a:lnTo>
                  <a:lnTo>
                    <a:pt x="84" y="105"/>
                  </a:lnTo>
                  <a:lnTo>
                    <a:pt x="80" y="101"/>
                  </a:lnTo>
                  <a:lnTo>
                    <a:pt x="75" y="96"/>
                  </a:lnTo>
                  <a:lnTo>
                    <a:pt x="69" y="88"/>
                  </a:lnTo>
                  <a:lnTo>
                    <a:pt x="65" y="75"/>
                  </a:lnTo>
                  <a:lnTo>
                    <a:pt x="64" y="62"/>
                  </a:lnTo>
                  <a:lnTo>
                    <a:pt x="63" y="61"/>
                  </a:lnTo>
                  <a:lnTo>
                    <a:pt x="63" y="59"/>
                  </a:lnTo>
                  <a:lnTo>
                    <a:pt x="63" y="58"/>
                  </a:lnTo>
                  <a:lnTo>
                    <a:pt x="61" y="57"/>
                  </a:lnTo>
                  <a:lnTo>
                    <a:pt x="60" y="54"/>
                  </a:lnTo>
                  <a:lnTo>
                    <a:pt x="59" y="53"/>
                  </a:lnTo>
                  <a:lnTo>
                    <a:pt x="58" y="51"/>
                  </a:lnTo>
                  <a:lnTo>
                    <a:pt x="55" y="51"/>
                  </a:lnTo>
                  <a:lnTo>
                    <a:pt x="53" y="51"/>
                  </a:lnTo>
                  <a:lnTo>
                    <a:pt x="50" y="52"/>
                  </a:lnTo>
                  <a:lnTo>
                    <a:pt x="48" y="56"/>
                  </a:lnTo>
                  <a:lnTo>
                    <a:pt x="47" y="56"/>
                  </a:lnTo>
                  <a:lnTo>
                    <a:pt x="44" y="57"/>
                  </a:lnTo>
                  <a:lnTo>
                    <a:pt x="43" y="62"/>
                  </a:lnTo>
                  <a:lnTo>
                    <a:pt x="44" y="68"/>
                  </a:lnTo>
                  <a:lnTo>
                    <a:pt x="48" y="78"/>
                  </a:lnTo>
                  <a:lnTo>
                    <a:pt x="45" y="75"/>
                  </a:lnTo>
                  <a:lnTo>
                    <a:pt x="44" y="74"/>
                  </a:lnTo>
                  <a:lnTo>
                    <a:pt x="43" y="74"/>
                  </a:lnTo>
                  <a:lnTo>
                    <a:pt x="41" y="74"/>
                  </a:lnTo>
                  <a:lnTo>
                    <a:pt x="39" y="70"/>
                  </a:lnTo>
                  <a:lnTo>
                    <a:pt x="37" y="64"/>
                  </a:lnTo>
                  <a:lnTo>
                    <a:pt x="33" y="59"/>
                  </a:lnTo>
                  <a:lnTo>
                    <a:pt x="29" y="57"/>
                  </a:lnTo>
                  <a:lnTo>
                    <a:pt x="25" y="58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4"/>
                  </a:lnTo>
                  <a:lnTo>
                    <a:pt x="18" y="66"/>
                  </a:lnTo>
                  <a:lnTo>
                    <a:pt x="18" y="67"/>
                  </a:lnTo>
                  <a:lnTo>
                    <a:pt x="18" y="68"/>
                  </a:lnTo>
                  <a:lnTo>
                    <a:pt x="20" y="70"/>
                  </a:lnTo>
                  <a:lnTo>
                    <a:pt x="22" y="74"/>
                  </a:lnTo>
                  <a:lnTo>
                    <a:pt x="21" y="74"/>
                  </a:lnTo>
                  <a:lnTo>
                    <a:pt x="20" y="74"/>
                  </a:lnTo>
                  <a:lnTo>
                    <a:pt x="17" y="74"/>
                  </a:lnTo>
                  <a:lnTo>
                    <a:pt x="15" y="75"/>
                  </a:lnTo>
                  <a:lnTo>
                    <a:pt x="12" y="77"/>
                  </a:lnTo>
                  <a:lnTo>
                    <a:pt x="10" y="78"/>
                  </a:lnTo>
                  <a:lnTo>
                    <a:pt x="7" y="80"/>
                  </a:lnTo>
                  <a:lnTo>
                    <a:pt x="6" y="83"/>
                  </a:lnTo>
                  <a:lnTo>
                    <a:pt x="6" y="86"/>
                  </a:lnTo>
                  <a:lnTo>
                    <a:pt x="6" y="86"/>
                  </a:lnTo>
                  <a:lnTo>
                    <a:pt x="5" y="85"/>
                  </a:lnTo>
                  <a:lnTo>
                    <a:pt x="5" y="83"/>
                  </a:lnTo>
                  <a:lnTo>
                    <a:pt x="6" y="80"/>
                  </a:lnTo>
                  <a:lnTo>
                    <a:pt x="7" y="77"/>
                  </a:lnTo>
                  <a:lnTo>
                    <a:pt x="9" y="74"/>
                  </a:lnTo>
                  <a:lnTo>
                    <a:pt x="12" y="72"/>
                  </a:lnTo>
                  <a:lnTo>
                    <a:pt x="12" y="70"/>
                  </a:lnTo>
                  <a:lnTo>
                    <a:pt x="11" y="70"/>
                  </a:lnTo>
                  <a:lnTo>
                    <a:pt x="10" y="70"/>
                  </a:lnTo>
                  <a:lnTo>
                    <a:pt x="9" y="72"/>
                  </a:lnTo>
                  <a:lnTo>
                    <a:pt x="6" y="72"/>
                  </a:lnTo>
                  <a:lnTo>
                    <a:pt x="5" y="73"/>
                  </a:lnTo>
                  <a:lnTo>
                    <a:pt x="4" y="75"/>
                  </a:lnTo>
                  <a:lnTo>
                    <a:pt x="2" y="79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2" y="83"/>
                  </a:lnTo>
                  <a:lnTo>
                    <a:pt x="1" y="80"/>
                  </a:lnTo>
                  <a:lnTo>
                    <a:pt x="1" y="78"/>
                  </a:lnTo>
                  <a:lnTo>
                    <a:pt x="1" y="75"/>
                  </a:lnTo>
                  <a:lnTo>
                    <a:pt x="2" y="73"/>
                  </a:lnTo>
                  <a:lnTo>
                    <a:pt x="4" y="70"/>
                  </a:lnTo>
                  <a:lnTo>
                    <a:pt x="5" y="68"/>
                  </a:lnTo>
                  <a:lnTo>
                    <a:pt x="9" y="66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1" y="63"/>
                  </a:lnTo>
                  <a:lnTo>
                    <a:pt x="10" y="63"/>
                  </a:lnTo>
                  <a:lnTo>
                    <a:pt x="9" y="62"/>
                  </a:lnTo>
                  <a:lnTo>
                    <a:pt x="6" y="62"/>
                  </a:lnTo>
                  <a:lnTo>
                    <a:pt x="4" y="63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63"/>
                  </a:lnTo>
                  <a:lnTo>
                    <a:pt x="4" y="62"/>
                  </a:lnTo>
                  <a:lnTo>
                    <a:pt x="6" y="59"/>
                  </a:lnTo>
                  <a:lnTo>
                    <a:pt x="9" y="5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10" y="46"/>
                  </a:lnTo>
                  <a:lnTo>
                    <a:pt x="2" y="36"/>
                  </a:lnTo>
                  <a:lnTo>
                    <a:pt x="4" y="37"/>
                  </a:lnTo>
                  <a:lnTo>
                    <a:pt x="9" y="42"/>
                  </a:lnTo>
                  <a:lnTo>
                    <a:pt x="13" y="50"/>
                  </a:lnTo>
                  <a:lnTo>
                    <a:pt x="18" y="58"/>
                  </a:lnTo>
                  <a:lnTo>
                    <a:pt x="21" y="57"/>
                  </a:lnTo>
                  <a:lnTo>
                    <a:pt x="28" y="53"/>
                  </a:lnTo>
                  <a:lnTo>
                    <a:pt x="37" y="48"/>
                  </a:lnTo>
                  <a:lnTo>
                    <a:pt x="45" y="41"/>
                  </a:lnTo>
                  <a:lnTo>
                    <a:pt x="53" y="32"/>
                  </a:lnTo>
                  <a:lnTo>
                    <a:pt x="57" y="24"/>
                  </a:lnTo>
                  <a:lnTo>
                    <a:pt x="57" y="24"/>
                  </a:lnTo>
                  <a:lnTo>
                    <a:pt x="57" y="26"/>
                  </a:lnTo>
                  <a:lnTo>
                    <a:pt x="57" y="30"/>
                  </a:lnTo>
                  <a:lnTo>
                    <a:pt x="57" y="32"/>
                  </a:lnTo>
                  <a:lnTo>
                    <a:pt x="55" y="36"/>
                  </a:lnTo>
                  <a:lnTo>
                    <a:pt x="55" y="38"/>
                  </a:lnTo>
                  <a:lnTo>
                    <a:pt x="54" y="40"/>
                  </a:lnTo>
                  <a:lnTo>
                    <a:pt x="55" y="37"/>
                  </a:lnTo>
                  <a:lnTo>
                    <a:pt x="60" y="34"/>
                  </a:lnTo>
                  <a:lnTo>
                    <a:pt x="65" y="29"/>
                  </a:lnTo>
                  <a:lnTo>
                    <a:pt x="71" y="21"/>
                  </a:lnTo>
                  <a:lnTo>
                    <a:pt x="74" y="11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4" name="Freeform 105"/>
            <p:cNvSpPr>
              <a:spLocks noEditPoints="1"/>
            </p:cNvSpPr>
            <p:nvPr/>
          </p:nvSpPr>
          <p:spPr bwMode="auto">
            <a:xfrm>
              <a:off x="2264" y="3567"/>
              <a:ext cx="87" cy="41"/>
            </a:xfrm>
            <a:custGeom>
              <a:avLst/>
              <a:gdLst>
                <a:gd name="T0" fmla="*/ 87 w 87"/>
                <a:gd name="T1" fmla="*/ 32 h 41"/>
                <a:gd name="T2" fmla="*/ 84 w 87"/>
                <a:gd name="T3" fmla="*/ 34 h 41"/>
                <a:gd name="T4" fmla="*/ 60 w 87"/>
                <a:gd name="T5" fmla="*/ 4 h 41"/>
                <a:gd name="T6" fmla="*/ 80 w 87"/>
                <a:gd name="T7" fmla="*/ 12 h 41"/>
                <a:gd name="T8" fmla="*/ 85 w 87"/>
                <a:gd name="T9" fmla="*/ 18 h 41"/>
                <a:gd name="T10" fmla="*/ 87 w 87"/>
                <a:gd name="T11" fmla="*/ 31 h 41"/>
                <a:gd name="T12" fmla="*/ 87 w 87"/>
                <a:gd name="T13" fmla="*/ 28 h 41"/>
                <a:gd name="T14" fmla="*/ 81 w 87"/>
                <a:gd name="T15" fmla="*/ 18 h 41"/>
                <a:gd name="T16" fmla="*/ 64 w 87"/>
                <a:gd name="T17" fmla="*/ 6 h 41"/>
                <a:gd name="T18" fmla="*/ 55 w 87"/>
                <a:gd name="T19" fmla="*/ 5 h 41"/>
                <a:gd name="T20" fmla="*/ 42 w 87"/>
                <a:gd name="T21" fmla="*/ 6 h 41"/>
                <a:gd name="T22" fmla="*/ 52 w 87"/>
                <a:gd name="T23" fmla="*/ 4 h 41"/>
                <a:gd name="T24" fmla="*/ 3 w 87"/>
                <a:gd name="T25" fmla="*/ 0 h 41"/>
                <a:gd name="T26" fmla="*/ 7 w 87"/>
                <a:gd name="T27" fmla="*/ 4 h 41"/>
                <a:gd name="T28" fmla="*/ 16 w 87"/>
                <a:gd name="T29" fmla="*/ 22 h 41"/>
                <a:gd name="T30" fmla="*/ 17 w 87"/>
                <a:gd name="T31" fmla="*/ 25 h 41"/>
                <a:gd name="T32" fmla="*/ 19 w 87"/>
                <a:gd name="T33" fmla="*/ 32 h 41"/>
                <a:gd name="T34" fmla="*/ 26 w 87"/>
                <a:gd name="T35" fmla="*/ 38 h 41"/>
                <a:gd name="T36" fmla="*/ 35 w 87"/>
                <a:gd name="T37" fmla="*/ 38 h 41"/>
                <a:gd name="T38" fmla="*/ 64 w 87"/>
                <a:gd name="T39" fmla="*/ 34 h 41"/>
                <a:gd name="T40" fmla="*/ 68 w 87"/>
                <a:gd name="T41" fmla="*/ 34 h 41"/>
                <a:gd name="T42" fmla="*/ 84 w 87"/>
                <a:gd name="T43" fmla="*/ 34 h 41"/>
                <a:gd name="T44" fmla="*/ 83 w 87"/>
                <a:gd name="T45" fmla="*/ 34 h 41"/>
                <a:gd name="T46" fmla="*/ 69 w 87"/>
                <a:gd name="T47" fmla="*/ 36 h 41"/>
                <a:gd name="T48" fmla="*/ 47 w 87"/>
                <a:gd name="T49" fmla="*/ 37 h 41"/>
                <a:gd name="T50" fmla="*/ 38 w 87"/>
                <a:gd name="T51" fmla="*/ 39 h 41"/>
                <a:gd name="T52" fmla="*/ 25 w 87"/>
                <a:gd name="T53" fmla="*/ 39 h 41"/>
                <a:gd name="T54" fmla="*/ 19 w 87"/>
                <a:gd name="T55" fmla="*/ 34 h 41"/>
                <a:gd name="T56" fmla="*/ 17 w 87"/>
                <a:gd name="T57" fmla="*/ 31 h 41"/>
                <a:gd name="T58" fmla="*/ 15 w 87"/>
                <a:gd name="T59" fmla="*/ 26 h 41"/>
                <a:gd name="T60" fmla="*/ 9 w 87"/>
                <a:gd name="T61" fmla="*/ 22 h 41"/>
                <a:gd name="T62" fmla="*/ 0 w 87"/>
                <a:gd name="T63" fmla="*/ 22 h 41"/>
                <a:gd name="T64" fmla="*/ 3 w 87"/>
                <a:gd name="T65" fmla="*/ 21 h 41"/>
                <a:gd name="T66" fmla="*/ 9 w 87"/>
                <a:gd name="T67" fmla="*/ 20 h 41"/>
                <a:gd name="T68" fmla="*/ 12 w 87"/>
                <a:gd name="T69" fmla="*/ 18 h 41"/>
                <a:gd name="T70" fmla="*/ 10 w 87"/>
                <a:gd name="T71" fmla="*/ 14 h 41"/>
                <a:gd name="T72" fmla="*/ 6 w 87"/>
                <a:gd name="T73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7" h="41">
                  <a:moveTo>
                    <a:pt x="87" y="31"/>
                  </a:moveTo>
                  <a:lnTo>
                    <a:pt x="87" y="32"/>
                  </a:lnTo>
                  <a:lnTo>
                    <a:pt x="86" y="33"/>
                  </a:lnTo>
                  <a:lnTo>
                    <a:pt x="84" y="34"/>
                  </a:lnTo>
                  <a:lnTo>
                    <a:pt x="87" y="31"/>
                  </a:lnTo>
                  <a:close/>
                  <a:moveTo>
                    <a:pt x="60" y="4"/>
                  </a:moveTo>
                  <a:lnTo>
                    <a:pt x="70" y="6"/>
                  </a:lnTo>
                  <a:lnTo>
                    <a:pt x="80" y="12"/>
                  </a:lnTo>
                  <a:lnTo>
                    <a:pt x="81" y="15"/>
                  </a:lnTo>
                  <a:lnTo>
                    <a:pt x="85" y="18"/>
                  </a:lnTo>
                  <a:lnTo>
                    <a:pt x="87" y="25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7" y="28"/>
                  </a:lnTo>
                  <a:lnTo>
                    <a:pt x="86" y="26"/>
                  </a:lnTo>
                  <a:lnTo>
                    <a:pt x="81" y="18"/>
                  </a:lnTo>
                  <a:lnTo>
                    <a:pt x="74" y="11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55" y="5"/>
                  </a:lnTo>
                  <a:lnTo>
                    <a:pt x="48" y="5"/>
                  </a:lnTo>
                  <a:lnTo>
                    <a:pt x="42" y="6"/>
                  </a:lnTo>
                  <a:lnTo>
                    <a:pt x="44" y="5"/>
                  </a:lnTo>
                  <a:lnTo>
                    <a:pt x="52" y="4"/>
                  </a:lnTo>
                  <a:lnTo>
                    <a:pt x="60" y="4"/>
                  </a:lnTo>
                  <a:close/>
                  <a:moveTo>
                    <a:pt x="3" y="0"/>
                  </a:moveTo>
                  <a:lnTo>
                    <a:pt x="4" y="1"/>
                  </a:lnTo>
                  <a:lnTo>
                    <a:pt x="7" y="4"/>
                  </a:lnTo>
                  <a:lnTo>
                    <a:pt x="11" y="11"/>
                  </a:lnTo>
                  <a:lnTo>
                    <a:pt x="16" y="22"/>
                  </a:lnTo>
                  <a:lnTo>
                    <a:pt x="16" y="23"/>
                  </a:lnTo>
                  <a:lnTo>
                    <a:pt x="17" y="25"/>
                  </a:lnTo>
                  <a:lnTo>
                    <a:pt x="19" y="27"/>
                  </a:lnTo>
                  <a:lnTo>
                    <a:pt x="19" y="32"/>
                  </a:lnTo>
                  <a:lnTo>
                    <a:pt x="22" y="36"/>
                  </a:lnTo>
                  <a:lnTo>
                    <a:pt x="26" y="38"/>
                  </a:lnTo>
                  <a:lnTo>
                    <a:pt x="30" y="39"/>
                  </a:lnTo>
                  <a:lnTo>
                    <a:pt x="35" y="38"/>
                  </a:lnTo>
                  <a:lnTo>
                    <a:pt x="49" y="34"/>
                  </a:lnTo>
                  <a:lnTo>
                    <a:pt x="64" y="34"/>
                  </a:lnTo>
                  <a:lnTo>
                    <a:pt x="65" y="34"/>
                  </a:lnTo>
                  <a:lnTo>
                    <a:pt x="68" y="34"/>
                  </a:lnTo>
                  <a:lnTo>
                    <a:pt x="80" y="34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83" y="34"/>
                  </a:lnTo>
                  <a:lnTo>
                    <a:pt x="79" y="36"/>
                  </a:lnTo>
                  <a:lnTo>
                    <a:pt x="69" y="36"/>
                  </a:lnTo>
                  <a:lnTo>
                    <a:pt x="58" y="36"/>
                  </a:lnTo>
                  <a:lnTo>
                    <a:pt x="47" y="37"/>
                  </a:lnTo>
                  <a:lnTo>
                    <a:pt x="42" y="38"/>
                  </a:lnTo>
                  <a:lnTo>
                    <a:pt x="38" y="39"/>
                  </a:lnTo>
                  <a:lnTo>
                    <a:pt x="32" y="41"/>
                  </a:lnTo>
                  <a:lnTo>
                    <a:pt x="25" y="39"/>
                  </a:lnTo>
                  <a:lnTo>
                    <a:pt x="19" y="34"/>
                  </a:lnTo>
                  <a:lnTo>
                    <a:pt x="19" y="34"/>
                  </a:lnTo>
                  <a:lnTo>
                    <a:pt x="19" y="33"/>
                  </a:lnTo>
                  <a:lnTo>
                    <a:pt x="17" y="31"/>
                  </a:lnTo>
                  <a:lnTo>
                    <a:pt x="16" y="28"/>
                  </a:lnTo>
                  <a:lnTo>
                    <a:pt x="15" y="26"/>
                  </a:lnTo>
                  <a:lnTo>
                    <a:pt x="12" y="25"/>
                  </a:lnTo>
                  <a:lnTo>
                    <a:pt x="9" y="22"/>
                  </a:lnTo>
                  <a:lnTo>
                    <a:pt x="5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3" y="21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1" y="16"/>
                  </a:lnTo>
                  <a:lnTo>
                    <a:pt x="10" y="14"/>
                  </a:lnTo>
                  <a:lnTo>
                    <a:pt x="9" y="9"/>
                  </a:lnTo>
                  <a:lnTo>
                    <a:pt x="6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5" name="Freeform 106"/>
            <p:cNvSpPr>
              <a:spLocks/>
            </p:cNvSpPr>
            <p:nvPr/>
          </p:nvSpPr>
          <p:spPr bwMode="auto">
            <a:xfrm>
              <a:off x="2292" y="3605"/>
              <a:ext cx="14" cy="28"/>
            </a:xfrm>
            <a:custGeom>
              <a:avLst/>
              <a:gdLst>
                <a:gd name="T0" fmla="*/ 7 w 14"/>
                <a:gd name="T1" fmla="*/ 0 h 28"/>
                <a:gd name="T2" fmla="*/ 14 w 14"/>
                <a:gd name="T3" fmla="*/ 4 h 28"/>
                <a:gd name="T4" fmla="*/ 13 w 14"/>
                <a:gd name="T5" fmla="*/ 6 h 28"/>
                <a:gd name="T6" fmla="*/ 13 w 14"/>
                <a:gd name="T7" fmla="*/ 12 h 28"/>
                <a:gd name="T8" fmla="*/ 11 w 14"/>
                <a:gd name="T9" fmla="*/ 21 h 28"/>
                <a:gd name="T10" fmla="*/ 14 w 14"/>
                <a:gd name="T11" fmla="*/ 28 h 28"/>
                <a:gd name="T12" fmla="*/ 11 w 14"/>
                <a:gd name="T13" fmla="*/ 27 h 28"/>
                <a:gd name="T14" fmla="*/ 10 w 14"/>
                <a:gd name="T15" fmla="*/ 26 h 28"/>
                <a:gd name="T16" fmla="*/ 9 w 14"/>
                <a:gd name="T17" fmla="*/ 25 h 28"/>
                <a:gd name="T18" fmla="*/ 7 w 14"/>
                <a:gd name="T19" fmla="*/ 22 h 28"/>
                <a:gd name="T20" fmla="*/ 7 w 14"/>
                <a:gd name="T21" fmla="*/ 24 h 28"/>
                <a:gd name="T22" fmla="*/ 5 w 14"/>
                <a:gd name="T23" fmla="*/ 25 h 28"/>
                <a:gd name="T24" fmla="*/ 3 w 14"/>
                <a:gd name="T25" fmla="*/ 27 h 28"/>
                <a:gd name="T26" fmla="*/ 0 w 14"/>
                <a:gd name="T27" fmla="*/ 28 h 28"/>
                <a:gd name="T28" fmla="*/ 2 w 14"/>
                <a:gd name="T29" fmla="*/ 27 h 28"/>
                <a:gd name="T30" fmla="*/ 4 w 14"/>
                <a:gd name="T31" fmla="*/ 21 h 28"/>
                <a:gd name="T32" fmla="*/ 7 w 14"/>
                <a:gd name="T33" fmla="*/ 14 h 28"/>
                <a:gd name="T34" fmla="*/ 8 w 14"/>
                <a:gd name="T35" fmla="*/ 6 h 28"/>
                <a:gd name="T36" fmla="*/ 7 w 14"/>
                <a:gd name="T3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" h="28">
                  <a:moveTo>
                    <a:pt x="7" y="0"/>
                  </a:moveTo>
                  <a:lnTo>
                    <a:pt x="14" y="4"/>
                  </a:lnTo>
                  <a:lnTo>
                    <a:pt x="13" y="6"/>
                  </a:lnTo>
                  <a:lnTo>
                    <a:pt x="13" y="12"/>
                  </a:lnTo>
                  <a:lnTo>
                    <a:pt x="11" y="21"/>
                  </a:lnTo>
                  <a:lnTo>
                    <a:pt x="14" y="28"/>
                  </a:lnTo>
                  <a:lnTo>
                    <a:pt x="11" y="27"/>
                  </a:lnTo>
                  <a:lnTo>
                    <a:pt x="10" y="26"/>
                  </a:lnTo>
                  <a:lnTo>
                    <a:pt x="9" y="25"/>
                  </a:lnTo>
                  <a:lnTo>
                    <a:pt x="7" y="22"/>
                  </a:lnTo>
                  <a:lnTo>
                    <a:pt x="7" y="24"/>
                  </a:lnTo>
                  <a:lnTo>
                    <a:pt x="5" y="25"/>
                  </a:lnTo>
                  <a:lnTo>
                    <a:pt x="3" y="27"/>
                  </a:lnTo>
                  <a:lnTo>
                    <a:pt x="0" y="28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7" y="14"/>
                  </a:lnTo>
                  <a:lnTo>
                    <a:pt x="8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6" name="Freeform 107"/>
            <p:cNvSpPr>
              <a:spLocks/>
            </p:cNvSpPr>
            <p:nvPr/>
          </p:nvSpPr>
          <p:spPr bwMode="auto">
            <a:xfrm>
              <a:off x="2331" y="3599"/>
              <a:ext cx="9" cy="22"/>
            </a:xfrm>
            <a:custGeom>
              <a:avLst/>
              <a:gdLst>
                <a:gd name="T0" fmla="*/ 0 w 9"/>
                <a:gd name="T1" fmla="*/ 0 h 22"/>
                <a:gd name="T2" fmla="*/ 7 w 9"/>
                <a:gd name="T3" fmla="*/ 0 h 22"/>
                <a:gd name="T4" fmla="*/ 7 w 9"/>
                <a:gd name="T5" fmla="*/ 1 h 22"/>
                <a:gd name="T6" fmla="*/ 7 w 9"/>
                <a:gd name="T7" fmla="*/ 4 h 22"/>
                <a:gd name="T8" fmla="*/ 7 w 9"/>
                <a:gd name="T9" fmla="*/ 7 h 22"/>
                <a:gd name="T10" fmla="*/ 7 w 9"/>
                <a:gd name="T11" fmla="*/ 11 h 22"/>
                <a:gd name="T12" fmla="*/ 8 w 9"/>
                <a:gd name="T13" fmla="*/ 16 h 22"/>
                <a:gd name="T14" fmla="*/ 9 w 9"/>
                <a:gd name="T15" fmla="*/ 18 h 22"/>
                <a:gd name="T16" fmla="*/ 9 w 9"/>
                <a:gd name="T17" fmla="*/ 20 h 22"/>
                <a:gd name="T18" fmla="*/ 9 w 9"/>
                <a:gd name="T19" fmla="*/ 20 h 22"/>
                <a:gd name="T20" fmla="*/ 8 w 9"/>
                <a:gd name="T21" fmla="*/ 21 h 22"/>
                <a:gd name="T22" fmla="*/ 7 w 9"/>
                <a:gd name="T23" fmla="*/ 22 h 22"/>
                <a:gd name="T24" fmla="*/ 6 w 9"/>
                <a:gd name="T25" fmla="*/ 21 h 22"/>
                <a:gd name="T26" fmla="*/ 3 w 9"/>
                <a:gd name="T27" fmla="*/ 16 h 22"/>
                <a:gd name="T28" fmla="*/ 1 w 9"/>
                <a:gd name="T29" fmla="*/ 9 h 22"/>
                <a:gd name="T30" fmla="*/ 0 w 9"/>
                <a:gd name="T3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" h="22">
                  <a:moveTo>
                    <a:pt x="0" y="0"/>
                  </a:moveTo>
                  <a:lnTo>
                    <a:pt x="7" y="0"/>
                  </a:lnTo>
                  <a:lnTo>
                    <a:pt x="7" y="1"/>
                  </a:lnTo>
                  <a:lnTo>
                    <a:pt x="7" y="4"/>
                  </a:lnTo>
                  <a:lnTo>
                    <a:pt x="7" y="7"/>
                  </a:lnTo>
                  <a:lnTo>
                    <a:pt x="7" y="11"/>
                  </a:lnTo>
                  <a:lnTo>
                    <a:pt x="8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8" y="21"/>
                  </a:lnTo>
                  <a:lnTo>
                    <a:pt x="7" y="22"/>
                  </a:lnTo>
                  <a:lnTo>
                    <a:pt x="6" y="21"/>
                  </a:lnTo>
                  <a:lnTo>
                    <a:pt x="3" y="16"/>
                  </a:lnTo>
                  <a:lnTo>
                    <a:pt x="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14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7" name="Rectangle 108"/>
            <p:cNvSpPr>
              <a:spLocks noChangeArrowheads="1"/>
            </p:cNvSpPr>
            <p:nvPr/>
          </p:nvSpPr>
          <p:spPr bwMode="auto">
            <a:xfrm>
              <a:off x="2306" y="3347"/>
              <a:ext cx="124" cy="86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8" name="Freeform 109"/>
            <p:cNvSpPr>
              <a:spLocks noEditPoints="1"/>
            </p:cNvSpPr>
            <p:nvPr/>
          </p:nvSpPr>
          <p:spPr bwMode="auto">
            <a:xfrm>
              <a:off x="2271" y="2099"/>
              <a:ext cx="538" cy="1426"/>
            </a:xfrm>
            <a:custGeom>
              <a:avLst/>
              <a:gdLst>
                <a:gd name="T0" fmla="*/ 165 w 538"/>
                <a:gd name="T1" fmla="*/ 633 h 1426"/>
                <a:gd name="T2" fmla="*/ 159 w 538"/>
                <a:gd name="T3" fmla="*/ 686 h 1426"/>
                <a:gd name="T4" fmla="*/ 158 w 538"/>
                <a:gd name="T5" fmla="*/ 732 h 1426"/>
                <a:gd name="T6" fmla="*/ 159 w 538"/>
                <a:gd name="T7" fmla="*/ 760 h 1426"/>
                <a:gd name="T8" fmla="*/ 163 w 538"/>
                <a:gd name="T9" fmla="*/ 784 h 1426"/>
                <a:gd name="T10" fmla="*/ 169 w 538"/>
                <a:gd name="T11" fmla="*/ 844 h 1426"/>
                <a:gd name="T12" fmla="*/ 174 w 538"/>
                <a:gd name="T13" fmla="*/ 921 h 1426"/>
                <a:gd name="T14" fmla="*/ 183 w 538"/>
                <a:gd name="T15" fmla="*/ 897 h 1426"/>
                <a:gd name="T16" fmla="*/ 185 w 538"/>
                <a:gd name="T17" fmla="*/ 754 h 1426"/>
                <a:gd name="T18" fmla="*/ 172 w 538"/>
                <a:gd name="T19" fmla="*/ 608 h 1426"/>
                <a:gd name="T20" fmla="*/ 245 w 538"/>
                <a:gd name="T21" fmla="*/ 83 h 1426"/>
                <a:gd name="T22" fmla="*/ 258 w 538"/>
                <a:gd name="T23" fmla="*/ 147 h 1426"/>
                <a:gd name="T24" fmla="*/ 263 w 538"/>
                <a:gd name="T25" fmla="*/ 160 h 1426"/>
                <a:gd name="T26" fmla="*/ 275 w 538"/>
                <a:gd name="T27" fmla="*/ 195 h 1426"/>
                <a:gd name="T28" fmla="*/ 295 w 538"/>
                <a:gd name="T29" fmla="*/ 249 h 1426"/>
                <a:gd name="T30" fmla="*/ 322 w 538"/>
                <a:gd name="T31" fmla="*/ 317 h 1426"/>
                <a:gd name="T32" fmla="*/ 352 w 538"/>
                <a:gd name="T33" fmla="*/ 392 h 1426"/>
                <a:gd name="T34" fmla="*/ 389 w 538"/>
                <a:gd name="T35" fmla="*/ 471 h 1426"/>
                <a:gd name="T36" fmla="*/ 429 w 538"/>
                <a:gd name="T37" fmla="*/ 549 h 1426"/>
                <a:gd name="T38" fmla="*/ 471 w 538"/>
                <a:gd name="T39" fmla="*/ 621 h 1426"/>
                <a:gd name="T40" fmla="*/ 514 w 538"/>
                <a:gd name="T41" fmla="*/ 681 h 1426"/>
                <a:gd name="T42" fmla="*/ 538 w 538"/>
                <a:gd name="T43" fmla="*/ 764 h 1426"/>
                <a:gd name="T44" fmla="*/ 536 w 538"/>
                <a:gd name="T45" fmla="*/ 878 h 1426"/>
                <a:gd name="T46" fmla="*/ 526 w 538"/>
                <a:gd name="T47" fmla="*/ 988 h 1426"/>
                <a:gd name="T48" fmla="*/ 511 w 538"/>
                <a:gd name="T49" fmla="*/ 1089 h 1426"/>
                <a:gd name="T50" fmla="*/ 494 w 538"/>
                <a:gd name="T51" fmla="*/ 1180 h 1426"/>
                <a:gd name="T52" fmla="*/ 477 w 538"/>
                <a:gd name="T53" fmla="*/ 1256 h 1426"/>
                <a:gd name="T54" fmla="*/ 462 w 538"/>
                <a:gd name="T55" fmla="*/ 1314 h 1426"/>
                <a:gd name="T56" fmla="*/ 451 w 538"/>
                <a:gd name="T57" fmla="*/ 1352 h 1426"/>
                <a:gd name="T58" fmla="*/ 447 w 538"/>
                <a:gd name="T59" fmla="*/ 1366 h 1426"/>
                <a:gd name="T60" fmla="*/ 412 w 538"/>
                <a:gd name="T61" fmla="*/ 1405 h 1426"/>
                <a:gd name="T62" fmla="*/ 368 w 538"/>
                <a:gd name="T63" fmla="*/ 1424 h 1426"/>
                <a:gd name="T64" fmla="*/ 320 w 538"/>
                <a:gd name="T65" fmla="*/ 1425 h 1426"/>
                <a:gd name="T66" fmla="*/ 272 w 538"/>
                <a:gd name="T67" fmla="*/ 1414 h 1426"/>
                <a:gd name="T68" fmla="*/ 229 w 538"/>
                <a:gd name="T69" fmla="*/ 1397 h 1426"/>
                <a:gd name="T70" fmla="*/ 192 w 538"/>
                <a:gd name="T71" fmla="*/ 1377 h 1426"/>
                <a:gd name="T72" fmla="*/ 168 w 538"/>
                <a:gd name="T73" fmla="*/ 1362 h 1426"/>
                <a:gd name="T74" fmla="*/ 159 w 538"/>
                <a:gd name="T75" fmla="*/ 1356 h 1426"/>
                <a:gd name="T76" fmla="*/ 153 w 538"/>
                <a:gd name="T77" fmla="*/ 1302 h 1426"/>
                <a:gd name="T78" fmla="*/ 3 w 538"/>
                <a:gd name="T79" fmla="*/ 1182 h 1426"/>
                <a:gd name="T80" fmla="*/ 0 w 538"/>
                <a:gd name="T81" fmla="*/ 967 h 1426"/>
                <a:gd name="T82" fmla="*/ 3 w 538"/>
                <a:gd name="T83" fmla="*/ 780 h 1426"/>
                <a:gd name="T84" fmla="*/ 7 w 538"/>
                <a:gd name="T85" fmla="*/ 621 h 1426"/>
                <a:gd name="T86" fmla="*/ 14 w 538"/>
                <a:gd name="T87" fmla="*/ 487 h 1426"/>
                <a:gd name="T88" fmla="*/ 21 w 538"/>
                <a:gd name="T89" fmla="*/ 376 h 1426"/>
                <a:gd name="T90" fmla="*/ 31 w 538"/>
                <a:gd name="T91" fmla="*/ 288 h 1426"/>
                <a:gd name="T92" fmla="*/ 40 w 538"/>
                <a:gd name="T93" fmla="*/ 217 h 1426"/>
                <a:gd name="T94" fmla="*/ 50 w 538"/>
                <a:gd name="T95" fmla="*/ 166 h 1426"/>
                <a:gd name="T96" fmla="*/ 57 w 538"/>
                <a:gd name="T97" fmla="*/ 130 h 1426"/>
                <a:gd name="T98" fmla="*/ 63 w 538"/>
                <a:gd name="T99" fmla="*/ 107 h 1426"/>
                <a:gd name="T100" fmla="*/ 66 w 538"/>
                <a:gd name="T101" fmla="*/ 97 h 1426"/>
                <a:gd name="T102" fmla="*/ 325 w 538"/>
                <a:gd name="T103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8" h="1426">
                  <a:moveTo>
                    <a:pt x="172" y="608"/>
                  </a:moveTo>
                  <a:lnTo>
                    <a:pt x="165" y="633"/>
                  </a:lnTo>
                  <a:lnTo>
                    <a:pt x="162" y="661"/>
                  </a:lnTo>
                  <a:lnTo>
                    <a:pt x="159" y="686"/>
                  </a:lnTo>
                  <a:lnTo>
                    <a:pt x="158" y="711"/>
                  </a:lnTo>
                  <a:lnTo>
                    <a:pt x="158" y="732"/>
                  </a:lnTo>
                  <a:lnTo>
                    <a:pt x="158" y="749"/>
                  </a:lnTo>
                  <a:lnTo>
                    <a:pt x="159" y="760"/>
                  </a:lnTo>
                  <a:lnTo>
                    <a:pt x="159" y="764"/>
                  </a:lnTo>
                  <a:lnTo>
                    <a:pt x="163" y="784"/>
                  </a:lnTo>
                  <a:lnTo>
                    <a:pt x="167" y="811"/>
                  </a:lnTo>
                  <a:lnTo>
                    <a:pt x="169" y="844"/>
                  </a:lnTo>
                  <a:lnTo>
                    <a:pt x="172" y="881"/>
                  </a:lnTo>
                  <a:lnTo>
                    <a:pt x="174" y="921"/>
                  </a:lnTo>
                  <a:lnTo>
                    <a:pt x="175" y="966"/>
                  </a:lnTo>
                  <a:lnTo>
                    <a:pt x="183" y="897"/>
                  </a:lnTo>
                  <a:lnTo>
                    <a:pt x="185" y="827"/>
                  </a:lnTo>
                  <a:lnTo>
                    <a:pt x="185" y="754"/>
                  </a:lnTo>
                  <a:lnTo>
                    <a:pt x="180" y="680"/>
                  </a:lnTo>
                  <a:lnTo>
                    <a:pt x="172" y="608"/>
                  </a:lnTo>
                  <a:close/>
                  <a:moveTo>
                    <a:pt x="325" y="0"/>
                  </a:moveTo>
                  <a:lnTo>
                    <a:pt x="245" y="83"/>
                  </a:lnTo>
                  <a:lnTo>
                    <a:pt x="300" y="109"/>
                  </a:lnTo>
                  <a:lnTo>
                    <a:pt x="258" y="147"/>
                  </a:lnTo>
                  <a:lnTo>
                    <a:pt x="259" y="150"/>
                  </a:lnTo>
                  <a:lnTo>
                    <a:pt x="263" y="160"/>
                  </a:lnTo>
                  <a:lnTo>
                    <a:pt x="268" y="176"/>
                  </a:lnTo>
                  <a:lnTo>
                    <a:pt x="275" y="195"/>
                  </a:lnTo>
                  <a:lnTo>
                    <a:pt x="285" y="221"/>
                  </a:lnTo>
                  <a:lnTo>
                    <a:pt x="295" y="249"/>
                  </a:lnTo>
                  <a:lnTo>
                    <a:pt x="307" y="281"/>
                  </a:lnTo>
                  <a:lnTo>
                    <a:pt x="322" y="317"/>
                  </a:lnTo>
                  <a:lnTo>
                    <a:pt x="336" y="354"/>
                  </a:lnTo>
                  <a:lnTo>
                    <a:pt x="352" y="392"/>
                  </a:lnTo>
                  <a:lnTo>
                    <a:pt x="371" y="432"/>
                  </a:lnTo>
                  <a:lnTo>
                    <a:pt x="389" y="471"/>
                  </a:lnTo>
                  <a:lnTo>
                    <a:pt x="408" y="510"/>
                  </a:lnTo>
                  <a:lnTo>
                    <a:pt x="429" y="549"/>
                  </a:lnTo>
                  <a:lnTo>
                    <a:pt x="450" y="585"/>
                  </a:lnTo>
                  <a:lnTo>
                    <a:pt x="471" y="621"/>
                  </a:lnTo>
                  <a:lnTo>
                    <a:pt x="493" y="653"/>
                  </a:lnTo>
                  <a:lnTo>
                    <a:pt x="514" y="681"/>
                  </a:lnTo>
                  <a:lnTo>
                    <a:pt x="537" y="706"/>
                  </a:lnTo>
                  <a:lnTo>
                    <a:pt x="538" y="764"/>
                  </a:lnTo>
                  <a:lnTo>
                    <a:pt x="538" y="822"/>
                  </a:lnTo>
                  <a:lnTo>
                    <a:pt x="536" y="878"/>
                  </a:lnTo>
                  <a:lnTo>
                    <a:pt x="532" y="934"/>
                  </a:lnTo>
                  <a:lnTo>
                    <a:pt x="526" y="988"/>
                  </a:lnTo>
                  <a:lnTo>
                    <a:pt x="520" y="1040"/>
                  </a:lnTo>
                  <a:lnTo>
                    <a:pt x="511" y="1089"/>
                  </a:lnTo>
                  <a:lnTo>
                    <a:pt x="504" y="1136"/>
                  </a:lnTo>
                  <a:lnTo>
                    <a:pt x="494" y="1180"/>
                  </a:lnTo>
                  <a:lnTo>
                    <a:pt x="485" y="1221"/>
                  </a:lnTo>
                  <a:lnTo>
                    <a:pt x="477" y="1256"/>
                  </a:lnTo>
                  <a:lnTo>
                    <a:pt x="469" y="1288"/>
                  </a:lnTo>
                  <a:lnTo>
                    <a:pt x="462" y="1314"/>
                  </a:lnTo>
                  <a:lnTo>
                    <a:pt x="456" y="1336"/>
                  </a:lnTo>
                  <a:lnTo>
                    <a:pt x="451" y="1352"/>
                  </a:lnTo>
                  <a:lnTo>
                    <a:pt x="448" y="1362"/>
                  </a:lnTo>
                  <a:lnTo>
                    <a:pt x="447" y="1366"/>
                  </a:lnTo>
                  <a:lnTo>
                    <a:pt x="430" y="1389"/>
                  </a:lnTo>
                  <a:lnTo>
                    <a:pt x="412" y="1405"/>
                  </a:lnTo>
                  <a:lnTo>
                    <a:pt x="391" y="1416"/>
                  </a:lnTo>
                  <a:lnTo>
                    <a:pt x="368" y="1424"/>
                  </a:lnTo>
                  <a:lnTo>
                    <a:pt x="345" y="1426"/>
                  </a:lnTo>
                  <a:lnTo>
                    <a:pt x="320" y="1425"/>
                  </a:lnTo>
                  <a:lnTo>
                    <a:pt x="297" y="1420"/>
                  </a:lnTo>
                  <a:lnTo>
                    <a:pt x="272" y="1414"/>
                  </a:lnTo>
                  <a:lnTo>
                    <a:pt x="250" y="1405"/>
                  </a:lnTo>
                  <a:lnTo>
                    <a:pt x="229" y="1397"/>
                  </a:lnTo>
                  <a:lnTo>
                    <a:pt x="210" y="1387"/>
                  </a:lnTo>
                  <a:lnTo>
                    <a:pt x="192" y="1377"/>
                  </a:lnTo>
                  <a:lnTo>
                    <a:pt x="179" y="1368"/>
                  </a:lnTo>
                  <a:lnTo>
                    <a:pt x="168" y="1362"/>
                  </a:lnTo>
                  <a:lnTo>
                    <a:pt x="162" y="1357"/>
                  </a:lnTo>
                  <a:lnTo>
                    <a:pt x="159" y="1356"/>
                  </a:lnTo>
                  <a:lnTo>
                    <a:pt x="154" y="1330"/>
                  </a:lnTo>
                  <a:lnTo>
                    <a:pt x="153" y="1302"/>
                  </a:lnTo>
                  <a:lnTo>
                    <a:pt x="5" y="1302"/>
                  </a:lnTo>
                  <a:lnTo>
                    <a:pt x="3" y="1182"/>
                  </a:lnTo>
                  <a:lnTo>
                    <a:pt x="2" y="1070"/>
                  </a:lnTo>
                  <a:lnTo>
                    <a:pt x="0" y="967"/>
                  </a:lnTo>
                  <a:lnTo>
                    <a:pt x="2" y="870"/>
                  </a:lnTo>
                  <a:lnTo>
                    <a:pt x="3" y="780"/>
                  </a:lnTo>
                  <a:lnTo>
                    <a:pt x="4" y="697"/>
                  </a:lnTo>
                  <a:lnTo>
                    <a:pt x="7" y="621"/>
                  </a:lnTo>
                  <a:lnTo>
                    <a:pt x="10" y="551"/>
                  </a:lnTo>
                  <a:lnTo>
                    <a:pt x="14" y="487"/>
                  </a:lnTo>
                  <a:lnTo>
                    <a:pt x="18" y="429"/>
                  </a:lnTo>
                  <a:lnTo>
                    <a:pt x="21" y="376"/>
                  </a:lnTo>
                  <a:lnTo>
                    <a:pt x="26" y="329"/>
                  </a:lnTo>
                  <a:lnTo>
                    <a:pt x="31" y="288"/>
                  </a:lnTo>
                  <a:lnTo>
                    <a:pt x="36" y="251"/>
                  </a:lnTo>
                  <a:lnTo>
                    <a:pt x="40" y="217"/>
                  </a:lnTo>
                  <a:lnTo>
                    <a:pt x="45" y="189"/>
                  </a:lnTo>
                  <a:lnTo>
                    <a:pt x="50" y="166"/>
                  </a:lnTo>
                  <a:lnTo>
                    <a:pt x="53" y="146"/>
                  </a:lnTo>
                  <a:lnTo>
                    <a:pt x="57" y="130"/>
                  </a:lnTo>
                  <a:lnTo>
                    <a:pt x="60" y="116"/>
                  </a:lnTo>
                  <a:lnTo>
                    <a:pt x="63" y="107"/>
                  </a:lnTo>
                  <a:lnTo>
                    <a:pt x="64" y="100"/>
                  </a:lnTo>
                  <a:lnTo>
                    <a:pt x="66" y="97"/>
                  </a:lnTo>
                  <a:lnTo>
                    <a:pt x="67" y="96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59" name="Freeform 120"/>
            <p:cNvSpPr>
              <a:spLocks noEditPoints="1"/>
            </p:cNvSpPr>
            <p:nvPr/>
          </p:nvSpPr>
          <p:spPr bwMode="auto">
            <a:xfrm>
              <a:off x="2786" y="2086"/>
              <a:ext cx="539" cy="1442"/>
            </a:xfrm>
            <a:custGeom>
              <a:avLst/>
              <a:gdLst>
                <a:gd name="T0" fmla="*/ 354 w 539"/>
                <a:gd name="T1" fmla="*/ 693 h 1442"/>
                <a:gd name="T2" fmla="*/ 350 w 539"/>
                <a:gd name="T3" fmla="*/ 840 h 1442"/>
                <a:gd name="T4" fmla="*/ 361 w 539"/>
                <a:gd name="T5" fmla="*/ 979 h 1442"/>
                <a:gd name="T6" fmla="*/ 364 w 539"/>
                <a:gd name="T7" fmla="*/ 894 h 1442"/>
                <a:gd name="T8" fmla="*/ 370 w 539"/>
                <a:gd name="T9" fmla="*/ 824 h 1442"/>
                <a:gd name="T10" fmla="*/ 377 w 539"/>
                <a:gd name="T11" fmla="*/ 777 h 1442"/>
                <a:gd name="T12" fmla="*/ 377 w 539"/>
                <a:gd name="T13" fmla="*/ 762 h 1442"/>
                <a:gd name="T14" fmla="*/ 377 w 539"/>
                <a:gd name="T15" fmla="*/ 725 h 1442"/>
                <a:gd name="T16" fmla="*/ 373 w 539"/>
                <a:gd name="T17" fmla="*/ 675 h 1442"/>
                <a:gd name="T18" fmla="*/ 361 w 539"/>
                <a:gd name="T19" fmla="*/ 621 h 1442"/>
                <a:gd name="T20" fmla="*/ 473 w 539"/>
                <a:gd name="T21" fmla="*/ 109 h 1442"/>
                <a:gd name="T22" fmla="*/ 474 w 539"/>
                <a:gd name="T23" fmla="*/ 113 h 1442"/>
                <a:gd name="T24" fmla="*/ 479 w 539"/>
                <a:gd name="T25" fmla="*/ 129 h 1442"/>
                <a:gd name="T26" fmla="*/ 486 w 539"/>
                <a:gd name="T27" fmla="*/ 159 h 1442"/>
                <a:gd name="T28" fmla="*/ 495 w 539"/>
                <a:gd name="T29" fmla="*/ 202 h 1442"/>
                <a:gd name="T30" fmla="*/ 505 w 539"/>
                <a:gd name="T31" fmla="*/ 264 h 1442"/>
                <a:gd name="T32" fmla="*/ 513 w 539"/>
                <a:gd name="T33" fmla="*/ 342 h 1442"/>
                <a:gd name="T34" fmla="*/ 523 w 539"/>
                <a:gd name="T35" fmla="*/ 442 h 1442"/>
                <a:gd name="T36" fmla="*/ 530 w 539"/>
                <a:gd name="T37" fmla="*/ 565 h 1442"/>
                <a:gd name="T38" fmla="*/ 535 w 539"/>
                <a:gd name="T39" fmla="*/ 712 h 1442"/>
                <a:gd name="T40" fmla="*/ 539 w 539"/>
                <a:gd name="T41" fmla="*/ 885 h 1442"/>
                <a:gd name="T42" fmla="*/ 538 w 539"/>
                <a:gd name="T43" fmla="*/ 1086 h 1442"/>
                <a:gd name="T44" fmla="*/ 533 w 539"/>
                <a:gd name="T45" fmla="*/ 1317 h 1442"/>
                <a:gd name="T46" fmla="*/ 388 w 539"/>
                <a:gd name="T47" fmla="*/ 1344 h 1442"/>
                <a:gd name="T48" fmla="*/ 380 w 539"/>
                <a:gd name="T49" fmla="*/ 1374 h 1442"/>
                <a:gd name="T50" fmla="*/ 366 w 539"/>
                <a:gd name="T51" fmla="*/ 1384 h 1442"/>
                <a:gd name="T52" fmla="*/ 337 w 539"/>
                <a:gd name="T53" fmla="*/ 1400 h 1442"/>
                <a:gd name="T54" fmla="*/ 299 w 539"/>
                <a:gd name="T55" fmla="*/ 1418 h 1442"/>
                <a:gd name="T56" fmla="*/ 256 w 539"/>
                <a:gd name="T57" fmla="*/ 1433 h 1442"/>
                <a:gd name="T58" fmla="*/ 210 w 539"/>
                <a:gd name="T59" fmla="*/ 1442 h 1442"/>
                <a:gd name="T60" fmla="*/ 166 w 539"/>
                <a:gd name="T61" fmla="*/ 1438 h 1442"/>
                <a:gd name="T62" fmla="*/ 126 w 539"/>
                <a:gd name="T63" fmla="*/ 1419 h 1442"/>
                <a:gd name="T64" fmla="*/ 92 w 539"/>
                <a:gd name="T65" fmla="*/ 1381 h 1442"/>
                <a:gd name="T66" fmla="*/ 87 w 539"/>
                <a:gd name="T67" fmla="*/ 1369 h 1442"/>
                <a:gd name="T68" fmla="*/ 78 w 539"/>
                <a:gd name="T69" fmla="*/ 1331 h 1442"/>
                <a:gd name="T70" fmla="*/ 62 w 539"/>
                <a:gd name="T71" fmla="*/ 1272 h 1442"/>
                <a:gd name="T72" fmla="*/ 44 w 539"/>
                <a:gd name="T73" fmla="*/ 1197 h 1442"/>
                <a:gd name="T74" fmla="*/ 27 w 539"/>
                <a:gd name="T75" fmla="*/ 1106 h 1442"/>
                <a:gd name="T76" fmla="*/ 12 w 539"/>
                <a:gd name="T77" fmla="*/ 1003 h 1442"/>
                <a:gd name="T78" fmla="*/ 2 w 539"/>
                <a:gd name="T79" fmla="*/ 894 h 1442"/>
                <a:gd name="T80" fmla="*/ 0 w 539"/>
                <a:gd name="T81" fmla="*/ 781 h 1442"/>
                <a:gd name="T82" fmla="*/ 95 w 539"/>
                <a:gd name="T83" fmla="*/ 470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9" h="1442">
                  <a:moveTo>
                    <a:pt x="361" y="621"/>
                  </a:moveTo>
                  <a:lnTo>
                    <a:pt x="354" y="693"/>
                  </a:lnTo>
                  <a:lnTo>
                    <a:pt x="351" y="767"/>
                  </a:lnTo>
                  <a:lnTo>
                    <a:pt x="350" y="840"/>
                  </a:lnTo>
                  <a:lnTo>
                    <a:pt x="353" y="910"/>
                  </a:lnTo>
                  <a:lnTo>
                    <a:pt x="361" y="979"/>
                  </a:lnTo>
                  <a:lnTo>
                    <a:pt x="362" y="934"/>
                  </a:lnTo>
                  <a:lnTo>
                    <a:pt x="364" y="894"/>
                  </a:lnTo>
                  <a:lnTo>
                    <a:pt x="367" y="857"/>
                  </a:lnTo>
                  <a:lnTo>
                    <a:pt x="370" y="824"/>
                  </a:lnTo>
                  <a:lnTo>
                    <a:pt x="373" y="797"/>
                  </a:lnTo>
                  <a:lnTo>
                    <a:pt x="377" y="777"/>
                  </a:lnTo>
                  <a:lnTo>
                    <a:pt x="377" y="773"/>
                  </a:lnTo>
                  <a:lnTo>
                    <a:pt x="377" y="762"/>
                  </a:lnTo>
                  <a:lnTo>
                    <a:pt x="378" y="746"/>
                  </a:lnTo>
                  <a:lnTo>
                    <a:pt x="377" y="725"/>
                  </a:lnTo>
                  <a:lnTo>
                    <a:pt x="375" y="701"/>
                  </a:lnTo>
                  <a:lnTo>
                    <a:pt x="373" y="675"/>
                  </a:lnTo>
                  <a:lnTo>
                    <a:pt x="368" y="648"/>
                  </a:lnTo>
                  <a:lnTo>
                    <a:pt x="361" y="621"/>
                  </a:lnTo>
                  <a:close/>
                  <a:moveTo>
                    <a:pt x="172" y="0"/>
                  </a:moveTo>
                  <a:lnTo>
                    <a:pt x="473" y="109"/>
                  </a:lnTo>
                  <a:lnTo>
                    <a:pt x="473" y="110"/>
                  </a:lnTo>
                  <a:lnTo>
                    <a:pt x="474" y="113"/>
                  </a:lnTo>
                  <a:lnTo>
                    <a:pt x="476" y="120"/>
                  </a:lnTo>
                  <a:lnTo>
                    <a:pt x="479" y="129"/>
                  </a:lnTo>
                  <a:lnTo>
                    <a:pt x="482" y="143"/>
                  </a:lnTo>
                  <a:lnTo>
                    <a:pt x="486" y="159"/>
                  </a:lnTo>
                  <a:lnTo>
                    <a:pt x="490" y="179"/>
                  </a:lnTo>
                  <a:lnTo>
                    <a:pt x="495" y="202"/>
                  </a:lnTo>
                  <a:lnTo>
                    <a:pt x="500" y="230"/>
                  </a:lnTo>
                  <a:lnTo>
                    <a:pt x="505" y="264"/>
                  </a:lnTo>
                  <a:lnTo>
                    <a:pt x="508" y="301"/>
                  </a:lnTo>
                  <a:lnTo>
                    <a:pt x="513" y="342"/>
                  </a:lnTo>
                  <a:lnTo>
                    <a:pt x="518" y="390"/>
                  </a:lnTo>
                  <a:lnTo>
                    <a:pt x="523" y="442"/>
                  </a:lnTo>
                  <a:lnTo>
                    <a:pt x="527" y="501"/>
                  </a:lnTo>
                  <a:lnTo>
                    <a:pt x="530" y="565"/>
                  </a:lnTo>
                  <a:lnTo>
                    <a:pt x="533" y="635"/>
                  </a:lnTo>
                  <a:lnTo>
                    <a:pt x="535" y="712"/>
                  </a:lnTo>
                  <a:lnTo>
                    <a:pt x="538" y="795"/>
                  </a:lnTo>
                  <a:lnTo>
                    <a:pt x="539" y="885"/>
                  </a:lnTo>
                  <a:lnTo>
                    <a:pt x="539" y="983"/>
                  </a:lnTo>
                  <a:lnTo>
                    <a:pt x="538" y="1086"/>
                  </a:lnTo>
                  <a:lnTo>
                    <a:pt x="537" y="1198"/>
                  </a:lnTo>
                  <a:lnTo>
                    <a:pt x="533" y="1317"/>
                  </a:lnTo>
                  <a:lnTo>
                    <a:pt x="389" y="1317"/>
                  </a:lnTo>
                  <a:lnTo>
                    <a:pt x="388" y="1344"/>
                  </a:lnTo>
                  <a:lnTo>
                    <a:pt x="383" y="1373"/>
                  </a:lnTo>
                  <a:lnTo>
                    <a:pt x="380" y="1374"/>
                  </a:lnTo>
                  <a:lnTo>
                    <a:pt x="374" y="1378"/>
                  </a:lnTo>
                  <a:lnTo>
                    <a:pt x="366" y="1384"/>
                  </a:lnTo>
                  <a:lnTo>
                    <a:pt x="352" y="1391"/>
                  </a:lnTo>
                  <a:lnTo>
                    <a:pt x="337" y="1400"/>
                  </a:lnTo>
                  <a:lnTo>
                    <a:pt x="319" y="1408"/>
                  </a:lnTo>
                  <a:lnTo>
                    <a:pt x="299" y="1418"/>
                  </a:lnTo>
                  <a:lnTo>
                    <a:pt x="278" y="1426"/>
                  </a:lnTo>
                  <a:lnTo>
                    <a:pt x="256" y="1433"/>
                  </a:lnTo>
                  <a:lnTo>
                    <a:pt x="234" y="1438"/>
                  </a:lnTo>
                  <a:lnTo>
                    <a:pt x="210" y="1442"/>
                  </a:lnTo>
                  <a:lnTo>
                    <a:pt x="188" y="1442"/>
                  </a:lnTo>
                  <a:lnTo>
                    <a:pt x="166" y="1438"/>
                  </a:lnTo>
                  <a:lnTo>
                    <a:pt x="144" y="1432"/>
                  </a:lnTo>
                  <a:lnTo>
                    <a:pt x="126" y="1419"/>
                  </a:lnTo>
                  <a:lnTo>
                    <a:pt x="107" y="1403"/>
                  </a:lnTo>
                  <a:lnTo>
                    <a:pt x="92" y="1381"/>
                  </a:lnTo>
                  <a:lnTo>
                    <a:pt x="91" y="1379"/>
                  </a:lnTo>
                  <a:lnTo>
                    <a:pt x="87" y="1369"/>
                  </a:lnTo>
                  <a:lnTo>
                    <a:pt x="82" y="1353"/>
                  </a:lnTo>
                  <a:lnTo>
                    <a:pt x="78" y="1331"/>
                  </a:lnTo>
                  <a:lnTo>
                    <a:pt x="70" y="1304"/>
                  </a:lnTo>
                  <a:lnTo>
                    <a:pt x="62" y="1272"/>
                  </a:lnTo>
                  <a:lnTo>
                    <a:pt x="53" y="1236"/>
                  </a:lnTo>
                  <a:lnTo>
                    <a:pt x="44" y="1197"/>
                  </a:lnTo>
                  <a:lnTo>
                    <a:pt x="36" y="1152"/>
                  </a:lnTo>
                  <a:lnTo>
                    <a:pt x="27" y="1106"/>
                  </a:lnTo>
                  <a:lnTo>
                    <a:pt x="20" y="1056"/>
                  </a:lnTo>
                  <a:lnTo>
                    <a:pt x="12" y="1003"/>
                  </a:lnTo>
                  <a:lnTo>
                    <a:pt x="7" y="949"/>
                  </a:lnTo>
                  <a:lnTo>
                    <a:pt x="2" y="894"/>
                  </a:lnTo>
                  <a:lnTo>
                    <a:pt x="0" y="837"/>
                  </a:lnTo>
                  <a:lnTo>
                    <a:pt x="0" y="781"/>
                  </a:lnTo>
                  <a:lnTo>
                    <a:pt x="2" y="723"/>
                  </a:lnTo>
                  <a:lnTo>
                    <a:pt x="95" y="47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0" name="Freeform 121"/>
            <p:cNvSpPr>
              <a:spLocks/>
            </p:cNvSpPr>
            <p:nvPr/>
          </p:nvSpPr>
          <p:spPr bwMode="auto">
            <a:xfrm>
              <a:off x="2798" y="2025"/>
              <a:ext cx="278" cy="768"/>
            </a:xfrm>
            <a:custGeom>
              <a:avLst/>
              <a:gdLst>
                <a:gd name="T0" fmla="*/ 131 w 278"/>
                <a:gd name="T1" fmla="*/ 0 h 768"/>
                <a:gd name="T2" fmla="*/ 278 w 278"/>
                <a:gd name="T3" fmla="*/ 157 h 768"/>
                <a:gd name="T4" fmla="*/ 221 w 278"/>
                <a:gd name="T5" fmla="*/ 179 h 768"/>
                <a:gd name="T6" fmla="*/ 262 w 278"/>
                <a:gd name="T7" fmla="*/ 218 h 768"/>
                <a:gd name="T8" fmla="*/ 243 w 278"/>
                <a:gd name="T9" fmla="*/ 291 h 768"/>
                <a:gd name="T10" fmla="*/ 222 w 278"/>
                <a:gd name="T11" fmla="*/ 359 h 768"/>
                <a:gd name="T12" fmla="*/ 200 w 278"/>
                <a:gd name="T13" fmla="*/ 423 h 768"/>
                <a:gd name="T14" fmla="*/ 176 w 278"/>
                <a:gd name="T15" fmla="*/ 481 h 768"/>
                <a:gd name="T16" fmla="*/ 152 w 278"/>
                <a:gd name="T17" fmla="*/ 534 h 768"/>
                <a:gd name="T18" fmla="*/ 127 w 278"/>
                <a:gd name="T19" fmla="*/ 581 h 768"/>
                <a:gd name="T20" fmla="*/ 104 w 278"/>
                <a:gd name="T21" fmla="*/ 624 h 768"/>
                <a:gd name="T22" fmla="*/ 80 w 278"/>
                <a:gd name="T23" fmla="*/ 661 h 768"/>
                <a:gd name="T24" fmla="*/ 59 w 278"/>
                <a:gd name="T25" fmla="*/ 693 h 768"/>
                <a:gd name="T26" fmla="*/ 41 w 278"/>
                <a:gd name="T27" fmla="*/ 720 h 768"/>
                <a:gd name="T28" fmla="*/ 24 w 278"/>
                <a:gd name="T29" fmla="*/ 741 h 768"/>
                <a:gd name="T30" fmla="*/ 10 w 278"/>
                <a:gd name="T31" fmla="*/ 757 h 768"/>
                <a:gd name="T32" fmla="*/ 0 w 278"/>
                <a:gd name="T33" fmla="*/ 768 h 768"/>
                <a:gd name="T34" fmla="*/ 0 w 278"/>
                <a:gd name="T35" fmla="*/ 717 h 768"/>
                <a:gd name="T36" fmla="*/ 8 w 278"/>
                <a:gd name="T37" fmla="*/ 685 h 768"/>
                <a:gd name="T38" fmla="*/ 16 w 278"/>
                <a:gd name="T39" fmla="*/ 648 h 768"/>
                <a:gd name="T40" fmla="*/ 25 w 278"/>
                <a:gd name="T41" fmla="*/ 608 h 768"/>
                <a:gd name="T42" fmla="*/ 35 w 278"/>
                <a:gd name="T43" fmla="*/ 563 h 768"/>
                <a:gd name="T44" fmla="*/ 46 w 278"/>
                <a:gd name="T45" fmla="*/ 515 h 768"/>
                <a:gd name="T46" fmla="*/ 56 w 278"/>
                <a:gd name="T47" fmla="*/ 466 h 768"/>
                <a:gd name="T48" fmla="*/ 67 w 278"/>
                <a:gd name="T49" fmla="*/ 416 h 768"/>
                <a:gd name="T50" fmla="*/ 77 w 278"/>
                <a:gd name="T51" fmla="*/ 364 h 768"/>
                <a:gd name="T52" fmla="*/ 88 w 278"/>
                <a:gd name="T53" fmla="*/ 312 h 768"/>
                <a:gd name="T54" fmla="*/ 96 w 278"/>
                <a:gd name="T55" fmla="*/ 262 h 768"/>
                <a:gd name="T56" fmla="*/ 106 w 278"/>
                <a:gd name="T57" fmla="*/ 214 h 768"/>
                <a:gd name="T58" fmla="*/ 114 w 278"/>
                <a:gd name="T59" fmla="*/ 167 h 768"/>
                <a:gd name="T60" fmla="*/ 120 w 278"/>
                <a:gd name="T61" fmla="*/ 125 h 768"/>
                <a:gd name="T62" fmla="*/ 126 w 278"/>
                <a:gd name="T63" fmla="*/ 86 h 768"/>
                <a:gd name="T64" fmla="*/ 130 w 278"/>
                <a:gd name="T65" fmla="*/ 51 h 768"/>
                <a:gd name="T66" fmla="*/ 131 w 278"/>
                <a:gd name="T67" fmla="*/ 23 h 768"/>
                <a:gd name="T68" fmla="*/ 131 w 278"/>
                <a:gd name="T6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8" h="768">
                  <a:moveTo>
                    <a:pt x="131" y="0"/>
                  </a:moveTo>
                  <a:lnTo>
                    <a:pt x="278" y="157"/>
                  </a:lnTo>
                  <a:lnTo>
                    <a:pt x="221" y="179"/>
                  </a:lnTo>
                  <a:lnTo>
                    <a:pt x="262" y="218"/>
                  </a:lnTo>
                  <a:lnTo>
                    <a:pt x="243" y="291"/>
                  </a:lnTo>
                  <a:lnTo>
                    <a:pt x="222" y="359"/>
                  </a:lnTo>
                  <a:lnTo>
                    <a:pt x="200" y="423"/>
                  </a:lnTo>
                  <a:lnTo>
                    <a:pt x="176" y="481"/>
                  </a:lnTo>
                  <a:lnTo>
                    <a:pt x="152" y="534"/>
                  </a:lnTo>
                  <a:lnTo>
                    <a:pt x="127" y="581"/>
                  </a:lnTo>
                  <a:lnTo>
                    <a:pt x="104" y="624"/>
                  </a:lnTo>
                  <a:lnTo>
                    <a:pt x="80" y="661"/>
                  </a:lnTo>
                  <a:lnTo>
                    <a:pt x="59" y="693"/>
                  </a:lnTo>
                  <a:lnTo>
                    <a:pt x="41" y="720"/>
                  </a:lnTo>
                  <a:lnTo>
                    <a:pt x="24" y="741"/>
                  </a:lnTo>
                  <a:lnTo>
                    <a:pt x="10" y="757"/>
                  </a:lnTo>
                  <a:lnTo>
                    <a:pt x="0" y="768"/>
                  </a:lnTo>
                  <a:lnTo>
                    <a:pt x="0" y="717"/>
                  </a:lnTo>
                  <a:lnTo>
                    <a:pt x="8" y="685"/>
                  </a:lnTo>
                  <a:lnTo>
                    <a:pt x="16" y="648"/>
                  </a:lnTo>
                  <a:lnTo>
                    <a:pt x="25" y="608"/>
                  </a:lnTo>
                  <a:lnTo>
                    <a:pt x="35" y="563"/>
                  </a:lnTo>
                  <a:lnTo>
                    <a:pt x="46" y="515"/>
                  </a:lnTo>
                  <a:lnTo>
                    <a:pt x="56" y="466"/>
                  </a:lnTo>
                  <a:lnTo>
                    <a:pt x="67" y="416"/>
                  </a:lnTo>
                  <a:lnTo>
                    <a:pt x="77" y="364"/>
                  </a:lnTo>
                  <a:lnTo>
                    <a:pt x="88" y="312"/>
                  </a:lnTo>
                  <a:lnTo>
                    <a:pt x="96" y="262"/>
                  </a:lnTo>
                  <a:lnTo>
                    <a:pt x="106" y="214"/>
                  </a:lnTo>
                  <a:lnTo>
                    <a:pt x="114" y="167"/>
                  </a:lnTo>
                  <a:lnTo>
                    <a:pt x="120" y="125"/>
                  </a:lnTo>
                  <a:lnTo>
                    <a:pt x="126" y="86"/>
                  </a:lnTo>
                  <a:lnTo>
                    <a:pt x="130" y="51"/>
                  </a:lnTo>
                  <a:lnTo>
                    <a:pt x="131" y="2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1" name="Freeform 122"/>
            <p:cNvSpPr>
              <a:spLocks/>
            </p:cNvSpPr>
            <p:nvPr/>
          </p:nvSpPr>
          <p:spPr bwMode="auto">
            <a:xfrm>
              <a:off x="2520" y="2028"/>
              <a:ext cx="275" cy="771"/>
            </a:xfrm>
            <a:custGeom>
              <a:avLst/>
              <a:gdLst>
                <a:gd name="T0" fmla="*/ 147 w 275"/>
                <a:gd name="T1" fmla="*/ 0 h 771"/>
                <a:gd name="T2" fmla="*/ 147 w 275"/>
                <a:gd name="T3" fmla="*/ 23 h 771"/>
                <a:gd name="T4" fmla="*/ 149 w 275"/>
                <a:gd name="T5" fmla="*/ 52 h 771"/>
                <a:gd name="T6" fmla="*/ 153 w 275"/>
                <a:gd name="T7" fmla="*/ 87 h 771"/>
                <a:gd name="T8" fmla="*/ 158 w 275"/>
                <a:gd name="T9" fmla="*/ 125 h 771"/>
                <a:gd name="T10" fmla="*/ 164 w 275"/>
                <a:gd name="T11" fmla="*/ 168 h 771"/>
                <a:gd name="T12" fmla="*/ 172 w 275"/>
                <a:gd name="T13" fmla="*/ 215 h 771"/>
                <a:gd name="T14" fmla="*/ 181 w 275"/>
                <a:gd name="T15" fmla="*/ 263 h 771"/>
                <a:gd name="T16" fmla="*/ 190 w 275"/>
                <a:gd name="T17" fmla="*/ 313 h 771"/>
                <a:gd name="T18" fmla="*/ 201 w 275"/>
                <a:gd name="T19" fmla="*/ 365 h 771"/>
                <a:gd name="T20" fmla="*/ 211 w 275"/>
                <a:gd name="T21" fmla="*/ 416 h 771"/>
                <a:gd name="T22" fmla="*/ 220 w 275"/>
                <a:gd name="T23" fmla="*/ 467 h 771"/>
                <a:gd name="T24" fmla="*/ 231 w 275"/>
                <a:gd name="T25" fmla="*/ 517 h 771"/>
                <a:gd name="T26" fmla="*/ 241 w 275"/>
                <a:gd name="T27" fmla="*/ 564 h 771"/>
                <a:gd name="T28" fmla="*/ 251 w 275"/>
                <a:gd name="T29" fmla="*/ 610 h 771"/>
                <a:gd name="T30" fmla="*/ 260 w 275"/>
                <a:gd name="T31" fmla="*/ 650 h 771"/>
                <a:gd name="T32" fmla="*/ 268 w 275"/>
                <a:gd name="T33" fmla="*/ 688 h 771"/>
                <a:gd name="T34" fmla="*/ 275 w 275"/>
                <a:gd name="T35" fmla="*/ 720 h 771"/>
                <a:gd name="T36" fmla="*/ 275 w 275"/>
                <a:gd name="T37" fmla="*/ 771 h 771"/>
                <a:gd name="T38" fmla="*/ 265 w 275"/>
                <a:gd name="T39" fmla="*/ 761 h 771"/>
                <a:gd name="T40" fmla="*/ 251 w 275"/>
                <a:gd name="T41" fmla="*/ 744 h 771"/>
                <a:gd name="T42" fmla="*/ 234 w 275"/>
                <a:gd name="T43" fmla="*/ 723 h 771"/>
                <a:gd name="T44" fmla="*/ 215 w 275"/>
                <a:gd name="T45" fmla="*/ 696 h 771"/>
                <a:gd name="T46" fmla="*/ 193 w 275"/>
                <a:gd name="T47" fmla="*/ 664 h 771"/>
                <a:gd name="T48" fmla="*/ 171 w 275"/>
                <a:gd name="T49" fmla="*/ 627 h 771"/>
                <a:gd name="T50" fmla="*/ 148 w 275"/>
                <a:gd name="T51" fmla="*/ 585 h 771"/>
                <a:gd name="T52" fmla="*/ 123 w 275"/>
                <a:gd name="T53" fmla="*/ 537 h 771"/>
                <a:gd name="T54" fmla="*/ 99 w 275"/>
                <a:gd name="T55" fmla="*/ 484 h 771"/>
                <a:gd name="T56" fmla="*/ 75 w 275"/>
                <a:gd name="T57" fmla="*/ 426 h 771"/>
                <a:gd name="T58" fmla="*/ 53 w 275"/>
                <a:gd name="T59" fmla="*/ 364 h 771"/>
                <a:gd name="T60" fmla="*/ 31 w 275"/>
                <a:gd name="T61" fmla="*/ 295 h 771"/>
                <a:gd name="T62" fmla="*/ 12 w 275"/>
                <a:gd name="T63" fmla="*/ 221 h 771"/>
                <a:gd name="T64" fmla="*/ 54 w 275"/>
                <a:gd name="T65" fmla="*/ 183 h 771"/>
                <a:gd name="T66" fmla="*/ 0 w 275"/>
                <a:gd name="T67" fmla="*/ 157 h 771"/>
                <a:gd name="T68" fmla="*/ 147 w 275"/>
                <a:gd name="T69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771">
                  <a:moveTo>
                    <a:pt x="147" y="0"/>
                  </a:moveTo>
                  <a:lnTo>
                    <a:pt x="147" y="23"/>
                  </a:lnTo>
                  <a:lnTo>
                    <a:pt x="149" y="52"/>
                  </a:lnTo>
                  <a:lnTo>
                    <a:pt x="153" y="87"/>
                  </a:lnTo>
                  <a:lnTo>
                    <a:pt x="158" y="125"/>
                  </a:lnTo>
                  <a:lnTo>
                    <a:pt x="164" y="168"/>
                  </a:lnTo>
                  <a:lnTo>
                    <a:pt x="172" y="215"/>
                  </a:lnTo>
                  <a:lnTo>
                    <a:pt x="181" y="263"/>
                  </a:lnTo>
                  <a:lnTo>
                    <a:pt x="190" y="313"/>
                  </a:lnTo>
                  <a:lnTo>
                    <a:pt x="201" y="365"/>
                  </a:lnTo>
                  <a:lnTo>
                    <a:pt x="211" y="416"/>
                  </a:lnTo>
                  <a:lnTo>
                    <a:pt x="220" y="467"/>
                  </a:lnTo>
                  <a:lnTo>
                    <a:pt x="231" y="517"/>
                  </a:lnTo>
                  <a:lnTo>
                    <a:pt x="241" y="564"/>
                  </a:lnTo>
                  <a:lnTo>
                    <a:pt x="251" y="610"/>
                  </a:lnTo>
                  <a:lnTo>
                    <a:pt x="260" y="650"/>
                  </a:lnTo>
                  <a:lnTo>
                    <a:pt x="268" y="688"/>
                  </a:lnTo>
                  <a:lnTo>
                    <a:pt x="275" y="720"/>
                  </a:lnTo>
                  <a:lnTo>
                    <a:pt x="275" y="771"/>
                  </a:lnTo>
                  <a:lnTo>
                    <a:pt x="265" y="761"/>
                  </a:lnTo>
                  <a:lnTo>
                    <a:pt x="251" y="744"/>
                  </a:lnTo>
                  <a:lnTo>
                    <a:pt x="234" y="723"/>
                  </a:lnTo>
                  <a:lnTo>
                    <a:pt x="215" y="696"/>
                  </a:lnTo>
                  <a:lnTo>
                    <a:pt x="193" y="664"/>
                  </a:lnTo>
                  <a:lnTo>
                    <a:pt x="171" y="627"/>
                  </a:lnTo>
                  <a:lnTo>
                    <a:pt x="148" y="585"/>
                  </a:lnTo>
                  <a:lnTo>
                    <a:pt x="123" y="537"/>
                  </a:lnTo>
                  <a:lnTo>
                    <a:pt x="99" y="484"/>
                  </a:lnTo>
                  <a:lnTo>
                    <a:pt x="75" y="426"/>
                  </a:lnTo>
                  <a:lnTo>
                    <a:pt x="53" y="364"/>
                  </a:lnTo>
                  <a:lnTo>
                    <a:pt x="31" y="295"/>
                  </a:lnTo>
                  <a:lnTo>
                    <a:pt x="12" y="221"/>
                  </a:lnTo>
                  <a:lnTo>
                    <a:pt x="54" y="183"/>
                  </a:lnTo>
                  <a:lnTo>
                    <a:pt x="0" y="157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2" name="Freeform 123"/>
            <p:cNvSpPr>
              <a:spLocks/>
            </p:cNvSpPr>
            <p:nvPr/>
          </p:nvSpPr>
          <p:spPr bwMode="auto">
            <a:xfrm>
              <a:off x="2798" y="1971"/>
              <a:ext cx="148" cy="256"/>
            </a:xfrm>
            <a:custGeom>
              <a:avLst/>
              <a:gdLst>
                <a:gd name="T0" fmla="*/ 112 w 148"/>
                <a:gd name="T1" fmla="*/ 0 h 256"/>
                <a:gd name="T2" fmla="*/ 130 w 148"/>
                <a:gd name="T3" fmla="*/ 29 h 256"/>
                <a:gd name="T4" fmla="*/ 141 w 148"/>
                <a:gd name="T5" fmla="*/ 59 h 256"/>
                <a:gd name="T6" fmla="*/ 147 w 148"/>
                <a:gd name="T7" fmla="*/ 88 h 256"/>
                <a:gd name="T8" fmla="*/ 148 w 148"/>
                <a:gd name="T9" fmla="*/ 118 h 256"/>
                <a:gd name="T10" fmla="*/ 146 w 148"/>
                <a:gd name="T11" fmla="*/ 145 h 256"/>
                <a:gd name="T12" fmla="*/ 142 w 148"/>
                <a:gd name="T13" fmla="*/ 171 h 256"/>
                <a:gd name="T14" fmla="*/ 136 w 148"/>
                <a:gd name="T15" fmla="*/ 194 h 256"/>
                <a:gd name="T16" fmla="*/ 128 w 148"/>
                <a:gd name="T17" fmla="*/ 215 h 256"/>
                <a:gd name="T18" fmla="*/ 121 w 148"/>
                <a:gd name="T19" fmla="*/ 232 h 256"/>
                <a:gd name="T20" fmla="*/ 115 w 148"/>
                <a:gd name="T21" fmla="*/ 244 h 256"/>
                <a:gd name="T22" fmla="*/ 110 w 148"/>
                <a:gd name="T23" fmla="*/ 253 h 256"/>
                <a:gd name="T24" fmla="*/ 109 w 148"/>
                <a:gd name="T25" fmla="*/ 256 h 256"/>
                <a:gd name="T26" fmla="*/ 96 w 148"/>
                <a:gd name="T27" fmla="*/ 227 h 256"/>
                <a:gd name="T28" fmla="*/ 82 w 148"/>
                <a:gd name="T29" fmla="*/ 205 h 256"/>
                <a:gd name="T30" fmla="*/ 67 w 148"/>
                <a:gd name="T31" fmla="*/ 187 h 256"/>
                <a:gd name="T32" fmla="*/ 51 w 148"/>
                <a:gd name="T33" fmla="*/ 172 h 256"/>
                <a:gd name="T34" fmla="*/ 35 w 148"/>
                <a:gd name="T35" fmla="*/ 162 h 256"/>
                <a:gd name="T36" fmla="*/ 21 w 148"/>
                <a:gd name="T37" fmla="*/ 155 h 256"/>
                <a:gd name="T38" fmla="*/ 10 w 148"/>
                <a:gd name="T39" fmla="*/ 150 h 256"/>
                <a:gd name="T40" fmla="*/ 3 w 148"/>
                <a:gd name="T41" fmla="*/ 147 h 256"/>
                <a:gd name="T42" fmla="*/ 0 w 148"/>
                <a:gd name="T43" fmla="*/ 147 h 256"/>
                <a:gd name="T44" fmla="*/ 30 w 148"/>
                <a:gd name="T45" fmla="*/ 136 h 256"/>
                <a:gd name="T46" fmla="*/ 54 w 148"/>
                <a:gd name="T47" fmla="*/ 123 h 256"/>
                <a:gd name="T48" fmla="*/ 74 w 148"/>
                <a:gd name="T49" fmla="*/ 108 h 256"/>
                <a:gd name="T50" fmla="*/ 89 w 148"/>
                <a:gd name="T51" fmla="*/ 92 h 256"/>
                <a:gd name="T52" fmla="*/ 99 w 148"/>
                <a:gd name="T53" fmla="*/ 76 h 256"/>
                <a:gd name="T54" fmla="*/ 106 w 148"/>
                <a:gd name="T55" fmla="*/ 59 h 256"/>
                <a:gd name="T56" fmla="*/ 111 w 148"/>
                <a:gd name="T57" fmla="*/ 44 h 256"/>
                <a:gd name="T58" fmla="*/ 112 w 148"/>
                <a:gd name="T59" fmla="*/ 29 h 256"/>
                <a:gd name="T60" fmla="*/ 114 w 148"/>
                <a:gd name="T61" fmla="*/ 18 h 256"/>
                <a:gd name="T62" fmla="*/ 112 w 148"/>
                <a:gd name="T63" fmla="*/ 8 h 256"/>
                <a:gd name="T64" fmla="*/ 112 w 148"/>
                <a:gd name="T65" fmla="*/ 2 h 256"/>
                <a:gd name="T66" fmla="*/ 112 w 148"/>
                <a:gd name="T6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8" h="256">
                  <a:moveTo>
                    <a:pt x="112" y="0"/>
                  </a:moveTo>
                  <a:lnTo>
                    <a:pt x="130" y="29"/>
                  </a:lnTo>
                  <a:lnTo>
                    <a:pt x="141" y="59"/>
                  </a:lnTo>
                  <a:lnTo>
                    <a:pt x="147" y="88"/>
                  </a:lnTo>
                  <a:lnTo>
                    <a:pt x="148" y="118"/>
                  </a:lnTo>
                  <a:lnTo>
                    <a:pt x="146" y="145"/>
                  </a:lnTo>
                  <a:lnTo>
                    <a:pt x="142" y="171"/>
                  </a:lnTo>
                  <a:lnTo>
                    <a:pt x="136" y="194"/>
                  </a:lnTo>
                  <a:lnTo>
                    <a:pt x="128" y="215"/>
                  </a:lnTo>
                  <a:lnTo>
                    <a:pt x="121" y="232"/>
                  </a:lnTo>
                  <a:lnTo>
                    <a:pt x="115" y="244"/>
                  </a:lnTo>
                  <a:lnTo>
                    <a:pt x="110" y="253"/>
                  </a:lnTo>
                  <a:lnTo>
                    <a:pt x="109" y="256"/>
                  </a:lnTo>
                  <a:lnTo>
                    <a:pt x="96" y="227"/>
                  </a:lnTo>
                  <a:lnTo>
                    <a:pt x="82" y="205"/>
                  </a:lnTo>
                  <a:lnTo>
                    <a:pt x="67" y="187"/>
                  </a:lnTo>
                  <a:lnTo>
                    <a:pt x="51" y="172"/>
                  </a:lnTo>
                  <a:lnTo>
                    <a:pt x="35" y="162"/>
                  </a:lnTo>
                  <a:lnTo>
                    <a:pt x="21" y="155"/>
                  </a:lnTo>
                  <a:lnTo>
                    <a:pt x="10" y="150"/>
                  </a:lnTo>
                  <a:lnTo>
                    <a:pt x="3" y="147"/>
                  </a:lnTo>
                  <a:lnTo>
                    <a:pt x="0" y="147"/>
                  </a:lnTo>
                  <a:lnTo>
                    <a:pt x="30" y="136"/>
                  </a:lnTo>
                  <a:lnTo>
                    <a:pt x="54" y="123"/>
                  </a:lnTo>
                  <a:lnTo>
                    <a:pt x="74" y="108"/>
                  </a:lnTo>
                  <a:lnTo>
                    <a:pt x="89" y="92"/>
                  </a:lnTo>
                  <a:lnTo>
                    <a:pt x="99" y="76"/>
                  </a:lnTo>
                  <a:lnTo>
                    <a:pt x="106" y="59"/>
                  </a:lnTo>
                  <a:lnTo>
                    <a:pt x="111" y="44"/>
                  </a:lnTo>
                  <a:lnTo>
                    <a:pt x="112" y="29"/>
                  </a:lnTo>
                  <a:lnTo>
                    <a:pt x="114" y="1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63" name="Freeform 124"/>
            <p:cNvSpPr>
              <a:spLocks/>
            </p:cNvSpPr>
            <p:nvPr/>
          </p:nvSpPr>
          <p:spPr bwMode="auto">
            <a:xfrm>
              <a:off x="2649" y="1971"/>
              <a:ext cx="149" cy="256"/>
            </a:xfrm>
            <a:custGeom>
              <a:avLst/>
              <a:gdLst>
                <a:gd name="T0" fmla="*/ 37 w 149"/>
                <a:gd name="T1" fmla="*/ 0 h 256"/>
                <a:gd name="T2" fmla="*/ 36 w 149"/>
                <a:gd name="T3" fmla="*/ 2 h 256"/>
                <a:gd name="T4" fmla="*/ 36 w 149"/>
                <a:gd name="T5" fmla="*/ 8 h 256"/>
                <a:gd name="T6" fmla="*/ 36 w 149"/>
                <a:gd name="T7" fmla="*/ 18 h 256"/>
                <a:gd name="T8" fmla="*/ 36 w 149"/>
                <a:gd name="T9" fmla="*/ 29 h 256"/>
                <a:gd name="T10" fmla="*/ 38 w 149"/>
                <a:gd name="T11" fmla="*/ 44 h 256"/>
                <a:gd name="T12" fmla="*/ 42 w 149"/>
                <a:gd name="T13" fmla="*/ 59 h 256"/>
                <a:gd name="T14" fmla="*/ 50 w 149"/>
                <a:gd name="T15" fmla="*/ 76 h 256"/>
                <a:gd name="T16" fmla="*/ 61 w 149"/>
                <a:gd name="T17" fmla="*/ 92 h 256"/>
                <a:gd name="T18" fmla="*/ 74 w 149"/>
                <a:gd name="T19" fmla="*/ 108 h 256"/>
                <a:gd name="T20" fmla="*/ 94 w 149"/>
                <a:gd name="T21" fmla="*/ 123 h 256"/>
                <a:gd name="T22" fmla="*/ 118 w 149"/>
                <a:gd name="T23" fmla="*/ 136 h 256"/>
                <a:gd name="T24" fmla="*/ 149 w 149"/>
                <a:gd name="T25" fmla="*/ 147 h 256"/>
                <a:gd name="T26" fmla="*/ 147 w 149"/>
                <a:gd name="T27" fmla="*/ 147 h 256"/>
                <a:gd name="T28" fmla="*/ 139 w 149"/>
                <a:gd name="T29" fmla="*/ 150 h 256"/>
                <a:gd name="T30" fmla="*/ 128 w 149"/>
                <a:gd name="T31" fmla="*/ 155 h 256"/>
                <a:gd name="T32" fmla="*/ 114 w 149"/>
                <a:gd name="T33" fmla="*/ 162 h 256"/>
                <a:gd name="T34" fmla="*/ 99 w 149"/>
                <a:gd name="T35" fmla="*/ 172 h 256"/>
                <a:gd name="T36" fmla="*/ 83 w 149"/>
                <a:gd name="T37" fmla="*/ 187 h 256"/>
                <a:gd name="T38" fmla="*/ 67 w 149"/>
                <a:gd name="T39" fmla="*/ 205 h 256"/>
                <a:gd name="T40" fmla="*/ 52 w 149"/>
                <a:gd name="T41" fmla="*/ 227 h 256"/>
                <a:gd name="T42" fmla="*/ 40 w 149"/>
                <a:gd name="T43" fmla="*/ 256 h 256"/>
                <a:gd name="T44" fmla="*/ 38 w 149"/>
                <a:gd name="T45" fmla="*/ 253 h 256"/>
                <a:gd name="T46" fmla="*/ 34 w 149"/>
                <a:gd name="T47" fmla="*/ 244 h 256"/>
                <a:gd name="T48" fmla="*/ 27 w 149"/>
                <a:gd name="T49" fmla="*/ 232 h 256"/>
                <a:gd name="T50" fmla="*/ 21 w 149"/>
                <a:gd name="T51" fmla="*/ 215 h 256"/>
                <a:gd name="T52" fmla="*/ 14 w 149"/>
                <a:gd name="T53" fmla="*/ 194 h 256"/>
                <a:gd name="T54" fmla="*/ 8 w 149"/>
                <a:gd name="T55" fmla="*/ 171 h 256"/>
                <a:gd name="T56" fmla="*/ 3 w 149"/>
                <a:gd name="T57" fmla="*/ 145 h 256"/>
                <a:gd name="T58" fmla="*/ 0 w 149"/>
                <a:gd name="T59" fmla="*/ 118 h 256"/>
                <a:gd name="T60" fmla="*/ 3 w 149"/>
                <a:gd name="T61" fmla="*/ 88 h 256"/>
                <a:gd name="T62" fmla="*/ 8 w 149"/>
                <a:gd name="T63" fmla="*/ 59 h 256"/>
                <a:gd name="T64" fmla="*/ 20 w 149"/>
                <a:gd name="T65" fmla="*/ 29 h 256"/>
                <a:gd name="T66" fmla="*/ 37 w 149"/>
                <a:gd name="T67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9" h="256">
                  <a:moveTo>
                    <a:pt x="37" y="0"/>
                  </a:moveTo>
                  <a:lnTo>
                    <a:pt x="36" y="2"/>
                  </a:lnTo>
                  <a:lnTo>
                    <a:pt x="36" y="8"/>
                  </a:lnTo>
                  <a:lnTo>
                    <a:pt x="36" y="18"/>
                  </a:lnTo>
                  <a:lnTo>
                    <a:pt x="36" y="29"/>
                  </a:lnTo>
                  <a:lnTo>
                    <a:pt x="38" y="44"/>
                  </a:lnTo>
                  <a:lnTo>
                    <a:pt x="42" y="59"/>
                  </a:lnTo>
                  <a:lnTo>
                    <a:pt x="50" y="76"/>
                  </a:lnTo>
                  <a:lnTo>
                    <a:pt x="61" y="92"/>
                  </a:lnTo>
                  <a:lnTo>
                    <a:pt x="74" y="108"/>
                  </a:lnTo>
                  <a:lnTo>
                    <a:pt x="94" y="123"/>
                  </a:lnTo>
                  <a:lnTo>
                    <a:pt x="118" y="136"/>
                  </a:lnTo>
                  <a:lnTo>
                    <a:pt x="149" y="147"/>
                  </a:lnTo>
                  <a:lnTo>
                    <a:pt x="147" y="147"/>
                  </a:lnTo>
                  <a:lnTo>
                    <a:pt x="139" y="150"/>
                  </a:lnTo>
                  <a:lnTo>
                    <a:pt x="128" y="155"/>
                  </a:lnTo>
                  <a:lnTo>
                    <a:pt x="114" y="162"/>
                  </a:lnTo>
                  <a:lnTo>
                    <a:pt x="99" y="172"/>
                  </a:lnTo>
                  <a:lnTo>
                    <a:pt x="83" y="187"/>
                  </a:lnTo>
                  <a:lnTo>
                    <a:pt x="67" y="205"/>
                  </a:lnTo>
                  <a:lnTo>
                    <a:pt x="52" y="227"/>
                  </a:lnTo>
                  <a:lnTo>
                    <a:pt x="40" y="256"/>
                  </a:lnTo>
                  <a:lnTo>
                    <a:pt x="38" y="253"/>
                  </a:lnTo>
                  <a:lnTo>
                    <a:pt x="34" y="244"/>
                  </a:lnTo>
                  <a:lnTo>
                    <a:pt x="27" y="232"/>
                  </a:lnTo>
                  <a:lnTo>
                    <a:pt x="21" y="215"/>
                  </a:lnTo>
                  <a:lnTo>
                    <a:pt x="14" y="194"/>
                  </a:lnTo>
                  <a:lnTo>
                    <a:pt x="8" y="171"/>
                  </a:lnTo>
                  <a:lnTo>
                    <a:pt x="3" y="145"/>
                  </a:lnTo>
                  <a:lnTo>
                    <a:pt x="0" y="118"/>
                  </a:lnTo>
                  <a:lnTo>
                    <a:pt x="3" y="88"/>
                  </a:lnTo>
                  <a:lnTo>
                    <a:pt x="8" y="59"/>
                  </a:lnTo>
                  <a:lnTo>
                    <a:pt x="20" y="2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15" name="Group 27"/>
          <p:cNvGrpSpPr>
            <a:grpSpLocks noChangeAspect="1"/>
          </p:cNvGrpSpPr>
          <p:nvPr/>
        </p:nvGrpSpPr>
        <p:grpSpPr bwMode="auto">
          <a:xfrm>
            <a:off x="470075" y="2267533"/>
            <a:ext cx="1711565" cy="2229262"/>
            <a:chOff x="4413" y="1931"/>
            <a:chExt cx="810" cy="1055"/>
          </a:xfrm>
        </p:grpSpPr>
        <p:sp>
          <p:nvSpPr>
            <p:cNvPr id="27" name="Freeform 33"/>
            <p:cNvSpPr>
              <a:spLocks/>
            </p:cNvSpPr>
            <p:nvPr/>
          </p:nvSpPr>
          <p:spPr bwMode="auto">
            <a:xfrm>
              <a:off x="4632" y="2708"/>
              <a:ext cx="372" cy="278"/>
            </a:xfrm>
            <a:custGeom>
              <a:avLst/>
              <a:gdLst>
                <a:gd name="T0" fmla="*/ 118 w 1117"/>
                <a:gd name="T1" fmla="*/ 0 h 834"/>
                <a:gd name="T2" fmla="*/ 999 w 1117"/>
                <a:gd name="T3" fmla="*/ 0 h 834"/>
                <a:gd name="T4" fmla="*/ 1006 w 1117"/>
                <a:gd name="T5" fmla="*/ 21 h 834"/>
                <a:gd name="T6" fmla="*/ 1011 w 1117"/>
                <a:gd name="T7" fmla="*/ 50 h 834"/>
                <a:gd name="T8" fmla="*/ 1015 w 1117"/>
                <a:gd name="T9" fmla="*/ 85 h 834"/>
                <a:gd name="T10" fmla="*/ 1018 w 1117"/>
                <a:gd name="T11" fmla="*/ 126 h 834"/>
                <a:gd name="T12" fmla="*/ 1021 w 1117"/>
                <a:gd name="T13" fmla="*/ 171 h 834"/>
                <a:gd name="T14" fmla="*/ 1025 w 1117"/>
                <a:gd name="T15" fmla="*/ 222 h 834"/>
                <a:gd name="T16" fmla="*/ 1031 w 1117"/>
                <a:gd name="T17" fmla="*/ 274 h 834"/>
                <a:gd name="T18" fmla="*/ 1040 w 1117"/>
                <a:gd name="T19" fmla="*/ 330 h 834"/>
                <a:gd name="T20" fmla="*/ 1051 w 1117"/>
                <a:gd name="T21" fmla="*/ 387 h 834"/>
                <a:gd name="T22" fmla="*/ 1067 w 1117"/>
                <a:gd name="T23" fmla="*/ 445 h 834"/>
                <a:gd name="T24" fmla="*/ 1089 w 1117"/>
                <a:gd name="T25" fmla="*/ 503 h 834"/>
                <a:gd name="T26" fmla="*/ 1117 w 1117"/>
                <a:gd name="T27" fmla="*/ 560 h 834"/>
                <a:gd name="T28" fmla="*/ 1067 w 1117"/>
                <a:gd name="T29" fmla="*/ 600 h 834"/>
                <a:gd name="T30" fmla="*/ 1015 w 1117"/>
                <a:gd name="T31" fmla="*/ 639 h 834"/>
                <a:gd name="T32" fmla="*/ 961 w 1117"/>
                <a:gd name="T33" fmla="*/ 677 h 834"/>
                <a:gd name="T34" fmla="*/ 903 w 1117"/>
                <a:gd name="T35" fmla="*/ 712 h 834"/>
                <a:gd name="T36" fmla="*/ 842 w 1117"/>
                <a:gd name="T37" fmla="*/ 745 h 834"/>
                <a:gd name="T38" fmla="*/ 778 w 1117"/>
                <a:gd name="T39" fmla="*/ 775 h 834"/>
                <a:gd name="T40" fmla="*/ 709 w 1117"/>
                <a:gd name="T41" fmla="*/ 799 h 834"/>
                <a:gd name="T42" fmla="*/ 636 w 1117"/>
                <a:gd name="T43" fmla="*/ 820 h 834"/>
                <a:gd name="T44" fmla="*/ 558 w 1117"/>
                <a:gd name="T45" fmla="*/ 834 h 834"/>
                <a:gd name="T46" fmla="*/ 480 w 1117"/>
                <a:gd name="T47" fmla="*/ 820 h 834"/>
                <a:gd name="T48" fmla="*/ 408 w 1117"/>
                <a:gd name="T49" fmla="*/ 801 h 834"/>
                <a:gd name="T50" fmla="*/ 338 w 1117"/>
                <a:gd name="T51" fmla="*/ 776 h 834"/>
                <a:gd name="T52" fmla="*/ 274 w 1117"/>
                <a:gd name="T53" fmla="*/ 747 h 834"/>
                <a:gd name="T54" fmla="*/ 212 w 1117"/>
                <a:gd name="T55" fmla="*/ 713 h 834"/>
                <a:gd name="T56" fmla="*/ 156 w 1117"/>
                <a:gd name="T57" fmla="*/ 678 h 834"/>
                <a:gd name="T58" fmla="*/ 100 w 1117"/>
                <a:gd name="T59" fmla="*/ 642 h 834"/>
                <a:gd name="T60" fmla="*/ 49 w 1117"/>
                <a:gd name="T61" fmla="*/ 602 h 834"/>
                <a:gd name="T62" fmla="*/ 0 w 1117"/>
                <a:gd name="T63" fmla="*/ 563 h 834"/>
                <a:gd name="T64" fmla="*/ 26 w 1117"/>
                <a:gd name="T65" fmla="*/ 506 h 834"/>
                <a:gd name="T66" fmla="*/ 48 w 1117"/>
                <a:gd name="T67" fmla="*/ 448 h 834"/>
                <a:gd name="T68" fmla="*/ 65 w 1117"/>
                <a:gd name="T69" fmla="*/ 390 h 834"/>
                <a:gd name="T70" fmla="*/ 77 w 1117"/>
                <a:gd name="T71" fmla="*/ 333 h 834"/>
                <a:gd name="T72" fmla="*/ 86 w 1117"/>
                <a:gd name="T73" fmla="*/ 276 h 834"/>
                <a:gd name="T74" fmla="*/ 91 w 1117"/>
                <a:gd name="T75" fmla="*/ 223 h 834"/>
                <a:gd name="T76" fmla="*/ 96 w 1117"/>
                <a:gd name="T77" fmla="*/ 172 h 834"/>
                <a:gd name="T78" fmla="*/ 99 w 1117"/>
                <a:gd name="T79" fmla="*/ 126 h 834"/>
                <a:gd name="T80" fmla="*/ 103 w 1117"/>
                <a:gd name="T81" fmla="*/ 85 h 834"/>
                <a:gd name="T82" fmla="*/ 106 w 1117"/>
                <a:gd name="T83" fmla="*/ 50 h 834"/>
                <a:gd name="T84" fmla="*/ 110 w 1117"/>
                <a:gd name="T85" fmla="*/ 21 h 834"/>
                <a:gd name="T86" fmla="*/ 118 w 1117"/>
                <a:gd name="T87" fmla="*/ 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17" h="834">
                  <a:moveTo>
                    <a:pt x="118" y="0"/>
                  </a:moveTo>
                  <a:lnTo>
                    <a:pt x="999" y="0"/>
                  </a:lnTo>
                  <a:lnTo>
                    <a:pt x="1006" y="21"/>
                  </a:lnTo>
                  <a:lnTo>
                    <a:pt x="1011" y="50"/>
                  </a:lnTo>
                  <a:lnTo>
                    <a:pt x="1015" y="85"/>
                  </a:lnTo>
                  <a:lnTo>
                    <a:pt x="1018" y="126"/>
                  </a:lnTo>
                  <a:lnTo>
                    <a:pt x="1021" y="171"/>
                  </a:lnTo>
                  <a:lnTo>
                    <a:pt x="1025" y="222"/>
                  </a:lnTo>
                  <a:lnTo>
                    <a:pt x="1031" y="274"/>
                  </a:lnTo>
                  <a:lnTo>
                    <a:pt x="1040" y="330"/>
                  </a:lnTo>
                  <a:lnTo>
                    <a:pt x="1051" y="387"/>
                  </a:lnTo>
                  <a:lnTo>
                    <a:pt x="1067" y="445"/>
                  </a:lnTo>
                  <a:lnTo>
                    <a:pt x="1089" y="503"/>
                  </a:lnTo>
                  <a:lnTo>
                    <a:pt x="1117" y="560"/>
                  </a:lnTo>
                  <a:lnTo>
                    <a:pt x="1067" y="600"/>
                  </a:lnTo>
                  <a:lnTo>
                    <a:pt x="1015" y="639"/>
                  </a:lnTo>
                  <a:lnTo>
                    <a:pt x="961" y="677"/>
                  </a:lnTo>
                  <a:lnTo>
                    <a:pt x="903" y="712"/>
                  </a:lnTo>
                  <a:lnTo>
                    <a:pt x="842" y="745"/>
                  </a:lnTo>
                  <a:lnTo>
                    <a:pt x="778" y="775"/>
                  </a:lnTo>
                  <a:lnTo>
                    <a:pt x="709" y="799"/>
                  </a:lnTo>
                  <a:lnTo>
                    <a:pt x="636" y="820"/>
                  </a:lnTo>
                  <a:lnTo>
                    <a:pt x="558" y="834"/>
                  </a:lnTo>
                  <a:lnTo>
                    <a:pt x="480" y="820"/>
                  </a:lnTo>
                  <a:lnTo>
                    <a:pt x="408" y="801"/>
                  </a:lnTo>
                  <a:lnTo>
                    <a:pt x="338" y="776"/>
                  </a:lnTo>
                  <a:lnTo>
                    <a:pt x="274" y="747"/>
                  </a:lnTo>
                  <a:lnTo>
                    <a:pt x="212" y="713"/>
                  </a:lnTo>
                  <a:lnTo>
                    <a:pt x="156" y="678"/>
                  </a:lnTo>
                  <a:lnTo>
                    <a:pt x="100" y="642"/>
                  </a:lnTo>
                  <a:lnTo>
                    <a:pt x="49" y="602"/>
                  </a:lnTo>
                  <a:lnTo>
                    <a:pt x="0" y="563"/>
                  </a:lnTo>
                  <a:lnTo>
                    <a:pt x="26" y="506"/>
                  </a:lnTo>
                  <a:lnTo>
                    <a:pt x="48" y="448"/>
                  </a:lnTo>
                  <a:lnTo>
                    <a:pt x="65" y="390"/>
                  </a:lnTo>
                  <a:lnTo>
                    <a:pt x="77" y="333"/>
                  </a:lnTo>
                  <a:lnTo>
                    <a:pt x="86" y="276"/>
                  </a:lnTo>
                  <a:lnTo>
                    <a:pt x="91" y="223"/>
                  </a:lnTo>
                  <a:lnTo>
                    <a:pt x="96" y="172"/>
                  </a:lnTo>
                  <a:lnTo>
                    <a:pt x="99" y="126"/>
                  </a:lnTo>
                  <a:lnTo>
                    <a:pt x="103" y="85"/>
                  </a:lnTo>
                  <a:lnTo>
                    <a:pt x="106" y="50"/>
                  </a:lnTo>
                  <a:lnTo>
                    <a:pt x="110" y="21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C69E7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5102" y="2418"/>
              <a:ext cx="121" cy="210"/>
            </a:xfrm>
            <a:custGeom>
              <a:avLst/>
              <a:gdLst>
                <a:gd name="T0" fmla="*/ 206 w 362"/>
                <a:gd name="T1" fmla="*/ 0 h 631"/>
                <a:gd name="T2" fmla="*/ 238 w 362"/>
                <a:gd name="T3" fmla="*/ 0 h 631"/>
                <a:gd name="T4" fmla="*/ 264 w 362"/>
                <a:gd name="T5" fmla="*/ 10 h 631"/>
                <a:gd name="T6" fmla="*/ 289 w 362"/>
                <a:gd name="T7" fmla="*/ 26 h 631"/>
                <a:gd name="T8" fmla="*/ 311 w 362"/>
                <a:gd name="T9" fmla="*/ 49 h 631"/>
                <a:gd name="T10" fmla="*/ 328 w 362"/>
                <a:gd name="T11" fmla="*/ 78 h 631"/>
                <a:gd name="T12" fmla="*/ 343 w 362"/>
                <a:gd name="T13" fmla="*/ 115 h 631"/>
                <a:gd name="T14" fmla="*/ 353 w 362"/>
                <a:gd name="T15" fmla="*/ 154 h 631"/>
                <a:gd name="T16" fmla="*/ 359 w 362"/>
                <a:gd name="T17" fmla="*/ 198 h 631"/>
                <a:gd name="T18" fmla="*/ 362 w 362"/>
                <a:gd name="T19" fmla="*/ 245 h 631"/>
                <a:gd name="T20" fmla="*/ 359 w 362"/>
                <a:gd name="T21" fmla="*/ 294 h 631"/>
                <a:gd name="T22" fmla="*/ 353 w 362"/>
                <a:gd name="T23" fmla="*/ 347 h 631"/>
                <a:gd name="T24" fmla="*/ 340 w 362"/>
                <a:gd name="T25" fmla="*/ 402 h 631"/>
                <a:gd name="T26" fmla="*/ 322 w 362"/>
                <a:gd name="T27" fmla="*/ 455 h 631"/>
                <a:gd name="T28" fmla="*/ 300 w 362"/>
                <a:gd name="T29" fmla="*/ 501 h 631"/>
                <a:gd name="T30" fmla="*/ 276 w 362"/>
                <a:gd name="T31" fmla="*/ 542 h 631"/>
                <a:gd name="T32" fmla="*/ 248 w 362"/>
                <a:gd name="T33" fmla="*/ 576 h 631"/>
                <a:gd name="T34" fmla="*/ 219 w 362"/>
                <a:gd name="T35" fmla="*/ 603 h 631"/>
                <a:gd name="T36" fmla="*/ 188 w 362"/>
                <a:gd name="T37" fmla="*/ 622 h 631"/>
                <a:gd name="T38" fmla="*/ 156 w 362"/>
                <a:gd name="T39" fmla="*/ 631 h 631"/>
                <a:gd name="T40" fmla="*/ 124 w 362"/>
                <a:gd name="T41" fmla="*/ 631 h 631"/>
                <a:gd name="T42" fmla="*/ 96 w 362"/>
                <a:gd name="T43" fmla="*/ 621 h 631"/>
                <a:gd name="T44" fmla="*/ 73 w 362"/>
                <a:gd name="T45" fmla="*/ 605 h 631"/>
                <a:gd name="T46" fmla="*/ 51 w 362"/>
                <a:gd name="T47" fmla="*/ 581 h 631"/>
                <a:gd name="T48" fmla="*/ 34 w 362"/>
                <a:gd name="T49" fmla="*/ 551 h 631"/>
                <a:gd name="T50" fmla="*/ 19 w 362"/>
                <a:gd name="T51" fmla="*/ 516 h 631"/>
                <a:gd name="T52" fmla="*/ 9 w 362"/>
                <a:gd name="T53" fmla="*/ 477 h 631"/>
                <a:gd name="T54" fmla="*/ 3 w 362"/>
                <a:gd name="T55" fmla="*/ 433 h 631"/>
                <a:gd name="T56" fmla="*/ 0 w 362"/>
                <a:gd name="T57" fmla="*/ 386 h 631"/>
                <a:gd name="T58" fmla="*/ 3 w 362"/>
                <a:gd name="T59" fmla="*/ 337 h 631"/>
                <a:gd name="T60" fmla="*/ 9 w 362"/>
                <a:gd name="T61" fmla="*/ 284 h 631"/>
                <a:gd name="T62" fmla="*/ 22 w 362"/>
                <a:gd name="T63" fmla="*/ 229 h 631"/>
                <a:gd name="T64" fmla="*/ 40 w 362"/>
                <a:gd name="T65" fmla="*/ 176 h 631"/>
                <a:gd name="T66" fmla="*/ 61 w 362"/>
                <a:gd name="T67" fmla="*/ 129 h 631"/>
                <a:gd name="T68" fmla="*/ 86 w 362"/>
                <a:gd name="T69" fmla="*/ 89 h 631"/>
                <a:gd name="T70" fmla="*/ 114 w 362"/>
                <a:gd name="T71" fmla="*/ 54 h 631"/>
                <a:gd name="T72" fmla="*/ 143 w 362"/>
                <a:gd name="T73" fmla="*/ 27 h 631"/>
                <a:gd name="T74" fmla="*/ 174 w 362"/>
                <a:gd name="T75" fmla="*/ 8 h 631"/>
                <a:gd name="T76" fmla="*/ 206 w 362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" h="631">
                  <a:moveTo>
                    <a:pt x="206" y="0"/>
                  </a:moveTo>
                  <a:lnTo>
                    <a:pt x="238" y="0"/>
                  </a:lnTo>
                  <a:lnTo>
                    <a:pt x="264" y="10"/>
                  </a:lnTo>
                  <a:lnTo>
                    <a:pt x="289" y="26"/>
                  </a:lnTo>
                  <a:lnTo>
                    <a:pt x="311" y="49"/>
                  </a:lnTo>
                  <a:lnTo>
                    <a:pt x="328" y="78"/>
                  </a:lnTo>
                  <a:lnTo>
                    <a:pt x="343" y="115"/>
                  </a:lnTo>
                  <a:lnTo>
                    <a:pt x="353" y="154"/>
                  </a:lnTo>
                  <a:lnTo>
                    <a:pt x="359" y="198"/>
                  </a:lnTo>
                  <a:lnTo>
                    <a:pt x="362" y="245"/>
                  </a:lnTo>
                  <a:lnTo>
                    <a:pt x="359" y="294"/>
                  </a:lnTo>
                  <a:lnTo>
                    <a:pt x="353" y="347"/>
                  </a:lnTo>
                  <a:lnTo>
                    <a:pt x="340" y="402"/>
                  </a:lnTo>
                  <a:lnTo>
                    <a:pt x="322" y="455"/>
                  </a:lnTo>
                  <a:lnTo>
                    <a:pt x="300" y="501"/>
                  </a:lnTo>
                  <a:lnTo>
                    <a:pt x="276" y="542"/>
                  </a:lnTo>
                  <a:lnTo>
                    <a:pt x="248" y="576"/>
                  </a:lnTo>
                  <a:lnTo>
                    <a:pt x="219" y="603"/>
                  </a:lnTo>
                  <a:lnTo>
                    <a:pt x="188" y="622"/>
                  </a:lnTo>
                  <a:lnTo>
                    <a:pt x="156" y="631"/>
                  </a:lnTo>
                  <a:lnTo>
                    <a:pt x="124" y="631"/>
                  </a:lnTo>
                  <a:lnTo>
                    <a:pt x="96" y="621"/>
                  </a:lnTo>
                  <a:lnTo>
                    <a:pt x="73" y="605"/>
                  </a:lnTo>
                  <a:lnTo>
                    <a:pt x="51" y="581"/>
                  </a:lnTo>
                  <a:lnTo>
                    <a:pt x="34" y="551"/>
                  </a:lnTo>
                  <a:lnTo>
                    <a:pt x="19" y="516"/>
                  </a:lnTo>
                  <a:lnTo>
                    <a:pt x="9" y="477"/>
                  </a:lnTo>
                  <a:lnTo>
                    <a:pt x="3" y="433"/>
                  </a:lnTo>
                  <a:lnTo>
                    <a:pt x="0" y="386"/>
                  </a:lnTo>
                  <a:lnTo>
                    <a:pt x="3" y="337"/>
                  </a:lnTo>
                  <a:lnTo>
                    <a:pt x="9" y="284"/>
                  </a:lnTo>
                  <a:lnTo>
                    <a:pt x="22" y="229"/>
                  </a:lnTo>
                  <a:lnTo>
                    <a:pt x="40" y="176"/>
                  </a:lnTo>
                  <a:lnTo>
                    <a:pt x="61" y="129"/>
                  </a:lnTo>
                  <a:lnTo>
                    <a:pt x="86" y="89"/>
                  </a:lnTo>
                  <a:lnTo>
                    <a:pt x="114" y="54"/>
                  </a:lnTo>
                  <a:lnTo>
                    <a:pt x="143" y="27"/>
                  </a:lnTo>
                  <a:lnTo>
                    <a:pt x="174" y="8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4413" y="2418"/>
              <a:ext cx="120" cy="210"/>
            </a:xfrm>
            <a:custGeom>
              <a:avLst/>
              <a:gdLst>
                <a:gd name="T0" fmla="*/ 156 w 361"/>
                <a:gd name="T1" fmla="*/ 0 h 631"/>
                <a:gd name="T2" fmla="*/ 186 w 361"/>
                <a:gd name="T3" fmla="*/ 10 h 631"/>
                <a:gd name="T4" fmla="*/ 217 w 361"/>
                <a:gd name="T5" fmla="*/ 27 h 631"/>
                <a:gd name="T6" fmla="*/ 247 w 361"/>
                <a:gd name="T7" fmla="*/ 55 h 631"/>
                <a:gd name="T8" fmla="*/ 275 w 361"/>
                <a:gd name="T9" fmla="*/ 89 h 631"/>
                <a:gd name="T10" fmla="*/ 300 w 361"/>
                <a:gd name="T11" fmla="*/ 129 h 631"/>
                <a:gd name="T12" fmla="*/ 320 w 361"/>
                <a:gd name="T13" fmla="*/ 176 h 631"/>
                <a:gd name="T14" fmla="*/ 338 w 361"/>
                <a:gd name="T15" fmla="*/ 229 h 631"/>
                <a:gd name="T16" fmla="*/ 351 w 361"/>
                <a:gd name="T17" fmla="*/ 284 h 631"/>
                <a:gd name="T18" fmla="*/ 358 w 361"/>
                <a:gd name="T19" fmla="*/ 337 h 631"/>
                <a:gd name="T20" fmla="*/ 361 w 361"/>
                <a:gd name="T21" fmla="*/ 386 h 631"/>
                <a:gd name="T22" fmla="*/ 358 w 361"/>
                <a:gd name="T23" fmla="*/ 433 h 631"/>
                <a:gd name="T24" fmla="*/ 352 w 361"/>
                <a:gd name="T25" fmla="*/ 477 h 631"/>
                <a:gd name="T26" fmla="*/ 341 w 361"/>
                <a:gd name="T27" fmla="*/ 517 h 631"/>
                <a:gd name="T28" fmla="*/ 327 w 361"/>
                <a:gd name="T29" fmla="*/ 552 h 631"/>
                <a:gd name="T30" fmla="*/ 309 w 361"/>
                <a:gd name="T31" fmla="*/ 581 h 631"/>
                <a:gd name="T32" fmla="*/ 288 w 361"/>
                <a:gd name="T33" fmla="*/ 605 h 631"/>
                <a:gd name="T34" fmla="*/ 263 w 361"/>
                <a:gd name="T35" fmla="*/ 622 h 631"/>
                <a:gd name="T36" fmla="*/ 237 w 361"/>
                <a:gd name="T37" fmla="*/ 631 h 631"/>
                <a:gd name="T38" fmla="*/ 205 w 361"/>
                <a:gd name="T39" fmla="*/ 631 h 631"/>
                <a:gd name="T40" fmla="*/ 173 w 361"/>
                <a:gd name="T41" fmla="*/ 622 h 631"/>
                <a:gd name="T42" fmla="*/ 142 w 361"/>
                <a:gd name="T43" fmla="*/ 603 h 631"/>
                <a:gd name="T44" fmla="*/ 113 w 361"/>
                <a:gd name="T45" fmla="*/ 577 h 631"/>
                <a:gd name="T46" fmla="*/ 86 w 361"/>
                <a:gd name="T47" fmla="*/ 542 h 631"/>
                <a:gd name="T48" fmla="*/ 61 w 361"/>
                <a:gd name="T49" fmla="*/ 501 h 631"/>
                <a:gd name="T50" fmla="*/ 39 w 361"/>
                <a:gd name="T51" fmla="*/ 455 h 631"/>
                <a:gd name="T52" fmla="*/ 22 w 361"/>
                <a:gd name="T53" fmla="*/ 402 h 631"/>
                <a:gd name="T54" fmla="*/ 8 w 361"/>
                <a:gd name="T55" fmla="*/ 347 h 631"/>
                <a:gd name="T56" fmla="*/ 1 w 361"/>
                <a:gd name="T57" fmla="*/ 294 h 631"/>
                <a:gd name="T58" fmla="*/ 0 w 361"/>
                <a:gd name="T59" fmla="*/ 245 h 631"/>
                <a:gd name="T60" fmla="*/ 1 w 361"/>
                <a:gd name="T61" fmla="*/ 198 h 631"/>
                <a:gd name="T62" fmla="*/ 8 w 361"/>
                <a:gd name="T63" fmla="*/ 154 h 631"/>
                <a:gd name="T64" fmla="*/ 19 w 361"/>
                <a:gd name="T65" fmla="*/ 115 h 631"/>
                <a:gd name="T66" fmla="*/ 33 w 361"/>
                <a:gd name="T67" fmla="*/ 80 h 631"/>
                <a:gd name="T68" fmla="*/ 51 w 361"/>
                <a:gd name="T69" fmla="*/ 49 h 631"/>
                <a:gd name="T70" fmla="*/ 73 w 361"/>
                <a:gd name="T71" fmla="*/ 26 h 631"/>
                <a:gd name="T72" fmla="*/ 96 w 361"/>
                <a:gd name="T73" fmla="*/ 10 h 631"/>
                <a:gd name="T74" fmla="*/ 123 w 361"/>
                <a:gd name="T75" fmla="*/ 0 h 631"/>
                <a:gd name="T76" fmla="*/ 156 w 361"/>
                <a:gd name="T7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1" h="631">
                  <a:moveTo>
                    <a:pt x="156" y="0"/>
                  </a:moveTo>
                  <a:lnTo>
                    <a:pt x="186" y="10"/>
                  </a:lnTo>
                  <a:lnTo>
                    <a:pt x="217" y="27"/>
                  </a:lnTo>
                  <a:lnTo>
                    <a:pt x="247" y="55"/>
                  </a:lnTo>
                  <a:lnTo>
                    <a:pt x="275" y="89"/>
                  </a:lnTo>
                  <a:lnTo>
                    <a:pt x="300" y="129"/>
                  </a:lnTo>
                  <a:lnTo>
                    <a:pt x="320" y="176"/>
                  </a:lnTo>
                  <a:lnTo>
                    <a:pt x="338" y="229"/>
                  </a:lnTo>
                  <a:lnTo>
                    <a:pt x="351" y="284"/>
                  </a:lnTo>
                  <a:lnTo>
                    <a:pt x="358" y="337"/>
                  </a:lnTo>
                  <a:lnTo>
                    <a:pt x="361" y="386"/>
                  </a:lnTo>
                  <a:lnTo>
                    <a:pt x="358" y="433"/>
                  </a:lnTo>
                  <a:lnTo>
                    <a:pt x="352" y="477"/>
                  </a:lnTo>
                  <a:lnTo>
                    <a:pt x="341" y="517"/>
                  </a:lnTo>
                  <a:lnTo>
                    <a:pt x="327" y="552"/>
                  </a:lnTo>
                  <a:lnTo>
                    <a:pt x="309" y="581"/>
                  </a:lnTo>
                  <a:lnTo>
                    <a:pt x="288" y="605"/>
                  </a:lnTo>
                  <a:lnTo>
                    <a:pt x="263" y="622"/>
                  </a:lnTo>
                  <a:lnTo>
                    <a:pt x="237" y="631"/>
                  </a:lnTo>
                  <a:lnTo>
                    <a:pt x="205" y="631"/>
                  </a:lnTo>
                  <a:lnTo>
                    <a:pt x="173" y="622"/>
                  </a:lnTo>
                  <a:lnTo>
                    <a:pt x="142" y="603"/>
                  </a:lnTo>
                  <a:lnTo>
                    <a:pt x="113" y="577"/>
                  </a:lnTo>
                  <a:lnTo>
                    <a:pt x="86" y="542"/>
                  </a:lnTo>
                  <a:lnTo>
                    <a:pt x="61" y="501"/>
                  </a:lnTo>
                  <a:lnTo>
                    <a:pt x="39" y="455"/>
                  </a:lnTo>
                  <a:lnTo>
                    <a:pt x="22" y="402"/>
                  </a:lnTo>
                  <a:lnTo>
                    <a:pt x="8" y="347"/>
                  </a:lnTo>
                  <a:lnTo>
                    <a:pt x="1" y="294"/>
                  </a:lnTo>
                  <a:lnTo>
                    <a:pt x="0" y="245"/>
                  </a:lnTo>
                  <a:lnTo>
                    <a:pt x="1" y="198"/>
                  </a:lnTo>
                  <a:lnTo>
                    <a:pt x="8" y="154"/>
                  </a:lnTo>
                  <a:lnTo>
                    <a:pt x="19" y="115"/>
                  </a:lnTo>
                  <a:lnTo>
                    <a:pt x="33" y="80"/>
                  </a:lnTo>
                  <a:lnTo>
                    <a:pt x="51" y="49"/>
                  </a:lnTo>
                  <a:lnTo>
                    <a:pt x="73" y="26"/>
                  </a:lnTo>
                  <a:lnTo>
                    <a:pt x="96" y="10"/>
                  </a:lnTo>
                  <a:lnTo>
                    <a:pt x="123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DBB4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4466" y="2168"/>
              <a:ext cx="703" cy="803"/>
            </a:xfrm>
            <a:custGeom>
              <a:avLst/>
              <a:gdLst>
                <a:gd name="T0" fmla="*/ 2016 w 2109"/>
                <a:gd name="T1" fmla="*/ 0 h 2409"/>
                <a:gd name="T2" fmla="*/ 2019 w 2109"/>
                <a:gd name="T3" fmla="*/ 11 h 2409"/>
                <a:gd name="T4" fmla="*/ 2026 w 2109"/>
                <a:gd name="T5" fmla="*/ 46 h 2409"/>
                <a:gd name="T6" fmla="*/ 2038 w 2109"/>
                <a:gd name="T7" fmla="*/ 103 h 2409"/>
                <a:gd name="T8" fmla="*/ 2051 w 2109"/>
                <a:gd name="T9" fmla="*/ 178 h 2409"/>
                <a:gd name="T10" fmla="*/ 2066 w 2109"/>
                <a:gd name="T11" fmla="*/ 268 h 2409"/>
                <a:gd name="T12" fmla="*/ 2080 w 2109"/>
                <a:gd name="T13" fmla="*/ 374 h 2409"/>
                <a:gd name="T14" fmla="*/ 2093 w 2109"/>
                <a:gd name="T15" fmla="*/ 493 h 2409"/>
                <a:gd name="T16" fmla="*/ 2103 w 2109"/>
                <a:gd name="T17" fmla="*/ 621 h 2409"/>
                <a:gd name="T18" fmla="*/ 2109 w 2109"/>
                <a:gd name="T19" fmla="*/ 758 h 2409"/>
                <a:gd name="T20" fmla="*/ 2109 w 2109"/>
                <a:gd name="T21" fmla="*/ 902 h 2409"/>
                <a:gd name="T22" fmla="*/ 2103 w 2109"/>
                <a:gd name="T23" fmla="*/ 1050 h 2409"/>
                <a:gd name="T24" fmla="*/ 2090 w 2109"/>
                <a:gd name="T25" fmla="*/ 1200 h 2409"/>
                <a:gd name="T26" fmla="*/ 2067 w 2109"/>
                <a:gd name="T27" fmla="*/ 1350 h 2409"/>
                <a:gd name="T28" fmla="*/ 2034 w 2109"/>
                <a:gd name="T29" fmla="*/ 1499 h 2409"/>
                <a:gd name="T30" fmla="*/ 1988 w 2109"/>
                <a:gd name="T31" fmla="*/ 1643 h 2409"/>
                <a:gd name="T32" fmla="*/ 1930 w 2109"/>
                <a:gd name="T33" fmla="*/ 1782 h 2409"/>
                <a:gd name="T34" fmla="*/ 1857 w 2109"/>
                <a:gd name="T35" fmla="*/ 1911 h 2409"/>
                <a:gd name="T36" fmla="*/ 1770 w 2109"/>
                <a:gd name="T37" fmla="*/ 2032 h 2409"/>
                <a:gd name="T38" fmla="*/ 1666 w 2109"/>
                <a:gd name="T39" fmla="*/ 2140 h 2409"/>
                <a:gd name="T40" fmla="*/ 1543 w 2109"/>
                <a:gd name="T41" fmla="*/ 2234 h 2409"/>
                <a:gd name="T42" fmla="*/ 1401 w 2109"/>
                <a:gd name="T43" fmla="*/ 2311 h 2409"/>
                <a:gd name="T44" fmla="*/ 1240 w 2109"/>
                <a:gd name="T45" fmla="*/ 2371 h 2409"/>
                <a:gd name="T46" fmla="*/ 1055 w 2109"/>
                <a:gd name="T47" fmla="*/ 2409 h 2409"/>
                <a:gd name="T48" fmla="*/ 871 w 2109"/>
                <a:gd name="T49" fmla="*/ 2371 h 2409"/>
                <a:gd name="T50" fmla="*/ 708 w 2109"/>
                <a:gd name="T51" fmla="*/ 2311 h 2409"/>
                <a:gd name="T52" fmla="*/ 567 w 2109"/>
                <a:gd name="T53" fmla="*/ 2234 h 2409"/>
                <a:gd name="T54" fmla="*/ 444 w 2109"/>
                <a:gd name="T55" fmla="*/ 2140 h 2409"/>
                <a:gd name="T56" fmla="*/ 339 w 2109"/>
                <a:gd name="T57" fmla="*/ 2032 h 2409"/>
                <a:gd name="T58" fmla="*/ 252 w 2109"/>
                <a:gd name="T59" fmla="*/ 1911 h 2409"/>
                <a:gd name="T60" fmla="*/ 179 w 2109"/>
                <a:gd name="T61" fmla="*/ 1782 h 2409"/>
                <a:gd name="T62" fmla="*/ 122 w 2109"/>
                <a:gd name="T63" fmla="*/ 1643 h 2409"/>
                <a:gd name="T64" fmla="*/ 77 w 2109"/>
                <a:gd name="T65" fmla="*/ 1499 h 2409"/>
                <a:gd name="T66" fmla="*/ 44 w 2109"/>
                <a:gd name="T67" fmla="*/ 1350 h 2409"/>
                <a:gd name="T68" fmla="*/ 20 w 2109"/>
                <a:gd name="T69" fmla="*/ 1200 h 2409"/>
                <a:gd name="T70" fmla="*/ 7 w 2109"/>
                <a:gd name="T71" fmla="*/ 1050 h 2409"/>
                <a:gd name="T72" fmla="*/ 0 w 2109"/>
                <a:gd name="T73" fmla="*/ 902 h 2409"/>
                <a:gd name="T74" fmla="*/ 1 w 2109"/>
                <a:gd name="T75" fmla="*/ 758 h 2409"/>
                <a:gd name="T76" fmla="*/ 7 w 2109"/>
                <a:gd name="T77" fmla="*/ 621 h 2409"/>
                <a:gd name="T78" fmla="*/ 17 w 2109"/>
                <a:gd name="T79" fmla="*/ 493 h 2409"/>
                <a:gd name="T80" fmla="*/ 31 w 2109"/>
                <a:gd name="T81" fmla="*/ 374 h 2409"/>
                <a:gd name="T82" fmla="*/ 45 w 2109"/>
                <a:gd name="T83" fmla="*/ 268 h 2409"/>
                <a:gd name="T84" fmla="*/ 60 w 2109"/>
                <a:gd name="T85" fmla="*/ 178 h 2409"/>
                <a:gd name="T86" fmla="*/ 73 w 2109"/>
                <a:gd name="T87" fmla="*/ 103 h 2409"/>
                <a:gd name="T88" fmla="*/ 84 w 2109"/>
                <a:gd name="T89" fmla="*/ 46 h 2409"/>
                <a:gd name="T90" fmla="*/ 92 w 2109"/>
                <a:gd name="T91" fmla="*/ 11 h 2409"/>
                <a:gd name="T92" fmla="*/ 95 w 2109"/>
                <a:gd name="T93" fmla="*/ 0 h 2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09" h="2409">
                  <a:moveTo>
                    <a:pt x="95" y="0"/>
                  </a:moveTo>
                  <a:lnTo>
                    <a:pt x="2016" y="0"/>
                  </a:lnTo>
                  <a:lnTo>
                    <a:pt x="2016" y="3"/>
                  </a:lnTo>
                  <a:lnTo>
                    <a:pt x="2019" y="11"/>
                  </a:lnTo>
                  <a:lnTo>
                    <a:pt x="2022" y="27"/>
                  </a:lnTo>
                  <a:lnTo>
                    <a:pt x="2026" y="46"/>
                  </a:lnTo>
                  <a:lnTo>
                    <a:pt x="2032" y="73"/>
                  </a:lnTo>
                  <a:lnTo>
                    <a:pt x="2038" y="103"/>
                  </a:lnTo>
                  <a:lnTo>
                    <a:pt x="2044" y="138"/>
                  </a:lnTo>
                  <a:lnTo>
                    <a:pt x="2051" y="178"/>
                  </a:lnTo>
                  <a:lnTo>
                    <a:pt x="2058" y="221"/>
                  </a:lnTo>
                  <a:lnTo>
                    <a:pt x="2066" y="268"/>
                  </a:lnTo>
                  <a:lnTo>
                    <a:pt x="2073" y="319"/>
                  </a:lnTo>
                  <a:lnTo>
                    <a:pt x="2080" y="374"/>
                  </a:lnTo>
                  <a:lnTo>
                    <a:pt x="2086" y="431"/>
                  </a:lnTo>
                  <a:lnTo>
                    <a:pt x="2093" y="493"/>
                  </a:lnTo>
                  <a:lnTo>
                    <a:pt x="2098" y="555"/>
                  </a:lnTo>
                  <a:lnTo>
                    <a:pt x="2103" y="621"/>
                  </a:lnTo>
                  <a:lnTo>
                    <a:pt x="2106" y="689"/>
                  </a:lnTo>
                  <a:lnTo>
                    <a:pt x="2109" y="758"/>
                  </a:lnTo>
                  <a:lnTo>
                    <a:pt x="2109" y="829"/>
                  </a:lnTo>
                  <a:lnTo>
                    <a:pt x="2109" y="902"/>
                  </a:lnTo>
                  <a:lnTo>
                    <a:pt x="2108" y="975"/>
                  </a:lnTo>
                  <a:lnTo>
                    <a:pt x="2103" y="1050"/>
                  </a:lnTo>
                  <a:lnTo>
                    <a:pt x="2098" y="1124"/>
                  </a:lnTo>
                  <a:lnTo>
                    <a:pt x="2090" y="1200"/>
                  </a:lnTo>
                  <a:lnTo>
                    <a:pt x="2079" y="1276"/>
                  </a:lnTo>
                  <a:lnTo>
                    <a:pt x="2067" y="1350"/>
                  </a:lnTo>
                  <a:lnTo>
                    <a:pt x="2051" y="1424"/>
                  </a:lnTo>
                  <a:lnTo>
                    <a:pt x="2034" y="1499"/>
                  </a:lnTo>
                  <a:lnTo>
                    <a:pt x="2012" y="1572"/>
                  </a:lnTo>
                  <a:lnTo>
                    <a:pt x="1988" y="1643"/>
                  </a:lnTo>
                  <a:lnTo>
                    <a:pt x="1961" y="1713"/>
                  </a:lnTo>
                  <a:lnTo>
                    <a:pt x="1930" y="1782"/>
                  </a:lnTo>
                  <a:lnTo>
                    <a:pt x="1897" y="1847"/>
                  </a:lnTo>
                  <a:lnTo>
                    <a:pt x="1857" y="1911"/>
                  </a:lnTo>
                  <a:lnTo>
                    <a:pt x="1816" y="1973"/>
                  </a:lnTo>
                  <a:lnTo>
                    <a:pt x="1770" y="2032"/>
                  </a:lnTo>
                  <a:lnTo>
                    <a:pt x="1720" y="2088"/>
                  </a:lnTo>
                  <a:lnTo>
                    <a:pt x="1666" y="2140"/>
                  </a:lnTo>
                  <a:lnTo>
                    <a:pt x="1607" y="2188"/>
                  </a:lnTo>
                  <a:lnTo>
                    <a:pt x="1543" y="2234"/>
                  </a:lnTo>
                  <a:lnTo>
                    <a:pt x="1474" y="2274"/>
                  </a:lnTo>
                  <a:lnTo>
                    <a:pt x="1401" y="2311"/>
                  </a:lnTo>
                  <a:lnTo>
                    <a:pt x="1323" y="2343"/>
                  </a:lnTo>
                  <a:lnTo>
                    <a:pt x="1240" y="2371"/>
                  </a:lnTo>
                  <a:lnTo>
                    <a:pt x="1149" y="2393"/>
                  </a:lnTo>
                  <a:lnTo>
                    <a:pt x="1055" y="2409"/>
                  </a:lnTo>
                  <a:lnTo>
                    <a:pt x="960" y="2393"/>
                  </a:lnTo>
                  <a:lnTo>
                    <a:pt x="871" y="2371"/>
                  </a:lnTo>
                  <a:lnTo>
                    <a:pt x="787" y="2343"/>
                  </a:lnTo>
                  <a:lnTo>
                    <a:pt x="708" y="2311"/>
                  </a:lnTo>
                  <a:lnTo>
                    <a:pt x="635" y="2274"/>
                  </a:lnTo>
                  <a:lnTo>
                    <a:pt x="567" y="2234"/>
                  </a:lnTo>
                  <a:lnTo>
                    <a:pt x="502" y="2188"/>
                  </a:lnTo>
                  <a:lnTo>
                    <a:pt x="444" y="2140"/>
                  </a:lnTo>
                  <a:lnTo>
                    <a:pt x="389" y="2088"/>
                  </a:lnTo>
                  <a:lnTo>
                    <a:pt x="339" y="2032"/>
                  </a:lnTo>
                  <a:lnTo>
                    <a:pt x="294" y="1973"/>
                  </a:lnTo>
                  <a:lnTo>
                    <a:pt x="252" y="1911"/>
                  </a:lnTo>
                  <a:lnTo>
                    <a:pt x="214" y="1847"/>
                  </a:lnTo>
                  <a:lnTo>
                    <a:pt x="179" y="1782"/>
                  </a:lnTo>
                  <a:lnTo>
                    <a:pt x="149" y="1713"/>
                  </a:lnTo>
                  <a:lnTo>
                    <a:pt x="122" y="1643"/>
                  </a:lnTo>
                  <a:lnTo>
                    <a:pt x="98" y="1572"/>
                  </a:lnTo>
                  <a:lnTo>
                    <a:pt x="77" y="1499"/>
                  </a:lnTo>
                  <a:lnTo>
                    <a:pt x="58" y="1424"/>
                  </a:lnTo>
                  <a:lnTo>
                    <a:pt x="44" y="1350"/>
                  </a:lnTo>
                  <a:lnTo>
                    <a:pt x="31" y="1276"/>
                  </a:lnTo>
                  <a:lnTo>
                    <a:pt x="20" y="1200"/>
                  </a:lnTo>
                  <a:lnTo>
                    <a:pt x="13" y="1124"/>
                  </a:lnTo>
                  <a:lnTo>
                    <a:pt x="7" y="1050"/>
                  </a:lnTo>
                  <a:lnTo>
                    <a:pt x="3" y="975"/>
                  </a:lnTo>
                  <a:lnTo>
                    <a:pt x="0" y="902"/>
                  </a:lnTo>
                  <a:lnTo>
                    <a:pt x="0" y="829"/>
                  </a:lnTo>
                  <a:lnTo>
                    <a:pt x="1" y="758"/>
                  </a:lnTo>
                  <a:lnTo>
                    <a:pt x="4" y="689"/>
                  </a:lnTo>
                  <a:lnTo>
                    <a:pt x="7" y="621"/>
                  </a:lnTo>
                  <a:lnTo>
                    <a:pt x="12" y="555"/>
                  </a:lnTo>
                  <a:lnTo>
                    <a:pt x="17" y="493"/>
                  </a:lnTo>
                  <a:lnTo>
                    <a:pt x="23" y="431"/>
                  </a:lnTo>
                  <a:lnTo>
                    <a:pt x="31" y="374"/>
                  </a:lnTo>
                  <a:lnTo>
                    <a:pt x="38" y="319"/>
                  </a:lnTo>
                  <a:lnTo>
                    <a:pt x="45" y="268"/>
                  </a:lnTo>
                  <a:lnTo>
                    <a:pt x="52" y="221"/>
                  </a:lnTo>
                  <a:lnTo>
                    <a:pt x="60" y="178"/>
                  </a:lnTo>
                  <a:lnTo>
                    <a:pt x="65" y="138"/>
                  </a:lnTo>
                  <a:lnTo>
                    <a:pt x="73" y="103"/>
                  </a:lnTo>
                  <a:lnTo>
                    <a:pt x="79" y="73"/>
                  </a:lnTo>
                  <a:lnTo>
                    <a:pt x="84" y="46"/>
                  </a:lnTo>
                  <a:lnTo>
                    <a:pt x="89" y="27"/>
                  </a:lnTo>
                  <a:lnTo>
                    <a:pt x="92" y="11"/>
                  </a:lnTo>
                  <a:lnTo>
                    <a:pt x="93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2C3A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4818" y="2168"/>
              <a:ext cx="351" cy="803"/>
            </a:xfrm>
            <a:custGeom>
              <a:avLst/>
              <a:gdLst>
                <a:gd name="T0" fmla="*/ 961 w 1054"/>
                <a:gd name="T1" fmla="*/ 0 h 2409"/>
                <a:gd name="T2" fmla="*/ 964 w 1054"/>
                <a:gd name="T3" fmla="*/ 11 h 2409"/>
                <a:gd name="T4" fmla="*/ 971 w 1054"/>
                <a:gd name="T5" fmla="*/ 46 h 2409"/>
                <a:gd name="T6" fmla="*/ 983 w 1054"/>
                <a:gd name="T7" fmla="*/ 103 h 2409"/>
                <a:gd name="T8" fmla="*/ 996 w 1054"/>
                <a:gd name="T9" fmla="*/ 178 h 2409"/>
                <a:gd name="T10" fmla="*/ 1011 w 1054"/>
                <a:gd name="T11" fmla="*/ 268 h 2409"/>
                <a:gd name="T12" fmla="*/ 1025 w 1054"/>
                <a:gd name="T13" fmla="*/ 374 h 2409"/>
                <a:gd name="T14" fmla="*/ 1038 w 1054"/>
                <a:gd name="T15" fmla="*/ 493 h 2409"/>
                <a:gd name="T16" fmla="*/ 1048 w 1054"/>
                <a:gd name="T17" fmla="*/ 621 h 2409"/>
                <a:gd name="T18" fmla="*/ 1054 w 1054"/>
                <a:gd name="T19" fmla="*/ 758 h 2409"/>
                <a:gd name="T20" fmla="*/ 1054 w 1054"/>
                <a:gd name="T21" fmla="*/ 902 h 2409"/>
                <a:gd name="T22" fmla="*/ 1048 w 1054"/>
                <a:gd name="T23" fmla="*/ 1050 h 2409"/>
                <a:gd name="T24" fmla="*/ 1035 w 1054"/>
                <a:gd name="T25" fmla="*/ 1200 h 2409"/>
                <a:gd name="T26" fmla="*/ 1012 w 1054"/>
                <a:gd name="T27" fmla="*/ 1350 h 2409"/>
                <a:gd name="T28" fmla="*/ 979 w 1054"/>
                <a:gd name="T29" fmla="*/ 1499 h 2409"/>
                <a:gd name="T30" fmla="*/ 933 w 1054"/>
                <a:gd name="T31" fmla="*/ 1643 h 2409"/>
                <a:gd name="T32" fmla="*/ 875 w 1054"/>
                <a:gd name="T33" fmla="*/ 1782 h 2409"/>
                <a:gd name="T34" fmla="*/ 802 w 1054"/>
                <a:gd name="T35" fmla="*/ 1911 h 2409"/>
                <a:gd name="T36" fmla="*/ 715 w 1054"/>
                <a:gd name="T37" fmla="*/ 2032 h 2409"/>
                <a:gd name="T38" fmla="*/ 611 w 1054"/>
                <a:gd name="T39" fmla="*/ 2140 h 2409"/>
                <a:gd name="T40" fmla="*/ 488 w 1054"/>
                <a:gd name="T41" fmla="*/ 2234 h 2409"/>
                <a:gd name="T42" fmla="*/ 346 w 1054"/>
                <a:gd name="T43" fmla="*/ 2311 h 2409"/>
                <a:gd name="T44" fmla="*/ 185 w 1054"/>
                <a:gd name="T45" fmla="*/ 2371 h 2409"/>
                <a:gd name="T46" fmla="*/ 0 w 1054"/>
                <a:gd name="T47" fmla="*/ 2409 h 2409"/>
                <a:gd name="T48" fmla="*/ 13 w 1054"/>
                <a:gd name="T49" fmla="*/ 2406 h 2409"/>
                <a:gd name="T50" fmla="*/ 49 w 1054"/>
                <a:gd name="T51" fmla="*/ 2391 h 2409"/>
                <a:gd name="T52" fmla="*/ 106 w 1054"/>
                <a:gd name="T53" fmla="*/ 2363 h 2409"/>
                <a:gd name="T54" fmla="*/ 179 w 1054"/>
                <a:gd name="T55" fmla="*/ 2317 h 2409"/>
                <a:gd name="T56" fmla="*/ 268 w 1054"/>
                <a:gd name="T57" fmla="*/ 2245 h 2409"/>
                <a:gd name="T58" fmla="*/ 367 w 1054"/>
                <a:gd name="T59" fmla="*/ 2146 h 2409"/>
                <a:gd name="T60" fmla="*/ 473 w 1054"/>
                <a:gd name="T61" fmla="*/ 2015 h 2409"/>
                <a:gd name="T62" fmla="*/ 591 w 1054"/>
                <a:gd name="T63" fmla="*/ 1837 h 2409"/>
                <a:gd name="T64" fmla="*/ 684 w 1054"/>
                <a:gd name="T65" fmla="*/ 1639 h 2409"/>
                <a:gd name="T66" fmla="*/ 745 w 1054"/>
                <a:gd name="T67" fmla="*/ 1436 h 2409"/>
                <a:gd name="T68" fmla="*/ 780 w 1054"/>
                <a:gd name="T69" fmla="*/ 1225 h 2409"/>
                <a:gd name="T70" fmla="*/ 792 w 1054"/>
                <a:gd name="T71" fmla="*/ 997 h 2409"/>
                <a:gd name="T72" fmla="*/ 786 w 1054"/>
                <a:gd name="T73" fmla="*/ 748 h 2409"/>
                <a:gd name="T74" fmla="*/ 770 w 1054"/>
                <a:gd name="T75" fmla="*/ 474 h 2409"/>
                <a:gd name="T76" fmla="*/ 748 w 1054"/>
                <a:gd name="T77" fmla="*/ 167 h 2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4" h="2409">
                  <a:moveTo>
                    <a:pt x="735" y="0"/>
                  </a:moveTo>
                  <a:lnTo>
                    <a:pt x="961" y="0"/>
                  </a:lnTo>
                  <a:lnTo>
                    <a:pt x="961" y="3"/>
                  </a:lnTo>
                  <a:lnTo>
                    <a:pt x="964" y="11"/>
                  </a:lnTo>
                  <a:lnTo>
                    <a:pt x="967" y="27"/>
                  </a:lnTo>
                  <a:lnTo>
                    <a:pt x="971" y="46"/>
                  </a:lnTo>
                  <a:lnTo>
                    <a:pt x="977" y="73"/>
                  </a:lnTo>
                  <a:lnTo>
                    <a:pt x="983" y="103"/>
                  </a:lnTo>
                  <a:lnTo>
                    <a:pt x="989" y="138"/>
                  </a:lnTo>
                  <a:lnTo>
                    <a:pt x="996" y="178"/>
                  </a:lnTo>
                  <a:lnTo>
                    <a:pt x="1003" y="221"/>
                  </a:lnTo>
                  <a:lnTo>
                    <a:pt x="1011" y="268"/>
                  </a:lnTo>
                  <a:lnTo>
                    <a:pt x="1018" y="319"/>
                  </a:lnTo>
                  <a:lnTo>
                    <a:pt x="1025" y="374"/>
                  </a:lnTo>
                  <a:lnTo>
                    <a:pt x="1031" y="431"/>
                  </a:lnTo>
                  <a:lnTo>
                    <a:pt x="1038" y="493"/>
                  </a:lnTo>
                  <a:lnTo>
                    <a:pt x="1043" y="555"/>
                  </a:lnTo>
                  <a:lnTo>
                    <a:pt x="1048" y="621"/>
                  </a:lnTo>
                  <a:lnTo>
                    <a:pt x="1051" y="689"/>
                  </a:lnTo>
                  <a:lnTo>
                    <a:pt x="1054" y="758"/>
                  </a:lnTo>
                  <a:lnTo>
                    <a:pt x="1054" y="829"/>
                  </a:lnTo>
                  <a:lnTo>
                    <a:pt x="1054" y="902"/>
                  </a:lnTo>
                  <a:lnTo>
                    <a:pt x="1053" y="975"/>
                  </a:lnTo>
                  <a:lnTo>
                    <a:pt x="1048" y="1050"/>
                  </a:lnTo>
                  <a:lnTo>
                    <a:pt x="1043" y="1124"/>
                  </a:lnTo>
                  <a:lnTo>
                    <a:pt x="1035" y="1200"/>
                  </a:lnTo>
                  <a:lnTo>
                    <a:pt x="1024" y="1276"/>
                  </a:lnTo>
                  <a:lnTo>
                    <a:pt x="1012" y="1350"/>
                  </a:lnTo>
                  <a:lnTo>
                    <a:pt x="996" y="1424"/>
                  </a:lnTo>
                  <a:lnTo>
                    <a:pt x="979" y="1499"/>
                  </a:lnTo>
                  <a:lnTo>
                    <a:pt x="957" y="1572"/>
                  </a:lnTo>
                  <a:lnTo>
                    <a:pt x="933" y="1643"/>
                  </a:lnTo>
                  <a:lnTo>
                    <a:pt x="906" y="1713"/>
                  </a:lnTo>
                  <a:lnTo>
                    <a:pt x="875" y="1782"/>
                  </a:lnTo>
                  <a:lnTo>
                    <a:pt x="842" y="1847"/>
                  </a:lnTo>
                  <a:lnTo>
                    <a:pt x="802" y="1911"/>
                  </a:lnTo>
                  <a:lnTo>
                    <a:pt x="761" y="1973"/>
                  </a:lnTo>
                  <a:lnTo>
                    <a:pt x="715" y="2032"/>
                  </a:lnTo>
                  <a:lnTo>
                    <a:pt x="665" y="2088"/>
                  </a:lnTo>
                  <a:lnTo>
                    <a:pt x="611" y="2140"/>
                  </a:lnTo>
                  <a:lnTo>
                    <a:pt x="552" y="2188"/>
                  </a:lnTo>
                  <a:lnTo>
                    <a:pt x="488" y="2234"/>
                  </a:lnTo>
                  <a:lnTo>
                    <a:pt x="419" y="2274"/>
                  </a:lnTo>
                  <a:lnTo>
                    <a:pt x="346" y="2311"/>
                  </a:lnTo>
                  <a:lnTo>
                    <a:pt x="268" y="2343"/>
                  </a:lnTo>
                  <a:lnTo>
                    <a:pt x="185" y="2371"/>
                  </a:lnTo>
                  <a:lnTo>
                    <a:pt x="94" y="2393"/>
                  </a:lnTo>
                  <a:lnTo>
                    <a:pt x="0" y="2409"/>
                  </a:lnTo>
                  <a:lnTo>
                    <a:pt x="3" y="2407"/>
                  </a:lnTo>
                  <a:lnTo>
                    <a:pt x="13" y="2406"/>
                  </a:lnTo>
                  <a:lnTo>
                    <a:pt x="27" y="2400"/>
                  </a:lnTo>
                  <a:lnTo>
                    <a:pt x="49" y="2391"/>
                  </a:lnTo>
                  <a:lnTo>
                    <a:pt x="75" y="2379"/>
                  </a:lnTo>
                  <a:lnTo>
                    <a:pt x="106" y="2363"/>
                  </a:lnTo>
                  <a:lnTo>
                    <a:pt x="141" y="2343"/>
                  </a:lnTo>
                  <a:lnTo>
                    <a:pt x="179" y="2317"/>
                  </a:lnTo>
                  <a:lnTo>
                    <a:pt x="222" y="2285"/>
                  </a:lnTo>
                  <a:lnTo>
                    <a:pt x="268" y="2245"/>
                  </a:lnTo>
                  <a:lnTo>
                    <a:pt x="316" y="2200"/>
                  </a:lnTo>
                  <a:lnTo>
                    <a:pt x="367" y="2146"/>
                  </a:lnTo>
                  <a:lnTo>
                    <a:pt x="419" y="2085"/>
                  </a:lnTo>
                  <a:lnTo>
                    <a:pt x="473" y="2015"/>
                  </a:lnTo>
                  <a:lnTo>
                    <a:pt x="530" y="1936"/>
                  </a:lnTo>
                  <a:lnTo>
                    <a:pt x="591" y="1837"/>
                  </a:lnTo>
                  <a:lnTo>
                    <a:pt x="642" y="1738"/>
                  </a:lnTo>
                  <a:lnTo>
                    <a:pt x="684" y="1639"/>
                  </a:lnTo>
                  <a:lnTo>
                    <a:pt x="719" y="1538"/>
                  </a:lnTo>
                  <a:lnTo>
                    <a:pt x="745" y="1436"/>
                  </a:lnTo>
                  <a:lnTo>
                    <a:pt x="766" y="1331"/>
                  </a:lnTo>
                  <a:lnTo>
                    <a:pt x="780" y="1225"/>
                  </a:lnTo>
                  <a:lnTo>
                    <a:pt x="788" y="1112"/>
                  </a:lnTo>
                  <a:lnTo>
                    <a:pt x="792" y="997"/>
                  </a:lnTo>
                  <a:lnTo>
                    <a:pt x="791" y="876"/>
                  </a:lnTo>
                  <a:lnTo>
                    <a:pt x="786" y="748"/>
                  </a:lnTo>
                  <a:lnTo>
                    <a:pt x="779" y="615"/>
                  </a:lnTo>
                  <a:lnTo>
                    <a:pt x="770" y="474"/>
                  </a:lnTo>
                  <a:lnTo>
                    <a:pt x="759" y="325"/>
                  </a:lnTo>
                  <a:lnTo>
                    <a:pt x="748" y="167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rgbClr val="DDB89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4437" y="1953"/>
              <a:ext cx="762" cy="561"/>
            </a:xfrm>
            <a:custGeom>
              <a:avLst/>
              <a:gdLst>
                <a:gd name="T0" fmla="*/ 1244 w 2284"/>
                <a:gd name="T1" fmla="*/ 3 h 1681"/>
                <a:gd name="T2" fmla="*/ 1436 w 2284"/>
                <a:gd name="T3" fmla="*/ 29 h 1681"/>
                <a:gd name="T4" fmla="*/ 1614 w 2284"/>
                <a:gd name="T5" fmla="*/ 80 h 1681"/>
                <a:gd name="T6" fmla="*/ 1774 w 2284"/>
                <a:gd name="T7" fmla="*/ 150 h 1681"/>
                <a:gd name="T8" fmla="*/ 1914 w 2284"/>
                <a:gd name="T9" fmla="*/ 236 h 1681"/>
                <a:gd name="T10" fmla="*/ 2035 w 2284"/>
                <a:gd name="T11" fmla="*/ 335 h 1681"/>
                <a:gd name="T12" fmla="*/ 2136 w 2284"/>
                <a:gd name="T13" fmla="*/ 443 h 1681"/>
                <a:gd name="T14" fmla="*/ 2213 w 2284"/>
                <a:gd name="T15" fmla="*/ 557 h 1681"/>
                <a:gd name="T16" fmla="*/ 2267 w 2284"/>
                <a:gd name="T17" fmla="*/ 672 h 1681"/>
                <a:gd name="T18" fmla="*/ 2169 w 2284"/>
                <a:gd name="T19" fmla="*/ 1681 h 1681"/>
                <a:gd name="T20" fmla="*/ 2169 w 2284"/>
                <a:gd name="T21" fmla="*/ 1663 h 1681"/>
                <a:gd name="T22" fmla="*/ 2170 w 2284"/>
                <a:gd name="T23" fmla="*/ 1618 h 1681"/>
                <a:gd name="T24" fmla="*/ 2170 w 2284"/>
                <a:gd name="T25" fmla="*/ 1556 h 1681"/>
                <a:gd name="T26" fmla="*/ 2169 w 2284"/>
                <a:gd name="T27" fmla="*/ 1484 h 1681"/>
                <a:gd name="T28" fmla="*/ 2165 w 2284"/>
                <a:gd name="T29" fmla="*/ 1417 h 1681"/>
                <a:gd name="T30" fmla="*/ 2154 w 2284"/>
                <a:gd name="T31" fmla="*/ 1341 h 1681"/>
                <a:gd name="T32" fmla="*/ 2138 w 2284"/>
                <a:gd name="T33" fmla="*/ 1267 h 1681"/>
                <a:gd name="T34" fmla="*/ 2111 w 2284"/>
                <a:gd name="T35" fmla="*/ 1197 h 1681"/>
                <a:gd name="T36" fmla="*/ 2070 w 2284"/>
                <a:gd name="T37" fmla="*/ 1133 h 1681"/>
                <a:gd name="T38" fmla="*/ 2013 w 2284"/>
                <a:gd name="T39" fmla="*/ 1079 h 1681"/>
                <a:gd name="T40" fmla="*/ 1935 w 2284"/>
                <a:gd name="T41" fmla="*/ 1036 h 1681"/>
                <a:gd name="T42" fmla="*/ 1833 w 2284"/>
                <a:gd name="T43" fmla="*/ 1007 h 1681"/>
                <a:gd name="T44" fmla="*/ 1691 w 2284"/>
                <a:gd name="T45" fmla="*/ 990 h 1681"/>
                <a:gd name="T46" fmla="*/ 1559 w 2284"/>
                <a:gd name="T47" fmla="*/ 990 h 1681"/>
                <a:gd name="T48" fmla="*/ 1433 w 2284"/>
                <a:gd name="T49" fmla="*/ 999 h 1681"/>
                <a:gd name="T50" fmla="*/ 1310 w 2284"/>
                <a:gd name="T51" fmla="*/ 1006 h 1681"/>
                <a:gd name="T52" fmla="*/ 1181 w 2284"/>
                <a:gd name="T53" fmla="*/ 1003 h 1681"/>
                <a:gd name="T54" fmla="*/ 1047 w 2284"/>
                <a:gd name="T55" fmla="*/ 982 h 1681"/>
                <a:gd name="T56" fmla="*/ 921 w 2284"/>
                <a:gd name="T57" fmla="*/ 940 h 1681"/>
                <a:gd name="T58" fmla="*/ 803 w 2284"/>
                <a:gd name="T59" fmla="*/ 886 h 1681"/>
                <a:gd name="T60" fmla="*/ 692 w 2284"/>
                <a:gd name="T61" fmla="*/ 834 h 1681"/>
                <a:gd name="T62" fmla="*/ 587 w 2284"/>
                <a:gd name="T63" fmla="*/ 794 h 1681"/>
                <a:gd name="T64" fmla="*/ 484 w 2284"/>
                <a:gd name="T65" fmla="*/ 777 h 1681"/>
                <a:gd name="T66" fmla="*/ 390 w 2284"/>
                <a:gd name="T67" fmla="*/ 787 h 1681"/>
                <a:gd name="T68" fmla="*/ 315 w 2284"/>
                <a:gd name="T69" fmla="*/ 819 h 1681"/>
                <a:gd name="T70" fmla="*/ 256 w 2284"/>
                <a:gd name="T71" fmla="*/ 867 h 1681"/>
                <a:gd name="T72" fmla="*/ 211 w 2284"/>
                <a:gd name="T73" fmla="*/ 927 h 1681"/>
                <a:gd name="T74" fmla="*/ 179 w 2284"/>
                <a:gd name="T75" fmla="*/ 997 h 1681"/>
                <a:gd name="T76" fmla="*/ 156 w 2284"/>
                <a:gd name="T77" fmla="*/ 1070 h 1681"/>
                <a:gd name="T78" fmla="*/ 141 w 2284"/>
                <a:gd name="T79" fmla="*/ 1144 h 1681"/>
                <a:gd name="T80" fmla="*/ 133 w 2284"/>
                <a:gd name="T81" fmla="*/ 1214 h 1681"/>
                <a:gd name="T82" fmla="*/ 125 w 2284"/>
                <a:gd name="T83" fmla="*/ 1293 h 1681"/>
                <a:gd name="T84" fmla="*/ 121 w 2284"/>
                <a:gd name="T85" fmla="*/ 1391 h 1681"/>
                <a:gd name="T86" fmla="*/ 118 w 2284"/>
                <a:gd name="T87" fmla="*/ 1487 h 1681"/>
                <a:gd name="T88" fmla="*/ 117 w 2284"/>
                <a:gd name="T89" fmla="*/ 1572 h 1681"/>
                <a:gd name="T90" fmla="*/ 115 w 2284"/>
                <a:gd name="T91" fmla="*/ 1639 h 1681"/>
                <a:gd name="T92" fmla="*/ 115 w 2284"/>
                <a:gd name="T93" fmla="*/ 1677 h 1681"/>
                <a:gd name="T94" fmla="*/ 0 w 2284"/>
                <a:gd name="T95" fmla="*/ 729 h 1681"/>
                <a:gd name="T96" fmla="*/ 25 w 2284"/>
                <a:gd name="T97" fmla="*/ 659 h 1681"/>
                <a:gd name="T98" fmla="*/ 61 w 2284"/>
                <a:gd name="T99" fmla="*/ 602 h 1681"/>
                <a:gd name="T100" fmla="*/ 100 w 2284"/>
                <a:gd name="T101" fmla="*/ 558 h 1681"/>
                <a:gd name="T102" fmla="*/ 135 w 2284"/>
                <a:gd name="T103" fmla="*/ 529 h 1681"/>
                <a:gd name="T104" fmla="*/ 157 w 2284"/>
                <a:gd name="T105" fmla="*/ 513 h 1681"/>
                <a:gd name="T106" fmla="*/ 160 w 2284"/>
                <a:gd name="T107" fmla="*/ 507 h 1681"/>
                <a:gd name="T108" fmla="*/ 170 w 2284"/>
                <a:gd name="T109" fmla="*/ 478 h 1681"/>
                <a:gd name="T110" fmla="*/ 195 w 2284"/>
                <a:gd name="T111" fmla="*/ 427 h 1681"/>
                <a:gd name="T112" fmla="*/ 236 w 2284"/>
                <a:gd name="T113" fmla="*/ 363 h 1681"/>
                <a:gd name="T114" fmla="*/ 299 w 2284"/>
                <a:gd name="T115" fmla="*/ 293 h 1681"/>
                <a:gd name="T116" fmla="*/ 408 w 2284"/>
                <a:gd name="T117" fmla="*/ 208 h 1681"/>
                <a:gd name="T118" fmla="*/ 562 w 2284"/>
                <a:gd name="T119" fmla="*/ 122 h 1681"/>
                <a:gd name="T120" fmla="*/ 737 w 2284"/>
                <a:gd name="T121" fmla="*/ 57 h 1681"/>
                <a:gd name="T122" fmla="*/ 931 w 2284"/>
                <a:gd name="T123" fmla="*/ 14 h 1681"/>
                <a:gd name="T124" fmla="*/ 1142 w 2284"/>
                <a:gd name="T125" fmla="*/ 0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4" h="1681">
                  <a:moveTo>
                    <a:pt x="1142" y="0"/>
                  </a:moveTo>
                  <a:lnTo>
                    <a:pt x="1244" y="3"/>
                  </a:lnTo>
                  <a:lnTo>
                    <a:pt x="1343" y="13"/>
                  </a:lnTo>
                  <a:lnTo>
                    <a:pt x="1436" y="29"/>
                  </a:lnTo>
                  <a:lnTo>
                    <a:pt x="1528" y="52"/>
                  </a:lnTo>
                  <a:lnTo>
                    <a:pt x="1614" y="80"/>
                  </a:lnTo>
                  <a:lnTo>
                    <a:pt x="1696" y="112"/>
                  </a:lnTo>
                  <a:lnTo>
                    <a:pt x="1774" y="150"/>
                  </a:lnTo>
                  <a:lnTo>
                    <a:pt x="1847" y="191"/>
                  </a:lnTo>
                  <a:lnTo>
                    <a:pt x="1914" y="236"/>
                  </a:lnTo>
                  <a:lnTo>
                    <a:pt x="1978" y="284"/>
                  </a:lnTo>
                  <a:lnTo>
                    <a:pt x="2035" y="335"/>
                  </a:lnTo>
                  <a:lnTo>
                    <a:pt x="2087" y="388"/>
                  </a:lnTo>
                  <a:lnTo>
                    <a:pt x="2136" y="443"/>
                  </a:lnTo>
                  <a:lnTo>
                    <a:pt x="2176" y="500"/>
                  </a:lnTo>
                  <a:lnTo>
                    <a:pt x="2213" y="557"/>
                  </a:lnTo>
                  <a:lnTo>
                    <a:pt x="2242" y="614"/>
                  </a:lnTo>
                  <a:lnTo>
                    <a:pt x="2267" y="672"/>
                  </a:lnTo>
                  <a:lnTo>
                    <a:pt x="2284" y="729"/>
                  </a:lnTo>
                  <a:lnTo>
                    <a:pt x="2169" y="1681"/>
                  </a:lnTo>
                  <a:lnTo>
                    <a:pt x="2169" y="1677"/>
                  </a:lnTo>
                  <a:lnTo>
                    <a:pt x="2169" y="1663"/>
                  </a:lnTo>
                  <a:lnTo>
                    <a:pt x="2169" y="1644"/>
                  </a:lnTo>
                  <a:lnTo>
                    <a:pt x="2170" y="1618"/>
                  </a:lnTo>
                  <a:lnTo>
                    <a:pt x="2170" y="1588"/>
                  </a:lnTo>
                  <a:lnTo>
                    <a:pt x="2170" y="1556"/>
                  </a:lnTo>
                  <a:lnTo>
                    <a:pt x="2170" y="1521"/>
                  </a:lnTo>
                  <a:lnTo>
                    <a:pt x="2169" y="1484"/>
                  </a:lnTo>
                  <a:lnTo>
                    <a:pt x="2168" y="1449"/>
                  </a:lnTo>
                  <a:lnTo>
                    <a:pt x="2165" y="1417"/>
                  </a:lnTo>
                  <a:lnTo>
                    <a:pt x="2160" y="1379"/>
                  </a:lnTo>
                  <a:lnTo>
                    <a:pt x="2154" y="1341"/>
                  </a:lnTo>
                  <a:lnTo>
                    <a:pt x="2147" y="1303"/>
                  </a:lnTo>
                  <a:lnTo>
                    <a:pt x="2138" y="1267"/>
                  </a:lnTo>
                  <a:lnTo>
                    <a:pt x="2125" y="1230"/>
                  </a:lnTo>
                  <a:lnTo>
                    <a:pt x="2111" y="1197"/>
                  </a:lnTo>
                  <a:lnTo>
                    <a:pt x="2092" y="1163"/>
                  </a:lnTo>
                  <a:lnTo>
                    <a:pt x="2070" y="1133"/>
                  </a:lnTo>
                  <a:lnTo>
                    <a:pt x="2044" y="1105"/>
                  </a:lnTo>
                  <a:lnTo>
                    <a:pt x="2013" y="1079"/>
                  </a:lnTo>
                  <a:lnTo>
                    <a:pt x="1977" y="1055"/>
                  </a:lnTo>
                  <a:lnTo>
                    <a:pt x="1935" y="1036"/>
                  </a:lnTo>
                  <a:lnTo>
                    <a:pt x="1886" y="1019"/>
                  </a:lnTo>
                  <a:lnTo>
                    <a:pt x="1833" y="1007"/>
                  </a:lnTo>
                  <a:lnTo>
                    <a:pt x="1760" y="996"/>
                  </a:lnTo>
                  <a:lnTo>
                    <a:pt x="1691" y="990"/>
                  </a:lnTo>
                  <a:lnTo>
                    <a:pt x="1624" y="988"/>
                  </a:lnTo>
                  <a:lnTo>
                    <a:pt x="1559" y="990"/>
                  </a:lnTo>
                  <a:lnTo>
                    <a:pt x="1496" y="994"/>
                  </a:lnTo>
                  <a:lnTo>
                    <a:pt x="1433" y="999"/>
                  </a:lnTo>
                  <a:lnTo>
                    <a:pt x="1371" y="1003"/>
                  </a:lnTo>
                  <a:lnTo>
                    <a:pt x="1310" y="1006"/>
                  </a:lnTo>
                  <a:lnTo>
                    <a:pt x="1245" y="1006"/>
                  </a:lnTo>
                  <a:lnTo>
                    <a:pt x="1181" y="1003"/>
                  </a:lnTo>
                  <a:lnTo>
                    <a:pt x="1116" y="996"/>
                  </a:lnTo>
                  <a:lnTo>
                    <a:pt x="1047" y="982"/>
                  </a:lnTo>
                  <a:lnTo>
                    <a:pt x="983" y="964"/>
                  </a:lnTo>
                  <a:lnTo>
                    <a:pt x="921" y="940"/>
                  </a:lnTo>
                  <a:lnTo>
                    <a:pt x="861" y="914"/>
                  </a:lnTo>
                  <a:lnTo>
                    <a:pt x="803" y="886"/>
                  </a:lnTo>
                  <a:lnTo>
                    <a:pt x="747" y="860"/>
                  </a:lnTo>
                  <a:lnTo>
                    <a:pt x="692" y="834"/>
                  </a:lnTo>
                  <a:lnTo>
                    <a:pt x="639" y="812"/>
                  </a:lnTo>
                  <a:lnTo>
                    <a:pt x="587" y="794"/>
                  </a:lnTo>
                  <a:lnTo>
                    <a:pt x="535" y="783"/>
                  </a:lnTo>
                  <a:lnTo>
                    <a:pt x="484" y="777"/>
                  </a:lnTo>
                  <a:lnTo>
                    <a:pt x="434" y="780"/>
                  </a:lnTo>
                  <a:lnTo>
                    <a:pt x="390" y="787"/>
                  </a:lnTo>
                  <a:lnTo>
                    <a:pt x="350" y="802"/>
                  </a:lnTo>
                  <a:lnTo>
                    <a:pt x="315" y="819"/>
                  </a:lnTo>
                  <a:lnTo>
                    <a:pt x="284" y="841"/>
                  </a:lnTo>
                  <a:lnTo>
                    <a:pt x="256" y="867"/>
                  </a:lnTo>
                  <a:lnTo>
                    <a:pt x="232" y="896"/>
                  </a:lnTo>
                  <a:lnTo>
                    <a:pt x="211" y="927"/>
                  </a:lnTo>
                  <a:lnTo>
                    <a:pt x="194" y="961"/>
                  </a:lnTo>
                  <a:lnTo>
                    <a:pt x="179" y="997"/>
                  </a:lnTo>
                  <a:lnTo>
                    <a:pt x="166" y="1034"/>
                  </a:lnTo>
                  <a:lnTo>
                    <a:pt x="156" y="1070"/>
                  </a:lnTo>
                  <a:lnTo>
                    <a:pt x="147" y="1108"/>
                  </a:lnTo>
                  <a:lnTo>
                    <a:pt x="141" y="1144"/>
                  </a:lnTo>
                  <a:lnTo>
                    <a:pt x="135" y="1181"/>
                  </a:lnTo>
                  <a:lnTo>
                    <a:pt x="133" y="1214"/>
                  </a:lnTo>
                  <a:lnTo>
                    <a:pt x="130" y="1248"/>
                  </a:lnTo>
                  <a:lnTo>
                    <a:pt x="125" y="1293"/>
                  </a:lnTo>
                  <a:lnTo>
                    <a:pt x="122" y="1341"/>
                  </a:lnTo>
                  <a:lnTo>
                    <a:pt x="121" y="1391"/>
                  </a:lnTo>
                  <a:lnTo>
                    <a:pt x="119" y="1439"/>
                  </a:lnTo>
                  <a:lnTo>
                    <a:pt x="118" y="1487"/>
                  </a:lnTo>
                  <a:lnTo>
                    <a:pt x="117" y="1531"/>
                  </a:lnTo>
                  <a:lnTo>
                    <a:pt x="117" y="1572"/>
                  </a:lnTo>
                  <a:lnTo>
                    <a:pt x="115" y="1608"/>
                  </a:lnTo>
                  <a:lnTo>
                    <a:pt x="115" y="1639"/>
                  </a:lnTo>
                  <a:lnTo>
                    <a:pt x="115" y="1662"/>
                  </a:lnTo>
                  <a:lnTo>
                    <a:pt x="115" y="1677"/>
                  </a:lnTo>
                  <a:lnTo>
                    <a:pt x="115" y="1681"/>
                  </a:lnTo>
                  <a:lnTo>
                    <a:pt x="0" y="729"/>
                  </a:lnTo>
                  <a:lnTo>
                    <a:pt x="10" y="692"/>
                  </a:lnTo>
                  <a:lnTo>
                    <a:pt x="25" y="659"/>
                  </a:lnTo>
                  <a:lnTo>
                    <a:pt x="42" y="630"/>
                  </a:lnTo>
                  <a:lnTo>
                    <a:pt x="61" y="602"/>
                  </a:lnTo>
                  <a:lnTo>
                    <a:pt x="82" y="579"/>
                  </a:lnTo>
                  <a:lnTo>
                    <a:pt x="100" y="558"/>
                  </a:lnTo>
                  <a:lnTo>
                    <a:pt x="119" y="542"/>
                  </a:lnTo>
                  <a:lnTo>
                    <a:pt x="135" y="529"/>
                  </a:lnTo>
                  <a:lnTo>
                    <a:pt x="149" y="519"/>
                  </a:lnTo>
                  <a:lnTo>
                    <a:pt x="157" y="513"/>
                  </a:lnTo>
                  <a:lnTo>
                    <a:pt x="160" y="511"/>
                  </a:lnTo>
                  <a:lnTo>
                    <a:pt x="160" y="507"/>
                  </a:lnTo>
                  <a:lnTo>
                    <a:pt x="165" y="495"/>
                  </a:lnTo>
                  <a:lnTo>
                    <a:pt x="170" y="478"/>
                  </a:lnTo>
                  <a:lnTo>
                    <a:pt x="181" y="455"/>
                  </a:lnTo>
                  <a:lnTo>
                    <a:pt x="195" y="427"/>
                  </a:lnTo>
                  <a:lnTo>
                    <a:pt x="214" y="396"/>
                  </a:lnTo>
                  <a:lnTo>
                    <a:pt x="236" y="363"/>
                  </a:lnTo>
                  <a:lnTo>
                    <a:pt x="265" y="328"/>
                  </a:lnTo>
                  <a:lnTo>
                    <a:pt x="299" y="293"/>
                  </a:lnTo>
                  <a:lnTo>
                    <a:pt x="339" y="258"/>
                  </a:lnTo>
                  <a:lnTo>
                    <a:pt x="408" y="208"/>
                  </a:lnTo>
                  <a:lnTo>
                    <a:pt x="482" y="163"/>
                  </a:lnTo>
                  <a:lnTo>
                    <a:pt x="562" y="122"/>
                  </a:lnTo>
                  <a:lnTo>
                    <a:pt x="647" y="86"/>
                  </a:lnTo>
                  <a:lnTo>
                    <a:pt x="737" y="57"/>
                  </a:lnTo>
                  <a:lnTo>
                    <a:pt x="832" y="32"/>
                  </a:lnTo>
                  <a:lnTo>
                    <a:pt x="931" y="14"/>
                  </a:lnTo>
                  <a:lnTo>
                    <a:pt x="1034" y="3"/>
                  </a:lnTo>
                  <a:lnTo>
                    <a:pt x="1142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auto">
            <a:xfrm>
              <a:off x="4421" y="1931"/>
              <a:ext cx="793" cy="583"/>
            </a:xfrm>
            <a:custGeom>
              <a:avLst/>
              <a:gdLst>
                <a:gd name="T0" fmla="*/ 1391 w 2379"/>
                <a:gd name="T1" fmla="*/ 13 h 1747"/>
                <a:gd name="T2" fmla="*/ 1662 w 2379"/>
                <a:gd name="T3" fmla="*/ 80 h 1747"/>
                <a:gd name="T4" fmla="*/ 1895 w 2379"/>
                <a:gd name="T5" fmla="*/ 191 h 1747"/>
                <a:gd name="T6" fmla="*/ 2083 w 2379"/>
                <a:gd name="T7" fmla="*/ 335 h 1747"/>
                <a:gd name="T8" fmla="*/ 2224 w 2379"/>
                <a:gd name="T9" fmla="*/ 500 h 1747"/>
                <a:gd name="T10" fmla="*/ 2315 w 2379"/>
                <a:gd name="T11" fmla="*/ 672 h 1747"/>
                <a:gd name="T12" fmla="*/ 2335 w 2379"/>
                <a:gd name="T13" fmla="*/ 747 h 1747"/>
                <a:gd name="T14" fmla="*/ 2350 w 2379"/>
                <a:gd name="T15" fmla="*/ 827 h 1747"/>
                <a:gd name="T16" fmla="*/ 2367 w 2379"/>
                <a:gd name="T17" fmla="*/ 958 h 1747"/>
                <a:gd name="T18" fmla="*/ 2379 w 2379"/>
                <a:gd name="T19" fmla="*/ 1123 h 1747"/>
                <a:gd name="T20" fmla="*/ 2374 w 2379"/>
                <a:gd name="T21" fmla="*/ 1305 h 1747"/>
                <a:gd name="T22" fmla="*/ 2345 w 2379"/>
                <a:gd name="T23" fmla="*/ 1487 h 1747"/>
                <a:gd name="T24" fmla="*/ 2283 w 2379"/>
                <a:gd name="T25" fmla="*/ 1654 h 1747"/>
                <a:gd name="T26" fmla="*/ 2217 w 2379"/>
                <a:gd name="T27" fmla="*/ 1747 h 1747"/>
                <a:gd name="T28" fmla="*/ 2217 w 2379"/>
                <a:gd name="T29" fmla="*/ 1705 h 1747"/>
                <a:gd name="T30" fmla="*/ 2218 w 2379"/>
                <a:gd name="T31" fmla="*/ 1603 h 1747"/>
                <a:gd name="T32" fmla="*/ 2217 w 2379"/>
                <a:gd name="T33" fmla="*/ 1484 h 1747"/>
                <a:gd name="T34" fmla="*/ 2208 w 2379"/>
                <a:gd name="T35" fmla="*/ 1379 h 1747"/>
                <a:gd name="T36" fmla="*/ 2186 w 2379"/>
                <a:gd name="T37" fmla="*/ 1267 h 1747"/>
                <a:gd name="T38" fmla="*/ 2140 w 2379"/>
                <a:gd name="T39" fmla="*/ 1165 h 1747"/>
                <a:gd name="T40" fmla="*/ 2061 w 2379"/>
                <a:gd name="T41" fmla="*/ 1079 h 1747"/>
                <a:gd name="T42" fmla="*/ 1934 w 2379"/>
                <a:gd name="T43" fmla="*/ 1019 h 1747"/>
                <a:gd name="T44" fmla="*/ 1739 w 2379"/>
                <a:gd name="T45" fmla="*/ 990 h 1747"/>
                <a:gd name="T46" fmla="*/ 1544 w 2379"/>
                <a:gd name="T47" fmla="*/ 995 h 1747"/>
                <a:gd name="T48" fmla="*/ 1358 w 2379"/>
                <a:gd name="T49" fmla="*/ 1006 h 1747"/>
                <a:gd name="T50" fmla="*/ 1164 w 2379"/>
                <a:gd name="T51" fmla="*/ 996 h 1747"/>
                <a:gd name="T52" fmla="*/ 969 w 2379"/>
                <a:gd name="T53" fmla="*/ 941 h 1747"/>
                <a:gd name="T54" fmla="*/ 795 w 2379"/>
                <a:gd name="T55" fmla="*/ 860 h 1747"/>
                <a:gd name="T56" fmla="*/ 635 w 2379"/>
                <a:gd name="T57" fmla="*/ 795 h 1747"/>
                <a:gd name="T58" fmla="*/ 482 w 2379"/>
                <a:gd name="T59" fmla="*/ 780 h 1747"/>
                <a:gd name="T60" fmla="*/ 363 w 2379"/>
                <a:gd name="T61" fmla="*/ 820 h 1747"/>
                <a:gd name="T62" fmla="*/ 280 w 2379"/>
                <a:gd name="T63" fmla="*/ 897 h 1747"/>
                <a:gd name="T64" fmla="*/ 227 w 2379"/>
                <a:gd name="T65" fmla="*/ 997 h 1747"/>
                <a:gd name="T66" fmla="*/ 195 w 2379"/>
                <a:gd name="T67" fmla="*/ 1108 h 1747"/>
                <a:gd name="T68" fmla="*/ 181 w 2379"/>
                <a:gd name="T69" fmla="*/ 1216 h 1747"/>
                <a:gd name="T70" fmla="*/ 172 w 2379"/>
                <a:gd name="T71" fmla="*/ 1339 h 1747"/>
                <a:gd name="T72" fmla="*/ 166 w 2379"/>
                <a:gd name="T73" fmla="*/ 1490 h 1747"/>
                <a:gd name="T74" fmla="*/ 163 w 2379"/>
                <a:gd name="T75" fmla="*/ 1630 h 1747"/>
                <a:gd name="T76" fmla="*/ 163 w 2379"/>
                <a:gd name="T77" fmla="*/ 1727 h 1747"/>
                <a:gd name="T78" fmla="*/ 128 w 2379"/>
                <a:gd name="T79" fmla="*/ 1703 h 1747"/>
                <a:gd name="T80" fmla="*/ 51 w 2379"/>
                <a:gd name="T81" fmla="*/ 1547 h 1747"/>
                <a:gd name="T82" fmla="*/ 12 w 2379"/>
                <a:gd name="T83" fmla="*/ 1368 h 1747"/>
                <a:gd name="T84" fmla="*/ 0 w 2379"/>
                <a:gd name="T85" fmla="*/ 1183 h 1747"/>
                <a:gd name="T86" fmla="*/ 7 w 2379"/>
                <a:gd name="T87" fmla="*/ 1011 h 1747"/>
                <a:gd name="T88" fmla="*/ 23 w 2379"/>
                <a:gd name="T89" fmla="*/ 866 h 1747"/>
                <a:gd name="T90" fmla="*/ 41 w 2379"/>
                <a:gd name="T91" fmla="*/ 767 h 1747"/>
                <a:gd name="T92" fmla="*/ 48 w 2379"/>
                <a:gd name="T93" fmla="*/ 729 h 1747"/>
                <a:gd name="T94" fmla="*/ 90 w 2379"/>
                <a:gd name="T95" fmla="*/ 630 h 1747"/>
                <a:gd name="T96" fmla="*/ 148 w 2379"/>
                <a:gd name="T97" fmla="*/ 559 h 1747"/>
                <a:gd name="T98" fmla="*/ 197 w 2379"/>
                <a:gd name="T99" fmla="*/ 519 h 1747"/>
                <a:gd name="T100" fmla="*/ 208 w 2379"/>
                <a:gd name="T101" fmla="*/ 507 h 1747"/>
                <a:gd name="T102" fmla="*/ 229 w 2379"/>
                <a:gd name="T103" fmla="*/ 455 h 1747"/>
                <a:gd name="T104" fmla="*/ 284 w 2379"/>
                <a:gd name="T105" fmla="*/ 363 h 1747"/>
                <a:gd name="T106" fmla="*/ 387 w 2379"/>
                <a:gd name="T107" fmla="*/ 258 h 1747"/>
                <a:gd name="T108" fmla="*/ 610 w 2379"/>
                <a:gd name="T109" fmla="*/ 123 h 1747"/>
                <a:gd name="T110" fmla="*/ 880 w 2379"/>
                <a:gd name="T111" fmla="*/ 32 h 1747"/>
                <a:gd name="T112" fmla="*/ 1190 w 2379"/>
                <a:gd name="T113" fmla="*/ 0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79" h="1747">
                  <a:moveTo>
                    <a:pt x="1190" y="0"/>
                  </a:moveTo>
                  <a:lnTo>
                    <a:pt x="1292" y="3"/>
                  </a:lnTo>
                  <a:lnTo>
                    <a:pt x="1391" y="13"/>
                  </a:lnTo>
                  <a:lnTo>
                    <a:pt x="1484" y="31"/>
                  </a:lnTo>
                  <a:lnTo>
                    <a:pt x="1576" y="53"/>
                  </a:lnTo>
                  <a:lnTo>
                    <a:pt x="1662" y="80"/>
                  </a:lnTo>
                  <a:lnTo>
                    <a:pt x="1744" y="112"/>
                  </a:lnTo>
                  <a:lnTo>
                    <a:pt x="1822" y="150"/>
                  </a:lnTo>
                  <a:lnTo>
                    <a:pt x="1895" y="191"/>
                  </a:lnTo>
                  <a:lnTo>
                    <a:pt x="1962" y="236"/>
                  </a:lnTo>
                  <a:lnTo>
                    <a:pt x="2026" y="284"/>
                  </a:lnTo>
                  <a:lnTo>
                    <a:pt x="2083" y="335"/>
                  </a:lnTo>
                  <a:lnTo>
                    <a:pt x="2135" y="389"/>
                  </a:lnTo>
                  <a:lnTo>
                    <a:pt x="2184" y="443"/>
                  </a:lnTo>
                  <a:lnTo>
                    <a:pt x="2224" y="500"/>
                  </a:lnTo>
                  <a:lnTo>
                    <a:pt x="2261" y="557"/>
                  </a:lnTo>
                  <a:lnTo>
                    <a:pt x="2290" y="614"/>
                  </a:lnTo>
                  <a:lnTo>
                    <a:pt x="2315" y="672"/>
                  </a:lnTo>
                  <a:lnTo>
                    <a:pt x="2332" y="729"/>
                  </a:lnTo>
                  <a:lnTo>
                    <a:pt x="2332" y="734"/>
                  </a:lnTo>
                  <a:lnTo>
                    <a:pt x="2335" y="747"/>
                  </a:lnTo>
                  <a:lnTo>
                    <a:pt x="2339" y="766"/>
                  </a:lnTo>
                  <a:lnTo>
                    <a:pt x="2344" y="793"/>
                  </a:lnTo>
                  <a:lnTo>
                    <a:pt x="2350" y="827"/>
                  </a:lnTo>
                  <a:lnTo>
                    <a:pt x="2355" y="865"/>
                  </a:lnTo>
                  <a:lnTo>
                    <a:pt x="2361" y="910"/>
                  </a:lnTo>
                  <a:lnTo>
                    <a:pt x="2367" y="958"/>
                  </a:lnTo>
                  <a:lnTo>
                    <a:pt x="2371" y="1011"/>
                  </a:lnTo>
                  <a:lnTo>
                    <a:pt x="2376" y="1066"/>
                  </a:lnTo>
                  <a:lnTo>
                    <a:pt x="2379" y="1123"/>
                  </a:lnTo>
                  <a:lnTo>
                    <a:pt x="2379" y="1183"/>
                  </a:lnTo>
                  <a:lnTo>
                    <a:pt x="2377" y="1244"/>
                  </a:lnTo>
                  <a:lnTo>
                    <a:pt x="2374" y="1305"/>
                  </a:lnTo>
                  <a:lnTo>
                    <a:pt x="2367" y="1368"/>
                  </a:lnTo>
                  <a:lnTo>
                    <a:pt x="2358" y="1428"/>
                  </a:lnTo>
                  <a:lnTo>
                    <a:pt x="2345" y="1487"/>
                  </a:lnTo>
                  <a:lnTo>
                    <a:pt x="2328" y="1546"/>
                  </a:lnTo>
                  <a:lnTo>
                    <a:pt x="2307" y="1601"/>
                  </a:lnTo>
                  <a:lnTo>
                    <a:pt x="2283" y="1654"/>
                  </a:lnTo>
                  <a:lnTo>
                    <a:pt x="2252" y="1702"/>
                  </a:lnTo>
                  <a:lnTo>
                    <a:pt x="2217" y="1747"/>
                  </a:lnTo>
                  <a:lnTo>
                    <a:pt x="2217" y="1747"/>
                  </a:lnTo>
                  <a:lnTo>
                    <a:pt x="2217" y="1743"/>
                  </a:lnTo>
                  <a:lnTo>
                    <a:pt x="2217" y="1727"/>
                  </a:lnTo>
                  <a:lnTo>
                    <a:pt x="2217" y="1705"/>
                  </a:lnTo>
                  <a:lnTo>
                    <a:pt x="2218" y="1674"/>
                  </a:lnTo>
                  <a:lnTo>
                    <a:pt x="2218" y="1640"/>
                  </a:lnTo>
                  <a:lnTo>
                    <a:pt x="2218" y="1603"/>
                  </a:lnTo>
                  <a:lnTo>
                    <a:pt x="2218" y="1563"/>
                  </a:lnTo>
                  <a:lnTo>
                    <a:pt x="2217" y="1522"/>
                  </a:lnTo>
                  <a:lnTo>
                    <a:pt x="2217" y="1484"/>
                  </a:lnTo>
                  <a:lnTo>
                    <a:pt x="2216" y="1448"/>
                  </a:lnTo>
                  <a:lnTo>
                    <a:pt x="2213" y="1417"/>
                  </a:lnTo>
                  <a:lnTo>
                    <a:pt x="2208" y="1379"/>
                  </a:lnTo>
                  <a:lnTo>
                    <a:pt x="2202" y="1342"/>
                  </a:lnTo>
                  <a:lnTo>
                    <a:pt x="2195" y="1304"/>
                  </a:lnTo>
                  <a:lnTo>
                    <a:pt x="2186" y="1267"/>
                  </a:lnTo>
                  <a:lnTo>
                    <a:pt x="2173" y="1232"/>
                  </a:lnTo>
                  <a:lnTo>
                    <a:pt x="2159" y="1197"/>
                  </a:lnTo>
                  <a:lnTo>
                    <a:pt x="2140" y="1165"/>
                  </a:lnTo>
                  <a:lnTo>
                    <a:pt x="2118" y="1135"/>
                  </a:lnTo>
                  <a:lnTo>
                    <a:pt x="2092" y="1105"/>
                  </a:lnTo>
                  <a:lnTo>
                    <a:pt x="2061" y="1079"/>
                  </a:lnTo>
                  <a:lnTo>
                    <a:pt x="2025" y="1056"/>
                  </a:lnTo>
                  <a:lnTo>
                    <a:pt x="1983" y="1037"/>
                  </a:lnTo>
                  <a:lnTo>
                    <a:pt x="1934" y="1019"/>
                  </a:lnTo>
                  <a:lnTo>
                    <a:pt x="1881" y="1008"/>
                  </a:lnTo>
                  <a:lnTo>
                    <a:pt x="1808" y="996"/>
                  </a:lnTo>
                  <a:lnTo>
                    <a:pt x="1739" y="990"/>
                  </a:lnTo>
                  <a:lnTo>
                    <a:pt x="1672" y="989"/>
                  </a:lnTo>
                  <a:lnTo>
                    <a:pt x="1607" y="992"/>
                  </a:lnTo>
                  <a:lnTo>
                    <a:pt x="1544" y="995"/>
                  </a:lnTo>
                  <a:lnTo>
                    <a:pt x="1481" y="999"/>
                  </a:lnTo>
                  <a:lnTo>
                    <a:pt x="1419" y="1003"/>
                  </a:lnTo>
                  <a:lnTo>
                    <a:pt x="1358" y="1006"/>
                  </a:lnTo>
                  <a:lnTo>
                    <a:pt x="1293" y="1008"/>
                  </a:lnTo>
                  <a:lnTo>
                    <a:pt x="1229" y="1005"/>
                  </a:lnTo>
                  <a:lnTo>
                    <a:pt x="1164" y="996"/>
                  </a:lnTo>
                  <a:lnTo>
                    <a:pt x="1095" y="983"/>
                  </a:lnTo>
                  <a:lnTo>
                    <a:pt x="1031" y="964"/>
                  </a:lnTo>
                  <a:lnTo>
                    <a:pt x="969" y="941"/>
                  </a:lnTo>
                  <a:lnTo>
                    <a:pt x="909" y="914"/>
                  </a:lnTo>
                  <a:lnTo>
                    <a:pt x="851" y="887"/>
                  </a:lnTo>
                  <a:lnTo>
                    <a:pt x="795" y="860"/>
                  </a:lnTo>
                  <a:lnTo>
                    <a:pt x="740" y="836"/>
                  </a:lnTo>
                  <a:lnTo>
                    <a:pt x="687" y="812"/>
                  </a:lnTo>
                  <a:lnTo>
                    <a:pt x="635" y="795"/>
                  </a:lnTo>
                  <a:lnTo>
                    <a:pt x="583" y="783"/>
                  </a:lnTo>
                  <a:lnTo>
                    <a:pt x="532" y="779"/>
                  </a:lnTo>
                  <a:lnTo>
                    <a:pt x="482" y="780"/>
                  </a:lnTo>
                  <a:lnTo>
                    <a:pt x="438" y="789"/>
                  </a:lnTo>
                  <a:lnTo>
                    <a:pt x="398" y="802"/>
                  </a:lnTo>
                  <a:lnTo>
                    <a:pt x="363" y="820"/>
                  </a:lnTo>
                  <a:lnTo>
                    <a:pt x="332" y="841"/>
                  </a:lnTo>
                  <a:lnTo>
                    <a:pt x="304" y="868"/>
                  </a:lnTo>
                  <a:lnTo>
                    <a:pt x="280" y="897"/>
                  </a:lnTo>
                  <a:lnTo>
                    <a:pt x="259" y="927"/>
                  </a:lnTo>
                  <a:lnTo>
                    <a:pt x="242" y="962"/>
                  </a:lnTo>
                  <a:lnTo>
                    <a:pt x="227" y="997"/>
                  </a:lnTo>
                  <a:lnTo>
                    <a:pt x="214" y="1034"/>
                  </a:lnTo>
                  <a:lnTo>
                    <a:pt x="204" y="1070"/>
                  </a:lnTo>
                  <a:lnTo>
                    <a:pt x="195" y="1108"/>
                  </a:lnTo>
                  <a:lnTo>
                    <a:pt x="189" y="1145"/>
                  </a:lnTo>
                  <a:lnTo>
                    <a:pt x="183" y="1181"/>
                  </a:lnTo>
                  <a:lnTo>
                    <a:pt x="181" y="1216"/>
                  </a:lnTo>
                  <a:lnTo>
                    <a:pt x="178" y="1248"/>
                  </a:lnTo>
                  <a:lnTo>
                    <a:pt x="175" y="1292"/>
                  </a:lnTo>
                  <a:lnTo>
                    <a:pt x="172" y="1339"/>
                  </a:lnTo>
                  <a:lnTo>
                    <a:pt x="169" y="1388"/>
                  </a:lnTo>
                  <a:lnTo>
                    <a:pt x="167" y="1439"/>
                  </a:lnTo>
                  <a:lnTo>
                    <a:pt x="166" y="1490"/>
                  </a:lnTo>
                  <a:lnTo>
                    <a:pt x="165" y="1540"/>
                  </a:lnTo>
                  <a:lnTo>
                    <a:pt x="165" y="1588"/>
                  </a:lnTo>
                  <a:lnTo>
                    <a:pt x="163" y="1630"/>
                  </a:lnTo>
                  <a:lnTo>
                    <a:pt x="163" y="1670"/>
                  </a:lnTo>
                  <a:lnTo>
                    <a:pt x="163" y="1702"/>
                  </a:lnTo>
                  <a:lnTo>
                    <a:pt x="163" y="1727"/>
                  </a:lnTo>
                  <a:lnTo>
                    <a:pt x="163" y="1741"/>
                  </a:lnTo>
                  <a:lnTo>
                    <a:pt x="163" y="1747"/>
                  </a:lnTo>
                  <a:lnTo>
                    <a:pt x="128" y="1703"/>
                  </a:lnTo>
                  <a:lnTo>
                    <a:pt x="97" y="1654"/>
                  </a:lnTo>
                  <a:lnTo>
                    <a:pt x="71" y="1603"/>
                  </a:lnTo>
                  <a:lnTo>
                    <a:pt x="51" y="1547"/>
                  </a:lnTo>
                  <a:lnTo>
                    <a:pt x="35" y="1489"/>
                  </a:lnTo>
                  <a:lnTo>
                    <a:pt x="22" y="1429"/>
                  </a:lnTo>
                  <a:lnTo>
                    <a:pt x="12" y="1368"/>
                  </a:lnTo>
                  <a:lnTo>
                    <a:pt x="6" y="1307"/>
                  </a:lnTo>
                  <a:lnTo>
                    <a:pt x="1" y="1244"/>
                  </a:lnTo>
                  <a:lnTo>
                    <a:pt x="0" y="1183"/>
                  </a:lnTo>
                  <a:lnTo>
                    <a:pt x="1" y="1123"/>
                  </a:lnTo>
                  <a:lnTo>
                    <a:pt x="3" y="1066"/>
                  </a:lnTo>
                  <a:lnTo>
                    <a:pt x="7" y="1011"/>
                  </a:lnTo>
                  <a:lnTo>
                    <a:pt x="12" y="958"/>
                  </a:lnTo>
                  <a:lnTo>
                    <a:pt x="17" y="910"/>
                  </a:lnTo>
                  <a:lnTo>
                    <a:pt x="23" y="866"/>
                  </a:lnTo>
                  <a:lnTo>
                    <a:pt x="29" y="827"/>
                  </a:lnTo>
                  <a:lnTo>
                    <a:pt x="35" y="793"/>
                  </a:lnTo>
                  <a:lnTo>
                    <a:pt x="41" y="767"/>
                  </a:lnTo>
                  <a:lnTo>
                    <a:pt x="44" y="747"/>
                  </a:lnTo>
                  <a:lnTo>
                    <a:pt x="47" y="734"/>
                  </a:lnTo>
                  <a:lnTo>
                    <a:pt x="48" y="729"/>
                  </a:lnTo>
                  <a:lnTo>
                    <a:pt x="58" y="693"/>
                  </a:lnTo>
                  <a:lnTo>
                    <a:pt x="73" y="661"/>
                  </a:lnTo>
                  <a:lnTo>
                    <a:pt x="90" y="630"/>
                  </a:lnTo>
                  <a:lnTo>
                    <a:pt x="109" y="602"/>
                  </a:lnTo>
                  <a:lnTo>
                    <a:pt x="130" y="579"/>
                  </a:lnTo>
                  <a:lnTo>
                    <a:pt x="148" y="559"/>
                  </a:lnTo>
                  <a:lnTo>
                    <a:pt x="167" y="542"/>
                  </a:lnTo>
                  <a:lnTo>
                    <a:pt x="183" y="529"/>
                  </a:lnTo>
                  <a:lnTo>
                    <a:pt x="197" y="519"/>
                  </a:lnTo>
                  <a:lnTo>
                    <a:pt x="205" y="513"/>
                  </a:lnTo>
                  <a:lnTo>
                    <a:pt x="208" y="512"/>
                  </a:lnTo>
                  <a:lnTo>
                    <a:pt x="208" y="507"/>
                  </a:lnTo>
                  <a:lnTo>
                    <a:pt x="213" y="496"/>
                  </a:lnTo>
                  <a:lnTo>
                    <a:pt x="218" y="478"/>
                  </a:lnTo>
                  <a:lnTo>
                    <a:pt x="229" y="455"/>
                  </a:lnTo>
                  <a:lnTo>
                    <a:pt x="243" y="427"/>
                  </a:lnTo>
                  <a:lnTo>
                    <a:pt x="262" y="397"/>
                  </a:lnTo>
                  <a:lnTo>
                    <a:pt x="284" y="363"/>
                  </a:lnTo>
                  <a:lnTo>
                    <a:pt x="313" y="328"/>
                  </a:lnTo>
                  <a:lnTo>
                    <a:pt x="347" y="293"/>
                  </a:lnTo>
                  <a:lnTo>
                    <a:pt x="387" y="258"/>
                  </a:lnTo>
                  <a:lnTo>
                    <a:pt x="456" y="209"/>
                  </a:lnTo>
                  <a:lnTo>
                    <a:pt x="530" y="163"/>
                  </a:lnTo>
                  <a:lnTo>
                    <a:pt x="610" y="123"/>
                  </a:lnTo>
                  <a:lnTo>
                    <a:pt x="695" y="88"/>
                  </a:lnTo>
                  <a:lnTo>
                    <a:pt x="785" y="57"/>
                  </a:lnTo>
                  <a:lnTo>
                    <a:pt x="880" y="32"/>
                  </a:lnTo>
                  <a:lnTo>
                    <a:pt x="979" y="15"/>
                  </a:lnTo>
                  <a:lnTo>
                    <a:pt x="1082" y="3"/>
                  </a:lnTo>
                  <a:lnTo>
                    <a:pt x="1190" y="0"/>
                  </a:lnTo>
                  <a:close/>
                </a:path>
              </a:pathLst>
            </a:custGeom>
            <a:solidFill>
              <a:srgbClr val="3B3B3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946948" y="3495606"/>
            <a:ext cx="166931" cy="183835"/>
            <a:chOff x="7363907" y="4021435"/>
            <a:chExt cx="125413" cy="138113"/>
          </a:xfrm>
        </p:grpSpPr>
        <p:sp>
          <p:nvSpPr>
            <p:cNvPr id="25" name="Freeform 57"/>
            <p:cNvSpPr>
              <a:spLocks/>
            </p:cNvSpPr>
            <p:nvPr/>
          </p:nvSpPr>
          <p:spPr bwMode="auto">
            <a:xfrm>
              <a:off x="7363907" y="4021435"/>
              <a:ext cx="125413" cy="138113"/>
            </a:xfrm>
            <a:custGeom>
              <a:avLst/>
              <a:gdLst>
                <a:gd name="T0" fmla="*/ 118 w 237"/>
                <a:gd name="T1" fmla="*/ 0 h 259"/>
                <a:gd name="T2" fmla="*/ 145 w 237"/>
                <a:gd name="T3" fmla="*/ 4 h 259"/>
                <a:gd name="T4" fmla="*/ 170 w 237"/>
                <a:gd name="T5" fmla="*/ 13 h 259"/>
                <a:gd name="T6" fmla="*/ 192 w 237"/>
                <a:gd name="T7" fmla="*/ 28 h 259"/>
                <a:gd name="T8" fmla="*/ 210 w 237"/>
                <a:gd name="T9" fmla="*/ 49 h 259"/>
                <a:gd name="T10" fmla="*/ 224 w 237"/>
                <a:gd name="T11" fmla="*/ 73 h 259"/>
                <a:gd name="T12" fmla="*/ 233 w 237"/>
                <a:gd name="T13" fmla="*/ 99 h 259"/>
                <a:gd name="T14" fmla="*/ 237 w 237"/>
                <a:gd name="T15" fmla="*/ 130 h 259"/>
                <a:gd name="T16" fmla="*/ 233 w 237"/>
                <a:gd name="T17" fmla="*/ 160 h 259"/>
                <a:gd name="T18" fmla="*/ 224 w 237"/>
                <a:gd name="T19" fmla="*/ 186 h 259"/>
                <a:gd name="T20" fmla="*/ 210 w 237"/>
                <a:gd name="T21" fmla="*/ 210 h 259"/>
                <a:gd name="T22" fmla="*/ 192 w 237"/>
                <a:gd name="T23" fmla="*/ 231 h 259"/>
                <a:gd name="T24" fmla="*/ 170 w 237"/>
                <a:gd name="T25" fmla="*/ 246 h 259"/>
                <a:gd name="T26" fmla="*/ 145 w 237"/>
                <a:gd name="T27" fmla="*/ 256 h 259"/>
                <a:gd name="T28" fmla="*/ 118 w 237"/>
                <a:gd name="T29" fmla="*/ 259 h 259"/>
                <a:gd name="T30" fmla="*/ 91 w 237"/>
                <a:gd name="T31" fmla="*/ 256 h 259"/>
                <a:gd name="T32" fmla="*/ 66 w 237"/>
                <a:gd name="T33" fmla="*/ 246 h 259"/>
                <a:gd name="T34" fmla="*/ 44 w 237"/>
                <a:gd name="T35" fmla="*/ 231 h 259"/>
                <a:gd name="T36" fmla="*/ 25 w 237"/>
                <a:gd name="T37" fmla="*/ 210 h 259"/>
                <a:gd name="T38" fmla="*/ 11 w 237"/>
                <a:gd name="T39" fmla="*/ 186 h 259"/>
                <a:gd name="T40" fmla="*/ 3 w 237"/>
                <a:gd name="T41" fmla="*/ 160 h 259"/>
                <a:gd name="T42" fmla="*/ 0 w 237"/>
                <a:gd name="T43" fmla="*/ 130 h 259"/>
                <a:gd name="T44" fmla="*/ 3 w 237"/>
                <a:gd name="T45" fmla="*/ 99 h 259"/>
                <a:gd name="T46" fmla="*/ 11 w 237"/>
                <a:gd name="T47" fmla="*/ 73 h 259"/>
                <a:gd name="T48" fmla="*/ 25 w 237"/>
                <a:gd name="T49" fmla="*/ 49 h 259"/>
                <a:gd name="T50" fmla="*/ 44 w 237"/>
                <a:gd name="T51" fmla="*/ 28 h 259"/>
                <a:gd name="T52" fmla="*/ 66 w 237"/>
                <a:gd name="T53" fmla="*/ 13 h 259"/>
                <a:gd name="T54" fmla="*/ 91 w 237"/>
                <a:gd name="T55" fmla="*/ 4 h 259"/>
                <a:gd name="T56" fmla="*/ 118 w 237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259">
                  <a:moveTo>
                    <a:pt x="118" y="0"/>
                  </a:moveTo>
                  <a:lnTo>
                    <a:pt x="145" y="4"/>
                  </a:lnTo>
                  <a:lnTo>
                    <a:pt x="170" y="13"/>
                  </a:lnTo>
                  <a:lnTo>
                    <a:pt x="192" y="28"/>
                  </a:lnTo>
                  <a:lnTo>
                    <a:pt x="210" y="49"/>
                  </a:lnTo>
                  <a:lnTo>
                    <a:pt x="224" y="73"/>
                  </a:lnTo>
                  <a:lnTo>
                    <a:pt x="233" y="99"/>
                  </a:lnTo>
                  <a:lnTo>
                    <a:pt x="237" y="130"/>
                  </a:lnTo>
                  <a:lnTo>
                    <a:pt x="233" y="160"/>
                  </a:lnTo>
                  <a:lnTo>
                    <a:pt x="224" y="186"/>
                  </a:lnTo>
                  <a:lnTo>
                    <a:pt x="210" y="210"/>
                  </a:lnTo>
                  <a:lnTo>
                    <a:pt x="192" y="231"/>
                  </a:lnTo>
                  <a:lnTo>
                    <a:pt x="170" y="246"/>
                  </a:lnTo>
                  <a:lnTo>
                    <a:pt x="145" y="256"/>
                  </a:lnTo>
                  <a:lnTo>
                    <a:pt x="118" y="259"/>
                  </a:lnTo>
                  <a:lnTo>
                    <a:pt x="91" y="256"/>
                  </a:lnTo>
                  <a:lnTo>
                    <a:pt x="66" y="246"/>
                  </a:lnTo>
                  <a:lnTo>
                    <a:pt x="44" y="231"/>
                  </a:lnTo>
                  <a:lnTo>
                    <a:pt x="25" y="210"/>
                  </a:lnTo>
                  <a:lnTo>
                    <a:pt x="11" y="186"/>
                  </a:lnTo>
                  <a:lnTo>
                    <a:pt x="3" y="160"/>
                  </a:lnTo>
                  <a:lnTo>
                    <a:pt x="0" y="130"/>
                  </a:lnTo>
                  <a:lnTo>
                    <a:pt x="3" y="99"/>
                  </a:lnTo>
                  <a:lnTo>
                    <a:pt x="11" y="73"/>
                  </a:lnTo>
                  <a:lnTo>
                    <a:pt x="25" y="49"/>
                  </a:lnTo>
                  <a:lnTo>
                    <a:pt x="44" y="28"/>
                  </a:lnTo>
                  <a:lnTo>
                    <a:pt x="66" y="13"/>
                  </a:lnTo>
                  <a:lnTo>
                    <a:pt x="91" y="4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6" name="Freeform 58"/>
            <p:cNvSpPr>
              <a:spLocks/>
            </p:cNvSpPr>
            <p:nvPr/>
          </p:nvSpPr>
          <p:spPr bwMode="auto">
            <a:xfrm>
              <a:off x="7381369" y="4042072"/>
              <a:ext cx="36513" cy="36513"/>
            </a:xfrm>
            <a:custGeom>
              <a:avLst/>
              <a:gdLst>
                <a:gd name="T0" fmla="*/ 36 w 71"/>
                <a:gd name="T1" fmla="*/ 0 h 71"/>
                <a:gd name="T2" fmla="*/ 50 w 71"/>
                <a:gd name="T3" fmla="*/ 2 h 71"/>
                <a:gd name="T4" fmla="*/ 60 w 71"/>
                <a:gd name="T5" fmla="*/ 10 h 71"/>
                <a:gd name="T6" fmla="*/ 68 w 71"/>
                <a:gd name="T7" fmla="*/ 21 h 71"/>
                <a:gd name="T8" fmla="*/ 71 w 71"/>
                <a:gd name="T9" fmla="*/ 35 h 71"/>
                <a:gd name="T10" fmla="*/ 68 w 71"/>
                <a:gd name="T11" fmla="*/ 49 h 71"/>
                <a:gd name="T12" fmla="*/ 60 w 71"/>
                <a:gd name="T13" fmla="*/ 60 h 71"/>
                <a:gd name="T14" fmla="*/ 50 w 71"/>
                <a:gd name="T15" fmla="*/ 68 h 71"/>
                <a:gd name="T16" fmla="*/ 36 w 71"/>
                <a:gd name="T17" fmla="*/ 71 h 71"/>
                <a:gd name="T18" fmla="*/ 22 w 71"/>
                <a:gd name="T19" fmla="*/ 68 h 71"/>
                <a:gd name="T20" fmla="*/ 10 w 71"/>
                <a:gd name="T21" fmla="*/ 60 h 71"/>
                <a:gd name="T22" fmla="*/ 2 w 71"/>
                <a:gd name="T23" fmla="*/ 49 h 71"/>
                <a:gd name="T24" fmla="*/ 0 w 71"/>
                <a:gd name="T25" fmla="*/ 35 h 71"/>
                <a:gd name="T26" fmla="*/ 2 w 71"/>
                <a:gd name="T27" fmla="*/ 21 h 71"/>
                <a:gd name="T28" fmla="*/ 10 w 71"/>
                <a:gd name="T29" fmla="*/ 10 h 71"/>
                <a:gd name="T30" fmla="*/ 22 w 71"/>
                <a:gd name="T31" fmla="*/ 2 h 71"/>
                <a:gd name="T32" fmla="*/ 36 w 71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50" y="2"/>
                  </a:lnTo>
                  <a:lnTo>
                    <a:pt x="60" y="10"/>
                  </a:lnTo>
                  <a:lnTo>
                    <a:pt x="68" y="21"/>
                  </a:lnTo>
                  <a:lnTo>
                    <a:pt x="71" y="35"/>
                  </a:lnTo>
                  <a:lnTo>
                    <a:pt x="68" y="49"/>
                  </a:lnTo>
                  <a:lnTo>
                    <a:pt x="60" y="60"/>
                  </a:lnTo>
                  <a:lnTo>
                    <a:pt x="50" y="68"/>
                  </a:lnTo>
                  <a:lnTo>
                    <a:pt x="36" y="71"/>
                  </a:lnTo>
                  <a:lnTo>
                    <a:pt x="22" y="68"/>
                  </a:lnTo>
                  <a:lnTo>
                    <a:pt x="10" y="60"/>
                  </a:lnTo>
                  <a:lnTo>
                    <a:pt x="2" y="49"/>
                  </a:lnTo>
                  <a:lnTo>
                    <a:pt x="0" y="35"/>
                  </a:lnTo>
                  <a:lnTo>
                    <a:pt x="2" y="21"/>
                  </a:lnTo>
                  <a:lnTo>
                    <a:pt x="10" y="10"/>
                  </a:lnTo>
                  <a:lnTo>
                    <a:pt x="22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7" name="Freeform 59"/>
          <p:cNvSpPr>
            <a:spLocks/>
          </p:cNvSpPr>
          <p:nvPr/>
        </p:nvSpPr>
        <p:spPr bwMode="auto">
          <a:xfrm>
            <a:off x="889895" y="3296980"/>
            <a:ext cx="272583" cy="118330"/>
          </a:xfrm>
          <a:custGeom>
            <a:avLst/>
            <a:gdLst>
              <a:gd name="T0" fmla="*/ 203 w 388"/>
              <a:gd name="T1" fmla="*/ 0 h 168"/>
              <a:gd name="T2" fmla="*/ 239 w 388"/>
              <a:gd name="T3" fmla="*/ 1 h 168"/>
              <a:gd name="T4" fmla="*/ 271 w 388"/>
              <a:gd name="T5" fmla="*/ 7 h 168"/>
              <a:gd name="T6" fmla="*/ 298 w 388"/>
              <a:gd name="T7" fmla="*/ 15 h 168"/>
              <a:gd name="T8" fmla="*/ 321 w 388"/>
              <a:gd name="T9" fmla="*/ 26 h 168"/>
              <a:gd name="T10" fmla="*/ 340 w 388"/>
              <a:gd name="T11" fmla="*/ 38 h 168"/>
              <a:gd name="T12" fmla="*/ 355 w 388"/>
              <a:gd name="T13" fmla="*/ 52 h 168"/>
              <a:gd name="T14" fmla="*/ 367 w 388"/>
              <a:gd name="T15" fmla="*/ 67 h 168"/>
              <a:gd name="T16" fmla="*/ 376 w 388"/>
              <a:gd name="T17" fmla="*/ 82 h 168"/>
              <a:gd name="T18" fmla="*/ 382 w 388"/>
              <a:gd name="T19" fmla="*/ 98 h 168"/>
              <a:gd name="T20" fmla="*/ 386 w 388"/>
              <a:gd name="T21" fmla="*/ 113 h 168"/>
              <a:gd name="T22" fmla="*/ 388 w 388"/>
              <a:gd name="T23" fmla="*/ 127 h 168"/>
              <a:gd name="T24" fmla="*/ 386 w 388"/>
              <a:gd name="T25" fmla="*/ 140 h 168"/>
              <a:gd name="T26" fmla="*/ 384 w 388"/>
              <a:gd name="T27" fmla="*/ 152 h 168"/>
              <a:gd name="T28" fmla="*/ 381 w 388"/>
              <a:gd name="T29" fmla="*/ 160 h 168"/>
              <a:gd name="T30" fmla="*/ 375 w 388"/>
              <a:gd name="T31" fmla="*/ 165 h 168"/>
              <a:gd name="T32" fmla="*/ 369 w 388"/>
              <a:gd name="T33" fmla="*/ 168 h 168"/>
              <a:gd name="T34" fmla="*/ 363 w 388"/>
              <a:gd name="T35" fmla="*/ 167 h 168"/>
              <a:gd name="T36" fmla="*/ 324 w 388"/>
              <a:gd name="T37" fmla="*/ 148 h 168"/>
              <a:gd name="T38" fmla="*/ 287 w 388"/>
              <a:gd name="T39" fmla="*/ 135 h 168"/>
              <a:gd name="T40" fmla="*/ 253 w 388"/>
              <a:gd name="T41" fmla="*/ 127 h 168"/>
              <a:gd name="T42" fmla="*/ 221 w 388"/>
              <a:gd name="T43" fmla="*/ 123 h 168"/>
              <a:gd name="T44" fmla="*/ 194 w 388"/>
              <a:gd name="T45" fmla="*/ 123 h 168"/>
              <a:gd name="T46" fmla="*/ 167 w 388"/>
              <a:gd name="T47" fmla="*/ 124 h 168"/>
              <a:gd name="T48" fmla="*/ 143 w 388"/>
              <a:gd name="T49" fmla="*/ 128 h 168"/>
              <a:gd name="T50" fmla="*/ 121 w 388"/>
              <a:gd name="T51" fmla="*/ 134 h 168"/>
              <a:gd name="T52" fmla="*/ 100 w 388"/>
              <a:gd name="T53" fmla="*/ 140 h 168"/>
              <a:gd name="T54" fmla="*/ 82 w 388"/>
              <a:gd name="T55" fmla="*/ 147 h 168"/>
              <a:gd name="T56" fmla="*/ 66 w 388"/>
              <a:gd name="T57" fmla="*/ 153 h 168"/>
              <a:gd name="T58" fmla="*/ 51 w 388"/>
              <a:gd name="T59" fmla="*/ 156 h 168"/>
              <a:gd name="T60" fmla="*/ 37 w 388"/>
              <a:gd name="T61" fmla="*/ 159 h 168"/>
              <a:gd name="T62" fmla="*/ 24 w 388"/>
              <a:gd name="T63" fmla="*/ 159 h 168"/>
              <a:gd name="T64" fmla="*/ 11 w 388"/>
              <a:gd name="T65" fmla="*/ 155 h 168"/>
              <a:gd name="T66" fmla="*/ 6 w 388"/>
              <a:gd name="T67" fmla="*/ 149 h 168"/>
              <a:gd name="T68" fmla="*/ 2 w 388"/>
              <a:gd name="T69" fmla="*/ 141 h 168"/>
              <a:gd name="T70" fmla="*/ 0 w 388"/>
              <a:gd name="T71" fmla="*/ 130 h 168"/>
              <a:gd name="T72" fmla="*/ 1 w 388"/>
              <a:gd name="T73" fmla="*/ 117 h 168"/>
              <a:gd name="T74" fmla="*/ 6 w 388"/>
              <a:gd name="T75" fmla="*/ 102 h 168"/>
              <a:gd name="T76" fmla="*/ 13 w 388"/>
              <a:gd name="T77" fmla="*/ 87 h 168"/>
              <a:gd name="T78" fmla="*/ 23 w 388"/>
              <a:gd name="T79" fmla="*/ 71 h 168"/>
              <a:gd name="T80" fmla="*/ 37 w 388"/>
              <a:gd name="T81" fmla="*/ 56 h 168"/>
              <a:gd name="T82" fmla="*/ 54 w 388"/>
              <a:gd name="T83" fmla="*/ 41 h 168"/>
              <a:gd name="T84" fmla="*/ 76 w 388"/>
              <a:gd name="T85" fmla="*/ 28 h 168"/>
              <a:gd name="T86" fmla="*/ 100 w 388"/>
              <a:gd name="T87" fmla="*/ 16 h 168"/>
              <a:gd name="T88" fmla="*/ 130 w 388"/>
              <a:gd name="T89" fmla="*/ 7 h 168"/>
              <a:gd name="T90" fmla="*/ 164 w 388"/>
              <a:gd name="T91" fmla="*/ 1 h 168"/>
              <a:gd name="T92" fmla="*/ 203 w 388"/>
              <a:gd name="T93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88" h="168">
                <a:moveTo>
                  <a:pt x="203" y="0"/>
                </a:moveTo>
                <a:lnTo>
                  <a:pt x="239" y="1"/>
                </a:lnTo>
                <a:lnTo>
                  <a:pt x="271" y="7"/>
                </a:lnTo>
                <a:lnTo>
                  <a:pt x="298" y="15"/>
                </a:lnTo>
                <a:lnTo>
                  <a:pt x="321" y="26"/>
                </a:lnTo>
                <a:lnTo>
                  <a:pt x="340" y="38"/>
                </a:lnTo>
                <a:lnTo>
                  <a:pt x="355" y="52"/>
                </a:lnTo>
                <a:lnTo>
                  <a:pt x="367" y="67"/>
                </a:lnTo>
                <a:lnTo>
                  <a:pt x="376" y="82"/>
                </a:lnTo>
                <a:lnTo>
                  <a:pt x="382" y="98"/>
                </a:lnTo>
                <a:lnTo>
                  <a:pt x="386" y="113"/>
                </a:lnTo>
                <a:lnTo>
                  <a:pt x="388" y="127"/>
                </a:lnTo>
                <a:lnTo>
                  <a:pt x="386" y="140"/>
                </a:lnTo>
                <a:lnTo>
                  <a:pt x="384" y="152"/>
                </a:lnTo>
                <a:lnTo>
                  <a:pt x="381" y="160"/>
                </a:lnTo>
                <a:lnTo>
                  <a:pt x="375" y="165"/>
                </a:lnTo>
                <a:lnTo>
                  <a:pt x="369" y="168"/>
                </a:lnTo>
                <a:lnTo>
                  <a:pt x="363" y="167"/>
                </a:lnTo>
                <a:lnTo>
                  <a:pt x="324" y="148"/>
                </a:lnTo>
                <a:lnTo>
                  <a:pt x="287" y="135"/>
                </a:lnTo>
                <a:lnTo>
                  <a:pt x="253" y="127"/>
                </a:lnTo>
                <a:lnTo>
                  <a:pt x="221" y="123"/>
                </a:lnTo>
                <a:lnTo>
                  <a:pt x="194" y="123"/>
                </a:lnTo>
                <a:lnTo>
                  <a:pt x="167" y="124"/>
                </a:lnTo>
                <a:lnTo>
                  <a:pt x="143" y="128"/>
                </a:lnTo>
                <a:lnTo>
                  <a:pt x="121" y="134"/>
                </a:lnTo>
                <a:lnTo>
                  <a:pt x="100" y="140"/>
                </a:lnTo>
                <a:lnTo>
                  <a:pt x="82" y="147"/>
                </a:lnTo>
                <a:lnTo>
                  <a:pt x="66" y="153"/>
                </a:lnTo>
                <a:lnTo>
                  <a:pt x="51" y="156"/>
                </a:lnTo>
                <a:lnTo>
                  <a:pt x="37" y="159"/>
                </a:lnTo>
                <a:lnTo>
                  <a:pt x="24" y="159"/>
                </a:lnTo>
                <a:lnTo>
                  <a:pt x="11" y="155"/>
                </a:lnTo>
                <a:lnTo>
                  <a:pt x="6" y="149"/>
                </a:lnTo>
                <a:lnTo>
                  <a:pt x="2" y="141"/>
                </a:lnTo>
                <a:lnTo>
                  <a:pt x="0" y="130"/>
                </a:lnTo>
                <a:lnTo>
                  <a:pt x="1" y="117"/>
                </a:lnTo>
                <a:lnTo>
                  <a:pt x="6" y="102"/>
                </a:lnTo>
                <a:lnTo>
                  <a:pt x="13" y="87"/>
                </a:lnTo>
                <a:lnTo>
                  <a:pt x="23" y="71"/>
                </a:lnTo>
                <a:lnTo>
                  <a:pt x="37" y="56"/>
                </a:lnTo>
                <a:lnTo>
                  <a:pt x="54" y="41"/>
                </a:lnTo>
                <a:lnTo>
                  <a:pt x="76" y="28"/>
                </a:lnTo>
                <a:lnTo>
                  <a:pt x="100" y="16"/>
                </a:lnTo>
                <a:lnTo>
                  <a:pt x="130" y="7"/>
                </a:lnTo>
                <a:lnTo>
                  <a:pt x="164" y="1"/>
                </a:lnTo>
                <a:lnTo>
                  <a:pt x="203" y="0"/>
                </a:lnTo>
                <a:close/>
              </a:path>
            </a:pathLst>
          </a:custGeom>
          <a:solidFill>
            <a:srgbClr val="3B3B3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000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1572407" y="3501947"/>
            <a:ext cx="166931" cy="183835"/>
            <a:chOff x="7833806" y="4021435"/>
            <a:chExt cx="125413" cy="138113"/>
          </a:xfrm>
        </p:grpSpPr>
        <p:sp>
          <p:nvSpPr>
            <p:cNvPr id="23" name="Freeform 60"/>
            <p:cNvSpPr>
              <a:spLocks/>
            </p:cNvSpPr>
            <p:nvPr/>
          </p:nvSpPr>
          <p:spPr bwMode="auto">
            <a:xfrm>
              <a:off x="7833806" y="4021435"/>
              <a:ext cx="125413" cy="138113"/>
            </a:xfrm>
            <a:custGeom>
              <a:avLst/>
              <a:gdLst>
                <a:gd name="T0" fmla="*/ 118 w 237"/>
                <a:gd name="T1" fmla="*/ 0 h 259"/>
                <a:gd name="T2" fmla="*/ 146 w 237"/>
                <a:gd name="T3" fmla="*/ 4 h 259"/>
                <a:gd name="T4" fmla="*/ 170 w 237"/>
                <a:gd name="T5" fmla="*/ 13 h 259"/>
                <a:gd name="T6" fmla="*/ 193 w 237"/>
                <a:gd name="T7" fmla="*/ 28 h 259"/>
                <a:gd name="T8" fmla="*/ 210 w 237"/>
                <a:gd name="T9" fmla="*/ 49 h 259"/>
                <a:gd name="T10" fmla="*/ 224 w 237"/>
                <a:gd name="T11" fmla="*/ 73 h 259"/>
                <a:gd name="T12" fmla="*/ 233 w 237"/>
                <a:gd name="T13" fmla="*/ 99 h 259"/>
                <a:gd name="T14" fmla="*/ 237 w 237"/>
                <a:gd name="T15" fmla="*/ 130 h 259"/>
                <a:gd name="T16" fmla="*/ 233 w 237"/>
                <a:gd name="T17" fmla="*/ 160 h 259"/>
                <a:gd name="T18" fmla="*/ 224 w 237"/>
                <a:gd name="T19" fmla="*/ 186 h 259"/>
                <a:gd name="T20" fmla="*/ 210 w 237"/>
                <a:gd name="T21" fmla="*/ 210 h 259"/>
                <a:gd name="T22" fmla="*/ 193 w 237"/>
                <a:gd name="T23" fmla="*/ 231 h 259"/>
                <a:gd name="T24" fmla="*/ 170 w 237"/>
                <a:gd name="T25" fmla="*/ 246 h 259"/>
                <a:gd name="T26" fmla="*/ 146 w 237"/>
                <a:gd name="T27" fmla="*/ 256 h 259"/>
                <a:gd name="T28" fmla="*/ 118 w 237"/>
                <a:gd name="T29" fmla="*/ 259 h 259"/>
                <a:gd name="T30" fmla="*/ 91 w 237"/>
                <a:gd name="T31" fmla="*/ 256 h 259"/>
                <a:gd name="T32" fmla="*/ 66 w 237"/>
                <a:gd name="T33" fmla="*/ 246 h 259"/>
                <a:gd name="T34" fmla="*/ 44 w 237"/>
                <a:gd name="T35" fmla="*/ 231 h 259"/>
                <a:gd name="T36" fmla="*/ 26 w 237"/>
                <a:gd name="T37" fmla="*/ 210 h 259"/>
                <a:gd name="T38" fmla="*/ 12 w 237"/>
                <a:gd name="T39" fmla="*/ 186 h 259"/>
                <a:gd name="T40" fmla="*/ 4 w 237"/>
                <a:gd name="T41" fmla="*/ 160 h 259"/>
                <a:gd name="T42" fmla="*/ 0 w 237"/>
                <a:gd name="T43" fmla="*/ 130 h 259"/>
                <a:gd name="T44" fmla="*/ 4 w 237"/>
                <a:gd name="T45" fmla="*/ 99 h 259"/>
                <a:gd name="T46" fmla="*/ 12 w 237"/>
                <a:gd name="T47" fmla="*/ 73 h 259"/>
                <a:gd name="T48" fmla="*/ 26 w 237"/>
                <a:gd name="T49" fmla="*/ 49 h 259"/>
                <a:gd name="T50" fmla="*/ 44 w 237"/>
                <a:gd name="T51" fmla="*/ 28 h 259"/>
                <a:gd name="T52" fmla="*/ 66 w 237"/>
                <a:gd name="T53" fmla="*/ 13 h 259"/>
                <a:gd name="T54" fmla="*/ 91 w 237"/>
                <a:gd name="T55" fmla="*/ 4 h 259"/>
                <a:gd name="T56" fmla="*/ 118 w 237"/>
                <a:gd name="T57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7" h="259">
                  <a:moveTo>
                    <a:pt x="118" y="0"/>
                  </a:moveTo>
                  <a:lnTo>
                    <a:pt x="146" y="4"/>
                  </a:lnTo>
                  <a:lnTo>
                    <a:pt x="170" y="13"/>
                  </a:lnTo>
                  <a:lnTo>
                    <a:pt x="193" y="28"/>
                  </a:lnTo>
                  <a:lnTo>
                    <a:pt x="210" y="49"/>
                  </a:lnTo>
                  <a:lnTo>
                    <a:pt x="224" y="73"/>
                  </a:lnTo>
                  <a:lnTo>
                    <a:pt x="233" y="99"/>
                  </a:lnTo>
                  <a:lnTo>
                    <a:pt x="237" y="130"/>
                  </a:lnTo>
                  <a:lnTo>
                    <a:pt x="233" y="160"/>
                  </a:lnTo>
                  <a:lnTo>
                    <a:pt x="224" y="186"/>
                  </a:lnTo>
                  <a:lnTo>
                    <a:pt x="210" y="210"/>
                  </a:lnTo>
                  <a:lnTo>
                    <a:pt x="193" y="231"/>
                  </a:lnTo>
                  <a:lnTo>
                    <a:pt x="170" y="246"/>
                  </a:lnTo>
                  <a:lnTo>
                    <a:pt x="146" y="256"/>
                  </a:lnTo>
                  <a:lnTo>
                    <a:pt x="118" y="259"/>
                  </a:lnTo>
                  <a:lnTo>
                    <a:pt x="91" y="256"/>
                  </a:lnTo>
                  <a:lnTo>
                    <a:pt x="66" y="246"/>
                  </a:lnTo>
                  <a:lnTo>
                    <a:pt x="44" y="231"/>
                  </a:lnTo>
                  <a:lnTo>
                    <a:pt x="26" y="210"/>
                  </a:lnTo>
                  <a:lnTo>
                    <a:pt x="12" y="186"/>
                  </a:lnTo>
                  <a:lnTo>
                    <a:pt x="4" y="160"/>
                  </a:lnTo>
                  <a:lnTo>
                    <a:pt x="0" y="130"/>
                  </a:lnTo>
                  <a:lnTo>
                    <a:pt x="4" y="99"/>
                  </a:lnTo>
                  <a:lnTo>
                    <a:pt x="12" y="73"/>
                  </a:lnTo>
                  <a:lnTo>
                    <a:pt x="26" y="49"/>
                  </a:lnTo>
                  <a:lnTo>
                    <a:pt x="44" y="28"/>
                  </a:lnTo>
                  <a:lnTo>
                    <a:pt x="66" y="13"/>
                  </a:lnTo>
                  <a:lnTo>
                    <a:pt x="91" y="4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3B25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4" name="Freeform 61"/>
            <p:cNvSpPr>
              <a:spLocks/>
            </p:cNvSpPr>
            <p:nvPr/>
          </p:nvSpPr>
          <p:spPr bwMode="auto">
            <a:xfrm>
              <a:off x="7849681" y="4042072"/>
              <a:ext cx="38100" cy="36513"/>
            </a:xfrm>
            <a:custGeom>
              <a:avLst/>
              <a:gdLst>
                <a:gd name="T0" fmla="*/ 36 w 71"/>
                <a:gd name="T1" fmla="*/ 0 h 71"/>
                <a:gd name="T2" fmla="*/ 50 w 71"/>
                <a:gd name="T3" fmla="*/ 2 h 71"/>
                <a:gd name="T4" fmla="*/ 60 w 71"/>
                <a:gd name="T5" fmla="*/ 10 h 71"/>
                <a:gd name="T6" fmla="*/ 68 w 71"/>
                <a:gd name="T7" fmla="*/ 21 h 71"/>
                <a:gd name="T8" fmla="*/ 71 w 71"/>
                <a:gd name="T9" fmla="*/ 35 h 71"/>
                <a:gd name="T10" fmla="*/ 68 w 71"/>
                <a:gd name="T11" fmla="*/ 49 h 71"/>
                <a:gd name="T12" fmla="*/ 60 w 71"/>
                <a:gd name="T13" fmla="*/ 60 h 71"/>
                <a:gd name="T14" fmla="*/ 50 w 71"/>
                <a:gd name="T15" fmla="*/ 68 h 71"/>
                <a:gd name="T16" fmla="*/ 36 w 71"/>
                <a:gd name="T17" fmla="*/ 71 h 71"/>
                <a:gd name="T18" fmla="*/ 22 w 71"/>
                <a:gd name="T19" fmla="*/ 68 h 71"/>
                <a:gd name="T20" fmla="*/ 11 w 71"/>
                <a:gd name="T21" fmla="*/ 60 h 71"/>
                <a:gd name="T22" fmla="*/ 4 w 71"/>
                <a:gd name="T23" fmla="*/ 49 h 71"/>
                <a:gd name="T24" fmla="*/ 0 w 71"/>
                <a:gd name="T25" fmla="*/ 35 h 71"/>
                <a:gd name="T26" fmla="*/ 4 w 71"/>
                <a:gd name="T27" fmla="*/ 21 h 71"/>
                <a:gd name="T28" fmla="*/ 11 w 71"/>
                <a:gd name="T29" fmla="*/ 10 h 71"/>
                <a:gd name="T30" fmla="*/ 22 w 71"/>
                <a:gd name="T31" fmla="*/ 2 h 71"/>
                <a:gd name="T32" fmla="*/ 36 w 71"/>
                <a:gd name="T3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50" y="2"/>
                  </a:lnTo>
                  <a:lnTo>
                    <a:pt x="60" y="10"/>
                  </a:lnTo>
                  <a:lnTo>
                    <a:pt x="68" y="21"/>
                  </a:lnTo>
                  <a:lnTo>
                    <a:pt x="71" y="35"/>
                  </a:lnTo>
                  <a:lnTo>
                    <a:pt x="68" y="49"/>
                  </a:lnTo>
                  <a:lnTo>
                    <a:pt x="60" y="60"/>
                  </a:lnTo>
                  <a:lnTo>
                    <a:pt x="50" y="68"/>
                  </a:lnTo>
                  <a:lnTo>
                    <a:pt x="36" y="71"/>
                  </a:lnTo>
                  <a:lnTo>
                    <a:pt x="22" y="68"/>
                  </a:lnTo>
                  <a:lnTo>
                    <a:pt x="11" y="60"/>
                  </a:lnTo>
                  <a:lnTo>
                    <a:pt x="4" y="49"/>
                  </a:lnTo>
                  <a:lnTo>
                    <a:pt x="0" y="35"/>
                  </a:lnTo>
                  <a:lnTo>
                    <a:pt x="4" y="21"/>
                  </a:lnTo>
                  <a:lnTo>
                    <a:pt x="11" y="10"/>
                  </a:lnTo>
                  <a:lnTo>
                    <a:pt x="22" y="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9" name="Freeform 62"/>
          <p:cNvSpPr>
            <a:spLocks/>
          </p:cNvSpPr>
          <p:nvPr/>
        </p:nvSpPr>
        <p:spPr bwMode="auto">
          <a:xfrm>
            <a:off x="1513242" y="3296980"/>
            <a:ext cx="274696" cy="118330"/>
          </a:xfrm>
          <a:custGeom>
            <a:avLst/>
            <a:gdLst>
              <a:gd name="T0" fmla="*/ 185 w 388"/>
              <a:gd name="T1" fmla="*/ 0 h 168"/>
              <a:gd name="T2" fmla="*/ 224 w 388"/>
              <a:gd name="T3" fmla="*/ 1 h 168"/>
              <a:gd name="T4" fmla="*/ 257 w 388"/>
              <a:gd name="T5" fmla="*/ 7 h 168"/>
              <a:gd name="T6" fmla="*/ 287 w 388"/>
              <a:gd name="T7" fmla="*/ 16 h 168"/>
              <a:gd name="T8" fmla="*/ 313 w 388"/>
              <a:gd name="T9" fmla="*/ 28 h 168"/>
              <a:gd name="T10" fmla="*/ 334 w 388"/>
              <a:gd name="T11" fmla="*/ 41 h 168"/>
              <a:gd name="T12" fmla="*/ 351 w 388"/>
              <a:gd name="T13" fmla="*/ 56 h 168"/>
              <a:gd name="T14" fmla="*/ 365 w 388"/>
              <a:gd name="T15" fmla="*/ 71 h 168"/>
              <a:gd name="T16" fmla="*/ 375 w 388"/>
              <a:gd name="T17" fmla="*/ 87 h 168"/>
              <a:gd name="T18" fmla="*/ 382 w 388"/>
              <a:gd name="T19" fmla="*/ 102 h 168"/>
              <a:gd name="T20" fmla="*/ 387 w 388"/>
              <a:gd name="T21" fmla="*/ 117 h 168"/>
              <a:gd name="T22" fmla="*/ 388 w 388"/>
              <a:gd name="T23" fmla="*/ 130 h 168"/>
              <a:gd name="T24" fmla="*/ 386 w 388"/>
              <a:gd name="T25" fmla="*/ 141 h 168"/>
              <a:gd name="T26" fmla="*/ 382 w 388"/>
              <a:gd name="T27" fmla="*/ 149 h 168"/>
              <a:gd name="T28" fmla="*/ 376 w 388"/>
              <a:gd name="T29" fmla="*/ 155 h 168"/>
              <a:gd name="T30" fmla="*/ 365 w 388"/>
              <a:gd name="T31" fmla="*/ 159 h 168"/>
              <a:gd name="T32" fmla="*/ 352 w 388"/>
              <a:gd name="T33" fmla="*/ 159 h 168"/>
              <a:gd name="T34" fmla="*/ 338 w 388"/>
              <a:gd name="T35" fmla="*/ 156 h 168"/>
              <a:gd name="T36" fmla="*/ 322 w 388"/>
              <a:gd name="T37" fmla="*/ 153 h 168"/>
              <a:gd name="T38" fmla="*/ 306 w 388"/>
              <a:gd name="T39" fmla="*/ 147 h 168"/>
              <a:gd name="T40" fmla="*/ 287 w 388"/>
              <a:gd name="T41" fmla="*/ 140 h 168"/>
              <a:gd name="T42" fmla="*/ 268 w 388"/>
              <a:gd name="T43" fmla="*/ 134 h 168"/>
              <a:gd name="T44" fmla="*/ 245 w 388"/>
              <a:gd name="T45" fmla="*/ 128 h 168"/>
              <a:gd name="T46" fmla="*/ 220 w 388"/>
              <a:gd name="T47" fmla="*/ 124 h 168"/>
              <a:gd name="T48" fmla="*/ 195 w 388"/>
              <a:gd name="T49" fmla="*/ 123 h 168"/>
              <a:gd name="T50" fmla="*/ 166 w 388"/>
              <a:gd name="T51" fmla="*/ 123 h 168"/>
              <a:gd name="T52" fmla="*/ 135 w 388"/>
              <a:gd name="T53" fmla="*/ 127 h 168"/>
              <a:gd name="T54" fmla="*/ 100 w 388"/>
              <a:gd name="T55" fmla="*/ 135 h 168"/>
              <a:gd name="T56" fmla="*/ 65 w 388"/>
              <a:gd name="T57" fmla="*/ 148 h 168"/>
              <a:gd name="T58" fmla="*/ 24 w 388"/>
              <a:gd name="T59" fmla="*/ 167 h 168"/>
              <a:gd name="T60" fmla="*/ 19 w 388"/>
              <a:gd name="T61" fmla="*/ 168 h 168"/>
              <a:gd name="T62" fmla="*/ 13 w 388"/>
              <a:gd name="T63" fmla="*/ 165 h 168"/>
              <a:gd name="T64" fmla="*/ 7 w 388"/>
              <a:gd name="T65" fmla="*/ 160 h 168"/>
              <a:gd name="T66" fmla="*/ 3 w 388"/>
              <a:gd name="T67" fmla="*/ 152 h 168"/>
              <a:gd name="T68" fmla="*/ 1 w 388"/>
              <a:gd name="T69" fmla="*/ 140 h 168"/>
              <a:gd name="T70" fmla="*/ 0 w 388"/>
              <a:gd name="T71" fmla="*/ 127 h 168"/>
              <a:gd name="T72" fmla="*/ 2 w 388"/>
              <a:gd name="T73" fmla="*/ 113 h 168"/>
              <a:gd name="T74" fmla="*/ 6 w 388"/>
              <a:gd name="T75" fmla="*/ 98 h 168"/>
              <a:gd name="T76" fmla="*/ 12 w 388"/>
              <a:gd name="T77" fmla="*/ 82 h 168"/>
              <a:gd name="T78" fmla="*/ 21 w 388"/>
              <a:gd name="T79" fmla="*/ 67 h 168"/>
              <a:gd name="T80" fmla="*/ 32 w 388"/>
              <a:gd name="T81" fmla="*/ 52 h 168"/>
              <a:gd name="T82" fmla="*/ 47 w 388"/>
              <a:gd name="T83" fmla="*/ 38 h 168"/>
              <a:gd name="T84" fmla="*/ 67 w 388"/>
              <a:gd name="T85" fmla="*/ 26 h 168"/>
              <a:gd name="T86" fmla="*/ 90 w 388"/>
              <a:gd name="T87" fmla="*/ 15 h 168"/>
              <a:gd name="T88" fmla="*/ 117 w 388"/>
              <a:gd name="T89" fmla="*/ 7 h 168"/>
              <a:gd name="T90" fmla="*/ 149 w 388"/>
              <a:gd name="T91" fmla="*/ 1 h 168"/>
              <a:gd name="T92" fmla="*/ 185 w 388"/>
              <a:gd name="T93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88" h="168">
                <a:moveTo>
                  <a:pt x="185" y="0"/>
                </a:moveTo>
                <a:lnTo>
                  <a:pt x="224" y="1"/>
                </a:lnTo>
                <a:lnTo>
                  <a:pt x="257" y="7"/>
                </a:lnTo>
                <a:lnTo>
                  <a:pt x="287" y="16"/>
                </a:lnTo>
                <a:lnTo>
                  <a:pt x="313" y="28"/>
                </a:lnTo>
                <a:lnTo>
                  <a:pt x="334" y="41"/>
                </a:lnTo>
                <a:lnTo>
                  <a:pt x="351" y="56"/>
                </a:lnTo>
                <a:lnTo>
                  <a:pt x="365" y="71"/>
                </a:lnTo>
                <a:lnTo>
                  <a:pt x="375" y="87"/>
                </a:lnTo>
                <a:lnTo>
                  <a:pt x="382" y="102"/>
                </a:lnTo>
                <a:lnTo>
                  <a:pt x="387" y="117"/>
                </a:lnTo>
                <a:lnTo>
                  <a:pt x="388" y="130"/>
                </a:lnTo>
                <a:lnTo>
                  <a:pt x="386" y="141"/>
                </a:lnTo>
                <a:lnTo>
                  <a:pt x="382" y="149"/>
                </a:lnTo>
                <a:lnTo>
                  <a:pt x="376" y="155"/>
                </a:lnTo>
                <a:lnTo>
                  <a:pt x="365" y="159"/>
                </a:lnTo>
                <a:lnTo>
                  <a:pt x="352" y="159"/>
                </a:lnTo>
                <a:lnTo>
                  <a:pt x="338" y="156"/>
                </a:lnTo>
                <a:lnTo>
                  <a:pt x="322" y="153"/>
                </a:lnTo>
                <a:lnTo>
                  <a:pt x="306" y="147"/>
                </a:lnTo>
                <a:lnTo>
                  <a:pt x="287" y="140"/>
                </a:lnTo>
                <a:lnTo>
                  <a:pt x="268" y="134"/>
                </a:lnTo>
                <a:lnTo>
                  <a:pt x="245" y="128"/>
                </a:lnTo>
                <a:lnTo>
                  <a:pt x="220" y="124"/>
                </a:lnTo>
                <a:lnTo>
                  <a:pt x="195" y="123"/>
                </a:lnTo>
                <a:lnTo>
                  <a:pt x="166" y="123"/>
                </a:lnTo>
                <a:lnTo>
                  <a:pt x="135" y="127"/>
                </a:lnTo>
                <a:lnTo>
                  <a:pt x="100" y="135"/>
                </a:lnTo>
                <a:lnTo>
                  <a:pt x="65" y="148"/>
                </a:lnTo>
                <a:lnTo>
                  <a:pt x="24" y="167"/>
                </a:lnTo>
                <a:lnTo>
                  <a:pt x="19" y="168"/>
                </a:lnTo>
                <a:lnTo>
                  <a:pt x="13" y="165"/>
                </a:lnTo>
                <a:lnTo>
                  <a:pt x="7" y="160"/>
                </a:lnTo>
                <a:lnTo>
                  <a:pt x="3" y="152"/>
                </a:lnTo>
                <a:lnTo>
                  <a:pt x="1" y="140"/>
                </a:lnTo>
                <a:lnTo>
                  <a:pt x="0" y="127"/>
                </a:lnTo>
                <a:lnTo>
                  <a:pt x="2" y="113"/>
                </a:lnTo>
                <a:lnTo>
                  <a:pt x="6" y="98"/>
                </a:lnTo>
                <a:lnTo>
                  <a:pt x="12" y="82"/>
                </a:lnTo>
                <a:lnTo>
                  <a:pt x="21" y="67"/>
                </a:lnTo>
                <a:lnTo>
                  <a:pt x="32" y="52"/>
                </a:lnTo>
                <a:lnTo>
                  <a:pt x="47" y="38"/>
                </a:lnTo>
                <a:lnTo>
                  <a:pt x="67" y="26"/>
                </a:lnTo>
                <a:lnTo>
                  <a:pt x="90" y="15"/>
                </a:lnTo>
                <a:lnTo>
                  <a:pt x="117" y="7"/>
                </a:lnTo>
                <a:lnTo>
                  <a:pt x="149" y="1"/>
                </a:lnTo>
                <a:lnTo>
                  <a:pt x="185" y="0"/>
                </a:lnTo>
                <a:close/>
              </a:path>
            </a:pathLst>
          </a:custGeom>
          <a:solidFill>
            <a:srgbClr val="3B3B3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00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0" name="Freeform 63"/>
          <p:cNvSpPr>
            <a:spLocks/>
          </p:cNvSpPr>
          <p:nvPr/>
        </p:nvSpPr>
        <p:spPr bwMode="auto">
          <a:xfrm>
            <a:off x="1229390" y="3913989"/>
            <a:ext cx="264131" cy="95088"/>
          </a:xfrm>
          <a:custGeom>
            <a:avLst/>
            <a:gdLst>
              <a:gd name="T0" fmla="*/ 6 w 375"/>
              <a:gd name="T1" fmla="*/ 0 h 134"/>
              <a:gd name="T2" fmla="*/ 12 w 375"/>
              <a:gd name="T3" fmla="*/ 0 h 134"/>
              <a:gd name="T4" fmla="*/ 23 w 375"/>
              <a:gd name="T5" fmla="*/ 4 h 134"/>
              <a:gd name="T6" fmla="*/ 36 w 375"/>
              <a:gd name="T7" fmla="*/ 10 h 134"/>
              <a:gd name="T8" fmla="*/ 49 w 375"/>
              <a:gd name="T9" fmla="*/ 18 h 134"/>
              <a:gd name="T10" fmla="*/ 67 w 375"/>
              <a:gd name="T11" fmla="*/ 26 h 134"/>
              <a:gd name="T12" fmla="*/ 86 w 375"/>
              <a:gd name="T13" fmla="*/ 35 h 134"/>
              <a:gd name="T14" fmla="*/ 108 w 375"/>
              <a:gd name="T15" fmla="*/ 44 h 134"/>
              <a:gd name="T16" fmla="*/ 133 w 375"/>
              <a:gd name="T17" fmla="*/ 49 h 134"/>
              <a:gd name="T18" fmla="*/ 159 w 375"/>
              <a:gd name="T19" fmla="*/ 54 h 134"/>
              <a:gd name="T20" fmla="*/ 188 w 375"/>
              <a:gd name="T21" fmla="*/ 56 h 134"/>
              <a:gd name="T22" fmla="*/ 216 w 375"/>
              <a:gd name="T23" fmla="*/ 54 h 134"/>
              <a:gd name="T24" fmla="*/ 242 w 375"/>
              <a:gd name="T25" fmla="*/ 49 h 134"/>
              <a:gd name="T26" fmla="*/ 266 w 375"/>
              <a:gd name="T27" fmla="*/ 44 h 134"/>
              <a:gd name="T28" fmla="*/ 288 w 375"/>
              <a:gd name="T29" fmla="*/ 35 h 134"/>
              <a:gd name="T30" fmla="*/ 308 w 375"/>
              <a:gd name="T31" fmla="*/ 26 h 134"/>
              <a:gd name="T32" fmla="*/ 325 w 375"/>
              <a:gd name="T33" fmla="*/ 18 h 134"/>
              <a:gd name="T34" fmla="*/ 340 w 375"/>
              <a:gd name="T35" fmla="*/ 10 h 134"/>
              <a:gd name="T36" fmla="*/ 352 w 375"/>
              <a:gd name="T37" fmla="*/ 4 h 134"/>
              <a:gd name="T38" fmla="*/ 362 w 375"/>
              <a:gd name="T39" fmla="*/ 0 h 134"/>
              <a:gd name="T40" fmla="*/ 369 w 375"/>
              <a:gd name="T41" fmla="*/ 0 h 134"/>
              <a:gd name="T42" fmla="*/ 374 w 375"/>
              <a:gd name="T43" fmla="*/ 3 h 134"/>
              <a:gd name="T44" fmla="*/ 375 w 375"/>
              <a:gd name="T45" fmla="*/ 11 h 134"/>
              <a:gd name="T46" fmla="*/ 374 w 375"/>
              <a:gd name="T47" fmla="*/ 23 h 134"/>
              <a:gd name="T48" fmla="*/ 371 w 375"/>
              <a:gd name="T49" fmla="*/ 34 h 134"/>
              <a:gd name="T50" fmla="*/ 367 w 375"/>
              <a:gd name="T51" fmla="*/ 48 h 134"/>
              <a:gd name="T52" fmla="*/ 360 w 375"/>
              <a:gd name="T53" fmla="*/ 62 h 134"/>
              <a:gd name="T54" fmla="*/ 351 w 375"/>
              <a:gd name="T55" fmla="*/ 75 h 134"/>
              <a:gd name="T56" fmla="*/ 339 w 375"/>
              <a:gd name="T57" fmla="*/ 89 h 134"/>
              <a:gd name="T58" fmla="*/ 323 w 375"/>
              <a:gd name="T59" fmla="*/ 100 h 134"/>
              <a:gd name="T60" fmla="*/ 304 w 375"/>
              <a:gd name="T61" fmla="*/ 112 h 134"/>
              <a:gd name="T62" fmla="*/ 281 w 375"/>
              <a:gd name="T63" fmla="*/ 120 h 134"/>
              <a:gd name="T64" fmla="*/ 255 w 375"/>
              <a:gd name="T65" fmla="*/ 128 h 134"/>
              <a:gd name="T66" fmla="*/ 224 w 375"/>
              <a:gd name="T67" fmla="*/ 133 h 134"/>
              <a:gd name="T68" fmla="*/ 188 w 375"/>
              <a:gd name="T69" fmla="*/ 134 h 134"/>
              <a:gd name="T70" fmla="*/ 151 w 375"/>
              <a:gd name="T71" fmla="*/ 133 h 134"/>
              <a:gd name="T72" fmla="*/ 120 w 375"/>
              <a:gd name="T73" fmla="*/ 128 h 134"/>
              <a:gd name="T74" fmla="*/ 93 w 375"/>
              <a:gd name="T75" fmla="*/ 120 h 134"/>
              <a:gd name="T76" fmla="*/ 70 w 375"/>
              <a:gd name="T77" fmla="*/ 112 h 134"/>
              <a:gd name="T78" fmla="*/ 52 w 375"/>
              <a:gd name="T79" fmla="*/ 100 h 134"/>
              <a:gd name="T80" fmla="*/ 37 w 375"/>
              <a:gd name="T81" fmla="*/ 89 h 134"/>
              <a:gd name="T82" fmla="*/ 24 w 375"/>
              <a:gd name="T83" fmla="*/ 75 h 134"/>
              <a:gd name="T84" fmla="*/ 15 w 375"/>
              <a:gd name="T85" fmla="*/ 62 h 134"/>
              <a:gd name="T86" fmla="*/ 8 w 375"/>
              <a:gd name="T87" fmla="*/ 48 h 134"/>
              <a:gd name="T88" fmla="*/ 3 w 375"/>
              <a:gd name="T89" fmla="*/ 34 h 134"/>
              <a:gd name="T90" fmla="*/ 1 w 375"/>
              <a:gd name="T91" fmla="*/ 23 h 134"/>
              <a:gd name="T92" fmla="*/ 0 w 375"/>
              <a:gd name="T93" fmla="*/ 11 h 134"/>
              <a:gd name="T94" fmla="*/ 2 w 375"/>
              <a:gd name="T95" fmla="*/ 3 h 134"/>
              <a:gd name="T96" fmla="*/ 6 w 375"/>
              <a:gd name="T9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5" h="134">
                <a:moveTo>
                  <a:pt x="6" y="0"/>
                </a:moveTo>
                <a:lnTo>
                  <a:pt x="12" y="0"/>
                </a:lnTo>
                <a:lnTo>
                  <a:pt x="23" y="4"/>
                </a:lnTo>
                <a:lnTo>
                  <a:pt x="36" y="10"/>
                </a:lnTo>
                <a:lnTo>
                  <a:pt x="49" y="18"/>
                </a:lnTo>
                <a:lnTo>
                  <a:pt x="67" y="26"/>
                </a:lnTo>
                <a:lnTo>
                  <a:pt x="86" y="35"/>
                </a:lnTo>
                <a:lnTo>
                  <a:pt x="108" y="44"/>
                </a:lnTo>
                <a:lnTo>
                  <a:pt x="133" y="49"/>
                </a:lnTo>
                <a:lnTo>
                  <a:pt x="159" y="54"/>
                </a:lnTo>
                <a:lnTo>
                  <a:pt x="188" y="56"/>
                </a:lnTo>
                <a:lnTo>
                  <a:pt x="216" y="54"/>
                </a:lnTo>
                <a:lnTo>
                  <a:pt x="242" y="49"/>
                </a:lnTo>
                <a:lnTo>
                  <a:pt x="266" y="44"/>
                </a:lnTo>
                <a:lnTo>
                  <a:pt x="288" y="35"/>
                </a:lnTo>
                <a:lnTo>
                  <a:pt x="308" y="26"/>
                </a:lnTo>
                <a:lnTo>
                  <a:pt x="325" y="18"/>
                </a:lnTo>
                <a:lnTo>
                  <a:pt x="340" y="10"/>
                </a:lnTo>
                <a:lnTo>
                  <a:pt x="352" y="4"/>
                </a:lnTo>
                <a:lnTo>
                  <a:pt x="362" y="0"/>
                </a:lnTo>
                <a:lnTo>
                  <a:pt x="369" y="0"/>
                </a:lnTo>
                <a:lnTo>
                  <a:pt x="374" y="3"/>
                </a:lnTo>
                <a:lnTo>
                  <a:pt x="375" y="11"/>
                </a:lnTo>
                <a:lnTo>
                  <a:pt x="374" y="23"/>
                </a:lnTo>
                <a:lnTo>
                  <a:pt x="371" y="34"/>
                </a:lnTo>
                <a:lnTo>
                  <a:pt x="367" y="48"/>
                </a:lnTo>
                <a:lnTo>
                  <a:pt x="360" y="62"/>
                </a:lnTo>
                <a:lnTo>
                  <a:pt x="351" y="75"/>
                </a:lnTo>
                <a:lnTo>
                  <a:pt x="339" y="89"/>
                </a:lnTo>
                <a:lnTo>
                  <a:pt x="323" y="100"/>
                </a:lnTo>
                <a:lnTo>
                  <a:pt x="304" y="112"/>
                </a:lnTo>
                <a:lnTo>
                  <a:pt x="281" y="120"/>
                </a:lnTo>
                <a:lnTo>
                  <a:pt x="255" y="128"/>
                </a:lnTo>
                <a:lnTo>
                  <a:pt x="224" y="133"/>
                </a:lnTo>
                <a:lnTo>
                  <a:pt x="188" y="134"/>
                </a:lnTo>
                <a:lnTo>
                  <a:pt x="151" y="133"/>
                </a:lnTo>
                <a:lnTo>
                  <a:pt x="120" y="128"/>
                </a:lnTo>
                <a:lnTo>
                  <a:pt x="93" y="120"/>
                </a:lnTo>
                <a:lnTo>
                  <a:pt x="70" y="112"/>
                </a:lnTo>
                <a:lnTo>
                  <a:pt x="52" y="100"/>
                </a:lnTo>
                <a:lnTo>
                  <a:pt x="37" y="89"/>
                </a:lnTo>
                <a:lnTo>
                  <a:pt x="24" y="75"/>
                </a:lnTo>
                <a:lnTo>
                  <a:pt x="15" y="62"/>
                </a:lnTo>
                <a:lnTo>
                  <a:pt x="8" y="48"/>
                </a:lnTo>
                <a:lnTo>
                  <a:pt x="3" y="34"/>
                </a:lnTo>
                <a:lnTo>
                  <a:pt x="1" y="23"/>
                </a:lnTo>
                <a:lnTo>
                  <a:pt x="0" y="11"/>
                </a:lnTo>
                <a:lnTo>
                  <a:pt x="2" y="3"/>
                </a:lnTo>
                <a:lnTo>
                  <a:pt x="6" y="0"/>
                </a:lnTo>
                <a:close/>
              </a:path>
            </a:pathLst>
          </a:custGeom>
          <a:solidFill>
            <a:srgbClr val="CCA48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00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1" name="Freeform 64"/>
          <p:cNvSpPr>
            <a:spLocks/>
          </p:cNvSpPr>
          <p:nvPr/>
        </p:nvSpPr>
        <p:spPr bwMode="auto">
          <a:xfrm>
            <a:off x="1313912" y="4214041"/>
            <a:ext cx="92974" cy="33809"/>
          </a:xfrm>
          <a:custGeom>
            <a:avLst/>
            <a:gdLst>
              <a:gd name="T0" fmla="*/ 128 w 131"/>
              <a:gd name="T1" fmla="*/ 0 h 47"/>
              <a:gd name="T2" fmla="*/ 131 w 131"/>
              <a:gd name="T3" fmla="*/ 4 h 47"/>
              <a:gd name="T4" fmla="*/ 129 w 131"/>
              <a:gd name="T5" fmla="*/ 11 h 47"/>
              <a:gd name="T6" fmla="*/ 127 w 131"/>
              <a:gd name="T7" fmla="*/ 19 h 47"/>
              <a:gd name="T8" fmla="*/ 121 w 131"/>
              <a:gd name="T9" fmla="*/ 27 h 47"/>
              <a:gd name="T10" fmla="*/ 113 w 131"/>
              <a:gd name="T11" fmla="*/ 34 h 47"/>
              <a:gd name="T12" fmla="*/ 102 w 131"/>
              <a:gd name="T13" fmla="*/ 41 h 47"/>
              <a:gd name="T14" fmla="*/ 86 w 131"/>
              <a:gd name="T15" fmla="*/ 44 h 47"/>
              <a:gd name="T16" fmla="*/ 66 w 131"/>
              <a:gd name="T17" fmla="*/ 47 h 47"/>
              <a:gd name="T18" fmla="*/ 45 w 131"/>
              <a:gd name="T19" fmla="*/ 44 h 47"/>
              <a:gd name="T20" fmla="*/ 29 w 131"/>
              <a:gd name="T21" fmla="*/ 41 h 47"/>
              <a:gd name="T22" fmla="*/ 17 w 131"/>
              <a:gd name="T23" fmla="*/ 34 h 47"/>
              <a:gd name="T24" fmla="*/ 9 w 131"/>
              <a:gd name="T25" fmla="*/ 27 h 47"/>
              <a:gd name="T26" fmla="*/ 5 w 131"/>
              <a:gd name="T27" fmla="*/ 19 h 47"/>
              <a:gd name="T28" fmla="*/ 1 w 131"/>
              <a:gd name="T29" fmla="*/ 11 h 47"/>
              <a:gd name="T30" fmla="*/ 0 w 131"/>
              <a:gd name="T31" fmla="*/ 4 h 47"/>
              <a:gd name="T32" fmla="*/ 2 w 131"/>
              <a:gd name="T33" fmla="*/ 0 h 47"/>
              <a:gd name="T34" fmla="*/ 6 w 131"/>
              <a:gd name="T35" fmla="*/ 0 h 47"/>
              <a:gd name="T36" fmla="*/ 13 w 131"/>
              <a:gd name="T37" fmla="*/ 4 h 47"/>
              <a:gd name="T38" fmla="*/ 23 w 131"/>
              <a:gd name="T39" fmla="*/ 8 h 47"/>
              <a:gd name="T40" fmla="*/ 35 w 131"/>
              <a:gd name="T41" fmla="*/ 13 h 47"/>
              <a:gd name="T42" fmla="*/ 49 w 131"/>
              <a:gd name="T43" fmla="*/ 18 h 47"/>
              <a:gd name="T44" fmla="*/ 66 w 131"/>
              <a:gd name="T45" fmla="*/ 19 h 47"/>
              <a:gd name="T46" fmla="*/ 82 w 131"/>
              <a:gd name="T47" fmla="*/ 18 h 47"/>
              <a:gd name="T48" fmla="*/ 96 w 131"/>
              <a:gd name="T49" fmla="*/ 13 h 47"/>
              <a:gd name="T50" fmla="*/ 107 w 131"/>
              <a:gd name="T51" fmla="*/ 8 h 47"/>
              <a:gd name="T52" fmla="*/ 118 w 131"/>
              <a:gd name="T53" fmla="*/ 4 h 47"/>
              <a:gd name="T54" fmla="*/ 125 w 131"/>
              <a:gd name="T55" fmla="*/ 0 h 47"/>
              <a:gd name="T56" fmla="*/ 128 w 131"/>
              <a:gd name="T5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1" h="47">
                <a:moveTo>
                  <a:pt x="128" y="0"/>
                </a:moveTo>
                <a:lnTo>
                  <a:pt x="131" y="4"/>
                </a:lnTo>
                <a:lnTo>
                  <a:pt x="129" y="11"/>
                </a:lnTo>
                <a:lnTo>
                  <a:pt x="127" y="19"/>
                </a:lnTo>
                <a:lnTo>
                  <a:pt x="121" y="27"/>
                </a:lnTo>
                <a:lnTo>
                  <a:pt x="113" y="34"/>
                </a:lnTo>
                <a:lnTo>
                  <a:pt x="102" y="41"/>
                </a:lnTo>
                <a:lnTo>
                  <a:pt x="86" y="44"/>
                </a:lnTo>
                <a:lnTo>
                  <a:pt x="66" y="47"/>
                </a:lnTo>
                <a:lnTo>
                  <a:pt x="45" y="44"/>
                </a:lnTo>
                <a:lnTo>
                  <a:pt x="29" y="41"/>
                </a:lnTo>
                <a:lnTo>
                  <a:pt x="17" y="34"/>
                </a:lnTo>
                <a:lnTo>
                  <a:pt x="9" y="27"/>
                </a:lnTo>
                <a:lnTo>
                  <a:pt x="5" y="19"/>
                </a:lnTo>
                <a:lnTo>
                  <a:pt x="1" y="11"/>
                </a:lnTo>
                <a:lnTo>
                  <a:pt x="0" y="4"/>
                </a:lnTo>
                <a:lnTo>
                  <a:pt x="2" y="0"/>
                </a:lnTo>
                <a:lnTo>
                  <a:pt x="6" y="0"/>
                </a:lnTo>
                <a:lnTo>
                  <a:pt x="13" y="4"/>
                </a:lnTo>
                <a:lnTo>
                  <a:pt x="23" y="8"/>
                </a:lnTo>
                <a:lnTo>
                  <a:pt x="35" y="13"/>
                </a:lnTo>
                <a:lnTo>
                  <a:pt x="49" y="18"/>
                </a:lnTo>
                <a:lnTo>
                  <a:pt x="66" y="19"/>
                </a:lnTo>
                <a:lnTo>
                  <a:pt x="82" y="18"/>
                </a:lnTo>
                <a:lnTo>
                  <a:pt x="96" y="13"/>
                </a:lnTo>
                <a:lnTo>
                  <a:pt x="107" y="8"/>
                </a:lnTo>
                <a:lnTo>
                  <a:pt x="118" y="4"/>
                </a:lnTo>
                <a:lnTo>
                  <a:pt x="125" y="0"/>
                </a:lnTo>
                <a:lnTo>
                  <a:pt x="128" y="0"/>
                </a:lnTo>
                <a:close/>
              </a:path>
            </a:pathLst>
          </a:custGeom>
          <a:solidFill>
            <a:srgbClr val="CCA483"/>
          </a:solidFill>
          <a:ln w="0">
            <a:solidFill>
              <a:srgbClr val="FCBC8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00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2" name="Freeform 65"/>
          <p:cNvSpPr>
            <a:spLocks/>
          </p:cNvSpPr>
          <p:nvPr/>
        </p:nvSpPr>
        <p:spPr bwMode="auto">
          <a:xfrm flipV="1">
            <a:off x="1151208" y="4110503"/>
            <a:ext cx="418383" cy="67617"/>
          </a:xfrm>
          <a:custGeom>
            <a:avLst/>
            <a:gdLst>
              <a:gd name="T0" fmla="*/ 2 w 595"/>
              <a:gd name="T1" fmla="*/ 0 h 97"/>
              <a:gd name="T2" fmla="*/ 9 w 595"/>
              <a:gd name="T3" fmla="*/ 0 h 97"/>
              <a:gd name="T4" fmla="*/ 21 w 595"/>
              <a:gd name="T5" fmla="*/ 4 h 97"/>
              <a:gd name="T6" fmla="*/ 36 w 595"/>
              <a:gd name="T7" fmla="*/ 10 h 97"/>
              <a:gd name="T8" fmla="*/ 56 w 595"/>
              <a:gd name="T9" fmla="*/ 17 h 97"/>
              <a:gd name="T10" fmla="*/ 80 w 595"/>
              <a:gd name="T11" fmla="*/ 25 h 97"/>
              <a:gd name="T12" fmla="*/ 106 w 595"/>
              <a:gd name="T13" fmla="*/ 33 h 97"/>
              <a:gd name="T14" fmla="*/ 139 w 595"/>
              <a:gd name="T15" fmla="*/ 41 h 97"/>
              <a:gd name="T16" fmla="*/ 173 w 595"/>
              <a:gd name="T17" fmla="*/ 48 h 97"/>
              <a:gd name="T18" fmla="*/ 211 w 595"/>
              <a:gd name="T19" fmla="*/ 54 h 97"/>
              <a:gd name="T20" fmla="*/ 253 w 595"/>
              <a:gd name="T21" fmla="*/ 58 h 97"/>
              <a:gd name="T22" fmla="*/ 298 w 595"/>
              <a:gd name="T23" fmla="*/ 59 h 97"/>
              <a:gd name="T24" fmla="*/ 342 w 595"/>
              <a:gd name="T25" fmla="*/ 58 h 97"/>
              <a:gd name="T26" fmla="*/ 383 w 595"/>
              <a:gd name="T27" fmla="*/ 54 h 97"/>
              <a:gd name="T28" fmla="*/ 421 w 595"/>
              <a:gd name="T29" fmla="*/ 48 h 97"/>
              <a:gd name="T30" fmla="*/ 457 w 595"/>
              <a:gd name="T31" fmla="*/ 41 h 97"/>
              <a:gd name="T32" fmla="*/ 488 w 595"/>
              <a:gd name="T33" fmla="*/ 33 h 97"/>
              <a:gd name="T34" fmla="*/ 515 w 595"/>
              <a:gd name="T35" fmla="*/ 25 h 97"/>
              <a:gd name="T36" fmla="*/ 539 w 595"/>
              <a:gd name="T37" fmla="*/ 17 h 97"/>
              <a:gd name="T38" fmla="*/ 559 w 595"/>
              <a:gd name="T39" fmla="*/ 10 h 97"/>
              <a:gd name="T40" fmla="*/ 574 w 595"/>
              <a:gd name="T41" fmla="*/ 4 h 97"/>
              <a:gd name="T42" fmla="*/ 585 w 595"/>
              <a:gd name="T43" fmla="*/ 0 h 97"/>
              <a:gd name="T44" fmla="*/ 592 w 595"/>
              <a:gd name="T45" fmla="*/ 0 h 97"/>
              <a:gd name="T46" fmla="*/ 595 w 595"/>
              <a:gd name="T47" fmla="*/ 3 h 97"/>
              <a:gd name="T48" fmla="*/ 593 w 595"/>
              <a:gd name="T49" fmla="*/ 8 h 97"/>
              <a:gd name="T50" fmla="*/ 591 w 595"/>
              <a:gd name="T51" fmla="*/ 14 h 97"/>
              <a:gd name="T52" fmla="*/ 585 w 595"/>
              <a:gd name="T53" fmla="*/ 22 h 97"/>
              <a:gd name="T54" fmla="*/ 578 w 595"/>
              <a:gd name="T55" fmla="*/ 30 h 97"/>
              <a:gd name="T56" fmla="*/ 568 w 595"/>
              <a:gd name="T57" fmla="*/ 38 h 97"/>
              <a:gd name="T58" fmla="*/ 554 w 595"/>
              <a:gd name="T59" fmla="*/ 48 h 97"/>
              <a:gd name="T60" fmla="*/ 537 w 595"/>
              <a:gd name="T61" fmla="*/ 57 h 97"/>
              <a:gd name="T62" fmla="*/ 516 w 595"/>
              <a:gd name="T63" fmla="*/ 66 h 97"/>
              <a:gd name="T64" fmla="*/ 492 w 595"/>
              <a:gd name="T65" fmla="*/ 74 h 97"/>
              <a:gd name="T66" fmla="*/ 463 w 595"/>
              <a:gd name="T67" fmla="*/ 82 h 97"/>
              <a:gd name="T68" fmla="*/ 430 w 595"/>
              <a:gd name="T69" fmla="*/ 88 h 97"/>
              <a:gd name="T70" fmla="*/ 390 w 595"/>
              <a:gd name="T71" fmla="*/ 93 h 97"/>
              <a:gd name="T72" fmla="*/ 346 w 595"/>
              <a:gd name="T73" fmla="*/ 96 h 97"/>
              <a:gd name="T74" fmla="*/ 298 w 595"/>
              <a:gd name="T75" fmla="*/ 97 h 97"/>
              <a:gd name="T76" fmla="*/ 248 w 595"/>
              <a:gd name="T77" fmla="*/ 96 h 97"/>
              <a:gd name="T78" fmla="*/ 204 w 595"/>
              <a:gd name="T79" fmla="*/ 93 h 97"/>
              <a:gd name="T80" fmla="*/ 166 w 595"/>
              <a:gd name="T81" fmla="*/ 88 h 97"/>
              <a:gd name="T82" fmla="*/ 132 w 595"/>
              <a:gd name="T83" fmla="*/ 82 h 97"/>
              <a:gd name="T84" fmla="*/ 103 w 595"/>
              <a:gd name="T85" fmla="*/ 74 h 97"/>
              <a:gd name="T86" fmla="*/ 79 w 595"/>
              <a:gd name="T87" fmla="*/ 66 h 97"/>
              <a:gd name="T88" fmla="*/ 58 w 595"/>
              <a:gd name="T89" fmla="*/ 57 h 97"/>
              <a:gd name="T90" fmla="*/ 41 w 595"/>
              <a:gd name="T91" fmla="*/ 48 h 97"/>
              <a:gd name="T92" fmla="*/ 27 w 595"/>
              <a:gd name="T93" fmla="*/ 38 h 97"/>
              <a:gd name="T94" fmla="*/ 16 w 595"/>
              <a:gd name="T95" fmla="*/ 30 h 97"/>
              <a:gd name="T96" fmla="*/ 9 w 595"/>
              <a:gd name="T97" fmla="*/ 22 h 97"/>
              <a:gd name="T98" fmla="*/ 4 w 595"/>
              <a:gd name="T99" fmla="*/ 14 h 97"/>
              <a:gd name="T100" fmla="*/ 1 w 595"/>
              <a:gd name="T101" fmla="*/ 8 h 97"/>
              <a:gd name="T102" fmla="*/ 0 w 595"/>
              <a:gd name="T103" fmla="*/ 3 h 97"/>
              <a:gd name="T104" fmla="*/ 2 w 595"/>
              <a:gd name="T105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95" h="97">
                <a:moveTo>
                  <a:pt x="2" y="0"/>
                </a:moveTo>
                <a:lnTo>
                  <a:pt x="9" y="0"/>
                </a:lnTo>
                <a:lnTo>
                  <a:pt x="21" y="4"/>
                </a:lnTo>
                <a:lnTo>
                  <a:pt x="36" y="10"/>
                </a:lnTo>
                <a:lnTo>
                  <a:pt x="56" y="17"/>
                </a:lnTo>
                <a:lnTo>
                  <a:pt x="80" y="25"/>
                </a:lnTo>
                <a:lnTo>
                  <a:pt x="106" y="33"/>
                </a:lnTo>
                <a:lnTo>
                  <a:pt x="139" y="41"/>
                </a:lnTo>
                <a:lnTo>
                  <a:pt x="173" y="48"/>
                </a:lnTo>
                <a:lnTo>
                  <a:pt x="211" y="54"/>
                </a:lnTo>
                <a:lnTo>
                  <a:pt x="253" y="58"/>
                </a:lnTo>
                <a:lnTo>
                  <a:pt x="298" y="59"/>
                </a:lnTo>
                <a:lnTo>
                  <a:pt x="342" y="58"/>
                </a:lnTo>
                <a:lnTo>
                  <a:pt x="383" y="54"/>
                </a:lnTo>
                <a:lnTo>
                  <a:pt x="421" y="48"/>
                </a:lnTo>
                <a:lnTo>
                  <a:pt x="457" y="41"/>
                </a:lnTo>
                <a:lnTo>
                  <a:pt x="488" y="33"/>
                </a:lnTo>
                <a:lnTo>
                  <a:pt x="515" y="25"/>
                </a:lnTo>
                <a:lnTo>
                  <a:pt x="539" y="17"/>
                </a:lnTo>
                <a:lnTo>
                  <a:pt x="559" y="10"/>
                </a:lnTo>
                <a:lnTo>
                  <a:pt x="574" y="4"/>
                </a:lnTo>
                <a:lnTo>
                  <a:pt x="585" y="0"/>
                </a:lnTo>
                <a:lnTo>
                  <a:pt x="592" y="0"/>
                </a:lnTo>
                <a:lnTo>
                  <a:pt x="595" y="3"/>
                </a:lnTo>
                <a:lnTo>
                  <a:pt x="593" y="8"/>
                </a:lnTo>
                <a:lnTo>
                  <a:pt x="591" y="14"/>
                </a:lnTo>
                <a:lnTo>
                  <a:pt x="585" y="22"/>
                </a:lnTo>
                <a:lnTo>
                  <a:pt x="578" y="30"/>
                </a:lnTo>
                <a:lnTo>
                  <a:pt x="568" y="38"/>
                </a:lnTo>
                <a:lnTo>
                  <a:pt x="554" y="48"/>
                </a:lnTo>
                <a:lnTo>
                  <a:pt x="537" y="57"/>
                </a:lnTo>
                <a:lnTo>
                  <a:pt x="516" y="66"/>
                </a:lnTo>
                <a:lnTo>
                  <a:pt x="492" y="74"/>
                </a:lnTo>
                <a:lnTo>
                  <a:pt x="463" y="82"/>
                </a:lnTo>
                <a:lnTo>
                  <a:pt x="430" y="88"/>
                </a:lnTo>
                <a:lnTo>
                  <a:pt x="390" y="93"/>
                </a:lnTo>
                <a:lnTo>
                  <a:pt x="346" y="96"/>
                </a:lnTo>
                <a:lnTo>
                  <a:pt x="298" y="97"/>
                </a:lnTo>
                <a:lnTo>
                  <a:pt x="248" y="96"/>
                </a:lnTo>
                <a:lnTo>
                  <a:pt x="204" y="93"/>
                </a:lnTo>
                <a:lnTo>
                  <a:pt x="166" y="88"/>
                </a:lnTo>
                <a:lnTo>
                  <a:pt x="132" y="82"/>
                </a:lnTo>
                <a:lnTo>
                  <a:pt x="103" y="74"/>
                </a:lnTo>
                <a:lnTo>
                  <a:pt x="79" y="66"/>
                </a:lnTo>
                <a:lnTo>
                  <a:pt x="58" y="57"/>
                </a:lnTo>
                <a:lnTo>
                  <a:pt x="41" y="48"/>
                </a:lnTo>
                <a:lnTo>
                  <a:pt x="27" y="38"/>
                </a:lnTo>
                <a:lnTo>
                  <a:pt x="16" y="30"/>
                </a:lnTo>
                <a:lnTo>
                  <a:pt x="9" y="22"/>
                </a:lnTo>
                <a:lnTo>
                  <a:pt x="4" y="14"/>
                </a:lnTo>
                <a:lnTo>
                  <a:pt x="1" y="8"/>
                </a:lnTo>
                <a:lnTo>
                  <a:pt x="0" y="3"/>
                </a:lnTo>
                <a:lnTo>
                  <a:pt x="2" y="0"/>
                </a:lnTo>
                <a:close/>
              </a:path>
            </a:pathLst>
          </a:custGeom>
          <a:solidFill>
            <a:srgbClr val="C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000">
              <a:solidFill>
                <a:prstClr val="black"/>
              </a:solidFill>
              <a:latin typeface="+mn-ea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850230" y="2971007"/>
            <a:ext cx="56685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급하다구요</a:t>
            </a:r>
            <a:r>
              <a:rPr lang="en-US" altLang="ko-KR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?</a:t>
            </a:r>
          </a:p>
          <a:p>
            <a:pPr algn="ctr"/>
            <a:r>
              <a:rPr lang="ko-KR" alt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원인을 무시하면</a:t>
            </a:r>
            <a:r>
              <a:rPr lang="en-US" altLang="ko-KR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?!!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390578" y="5103813"/>
            <a:ext cx="4587836" cy="44330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노들담한의원은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근본 원인에 집중하고 그것을 치료합니다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66" name="자유형 65"/>
          <p:cNvSpPr/>
          <p:nvPr/>
        </p:nvSpPr>
        <p:spPr>
          <a:xfrm>
            <a:off x="2364774" y="5702381"/>
            <a:ext cx="4611859" cy="482545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64825" h="362529">
                <a:moveTo>
                  <a:pt x="89402" y="64058"/>
                </a:moveTo>
                <a:cubicBezTo>
                  <a:pt x="32252" y="91575"/>
                  <a:pt x="-4790" y="137083"/>
                  <a:pt x="502" y="178358"/>
                </a:cubicBezTo>
                <a:cubicBezTo>
                  <a:pt x="5794" y="219633"/>
                  <a:pt x="24844" y="281016"/>
                  <a:pt x="121152" y="311708"/>
                </a:cubicBezTo>
                <a:cubicBezTo>
                  <a:pt x="217460" y="342400"/>
                  <a:pt x="386794" y="361450"/>
                  <a:pt x="578352" y="362508"/>
                </a:cubicBezTo>
                <a:cubicBezTo>
                  <a:pt x="769910" y="363566"/>
                  <a:pt x="1013327" y="325466"/>
                  <a:pt x="1270502" y="318058"/>
                </a:cubicBezTo>
                <a:cubicBezTo>
                  <a:pt x="1527677" y="310650"/>
                  <a:pt x="1837769" y="318058"/>
                  <a:pt x="2121402" y="318058"/>
                </a:cubicBezTo>
                <a:cubicBezTo>
                  <a:pt x="2332010" y="313825"/>
                  <a:pt x="2376460" y="292658"/>
                  <a:pt x="2534152" y="292658"/>
                </a:cubicBezTo>
                <a:cubicBezTo>
                  <a:pt x="2691844" y="292658"/>
                  <a:pt x="2918327" y="322291"/>
                  <a:pt x="3067552" y="318058"/>
                </a:cubicBezTo>
                <a:cubicBezTo>
                  <a:pt x="3216777" y="313825"/>
                  <a:pt x="3369177" y="296891"/>
                  <a:pt x="3429502" y="267258"/>
                </a:cubicBezTo>
                <a:cubicBezTo>
                  <a:pt x="3489827" y="237625"/>
                  <a:pt x="3461252" y="182591"/>
                  <a:pt x="3429502" y="140258"/>
                </a:cubicBezTo>
                <a:cubicBezTo>
                  <a:pt x="3397752" y="97925"/>
                  <a:pt x="3317319" y="33366"/>
                  <a:pt x="3239002" y="13258"/>
                </a:cubicBezTo>
                <a:cubicBezTo>
                  <a:pt x="3160685" y="-6850"/>
                  <a:pt x="3107769" y="21725"/>
                  <a:pt x="2959602" y="19608"/>
                </a:cubicBezTo>
                <a:cubicBezTo>
                  <a:pt x="2811435" y="17491"/>
                  <a:pt x="2558494" y="-3675"/>
                  <a:pt x="2350002" y="558"/>
                </a:cubicBezTo>
                <a:cubicBezTo>
                  <a:pt x="2141510" y="4791"/>
                  <a:pt x="1912910" y="38658"/>
                  <a:pt x="1708652" y="45008"/>
                </a:cubicBezTo>
                <a:cubicBezTo>
                  <a:pt x="1504394" y="51358"/>
                  <a:pt x="1300135" y="37600"/>
                  <a:pt x="1124452" y="38658"/>
                </a:cubicBezTo>
                <a:cubicBezTo>
                  <a:pt x="948769" y="39716"/>
                  <a:pt x="811185" y="47125"/>
                  <a:pt x="654552" y="51358"/>
                </a:cubicBezTo>
                <a:cubicBezTo>
                  <a:pt x="546602" y="52416"/>
                  <a:pt x="525435" y="55591"/>
                  <a:pt x="476752" y="45008"/>
                </a:cubicBezTo>
                <a:cubicBezTo>
                  <a:pt x="428069" y="34425"/>
                  <a:pt x="407960" y="10083"/>
                  <a:pt x="343402" y="13258"/>
                </a:cubicBezTo>
                <a:cubicBezTo>
                  <a:pt x="278844" y="16433"/>
                  <a:pt x="146552" y="36541"/>
                  <a:pt x="89402" y="640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곤지름의</a:t>
            </a:r>
            <a:r>
              <a:rPr lang="ko-KR" altLang="en-US" sz="1600" b="1" dirty="0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근본적인 원인</a:t>
            </a:r>
            <a:r>
              <a:rPr lang="en-US" altLang="ko-KR" sz="1600" b="1" dirty="0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,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인유두종바이러스</a:t>
            </a:r>
            <a:r>
              <a:rPr lang="ko-KR" altLang="en-US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(HPV) </a:t>
            </a:r>
            <a:r>
              <a:rPr lang="ko-KR" altLang="en-US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와 면역입니다</a:t>
            </a:r>
            <a:r>
              <a:rPr lang="en-US" altLang="ko-KR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16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2" name="모서리가 둥근 직사각형 71"/>
          <p:cNvSpPr/>
          <p:nvPr/>
        </p:nvSpPr>
        <p:spPr>
          <a:xfrm>
            <a:off x="7875473" y="856343"/>
            <a:ext cx="3764077" cy="5651047"/>
          </a:xfrm>
          <a:prstGeom prst="roundRect">
            <a:avLst>
              <a:gd name="adj" fmla="val 472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자유형 72"/>
          <p:cNvSpPr/>
          <p:nvPr/>
        </p:nvSpPr>
        <p:spPr>
          <a:xfrm rot="5400000">
            <a:off x="8222712" y="2650708"/>
            <a:ext cx="1905069" cy="608126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rgbClr val="6B9A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4" name="자유형 73"/>
          <p:cNvSpPr/>
          <p:nvPr/>
        </p:nvSpPr>
        <p:spPr>
          <a:xfrm rot="5400000">
            <a:off x="9242867" y="2358143"/>
            <a:ext cx="2490199" cy="608126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8871183" y="4000549"/>
            <a:ext cx="1920847" cy="3135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남자                    여자</a:t>
            </a:r>
          </a:p>
        </p:txBody>
      </p:sp>
      <p:sp>
        <p:nvSpPr>
          <p:cNvPr id="76" name="직사각형 75"/>
          <p:cNvSpPr/>
          <p:nvPr/>
        </p:nvSpPr>
        <p:spPr>
          <a:xfrm>
            <a:off x="8874560" y="2085635"/>
            <a:ext cx="558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89</a:t>
            </a:r>
            <a:r>
              <a:rPr lang="en-US" altLang="ko-KR" sz="1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0183903" y="1547848"/>
            <a:ext cx="548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93</a:t>
            </a:r>
            <a:r>
              <a:rPr lang="en-US" altLang="ko-KR" sz="1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%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68" name="자유형 67"/>
          <p:cNvSpPr/>
          <p:nvPr/>
        </p:nvSpPr>
        <p:spPr>
          <a:xfrm>
            <a:off x="8576695" y="552280"/>
            <a:ext cx="2361631" cy="608126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퇴사를 생각해본 적 있다</a:t>
            </a:r>
            <a:endParaRPr lang="ko-KR" altLang="en-US" sz="2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7994479" y="4615425"/>
            <a:ext cx="35260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가장으로서의 책임감으로 버티는 남성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“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아빠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~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또 놀러 오세요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!!”</a:t>
            </a:r>
          </a:p>
          <a:p>
            <a:pPr algn="ctr"/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엄마는 강하지만 여성의 마음은 여리다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직장 내 성 차별로 회사 생활은 더 힘들다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524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4364186" y="725571"/>
            <a:ext cx="3440227" cy="2986519"/>
          </a:xfrm>
          <a:prstGeom prst="roundRect">
            <a:avLst>
              <a:gd name="adj" fmla="val 472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자유형 4"/>
          <p:cNvSpPr/>
          <p:nvPr/>
        </p:nvSpPr>
        <p:spPr>
          <a:xfrm>
            <a:off x="4903485" y="421508"/>
            <a:ext cx="2361631" cy="608126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퇴사 준비 </a:t>
            </a:r>
            <a:r>
              <a:rPr lang="ko-KR" altLang="en-US" sz="2000" dirty="0" smtClean="0"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이렇게 하고 있다</a:t>
            </a:r>
            <a:endParaRPr lang="ko-KR" altLang="en-US" sz="2000" dirty="0"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6" name="Freeform 16"/>
          <p:cNvSpPr>
            <a:spLocks noEditPoints="1"/>
          </p:cNvSpPr>
          <p:nvPr/>
        </p:nvSpPr>
        <p:spPr bwMode="auto">
          <a:xfrm>
            <a:off x="5738881" y="1399242"/>
            <a:ext cx="729979" cy="619198"/>
          </a:xfrm>
          <a:custGeom>
            <a:avLst/>
            <a:gdLst>
              <a:gd name="T0" fmla="*/ 1532 w 3756"/>
              <a:gd name="T1" fmla="*/ 2536 h 3186"/>
              <a:gd name="T2" fmla="*/ 1516 w 3756"/>
              <a:gd name="T3" fmla="*/ 2550 h 3186"/>
              <a:gd name="T4" fmla="*/ 1450 w 3756"/>
              <a:gd name="T5" fmla="*/ 2904 h 3186"/>
              <a:gd name="T6" fmla="*/ 1457 w 3756"/>
              <a:gd name="T7" fmla="*/ 2929 h 3186"/>
              <a:gd name="T8" fmla="*/ 1481 w 3756"/>
              <a:gd name="T9" fmla="*/ 2941 h 3186"/>
              <a:gd name="T10" fmla="*/ 2288 w 3756"/>
              <a:gd name="T11" fmla="*/ 2937 h 3186"/>
              <a:gd name="T12" fmla="*/ 2304 w 3756"/>
              <a:gd name="T13" fmla="*/ 2921 h 3186"/>
              <a:gd name="T14" fmla="*/ 2306 w 3756"/>
              <a:gd name="T15" fmla="*/ 2905 h 3186"/>
              <a:gd name="T16" fmla="*/ 2243 w 3756"/>
              <a:gd name="T17" fmla="*/ 2560 h 3186"/>
              <a:gd name="T18" fmla="*/ 2233 w 3756"/>
              <a:gd name="T19" fmla="*/ 2542 h 3186"/>
              <a:gd name="T20" fmla="*/ 2214 w 3756"/>
              <a:gd name="T21" fmla="*/ 2534 h 3186"/>
              <a:gd name="T22" fmla="*/ 585 w 3756"/>
              <a:gd name="T23" fmla="*/ 305 h 3186"/>
              <a:gd name="T24" fmla="*/ 560 w 3756"/>
              <a:gd name="T25" fmla="*/ 314 h 3186"/>
              <a:gd name="T26" fmla="*/ 544 w 3756"/>
              <a:gd name="T27" fmla="*/ 336 h 3186"/>
              <a:gd name="T28" fmla="*/ 542 w 3756"/>
              <a:gd name="T29" fmla="*/ 1890 h 3186"/>
              <a:gd name="T30" fmla="*/ 553 w 3756"/>
              <a:gd name="T31" fmla="*/ 1921 h 3186"/>
              <a:gd name="T32" fmla="*/ 3188 w 3756"/>
              <a:gd name="T33" fmla="*/ 1930 h 3186"/>
              <a:gd name="T34" fmla="*/ 3211 w 3756"/>
              <a:gd name="T35" fmla="*/ 1906 h 3186"/>
              <a:gd name="T36" fmla="*/ 3214 w 3756"/>
              <a:gd name="T37" fmla="*/ 350 h 3186"/>
              <a:gd name="T38" fmla="*/ 3206 w 3756"/>
              <a:gd name="T39" fmla="*/ 324 h 3186"/>
              <a:gd name="T40" fmla="*/ 3185 w 3756"/>
              <a:gd name="T41" fmla="*/ 308 h 3186"/>
              <a:gd name="T42" fmla="*/ 585 w 3756"/>
              <a:gd name="T43" fmla="*/ 305 h 3186"/>
              <a:gd name="T44" fmla="*/ 3170 w 3756"/>
              <a:gd name="T45" fmla="*/ 0 h 3186"/>
              <a:gd name="T46" fmla="*/ 3263 w 3756"/>
              <a:gd name="T47" fmla="*/ 13 h 3186"/>
              <a:gd name="T48" fmla="*/ 3346 w 3756"/>
              <a:gd name="T49" fmla="*/ 48 h 3186"/>
              <a:gd name="T50" fmla="*/ 3418 w 3756"/>
              <a:gd name="T51" fmla="*/ 103 h 3186"/>
              <a:gd name="T52" fmla="*/ 3473 w 3756"/>
              <a:gd name="T53" fmla="*/ 173 h 3186"/>
              <a:gd name="T54" fmla="*/ 3508 w 3756"/>
              <a:gd name="T55" fmla="*/ 256 h 3186"/>
              <a:gd name="T56" fmla="*/ 3520 w 3756"/>
              <a:gd name="T57" fmla="*/ 350 h 3186"/>
              <a:gd name="T58" fmla="*/ 3518 w 3756"/>
              <a:gd name="T59" fmla="*/ 1931 h 3186"/>
              <a:gd name="T60" fmla="*/ 3500 w 3756"/>
              <a:gd name="T61" fmla="*/ 2009 h 3186"/>
              <a:gd name="T62" fmla="*/ 3516 w 3756"/>
              <a:gd name="T63" fmla="*/ 2049 h 3186"/>
              <a:gd name="T64" fmla="*/ 3754 w 3756"/>
              <a:gd name="T65" fmla="*/ 3006 h 3186"/>
              <a:gd name="T66" fmla="*/ 3753 w 3756"/>
              <a:gd name="T67" fmla="*/ 3060 h 3186"/>
              <a:gd name="T68" fmla="*/ 3729 w 3756"/>
              <a:gd name="T69" fmla="*/ 3116 h 3186"/>
              <a:gd name="T70" fmla="*/ 3687 w 3756"/>
              <a:gd name="T71" fmla="*/ 3158 h 3186"/>
              <a:gd name="T72" fmla="*/ 3631 w 3756"/>
              <a:gd name="T73" fmla="*/ 3182 h 3186"/>
              <a:gd name="T74" fmla="*/ 157 w 3756"/>
              <a:gd name="T75" fmla="*/ 3186 h 3186"/>
              <a:gd name="T76" fmla="*/ 101 w 3756"/>
              <a:gd name="T77" fmla="*/ 3175 h 3186"/>
              <a:gd name="T78" fmla="*/ 52 w 3756"/>
              <a:gd name="T79" fmla="*/ 3146 h 3186"/>
              <a:gd name="T80" fmla="*/ 18 w 3756"/>
              <a:gd name="T81" fmla="*/ 3101 h 3186"/>
              <a:gd name="T82" fmla="*/ 1 w 3756"/>
              <a:gd name="T83" fmla="*/ 3047 h 3186"/>
              <a:gd name="T84" fmla="*/ 5 w 3756"/>
              <a:gd name="T85" fmla="*/ 2991 h 3186"/>
              <a:gd name="T86" fmla="*/ 247 w 3756"/>
              <a:gd name="T87" fmla="*/ 2028 h 3186"/>
              <a:gd name="T88" fmla="*/ 245 w 3756"/>
              <a:gd name="T89" fmla="*/ 1970 h 3186"/>
              <a:gd name="T90" fmla="*/ 236 w 3756"/>
              <a:gd name="T91" fmla="*/ 1890 h 3186"/>
              <a:gd name="T92" fmla="*/ 239 w 3756"/>
              <a:gd name="T93" fmla="*/ 302 h 3186"/>
              <a:gd name="T94" fmla="*/ 263 w 3756"/>
              <a:gd name="T95" fmla="*/ 214 h 3186"/>
              <a:gd name="T96" fmla="*/ 308 w 3756"/>
              <a:gd name="T97" fmla="*/ 136 h 3186"/>
              <a:gd name="T98" fmla="*/ 372 w 3756"/>
              <a:gd name="T99" fmla="*/ 73 h 3186"/>
              <a:gd name="T100" fmla="*/ 450 w 3756"/>
              <a:gd name="T101" fmla="*/ 27 h 3186"/>
              <a:gd name="T102" fmla="*/ 538 w 3756"/>
              <a:gd name="T103" fmla="*/ 3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756" h="3186">
                <a:moveTo>
                  <a:pt x="1542" y="2534"/>
                </a:moveTo>
                <a:lnTo>
                  <a:pt x="1532" y="2536"/>
                </a:lnTo>
                <a:lnTo>
                  <a:pt x="1523" y="2542"/>
                </a:lnTo>
                <a:lnTo>
                  <a:pt x="1516" y="2550"/>
                </a:lnTo>
                <a:lnTo>
                  <a:pt x="1513" y="2560"/>
                </a:lnTo>
                <a:lnTo>
                  <a:pt x="1450" y="2904"/>
                </a:lnTo>
                <a:lnTo>
                  <a:pt x="1451" y="2917"/>
                </a:lnTo>
                <a:lnTo>
                  <a:pt x="1457" y="2929"/>
                </a:lnTo>
                <a:lnTo>
                  <a:pt x="1467" y="2937"/>
                </a:lnTo>
                <a:lnTo>
                  <a:pt x="1481" y="2941"/>
                </a:lnTo>
                <a:lnTo>
                  <a:pt x="2275" y="2941"/>
                </a:lnTo>
                <a:lnTo>
                  <a:pt x="2288" y="2937"/>
                </a:lnTo>
                <a:lnTo>
                  <a:pt x="2297" y="2932"/>
                </a:lnTo>
                <a:lnTo>
                  <a:pt x="2304" y="2921"/>
                </a:lnTo>
                <a:lnTo>
                  <a:pt x="2306" y="2909"/>
                </a:lnTo>
                <a:lnTo>
                  <a:pt x="2306" y="2905"/>
                </a:lnTo>
                <a:lnTo>
                  <a:pt x="2305" y="2901"/>
                </a:lnTo>
                <a:lnTo>
                  <a:pt x="2243" y="2560"/>
                </a:lnTo>
                <a:lnTo>
                  <a:pt x="2240" y="2550"/>
                </a:lnTo>
                <a:lnTo>
                  <a:pt x="2233" y="2542"/>
                </a:lnTo>
                <a:lnTo>
                  <a:pt x="2224" y="2536"/>
                </a:lnTo>
                <a:lnTo>
                  <a:pt x="2214" y="2534"/>
                </a:lnTo>
                <a:lnTo>
                  <a:pt x="1542" y="2534"/>
                </a:lnTo>
                <a:close/>
                <a:moveTo>
                  <a:pt x="585" y="305"/>
                </a:moveTo>
                <a:lnTo>
                  <a:pt x="571" y="308"/>
                </a:lnTo>
                <a:lnTo>
                  <a:pt x="560" y="314"/>
                </a:lnTo>
                <a:lnTo>
                  <a:pt x="550" y="324"/>
                </a:lnTo>
                <a:lnTo>
                  <a:pt x="544" y="336"/>
                </a:lnTo>
                <a:lnTo>
                  <a:pt x="542" y="350"/>
                </a:lnTo>
                <a:lnTo>
                  <a:pt x="542" y="1890"/>
                </a:lnTo>
                <a:lnTo>
                  <a:pt x="544" y="1906"/>
                </a:lnTo>
                <a:lnTo>
                  <a:pt x="553" y="1921"/>
                </a:lnTo>
                <a:lnTo>
                  <a:pt x="567" y="1930"/>
                </a:lnTo>
                <a:lnTo>
                  <a:pt x="3188" y="1930"/>
                </a:lnTo>
                <a:lnTo>
                  <a:pt x="3202" y="1921"/>
                </a:lnTo>
                <a:lnTo>
                  <a:pt x="3211" y="1906"/>
                </a:lnTo>
                <a:lnTo>
                  <a:pt x="3214" y="1890"/>
                </a:lnTo>
                <a:lnTo>
                  <a:pt x="3214" y="350"/>
                </a:lnTo>
                <a:lnTo>
                  <a:pt x="3212" y="336"/>
                </a:lnTo>
                <a:lnTo>
                  <a:pt x="3206" y="324"/>
                </a:lnTo>
                <a:lnTo>
                  <a:pt x="3196" y="314"/>
                </a:lnTo>
                <a:lnTo>
                  <a:pt x="3185" y="308"/>
                </a:lnTo>
                <a:lnTo>
                  <a:pt x="3170" y="305"/>
                </a:lnTo>
                <a:lnTo>
                  <a:pt x="585" y="305"/>
                </a:lnTo>
                <a:close/>
                <a:moveTo>
                  <a:pt x="585" y="0"/>
                </a:moveTo>
                <a:lnTo>
                  <a:pt x="3170" y="0"/>
                </a:lnTo>
                <a:lnTo>
                  <a:pt x="3218" y="3"/>
                </a:lnTo>
                <a:lnTo>
                  <a:pt x="3263" y="13"/>
                </a:lnTo>
                <a:lnTo>
                  <a:pt x="3306" y="27"/>
                </a:lnTo>
                <a:lnTo>
                  <a:pt x="3346" y="48"/>
                </a:lnTo>
                <a:lnTo>
                  <a:pt x="3384" y="73"/>
                </a:lnTo>
                <a:lnTo>
                  <a:pt x="3418" y="103"/>
                </a:lnTo>
                <a:lnTo>
                  <a:pt x="3448" y="136"/>
                </a:lnTo>
                <a:lnTo>
                  <a:pt x="3473" y="173"/>
                </a:lnTo>
                <a:lnTo>
                  <a:pt x="3493" y="214"/>
                </a:lnTo>
                <a:lnTo>
                  <a:pt x="3508" y="256"/>
                </a:lnTo>
                <a:lnTo>
                  <a:pt x="3517" y="302"/>
                </a:lnTo>
                <a:lnTo>
                  <a:pt x="3520" y="350"/>
                </a:lnTo>
                <a:lnTo>
                  <a:pt x="3520" y="1890"/>
                </a:lnTo>
                <a:lnTo>
                  <a:pt x="3518" y="1931"/>
                </a:lnTo>
                <a:lnTo>
                  <a:pt x="3510" y="1970"/>
                </a:lnTo>
                <a:lnTo>
                  <a:pt x="3500" y="2009"/>
                </a:lnTo>
                <a:lnTo>
                  <a:pt x="3509" y="2028"/>
                </a:lnTo>
                <a:lnTo>
                  <a:pt x="3516" y="2049"/>
                </a:lnTo>
                <a:lnTo>
                  <a:pt x="3749" y="2983"/>
                </a:lnTo>
                <a:lnTo>
                  <a:pt x="3754" y="3006"/>
                </a:lnTo>
                <a:lnTo>
                  <a:pt x="3756" y="3029"/>
                </a:lnTo>
                <a:lnTo>
                  <a:pt x="3753" y="3060"/>
                </a:lnTo>
                <a:lnTo>
                  <a:pt x="3743" y="3090"/>
                </a:lnTo>
                <a:lnTo>
                  <a:pt x="3729" y="3116"/>
                </a:lnTo>
                <a:lnTo>
                  <a:pt x="3710" y="3140"/>
                </a:lnTo>
                <a:lnTo>
                  <a:pt x="3687" y="3158"/>
                </a:lnTo>
                <a:lnTo>
                  <a:pt x="3660" y="3173"/>
                </a:lnTo>
                <a:lnTo>
                  <a:pt x="3631" y="3182"/>
                </a:lnTo>
                <a:lnTo>
                  <a:pt x="3599" y="3186"/>
                </a:lnTo>
                <a:lnTo>
                  <a:pt x="157" y="3186"/>
                </a:lnTo>
                <a:lnTo>
                  <a:pt x="129" y="3183"/>
                </a:lnTo>
                <a:lnTo>
                  <a:pt x="101" y="3175"/>
                </a:lnTo>
                <a:lnTo>
                  <a:pt x="75" y="3163"/>
                </a:lnTo>
                <a:lnTo>
                  <a:pt x="52" y="3146"/>
                </a:lnTo>
                <a:lnTo>
                  <a:pt x="33" y="3125"/>
                </a:lnTo>
                <a:lnTo>
                  <a:pt x="18" y="3101"/>
                </a:lnTo>
                <a:lnTo>
                  <a:pt x="7" y="3075"/>
                </a:lnTo>
                <a:lnTo>
                  <a:pt x="1" y="3047"/>
                </a:lnTo>
                <a:lnTo>
                  <a:pt x="0" y="3019"/>
                </a:lnTo>
                <a:lnTo>
                  <a:pt x="5" y="2991"/>
                </a:lnTo>
                <a:lnTo>
                  <a:pt x="240" y="2049"/>
                </a:lnTo>
                <a:lnTo>
                  <a:pt x="247" y="2028"/>
                </a:lnTo>
                <a:lnTo>
                  <a:pt x="256" y="2009"/>
                </a:lnTo>
                <a:lnTo>
                  <a:pt x="245" y="1970"/>
                </a:lnTo>
                <a:lnTo>
                  <a:pt x="238" y="1931"/>
                </a:lnTo>
                <a:lnTo>
                  <a:pt x="236" y="1890"/>
                </a:lnTo>
                <a:lnTo>
                  <a:pt x="236" y="350"/>
                </a:lnTo>
                <a:lnTo>
                  <a:pt x="239" y="302"/>
                </a:lnTo>
                <a:lnTo>
                  <a:pt x="248" y="256"/>
                </a:lnTo>
                <a:lnTo>
                  <a:pt x="263" y="214"/>
                </a:lnTo>
                <a:lnTo>
                  <a:pt x="283" y="173"/>
                </a:lnTo>
                <a:lnTo>
                  <a:pt x="308" y="136"/>
                </a:lnTo>
                <a:lnTo>
                  <a:pt x="338" y="103"/>
                </a:lnTo>
                <a:lnTo>
                  <a:pt x="372" y="73"/>
                </a:lnTo>
                <a:lnTo>
                  <a:pt x="409" y="48"/>
                </a:lnTo>
                <a:lnTo>
                  <a:pt x="450" y="27"/>
                </a:lnTo>
                <a:lnTo>
                  <a:pt x="493" y="13"/>
                </a:lnTo>
                <a:lnTo>
                  <a:pt x="538" y="3"/>
                </a:lnTo>
                <a:lnTo>
                  <a:pt x="585" y="0"/>
                </a:lnTo>
                <a:close/>
              </a:path>
            </a:pathLst>
          </a:custGeom>
          <a:solidFill>
            <a:srgbClr val="6B9AB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6868724" y="695759"/>
            <a:ext cx="2057399" cy="1573575"/>
            <a:chOff x="6787365" y="590469"/>
            <a:chExt cx="2057399" cy="1573575"/>
          </a:xfrm>
        </p:grpSpPr>
        <p:sp>
          <p:nvSpPr>
            <p:cNvPr id="13" name="달 12"/>
            <p:cNvSpPr/>
            <p:nvPr/>
          </p:nvSpPr>
          <p:spPr>
            <a:xfrm rot="3600000" flipH="1">
              <a:off x="7065797" y="1438524"/>
              <a:ext cx="249290" cy="704801"/>
            </a:xfrm>
            <a:prstGeom prst="moon">
              <a:avLst>
                <a:gd name="adj" fmla="val 71948"/>
              </a:avLst>
            </a:prstGeom>
            <a:solidFill>
              <a:srgbClr val="5688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rot="18735435">
              <a:off x="7089404" y="567907"/>
              <a:ext cx="1573575" cy="1618700"/>
            </a:xfrm>
            <a:custGeom>
              <a:avLst/>
              <a:gdLst>
                <a:gd name="connsiteX0" fmla="*/ 2010562 w 2087165"/>
                <a:gd name="connsiteY0" fmla="*/ 1696583 h 2070745"/>
                <a:gd name="connsiteX1" fmla="*/ 2014618 w 2087165"/>
                <a:gd name="connsiteY1" fmla="*/ 1712966 h 2070745"/>
                <a:gd name="connsiteX2" fmla="*/ 1916549 w 2087165"/>
                <a:gd name="connsiteY2" fmla="*/ 1727008 h 2070745"/>
                <a:gd name="connsiteX3" fmla="*/ 1812711 w 2087165"/>
                <a:gd name="connsiteY3" fmla="*/ 1736370 h 2070745"/>
                <a:gd name="connsiteX4" fmla="*/ 1945392 w 2087165"/>
                <a:gd name="connsiteY4" fmla="*/ 1647434 h 2070745"/>
                <a:gd name="connsiteX5" fmla="*/ 2010562 w 2087165"/>
                <a:gd name="connsiteY5" fmla="*/ 1696583 h 2070745"/>
                <a:gd name="connsiteX6" fmla="*/ 2075255 w 2087165"/>
                <a:gd name="connsiteY6" fmla="*/ 1777395 h 2070745"/>
                <a:gd name="connsiteX7" fmla="*/ 2077194 w 2087165"/>
                <a:gd name="connsiteY7" fmla="*/ 1889050 h 2070745"/>
                <a:gd name="connsiteX8" fmla="*/ 1953579 w 2087165"/>
                <a:gd name="connsiteY8" fmla="*/ 1844077 h 2070745"/>
                <a:gd name="connsiteX9" fmla="*/ 1827175 w 2087165"/>
                <a:gd name="connsiteY9" fmla="*/ 1788695 h 2070745"/>
                <a:gd name="connsiteX10" fmla="*/ 2051345 w 2087165"/>
                <a:gd name="connsiteY10" fmla="*/ 1750942 h 2070745"/>
                <a:gd name="connsiteX11" fmla="*/ 2075255 w 2087165"/>
                <a:gd name="connsiteY11" fmla="*/ 1777395 h 2070745"/>
                <a:gd name="connsiteX12" fmla="*/ 1827821 w 2087165"/>
                <a:gd name="connsiteY12" fmla="*/ 1097989 h 2070745"/>
                <a:gd name="connsiteX13" fmla="*/ 1936750 w 2087165"/>
                <a:gd name="connsiteY13" fmla="*/ 1473104 h 2070745"/>
                <a:gd name="connsiteX14" fmla="*/ 1381659 w 2087165"/>
                <a:gd name="connsiteY14" fmla="*/ 2045818 h 2070745"/>
                <a:gd name="connsiteX15" fmla="*/ 177298 w 2087165"/>
                <a:gd name="connsiteY15" fmla="*/ 295084 h 2070745"/>
                <a:gd name="connsiteX16" fmla="*/ 1095536 w 2087165"/>
                <a:gd name="connsiteY16" fmla="*/ 122758 h 2070745"/>
                <a:gd name="connsiteX17" fmla="*/ 1827821 w 2087165"/>
                <a:gd name="connsiteY17" fmla="*/ 1097989 h 20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87165" h="2070745">
                  <a:moveTo>
                    <a:pt x="2010562" y="1696583"/>
                  </a:moveTo>
                  <a:cubicBezTo>
                    <a:pt x="2014197" y="1703653"/>
                    <a:pt x="2015819" y="1709650"/>
                    <a:pt x="2014618" y="1712966"/>
                  </a:cubicBezTo>
                  <a:cubicBezTo>
                    <a:pt x="2009810" y="1726228"/>
                    <a:pt x="1948277" y="1721548"/>
                    <a:pt x="1916549" y="1727008"/>
                  </a:cubicBezTo>
                  <a:cubicBezTo>
                    <a:pt x="1884821" y="1732469"/>
                    <a:pt x="1807904" y="1749632"/>
                    <a:pt x="1812711" y="1736370"/>
                  </a:cubicBezTo>
                  <a:cubicBezTo>
                    <a:pt x="1817518" y="1723108"/>
                    <a:pt x="1911741" y="1651335"/>
                    <a:pt x="1945392" y="1647434"/>
                  </a:cubicBezTo>
                  <a:cubicBezTo>
                    <a:pt x="1970631" y="1644509"/>
                    <a:pt x="1999655" y="1675373"/>
                    <a:pt x="2010562" y="1696583"/>
                  </a:cubicBezTo>
                  <a:close/>
                  <a:moveTo>
                    <a:pt x="2075255" y="1777395"/>
                  </a:moveTo>
                  <a:cubicBezTo>
                    <a:pt x="2092204" y="1814951"/>
                    <a:pt x="2089415" y="1877408"/>
                    <a:pt x="2077194" y="1889050"/>
                  </a:cubicBezTo>
                  <a:cubicBezTo>
                    <a:pt x="2060900" y="1904572"/>
                    <a:pt x="1994319" y="1857333"/>
                    <a:pt x="1953579" y="1844077"/>
                  </a:cubicBezTo>
                  <a:cubicBezTo>
                    <a:pt x="1912839" y="1830821"/>
                    <a:pt x="1810881" y="1804218"/>
                    <a:pt x="1827175" y="1788695"/>
                  </a:cubicBezTo>
                  <a:cubicBezTo>
                    <a:pt x="1843469" y="1773173"/>
                    <a:pt x="2009675" y="1734216"/>
                    <a:pt x="2051345" y="1750942"/>
                  </a:cubicBezTo>
                  <a:cubicBezTo>
                    <a:pt x="2061762" y="1755124"/>
                    <a:pt x="2069605" y="1764876"/>
                    <a:pt x="2075255" y="1777395"/>
                  </a:cubicBezTo>
                  <a:close/>
                  <a:moveTo>
                    <a:pt x="1827821" y="1097989"/>
                  </a:moveTo>
                  <a:cubicBezTo>
                    <a:pt x="1916394" y="1240005"/>
                    <a:pt x="1965857" y="1369532"/>
                    <a:pt x="1936750" y="1473104"/>
                  </a:cubicBezTo>
                  <a:cubicBezTo>
                    <a:pt x="1834585" y="1736416"/>
                    <a:pt x="1335580" y="1815301"/>
                    <a:pt x="1381659" y="2045818"/>
                  </a:cubicBezTo>
                  <a:cubicBezTo>
                    <a:pt x="837560" y="2327691"/>
                    <a:pt x="-473736" y="122500"/>
                    <a:pt x="177298" y="295084"/>
                  </a:cubicBezTo>
                  <a:cubicBezTo>
                    <a:pt x="717299" y="343088"/>
                    <a:pt x="809290" y="-247727"/>
                    <a:pt x="1095536" y="122758"/>
                  </a:cubicBezTo>
                  <a:cubicBezTo>
                    <a:pt x="1248806" y="412678"/>
                    <a:pt x="1632960" y="785555"/>
                    <a:pt x="1827821" y="1097989"/>
                  </a:cubicBezTo>
                  <a:close/>
                </a:path>
              </a:pathLst>
            </a:custGeom>
            <a:solidFill>
              <a:srgbClr val="5688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 rot="355031">
              <a:off x="6787365" y="900769"/>
              <a:ext cx="20573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8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관심 분야</a:t>
              </a:r>
              <a:endParaRPr lang="en-US" altLang="ko-KR" sz="28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  <a:p>
              <a:pPr algn="ctr"/>
              <a:r>
                <a:rPr lang="ko-KR" altLang="en-US" sz="28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인터넷 검색</a:t>
              </a:r>
              <a:endParaRPr lang="ko-KR" alt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4364186" y="2378574"/>
            <a:ext cx="3440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직장인 대부분은 평소 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핸드폰으로 관심분야를 검색해보는 것에 그쳐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ctr"/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단순 검색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,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정보 탐색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90328" y="4584700"/>
            <a:ext cx="2145716" cy="1862732"/>
          </a:xfrm>
          <a:prstGeom prst="roundRect">
            <a:avLst>
              <a:gd name="adj" fmla="val 4720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자유형 18"/>
          <p:cNvSpPr/>
          <p:nvPr/>
        </p:nvSpPr>
        <p:spPr>
          <a:xfrm>
            <a:off x="1191550" y="4362818"/>
            <a:ext cx="1343272" cy="443763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관련 서적 읽기</a:t>
            </a:r>
            <a:endParaRPr lang="ko-KR" altLang="en-US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3571628" y="4584700"/>
            <a:ext cx="2145716" cy="1862732"/>
          </a:xfrm>
          <a:prstGeom prst="roundRect">
            <a:avLst>
              <a:gd name="adj" fmla="val 4720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자유형 20"/>
          <p:cNvSpPr/>
          <p:nvPr/>
        </p:nvSpPr>
        <p:spPr>
          <a:xfrm>
            <a:off x="3972850" y="4362818"/>
            <a:ext cx="1343272" cy="443763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학원 수강</a:t>
            </a:r>
            <a:endParaRPr lang="ko-KR" altLang="en-US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352928" y="4584700"/>
            <a:ext cx="2145716" cy="1862732"/>
          </a:xfrm>
          <a:prstGeom prst="roundRect">
            <a:avLst>
              <a:gd name="adj" fmla="val 4720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자유형 22"/>
          <p:cNvSpPr/>
          <p:nvPr/>
        </p:nvSpPr>
        <p:spPr>
          <a:xfrm>
            <a:off x="6754150" y="4362818"/>
            <a:ext cx="1343272" cy="443763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지인의 조언</a:t>
            </a:r>
            <a:endParaRPr lang="ko-KR" altLang="en-US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9134228" y="4584700"/>
            <a:ext cx="2145716" cy="1862732"/>
          </a:xfrm>
          <a:prstGeom prst="roundRect">
            <a:avLst>
              <a:gd name="adj" fmla="val 4720"/>
            </a:avLst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자유형 24"/>
          <p:cNvSpPr/>
          <p:nvPr/>
        </p:nvSpPr>
        <p:spPr>
          <a:xfrm>
            <a:off x="9482061" y="4362817"/>
            <a:ext cx="1450050" cy="443763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  <a:gd name="connsiteX0" fmla="*/ 89292 w 3464715"/>
              <a:gd name="connsiteY0" fmla="*/ 64058 h 362529"/>
              <a:gd name="connsiteX1" fmla="*/ 392 w 3464715"/>
              <a:gd name="connsiteY1" fmla="*/ 178358 h 362529"/>
              <a:gd name="connsiteX2" fmla="*/ 121042 w 3464715"/>
              <a:gd name="connsiteY2" fmla="*/ 311708 h 362529"/>
              <a:gd name="connsiteX3" fmla="*/ 578242 w 3464715"/>
              <a:gd name="connsiteY3" fmla="*/ 362508 h 362529"/>
              <a:gd name="connsiteX4" fmla="*/ 1270392 w 3464715"/>
              <a:gd name="connsiteY4" fmla="*/ 318058 h 362529"/>
              <a:gd name="connsiteX5" fmla="*/ 2121292 w 3464715"/>
              <a:gd name="connsiteY5" fmla="*/ 318058 h 362529"/>
              <a:gd name="connsiteX6" fmla="*/ 2534042 w 3464715"/>
              <a:gd name="connsiteY6" fmla="*/ 292658 h 362529"/>
              <a:gd name="connsiteX7" fmla="*/ 3067442 w 3464715"/>
              <a:gd name="connsiteY7" fmla="*/ 318058 h 362529"/>
              <a:gd name="connsiteX8" fmla="*/ 3429392 w 3464715"/>
              <a:gd name="connsiteY8" fmla="*/ 267258 h 362529"/>
              <a:gd name="connsiteX9" fmla="*/ 3429392 w 3464715"/>
              <a:gd name="connsiteY9" fmla="*/ 140258 h 362529"/>
              <a:gd name="connsiteX10" fmla="*/ 3238892 w 3464715"/>
              <a:gd name="connsiteY10" fmla="*/ 13258 h 362529"/>
              <a:gd name="connsiteX11" fmla="*/ 2959492 w 3464715"/>
              <a:gd name="connsiteY11" fmla="*/ 19608 h 362529"/>
              <a:gd name="connsiteX12" fmla="*/ 2349892 w 3464715"/>
              <a:gd name="connsiteY12" fmla="*/ 558 h 362529"/>
              <a:gd name="connsiteX13" fmla="*/ 1708542 w 3464715"/>
              <a:gd name="connsiteY13" fmla="*/ 45008 h 362529"/>
              <a:gd name="connsiteX14" fmla="*/ 1124342 w 3464715"/>
              <a:gd name="connsiteY14" fmla="*/ 38658 h 362529"/>
              <a:gd name="connsiteX15" fmla="*/ 654442 w 3464715"/>
              <a:gd name="connsiteY15" fmla="*/ 51358 h 362529"/>
              <a:gd name="connsiteX16" fmla="*/ 476642 w 3464715"/>
              <a:gd name="connsiteY16" fmla="*/ 45008 h 362529"/>
              <a:gd name="connsiteX17" fmla="*/ 268515 w 3464715"/>
              <a:gd name="connsiteY17" fmla="*/ 33887 h 362529"/>
              <a:gd name="connsiteX18" fmla="*/ 89292 w 3464715"/>
              <a:gd name="connsiteY18" fmla="*/ 64058 h 362529"/>
              <a:gd name="connsiteX0" fmla="*/ 89291 w 3458163"/>
              <a:gd name="connsiteY0" fmla="*/ 64243 h 362714"/>
              <a:gd name="connsiteX1" fmla="*/ 391 w 3458163"/>
              <a:gd name="connsiteY1" fmla="*/ 178543 h 362714"/>
              <a:gd name="connsiteX2" fmla="*/ 121041 w 3458163"/>
              <a:gd name="connsiteY2" fmla="*/ 311893 h 362714"/>
              <a:gd name="connsiteX3" fmla="*/ 578241 w 3458163"/>
              <a:gd name="connsiteY3" fmla="*/ 362693 h 362714"/>
              <a:gd name="connsiteX4" fmla="*/ 1270391 w 3458163"/>
              <a:gd name="connsiteY4" fmla="*/ 318243 h 362714"/>
              <a:gd name="connsiteX5" fmla="*/ 2121291 w 3458163"/>
              <a:gd name="connsiteY5" fmla="*/ 318243 h 362714"/>
              <a:gd name="connsiteX6" fmla="*/ 2534041 w 3458163"/>
              <a:gd name="connsiteY6" fmla="*/ 292843 h 362714"/>
              <a:gd name="connsiteX7" fmla="*/ 3067441 w 3458163"/>
              <a:gd name="connsiteY7" fmla="*/ 318243 h 362714"/>
              <a:gd name="connsiteX8" fmla="*/ 3429391 w 3458163"/>
              <a:gd name="connsiteY8" fmla="*/ 267443 h 362714"/>
              <a:gd name="connsiteX9" fmla="*/ 3429391 w 3458163"/>
              <a:gd name="connsiteY9" fmla="*/ 140443 h 362714"/>
              <a:gd name="connsiteX10" fmla="*/ 3379098 w 3458163"/>
              <a:gd name="connsiteY10" fmla="*/ 51263 h 362714"/>
              <a:gd name="connsiteX11" fmla="*/ 2959491 w 3458163"/>
              <a:gd name="connsiteY11" fmla="*/ 19793 h 362714"/>
              <a:gd name="connsiteX12" fmla="*/ 2349891 w 3458163"/>
              <a:gd name="connsiteY12" fmla="*/ 743 h 362714"/>
              <a:gd name="connsiteX13" fmla="*/ 1708541 w 3458163"/>
              <a:gd name="connsiteY13" fmla="*/ 45193 h 362714"/>
              <a:gd name="connsiteX14" fmla="*/ 1124341 w 3458163"/>
              <a:gd name="connsiteY14" fmla="*/ 38843 h 362714"/>
              <a:gd name="connsiteX15" fmla="*/ 654441 w 3458163"/>
              <a:gd name="connsiteY15" fmla="*/ 51543 h 362714"/>
              <a:gd name="connsiteX16" fmla="*/ 476641 w 3458163"/>
              <a:gd name="connsiteY16" fmla="*/ 45193 h 362714"/>
              <a:gd name="connsiteX17" fmla="*/ 268514 w 3458163"/>
              <a:gd name="connsiteY17" fmla="*/ 34072 h 362714"/>
              <a:gd name="connsiteX18" fmla="*/ 89291 w 3458163"/>
              <a:gd name="connsiteY18" fmla="*/ 64243 h 362714"/>
              <a:gd name="connsiteX0" fmla="*/ 89291 w 3472639"/>
              <a:gd name="connsiteY0" fmla="*/ 64243 h 362714"/>
              <a:gd name="connsiteX1" fmla="*/ 391 w 3472639"/>
              <a:gd name="connsiteY1" fmla="*/ 178543 h 362714"/>
              <a:gd name="connsiteX2" fmla="*/ 121041 w 3472639"/>
              <a:gd name="connsiteY2" fmla="*/ 311893 h 362714"/>
              <a:gd name="connsiteX3" fmla="*/ 578241 w 3472639"/>
              <a:gd name="connsiteY3" fmla="*/ 362693 h 362714"/>
              <a:gd name="connsiteX4" fmla="*/ 1270391 w 3472639"/>
              <a:gd name="connsiteY4" fmla="*/ 318243 h 362714"/>
              <a:gd name="connsiteX5" fmla="*/ 2121291 w 3472639"/>
              <a:gd name="connsiteY5" fmla="*/ 318243 h 362714"/>
              <a:gd name="connsiteX6" fmla="*/ 2534041 w 3472639"/>
              <a:gd name="connsiteY6" fmla="*/ 292843 h 362714"/>
              <a:gd name="connsiteX7" fmla="*/ 3067441 w 3472639"/>
              <a:gd name="connsiteY7" fmla="*/ 318243 h 362714"/>
              <a:gd name="connsiteX8" fmla="*/ 3429391 w 3472639"/>
              <a:gd name="connsiteY8" fmla="*/ 267443 h 362714"/>
              <a:gd name="connsiteX9" fmla="*/ 3429391 w 3472639"/>
              <a:gd name="connsiteY9" fmla="*/ 140443 h 362714"/>
              <a:gd name="connsiteX10" fmla="*/ 3379098 w 3472639"/>
              <a:gd name="connsiteY10" fmla="*/ 51263 h 362714"/>
              <a:gd name="connsiteX11" fmla="*/ 2959491 w 3472639"/>
              <a:gd name="connsiteY11" fmla="*/ 19793 h 362714"/>
              <a:gd name="connsiteX12" fmla="*/ 2349891 w 3472639"/>
              <a:gd name="connsiteY12" fmla="*/ 743 h 362714"/>
              <a:gd name="connsiteX13" fmla="*/ 1708541 w 3472639"/>
              <a:gd name="connsiteY13" fmla="*/ 45193 h 362714"/>
              <a:gd name="connsiteX14" fmla="*/ 1124341 w 3472639"/>
              <a:gd name="connsiteY14" fmla="*/ 38843 h 362714"/>
              <a:gd name="connsiteX15" fmla="*/ 654441 w 3472639"/>
              <a:gd name="connsiteY15" fmla="*/ 51543 h 362714"/>
              <a:gd name="connsiteX16" fmla="*/ 476641 w 3472639"/>
              <a:gd name="connsiteY16" fmla="*/ 45193 h 362714"/>
              <a:gd name="connsiteX17" fmla="*/ 268514 w 3472639"/>
              <a:gd name="connsiteY17" fmla="*/ 34072 h 362714"/>
              <a:gd name="connsiteX18" fmla="*/ 89291 w 3472639"/>
              <a:gd name="connsiteY18" fmla="*/ 64243 h 362714"/>
              <a:gd name="connsiteX0" fmla="*/ 89291 w 3476304"/>
              <a:gd name="connsiteY0" fmla="*/ 64243 h 362714"/>
              <a:gd name="connsiteX1" fmla="*/ 391 w 3476304"/>
              <a:gd name="connsiteY1" fmla="*/ 178543 h 362714"/>
              <a:gd name="connsiteX2" fmla="*/ 121041 w 3476304"/>
              <a:gd name="connsiteY2" fmla="*/ 311893 h 362714"/>
              <a:gd name="connsiteX3" fmla="*/ 578241 w 3476304"/>
              <a:gd name="connsiteY3" fmla="*/ 362693 h 362714"/>
              <a:gd name="connsiteX4" fmla="*/ 1270391 w 3476304"/>
              <a:gd name="connsiteY4" fmla="*/ 318243 h 362714"/>
              <a:gd name="connsiteX5" fmla="*/ 2121291 w 3476304"/>
              <a:gd name="connsiteY5" fmla="*/ 318243 h 362714"/>
              <a:gd name="connsiteX6" fmla="*/ 2534041 w 3476304"/>
              <a:gd name="connsiteY6" fmla="*/ 292843 h 362714"/>
              <a:gd name="connsiteX7" fmla="*/ 3067441 w 3476304"/>
              <a:gd name="connsiteY7" fmla="*/ 318243 h 362714"/>
              <a:gd name="connsiteX8" fmla="*/ 3354615 w 3476304"/>
              <a:gd name="connsiteY8" fmla="*/ 253690 h 362714"/>
              <a:gd name="connsiteX9" fmla="*/ 3429391 w 3476304"/>
              <a:gd name="connsiteY9" fmla="*/ 140443 h 362714"/>
              <a:gd name="connsiteX10" fmla="*/ 3379098 w 3476304"/>
              <a:gd name="connsiteY10" fmla="*/ 51263 h 362714"/>
              <a:gd name="connsiteX11" fmla="*/ 2959491 w 3476304"/>
              <a:gd name="connsiteY11" fmla="*/ 19793 h 362714"/>
              <a:gd name="connsiteX12" fmla="*/ 2349891 w 3476304"/>
              <a:gd name="connsiteY12" fmla="*/ 743 h 362714"/>
              <a:gd name="connsiteX13" fmla="*/ 1708541 w 3476304"/>
              <a:gd name="connsiteY13" fmla="*/ 45193 h 362714"/>
              <a:gd name="connsiteX14" fmla="*/ 1124341 w 3476304"/>
              <a:gd name="connsiteY14" fmla="*/ 38843 h 362714"/>
              <a:gd name="connsiteX15" fmla="*/ 654441 w 3476304"/>
              <a:gd name="connsiteY15" fmla="*/ 51543 h 362714"/>
              <a:gd name="connsiteX16" fmla="*/ 476641 w 3476304"/>
              <a:gd name="connsiteY16" fmla="*/ 45193 h 362714"/>
              <a:gd name="connsiteX17" fmla="*/ 268514 w 3476304"/>
              <a:gd name="connsiteY17" fmla="*/ 34072 h 362714"/>
              <a:gd name="connsiteX18" fmla="*/ 89291 w 3476304"/>
              <a:gd name="connsiteY18" fmla="*/ 64243 h 362714"/>
              <a:gd name="connsiteX0" fmla="*/ 89291 w 3476304"/>
              <a:gd name="connsiteY0" fmla="*/ 64243 h 329268"/>
              <a:gd name="connsiteX1" fmla="*/ 391 w 3476304"/>
              <a:gd name="connsiteY1" fmla="*/ 178543 h 329268"/>
              <a:gd name="connsiteX2" fmla="*/ 121041 w 3476304"/>
              <a:gd name="connsiteY2" fmla="*/ 311893 h 329268"/>
              <a:gd name="connsiteX3" fmla="*/ 559547 w 3476304"/>
              <a:gd name="connsiteY3" fmla="*/ 328311 h 329268"/>
              <a:gd name="connsiteX4" fmla="*/ 1270391 w 3476304"/>
              <a:gd name="connsiteY4" fmla="*/ 318243 h 329268"/>
              <a:gd name="connsiteX5" fmla="*/ 2121291 w 3476304"/>
              <a:gd name="connsiteY5" fmla="*/ 318243 h 329268"/>
              <a:gd name="connsiteX6" fmla="*/ 2534041 w 3476304"/>
              <a:gd name="connsiteY6" fmla="*/ 292843 h 329268"/>
              <a:gd name="connsiteX7" fmla="*/ 3067441 w 3476304"/>
              <a:gd name="connsiteY7" fmla="*/ 318243 h 329268"/>
              <a:gd name="connsiteX8" fmla="*/ 3354615 w 3476304"/>
              <a:gd name="connsiteY8" fmla="*/ 253690 h 329268"/>
              <a:gd name="connsiteX9" fmla="*/ 3429391 w 3476304"/>
              <a:gd name="connsiteY9" fmla="*/ 140443 h 329268"/>
              <a:gd name="connsiteX10" fmla="*/ 3379098 w 3476304"/>
              <a:gd name="connsiteY10" fmla="*/ 51263 h 329268"/>
              <a:gd name="connsiteX11" fmla="*/ 2959491 w 3476304"/>
              <a:gd name="connsiteY11" fmla="*/ 19793 h 329268"/>
              <a:gd name="connsiteX12" fmla="*/ 2349891 w 3476304"/>
              <a:gd name="connsiteY12" fmla="*/ 743 h 329268"/>
              <a:gd name="connsiteX13" fmla="*/ 1708541 w 3476304"/>
              <a:gd name="connsiteY13" fmla="*/ 45193 h 329268"/>
              <a:gd name="connsiteX14" fmla="*/ 1124341 w 3476304"/>
              <a:gd name="connsiteY14" fmla="*/ 38843 h 329268"/>
              <a:gd name="connsiteX15" fmla="*/ 654441 w 3476304"/>
              <a:gd name="connsiteY15" fmla="*/ 51543 h 329268"/>
              <a:gd name="connsiteX16" fmla="*/ 476641 w 3476304"/>
              <a:gd name="connsiteY16" fmla="*/ 45193 h 329268"/>
              <a:gd name="connsiteX17" fmla="*/ 268514 w 3476304"/>
              <a:gd name="connsiteY17" fmla="*/ 34072 h 329268"/>
              <a:gd name="connsiteX18" fmla="*/ 89291 w 3476304"/>
              <a:gd name="connsiteY18" fmla="*/ 64243 h 32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76304" h="329268">
                <a:moveTo>
                  <a:pt x="89291" y="64243"/>
                </a:moveTo>
                <a:cubicBezTo>
                  <a:pt x="44604" y="88322"/>
                  <a:pt x="-4901" y="137268"/>
                  <a:pt x="391" y="178543"/>
                </a:cubicBezTo>
                <a:cubicBezTo>
                  <a:pt x="5683" y="219818"/>
                  <a:pt x="27848" y="286932"/>
                  <a:pt x="121041" y="311893"/>
                </a:cubicBezTo>
                <a:cubicBezTo>
                  <a:pt x="214234" y="336854"/>
                  <a:pt x="367989" y="327253"/>
                  <a:pt x="559547" y="328311"/>
                </a:cubicBezTo>
                <a:lnTo>
                  <a:pt x="1270391" y="318243"/>
                </a:lnTo>
                <a:lnTo>
                  <a:pt x="2121291" y="318243"/>
                </a:lnTo>
                <a:cubicBezTo>
                  <a:pt x="2331899" y="314010"/>
                  <a:pt x="2376349" y="292843"/>
                  <a:pt x="2534041" y="292843"/>
                </a:cubicBezTo>
                <a:cubicBezTo>
                  <a:pt x="2691733" y="292843"/>
                  <a:pt x="2930679" y="324768"/>
                  <a:pt x="3067441" y="318243"/>
                </a:cubicBezTo>
                <a:cubicBezTo>
                  <a:pt x="3204203" y="311718"/>
                  <a:pt x="3294290" y="283323"/>
                  <a:pt x="3354615" y="253690"/>
                </a:cubicBezTo>
                <a:cubicBezTo>
                  <a:pt x="3414940" y="224057"/>
                  <a:pt x="3425310" y="174181"/>
                  <a:pt x="3429391" y="140443"/>
                </a:cubicBezTo>
                <a:cubicBezTo>
                  <a:pt x="3433472" y="106705"/>
                  <a:pt x="3560234" y="71371"/>
                  <a:pt x="3379098" y="51263"/>
                </a:cubicBezTo>
                <a:cubicBezTo>
                  <a:pt x="3197962" y="31155"/>
                  <a:pt x="3131025" y="28213"/>
                  <a:pt x="2959491" y="19793"/>
                </a:cubicBezTo>
                <a:cubicBezTo>
                  <a:pt x="2787957" y="11373"/>
                  <a:pt x="2558383" y="-3490"/>
                  <a:pt x="2349891" y="743"/>
                </a:cubicBezTo>
                <a:cubicBezTo>
                  <a:pt x="2141399" y="4976"/>
                  <a:pt x="1912799" y="38843"/>
                  <a:pt x="1708541" y="45193"/>
                </a:cubicBezTo>
                <a:cubicBezTo>
                  <a:pt x="1504283" y="51543"/>
                  <a:pt x="1300024" y="37785"/>
                  <a:pt x="1124341" y="38843"/>
                </a:cubicBezTo>
                <a:cubicBezTo>
                  <a:pt x="948658" y="39901"/>
                  <a:pt x="811074" y="47310"/>
                  <a:pt x="654441" y="51543"/>
                </a:cubicBezTo>
                <a:cubicBezTo>
                  <a:pt x="546491" y="52601"/>
                  <a:pt x="525324" y="55776"/>
                  <a:pt x="476641" y="45193"/>
                </a:cubicBezTo>
                <a:cubicBezTo>
                  <a:pt x="427958" y="34610"/>
                  <a:pt x="333072" y="30897"/>
                  <a:pt x="268514" y="34072"/>
                </a:cubicBezTo>
                <a:cubicBezTo>
                  <a:pt x="203956" y="37247"/>
                  <a:pt x="133978" y="40165"/>
                  <a:pt x="89291" y="6424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무작정 뛰어들기</a:t>
            </a:r>
            <a:endParaRPr lang="ko-KR" altLang="en-US" sz="2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26" name="원호 25"/>
          <p:cNvSpPr/>
          <p:nvPr/>
        </p:nvSpPr>
        <p:spPr>
          <a:xfrm>
            <a:off x="1362713" y="5130800"/>
            <a:ext cx="1039327" cy="1039326"/>
          </a:xfrm>
          <a:prstGeom prst="arc">
            <a:avLst>
              <a:gd name="adj1" fmla="val 16096352"/>
              <a:gd name="adj2" fmla="val 10914666"/>
            </a:avLst>
          </a:prstGeom>
          <a:ln w="76200" cap="rnd">
            <a:solidFill>
              <a:srgbClr val="F1715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5260" y="5354051"/>
            <a:ext cx="75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F1715C"/>
                </a:solidFill>
                <a:latin typeface="+mn-ea"/>
              </a:rPr>
              <a:t>75</a:t>
            </a:r>
            <a:r>
              <a:rPr lang="en-US" altLang="ko-KR" sz="1400" b="1" dirty="0">
                <a:solidFill>
                  <a:srgbClr val="F1715C"/>
                </a:solidFill>
                <a:latin typeface="+mn-ea"/>
              </a:rPr>
              <a:t>%</a:t>
            </a:r>
            <a:endParaRPr lang="en-US" altLang="ko-KR" sz="900" b="1" dirty="0">
              <a:solidFill>
                <a:srgbClr val="F1715C"/>
              </a:solidFill>
              <a:latin typeface="+mn-ea"/>
            </a:endParaRPr>
          </a:p>
        </p:txBody>
      </p:sp>
      <p:sp>
        <p:nvSpPr>
          <p:cNvPr id="28" name="원호 27"/>
          <p:cNvSpPr/>
          <p:nvPr/>
        </p:nvSpPr>
        <p:spPr>
          <a:xfrm>
            <a:off x="4131313" y="5093736"/>
            <a:ext cx="1039327" cy="1039326"/>
          </a:xfrm>
          <a:prstGeom prst="arc">
            <a:avLst>
              <a:gd name="adj1" fmla="val 16096352"/>
              <a:gd name="adj2" fmla="val 10914666"/>
            </a:avLst>
          </a:prstGeom>
          <a:ln w="76200" cap="rnd">
            <a:solidFill>
              <a:srgbClr val="F1715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93860" y="5316987"/>
            <a:ext cx="75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F1715C"/>
                </a:solidFill>
                <a:latin typeface="+mn-ea"/>
              </a:rPr>
              <a:t>75</a:t>
            </a:r>
            <a:r>
              <a:rPr lang="en-US" altLang="ko-KR" sz="1400" b="1" dirty="0">
                <a:solidFill>
                  <a:srgbClr val="F1715C"/>
                </a:solidFill>
                <a:latin typeface="+mn-ea"/>
              </a:rPr>
              <a:t>%</a:t>
            </a:r>
            <a:endParaRPr lang="en-US" altLang="ko-KR" sz="900" b="1" dirty="0">
              <a:solidFill>
                <a:srgbClr val="F1715C"/>
              </a:solidFill>
              <a:latin typeface="+mn-ea"/>
            </a:endParaRPr>
          </a:p>
        </p:txBody>
      </p:sp>
      <p:sp>
        <p:nvSpPr>
          <p:cNvPr id="30" name="원호 29"/>
          <p:cNvSpPr/>
          <p:nvPr/>
        </p:nvSpPr>
        <p:spPr>
          <a:xfrm>
            <a:off x="6881253" y="5066563"/>
            <a:ext cx="1039327" cy="1039326"/>
          </a:xfrm>
          <a:prstGeom prst="arc">
            <a:avLst>
              <a:gd name="adj1" fmla="val 16096352"/>
              <a:gd name="adj2" fmla="val 10914666"/>
            </a:avLst>
          </a:prstGeom>
          <a:ln w="76200" cap="rnd">
            <a:solidFill>
              <a:srgbClr val="F1715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3800" y="5289814"/>
            <a:ext cx="75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F1715C"/>
                </a:solidFill>
                <a:latin typeface="+mn-ea"/>
              </a:rPr>
              <a:t>75</a:t>
            </a:r>
            <a:r>
              <a:rPr lang="en-US" altLang="ko-KR" sz="1400" b="1" dirty="0">
                <a:solidFill>
                  <a:srgbClr val="F1715C"/>
                </a:solidFill>
                <a:latin typeface="+mn-ea"/>
              </a:rPr>
              <a:t>%</a:t>
            </a:r>
            <a:endParaRPr lang="en-US" altLang="ko-KR" sz="900" b="1" dirty="0">
              <a:solidFill>
                <a:srgbClr val="F1715C"/>
              </a:solidFill>
              <a:latin typeface="+mn-ea"/>
            </a:endParaRPr>
          </a:p>
        </p:txBody>
      </p:sp>
      <p:sp>
        <p:nvSpPr>
          <p:cNvPr id="32" name="원호 31"/>
          <p:cNvSpPr/>
          <p:nvPr/>
        </p:nvSpPr>
        <p:spPr>
          <a:xfrm>
            <a:off x="9700653" y="5066563"/>
            <a:ext cx="1039327" cy="1039326"/>
          </a:xfrm>
          <a:prstGeom prst="arc">
            <a:avLst>
              <a:gd name="adj1" fmla="val 16096352"/>
              <a:gd name="adj2" fmla="val 10914666"/>
            </a:avLst>
          </a:prstGeom>
          <a:ln w="76200" cap="rnd">
            <a:solidFill>
              <a:srgbClr val="F1715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863200" y="5289814"/>
            <a:ext cx="75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F1715C"/>
                </a:solidFill>
                <a:latin typeface="+mn-ea"/>
              </a:rPr>
              <a:t>75</a:t>
            </a:r>
            <a:r>
              <a:rPr lang="en-US" altLang="ko-KR" sz="1400" b="1" dirty="0">
                <a:solidFill>
                  <a:srgbClr val="F1715C"/>
                </a:solidFill>
                <a:latin typeface="+mn-ea"/>
              </a:rPr>
              <a:t>%</a:t>
            </a:r>
            <a:endParaRPr lang="en-US" altLang="ko-KR" sz="900" b="1" dirty="0">
              <a:solidFill>
                <a:srgbClr val="F1715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032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그룹 98"/>
          <p:cNvGrpSpPr/>
          <p:nvPr/>
        </p:nvGrpSpPr>
        <p:grpSpPr>
          <a:xfrm flipH="1">
            <a:off x="2998874" y="439306"/>
            <a:ext cx="2739483" cy="3089577"/>
            <a:chOff x="2756599" y="755223"/>
            <a:chExt cx="2079311" cy="2321155"/>
          </a:xfrm>
        </p:grpSpPr>
        <p:sp>
          <p:nvSpPr>
            <p:cNvPr id="100" name="자유형 99"/>
            <p:cNvSpPr/>
            <p:nvPr/>
          </p:nvSpPr>
          <p:spPr>
            <a:xfrm rot="18000000">
              <a:off x="2631394" y="880428"/>
              <a:ext cx="2321155" cy="2070746"/>
            </a:xfrm>
            <a:custGeom>
              <a:avLst/>
              <a:gdLst>
                <a:gd name="connsiteX0" fmla="*/ 2244551 w 2321155"/>
                <a:gd name="connsiteY0" fmla="*/ 1696583 h 2070746"/>
                <a:gd name="connsiteX1" fmla="*/ 2248608 w 2321155"/>
                <a:gd name="connsiteY1" fmla="*/ 1712966 h 2070746"/>
                <a:gd name="connsiteX2" fmla="*/ 2150539 w 2321155"/>
                <a:gd name="connsiteY2" fmla="*/ 1727008 h 2070746"/>
                <a:gd name="connsiteX3" fmla="*/ 2046701 w 2321155"/>
                <a:gd name="connsiteY3" fmla="*/ 1736370 h 2070746"/>
                <a:gd name="connsiteX4" fmla="*/ 2179382 w 2321155"/>
                <a:gd name="connsiteY4" fmla="*/ 1647434 h 2070746"/>
                <a:gd name="connsiteX5" fmla="*/ 2244551 w 2321155"/>
                <a:gd name="connsiteY5" fmla="*/ 1696583 h 2070746"/>
                <a:gd name="connsiteX6" fmla="*/ 2309245 w 2321155"/>
                <a:gd name="connsiteY6" fmla="*/ 1777395 h 2070746"/>
                <a:gd name="connsiteX7" fmla="*/ 2311184 w 2321155"/>
                <a:gd name="connsiteY7" fmla="*/ 1889050 h 2070746"/>
                <a:gd name="connsiteX8" fmla="*/ 2187569 w 2321155"/>
                <a:gd name="connsiteY8" fmla="*/ 1844077 h 2070746"/>
                <a:gd name="connsiteX9" fmla="*/ 2061165 w 2321155"/>
                <a:gd name="connsiteY9" fmla="*/ 1788695 h 2070746"/>
                <a:gd name="connsiteX10" fmla="*/ 2285335 w 2321155"/>
                <a:gd name="connsiteY10" fmla="*/ 1750942 h 2070746"/>
                <a:gd name="connsiteX11" fmla="*/ 2309245 w 2321155"/>
                <a:gd name="connsiteY11" fmla="*/ 1777395 h 2070746"/>
                <a:gd name="connsiteX12" fmla="*/ 2061811 w 2321155"/>
                <a:gd name="connsiteY12" fmla="*/ 1097989 h 2070746"/>
                <a:gd name="connsiteX13" fmla="*/ 2170740 w 2321155"/>
                <a:gd name="connsiteY13" fmla="*/ 1473104 h 2070746"/>
                <a:gd name="connsiteX14" fmla="*/ 1615649 w 2321155"/>
                <a:gd name="connsiteY14" fmla="*/ 2045818 h 2070746"/>
                <a:gd name="connsiteX15" fmla="*/ 565293 w 2321155"/>
                <a:gd name="connsiteY15" fmla="*/ 1211435 h 2070746"/>
                <a:gd name="connsiteX16" fmla="*/ 455711 w 2321155"/>
                <a:gd name="connsiteY16" fmla="*/ 1027671 h 2070746"/>
                <a:gd name="connsiteX17" fmla="*/ 443143 w 2321155"/>
                <a:gd name="connsiteY17" fmla="*/ 1041264 h 2070746"/>
                <a:gd name="connsiteX18" fmla="*/ 395547 w 2321155"/>
                <a:gd name="connsiteY18" fmla="*/ 1075537 h 2070746"/>
                <a:gd name="connsiteX19" fmla="*/ 0 w 2321155"/>
                <a:gd name="connsiteY19" fmla="*/ 969551 h 2070746"/>
                <a:gd name="connsiteX20" fmla="*/ 323157 w 2321155"/>
                <a:gd name="connsiteY20" fmla="*/ 950154 h 2070746"/>
                <a:gd name="connsiteX21" fmla="*/ 390019 w 2321155"/>
                <a:gd name="connsiteY21" fmla="*/ 900349 h 2070746"/>
                <a:gd name="connsiteX22" fmla="*/ 362793 w 2321155"/>
                <a:gd name="connsiteY22" fmla="*/ 847507 h 2070746"/>
                <a:gd name="connsiteX23" fmla="*/ 411288 w 2321155"/>
                <a:gd name="connsiteY23" fmla="*/ 295084 h 2070746"/>
                <a:gd name="connsiteX24" fmla="*/ 1329526 w 2321155"/>
                <a:gd name="connsiteY24" fmla="*/ 122758 h 2070746"/>
                <a:gd name="connsiteX25" fmla="*/ 2061811 w 2321155"/>
                <a:gd name="connsiteY25" fmla="*/ 1097989 h 207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321155" h="2070746">
                  <a:moveTo>
                    <a:pt x="2244551" y="1696583"/>
                  </a:moveTo>
                  <a:cubicBezTo>
                    <a:pt x="2248187" y="1703653"/>
                    <a:pt x="2249809" y="1709650"/>
                    <a:pt x="2248608" y="1712966"/>
                  </a:cubicBezTo>
                  <a:cubicBezTo>
                    <a:pt x="2243800" y="1726228"/>
                    <a:pt x="2182267" y="1721548"/>
                    <a:pt x="2150539" y="1727008"/>
                  </a:cubicBezTo>
                  <a:cubicBezTo>
                    <a:pt x="2118811" y="1732469"/>
                    <a:pt x="2041894" y="1749632"/>
                    <a:pt x="2046701" y="1736370"/>
                  </a:cubicBezTo>
                  <a:cubicBezTo>
                    <a:pt x="2051508" y="1723108"/>
                    <a:pt x="2145731" y="1651335"/>
                    <a:pt x="2179382" y="1647434"/>
                  </a:cubicBezTo>
                  <a:cubicBezTo>
                    <a:pt x="2204621" y="1644509"/>
                    <a:pt x="2233645" y="1675373"/>
                    <a:pt x="2244551" y="1696583"/>
                  </a:cubicBezTo>
                  <a:close/>
                  <a:moveTo>
                    <a:pt x="2309245" y="1777395"/>
                  </a:moveTo>
                  <a:cubicBezTo>
                    <a:pt x="2326194" y="1814951"/>
                    <a:pt x="2323405" y="1877408"/>
                    <a:pt x="2311184" y="1889050"/>
                  </a:cubicBezTo>
                  <a:cubicBezTo>
                    <a:pt x="2294890" y="1904572"/>
                    <a:pt x="2228309" y="1857333"/>
                    <a:pt x="2187569" y="1844077"/>
                  </a:cubicBezTo>
                  <a:cubicBezTo>
                    <a:pt x="2146829" y="1830821"/>
                    <a:pt x="2044871" y="1804218"/>
                    <a:pt x="2061165" y="1788695"/>
                  </a:cubicBezTo>
                  <a:cubicBezTo>
                    <a:pt x="2077459" y="1773173"/>
                    <a:pt x="2243665" y="1734216"/>
                    <a:pt x="2285335" y="1750942"/>
                  </a:cubicBezTo>
                  <a:cubicBezTo>
                    <a:pt x="2295752" y="1755124"/>
                    <a:pt x="2303595" y="1764876"/>
                    <a:pt x="2309245" y="1777395"/>
                  </a:cubicBezTo>
                  <a:close/>
                  <a:moveTo>
                    <a:pt x="2061811" y="1097989"/>
                  </a:moveTo>
                  <a:cubicBezTo>
                    <a:pt x="2150384" y="1240005"/>
                    <a:pt x="2199847" y="1369532"/>
                    <a:pt x="2170740" y="1473104"/>
                  </a:cubicBezTo>
                  <a:cubicBezTo>
                    <a:pt x="2068575" y="1736416"/>
                    <a:pt x="1569570" y="1815301"/>
                    <a:pt x="1615649" y="2045818"/>
                  </a:cubicBezTo>
                  <a:cubicBezTo>
                    <a:pt x="1343599" y="2186755"/>
                    <a:pt x="879751" y="1705925"/>
                    <a:pt x="565293" y="1211435"/>
                  </a:cubicBezTo>
                  <a:lnTo>
                    <a:pt x="455711" y="1027671"/>
                  </a:lnTo>
                  <a:lnTo>
                    <a:pt x="443143" y="1041264"/>
                  </a:lnTo>
                  <a:cubicBezTo>
                    <a:pt x="428748" y="1054030"/>
                    <a:pt x="412858" y="1065542"/>
                    <a:pt x="395547" y="1075537"/>
                  </a:cubicBezTo>
                  <a:cubicBezTo>
                    <a:pt x="257052" y="1155497"/>
                    <a:pt x="79960" y="1108046"/>
                    <a:pt x="0" y="969551"/>
                  </a:cubicBezTo>
                  <a:cubicBezTo>
                    <a:pt x="104769" y="1014303"/>
                    <a:pt x="224494" y="1007117"/>
                    <a:pt x="323157" y="950154"/>
                  </a:cubicBezTo>
                  <a:lnTo>
                    <a:pt x="390019" y="900349"/>
                  </a:lnTo>
                  <a:lnTo>
                    <a:pt x="362793" y="847507"/>
                  </a:lnTo>
                  <a:cubicBezTo>
                    <a:pt x="198965" y="500021"/>
                    <a:pt x="167150" y="230365"/>
                    <a:pt x="411288" y="295084"/>
                  </a:cubicBezTo>
                  <a:cubicBezTo>
                    <a:pt x="951289" y="343088"/>
                    <a:pt x="1043280" y="-247727"/>
                    <a:pt x="1329526" y="122758"/>
                  </a:cubicBezTo>
                  <a:cubicBezTo>
                    <a:pt x="1482796" y="412678"/>
                    <a:pt x="1866950" y="785556"/>
                    <a:pt x="2061811" y="1097989"/>
                  </a:cubicBezTo>
                  <a:close/>
                </a:path>
              </a:pathLst>
            </a:custGeom>
            <a:solidFill>
              <a:srgbClr val="5688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01" name="직사각형 100"/>
            <p:cNvSpPr/>
            <p:nvPr/>
          </p:nvSpPr>
          <p:spPr>
            <a:xfrm rot="21355598">
              <a:off x="2778511" y="1410342"/>
              <a:ext cx="2057399" cy="9017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재발은 </a:t>
              </a:r>
              <a:endParaRPr lang="en-US" altLang="ko-KR" sz="3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  <a:p>
              <a:pPr algn="ctr"/>
              <a:r>
                <a:rPr lang="ko-KR" altLang="en-US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생각 </a:t>
              </a:r>
              <a:r>
                <a:rPr lang="ko-KR" altLang="en-US" sz="3600" dirty="0" err="1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안하나봐</a:t>
              </a:r>
              <a:r>
                <a:rPr lang="en-US" altLang="ko-KR" sz="3600" dirty="0" smtClean="0">
                  <a:solidFill>
                    <a:schemeClr val="bg1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…</a:t>
              </a:r>
              <a:endParaRPr lang="ko-KR" alt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3" name="직사각형 152"/>
          <p:cNvSpPr/>
          <p:nvPr/>
        </p:nvSpPr>
        <p:spPr>
          <a:xfrm>
            <a:off x="1111576" y="2971007"/>
            <a:ext cx="96171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급하다구요</a:t>
            </a:r>
            <a:r>
              <a:rPr lang="en-US" altLang="ko-KR" sz="4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</a:rPr>
              <a:t>?</a:t>
            </a:r>
          </a:p>
          <a:p>
            <a:r>
              <a:rPr lang="ko-KR" alt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바이러스 </a:t>
            </a:r>
            <a:r>
              <a:rPr lang="ko-KR" altLang="en-US" sz="7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없애는게</a:t>
            </a:r>
            <a:r>
              <a:rPr lang="ko-KR" alt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ko-KR" altLang="en-US" sz="7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급한거</a:t>
            </a:r>
            <a:r>
              <a:rPr lang="ko-KR" altLang="en-US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아닐까요</a:t>
            </a:r>
            <a:r>
              <a:rPr lang="en-US" altLang="ko-KR" sz="7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?</a:t>
            </a:r>
          </a:p>
        </p:txBody>
      </p:sp>
      <p:sp>
        <p:nvSpPr>
          <p:cNvPr id="154" name="모서리가 둥근 직사각형 153"/>
          <p:cNvSpPr/>
          <p:nvPr/>
        </p:nvSpPr>
        <p:spPr>
          <a:xfrm>
            <a:off x="3660578" y="5103813"/>
            <a:ext cx="4587836" cy="443307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노들담한의원은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근본 원인에 집중하고 그것을 치료합니다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55" name="자유형 154"/>
          <p:cNvSpPr/>
          <p:nvPr/>
        </p:nvSpPr>
        <p:spPr>
          <a:xfrm>
            <a:off x="3634774" y="5702381"/>
            <a:ext cx="4611859" cy="482545"/>
          </a:xfrm>
          <a:custGeom>
            <a:avLst/>
            <a:gdLst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31927 w 3467288"/>
              <a:gd name="connsiteY14" fmla="*/ 762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84227 w 3467288"/>
              <a:gd name="connsiteY16" fmla="*/ 8894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36627 w 3467288"/>
              <a:gd name="connsiteY15" fmla="*/ 762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543 h 330357"/>
              <a:gd name="connsiteX1" fmla="*/ 1627 w 3467288"/>
              <a:gd name="connsiteY1" fmla="*/ 177843 h 330357"/>
              <a:gd name="connsiteX2" fmla="*/ 154027 w 3467288"/>
              <a:gd name="connsiteY2" fmla="*/ 279443 h 330357"/>
              <a:gd name="connsiteX3" fmla="*/ 674727 w 3467288"/>
              <a:gd name="connsiteY3" fmla="*/ 330243 h 330357"/>
              <a:gd name="connsiteX4" fmla="*/ 1271627 w 3467288"/>
              <a:gd name="connsiteY4" fmla="*/ 266743 h 330357"/>
              <a:gd name="connsiteX5" fmla="*/ 2122527 w 3467288"/>
              <a:gd name="connsiteY5" fmla="*/ 317543 h 330357"/>
              <a:gd name="connsiteX6" fmla="*/ 2376527 w 3467288"/>
              <a:gd name="connsiteY6" fmla="*/ 215943 h 330357"/>
              <a:gd name="connsiteX7" fmla="*/ 3049627 w 3467288"/>
              <a:gd name="connsiteY7" fmla="*/ 254043 h 330357"/>
              <a:gd name="connsiteX8" fmla="*/ 3430627 w 3467288"/>
              <a:gd name="connsiteY8" fmla="*/ 266743 h 330357"/>
              <a:gd name="connsiteX9" fmla="*/ 3430627 w 3467288"/>
              <a:gd name="connsiteY9" fmla="*/ 139743 h 330357"/>
              <a:gd name="connsiteX10" fmla="*/ 3240127 w 3467288"/>
              <a:gd name="connsiteY10" fmla="*/ 12743 h 330357"/>
              <a:gd name="connsiteX11" fmla="*/ 2998827 w 3467288"/>
              <a:gd name="connsiteY11" fmla="*/ 76243 h 330357"/>
              <a:gd name="connsiteX12" fmla="*/ 2351127 w 3467288"/>
              <a:gd name="connsiteY12" fmla="*/ 43 h 330357"/>
              <a:gd name="connsiteX13" fmla="*/ 1690727 w 3467288"/>
              <a:gd name="connsiteY13" fmla="*/ 88943 h 330357"/>
              <a:gd name="connsiteX14" fmla="*/ 1125577 w 3467288"/>
              <a:gd name="connsiteY14" fmla="*/ 38143 h 330357"/>
              <a:gd name="connsiteX15" fmla="*/ 655677 w 3467288"/>
              <a:gd name="connsiteY15" fmla="*/ 50843 h 330357"/>
              <a:gd name="connsiteX16" fmla="*/ 477877 w 3467288"/>
              <a:gd name="connsiteY16" fmla="*/ 44493 h 330357"/>
              <a:gd name="connsiteX17" fmla="*/ 344527 w 3467288"/>
              <a:gd name="connsiteY17" fmla="*/ 12743 h 330357"/>
              <a:gd name="connsiteX18" fmla="*/ 90527 w 3467288"/>
              <a:gd name="connsiteY18" fmla="*/ 63543 h 330357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376527 w 3467288"/>
              <a:gd name="connsiteY6" fmla="*/ 2163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3946 h 330760"/>
              <a:gd name="connsiteX1" fmla="*/ 1627 w 3467288"/>
              <a:gd name="connsiteY1" fmla="*/ 178246 h 330760"/>
              <a:gd name="connsiteX2" fmla="*/ 154027 w 3467288"/>
              <a:gd name="connsiteY2" fmla="*/ 279846 h 330760"/>
              <a:gd name="connsiteX3" fmla="*/ 674727 w 3467288"/>
              <a:gd name="connsiteY3" fmla="*/ 330646 h 330760"/>
              <a:gd name="connsiteX4" fmla="*/ 1271627 w 3467288"/>
              <a:gd name="connsiteY4" fmla="*/ 267146 h 330760"/>
              <a:gd name="connsiteX5" fmla="*/ 2122527 w 3467288"/>
              <a:gd name="connsiteY5" fmla="*/ 317946 h 330760"/>
              <a:gd name="connsiteX6" fmla="*/ 2433677 w 3467288"/>
              <a:gd name="connsiteY6" fmla="*/ 254446 h 330760"/>
              <a:gd name="connsiteX7" fmla="*/ 3049627 w 3467288"/>
              <a:gd name="connsiteY7" fmla="*/ 254446 h 330760"/>
              <a:gd name="connsiteX8" fmla="*/ 3430627 w 3467288"/>
              <a:gd name="connsiteY8" fmla="*/ 267146 h 330760"/>
              <a:gd name="connsiteX9" fmla="*/ 3430627 w 3467288"/>
              <a:gd name="connsiteY9" fmla="*/ 140146 h 330760"/>
              <a:gd name="connsiteX10" fmla="*/ 3240127 w 3467288"/>
              <a:gd name="connsiteY10" fmla="*/ 13146 h 330760"/>
              <a:gd name="connsiteX11" fmla="*/ 2998827 w 3467288"/>
              <a:gd name="connsiteY11" fmla="*/ 76646 h 330760"/>
              <a:gd name="connsiteX12" fmla="*/ 2351127 w 3467288"/>
              <a:gd name="connsiteY12" fmla="*/ 446 h 330760"/>
              <a:gd name="connsiteX13" fmla="*/ 1709777 w 3467288"/>
              <a:gd name="connsiteY13" fmla="*/ 44896 h 330760"/>
              <a:gd name="connsiteX14" fmla="*/ 1125577 w 3467288"/>
              <a:gd name="connsiteY14" fmla="*/ 38546 h 330760"/>
              <a:gd name="connsiteX15" fmla="*/ 655677 w 3467288"/>
              <a:gd name="connsiteY15" fmla="*/ 51246 h 330760"/>
              <a:gd name="connsiteX16" fmla="*/ 477877 w 3467288"/>
              <a:gd name="connsiteY16" fmla="*/ 44896 h 330760"/>
              <a:gd name="connsiteX17" fmla="*/ 344527 w 3467288"/>
              <a:gd name="connsiteY17" fmla="*/ 13146 h 330760"/>
              <a:gd name="connsiteX18" fmla="*/ 90527 w 3467288"/>
              <a:gd name="connsiteY18" fmla="*/ 63946 h 330760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433677 w 3467288"/>
              <a:gd name="connsiteY6" fmla="*/ 2545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7288"/>
              <a:gd name="connsiteY0" fmla="*/ 64058 h 330872"/>
              <a:gd name="connsiteX1" fmla="*/ 1627 w 3467288"/>
              <a:gd name="connsiteY1" fmla="*/ 178358 h 330872"/>
              <a:gd name="connsiteX2" fmla="*/ 154027 w 3467288"/>
              <a:gd name="connsiteY2" fmla="*/ 279958 h 330872"/>
              <a:gd name="connsiteX3" fmla="*/ 674727 w 3467288"/>
              <a:gd name="connsiteY3" fmla="*/ 330758 h 330872"/>
              <a:gd name="connsiteX4" fmla="*/ 1271627 w 3467288"/>
              <a:gd name="connsiteY4" fmla="*/ 267258 h 330872"/>
              <a:gd name="connsiteX5" fmla="*/ 2122527 w 3467288"/>
              <a:gd name="connsiteY5" fmla="*/ 318058 h 330872"/>
              <a:gd name="connsiteX6" fmla="*/ 2535277 w 3467288"/>
              <a:gd name="connsiteY6" fmla="*/ 292658 h 330872"/>
              <a:gd name="connsiteX7" fmla="*/ 3049627 w 3467288"/>
              <a:gd name="connsiteY7" fmla="*/ 254558 h 330872"/>
              <a:gd name="connsiteX8" fmla="*/ 3430627 w 3467288"/>
              <a:gd name="connsiteY8" fmla="*/ 267258 h 330872"/>
              <a:gd name="connsiteX9" fmla="*/ 3430627 w 3467288"/>
              <a:gd name="connsiteY9" fmla="*/ 140258 h 330872"/>
              <a:gd name="connsiteX10" fmla="*/ 3240127 w 3467288"/>
              <a:gd name="connsiteY10" fmla="*/ 13258 h 330872"/>
              <a:gd name="connsiteX11" fmla="*/ 2960727 w 3467288"/>
              <a:gd name="connsiteY11" fmla="*/ 19608 h 330872"/>
              <a:gd name="connsiteX12" fmla="*/ 2351127 w 3467288"/>
              <a:gd name="connsiteY12" fmla="*/ 558 h 330872"/>
              <a:gd name="connsiteX13" fmla="*/ 1709777 w 3467288"/>
              <a:gd name="connsiteY13" fmla="*/ 45008 h 330872"/>
              <a:gd name="connsiteX14" fmla="*/ 1125577 w 3467288"/>
              <a:gd name="connsiteY14" fmla="*/ 38658 h 330872"/>
              <a:gd name="connsiteX15" fmla="*/ 655677 w 3467288"/>
              <a:gd name="connsiteY15" fmla="*/ 51358 h 330872"/>
              <a:gd name="connsiteX16" fmla="*/ 477877 w 3467288"/>
              <a:gd name="connsiteY16" fmla="*/ 45008 h 330872"/>
              <a:gd name="connsiteX17" fmla="*/ 344527 w 3467288"/>
              <a:gd name="connsiteY17" fmla="*/ 13258 h 330872"/>
              <a:gd name="connsiteX18" fmla="*/ 90527 w 3467288"/>
              <a:gd name="connsiteY18" fmla="*/ 64058 h 330872"/>
              <a:gd name="connsiteX0" fmla="*/ 90527 w 3465950"/>
              <a:gd name="connsiteY0" fmla="*/ 64058 h 330872"/>
              <a:gd name="connsiteX1" fmla="*/ 1627 w 3465950"/>
              <a:gd name="connsiteY1" fmla="*/ 178358 h 330872"/>
              <a:gd name="connsiteX2" fmla="*/ 154027 w 3465950"/>
              <a:gd name="connsiteY2" fmla="*/ 279958 h 330872"/>
              <a:gd name="connsiteX3" fmla="*/ 674727 w 3465950"/>
              <a:gd name="connsiteY3" fmla="*/ 330758 h 330872"/>
              <a:gd name="connsiteX4" fmla="*/ 1271627 w 3465950"/>
              <a:gd name="connsiteY4" fmla="*/ 267258 h 330872"/>
              <a:gd name="connsiteX5" fmla="*/ 2122527 w 3465950"/>
              <a:gd name="connsiteY5" fmla="*/ 318058 h 330872"/>
              <a:gd name="connsiteX6" fmla="*/ 2535277 w 3465950"/>
              <a:gd name="connsiteY6" fmla="*/ 292658 h 330872"/>
              <a:gd name="connsiteX7" fmla="*/ 3068677 w 3465950"/>
              <a:gd name="connsiteY7" fmla="*/ 318058 h 330872"/>
              <a:gd name="connsiteX8" fmla="*/ 3430627 w 3465950"/>
              <a:gd name="connsiteY8" fmla="*/ 267258 h 330872"/>
              <a:gd name="connsiteX9" fmla="*/ 3430627 w 3465950"/>
              <a:gd name="connsiteY9" fmla="*/ 140258 h 330872"/>
              <a:gd name="connsiteX10" fmla="*/ 3240127 w 3465950"/>
              <a:gd name="connsiteY10" fmla="*/ 13258 h 330872"/>
              <a:gd name="connsiteX11" fmla="*/ 2960727 w 3465950"/>
              <a:gd name="connsiteY11" fmla="*/ 19608 h 330872"/>
              <a:gd name="connsiteX12" fmla="*/ 2351127 w 3465950"/>
              <a:gd name="connsiteY12" fmla="*/ 558 h 330872"/>
              <a:gd name="connsiteX13" fmla="*/ 1709777 w 3465950"/>
              <a:gd name="connsiteY13" fmla="*/ 45008 h 330872"/>
              <a:gd name="connsiteX14" fmla="*/ 1125577 w 3465950"/>
              <a:gd name="connsiteY14" fmla="*/ 38658 h 330872"/>
              <a:gd name="connsiteX15" fmla="*/ 655677 w 3465950"/>
              <a:gd name="connsiteY15" fmla="*/ 51358 h 330872"/>
              <a:gd name="connsiteX16" fmla="*/ 477877 w 3465950"/>
              <a:gd name="connsiteY16" fmla="*/ 45008 h 330872"/>
              <a:gd name="connsiteX17" fmla="*/ 344527 w 3465950"/>
              <a:gd name="connsiteY17" fmla="*/ 13258 h 330872"/>
              <a:gd name="connsiteX18" fmla="*/ 90527 w 3465950"/>
              <a:gd name="connsiteY18" fmla="*/ 64058 h 330872"/>
              <a:gd name="connsiteX0" fmla="*/ 90527 w 3465950"/>
              <a:gd name="connsiteY0" fmla="*/ 64058 h 332174"/>
              <a:gd name="connsiteX1" fmla="*/ 1627 w 3465950"/>
              <a:gd name="connsiteY1" fmla="*/ 178358 h 332174"/>
              <a:gd name="connsiteX2" fmla="*/ 154027 w 3465950"/>
              <a:gd name="connsiteY2" fmla="*/ 279958 h 332174"/>
              <a:gd name="connsiteX3" fmla="*/ 674727 w 3465950"/>
              <a:gd name="connsiteY3" fmla="*/ 330758 h 332174"/>
              <a:gd name="connsiteX4" fmla="*/ 1271627 w 3465950"/>
              <a:gd name="connsiteY4" fmla="*/ 318058 h 332174"/>
              <a:gd name="connsiteX5" fmla="*/ 2122527 w 3465950"/>
              <a:gd name="connsiteY5" fmla="*/ 318058 h 332174"/>
              <a:gd name="connsiteX6" fmla="*/ 2535277 w 3465950"/>
              <a:gd name="connsiteY6" fmla="*/ 292658 h 332174"/>
              <a:gd name="connsiteX7" fmla="*/ 3068677 w 3465950"/>
              <a:gd name="connsiteY7" fmla="*/ 318058 h 332174"/>
              <a:gd name="connsiteX8" fmla="*/ 3430627 w 3465950"/>
              <a:gd name="connsiteY8" fmla="*/ 267258 h 332174"/>
              <a:gd name="connsiteX9" fmla="*/ 3430627 w 3465950"/>
              <a:gd name="connsiteY9" fmla="*/ 140258 h 332174"/>
              <a:gd name="connsiteX10" fmla="*/ 3240127 w 3465950"/>
              <a:gd name="connsiteY10" fmla="*/ 13258 h 332174"/>
              <a:gd name="connsiteX11" fmla="*/ 2960727 w 3465950"/>
              <a:gd name="connsiteY11" fmla="*/ 19608 h 332174"/>
              <a:gd name="connsiteX12" fmla="*/ 2351127 w 3465950"/>
              <a:gd name="connsiteY12" fmla="*/ 558 h 332174"/>
              <a:gd name="connsiteX13" fmla="*/ 1709777 w 3465950"/>
              <a:gd name="connsiteY13" fmla="*/ 45008 h 332174"/>
              <a:gd name="connsiteX14" fmla="*/ 1125577 w 3465950"/>
              <a:gd name="connsiteY14" fmla="*/ 38658 h 332174"/>
              <a:gd name="connsiteX15" fmla="*/ 655677 w 3465950"/>
              <a:gd name="connsiteY15" fmla="*/ 51358 h 332174"/>
              <a:gd name="connsiteX16" fmla="*/ 477877 w 3465950"/>
              <a:gd name="connsiteY16" fmla="*/ 45008 h 332174"/>
              <a:gd name="connsiteX17" fmla="*/ 344527 w 3465950"/>
              <a:gd name="connsiteY17" fmla="*/ 13258 h 332174"/>
              <a:gd name="connsiteX18" fmla="*/ 90527 w 3465950"/>
              <a:gd name="connsiteY18" fmla="*/ 64058 h 332174"/>
              <a:gd name="connsiteX0" fmla="*/ 90527 w 3465950"/>
              <a:gd name="connsiteY0" fmla="*/ 64058 h 363140"/>
              <a:gd name="connsiteX1" fmla="*/ 1627 w 3465950"/>
              <a:gd name="connsiteY1" fmla="*/ 178358 h 363140"/>
              <a:gd name="connsiteX2" fmla="*/ 154027 w 3465950"/>
              <a:gd name="connsiteY2" fmla="*/ 279958 h 363140"/>
              <a:gd name="connsiteX3" fmla="*/ 579477 w 3465950"/>
              <a:gd name="connsiteY3" fmla="*/ 362508 h 363140"/>
              <a:gd name="connsiteX4" fmla="*/ 1271627 w 3465950"/>
              <a:gd name="connsiteY4" fmla="*/ 318058 h 363140"/>
              <a:gd name="connsiteX5" fmla="*/ 2122527 w 3465950"/>
              <a:gd name="connsiteY5" fmla="*/ 318058 h 363140"/>
              <a:gd name="connsiteX6" fmla="*/ 2535277 w 3465950"/>
              <a:gd name="connsiteY6" fmla="*/ 292658 h 363140"/>
              <a:gd name="connsiteX7" fmla="*/ 3068677 w 3465950"/>
              <a:gd name="connsiteY7" fmla="*/ 318058 h 363140"/>
              <a:gd name="connsiteX8" fmla="*/ 3430627 w 3465950"/>
              <a:gd name="connsiteY8" fmla="*/ 267258 h 363140"/>
              <a:gd name="connsiteX9" fmla="*/ 3430627 w 3465950"/>
              <a:gd name="connsiteY9" fmla="*/ 140258 h 363140"/>
              <a:gd name="connsiteX10" fmla="*/ 3240127 w 3465950"/>
              <a:gd name="connsiteY10" fmla="*/ 13258 h 363140"/>
              <a:gd name="connsiteX11" fmla="*/ 2960727 w 3465950"/>
              <a:gd name="connsiteY11" fmla="*/ 19608 h 363140"/>
              <a:gd name="connsiteX12" fmla="*/ 2351127 w 3465950"/>
              <a:gd name="connsiteY12" fmla="*/ 558 h 363140"/>
              <a:gd name="connsiteX13" fmla="*/ 1709777 w 3465950"/>
              <a:gd name="connsiteY13" fmla="*/ 45008 h 363140"/>
              <a:gd name="connsiteX14" fmla="*/ 1125577 w 3465950"/>
              <a:gd name="connsiteY14" fmla="*/ 38658 h 363140"/>
              <a:gd name="connsiteX15" fmla="*/ 655677 w 3465950"/>
              <a:gd name="connsiteY15" fmla="*/ 51358 h 363140"/>
              <a:gd name="connsiteX16" fmla="*/ 477877 w 3465950"/>
              <a:gd name="connsiteY16" fmla="*/ 45008 h 363140"/>
              <a:gd name="connsiteX17" fmla="*/ 344527 w 3465950"/>
              <a:gd name="connsiteY17" fmla="*/ 13258 h 363140"/>
              <a:gd name="connsiteX18" fmla="*/ 90527 w 3465950"/>
              <a:gd name="connsiteY18" fmla="*/ 64058 h 363140"/>
              <a:gd name="connsiteX0" fmla="*/ 89402 w 3464825"/>
              <a:gd name="connsiteY0" fmla="*/ 64058 h 362529"/>
              <a:gd name="connsiteX1" fmla="*/ 502 w 3464825"/>
              <a:gd name="connsiteY1" fmla="*/ 178358 h 362529"/>
              <a:gd name="connsiteX2" fmla="*/ 121152 w 3464825"/>
              <a:gd name="connsiteY2" fmla="*/ 311708 h 362529"/>
              <a:gd name="connsiteX3" fmla="*/ 578352 w 3464825"/>
              <a:gd name="connsiteY3" fmla="*/ 362508 h 362529"/>
              <a:gd name="connsiteX4" fmla="*/ 1270502 w 3464825"/>
              <a:gd name="connsiteY4" fmla="*/ 318058 h 362529"/>
              <a:gd name="connsiteX5" fmla="*/ 2121402 w 3464825"/>
              <a:gd name="connsiteY5" fmla="*/ 318058 h 362529"/>
              <a:gd name="connsiteX6" fmla="*/ 2534152 w 3464825"/>
              <a:gd name="connsiteY6" fmla="*/ 292658 h 362529"/>
              <a:gd name="connsiteX7" fmla="*/ 3067552 w 3464825"/>
              <a:gd name="connsiteY7" fmla="*/ 318058 h 362529"/>
              <a:gd name="connsiteX8" fmla="*/ 3429502 w 3464825"/>
              <a:gd name="connsiteY8" fmla="*/ 267258 h 362529"/>
              <a:gd name="connsiteX9" fmla="*/ 3429502 w 3464825"/>
              <a:gd name="connsiteY9" fmla="*/ 140258 h 362529"/>
              <a:gd name="connsiteX10" fmla="*/ 3239002 w 3464825"/>
              <a:gd name="connsiteY10" fmla="*/ 13258 h 362529"/>
              <a:gd name="connsiteX11" fmla="*/ 2959602 w 3464825"/>
              <a:gd name="connsiteY11" fmla="*/ 19608 h 362529"/>
              <a:gd name="connsiteX12" fmla="*/ 2350002 w 3464825"/>
              <a:gd name="connsiteY12" fmla="*/ 558 h 362529"/>
              <a:gd name="connsiteX13" fmla="*/ 1708652 w 3464825"/>
              <a:gd name="connsiteY13" fmla="*/ 45008 h 362529"/>
              <a:gd name="connsiteX14" fmla="*/ 1124452 w 3464825"/>
              <a:gd name="connsiteY14" fmla="*/ 38658 h 362529"/>
              <a:gd name="connsiteX15" fmla="*/ 654552 w 3464825"/>
              <a:gd name="connsiteY15" fmla="*/ 51358 h 362529"/>
              <a:gd name="connsiteX16" fmla="*/ 476752 w 3464825"/>
              <a:gd name="connsiteY16" fmla="*/ 45008 h 362529"/>
              <a:gd name="connsiteX17" fmla="*/ 343402 w 3464825"/>
              <a:gd name="connsiteY17" fmla="*/ 13258 h 362529"/>
              <a:gd name="connsiteX18" fmla="*/ 89402 w 3464825"/>
              <a:gd name="connsiteY18" fmla="*/ 64058 h 36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64825" h="362529">
                <a:moveTo>
                  <a:pt x="89402" y="64058"/>
                </a:moveTo>
                <a:cubicBezTo>
                  <a:pt x="32252" y="91575"/>
                  <a:pt x="-4790" y="137083"/>
                  <a:pt x="502" y="178358"/>
                </a:cubicBezTo>
                <a:cubicBezTo>
                  <a:pt x="5794" y="219633"/>
                  <a:pt x="24844" y="281016"/>
                  <a:pt x="121152" y="311708"/>
                </a:cubicBezTo>
                <a:cubicBezTo>
                  <a:pt x="217460" y="342400"/>
                  <a:pt x="386794" y="361450"/>
                  <a:pt x="578352" y="362508"/>
                </a:cubicBezTo>
                <a:cubicBezTo>
                  <a:pt x="769910" y="363566"/>
                  <a:pt x="1013327" y="325466"/>
                  <a:pt x="1270502" y="318058"/>
                </a:cubicBezTo>
                <a:cubicBezTo>
                  <a:pt x="1527677" y="310650"/>
                  <a:pt x="1837769" y="318058"/>
                  <a:pt x="2121402" y="318058"/>
                </a:cubicBezTo>
                <a:cubicBezTo>
                  <a:pt x="2332010" y="313825"/>
                  <a:pt x="2376460" y="292658"/>
                  <a:pt x="2534152" y="292658"/>
                </a:cubicBezTo>
                <a:cubicBezTo>
                  <a:pt x="2691844" y="292658"/>
                  <a:pt x="2918327" y="322291"/>
                  <a:pt x="3067552" y="318058"/>
                </a:cubicBezTo>
                <a:cubicBezTo>
                  <a:pt x="3216777" y="313825"/>
                  <a:pt x="3369177" y="296891"/>
                  <a:pt x="3429502" y="267258"/>
                </a:cubicBezTo>
                <a:cubicBezTo>
                  <a:pt x="3489827" y="237625"/>
                  <a:pt x="3461252" y="182591"/>
                  <a:pt x="3429502" y="140258"/>
                </a:cubicBezTo>
                <a:cubicBezTo>
                  <a:pt x="3397752" y="97925"/>
                  <a:pt x="3317319" y="33366"/>
                  <a:pt x="3239002" y="13258"/>
                </a:cubicBezTo>
                <a:cubicBezTo>
                  <a:pt x="3160685" y="-6850"/>
                  <a:pt x="3107769" y="21725"/>
                  <a:pt x="2959602" y="19608"/>
                </a:cubicBezTo>
                <a:cubicBezTo>
                  <a:pt x="2811435" y="17491"/>
                  <a:pt x="2558494" y="-3675"/>
                  <a:pt x="2350002" y="558"/>
                </a:cubicBezTo>
                <a:cubicBezTo>
                  <a:pt x="2141510" y="4791"/>
                  <a:pt x="1912910" y="38658"/>
                  <a:pt x="1708652" y="45008"/>
                </a:cubicBezTo>
                <a:cubicBezTo>
                  <a:pt x="1504394" y="51358"/>
                  <a:pt x="1300135" y="37600"/>
                  <a:pt x="1124452" y="38658"/>
                </a:cubicBezTo>
                <a:cubicBezTo>
                  <a:pt x="948769" y="39716"/>
                  <a:pt x="811185" y="47125"/>
                  <a:pt x="654552" y="51358"/>
                </a:cubicBezTo>
                <a:cubicBezTo>
                  <a:pt x="546602" y="52416"/>
                  <a:pt x="525435" y="55591"/>
                  <a:pt x="476752" y="45008"/>
                </a:cubicBezTo>
                <a:cubicBezTo>
                  <a:pt x="428069" y="34425"/>
                  <a:pt x="407960" y="10083"/>
                  <a:pt x="343402" y="13258"/>
                </a:cubicBezTo>
                <a:cubicBezTo>
                  <a:pt x="278844" y="16433"/>
                  <a:pt x="146552" y="36541"/>
                  <a:pt x="89402" y="6405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곤지름의</a:t>
            </a:r>
            <a:r>
              <a:rPr lang="ko-KR" altLang="en-US" sz="1600" b="1" dirty="0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근본적인 원인</a:t>
            </a:r>
            <a:r>
              <a:rPr lang="en-US" altLang="ko-KR" sz="1600" b="1" dirty="0" smtClean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,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인유두종바이러스</a:t>
            </a:r>
            <a:r>
              <a:rPr lang="ko-KR" altLang="en-US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(HPV) </a:t>
            </a:r>
            <a:r>
              <a:rPr lang="ko-KR" altLang="en-US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와 면역입니다</a:t>
            </a:r>
            <a:r>
              <a:rPr lang="en-US" altLang="ko-KR" sz="1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16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56" name="Freeform 5"/>
          <p:cNvSpPr>
            <a:spLocks/>
          </p:cNvSpPr>
          <p:nvPr/>
        </p:nvSpPr>
        <p:spPr bwMode="auto">
          <a:xfrm>
            <a:off x="7585503" y="1022403"/>
            <a:ext cx="1460787" cy="2688521"/>
          </a:xfrm>
          <a:custGeom>
            <a:avLst/>
            <a:gdLst>
              <a:gd name="T0" fmla="*/ 0 w 1824"/>
              <a:gd name="T1" fmla="*/ 0 h 3357"/>
              <a:gd name="T2" fmla="*/ 0 w 1824"/>
              <a:gd name="T3" fmla="*/ 3357 h 3357"/>
              <a:gd name="T4" fmla="*/ 1538 w 1824"/>
              <a:gd name="T5" fmla="*/ 3357 h 3357"/>
              <a:gd name="T6" fmla="*/ 1575 w 1824"/>
              <a:gd name="T7" fmla="*/ 3168 h 3357"/>
              <a:gd name="T8" fmla="*/ 1711 w 1824"/>
              <a:gd name="T9" fmla="*/ 2296 h 3357"/>
              <a:gd name="T10" fmla="*/ 1761 w 1824"/>
              <a:gd name="T11" fmla="*/ 1895 h 3357"/>
              <a:gd name="T12" fmla="*/ 1801 w 1824"/>
              <a:gd name="T13" fmla="*/ 1489 h 3357"/>
              <a:gd name="T14" fmla="*/ 1822 w 1824"/>
              <a:gd name="T15" fmla="*/ 1104 h 3357"/>
              <a:gd name="T16" fmla="*/ 1824 w 1824"/>
              <a:gd name="T17" fmla="*/ 928 h 3357"/>
              <a:gd name="T18" fmla="*/ 1822 w 1824"/>
              <a:gd name="T19" fmla="*/ 885 h 3357"/>
              <a:gd name="T20" fmla="*/ 1812 w 1824"/>
              <a:gd name="T21" fmla="*/ 805 h 3357"/>
              <a:gd name="T22" fmla="*/ 1791 w 1824"/>
              <a:gd name="T23" fmla="*/ 728 h 3357"/>
              <a:gd name="T24" fmla="*/ 1762 w 1824"/>
              <a:gd name="T25" fmla="*/ 659 h 3357"/>
              <a:gd name="T26" fmla="*/ 1703 w 1824"/>
              <a:gd name="T27" fmla="*/ 562 h 3357"/>
              <a:gd name="T28" fmla="*/ 1598 w 1824"/>
              <a:gd name="T29" fmla="*/ 447 h 3357"/>
              <a:gd name="T30" fmla="*/ 1469 w 1824"/>
              <a:gd name="T31" fmla="*/ 349 h 3357"/>
              <a:gd name="T32" fmla="*/ 1322 w 1824"/>
              <a:gd name="T33" fmla="*/ 268 h 3357"/>
              <a:gd name="T34" fmla="*/ 1163 w 1824"/>
              <a:gd name="T35" fmla="*/ 199 h 3357"/>
              <a:gd name="T36" fmla="*/ 994 w 1824"/>
              <a:gd name="T37" fmla="*/ 144 h 3357"/>
              <a:gd name="T38" fmla="*/ 737 w 1824"/>
              <a:gd name="T39" fmla="*/ 81 h 3357"/>
              <a:gd name="T40" fmla="*/ 417 w 1824"/>
              <a:gd name="T41" fmla="*/ 31 h 3357"/>
              <a:gd name="T42" fmla="*/ 55 w 1824"/>
              <a:gd name="T43" fmla="*/ 0 h 3357"/>
              <a:gd name="T44" fmla="*/ 0 w 1824"/>
              <a:gd name="T45" fmla="*/ 0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24" h="3357">
                <a:moveTo>
                  <a:pt x="0" y="0"/>
                </a:moveTo>
                <a:lnTo>
                  <a:pt x="0" y="3357"/>
                </a:lnTo>
                <a:lnTo>
                  <a:pt x="1538" y="3357"/>
                </a:lnTo>
                <a:lnTo>
                  <a:pt x="1575" y="3168"/>
                </a:lnTo>
                <a:lnTo>
                  <a:pt x="1711" y="2296"/>
                </a:lnTo>
                <a:lnTo>
                  <a:pt x="1761" y="1895"/>
                </a:lnTo>
                <a:lnTo>
                  <a:pt x="1801" y="1489"/>
                </a:lnTo>
                <a:lnTo>
                  <a:pt x="1822" y="1104"/>
                </a:lnTo>
                <a:lnTo>
                  <a:pt x="1824" y="928"/>
                </a:lnTo>
                <a:lnTo>
                  <a:pt x="1822" y="885"/>
                </a:lnTo>
                <a:lnTo>
                  <a:pt x="1812" y="805"/>
                </a:lnTo>
                <a:lnTo>
                  <a:pt x="1791" y="728"/>
                </a:lnTo>
                <a:lnTo>
                  <a:pt x="1762" y="659"/>
                </a:lnTo>
                <a:lnTo>
                  <a:pt x="1703" y="562"/>
                </a:lnTo>
                <a:lnTo>
                  <a:pt x="1598" y="447"/>
                </a:lnTo>
                <a:lnTo>
                  <a:pt x="1469" y="349"/>
                </a:lnTo>
                <a:lnTo>
                  <a:pt x="1322" y="268"/>
                </a:lnTo>
                <a:lnTo>
                  <a:pt x="1163" y="199"/>
                </a:lnTo>
                <a:lnTo>
                  <a:pt x="994" y="144"/>
                </a:lnTo>
                <a:lnTo>
                  <a:pt x="737" y="81"/>
                </a:lnTo>
                <a:lnTo>
                  <a:pt x="417" y="31"/>
                </a:lnTo>
                <a:lnTo>
                  <a:pt x="55" y="0"/>
                </a:lnTo>
                <a:lnTo>
                  <a:pt x="0" y="0"/>
                </a:lnTo>
                <a:close/>
              </a:path>
            </a:pathLst>
          </a:custGeom>
          <a:solidFill>
            <a:srgbClr val="543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7" name="Freeform 6"/>
          <p:cNvSpPr>
            <a:spLocks/>
          </p:cNvSpPr>
          <p:nvPr/>
        </p:nvSpPr>
        <p:spPr bwMode="auto">
          <a:xfrm>
            <a:off x="6122314" y="1022403"/>
            <a:ext cx="1463189" cy="2688521"/>
          </a:xfrm>
          <a:custGeom>
            <a:avLst/>
            <a:gdLst>
              <a:gd name="T0" fmla="*/ 1827 w 1827"/>
              <a:gd name="T1" fmla="*/ 0 h 3357"/>
              <a:gd name="T2" fmla="*/ 1827 w 1827"/>
              <a:gd name="T3" fmla="*/ 3357 h 3357"/>
              <a:gd name="T4" fmla="*/ 286 w 1827"/>
              <a:gd name="T5" fmla="*/ 3357 h 3357"/>
              <a:gd name="T6" fmla="*/ 250 w 1827"/>
              <a:gd name="T7" fmla="*/ 3168 h 3357"/>
              <a:gd name="T8" fmla="*/ 114 w 1827"/>
              <a:gd name="T9" fmla="*/ 2296 h 3357"/>
              <a:gd name="T10" fmla="*/ 64 w 1827"/>
              <a:gd name="T11" fmla="*/ 1895 h 3357"/>
              <a:gd name="T12" fmla="*/ 23 w 1827"/>
              <a:gd name="T13" fmla="*/ 1489 h 3357"/>
              <a:gd name="T14" fmla="*/ 2 w 1827"/>
              <a:gd name="T15" fmla="*/ 1104 h 3357"/>
              <a:gd name="T16" fmla="*/ 0 w 1827"/>
              <a:gd name="T17" fmla="*/ 928 h 3357"/>
              <a:gd name="T18" fmla="*/ 2 w 1827"/>
              <a:gd name="T19" fmla="*/ 885 h 3357"/>
              <a:gd name="T20" fmla="*/ 14 w 1827"/>
              <a:gd name="T21" fmla="*/ 805 h 3357"/>
              <a:gd name="T22" fmla="*/ 33 w 1827"/>
              <a:gd name="T23" fmla="*/ 728 h 3357"/>
              <a:gd name="T24" fmla="*/ 64 w 1827"/>
              <a:gd name="T25" fmla="*/ 659 h 3357"/>
              <a:gd name="T26" fmla="*/ 121 w 1827"/>
              <a:gd name="T27" fmla="*/ 562 h 3357"/>
              <a:gd name="T28" fmla="*/ 227 w 1827"/>
              <a:gd name="T29" fmla="*/ 447 h 3357"/>
              <a:gd name="T30" fmla="*/ 355 w 1827"/>
              <a:gd name="T31" fmla="*/ 349 h 3357"/>
              <a:gd name="T32" fmla="*/ 503 w 1827"/>
              <a:gd name="T33" fmla="*/ 268 h 3357"/>
              <a:gd name="T34" fmla="*/ 663 w 1827"/>
              <a:gd name="T35" fmla="*/ 199 h 3357"/>
              <a:gd name="T36" fmla="*/ 830 w 1827"/>
              <a:gd name="T37" fmla="*/ 144 h 3357"/>
              <a:gd name="T38" fmla="*/ 1087 w 1827"/>
              <a:gd name="T39" fmla="*/ 81 h 3357"/>
              <a:gd name="T40" fmla="*/ 1407 w 1827"/>
              <a:gd name="T41" fmla="*/ 31 h 3357"/>
              <a:gd name="T42" fmla="*/ 1769 w 1827"/>
              <a:gd name="T43" fmla="*/ 0 h 3357"/>
              <a:gd name="T44" fmla="*/ 1827 w 1827"/>
              <a:gd name="T45" fmla="*/ 0 h 3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27" h="3357">
                <a:moveTo>
                  <a:pt x="1827" y="0"/>
                </a:moveTo>
                <a:lnTo>
                  <a:pt x="1827" y="3357"/>
                </a:lnTo>
                <a:lnTo>
                  <a:pt x="286" y="3357"/>
                </a:lnTo>
                <a:lnTo>
                  <a:pt x="250" y="3168"/>
                </a:lnTo>
                <a:lnTo>
                  <a:pt x="114" y="2296"/>
                </a:lnTo>
                <a:lnTo>
                  <a:pt x="64" y="1895"/>
                </a:lnTo>
                <a:lnTo>
                  <a:pt x="23" y="1489"/>
                </a:lnTo>
                <a:lnTo>
                  <a:pt x="2" y="1104"/>
                </a:lnTo>
                <a:lnTo>
                  <a:pt x="0" y="928"/>
                </a:lnTo>
                <a:lnTo>
                  <a:pt x="2" y="885"/>
                </a:lnTo>
                <a:lnTo>
                  <a:pt x="14" y="805"/>
                </a:lnTo>
                <a:lnTo>
                  <a:pt x="33" y="728"/>
                </a:lnTo>
                <a:lnTo>
                  <a:pt x="64" y="659"/>
                </a:lnTo>
                <a:lnTo>
                  <a:pt x="121" y="562"/>
                </a:lnTo>
                <a:lnTo>
                  <a:pt x="227" y="447"/>
                </a:lnTo>
                <a:lnTo>
                  <a:pt x="355" y="349"/>
                </a:lnTo>
                <a:lnTo>
                  <a:pt x="503" y="268"/>
                </a:lnTo>
                <a:lnTo>
                  <a:pt x="663" y="199"/>
                </a:lnTo>
                <a:lnTo>
                  <a:pt x="830" y="144"/>
                </a:lnTo>
                <a:lnTo>
                  <a:pt x="1087" y="81"/>
                </a:lnTo>
                <a:lnTo>
                  <a:pt x="1407" y="31"/>
                </a:lnTo>
                <a:lnTo>
                  <a:pt x="1769" y="0"/>
                </a:lnTo>
                <a:lnTo>
                  <a:pt x="1827" y="0"/>
                </a:lnTo>
                <a:close/>
              </a:path>
            </a:pathLst>
          </a:custGeom>
          <a:solidFill>
            <a:srgbClr val="543C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8" name="Rectangle 7"/>
          <p:cNvSpPr>
            <a:spLocks noChangeArrowheads="1"/>
          </p:cNvSpPr>
          <p:nvPr/>
        </p:nvSpPr>
        <p:spPr bwMode="auto">
          <a:xfrm>
            <a:off x="7284376" y="2809144"/>
            <a:ext cx="601454" cy="673532"/>
          </a:xfrm>
          <a:prstGeom prst="rect">
            <a:avLst/>
          </a:prstGeom>
          <a:solidFill>
            <a:srgbClr val="FDC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9" name="Freeform 8"/>
          <p:cNvSpPr>
            <a:spLocks/>
          </p:cNvSpPr>
          <p:nvPr/>
        </p:nvSpPr>
        <p:spPr bwMode="auto">
          <a:xfrm>
            <a:off x="7284376" y="2809144"/>
            <a:ext cx="601454" cy="208226"/>
          </a:xfrm>
          <a:custGeom>
            <a:avLst/>
            <a:gdLst>
              <a:gd name="T0" fmla="*/ 0 w 751"/>
              <a:gd name="T1" fmla="*/ 99 h 260"/>
              <a:gd name="T2" fmla="*/ 10 w 751"/>
              <a:gd name="T3" fmla="*/ 105 h 260"/>
              <a:gd name="T4" fmla="*/ 119 w 751"/>
              <a:gd name="T5" fmla="*/ 160 h 260"/>
              <a:gd name="T6" fmla="*/ 263 w 751"/>
              <a:gd name="T7" fmla="*/ 210 h 260"/>
              <a:gd name="T8" fmla="*/ 383 w 751"/>
              <a:gd name="T9" fmla="*/ 239 h 260"/>
              <a:gd name="T10" fmla="*/ 519 w 751"/>
              <a:gd name="T11" fmla="*/ 258 h 260"/>
              <a:gd name="T12" fmla="*/ 671 w 751"/>
              <a:gd name="T13" fmla="*/ 260 h 260"/>
              <a:gd name="T14" fmla="*/ 751 w 751"/>
              <a:gd name="T15" fmla="*/ 254 h 260"/>
              <a:gd name="T16" fmla="*/ 751 w 751"/>
              <a:gd name="T17" fmla="*/ 0 h 260"/>
              <a:gd name="T18" fmla="*/ 0 w 751"/>
              <a:gd name="T19" fmla="*/ 0 h 260"/>
              <a:gd name="T20" fmla="*/ 0 w 751"/>
              <a:gd name="T21" fmla="*/ 99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51" h="260">
                <a:moveTo>
                  <a:pt x="0" y="99"/>
                </a:moveTo>
                <a:lnTo>
                  <a:pt x="10" y="105"/>
                </a:lnTo>
                <a:lnTo>
                  <a:pt x="119" y="160"/>
                </a:lnTo>
                <a:lnTo>
                  <a:pt x="263" y="210"/>
                </a:lnTo>
                <a:lnTo>
                  <a:pt x="383" y="239"/>
                </a:lnTo>
                <a:lnTo>
                  <a:pt x="519" y="258"/>
                </a:lnTo>
                <a:lnTo>
                  <a:pt x="671" y="260"/>
                </a:lnTo>
                <a:lnTo>
                  <a:pt x="751" y="254"/>
                </a:lnTo>
                <a:lnTo>
                  <a:pt x="751" y="0"/>
                </a:lnTo>
                <a:lnTo>
                  <a:pt x="0" y="0"/>
                </a:lnTo>
                <a:lnTo>
                  <a:pt x="0" y="99"/>
                </a:lnTo>
                <a:close/>
              </a:path>
            </a:pathLst>
          </a:custGeom>
          <a:solidFill>
            <a:srgbClr val="FCBC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0" name="Freeform 9"/>
          <p:cNvSpPr>
            <a:spLocks/>
          </p:cNvSpPr>
          <p:nvPr/>
        </p:nvSpPr>
        <p:spPr bwMode="auto">
          <a:xfrm>
            <a:off x="6122314" y="1430846"/>
            <a:ext cx="587838" cy="668727"/>
          </a:xfrm>
          <a:custGeom>
            <a:avLst/>
            <a:gdLst>
              <a:gd name="T0" fmla="*/ 734 w 734"/>
              <a:gd name="T1" fmla="*/ 418 h 835"/>
              <a:gd name="T2" fmla="*/ 732 w 734"/>
              <a:gd name="T3" fmla="*/ 460 h 835"/>
              <a:gd name="T4" fmla="*/ 717 w 734"/>
              <a:gd name="T5" fmla="*/ 542 h 835"/>
              <a:gd name="T6" fmla="*/ 690 w 734"/>
              <a:gd name="T7" fmla="*/ 617 h 835"/>
              <a:gd name="T8" fmla="*/ 650 w 734"/>
              <a:gd name="T9" fmla="*/ 684 h 835"/>
              <a:gd name="T10" fmla="*/ 600 w 734"/>
              <a:gd name="T11" fmla="*/ 739 h 835"/>
              <a:gd name="T12" fmla="*/ 543 w 734"/>
              <a:gd name="T13" fmla="*/ 785 h 835"/>
              <a:gd name="T14" fmla="*/ 478 w 734"/>
              <a:gd name="T15" fmla="*/ 818 h 835"/>
              <a:gd name="T16" fmla="*/ 405 w 734"/>
              <a:gd name="T17" fmla="*/ 833 h 835"/>
              <a:gd name="T18" fmla="*/ 368 w 734"/>
              <a:gd name="T19" fmla="*/ 835 h 835"/>
              <a:gd name="T20" fmla="*/ 330 w 734"/>
              <a:gd name="T21" fmla="*/ 833 h 835"/>
              <a:gd name="T22" fmla="*/ 259 w 734"/>
              <a:gd name="T23" fmla="*/ 818 h 835"/>
              <a:gd name="T24" fmla="*/ 192 w 734"/>
              <a:gd name="T25" fmla="*/ 785 h 835"/>
              <a:gd name="T26" fmla="*/ 135 w 734"/>
              <a:gd name="T27" fmla="*/ 739 h 835"/>
              <a:gd name="T28" fmla="*/ 85 w 734"/>
              <a:gd name="T29" fmla="*/ 684 h 835"/>
              <a:gd name="T30" fmla="*/ 45 w 734"/>
              <a:gd name="T31" fmla="*/ 617 h 835"/>
              <a:gd name="T32" fmla="*/ 18 w 734"/>
              <a:gd name="T33" fmla="*/ 542 h 835"/>
              <a:gd name="T34" fmla="*/ 2 w 734"/>
              <a:gd name="T35" fmla="*/ 460 h 835"/>
              <a:gd name="T36" fmla="*/ 0 w 734"/>
              <a:gd name="T37" fmla="*/ 418 h 835"/>
              <a:gd name="T38" fmla="*/ 2 w 734"/>
              <a:gd name="T39" fmla="*/ 373 h 835"/>
              <a:gd name="T40" fmla="*/ 18 w 734"/>
              <a:gd name="T41" fmla="*/ 293 h 835"/>
              <a:gd name="T42" fmla="*/ 45 w 734"/>
              <a:gd name="T43" fmla="*/ 218 h 835"/>
              <a:gd name="T44" fmla="*/ 85 w 734"/>
              <a:gd name="T45" fmla="*/ 151 h 835"/>
              <a:gd name="T46" fmla="*/ 135 w 734"/>
              <a:gd name="T47" fmla="*/ 94 h 835"/>
              <a:gd name="T48" fmla="*/ 192 w 734"/>
              <a:gd name="T49" fmla="*/ 50 h 835"/>
              <a:gd name="T50" fmla="*/ 259 w 734"/>
              <a:gd name="T51" fmla="*/ 17 h 835"/>
              <a:gd name="T52" fmla="*/ 330 w 734"/>
              <a:gd name="T53" fmla="*/ 0 h 835"/>
              <a:gd name="T54" fmla="*/ 368 w 734"/>
              <a:gd name="T55" fmla="*/ 0 h 835"/>
              <a:gd name="T56" fmla="*/ 405 w 734"/>
              <a:gd name="T57" fmla="*/ 0 h 835"/>
              <a:gd name="T58" fmla="*/ 478 w 734"/>
              <a:gd name="T59" fmla="*/ 17 h 835"/>
              <a:gd name="T60" fmla="*/ 543 w 734"/>
              <a:gd name="T61" fmla="*/ 50 h 835"/>
              <a:gd name="T62" fmla="*/ 600 w 734"/>
              <a:gd name="T63" fmla="*/ 94 h 835"/>
              <a:gd name="T64" fmla="*/ 650 w 734"/>
              <a:gd name="T65" fmla="*/ 151 h 835"/>
              <a:gd name="T66" fmla="*/ 690 w 734"/>
              <a:gd name="T67" fmla="*/ 218 h 835"/>
              <a:gd name="T68" fmla="*/ 717 w 734"/>
              <a:gd name="T69" fmla="*/ 293 h 835"/>
              <a:gd name="T70" fmla="*/ 732 w 734"/>
              <a:gd name="T71" fmla="*/ 373 h 835"/>
              <a:gd name="T72" fmla="*/ 734 w 734"/>
              <a:gd name="T73" fmla="*/ 418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34" h="835">
                <a:moveTo>
                  <a:pt x="734" y="418"/>
                </a:moveTo>
                <a:lnTo>
                  <a:pt x="732" y="460"/>
                </a:lnTo>
                <a:lnTo>
                  <a:pt x="717" y="542"/>
                </a:lnTo>
                <a:lnTo>
                  <a:pt x="690" y="617"/>
                </a:lnTo>
                <a:lnTo>
                  <a:pt x="650" y="684"/>
                </a:lnTo>
                <a:lnTo>
                  <a:pt x="600" y="739"/>
                </a:lnTo>
                <a:lnTo>
                  <a:pt x="543" y="785"/>
                </a:lnTo>
                <a:lnTo>
                  <a:pt x="478" y="818"/>
                </a:lnTo>
                <a:lnTo>
                  <a:pt x="405" y="833"/>
                </a:lnTo>
                <a:lnTo>
                  <a:pt x="368" y="835"/>
                </a:lnTo>
                <a:lnTo>
                  <a:pt x="330" y="833"/>
                </a:lnTo>
                <a:lnTo>
                  <a:pt x="259" y="818"/>
                </a:lnTo>
                <a:lnTo>
                  <a:pt x="192" y="785"/>
                </a:lnTo>
                <a:lnTo>
                  <a:pt x="135" y="739"/>
                </a:lnTo>
                <a:lnTo>
                  <a:pt x="85" y="684"/>
                </a:lnTo>
                <a:lnTo>
                  <a:pt x="45" y="617"/>
                </a:lnTo>
                <a:lnTo>
                  <a:pt x="18" y="542"/>
                </a:lnTo>
                <a:lnTo>
                  <a:pt x="2" y="460"/>
                </a:lnTo>
                <a:lnTo>
                  <a:pt x="0" y="418"/>
                </a:lnTo>
                <a:lnTo>
                  <a:pt x="2" y="373"/>
                </a:lnTo>
                <a:lnTo>
                  <a:pt x="18" y="293"/>
                </a:lnTo>
                <a:lnTo>
                  <a:pt x="45" y="218"/>
                </a:lnTo>
                <a:lnTo>
                  <a:pt x="85" y="151"/>
                </a:lnTo>
                <a:lnTo>
                  <a:pt x="135" y="94"/>
                </a:lnTo>
                <a:lnTo>
                  <a:pt x="192" y="50"/>
                </a:lnTo>
                <a:lnTo>
                  <a:pt x="259" y="17"/>
                </a:lnTo>
                <a:lnTo>
                  <a:pt x="330" y="0"/>
                </a:lnTo>
                <a:lnTo>
                  <a:pt x="368" y="0"/>
                </a:lnTo>
                <a:lnTo>
                  <a:pt x="405" y="0"/>
                </a:lnTo>
                <a:lnTo>
                  <a:pt x="478" y="17"/>
                </a:lnTo>
                <a:lnTo>
                  <a:pt x="543" y="50"/>
                </a:lnTo>
                <a:lnTo>
                  <a:pt x="600" y="94"/>
                </a:lnTo>
                <a:lnTo>
                  <a:pt x="650" y="151"/>
                </a:lnTo>
                <a:lnTo>
                  <a:pt x="690" y="218"/>
                </a:lnTo>
                <a:lnTo>
                  <a:pt x="717" y="293"/>
                </a:lnTo>
                <a:lnTo>
                  <a:pt x="732" y="373"/>
                </a:lnTo>
                <a:lnTo>
                  <a:pt x="734" y="418"/>
                </a:lnTo>
                <a:close/>
              </a:path>
            </a:pathLst>
          </a:custGeom>
          <a:solidFill>
            <a:srgbClr val="FCBC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1" name="Freeform 10"/>
          <p:cNvSpPr>
            <a:spLocks/>
          </p:cNvSpPr>
          <p:nvPr/>
        </p:nvSpPr>
        <p:spPr bwMode="auto">
          <a:xfrm>
            <a:off x="8460054" y="1430846"/>
            <a:ext cx="586236" cy="668727"/>
          </a:xfrm>
          <a:custGeom>
            <a:avLst/>
            <a:gdLst>
              <a:gd name="T0" fmla="*/ 732 w 732"/>
              <a:gd name="T1" fmla="*/ 418 h 835"/>
              <a:gd name="T2" fmla="*/ 730 w 732"/>
              <a:gd name="T3" fmla="*/ 460 h 835"/>
              <a:gd name="T4" fmla="*/ 716 w 732"/>
              <a:gd name="T5" fmla="*/ 542 h 835"/>
              <a:gd name="T6" fmla="*/ 688 w 732"/>
              <a:gd name="T7" fmla="*/ 617 h 835"/>
              <a:gd name="T8" fmla="*/ 649 w 732"/>
              <a:gd name="T9" fmla="*/ 684 h 835"/>
              <a:gd name="T10" fmla="*/ 600 w 732"/>
              <a:gd name="T11" fmla="*/ 739 h 835"/>
              <a:gd name="T12" fmla="*/ 540 w 732"/>
              <a:gd name="T13" fmla="*/ 785 h 835"/>
              <a:gd name="T14" fmla="*/ 475 w 732"/>
              <a:gd name="T15" fmla="*/ 818 h 835"/>
              <a:gd name="T16" fmla="*/ 402 w 732"/>
              <a:gd name="T17" fmla="*/ 833 h 835"/>
              <a:gd name="T18" fmla="*/ 366 w 732"/>
              <a:gd name="T19" fmla="*/ 835 h 835"/>
              <a:gd name="T20" fmla="*/ 327 w 732"/>
              <a:gd name="T21" fmla="*/ 833 h 835"/>
              <a:gd name="T22" fmla="*/ 257 w 732"/>
              <a:gd name="T23" fmla="*/ 818 h 835"/>
              <a:gd name="T24" fmla="*/ 189 w 732"/>
              <a:gd name="T25" fmla="*/ 785 h 835"/>
              <a:gd name="T26" fmla="*/ 132 w 732"/>
              <a:gd name="T27" fmla="*/ 739 h 835"/>
              <a:gd name="T28" fmla="*/ 82 w 732"/>
              <a:gd name="T29" fmla="*/ 684 h 835"/>
              <a:gd name="T30" fmla="*/ 42 w 732"/>
              <a:gd name="T31" fmla="*/ 617 h 835"/>
              <a:gd name="T32" fmla="*/ 15 w 732"/>
              <a:gd name="T33" fmla="*/ 542 h 835"/>
              <a:gd name="T34" fmla="*/ 0 w 732"/>
              <a:gd name="T35" fmla="*/ 460 h 835"/>
              <a:gd name="T36" fmla="*/ 0 w 732"/>
              <a:gd name="T37" fmla="*/ 418 h 835"/>
              <a:gd name="T38" fmla="*/ 0 w 732"/>
              <a:gd name="T39" fmla="*/ 373 h 835"/>
              <a:gd name="T40" fmla="*/ 15 w 732"/>
              <a:gd name="T41" fmla="*/ 293 h 835"/>
              <a:gd name="T42" fmla="*/ 42 w 732"/>
              <a:gd name="T43" fmla="*/ 218 h 835"/>
              <a:gd name="T44" fmla="*/ 82 w 732"/>
              <a:gd name="T45" fmla="*/ 151 h 835"/>
              <a:gd name="T46" fmla="*/ 132 w 732"/>
              <a:gd name="T47" fmla="*/ 94 h 835"/>
              <a:gd name="T48" fmla="*/ 189 w 732"/>
              <a:gd name="T49" fmla="*/ 50 h 835"/>
              <a:gd name="T50" fmla="*/ 257 w 732"/>
              <a:gd name="T51" fmla="*/ 17 h 835"/>
              <a:gd name="T52" fmla="*/ 327 w 732"/>
              <a:gd name="T53" fmla="*/ 0 h 835"/>
              <a:gd name="T54" fmla="*/ 366 w 732"/>
              <a:gd name="T55" fmla="*/ 0 h 835"/>
              <a:gd name="T56" fmla="*/ 402 w 732"/>
              <a:gd name="T57" fmla="*/ 0 h 835"/>
              <a:gd name="T58" fmla="*/ 475 w 732"/>
              <a:gd name="T59" fmla="*/ 17 h 835"/>
              <a:gd name="T60" fmla="*/ 540 w 732"/>
              <a:gd name="T61" fmla="*/ 50 h 835"/>
              <a:gd name="T62" fmla="*/ 600 w 732"/>
              <a:gd name="T63" fmla="*/ 94 h 835"/>
              <a:gd name="T64" fmla="*/ 649 w 732"/>
              <a:gd name="T65" fmla="*/ 151 h 835"/>
              <a:gd name="T66" fmla="*/ 688 w 732"/>
              <a:gd name="T67" fmla="*/ 218 h 835"/>
              <a:gd name="T68" fmla="*/ 716 w 732"/>
              <a:gd name="T69" fmla="*/ 293 h 835"/>
              <a:gd name="T70" fmla="*/ 730 w 732"/>
              <a:gd name="T71" fmla="*/ 373 h 835"/>
              <a:gd name="T72" fmla="*/ 732 w 732"/>
              <a:gd name="T73" fmla="*/ 418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32" h="835">
                <a:moveTo>
                  <a:pt x="732" y="418"/>
                </a:moveTo>
                <a:lnTo>
                  <a:pt x="730" y="460"/>
                </a:lnTo>
                <a:lnTo>
                  <a:pt x="716" y="542"/>
                </a:lnTo>
                <a:lnTo>
                  <a:pt x="688" y="617"/>
                </a:lnTo>
                <a:lnTo>
                  <a:pt x="649" y="684"/>
                </a:lnTo>
                <a:lnTo>
                  <a:pt x="600" y="739"/>
                </a:lnTo>
                <a:lnTo>
                  <a:pt x="540" y="785"/>
                </a:lnTo>
                <a:lnTo>
                  <a:pt x="475" y="818"/>
                </a:lnTo>
                <a:lnTo>
                  <a:pt x="402" y="833"/>
                </a:lnTo>
                <a:lnTo>
                  <a:pt x="366" y="835"/>
                </a:lnTo>
                <a:lnTo>
                  <a:pt x="327" y="833"/>
                </a:lnTo>
                <a:lnTo>
                  <a:pt x="257" y="818"/>
                </a:lnTo>
                <a:lnTo>
                  <a:pt x="189" y="785"/>
                </a:lnTo>
                <a:lnTo>
                  <a:pt x="132" y="739"/>
                </a:lnTo>
                <a:lnTo>
                  <a:pt x="82" y="684"/>
                </a:lnTo>
                <a:lnTo>
                  <a:pt x="42" y="617"/>
                </a:lnTo>
                <a:lnTo>
                  <a:pt x="15" y="542"/>
                </a:lnTo>
                <a:lnTo>
                  <a:pt x="0" y="460"/>
                </a:lnTo>
                <a:lnTo>
                  <a:pt x="0" y="418"/>
                </a:lnTo>
                <a:lnTo>
                  <a:pt x="0" y="373"/>
                </a:lnTo>
                <a:lnTo>
                  <a:pt x="15" y="293"/>
                </a:lnTo>
                <a:lnTo>
                  <a:pt x="42" y="218"/>
                </a:lnTo>
                <a:lnTo>
                  <a:pt x="82" y="151"/>
                </a:lnTo>
                <a:lnTo>
                  <a:pt x="132" y="94"/>
                </a:lnTo>
                <a:lnTo>
                  <a:pt x="189" y="50"/>
                </a:lnTo>
                <a:lnTo>
                  <a:pt x="257" y="17"/>
                </a:lnTo>
                <a:lnTo>
                  <a:pt x="327" y="0"/>
                </a:lnTo>
                <a:lnTo>
                  <a:pt x="366" y="0"/>
                </a:lnTo>
                <a:lnTo>
                  <a:pt x="402" y="0"/>
                </a:lnTo>
                <a:lnTo>
                  <a:pt x="475" y="17"/>
                </a:lnTo>
                <a:lnTo>
                  <a:pt x="540" y="50"/>
                </a:lnTo>
                <a:lnTo>
                  <a:pt x="600" y="94"/>
                </a:lnTo>
                <a:lnTo>
                  <a:pt x="649" y="151"/>
                </a:lnTo>
                <a:lnTo>
                  <a:pt x="688" y="218"/>
                </a:lnTo>
                <a:lnTo>
                  <a:pt x="716" y="293"/>
                </a:lnTo>
                <a:lnTo>
                  <a:pt x="730" y="373"/>
                </a:lnTo>
                <a:lnTo>
                  <a:pt x="732" y="418"/>
                </a:lnTo>
                <a:close/>
              </a:path>
            </a:pathLst>
          </a:custGeom>
          <a:solidFill>
            <a:srgbClr val="FCBC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2" name="Freeform 11"/>
          <p:cNvSpPr>
            <a:spLocks/>
          </p:cNvSpPr>
          <p:nvPr/>
        </p:nvSpPr>
        <p:spPr bwMode="auto">
          <a:xfrm>
            <a:off x="6417034" y="271987"/>
            <a:ext cx="2334536" cy="2646075"/>
          </a:xfrm>
          <a:custGeom>
            <a:avLst/>
            <a:gdLst>
              <a:gd name="T0" fmla="*/ 2915 w 2915"/>
              <a:gd name="T1" fmla="*/ 1008 h 3304"/>
              <a:gd name="T2" fmla="*/ 2882 w 2915"/>
              <a:gd name="T3" fmla="*/ 790 h 3304"/>
              <a:gd name="T4" fmla="*/ 2806 w 2915"/>
              <a:gd name="T5" fmla="*/ 592 h 3304"/>
              <a:gd name="T6" fmla="*/ 2685 w 2915"/>
              <a:gd name="T7" fmla="*/ 416 h 3304"/>
              <a:gd name="T8" fmla="*/ 2518 w 2915"/>
              <a:gd name="T9" fmla="*/ 266 h 3304"/>
              <a:gd name="T10" fmla="*/ 2304 w 2915"/>
              <a:gd name="T11" fmla="*/ 148 h 3304"/>
              <a:gd name="T12" fmla="*/ 2041 w 2915"/>
              <a:gd name="T13" fmla="*/ 61 h 3304"/>
              <a:gd name="T14" fmla="*/ 1727 w 2915"/>
              <a:gd name="T15" fmla="*/ 10 h 3304"/>
              <a:gd name="T16" fmla="*/ 1459 w 2915"/>
              <a:gd name="T17" fmla="*/ 0 h 3304"/>
              <a:gd name="T18" fmla="*/ 1188 w 2915"/>
              <a:gd name="T19" fmla="*/ 10 h 3304"/>
              <a:gd name="T20" fmla="*/ 876 w 2915"/>
              <a:gd name="T21" fmla="*/ 61 h 3304"/>
              <a:gd name="T22" fmla="*/ 612 w 2915"/>
              <a:gd name="T23" fmla="*/ 148 h 3304"/>
              <a:gd name="T24" fmla="*/ 397 w 2915"/>
              <a:gd name="T25" fmla="*/ 266 h 3304"/>
              <a:gd name="T26" fmla="*/ 230 w 2915"/>
              <a:gd name="T27" fmla="*/ 416 h 3304"/>
              <a:gd name="T28" fmla="*/ 110 w 2915"/>
              <a:gd name="T29" fmla="*/ 592 h 3304"/>
              <a:gd name="T30" fmla="*/ 35 w 2915"/>
              <a:gd name="T31" fmla="*/ 790 h 3304"/>
              <a:gd name="T32" fmla="*/ 2 w 2915"/>
              <a:gd name="T33" fmla="*/ 1008 h 3304"/>
              <a:gd name="T34" fmla="*/ 0 w 2915"/>
              <a:gd name="T35" fmla="*/ 1188 h 3304"/>
              <a:gd name="T36" fmla="*/ 16 w 2915"/>
              <a:gd name="T37" fmla="*/ 1765 h 3304"/>
              <a:gd name="T38" fmla="*/ 67 w 2915"/>
              <a:gd name="T39" fmla="*/ 2139 h 3304"/>
              <a:gd name="T40" fmla="*/ 177 w 2915"/>
              <a:gd name="T41" fmla="*/ 2505 h 3304"/>
              <a:gd name="T42" fmla="*/ 364 w 2915"/>
              <a:gd name="T43" fmla="*/ 2836 h 3304"/>
              <a:gd name="T44" fmla="*/ 612 w 2915"/>
              <a:gd name="T45" fmla="*/ 3070 h 3304"/>
              <a:gd name="T46" fmla="*/ 792 w 2915"/>
              <a:gd name="T47" fmla="*/ 3173 h 3304"/>
              <a:gd name="T48" fmla="*/ 1003 w 2915"/>
              <a:gd name="T49" fmla="*/ 3250 h 3304"/>
              <a:gd name="T50" fmla="*/ 1248 w 2915"/>
              <a:gd name="T51" fmla="*/ 3294 h 3304"/>
              <a:gd name="T52" fmla="*/ 1459 w 2915"/>
              <a:gd name="T53" fmla="*/ 3304 h 3304"/>
              <a:gd name="T54" fmla="*/ 1667 w 2915"/>
              <a:gd name="T55" fmla="*/ 3294 h 3304"/>
              <a:gd name="T56" fmla="*/ 1913 w 2915"/>
              <a:gd name="T57" fmla="*/ 3250 h 3304"/>
              <a:gd name="T58" fmla="*/ 2125 w 2915"/>
              <a:gd name="T59" fmla="*/ 3173 h 3304"/>
              <a:gd name="T60" fmla="*/ 2306 w 2915"/>
              <a:gd name="T61" fmla="*/ 3070 h 3304"/>
              <a:gd name="T62" fmla="*/ 2551 w 2915"/>
              <a:gd name="T63" fmla="*/ 2836 h 3304"/>
              <a:gd name="T64" fmla="*/ 2739 w 2915"/>
              <a:gd name="T65" fmla="*/ 2505 h 3304"/>
              <a:gd name="T66" fmla="*/ 2848 w 2915"/>
              <a:gd name="T67" fmla="*/ 2139 h 3304"/>
              <a:gd name="T68" fmla="*/ 2901 w 2915"/>
              <a:gd name="T69" fmla="*/ 1765 h 3304"/>
              <a:gd name="T70" fmla="*/ 2915 w 2915"/>
              <a:gd name="T71" fmla="*/ 1188 h 3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915" h="3304">
                <a:moveTo>
                  <a:pt x="2915" y="1065"/>
                </a:moveTo>
                <a:lnTo>
                  <a:pt x="2915" y="1008"/>
                </a:lnTo>
                <a:lnTo>
                  <a:pt x="2903" y="897"/>
                </a:lnTo>
                <a:lnTo>
                  <a:pt x="2882" y="790"/>
                </a:lnTo>
                <a:lnTo>
                  <a:pt x="2850" y="688"/>
                </a:lnTo>
                <a:lnTo>
                  <a:pt x="2806" y="592"/>
                </a:lnTo>
                <a:lnTo>
                  <a:pt x="2752" y="500"/>
                </a:lnTo>
                <a:lnTo>
                  <a:pt x="2685" y="416"/>
                </a:lnTo>
                <a:lnTo>
                  <a:pt x="2608" y="337"/>
                </a:lnTo>
                <a:lnTo>
                  <a:pt x="2518" y="266"/>
                </a:lnTo>
                <a:lnTo>
                  <a:pt x="2417" y="203"/>
                </a:lnTo>
                <a:lnTo>
                  <a:pt x="2304" y="148"/>
                </a:lnTo>
                <a:lnTo>
                  <a:pt x="2177" y="100"/>
                </a:lnTo>
                <a:lnTo>
                  <a:pt x="2041" y="61"/>
                </a:lnTo>
                <a:lnTo>
                  <a:pt x="1890" y="31"/>
                </a:lnTo>
                <a:lnTo>
                  <a:pt x="1727" y="10"/>
                </a:lnTo>
                <a:lnTo>
                  <a:pt x="1551" y="0"/>
                </a:lnTo>
                <a:lnTo>
                  <a:pt x="1459" y="0"/>
                </a:lnTo>
                <a:lnTo>
                  <a:pt x="1365" y="0"/>
                </a:lnTo>
                <a:lnTo>
                  <a:pt x="1188" y="10"/>
                </a:lnTo>
                <a:lnTo>
                  <a:pt x="1026" y="31"/>
                </a:lnTo>
                <a:lnTo>
                  <a:pt x="876" y="61"/>
                </a:lnTo>
                <a:lnTo>
                  <a:pt x="738" y="100"/>
                </a:lnTo>
                <a:lnTo>
                  <a:pt x="612" y="148"/>
                </a:lnTo>
                <a:lnTo>
                  <a:pt x="499" y="203"/>
                </a:lnTo>
                <a:lnTo>
                  <a:pt x="397" y="266"/>
                </a:lnTo>
                <a:lnTo>
                  <a:pt x="309" y="337"/>
                </a:lnTo>
                <a:lnTo>
                  <a:pt x="230" y="416"/>
                </a:lnTo>
                <a:lnTo>
                  <a:pt x="165" y="500"/>
                </a:lnTo>
                <a:lnTo>
                  <a:pt x="110" y="592"/>
                </a:lnTo>
                <a:lnTo>
                  <a:pt x="66" y="688"/>
                </a:lnTo>
                <a:lnTo>
                  <a:pt x="35" y="790"/>
                </a:lnTo>
                <a:lnTo>
                  <a:pt x="12" y="897"/>
                </a:lnTo>
                <a:lnTo>
                  <a:pt x="2" y="1008"/>
                </a:lnTo>
                <a:lnTo>
                  <a:pt x="0" y="1065"/>
                </a:lnTo>
                <a:lnTo>
                  <a:pt x="0" y="1188"/>
                </a:lnTo>
                <a:lnTo>
                  <a:pt x="0" y="1499"/>
                </a:lnTo>
                <a:lnTo>
                  <a:pt x="16" y="1765"/>
                </a:lnTo>
                <a:lnTo>
                  <a:pt x="35" y="1951"/>
                </a:lnTo>
                <a:lnTo>
                  <a:pt x="67" y="2139"/>
                </a:lnTo>
                <a:lnTo>
                  <a:pt x="113" y="2324"/>
                </a:lnTo>
                <a:lnTo>
                  <a:pt x="177" y="2505"/>
                </a:lnTo>
                <a:lnTo>
                  <a:pt x="259" y="2677"/>
                </a:lnTo>
                <a:lnTo>
                  <a:pt x="364" y="2836"/>
                </a:lnTo>
                <a:lnTo>
                  <a:pt x="495" y="2978"/>
                </a:lnTo>
                <a:lnTo>
                  <a:pt x="612" y="3070"/>
                </a:lnTo>
                <a:lnTo>
                  <a:pt x="698" y="3125"/>
                </a:lnTo>
                <a:lnTo>
                  <a:pt x="792" y="3173"/>
                </a:lnTo>
                <a:lnTo>
                  <a:pt x="893" y="3215"/>
                </a:lnTo>
                <a:lnTo>
                  <a:pt x="1003" y="3250"/>
                </a:lnTo>
                <a:lnTo>
                  <a:pt x="1121" y="3275"/>
                </a:lnTo>
                <a:lnTo>
                  <a:pt x="1248" y="3294"/>
                </a:lnTo>
                <a:lnTo>
                  <a:pt x="1386" y="3304"/>
                </a:lnTo>
                <a:lnTo>
                  <a:pt x="1459" y="3304"/>
                </a:lnTo>
                <a:lnTo>
                  <a:pt x="1529" y="3304"/>
                </a:lnTo>
                <a:lnTo>
                  <a:pt x="1667" y="3294"/>
                </a:lnTo>
                <a:lnTo>
                  <a:pt x="1794" y="3275"/>
                </a:lnTo>
                <a:lnTo>
                  <a:pt x="1913" y="3250"/>
                </a:lnTo>
                <a:lnTo>
                  <a:pt x="2024" y="3215"/>
                </a:lnTo>
                <a:lnTo>
                  <a:pt x="2125" y="3173"/>
                </a:lnTo>
                <a:lnTo>
                  <a:pt x="2219" y="3125"/>
                </a:lnTo>
                <a:lnTo>
                  <a:pt x="2306" y="3070"/>
                </a:lnTo>
                <a:lnTo>
                  <a:pt x="2420" y="2978"/>
                </a:lnTo>
                <a:lnTo>
                  <a:pt x="2551" y="2836"/>
                </a:lnTo>
                <a:lnTo>
                  <a:pt x="2656" y="2677"/>
                </a:lnTo>
                <a:lnTo>
                  <a:pt x="2739" y="2505"/>
                </a:lnTo>
                <a:lnTo>
                  <a:pt x="2802" y="2324"/>
                </a:lnTo>
                <a:lnTo>
                  <a:pt x="2848" y="2139"/>
                </a:lnTo>
                <a:lnTo>
                  <a:pt x="2880" y="1951"/>
                </a:lnTo>
                <a:lnTo>
                  <a:pt x="2901" y="1765"/>
                </a:lnTo>
                <a:lnTo>
                  <a:pt x="2915" y="1499"/>
                </a:lnTo>
                <a:lnTo>
                  <a:pt x="2915" y="1188"/>
                </a:lnTo>
                <a:lnTo>
                  <a:pt x="2915" y="1065"/>
                </a:lnTo>
                <a:close/>
              </a:path>
            </a:pathLst>
          </a:custGeom>
          <a:solidFill>
            <a:srgbClr val="FDC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3" name="Freeform 12"/>
          <p:cNvSpPr>
            <a:spLocks/>
          </p:cNvSpPr>
          <p:nvPr/>
        </p:nvSpPr>
        <p:spPr bwMode="auto">
          <a:xfrm>
            <a:off x="6890348" y="1545370"/>
            <a:ext cx="253075" cy="277902"/>
          </a:xfrm>
          <a:custGeom>
            <a:avLst/>
            <a:gdLst>
              <a:gd name="T0" fmla="*/ 316 w 316"/>
              <a:gd name="T1" fmla="*/ 175 h 347"/>
              <a:gd name="T2" fmla="*/ 312 w 316"/>
              <a:gd name="T3" fmla="*/ 209 h 347"/>
              <a:gd name="T4" fmla="*/ 289 w 316"/>
              <a:gd name="T5" fmla="*/ 271 h 347"/>
              <a:gd name="T6" fmla="*/ 247 w 316"/>
              <a:gd name="T7" fmla="*/ 319 h 347"/>
              <a:gd name="T8" fmla="*/ 189 w 316"/>
              <a:gd name="T9" fmla="*/ 343 h 347"/>
              <a:gd name="T10" fmla="*/ 157 w 316"/>
              <a:gd name="T11" fmla="*/ 347 h 347"/>
              <a:gd name="T12" fmla="*/ 126 w 316"/>
              <a:gd name="T13" fmla="*/ 343 h 347"/>
              <a:gd name="T14" fmla="*/ 69 w 316"/>
              <a:gd name="T15" fmla="*/ 319 h 347"/>
              <a:gd name="T16" fmla="*/ 26 w 316"/>
              <a:gd name="T17" fmla="*/ 271 h 347"/>
              <a:gd name="T18" fmla="*/ 1 w 316"/>
              <a:gd name="T19" fmla="*/ 209 h 347"/>
              <a:gd name="T20" fmla="*/ 0 w 316"/>
              <a:gd name="T21" fmla="*/ 175 h 347"/>
              <a:gd name="T22" fmla="*/ 1 w 316"/>
              <a:gd name="T23" fmla="*/ 138 h 347"/>
              <a:gd name="T24" fmla="*/ 26 w 316"/>
              <a:gd name="T25" fmla="*/ 77 h 347"/>
              <a:gd name="T26" fmla="*/ 69 w 316"/>
              <a:gd name="T27" fmla="*/ 29 h 347"/>
              <a:gd name="T28" fmla="*/ 126 w 316"/>
              <a:gd name="T29" fmla="*/ 4 h 347"/>
              <a:gd name="T30" fmla="*/ 157 w 316"/>
              <a:gd name="T31" fmla="*/ 0 h 347"/>
              <a:gd name="T32" fmla="*/ 189 w 316"/>
              <a:gd name="T33" fmla="*/ 4 h 347"/>
              <a:gd name="T34" fmla="*/ 247 w 316"/>
              <a:gd name="T35" fmla="*/ 29 h 347"/>
              <a:gd name="T36" fmla="*/ 289 w 316"/>
              <a:gd name="T37" fmla="*/ 77 h 347"/>
              <a:gd name="T38" fmla="*/ 312 w 316"/>
              <a:gd name="T39" fmla="*/ 138 h 347"/>
              <a:gd name="T40" fmla="*/ 316 w 316"/>
              <a:gd name="T41" fmla="*/ 17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6" h="347">
                <a:moveTo>
                  <a:pt x="316" y="175"/>
                </a:moveTo>
                <a:lnTo>
                  <a:pt x="312" y="209"/>
                </a:lnTo>
                <a:lnTo>
                  <a:pt x="289" y="271"/>
                </a:lnTo>
                <a:lnTo>
                  <a:pt x="247" y="319"/>
                </a:lnTo>
                <a:lnTo>
                  <a:pt x="189" y="343"/>
                </a:lnTo>
                <a:lnTo>
                  <a:pt x="157" y="347"/>
                </a:lnTo>
                <a:lnTo>
                  <a:pt x="126" y="343"/>
                </a:lnTo>
                <a:lnTo>
                  <a:pt x="69" y="319"/>
                </a:lnTo>
                <a:lnTo>
                  <a:pt x="26" y="271"/>
                </a:lnTo>
                <a:lnTo>
                  <a:pt x="1" y="209"/>
                </a:lnTo>
                <a:lnTo>
                  <a:pt x="0" y="175"/>
                </a:lnTo>
                <a:lnTo>
                  <a:pt x="1" y="138"/>
                </a:lnTo>
                <a:lnTo>
                  <a:pt x="26" y="77"/>
                </a:lnTo>
                <a:lnTo>
                  <a:pt x="69" y="29"/>
                </a:lnTo>
                <a:lnTo>
                  <a:pt x="126" y="4"/>
                </a:lnTo>
                <a:lnTo>
                  <a:pt x="157" y="0"/>
                </a:lnTo>
                <a:lnTo>
                  <a:pt x="189" y="4"/>
                </a:lnTo>
                <a:lnTo>
                  <a:pt x="247" y="29"/>
                </a:lnTo>
                <a:lnTo>
                  <a:pt x="289" y="77"/>
                </a:lnTo>
                <a:lnTo>
                  <a:pt x="312" y="138"/>
                </a:lnTo>
                <a:lnTo>
                  <a:pt x="316" y="175"/>
                </a:lnTo>
                <a:close/>
              </a:path>
            </a:pathLst>
          </a:custGeom>
          <a:solidFill>
            <a:srgbClr val="3B25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4" name="Freeform 13"/>
          <p:cNvSpPr>
            <a:spLocks/>
          </p:cNvSpPr>
          <p:nvPr/>
        </p:nvSpPr>
        <p:spPr bwMode="auto">
          <a:xfrm>
            <a:off x="6923985" y="1585414"/>
            <a:ext cx="75281" cy="75281"/>
          </a:xfrm>
          <a:custGeom>
            <a:avLst/>
            <a:gdLst>
              <a:gd name="T0" fmla="*/ 94 w 94"/>
              <a:gd name="T1" fmla="*/ 48 h 94"/>
              <a:gd name="T2" fmla="*/ 92 w 94"/>
              <a:gd name="T3" fmla="*/ 67 h 94"/>
              <a:gd name="T4" fmla="*/ 65 w 94"/>
              <a:gd name="T5" fmla="*/ 92 h 94"/>
              <a:gd name="T6" fmla="*/ 46 w 94"/>
              <a:gd name="T7" fmla="*/ 94 h 94"/>
              <a:gd name="T8" fmla="*/ 28 w 94"/>
              <a:gd name="T9" fmla="*/ 92 h 94"/>
              <a:gd name="T10" fmla="*/ 2 w 94"/>
              <a:gd name="T11" fmla="*/ 67 h 94"/>
              <a:gd name="T12" fmla="*/ 0 w 94"/>
              <a:gd name="T13" fmla="*/ 48 h 94"/>
              <a:gd name="T14" fmla="*/ 2 w 94"/>
              <a:gd name="T15" fmla="*/ 29 h 94"/>
              <a:gd name="T16" fmla="*/ 28 w 94"/>
              <a:gd name="T17" fmla="*/ 4 h 94"/>
              <a:gd name="T18" fmla="*/ 46 w 94"/>
              <a:gd name="T19" fmla="*/ 0 h 94"/>
              <a:gd name="T20" fmla="*/ 65 w 94"/>
              <a:gd name="T21" fmla="*/ 4 h 94"/>
              <a:gd name="T22" fmla="*/ 92 w 94"/>
              <a:gd name="T23" fmla="*/ 29 h 94"/>
              <a:gd name="T24" fmla="*/ 94 w 94"/>
              <a:gd name="T25" fmla="*/ 4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" h="94">
                <a:moveTo>
                  <a:pt x="94" y="48"/>
                </a:moveTo>
                <a:lnTo>
                  <a:pt x="92" y="67"/>
                </a:lnTo>
                <a:lnTo>
                  <a:pt x="65" y="92"/>
                </a:lnTo>
                <a:lnTo>
                  <a:pt x="46" y="94"/>
                </a:lnTo>
                <a:lnTo>
                  <a:pt x="28" y="92"/>
                </a:lnTo>
                <a:lnTo>
                  <a:pt x="2" y="67"/>
                </a:lnTo>
                <a:lnTo>
                  <a:pt x="0" y="48"/>
                </a:lnTo>
                <a:lnTo>
                  <a:pt x="2" y="29"/>
                </a:lnTo>
                <a:lnTo>
                  <a:pt x="28" y="4"/>
                </a:lnTo>
                <a:lnTo>
                  <a:pt x="46" y="0"/>
                </a:lnTo>
                <a:lnTo>
                  <a:pt x="65" y="4"/>
                </a:lnTo>
                <a:lnTo>
                  <a:pt x="92" y="29"/>
                </a:lnTo>
                <a:lnTo>
                  <a:pt x="94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5" name="Freeform 14"/>
          <p:cNvSpPr>
            <a:spLocks/>
          </p:cNvSpPr>
          <p:nvPr/>
        </p:nvSpPr>
        <p:spPr bwMode="auto">
          <a:xfrm>
            <a:off x="6802252" y="1260261"/>
            <a:ext cx="413249" cy="138550"/>
          </a:xfrm>
          <a:custGeom>
            <a:avLst/>
            <a:gdLst>
              <a:gd name="T0" fmla="*/ 16 w 516"/>
              <a:gd name="T1" fmla="*/ 157 h 173"/>
              <a:gd name="T2" fmla="*/ 29 w 516"/>
              <a:gd name="T3" fmla="*/ 161 h 173"/>
              <a:gd name="T4" fmla="*/ 62 w 516"/>
              <a:gd name="T5" fmla="*/ 161 h 173"/>
              <a:gd name="T6" fmla="*/ 123 w 516"/>
              <a:gd name="T7" fmla="*/ 146 h 173"/>
              <a:gd name="T8" fmla="*/ 232 w 516"/>
              <a:gd name="T9" fmla="*/ 125 h 173"/>
              <a:gd name="T10" fmla="*/ 343 w 516"/>
              <a:gd name="T11" fmla="*/ 130 h 173"/>
              <a:gd name="T12" fmla="*/ 433 w 516"/>
              <a:gd name="T13" fmla="*/ 151 h 173"/>
              <a:gd name="T14" fmla="*/ 483 w 516"/>
              <a:gd name="T15" fmla="*/ 171 h 173"/>
              <a:gd name="T16" fmla="*/ 493 w 516"/>
              <a:gd name="T17" fmla="*/ 173 h 173"/>
              <a:gd name="T18" fmla="*/ 508 w 516"/>
              <a:gd name="T19" fmla="*/ 161 h 173"/>
              <a:gd name="T20" fmla="*/ 516 w 516"/>
              <a:gd name="T21" fmla="*/ 140 h 173"/>
              <a:gd name="T22" fmla="*/ 512 w 516"/>
              <a:gd name="T23" fmla="*/ 109 h 173"/>
              <a:gd name="T24" fmla="*/ 495 w 516"/>
              <a:gd name="T25" fmla="*/ 75 h 173"/>
              <a:gd name="T26" fmla="*/ 460 w 516"/>
              <a:gd name="T27" fmla="*/ 42 h 173"/>
              <a:gd name="T28" fmla="*/ 403 w 516"/>
              <a:gd name="T29" fmla="*/ 17 h 173"/>
              <a:gd name="T30" fmla="*/ 322 w 516"/>
              <a:gd name="T31" fmla="*/ 0 h 173"/>
              <a:gd name="T32" fmla="*/ 269 w 516"/>
              <a:gd name="T33" fmla="*/ 0 h 173"/>
              <a:gd name="T34" fmla="*/ 223 w 516"/>
              <a:gd name="T35" fmla="*/ 0 h 173"/>
              <a:gd name="T36" fmla="*/ 146 w 516"/>
              <a:gd name="T37" fmla="*/ 12 h 173"/>
              <a:gd name="T38" fmla="*/ 88 w 516"/>
              <a:gd name="T39" fmla="*/ 33 h 173"/>
              <a:gd name="T40" fmla="*/ 44 w 516"/>
              <a:gd name="T41" fmla="*/ 58 h 173"/>
              <a:gd name="T42" fmla="*/ 18 w 516"/>
              <a:gd name="T43" fmla="*/ 86 h 173"/>
              <a:gd name="T44" fmla="*/ 2 w 516"/>
              <a:gd name="T45" fmla="*/ 113 h 173"/>
              <a:gd name="T46" fmla="*/ 0 w 516"/>
              <a:gd name="T47" fmla="*/ 136 h 173"/>
              <a:gd name="T48" fmla="*/ 8 w 516"/>
              <a:gd name="T49" fmla="*/ 153 h 173"/>
              <a:gd name="T50" fmla="*/ 16 w 516"/>
              <a:gd name="T51" fmla="*/ 157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16" h="173">
                <a:moveTo>
                  <a:pt x="16" y="157"/>
                </a:moveTo>
                <a:lnTo>
                  <a:pt x="29" y="161"/>
                </a:lnTo>
                <a:lnTo>
                  <a:pt x="62" y="161"/>
                </a:lnTo>
                <a:lnTo>
                  <a:pt x="123" y="146"/>
                </a:lnTo>
                <a:lnTo>
                  <a:pt x="232" y="125"/>
                </a:lnTo>
                <a:lnTo>
                  <a:pt x="343" y="130"/>
                </a:lnTo>
                <a:lnTo>
                  <a:pt x="433" y="151"/>
                </a:lnTo>
                <a:lnTo>
                  <a:pt x="483" y="171"/>
                </a:lnTo>
                <a:lnTo>
                  <a:pt x="493" y="173"/>
                </a:lnTo>
                <a:lnTo>
                  <a:pt x="508" y="161"/>
                </a:lnTo>
                <a:lnTo>
                  <a:pt x="516" y="140"/>
                </a:lnTo>
                <a:lnTo>
                  <a:pt x="512" y="109"/>
                </a:lnTo>
                <a:lnTo>
                  <a:pt x="495" y="75"/>
                </a:lnTo>
                <a:lnTo>
                  <a:pt x="460" y="42"/>
                </a:lnTo>
                <a:lnTo>
                  <a:pt x="403" y="17"/>
                </a:lnTo>
                <a:lnTo>
                  <a:pt x="322" y="0"/>
                </a:lnTo>
                <a:lnTo>
                  <a:pt x="269" y="0"/>
                </a:lnTo>
                <a:lnTo>
                  <a:pt x="223" y="0"/>
                </a:lnTo>
                <a:lnTo>
                  <a:pt x="146" y="12"/>
                </a:lnTo>
                <a:lnTo>
                  <a:pt x="88" y="33"/>
                </a:lnTo>
                <a:lnTo>
                  <a:pt x="44" y="58"/>
                </a:lnTo>
                <a:lnTo>
                  <a:pt x="18" y="86"/>
                </a:lnTo>
                <a:lnTo>
                  <a:pt x="2" y="113"/>
                </a:lnTo>
                <a:lnTo>
                  <a:pt x="0" y="136"/>
                </a:lnTo>
                <a:lnTo>
                  <a:pt x="8" y="153"/>
                </a:lnTo>
                <a:lnTo>
                  <a:pt x="16" y="157"/>
                </a:lnTo>
                <a:close/>
              </a:path>
            </a:pathLst>
          </a:custGeom>
          <a:solidFill>
            <a:srgbClr val="684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6" name="Freeform 15"/>
          <p:cNvSpPr>
            <a:spLocks/>
          </p:cNvSpPr>
          <p:nvPr/>
        </p:nvSpPr>
        <p:spPr bwMode="auto">
          <a:xfrm>
            <a:off x="8042800" y="1545370"/>
            <a:ext cx="251474" cy="277902"/>
          </a:xfrm>
          <a:custGeom>
            <a:avLst/>
            <a:gdLst>
              <a:gd name="T0" fmla="*/ 314 w 314"/>
              <a:gd name="T1" fmla="*/ 175 h 347"/>
              <a:gd name="T2" fmla="*/ 312 w 314"/>
              <a:gd name="T3" fmla="*/ 209 h 347"/>
              <a:gd name="T4" fmla="*/ 289 w 314"/>
              <a:gd name="T5" fmla="*/ 271 h 347"/>
              <a:gd name="T6" fmla="*/ 247 w 314"/>
              <a:gd name="T7" fmla="*/ 319 h 347"/>
              <a:gd name="T8" fmla="*/ 189 w 314"/>
              <a:gd name="T9" fmla="*/ 343 h 347"/>
              <a:gd name="T10" fmla="*/ 157 w 314"/>
              <a:gd name="T11" fmla="*/ 347 h 347"/>
              <a:gd name="T12" fmla="*/ 124 w 314"/>
              <a:gd name="T13" fmla="*/ 343 h 347"/>
              <a:gd name="T14" fmla="*/ 69 w 314"/>
              <a:gd name="T15" fmla="*/ 319 h 347"/>
              <a:gd name="T16" fmla="*/ 26 w 314"/>
              <a:gd name="T17" fmla="*/ 271 h 347"/>
              <a:gd name="T18" fmla="*/ 2 w 314"/>
              <a:gd name="T19" fmla="*/ 209 h 347"/>
              <a:gd name="T20" fmla="*/ 0 w 314"/>
              <a:gd name="T21" fmla="*/ 175 h 347"/>
              <a:gd name="T22" fmla="*/ 2 w 314"/>
              <a:gd name="T23" fmla="*/ 138 h 347"/>
              <a:gd name="T24" fmla="*/ 26 w 314"/>
              <a:gd name="T25" fmla="*/ 77 h 347"/>
              <a:gd name="T26" fmla="*/ 69 w 314"/>
              <a:gd name="T27" fmla="*/ 29 h 347"/>
              <a:gd name="T28" fmla="*/ 124 w 314"/>
              <a:gd name="T29" fmla="*/ 4 h 347"/>
              <a:gd name="T30" fmla="*/ 157 w 314"/>
              <a:gd name="T31" fmla="*/ 0 h 347"/>
              <a:gd name="T32" fmla="*/ 189 w 314"/>
              <a:gd name="T33" fmla="*/ 4 h 347"/>
              <a:gd name="T34" fmla="*/ 247 w 314"/>
              <a:gd name="T35" fmla="*/ 29 h 347"/>
              <a:gd name="T36" fmla="*/ 289 w 314"/>
              <a:gd name="T37" fmla="*/ 77 h 347"/>
              <a:gd name="T38" fmla="*/ 312 w 314"/>
              <a:gd name="T39" fmla="*/ 138 h 347"/>
              <a:gd name="T40" fmla="*/ 314 w 314"/>
              <a:gd name="T41" fmla="*/ 17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4" h="347">
                <a:moveTo>
                  <a:pt x="314" y="175"/>
                </a:moveTo>
                <a:lnTo>
                  <a:pt x="312" y="209"/>
                </a:lnTo>
                <a:lnTo>
                  <a:pt x="289" y="271"/>
                </a:lnTo>
                <a:lnTo>
                  <a:pt x="247" y="319"/>
                </a:lnTo>
                <a:lnTo>
                  <a:pt x="189" y="343"/>
                </a:lnTo>
                <a:lnTo>
                  <a:pt x="157" y="347"/>
                </a:lnTo>
                <a:lnTo>
                  <a:pt x="124" y="343"/>
                </a:lnTo>
                <a:lnTo>
                  <a:pt x="69" y="319"/>
                </a:lnTo>
                <a:lnTo>
                  <a:pt x="26" y="271"/>
                </a:lnTo>
                <a:lnTo>
                  <a:pt x="2" y="209"/>
                </a:lnTo>
                <a:lnTo>
                  <a:pt x="0" y="175"/>
                </a:lnTo>
                <a:lnTo>
                  <a:pt x="2" y="138"/>
                </a:lnTo>
                <a:lnTo>
                  <a:pt x="26" y="77"/>
                </a:lnTo>
                <a:lnTo>
                  <a:pt x="69" y="29"/>
                </a:lnTo>
                <a:lnTo>
                  <a:pt x="124" y="4"/>
                </a:lnTo>
                <a:lnTo>
                  <a:pt x="157" y="0"/>
                </a:lnTo>
                <a:lnTo>
                  <a:pt x="189" y="4"/>
                </a:lnTo>
                <a:lnTo>
                  <a:pt x="247" y="29"/>
                </a:lnTo>
                <a:lnTo>
                  <a:pt x="289" y="77"/>
                </a:lnTo>
                <a:lnTo>
                  <a:pt x="312" y="138"/>
                </a:lnTo>
                <a:lnTo>
                  <a:pt x="314" y="175"/>
                </a:lnTo>
                <a:close/>
              </a:path>
            </a:pathLst>
          </a:custGeom>
          <a:solidFill>
            <a:srgbClr val="3B25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7" name="Freeform 16"/>
          <p:cNvSpPr>
            <a:spLocks/>
          </p:cNvSpPr>
          <p:nvPr/>
        </p:nvSpPr>
        <p:spPr bwMode="auto">
          <a:xfrm>
            <a:off x="8076437" y="1585414"/>
            <a:ext cx="75281" cy="75281"/>
          </a:xfrm>
          <a:custGeom>
            <a:avLst/>
            <a:gdLst>
              <a:gd name="T0" fmla="*/ 94 w 94"/>
              <a:gd name="T1" fmla="*/ 48 h 94"/>
              <a:gd name="T2" fmla="*/ 92 w 94"/>
              <a:gd name="T3" fmla="*/ 67 h 94"/>
              <a:gd name="T4" fmla="*/ 65 w 94"/>
              <a:gd name="T5" fmla="*/ 92 h 94"/>
              <a:gd name="T6" fmla="*/ 46 w 94"/>
              <a:gd name="T7" fmla="*/ 94 h 94"/>
              <a:gd name="T8" fmla="*/ 27 w 94"/>
              <a:gd name="T9" fmla="*/ 92 h 94"/>
              <a:gd name="T10" fmla="*/ 2 w 94"/>
              <a:gd name="T11" fmla="*/ 67 h 94"/>
              <a:gd name="T12" fmla="*/ 0 w 94"/>
              <a:gd name="T13" fmla="*/ 48 h 94"/>
              <a:gd name="T14" fmla="*/ 2 w 94"/>
              <a:gd name="T15" fmla="*/ 29 h 94"/>
              <a:gd name="T16" fmla="*/ 27 w 94"/>
              <a:gd name="T17" fmla="*/ 4 h 94"/>
              <a:gd name="T18" fmla="*/ 46 w 94"/>
              <a:gd name="T19" fmla="*/ 0 h 94"/>
              <a:gd name="T20" fmla="*/ 65 w 94"/>
              <a:gd name="T21" fmla="*/ 4 h 94"/>
              <a:gd name="T22" fmla="*/ 92 w 94"/>
              <a:gd name="T23" fmla="*/ 29 h 94"/>
              <a:gd name="T24" fmla="*/ 94 w 94"/>
              <a:gd name="T25" fmla="*/ 4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" h="94">
                <a:moveTo>
                  <a:pt x="94" y="48"/>
                </a:moveTo>
                <a:lnTo>
                  <a:pt x="92" y="67"/>
                </a:lnTo>
                <a:lnTo>
                  <a:pt x="65" y="92"/>
                </a:lnTo>
                <a:lnTo>
                  <a:pt x="46" y="94"/>
                </a:lnTo>
                <a:lnTo>
                  <a:pt x="27" y="92"/>
                </a:lnTo>
                <a:lnTo>
                  <a:pt x="2" y="67"/>
                </a:lnTo>
                <a:lnTo>
                  <a:pt x="0" y="48"/>
                </a:lnTo>
                <a:lnTo>
                  <a:pt x="2" y="29"/>
                </a:lnTo>
                <a:lnTo>
                  <a:pt x="27" y="4"/>
                </a:lnTo>
                <a:lnTo>
                  <a:pt x="46" y="0"/>
                </a:lnTo>
                <a:lnTo>
                  <a:pt x="65" y="4"/>
                </a:lnTo>
                <a:lnTo>
                  <a:pt x="92" y="29"/>
                </a:lnTo>
                <a:lnTo>
                  <a:pt x="94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8" name="Freeform 17"/>
          <p:cNvSpPr>
            <a:spLocks/>
          </p:cNvSpPr>
          <p:nvPr/>
        </p:nvSpPr>
        <p:spPr bwMode="auto">
          <a:xfrm>
            <a:off x="7953103" y="1260261"/>
            <a:ext cx="414851" cy="138550"/>
          </a:xfrm>
          <a:custGeom>
            <a:avLst/>
            <a:gdLst>
              <a:gd name="T0" fmla="*/ 502 w 518"/>
              <a:gd name="T1" fmla="*/ 157 h 173"/>
              <a:gd name="T2" fmla="*/ 487 w 518"/>
              <a:gd name="T3" fmla="*/ 161 h 173"/>
              <a:gd name="T4" fmla="*/ 455 w 518"/>
              <a:gd name="T5" fmla="*/ 161 h 173"/>
              <a:gd name="T6" fmla="*/ 395 w 518"/>
              <a:gd name="T7" fmla="*/ 146 h 173"/>
              <a:gd name="T8" fmla="*/ 284 w 518"/>
              <a:gd name="T9" fmla="*/ 125 h 173"/>
              <a:gd name="T10" fmla="*/ 173 w 518"/>
              <a:gd name="T11" fmla="*/ 130 h 173"/>
              <a:gd name="T12" fmla="*/ 83 w 518"/>
              <a:gd name="T13" fmla="*/ 151 h 173"/>
              <a:gd name="T14" fmla="*/ 33 w 518"/>
              <a:gd name="T15" fmla="*/ 171 h 173"/>
              <a:gd name="T16" fmla="*/ 23 w 518"/>
              <a:gd name="T17" fmla="*/ 173 h 173"/>
              <a:gd name="T18" fmla="*/ 10 w 518"/>
              <a:gd name="T19" fmla="*/ 161 h 173"/>
              <a:gd name="T20" fmla="*/ 0 w 518"/>
              <a:gd name="T21" fmla="*/ 140 h 173"/>
              <a:gd name="T22" fmla="*/ 4 w 518"/>
              <a:gd name="T23" fmla="*/ 109 h 173"/>
              <a:gd name="T24" fmla="*/ 22 w 518"/>
              <a:gd name="T25" fmla="*/ 75 h 173"/>
              <a:gd name="T26" fmla="*/ 56 w 518"/>
              <a:gd name="T27" fmla="*/ 42 h 173"/>
              <a:gd name="T28" fmla="*/ 114 w 518"/>
              <a:gd name="T29" fmla="*/ 17 h 173"/>
              <a:gd name="T30" fmla="*/ 196 w 518"/>
              <a:gd name="T31" fmla="*/ 0 h 173"/>
              <a:gd name="T32" fmla="*/ 248 w 518"/>
              <a:gd name="T33" fmla="*/ 0 h 173"/>
              <a:gd name="T34" fmla="*/ 294 w 518"/>
              <a:gd name="T35" fmla="*/ 0 h 173"/>
              <a:gd name="T36" fmla="*/ 370 w 518"/>
              <a:gd name="T37" fmla="*/ 12 h 173"/>
              <a:gd name="T38" fmla="*/ 430 w 518"/>
              <a:gd name="T39" fmla="*/ 33 h 173"/>
              <a:gd name="T40" fmla="*/ 472 w 518"/>
              <a:gd name="T41" fmla="*/ 58 h 173"/>
              <a:gd name="T42" fmla="*/ 501 w 518"/>
              <a:gd name="T43" fmla="*/ 86 h 173"/>
              <a:gd name="T44" fmla="*/ 514 w 518"/>
              <a:gd name="T45" fmla="*/ 113 h 173"/>
              <a:gd name="T46" fmla="*/ 518 w 518"/>
              <a:gd name="T47" fmla="*/ 136 h 173"/>
              <a:gd name="T48" fmla="*/ 510 w 518"/>
              <a:gd name="T49" fmla="*/ 153 h 173"/>
              <a:gd name="T50" fmla="*/ 502 w 518"/>
              <a:gd name="T51" fmla="*/ 157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18" h="173">
                <a:moveTo>
                  <a:pt x="502" y="157"/>
                </a:moveTo>
                <a:lnTo>
                  <a:pt x="487" y="161"/>
                </a:lnTo>
                <a:lnTo>
                  <a:pt x="455" y="161"/>
                </a:lnTo>
                <a:lnTo>
                  <a:pt x="395" y="146"/>
                </a:lnTo>
                <a:lnTo>
                  <a:pt x="284" y="125"/>
                </a:lnTo>
                <a:lnTo>
                  <a:pt x="173" y="130"/>
                </a:lnTo>
                <a:lnTo>
                  <a:pt x="83" y="151"/>
                </a:lnTo>
                <a:lnTo>
                  <a:pt x="33" y="171"/>
                </a:lnTo>
                <a:lnTo>
                  <a:pt x="23" y="173"/>
                </a:lnTo>
                <a:lnTo>
                  <a:pt x="10" y="161"/>
                </a:lnTo>
                <a:lnTo>
                  <a:pt x="0" y="140"/>
                </a:lnTo>
                <a:lnTo>
                  <a:pt x="4" y="109"/>
                </a:lnTo>
                <a:lnTo>
                  <a:pt x="22" y="75"/>
                </a:lnTo>
                <a:lnTo>
                  <a:pt x="56" y="42"/>
                </a:lnTo>
                <a:lnTo>
                  <a:pt x="114" y="17"/>
                </a:lnTo>
                <a:lnTo>
                  <a:pt x="196" y="0"/>
                </a:lnTo>
                <a:lnTo>
                  <a:pt x="248" y="0"/>
                </a:lnTo>
                <a:lnTo>
                  <a:pt x="294" y="0"/>
                </a:lnTo>
                <a:lnTo>
                  <a:pt x="370" y="12"/>
                </a:lnTo>
                <a:lnTo>
                  <a:pt x="430" y="33"/>
                </a:lnTo>
                <a:lnTo>
                  <a:pt x="472" y="58"/>
                </a:lnTo>
                <a:lnTo>
                  <a:pt x="501" y="86"/>
                </a:lnTo>
                <a:lnTo>
                  <a:pt x="514" y="113"/>
                </a:lnTo>
                <a:lnTo>
                  <a:pt x="518" y="136"/>
                </a:lnTo>
                <a:lnTo>
                  <a:pt x="510" y="153"/>
                </a:lnTo>
                <a:lnTo>
                  <a:pt x="502" y="157"/>
                </a:lnTo>
                <a:close/>
              </a:path>
            </a:pathLst>
          </a:custGeom>
          <a:solidFill>
            <a:srgbClr val="684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9" name="Freeform 18"/>
          <p:cNvSpPr>
            <a:spLocks/>
          </p:cNvSpPr>
          <p:nvPr/>
        </p:nvSpPr>
        <p:spPr bwMode="auto">
          <a:xfrm>
            <a:off x="7384485" y="2110786"/>
            <a:ext cx="400435" cy="142555"/>
          </a:xfrm>
          <a:custGeom>
            <a:avLst/>
            <a:gdLst>
              <a:gd name="T0" fmla="*/ 251 w 500"/>
              <a:gd name="T1" fmla="*/ 76 h 178"/>
              <a:gd name="T2" fmla="*/ 193 w 500"/>
              <a:gd name="T3" fmla="*/ 72 h 178"/>
              <a:gd name="T4" fmla="*/ 101 w 500"/>
              <a:gd name="T5" fmla="*/ 42 h 178"/>
              <a:gd name="T6" fmla="*/ 36 w 500"/>
              <a:gd name="T7" fmla="*/ 9 h 178"/>
              <a:gd name="T8" fmla="*/ 9 w 500"/>
              <a:gd name="T9" fmla="*/ 0 h 178"/>
              <a:gd name="T10" fmla="*/ 1 w 500"/>
              <a:gd name="T11" fmla="*/ 5 h 178"/>
              <a:gd name="T12" fmla="*/ 0 w 500"/>
              <a:gd name="T13" fmla="*/ 15 h 178"/>
              <a:gd name="T14" fmla="*/ 1 w 500"/>
              <a:gd name="T15" fmla="*/ 38 h 178"/>
              <a:gd name="T16" fmla="*/ 24 w 500"/>
              <a:gd name="T17" fmla="*/ 92 h 178"/>
              <a:gd name="T18" fmla="*/ 63 w 500"/>
              <a:gd name="T19" fmla="*/ 130 h 178"/>
              <a:gd name="T20" fmla="*/ 101 w 500"/>
              <a:gd name="T21" fmla="*/ 153 h 178"/>
              <a:gd name="T22" fmla="*/ 151 w 500"/>
              <a:gd name="T23" fmla="*/ 168 h 178"/>
              <a:gd name="T24" fmla="*/ 212 w 500"/>
              <a:gd name="T25" fmla="*/ 178 h 178"/>
              <a:gd name="T26" fmla="*/ 251 w 500"/>
              <a:gd name="T27" fmla="*/ 178 h 178"/>
              <a:gd name="T28" fmla="*/ 287 w 500"/>
              <a:gd name="T29" fmla="*/ 178 h 178"/>
              <a:gd name="T30" fmla="*/ 350 w 500"/>
              <a:gd name="T31" fmla="*/ 168 h 178"/>
              <a:gd name="T32" fmla="*/ 398 w 500"/>
              <a:gd name="T33" fmla="*/ 153 h 178"/>
              <a:gd name="T34" fmla="*/ 436 w 500"/>
              <a:gd name="T35" fmla="*/ 130 h 178"/>
              <a:gd name="T36" fmla="*/ 477 w 500"/>
              <a:gd name="T37" fmla="*/ 92 h 178"/>
              <a:gd name="T38" fmla="*/ 498 w 500"/>
              <a:gd name="T39" fmla="*/ 38 h 178"/>
              <a:gd name="T40" fmla="*/ 500 w 500"/>
              <a:gd name="T41" fmla="*/ 15 h 178"/>
              <a:gd name="T42" fmla="*/ 500 w 500"/>
              <a:gd name="T43" fmla="*/ 5 h 178"/>
              <a:gd name="T44" fmla="*/ 490 w 500"/>
              <a:gd name="T45" fmla="*/ 0 h 178"/>
              <a:gd name="T46" fmla="*/ 463 w 500"/>
              <a:gd name="T47" fmla="*/ 9 h 178"/>
              <a:gd name="T48" fmla="*/ 398 w 500"/>
              <a:gd name="T49" fmla="*/ 42 h 178"/>
              <a:gd name="T50" fmla="*/ 306 w 500"/>
              <a:gd name="T51" fmla="*/ 72 h 178"/>
              <a:gd name="T52" fmla="*/ 251 w 500"/>
              <a:gd name="T53" fmla="*/ 76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500" h="178">
                <a:moveTo>
                  <a:pt x="251" y="76"/>
                </a:moveTo>
                <a:lnTo>
                  <a:pt x="193" y="72"/>
                </a:lnTo>
                <a:lnTo>
                  <a:pt x="101" y="42"/>
                </a:lnTo>
                <a:lnTo>
                  <a:pt x="36" y="9"/>
                </a:lnTo>
                <a:lnTo>
                  <a:pt x="9" y="0"/>
                </a:lnTo>
                <a:lnTo>
                  <a:pt x="1" y="5"/>
                </a:lnTo>
                <a:lnTo>
                  <a:pt x="0" y="15"/>
                </a:lnTo>
                <a:lnTo>
                  <a:pt x="1" y="38"/>
                </a:lnTo>
                <a:lnTo>
                  <a:pt x="24" y="92"/>
                </a:lnTo>
                <a:lnTo>
                  <a:pt x="63" y="130"/>
                </a:lnTo>
                <a:lnTo>
                  <a:pt x="101" y="153"/>
                </a:lnTo>
                <a:lnTo>
                  <a:pt x="151" y="168"/>
                </a:lnTo>
                <a:lnTo>
                  <a:pt x="212" y="178"/>
                </a:lnTo>
                <a:lnTo>
                  <a:pt x="251" y="178"/>
                </a:lnTo>
                <a:lnTo>
                  <a:pt x="287" y="178"/>
                </a:lnTo>
                <a:lnTo>
                  <a:pt x="350" y="168"/>
                </a:lnTo>
                <a:lnTo>
                  <a:pt x="398" y="153"/>
                </a:lnTo>
                <a:lnTo>
                  <a:pt x="436" y="130"/>
                </a:lnTo>
                <a:lnTo>
                  <a:pt x="477" y="92"/>
                </a:lnTo>
                <a:lnTo>
                  <a:pt x="498" y="38"/>
                </a:lnTo>
                <a:lnTo>
                  <a:pt x="500" y="15"/>
                </a:lnTo>
                <a:lnTo>
                  <a:pt x="500" y="5"/>
                </a:lnTo>
                <a:lnTo>
                  <a:pt x="490" y="0"/>
                </a:lnTo>
                <a:lnTo>
                  <a:pt x="463" y="9"/>
                </a:lnTo>
                <a:lnTo>
                  <a:pt x="398" y="42"/>
                </a:lnTo>
                <a:lnTo>
                  <a:pt x="306" y="72"/>
                </a:lnTo>
                <a:lnTo>
                  <a:pt x="251" y="76"/>
                </a:lnTo>
                <a:close/>
              </a:path>
            </a:pathLst>
          </a:custGeom>
          <a:solidFill>
            <a:srgbClr val="FCBC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0" name="Freeform 19"/>
          <p:cNvSpPr>
            <a:spLocks/>
          </p:cNvSpPr>
          <p:nvPr/>
        </p:nvSpPr>
        <p:spPr bwMode="auto">
          <a:xfrm>
            <a:off x="7515827" y="2564878"/>
            <a:ext cx="138550" cy="50454"/>
          </a:xfrm>
          <a:custGeom>
            <a:avLst/>
            <a:gdLst>
              <a:gd name="T0" fmla="*/ 87 w 173"/>
              <a:gd name="T1" fmla="*/ 27 h 63"/>
              <a:gd name="T2" fmla="*/ 48 w 173"/>
              <a:gd name="T3" fmla="*/ 21 h 63"/>
              <a:gd name="T4" fmla="*/ 12 w 173"/>
              <a:gd name="T5" fmla="*/ 4 h 63"/>
              <a:gd name="T6" fmla="*/ 0 w 173"/>
              <a:gd name="T7" fmla="*/ 0 h 63"/>
              <a:gd name="T8" fmla="*/ 0 w 173"/>
              <a:gd name="T9" fmla="*/ 6 h 63"/>
              <a:gd name="T10" fmla="*/ 2 w 173"/>
              <a:gd name="T11" fmla="*/ 23 h 63"/>
              <a:gd name="T12" fmla="*/ 27 w 173"/>
              <a:gd name="T13" fmla="*/ 50 h 63"/>
              <a:gd name="T14" fmla="*/ 62 w 173"/>
              <a:gd name="T15" fmla="*/ 61 h 63"/>
              <a:gd name="T16" fmla="*/ 87 w 173"/>
              <a:gd name="T17" fmla="*/ 63 h 63"/>
              <a:gd name="T18" fmla="*/ 111 w 173"/>
              <a:gd name="T19" fmla="*/ 61 h 63"/>
              <a:gd name="T20" fmla="*/ 144 w 173"/>
              <a:gd name="T21" fmla="*/ 50 h 63"/>
              <a:gd name="T22" fmla="*/ 171 w 173"/>
              <a:gd name="T23" fmla="*/ 23 h 63"/>
              <a:gd name="T24" fmla="*/ 173 w 173"/>
              <a:gd name="T25" fmla="*/ 6 h 63"/>
              <a:gd name="T26" fmla="*/ 171 w 173"/>
              <a:gd name="T27" fmla="*/ 0 h 63"/>
              <a:gd name="T28" fmla="*/ 159 w 173"/>
              <a:gd name="T29" fmla="*/ 4 h 63"/>
              <a:gd name="T30" fmla="*/ 123 w 173"/>
              <a:gd name="T31" fmla="*/ 21 h 63"/>
              <a:gd name="T32" fmla="*/ 87 w 173"/>
              <a:gd name="T33" fmla="*/ 2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3" h="63">
                <a:moveTo>
                  <a:pt x="87" y="27"/>
                </a:moveTo>
                <a:lnTo>
                  <a:pt x="48" y="21"/>
                </a:lnTo>
                <a:lnTo>
                  <a:pt x="12" y="4"/>
                </a:lnTo>
                <a:lnTo>
                  <a:pt x="0" y="0"/>
                </a:lnTo>
                <a:lnTo>
                  <a:pt x="0" y="6"/>
                </a:lnTo>
                <a:lnTo>
                  <a:pt x="2" y="23"/>
                </a:lnTo>
                <a:lnTo>
                  <a:pt x="27" y="50"/>
                </a:lnTo>
                <a:lnTo>
                  <a:pt x="62" y="61"/>
                </a:lnTo>
                <a:lnTo>
                  <a:pt x="87" y="63"/>
                </a:lnTo>
                <a:lnTo>
                  <a:pt x="111" y="61"/>
                </a:lnTo>
                <a:lnTo>
                  <a:pt x="144" y="50"/>
                </a:lnTo>
                <a:lnTo>
                  <a:pt x="171" y="23"/>
                </a:lnTo>
                <a:lnTo>
                  <a:pt x="173" y="6"/>
                </a:lnTo>
                <a:lnTo>
                  <a:pt x="171" y="0"/>
                </a:lnTo>
                <a:lnTo>
                  <a:pt x="159" y="4"/>
                </a:lnTo>
                <a:lnTo>
                  <a:pt x="123" y="21"/>
                </a:lnTo>
                <a:lnTo>
                  <a:pt x="87" y="27"/>
                </a:lnTo>
                <a:close/>
              </a:path>
            </a:pathLst>
          </a:custGeom>
          <a:solidFill>
            <a:srgbClr val="FCBC8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1" name="Freeform 20"/>
          <p:cNvSpPr>
            <a:spLocks/>
          </p:cNvSpPr>
          <p:nvPr/>
        </p:nvSpPr>
        <p:spPr bwMode="auto">
          <a:xfrm flipV="1">
            <a:off x="7267558" y="2406306"/>
            <a:ext cx="633488" cy="104915"/>
          </a:xfrm>
          <a:custGeom>
            <a:avLst/>
            <a:gdLst>
              <a:gd name="T0" fmla="*/ 397 w 791"/>
              <a:gd name="T1" fmla="*/ 81 h 131"/>
              <a:gd name="T2" fmla="*/ 307 w 791"/>
              <a:gd name="T3" fmla="*/ 77 h 131"/>
              <a:gd name="T4" fmla="*/ 161 w 791"/>
              <a:gd name="T5" fmla="*/ 50 h 131"/>
              <a:gd name="T6" fmla="*/ 57 w 791"/>
              <a:gd name="T7" fmla="*/ 18 h 131"/>
              <a:gd name="T8" fmla="*/ 6 w 791"/>
              <a:gd name="T9" fmla="*/ 0 h 131"/>
              <a:gd name="T10" fmla="*/ 0 w 791"/>
              <a:gd name="T11" fmla="*/ 6 h 131"/>
              <a:gd name="T12" fmla="*/ 2 w 791"/>
              <a:gd name="T13" fmla="*/ 18 h 131"/>
              <a:gd name="T14" fmla="*/ 38 w 791"/>
              <a:gd name="T15" fmla="*/ 56 h 131"/>
              <a:gd name="T16" fmla="*/ 124 w 791"/>
              <a:gd name="T17" fmla="*/ 98 h 131"/>
              <a:gd name="T18" fmla="*/ 238 w 791"/>
              <a:gd name="T19" fmla="*/ 123 h 131"/>
              <a:gd name="T20" fmla="*/ 337 w 791"/>
              <a:gd name="T21" fmla="*/ 131 h 131"/>
              <a:gd name="T22" fmla="*/ 397 w 791"/>
              <a:gd name="T23" fmla="*/ 131 h 131"/>
              <a:gd name="T24" fmla="*/ 454 w 791"/>
              <a:gd name="T25" fmla="*/ 131 h 131"/>
              <a:gd name="T26" fmla="*/ 554 w 791"/>
              <a:gd name="T27" fmla="*/ 123 h 131"/>
              <a:gd name="T28" fmla="*/ 667 w 791"/>
              <a:gd name="T29" fmla="*/ 98 h 131"/>
              <a:gd name="T30" fmla="*/ 755 w 791"/>
              <a:gd name="T31" fmla="*/ 56 h 131"/>
              <a:gd name="T32" fmla="*/ 789 w 791"/>
              <a:gd name="T33" fmla="*/ 18 h 131"/>
              <a:gd name="T34" fmla="*/ 791 w 791"/>
              <a:gd name="T35" fmla="*/ 6 h 131"/>
              <a:gd name="T36" fmla="*/ 787 w 791"/>
              <a:gd name="T37" fmla="*/ 0 h 131"/>
              <a:gd name="T38" fmla="*/ 734 w 791"/>
              <a:gd name="T39" fmla="*/ 18 h 131"/>
              <a:gd name="T40" fmla="*/ 632 w 791"/>
              <a:gd name="T41" fmla="*/ 50 h 131"/>
              <a:gd name="T42" fmla="*/ 485 w 791"/>
              <a:gd name="T43" fmla="*/ 77 h 131"/>
              <a:gd name="T44" fmla="*/ 397 w 791"/>
              <a:gd name="T45" fmla="*/ 8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91" h="131">
                <a:moveTo>
                  <a:pt x="397" y="81"/>
                </a:moveTo>
                <a:lnTo>
                  <a:pt x="307" y="77"/>
                </a:lnTo>
                <a:lnTo>
                  <a:pt x="161" y="50"/>
                </a:lnTo>
                <a:lnTo>
                  <a:pt x="57" y="18"/>
                </a:lnTo>
                <a:lnTo>
                  <a:pt x="6" y="0"/>
                </a:lnTo>
                <a:lnTo>
                  <a:pt x="0" y="6"/>
                </a:lnTo>
                <a:lnTo>
                  <a:pt x="2" y="18"/>
                </a:lnTo>
                <a:lnTo>
                  <a:pt x="38" y="56"/>
                </a:lnTo>
                <a:lnTo>
                  <a:pt x="124" y="98"/>
                </a:lnTo>
                <a:lnTo>
                  <a:pt x="238" y="123"/>
                </a:lnTo>
                <a:lnTo>
                  <a:pt x="337" y="131"/>
                </a:lnTo>
                <a:lnTo>
                  <a:pt x="397" y="131"/>
                </a:lnTo>
                <a:lnTo>
                  <a:pt x="454" y="131"/>
                </a:lnTo>
                <a:lnTo>
                  <a:pt x="554" y="123"/>
                </a:lnTo>
                <a:lnTo>
                  <a:pt x="667" y="98"/>
                </a:lnTo>
                <a:lnTo>
                  <a:pt x="755" y="56"/>
                </a:lnTo>
                <a:lnTo>
                  <a:pt x="789" y="18"/>
                </a:lnTo>
                <a:lnTo>
                  <a:pt x="791" y="6"/>
                </a:lnTo>
                <a:lnTo>
                  <a:pt x="787" y="0"/>
                </a:lnTo>
                <a:lnTo>
                  <a:pt x="734" y="18"/>
                </a:lnTo>
                <a:lnTo>
                  <a:pt x="632" y="50"/>
                </a:lnTo>
                <a:lnTo>
                  <a:pt x="485" y="77"/>
                </a:lnTo>
                <a:lnTo>
                  <a:pt x="397" y="81"/>
                </a:lnTo>
                <a:close/>
              </a:path>
            </a:pathLst>
          </a:custGeom>
          <a:solidFill>
            <a:srgbClr val="F794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2" name="Freeform 21"/>
          <p:cNvSpPr>
            <a:spLocks/>
          </p:cNvSpPr>
          <p:nvPr/>
        </p:nvSpPr>
        <p:spPr bwMode="auto">
          <a:xfrm>
            <a:off x="6682923" y="1955417"/>
            <a:ext cx="341972" cy="341972"/>
          </a:xfrm>
          <a:custGeom>
            <a:avLst/>
            <a:gdLst>
              <a:gd name="T0" fmla="*/ 427 w 427"/>
              <a:gd name="T1" fmla="*/ 215 h 427"/>
              <a:gd name="T2" fmla="*/ 425 w 427"/>
              <a:gd name="T3" fmla="*/ 257 h 427"/>
              <a:gd name="T4" fmla="*/ 393 w 427"/>
              <a:gd name="T5" fmla="*/ 334 h 427"/>
              <a:gd name="T6" fmla="*/ 333 w 427"/>
              <a:gd name="T7" fmla="*/ 393 h 427"/>
              <a:gd name="T8" fmla="*/ 257 w 427"/>
              <a:gd name="T9" fmla="*/ 425 h 427"/>
              <a:gd name="T10" fmla="*/ 213 w 427"/>
              <a:gd name="T11" fmla="*/ 427 h 427"/>
              <a:gd name="T12" fmla="*/ 170 w 427"/>
              <a:gd name="T13" fmla="*/ 425 h 427"/>
              <a:gd name="T14" fmla="*/ 94 w 427"/>
              <a:gd name="T15" fmla="*/ 393 h 427"/>
              <a:gd name="T16" fmla="*/ 34 w 427"/>
              <a:gd name="T17" fmla="*/ 334 h 427"/>
              <a:gd name="T18" fmla="*/ 2 w 427"/>
              <a:gd name="T19" fmla="*/ 257 h 427"/>
              <a:gd name="T20" fmla="*/ 0 w 427"/>
              <a:gd name="T21" fmla="*/ 215 h 427"/>
              <a:gd name="T22" fmla="*/ 2 w 427"/>
              <a:gd name="T23" fmla="*/ 171 h 427"/>
              <a:gd name="T24" fmla="*/ 34 w 427"/>
              <a:gd name="T25" fmla="*/ 94 h 427"/>
              <a:gd name="T26" fmla="*/ 94 w 427"/>
              <a:gd name="T27" fmla="*/ 35 h 427"/>
              <a:gd name="T28" fmla="*/ 170 w 427"/>
              <a:gd name="T29" fmla="*/ 4 h 427"/>
              <a:gd name="T30" fmla="*/ 213 w 427"/>
              <a:gd name="T31" fmla="*/ 0 h 427"/>
              <a:gd name="T32" fmla="*/ 257 w 427"/>
              <a:gd name="T33" fmla="*/ 4 h 427"/>
              <a:gd name="T34" fmla="*/ 333 w 427"/>
              <a:gd name="T35" fmla="*/ 35 h 427"/>
              <a:gd name="T36" fmla="*/ 393 w 427"/>
              <a:gd name="T37" fmla="*/ 94 h 427"/>
              <a:gd name="T38" fmla="*/ 425 w 427"/>
              <a:gd name="T39" fmla="*/ 171 h 427"/>
              <a:gd name="T40" fmla="*/ 427 w 427"/>
              <a:gd name="T41" fmla="*/ 215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7" h="427">
                <a:moveTo>
                  <a:pt x="427" y="215"/>
                </a:moveTo>
                <a:lnTo>
                  <a:pt x="425" y="257"/>
                </a:lnTo>
                <a:lnTo>
                  <a:pt x="393" y="334"/>
                </a:lnTo>
                <a:lnTo>
                  <a:pt x="333" y="393"/>
                </a:lnTo>
                <a:lnTo>
                  <a:pt x="257" y="425"/>
                </a:lnTo>
                <a:lnTo>
                  <a:pt x="213" y="427"/>
                </a:lnTo>
                <a:lnTo>
                  <a:pt x="170" y="425"/>
                </a:lnTo>
                <a:lnTo>
                  <a:pt x="94" y="393"/>
                </a:lnTo>
                <a:lnTo>
                  <a:pt x="34" y="334"/>
                </a:lnTo>
                <a:lnTo>
                  <a:pt x="2" y="257"/>
                </a:lnTo>
                <a:lnTo>
                  <a:pt x="0" y="215"/>
                </a:lnTo>
                <a:lnTo>
                  <a:pt x="2" y="171"/>
                </a:lnTo>
                <a:lnTo>
                  <a:pt x="34" y="94"/>
                </a:lnTo>
                <a:lnTo>
                  <a:pt x="94" y="35"/>
                </a:lnTo>
                <a:lnTo>
                  <a:pt x="170" y="4"/>
                </a:lnTo>
                <a:lnTo>
                  <a:pt x="213" y="0"/>
                </a:lnTo>
                <a:lnTo>
                  <a:pt x="257" y="4"/>
                </a:lnTo>
                <a:lnTo>
                  <a:pt x="333" y="35"/>
                </a:lnTo>
                <a:lnTo>
                  <a:pt x="393" y="94"/>
                </a:lnTo>
                <a:lnTo>
                  <a:pt x="425" y="171"/>
                </a:lnTo>
                <a:lnTo>
                  <a:pt x="427" y="215"/>
                </a:lnTo>
                <a:close/>
              </a:path>
            </a:pathLst>
          </a:custGeom>
          <a:solidFill>
            <a:srgbClr val="F9AA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3" name="Freeform 22"/>
          <p:cNvSpPr>
            <a:spLocks/>
          </p:cNvSpPr>
          <p:nvPr/>
        </p:nvSpPr>
        <p:spPr bwMode="auto">
          <a:xfrm>
            <a:off x="8165334" y="1955417"/>
            <a:ext cx="341972" cy="341972"/>
          </a:xfrm>
          <a:custGeom>
            <a:avLst/>
            <a:gdLst>
              <a:gd name="T0" fmla="*/ 427 w 427"/>
              <a:gd name="T1" fmla="*/ 215 h 427"/>
              <a:gd name="T2" fmla="*/ 425 w 427"/>
              <a:gd name="T3" fmla="*/ 257 h 427"/>
              <a:gd name="T4" fmla="*/ 393 w 427"/>
              <a:gd name="T5" fmla="*/ 334 h 427"/>
              <a:gd name="T6" fmla="*/ 333 w 427"/>
              <a:gd name="T7" fmla="*/ 393 h 427"/>
              <a:gd name="T8" fmla="*/ 257 w 427"/>
              <a:gd name="T9" fmla="*/ 425 h 427"/>
              <a:gd name="T10" fmla="*/ 215 w 427"/>
              <a:gd name="T11" fmla="*/ 427 h 427"/>
              <a:gd name="T12" fmla="*/ 170 w 427"/>
              <a:gd name="T13" fmla="*/ 425 h 427"/>
              <a:gd name="T14" fmla="*/ 94 w 427"/>
              <a:gd name="T15" fmla="*/ 393 h 427"/>
              <a:gd name="T16" fmla="*/ 34 w 427"/>
              <a:gd name="T17" fmla="*/ 334 h 427"/>
              <a:gd name="T18" fmla="*/ 2 w 427"/>
              <a:gd name="T19" fmla="*/ 257 h 427"/>
              <a:gd name="T20" fmla="*/ 0 w 427"/>
              <a:gd name="T21" fmla="*/ 215 h 427"/>
              <a:gd name="T22" fmla="*/ 2 w 427"/>
              <a:gd name="T23" fmla="*/ 171 h 427"/>
              <a:gd name="T24" fmla="*/ 34 w 427"/>
              <a:gd name="T25" fmla="*/ 94 h 427"/>
              <a:gd name="T26" fmla="*/ 94 w 427"/>
              <a:gd name="T27" fmla="*/ 35 h 427"/>
              <a:gd name="T28" fmla="*/ 170 w 427"/>
              <a:gd name="T29" fmla="*/ 4 h 427"/>
              <a:gd name="T30" fmla="*/ 215 w 427"/>
              <a:gd name="T31" fmla="*/ 0 h 427"/>
              <a:gd name="T32" fmla="*/ 257 w 427"/>
              <a:gd name="T33" fmla="*/ 4 h 427"/>
              <a:gd name="T34" fmla="*/ 333 w 427"/>
              <a:gd name="T35" fmla="*/ 35 h 427"/>
              <a:gd name="T36" fmla="*/ 393 w 427"/>
              <a:gd name="T37" fmla="*/ 94 h 427"/>
              <a:gd name="T38" fmla="*/ 425 w 427"/>
              <a:gd name="T39" fmla="*/ 171 h 427"/>
              <a:gd name="T40" fmla="*/ 427 w 427"/>
              <a:gd name="T41" fmla="*/ 215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27" h="427">
                <a:moveTo>
                  <a:pt x="427" y="215"/>
                </a:moveTo>
                <a:lnTo>
                  <a:pt x="425" y="257"/>
                </a:lnTo>
                <a:lnTo>
                  <a:pt x="393" y="334"/>
                </a:lnTo>
                <a:lnTo>
                  <a:pt x="333" y="393"/>
                </a:lnTo>
                <a:lnTo>
                  <a:pt x="257" y="425"/>
                </a:lnTo>
                <a:lnTo>
                  <a:pt x="215" y="427"/>
                </a:lnTo>
                <a:lnTo>
                  <a:pt x="170" y="425"/>
                </a:lnTo>
                <a:lnTo>
                  <a:pt x="94" y="393"/>
                </a:lnTo>
                <a:lnTo>
                  <a:pt x="34" y="334"/>
                </a:lnTo>
                <a:lnTo>
                  <a:pt x="2" y="257"/>
                </a:lnTo>
                <a:lnTo>
                  <a:pt x="0" y="215"/>
                </a:lnTo>
                <a:lnTo>
                  <a:pt x="2" y="171"/>
                </a:lnTo>
                <a:lnTo>
                  <a:pt x="34" y="94"/>
                </a:lnTo>
                <a:lnTo>
                  <a:pt x="94" y="35"/>
                </a:lnTo>
                <a:lnTo>
                  <a:pt x="170" y="4"/>
                </a:lnTo>
                <a:lnTo>
                  <a:pt x="215" y="0"/>
                </a:lnTo>
                <a:lnTo>
                  <a:pt x="257" y="4"/>
                </a:lnTo>
                <a:lnTo>
                  <a:pt x="333" y="35"/>
                </a:lnTo>
                <a:lnTo>
                  <a:pt x="393" y="94"/>
                </a:lnTo>
                <a:lnTo>
                  <a:pt x="425" y="171"/>
                </a:lnTo>
                <a:lnTo>
                  <a:pt x="427" y="215"/>
                </a:lnTo>
                <a:close/>
              </a:path>
            </a:pathLst>
          </a:custGeom>
          <a:solidFill>
            <a:srgbClr val="F9AA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4" name="Freeform 23"/>
          <p:cNvSpPr>
            <a:spLocks/>
          </p:cNvSpPr>
          <p:nvPr/>
        </p:nvSpPr>
        <p:spPr bwMode="auto">
          <a:xfrm>
            <a:off x="6267271" y="3080639"/>
            <a:ext cx="1318232" cy="757623"/>
          </a:xfrm>
          <a:custGeom>
            <a:avLst/>
            <a:gdLst>
              <a:gd name="T0" fmla="*/ 1646 w 1646"/>
              <a:gd name="T1" fmla="*/ 0 h 946"/>
              <a:gd name="T2" fmla="*/ 1646 w 1646"/>
              <a:gd name="T3" fmla="*/ 946 h 946"/>
              <a:gd name="T4" fmla="*/ 0 w 1646"/>
              <a:gd name="T5" fmla="*/ 946 h 946"/>
              <a:gd name="T6" fmla="*/ 2 w 1646"/>
              <a:gd name="T7" fmla="*/ 910 h 946"/>
              <a:gd name="T8" fmla="*/ 19 w 1646"/>
              <a:gd name="T9" fmla="*/ 833 h 946"/>
              <a:gd name="T10" fmla="*/ 55 w 1646"/>
              <a:gd name="T11" fmla="*/ 757 h 946"/>
              <a:gd name="T12" fmla="*/ 105 w 1646"/>
              <a:gd name="T13" fmla="*/ 676 h 946"/>
              <a:gd name="T14" fmla="*/ 170 w 1646"/>
              <a:gd name="T15" fmla="*/ 596 h 946"/>
              <a:gd name="T16" fmla="*/ 249 w 1646"/>
              <a:gd name="T17" fmla="*/ 517 h 946"/>
              <a:gd name="T18" fmla="*/ 339 w 1646"/>
              <a:gd name="T19" fmla="*/ 438 h 946"/>
              <a:gd name="T20" fmla="*/ 442 w 1646"/>
              <a:gd name="T21" fmla="*/ 364 h 946"/>
              <a:gd name="T22" fmla="*/ 557 w 1646"/>
              <a:gd name="T23" fmla="*/ 295 h 946"/>
              <a:gd name="T24" fmla="*/ 680 w 1646"/>
              <a:gd name="T25" fmla="*/ 228 h 946"/>
              <a:gd name="T26" fmla="*/ 812 w 1646"/>
              <a:gd name="T27" fmla="*/ 168 h 946"/>
              <a:gd name="T28" fmla="*/ 952 w 1646"/>
              <a:gd name="T29" fmla="*/ 117 h 946"/>
              <a:gd name="T30" fmla="*/ 1098 w 1646"/>
              <a:gd name="T31" fmla="*/ 72 h 946"/>
              <a:gd name="T32" fmla="*/ 1249 w 1646"/>
              <a:gd name="T33" fmla="*/ 38 h 946"/>
              <a:gd name="T34" fmla="*/ 1404 w 1646"/>
              <a:gd name="T35" fmla="*/ 13 h 946"/>
              <a:gd name="T36" fmla="*/ 1563 w 1646"/>
              <a:gd name="T37" fmla="*/ 0 h 946"/>
              <a:gd name="T38" fmla="*/ 1646 w 1646"/>
              <a:gd name="T39" fmla="*/ 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46" h="946">
                <a:moveTo>
                  <a:pt x="1646" y="0"/>
                </a:moveTo>
                <a:lnTo>
                  <a:pt x="1646" y="946"/>
                </a:lnTo>
                <a:lnTo>
                  <a:pt x="0" y="946"/>
                </a:lnTo>
                <a:lnTo>
                  <a:pt x="2" y="910"/>
                </a:lnTo>
                <a:lnTo>
                  <a:pt x="19" y="833"/>
                </a:lnTo>
                <a:lnTo>
                  <a:pt x="55" y="757"/>
                </a:lnTo>
                <a:lnTo>
                  <a:pt x="105" y="676"/>
                </a:lnTo>
                <a:lnTo>
                  <a:pt x="170" y="596"/>
                </a:lnTo>
                <a:lnTo>
                  <a:pt x="249" y="517"/>
                </a:lnTo>
                <a:lnTo>
                  <a:pt x="339" y="438"/>
                </a:lnTo>
                <a:lnTo>
                  <a:pt x="442" y="364"/>
                </a:lnTo>
                <a:lnTo>
                  <a:pt x="557" y="295"/>
                </a:lnTo>
                <a:lnTo>
                  <a:pt x="680" y="228"/>
                </a:lnTo>
                <a:lnTo>
                  <a:pt x="812" y="168"/>
                </a:lnTo>
                <a:lnTo>
                  <a:pt x="952" y="117"/>
                </a:lnTo>
                <a:lnTo>
                  <a:pt x="1098" y="72"/>
                </a:lnTo>
                <a:lnTo>
                  <a:pt x="1249" y="38"/>
                </a:lnTo>
                <a:lnTo>
                  <a:pt x="1404" y="13"/>
                </a:lnTo>
                <a:lnTo>
                  <a:pt x="1563" y="0"/>
                </a:lnTo>
                <a:lnTo>
                  <a:pt x="1646" y="0"/>
                </a:lnTo>
                <a:close/>
              </a:path>
            </a:pathLst>
          </a:cu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5" name="Freeform 24"/>
          <p:cNvSpPr>
            <a:spLocks/>
          </p:cNvSpPr>
          <p:nvPr/>
        </p:nvSpPr>
        <p:spPr bwMode="auto">
          <a:xfrm>
            <a:off x="7585503" y="3080639"/>
            <a:ext cx="1316630" cy="757623"/>
          </a:xfrm>
          <a:custGeom>
            <a:avLst/>
            <a:gdLst>
              <a:gd name="T0" fmla="*/ 0 w 1644"/>
              <a:gd name="T1" fmla="*/ 0 h 946"/>
              <a:gd name="T2" fmla="*/ 0 w 1644"/>
              <a:gd name="T3" fmla="*/ 946 h 946"/>
              <a:gd name="T4" fmla="*/ 1644 w 1644"/>
              <a:gd name="T5" fmla="*/ 946 h 946"/>
              <a:gd name="T6" fmla="*/ 1642 w 1644"/>
              <a:gd name="T7" fmla="*/ 910 h 946"/>
              <a:gd name="T8" fmla="*/ 1624 w 1644"/>
              <a:gd name="T9" fmla="*/ 833 h 946"/>
              <a:gd name="T10" fmla="*/ 1590 w 1644"/>
              <a:gd name="T11" fmla="*/ 757 h 946"/>
              <a:gd name="T12" fmla="*/ 1540 w 1644"/>
              <a:gd name="T13" fmla="*/ 676 h 946"/>
              <a:gd name="T14" fmla="*/ 1475 w 1644"/>
              <a:gd name="T15" fmla="*/ 596 h 946"/>
              <a:gd name="T16" fmla="*/ 1396 w 1644"/>
              <a:gd name="T17" fmla="*/ 517 h 946"/>
              <a:gd name="T18" fmla="*/ 1304 w 1644"/>
              <a:gd name="T19" fmla="*/ 438 h 946"/>
              <a:gd name="T20" fmla="*/ 1201 w 1644"/>
              <a:gd name="T21" fmla="*/ 364 h 946"/>
              <a:gd name="T22" fmla="*/ 1088 w 1644"/>
              <a:gd name="T23" fmla="*/ 295 h 946"/>
              <a:gd name="T24" fmla="*/ 963 w 1644"/>
              <a:gd name="T25" fmla="*/ 228 h 946"/>
              <a:gd name="T26" fmla="*/ 833 w 1644"/>
              <a:gd name="T27" fmla="*/ 168 h 946"/>
              <a:gd name="T28" fmla="*/ 693 w 1644"/>
              <a:gd name="T29" fmla="*/ 117 h 946"/>
              <a:gd name="T30" fmla="*/ 548 w 1644"/>
              <a:gd name="T31" fmla="*/ 72 h 946"/>
              <a:gd name="T32" fmla="*/ 394 w 1644"/>
              <a:gd name="T33" fmla="*/ 38 h 946"/>
              <a:gd name="T34" fmla="*/ 239 w 1644"/>
              <a:gd name="T35" fmla="*/ 13 h 946"/>
              <a:gd name="T36" fmla="*/ 80 w 1644"/>
              <a:gd name="T37" fmla="*/ 0 h 946"/>
              <a:gd name="T38" fmla="*/ 0 w 1644"/>
              <a:gd name="T39" fmla="*/ 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644" h="946">
                <a:moveTo>
                  <a:pt x="0" y="0"/>
                </a:moveTo>
                <a:lnTo>
                  <a:pt x="0" y="946"/>
                </a:lnTo>
                <a:lnTo>
                  <a:pt x="1644" y="946"/>
                </a:lnTo>
                <a:lnTo>
                  <a:pt x="1642" y="910"/>
                </a:lnTo>
                <a:lnTo>
                  <a:pt x="1624" y="833"/>
                </a:lnTo>
                <a:lnTo>
                  <a:pt x="1590" y="757"/>
                </a:lnTo>
                <a:lnTo>
                  <a:pt x="1540" y="676"/>
                </a:lnTo>
                <a:lnTo>
                  <a:pt x="1475" y="596"/>
                </a:lnTo>
                <a:lnTo>
                  <a:pt x="1396" y="517"/>
                </a:lnTo>
                <a:lnTo>
                  <a:pt x="1304" y="438"/>
                </a:lnTo>
                <a:lnTo>
                  <a:pt x="1201" y="364"/>
                </a:lnTo>
                <a:lnTo>
                  <a:pt x="1088" y="295"/>
                </a:lnTo>
                <a:lnTo>
                  <a:pt x="963" y="228"/>
                </a:lnTo>
                <a:lnTo>
                  <a:pt x="833" y="168"/>
                </a:lnTo>
                <a:lnTo>
                  <a:pt x="693" y="117"/>
                </a:lnTo>
                <a:lnTo>
                  <a:pt x="548" y="72"/>
                </a:lnTo>
                <a:lnTo>
                  <a:pt x="394" y="38"/>
                </a:lnTo>
                <a:lnTo>
                  <a:pt x="239" y="13"/>
                </a:lnTo>
                <a:lnTo>
                  <a:pt x="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6" name="Freeform 25"/>
          <p:cNvSpPr>
            <a:spLocks/>
          </p:cNvSpPr>
          <p:nvPr/>
        </p:nvSpPr>
        <p:spPr bwMode="auto">
          <a:xfrm>
            <a:off x="7086562" y="3097457"/>
            <a:ext cx="498942" cy="740805"/>
          </a:xfrm>
          <a:custGeom>
            <a:avLst/>
            <a:gdLst>
              <a:gd name="T0" fmla="*/ 308 w 623"/>
              <a:gd name="T1" fmla="*/ 4 h 925"/>
              <a:gd name="T2" fmla="*/ 301 w 623"/>
              <a:gd name="T3" fmla="*/ 4 h 925"/>
              <a:gd name="T4" fmla="*/ 293 w 623"/>
              <a:gd name="T5" fmla="*/ 5 h 925"/>
              <a:gd name="T6" fmla="*/ 218 w 623"/>
              <a:gd name="T7" fmla="*/ 19 h 925"/>
              <a:gd name="T8" fmla="*/ 71 w 623"/>
              <a:gd name="T9" fmla="*/ 51 h 925"/>
              <a:gd name="T10" fmla="*/ 0 w 623"/>
              <a:gd name="T11" fmla="*/ 73 h 925"/>
              <a:gd name="T12" fmla="*/ 623 w 623"/>
              <a:gd name="T13" fmla="*/ 925 h 925"/>
              <a:gd name="T14" fmla="*/ 623 w 623"/>
              <a:gd name="T15" fmla="*/ 452 h 925"/>
              <a:gd name="T16" fmla="*/ 341 w 623"/>
              <a:gd name="T17" fmla="*/ 0 h 925"/>
              <a:gd name="T18" fmla="*/ 326 w 623"/>
              <a:gd name="T19" fmla="*/ 0 h 925"/>
              <a:gd name="T20" fmla="*/ 308 w 623"/>
              <a:gd name="T21" fmla="*/ 4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3" h="925">
                <a:moveTo>
                  <a:pt x="308" y="4"/>
                </a:moveTo>
                <a:lnTo>
                  <a:pt x="301" y="4"/>
                </a:lnTo>
                <a:lnTo>
                  <a:pt x="293" y="5"/>
                </a:lnTo>
                <a:lnTo>
                  <a:pt x="218" y="19"/>
                </a:lnTo>
                <a:lnTo>
                  <a:pt x="71" y="51"/>
                </a:lnTo>
                <a:lnTo>
                  <a:pt x="0" y="73"/>
                </a:lnTo>
                <a:lnTo>
                  <a:pt x="623" y="925"/>
                </a:lnTo>
                <a:lnTo>
                  <a:pt x="623" y="452"/>
                </a:lnTo>
                <a:lnTo>
                  <a:pt x="341" y="0"/>
                </a:lnTo>
                <a:lnTo>
                  <a:pt x="326" y="0"/>
                </a:lnTo>
                <a:lnTo>
                  <a:pt x="308" y="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7" name="Freeform 26"/>
          <p:cNvSpPr>
            <a:spLocks/>
          </p:cNvSpPr>
          <p:nvPr/>
        </p:nvSpPr>
        <p:spPr bwMode="auto">
          <a:xfrm>
            <a:off x="7585503" y="3097457"/>
            <a:ext cx="498141" cy="740805"/>
          </a:xfrm>
          <a:custGeom>
            <a:avLst/>
            <a:gdLst>
              <a:gd name="T0" fmla="*/ 312 w 622"/>
              <a:gd name="T1" fmla="*/ 4 h 925"/>
              <a:gd name="T2" fmla="*/ 320 w 622"/>
              <a:gd name="T3" fmla="*/ 4 h 925"/>
              <a:gd name="T4" fmla="*/ 327 w 622"/>
              <a:gd name="T5" fmla="*/ 5 h 925"/>
              <a:gd name="T6" fmla="*/ 402 w 622"/>
              <a:gd name="T7" fmla="*/ 19 h 925"/>
              <a:gd name="T8" fmla="*/ 550 w 622"/>
              <a:gd name="T9" fmla="*/ 51 h 925"/>
              <a:gd name="T10" fmla="*/ 622 w 622"/>
              <a:gd name="T11" fmla="*/ 73 h 925"/>
              <a:gd name="T12" fmla="*/ 0 w 622"/>
              <a:gd name="T13" fmla="*/ 925 h 925"/>
              <a:gd name="T14" fmla="*/ 0 w 622"/>
              <a:gd name="T15" fmla="*/ 452 h 925"/>
              <a:gd name="T16" fmla="*/ 279 w 622"/>
              <a:gd name="T17" fmla="*/ 0 h 925"/>
              <a:gd name="T18" fmla="*/ 297 w 622"/>
              <a:gd name="T19" fmla="*/ 0 h 925"/>
              <a:gd name="T20" fmla="*/ 312 w 622"/>
              <a:gd name="T21" fmla="*/ 4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2" h="925">
                <a:moveTo>
                  <a:pt x="312" y="4"/>
                </a:moveTo>
                <a:lnTo>
                  <a:pt x="320" y="4"/>
                </a:lnTo>
                <a:lnTo>
                  <a:pt x="327" y="5"/>
                </a:lnTo>
                <a:lnTo>
                  <a:pt x="402" y="19"/>
                </a:lnTo>
                <a:lnTo>
                  <a:pt x="550" y="51"/>
                </a:lnTo>
                <a:lnTo>
                  <a:pt x="622" y="73"/>
                </a:lnTo>
                <a:lnTo>
                  <a:pt x="0" y="925"/>
                </a:lnTo>
                <a:lnTo>
                  <a:pt x="0" y="452"/>
                </a:lnTo>
                <a:lnTo>
                  <a:pt x="279" y="0"/>
                </a:lnTo>
                <a:lnTo>
                  <a:pt x="297" y="0"/>
                </a:lnTo>
                <a:lnTo>
                  <a:pt x="312" y="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8" name="Freeform 27"/>
          <p:cNvSpPr>
            <a:spLocks/>
          </p:cNvSpPr>
          <p:nvPr/>
        </p:nvSpPr>
        <p:spPr bwMode="auto">
          <a:xfrm>
            <a:off x="6113504" y="-331068"/>
            <a:ext cx="2941596" cy="3790519"/>
          </a:xfrm>
          <a:custGeom>
            <a:avLst/>
            <a:gdLst>
              <a:gd name="T0" fmla="*/ 1680 w 3673"/>
              <a:gd name="T1" fmla="*/ 2 h 4733"/>
              <a:gd name="T2" fmla="*/ 1146 w 3673"/>
              <a:gd name="T3" fmla="*/ 84 h 4733"/>
              <a:gd name="T4" fmla="*/ 732 w 3673"/>
              <a:gd name="T5" fmla="*/ 263 h 4733"/>
              <a:gd name="T6" fmla="*/ 427 w 3673"/>
              <a:gd name="T7" fmla="*/ 529 h 4733"/>
              <a:gd name="T8" fmla="*/ 217 w 3673"/>
              <a:gd name="T9" fmla="*/ 868 h 4733"/>
              <a:gd name="T10" fmla="*/ 84 w 3673"/>
              <a:gd name="T11" fmla="*/ 1272 h 4733"/>
              <a:gd name="T12" fmla="*/ 17 w 3673"/>
              <a:gd name="T13" fmla="*/ 1728 h 4733"/>
              <a:gd name="T14" fmla="*/ 0 w 3673"/>
              <a:gd name="T15" fmla="*/ 2353 h 4733"/>
              <a:gd name="T16" fmla="*/ 21 w 3673"/>
              <a:gd name="T17" fmla="*/ 2748 h 4733"/>
              <a:gd name="T18" fmla="*/ 119 w 3673"/>
              <a:gd name="T19" fmla="*/ 3229 h 4733"/>
              <a:gd name="T20" fmla="*/ 287 w 3673"/>
              <a:gd name="T21" fmla="*/ 3643 h 4733"/>
              <a:gd name="T22" fmla="*/ 502 w 3673"/>
              <a:gd name="T23" fmla="*/ 3989 h 4733"/>
              <a:gd name="T24" fmla="*/ 791 w 3673"/>
              <a:gd name="T25" fmla="*/ 4332 h 4733"/>
              <a:gd name="T26" fmla="*/ 1247 w 3673"/>
              <a:gd name="T27" fmla="*/ 4710 h 4733"/>
              <a:gd name="T28" fmla="*/ 1244 w 3673"/>
              <a:gd name="T29" fmla="*/ 4672 h 4733"/>
              <a:gd name="T30" fmla="*/ 962 w 3673"/>
              <a:gd name="T31" fmla="*/ 4139 h 4733"/>
              <a:gd name="T32" fmla="*/ 789 w 3673"/>
              <a:gd name="T33" fmla="*/ 3687 h 4733"/>
              <a:gd name="T34" fmla="*/ 657 w 3673"/>
              <a:gd name="T35" fmla="*/ 3148 h 4733"/>
              <a:gd name="T36" fmla="*/ 613 w 3673"/>
              <a:gd name="T37" fmla="*/ 2550 h 4733"/>
              <a:gd name="T38" fmla="*/ 650 w 3673"/>
              <a:gd name="T39" fmla="*/ 2156 h 4733"/>
              <a:gd name="T40" fmla="*/ 720 w 3673"/>
              <a:gd name="T41" fmla="*/ 1836 h 4733"/>
              <a:gd name="T42" fmla="*/ 839 w 3673"/>
              <a:gd name="T43" fmla="*/ 1516 h 4733"/>
              <a:gd name="T44" fmla="*/ 1008 w 3673"/>
              <a:gd name="T45" fmla="*/ 1196 h 4733"/>
              <a:gd name="T46" fmla="*/ 1033 w 3673"/>
              <a:gd name="T47" fmla="*/ 1161 h 4733"/>
              <a:gd name="T48" fmla="*/ 874 w 3673"/>
              <a:gd name="T49" fmla="*/ 1606 h 4733"/>
              <a:gd name="T50" fmla="*/ 860 w 3673"/>
              <a:gd name="T51" fmla="*/ 1780 h 4733"/>
              <a:gd name="T52" fmla="*/ 1209 w 3673"/>
              <a:gd name="T53" fmla="*/ 1719 h 4733"/>
              <a:gd name="T54" fmla="*/ 1838 w 3673"/>
              <a:gd name="T55" fmla="*/ 1690 h 4733"/>
              <a:gd name="T56" fmla="*/ 2466 w 3673"/>
              <a:gd name="T57" fmla="*/ 1719 h 4733"/>
              <a:gd name="T58" fmla="*/ 2815 w 3673"/>
              <a:gd name="T59" fmla="*/ 1780 h 4733"/>
              <a:gd name="T60" fmla="*/ 2801 w 3673"/>
              <a:gd name="T61" fmla="*/ 1606 h 4733"/>
              <a:gd name="T62" fmla="*/ 2642 w 3673"/>
              <a:gd name="T63" fmla="*/ 1161 h 4733"/>
              <a:gd name="T64" fmla="*/ 2667 w 3673"/>
              <a:gd name="T65" fmla="*/ 1196 h 4733"/>
              <a:gd name="T66" fmla="*/ 2836 w 3673"/>
              <a:gd name="T67" fmla="*/ 1516 h 4733"/>
              <a:gd name="T68" fmla="*/ 2953 w 3673"/>
              <a:gd name="T69" fmla="*/ 1836 h 4733"/>
              <a:gd name="T70" fmla="*/ 3026 w 3673"/>
              <a:gd name="T71" fmla="*/ 2156 h 4733"/>
              <a:gd name="T72" fmla="*/ 3062 w 3673"/>
              <a:gd name="T73" fmla="*/ 2550 h 4733"/>
              <a:gd name="T74" fmla="*/ 3016 w 3673"/>
              <a:gd name="T75" fmla="*/ 3148 h 4733"/>
              <a:gd name="T76" fmla="*/ 2884 w 3673"/>
              <a:gd name="T77" fmla="*/ 3687 h 4733"/>
              <a:gd name="T78" fmla="*/ 2711 w 3673"/>
              <a:gd name="T79" fmla="*/ 4139 h 4733"/>
              <a:gd name="T80" fmla="*/ 2432 w 3673"/>
              <a:gd name="T81" fmla="*/ 4672 h 4733"/>
              <a:gd name="T82" fmla="*/ 2426 w 3673"/>
              <a:gd name="T83" fmla="*/ 4710 h 4733"/>
              <a:gd name="T84" fmla="*/ 2884 w 3673"/>
              <a:gd name="T85" fmla="*/ 4332 h 4733"/>
              <a:gd name="T86" fmla="*/ 3171 w 3673"/>
              <a:gd name="T87" fmla="*/ 3989 h 4733"/>
              <a:gd name="T88" fmla="*/ 3386 w 3673"/>
              <a:gd name="T89" fmla="*/ 3643 h 4733"/>
              <a:gd name="T90" fmla="*/ 3554 w 3673"/>
              <a:gd name="T91" fmla="*/ 3229 h 4733"/>
              <a:gd name="T92" fmla="*/ 3652 w 3673"/>
              <a:gd name="T93" fmla="*/ 2748 h 4733"/>
              <a:gd name="T94" fmla="*/ 3673 w 3673"/>
              <a:gd name="T95" fmla="*/ 2353 h 4733"/>
              <a:gd name="T96" fmla="*/ 3658 w 3673"/>
              <a:gd name="T97" fmla="*/ 1728 h 4733"/>
              <a:gd name="T98" fmla="*/ 3591 w 3673"/>
              <a:gd name="T99" fmla="*/ 1272 h 4733"/>
              <a:gd name="T100" fmla="*/ 3459 w 3673"/>
              <a:gd name="T101" fmla="*/ 868 h 4733"/>
              <a:gd name="T102" fmla="*/ 3248 w 3673"/>
              <a:gd name="T103" fmla="*/ 529 h 4733"/>
              <a:gd name="T104" fmla="*/ 2941 w 3673"/>
              <a:gd name="T105" fmla="*/ 263 h 4733"/>
              <a:gd name="T106" fmla="*/ 2529 w 3673"/>
              <a:gd name="T107" fmla="*/ 84 h 4733"/>
              <a:gd name="T108" fmla="*/ 1993 w 3673"/>
              <a:gd name="T109" fmla="*/ 2 h 4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673" h="4733">
                <a:moveTo>
                  <a:pt x="1838" y="0"/>
                </a:moveTo>
                <a:lnTo>
                  <a:pt x="1680" y="2"/>
                </a:lnTo>
                <a:lnTo>
                  <a:pt x="1397" y="31"/>
                </a:lnTo>
                <a:lnTo>
                  <a:pt x="1146" y="84"/>
                </a:lnTo>
                <a:lnTo>
                  <a:pt x="924" y="161"/>
                </a:lnTo>
                <a:lnTo>
                  <a:pt x="732" y="263"/>
                </a:lnTo>
                <a:lnTo>
                  <a:pt x="567" y="385"/>
                </a:lnTo>
                <a:lnTo>
                  <a:pt x="427" y="529"/>
                </a:lnTo>
                <a:lnTo>
                  <a:pt x="310" y="690"/>
                </a:lnTo>
                <a:lnTo>
                  <a:pt x="217" y="868"/>
                </a:lnTo>
                <a:lnTo>
                  <a:pt x="140" y="1063"/>
                </a:lnTo>
                <a:lnTo>
                  <a:pt x="84" y="1272"/>
                </a:lnTo>
                <a:lnTo>
                  <a:pt x="42" y="1495"/>
                </a:lnTo>
                <a:lnTo>
                  <a:pt x="17" y="1728"/>
                </a:lnTo>
                <a:lnTo>
                  <a:pt x="2" y="1972"/>
                </a:lnTo>
                <a:lnTo>
                  <a:pt x="0" y="2353"/>
                </a:lnTo>
                <a:lnTo>
                  <a:pt x="11" y="2618"/>
                </a:lnTo>
                <a:lnTo>
                  <a:pt x="21" y="2748"/>
                </a:lnTo>
                <a:lnTo>
                  <a:pt x="59" y="2997"/>
                </a:lnTo>
                <a:lnTo>
                  <a:pt x="119" y="3229"/>
                </a:lnTo>
                <a:lnTo>
                  <a:pt x="195" y="3445"/>
                </a:lnTo>
                <a:lnTo>
                  <a:pt x="287" y="3643"/>
                </a:lnTo>
                <a:lnTo>
                  <a:pt x="391" y="3825"/>
                </a:lnTo>
                <a:lnTo>
                  <a:pt x="502" y="3989"/>
                </a:lnTo>
                <a:lnTo>
                  <a:pt x="617" y="4139"/>
                </a:lnTo>
                <a:lnTo>
                  <a:pt x="791" y="4332"/>
                </a:lnTo>
                <a:lnTo>
                  <a:pt x="1006" y="4530"/>
                </a:lnTo>
                <a:lnTo>
                  <a:pt x="1247" y="4710"/>
                </a:lnTo>
                <a:lnTo>
                  <a:pt x="1286" y="4733"/>
                </a:lnTo>
                <a:lnTo>
                  <a:pt x="1244" y="4672"/>
                </a:lnTo>
                <a:lnTo>
                  <a:pt x="1050" y="4325"/>
                </a:lnTo>
                <a:lnTo>
                  <a:pt x="962" y="4139"/>
                </a:lnTo>
                <a:lnTo>
                  <a:pt x="874" y="3924"/>
                </a:lnTo>
                <a:lnTo>
                  <a:pt x="789" y="3687"/>
                </a:lnTo>
                <a:lnTo>
                  <a:pt x="717" y="3426"/>
                </a:lnTo>
                <a:lnTo>
                  <a:pt x="657" y="3148"/>
                </a:lnTo>
                <a:lnTo>
                  <a:pt x="623" y="2855"/>
                </a:lnTo>
                <a:lnTo>
                  <a:pt x="613" y="2550"/>
                </a:lnTo>
                <a:lnTo>
                  <a:pt x="628" y="2315"/>
                </a:lnTo>
                <a:lnTo>
                  <a:pt x="650" y="2156"/>
                </a:lnTo>
                <a:lnTo>
                  <a:pt x="680" y="1997"/>
                </a:lnTo>
                <a:lnTo>
                  <a:pt x="720" y="1836"/>
                </a:lnTo>
                <a:lnTo>
                  <a:pt x="774" y="1677"/>
                </a:lnTo>
                <a:lnTo>
                  <a:pt x="839" y="1516"/>
                </a:lnTo>
                <a:lnTo>
                  <a:pt x="916" y="1355"/>
                </a:lnTo>
                <a:lnTo>
                  <a:pt x="1008" y="1196"/>
                </a:lnTo>
                <a:lnTo>
                  <a:pt x="1058" y="1115"/>
                </a:lnTo>
                <a:lnTo>
                  <a:pt x="1033" y="1161"/>
                </a:lnTo>
                <a:lnTo>
                  <a:pt x="916" y="1435"/>
                </a:lnTo>
                <a:lnTo>
                  <a:pt x="874" y="1606"/>
                </a:lnTo>
                <a:lnTo>
                  <a:pt x="858" y="1723"/>
                </a:lnTo>
                <a:lnTo>
                  <a:pt x="860" y="1780"/>
                </a:lnTo>
                <a:lnTo>
                  <a:pt x="893" y="1769"/>
                </a:lnTo>
                <a:lnTo>
                  <a:pt x="1209" y="1719"/>
                </a:lnTo>
                <a:lnTo>
                  <a:pt x="1583" y="1692"/>
                </a:lnTo>
                <a:lnTo>
                  <a:pt x="1838" y="1690"/>
                </a:lnTo>
                <a:lnTo>
                  <a:pt x="2091" y="1692"/>
                </a:lnTo>
                <a:lnTo>
                  <a:pt x="2466" y="1719"/>
                </a:lnTo>
                <a:lnTo>
                  <a:pt x="2780" y="1769"/>
                </a:lnTo>
                <a:lnTo>
                  <a:pt x="2815" y="1780"/>
                </a:lnTo>
                <a:lnTo>
                  <a:pt x="2815" y="1723"/>
                </a:lnTo>
                <a:lnTo>
                  <a:pt x="2801" y="1606"/>
                </a:lnTo>
                <a:lnTo>
                  <a:pt x="2757" y="1435"/>
                </a:lnTo>
                <a:lnTo>
                  <a:pt x="2642" y="1161"/>
                </a:lnTo>
                <a:lnTo>
                  <a:pt x="2616" y="1115"/>
                </a:lnTo>
                <a:lnTo>
                  <a:pt x="2667" y="1196"/>
                </a:lnTo>
                <a:lnTo>
                  <a:pt x="2757" y="1355"/>
                </a:lnTo>
                <a:lnTo>
                  <a:pt x="2836" y="1516"/>
                </a:lnTo>
                <a:lnTo>
                  <a:pt x="2899" y="1677"/>
                </a:lnTo>
                <a:lnTo>
                  <a:pt x="2953" y="1836"/>
                </a:lnTo>
                <a:lnTo>
                  <a:pt x="2995" y="1997"/>
                </a:lnTo>
                <a:lnTo>
                  <a:pt x="3026" y="2156"/>
                </a:lnTo>
                <a:lnTo>
                  <a:pt x="3047" y="2315"/>
                </a:lnTo>
                <a:lnTo>
                  <a:pt x="3062" y="2550"/>
                </a:lnTo>
                <a:lnTo>
                  <a:pt x="3052" y="2855"/>
                </a:lnTo>
                <a:lnTo>
                  <a:pt x="3016" y="3148"/>
                </a:lnTo>
                <a:lnTo>
                  <a:pt x="2959" y="3426"/>
                </a:lnTo>
                <a:lnTo>
                  <a:pt x="2884" y="3687"/>
                </a:lnTo>
                <a:lnTo>
                  <a:pt x="2799" y="3924"/>
                </a:lnTo>
                <a:lnTo>
                  <a:pt x="2711" y="4139"/>
                </a:lnTo>
                <a:lnTo>
                  <a:pt x="2623" y="4325"/>
                </a:lnTo>
                <a:lnTo>
                  <a:pt x="2432" y="4672"/>
                </a:lnTo>
                <a:lnTo>
                  <a:pt x="2389" y="4733"/>
                </a:lnTo>
                <a:lnTo>
                  <a:pt x="2426" y="4710"/>
                </a:lnTo>
                <a:lnTo>
                  <a:pt x="2667" y="4530"/>
                </a:lnTo>
                <a:lnTo>
                  <a:pt x="2884" y="4332"/>
                </a:lnTo>
                <a:lnTo>
                  <a:pt x="3056" y="4139"/>
                </a:lnTo>
                <a:lnTo>
                  <a:pt x="3171" y="3989"/>
                </a:lnTo>
                <a:lnTo>
                  <a:pt x="3282" y="3825"/>
                </a:lnTo>
                <a:lnTo>
                  <a:pt x="3386" y="3643"/>
                </a:lnTo>
                <a:lnTo>
                  <a:pt x="3478" y="3445"/>
                </a:lnTo>
                <a:lnTo>
                  <a:pt x="3554" y="3229"/>
                </a:lnTo>
                <a:lnTo>
                  <a:pt x="3616" y="2997"/>
                </a:lnTo>
                <a:lnTo>
                  <a:pt x="3652" y="2748"/>
                </a:lnTo>
                <a:lnTo>
                  <a:pt x="3662" y="2618"/>
                </a:lnTo>
                <a:lnTo>
                  <a:pt x="3673" y="2353"/>
                </a:lnTo>
                <a:lnTo>
                  <a:pt x="3671" y="1972"/>
                </a:lnTo>
                <a:lnTo>
                  <a:pt x="3658" y="1728"/>
                </a:lnTo>
                <a:lnTo>
                  <a:pt x="3631" y="1495"/>
                </a:lnTo>
                <a:lnTo>
                  <a:pt x="3591" y="1272"/>
                </a:lnTo>
                <a:lnTo>
                  <a:pt x="3533" y="1063"/>
                </a:lnTo>
                <a:lnTo>
                  <a:pt x="3459" y="868"/>
                </a:lnTo>
                <a:lnTo>
                  <a:pt x="3363" y="690"/>
                </a:lnTo>
                <a:lnTo>
                  <a:pt x="3248" y="529"/>
                </a:lnTo>
                <a:lnTo>
                  <a:pt x="3106" y="385"/>
                </a:lnTo>
                <a:lnTo>
                  <a:pt x="2941" y="263"/>
                </a:lnTo>
                <a:lnTo>
                  <a:pt x="2750" y="161"/>
                </a:lnTo>
                <a:lnTo>
                  <a:pt x="2529" y="84"/>
                </a:lnTo>
                <a:lnTo>
                  <a:pt x="2276" y="31"/>
                </a:lnTo>
                <a:lnTo>
                  <a:pt x="1993" y="2"/>
                </a:lnTo>
                <a:lnTo>
                  <a:pt x="1838" y="0"/>
                </a:lnTo>
                <a:close/>
              </a:path>
            </a:pathLst>
          </a:custGeom>
          <a:solidFill>
            <a:srgbClr val="684B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9" name="Freeform 28"/>
          <p:cNvSpPr>
            <a:spLocks/>
          </p:cNvSpPr>
          <p:nvPr/>
        </p:nvSpPr>
        <p:spPr bwMode="auto">
          <a:xfrm>
            <a:off x="7284376" y="3055812"/>
            <a:ext cx="601454" cy="549397"/>
          </a:xfrm>
          <a:custGeom>
            <a:avLst/>
            <a:gdLst>
              <a:gd name="T0" fmla="*/ 0 w 751"/>
              <a:gd name="T1" fmla="*/ 63 h 686"/>
              <a:gd name="T2" fmla="*/ 376 w 751"/>
              <a:gd name="T3" fmla="*/ 686 h 686"/>
              <a:gd name="T4" fmla="*/ 751 w 751"/>
              <a:gd name="T5" fmla="*/ 63 h 686"/>
              <a:gd name="T6" fmla="*/ 738 w 751"/>
              <a:gd name="T7" fmla="*/ 59 h 686"/>
              <a:gd name="T8" fmla="*/ 611 w 751"/>
              <a:gd name="T9" fmla="*/ 25 h 686"/>
              <a:gd name="T10" fmla="*/ 456 w 751"/>
              <a:gd name="T11" fmla="*/ 4 h 686"/>
              <a:gd name="T12" fmla="*/ 333 w 751"/>
              <a:gd name="T13" fmla="*/ 0 h 686"/>
              <a:gd name="T14" fmla="*/ 203 w 751"/>
              <a:gd name="T15" fmla="*/ 10 h 686"/>
              <a:gd name="T16" fmla="*/ 67 w 751"/>
              <a:gd name="T17" fmla="*/ 38 h 686"/>
              <a:gd name="T18" fmla="*/ 0 w 751"/>
              <a:gd name="T19" fmla="*/ 63 h 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51" h="686">
                <a:moveTo>
                  <a:pt x="0" y="63"/>
                </a:moveTo>
                <a:lnTo>
                  <a:pt x="376" y="686"/>
                </a:lnTo>
                <a:lnTo>
                  <a:pt x="751" y="63"/>
                </a:lnTo>
                <a:lnTo>
                  <a:pt x="738" y="59"/>
                </a:lnTo>
                <a:lnTo>
                  <a:pt x="611" y="25"/>
                </a:lnTo>
                <a:lnTo>
                  <a:pt x="456" y="4"/>
                </a:lnTo>
                <a:lnTo>
                  <a:pt x="333" y="0"/>
                </a:lnTo>
                <a:lnTo>
                  <a:pt x="203" y="10"/>
                </a:lnTo>
                <a:lnTo>
                  <a:pt x="67" y="38"/>
                </a:lnTo>
                <a:lnTo>
                  <a:pt x="0" y="63"/>
                </a:lnTo>
                <a:close/>
              </a:path>
            </a:pathLst>
          </a:custGeom>
          <a:solidFill>
            <a:srgbClr val="FDCC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06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5"/>
          <p:cNvSpPr>
            <a:spLocks/>
          </p:cNvSpPr>
          <p:nvPr/>
        </p:nvSpPr>
        <p:spPr bwMode="auto">
          <a:xfrm>
            <a:off x="-36512" y="-32542"/>
            <a:ext cx="12228512" cy="68905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05" name="그룹 104"/>
          <p:cNvGrpSpPr/>
          <p:nvPr/>
        </p:nvGrpSpPr>
        <p:grpSpPr>
          <a:xfrm>
            <a:off x="1208315" y="201613"/>
            <a:ext cx="9929585" cy="5045766"/>
            <a:chOff x="281215" y="163513"/>
            <a:chExt cx="11374661" cy="5780088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7941126" y="169863"/>
              <a:ext cx="3714750" cy="5773738"/>
              <a:chOff x="2672" y="571"/>
              <a:chExt cx="2340" cy="3637"/>
            </a:xfrm>
          </p:grpSpPr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3379" y="2009"/>
                <a:ext cx="853" cy="2097"/>
              </a:xfrm>
              <a:custGeom>
                <a:avLst/>
                <a:gdLst>
                  <a:gd name="T0" fmla="*/ 726 w 2559"/>
                  <a:gd name="T1" fmla="*/ 36 h 6291"/>
                  <a:gd name="T2" fmla="*/ 559 w 2559"/>
                  <a:gd name="T3" fmla="*/ 875 h 6291"/>
                  <a:gd name="T4" fmla="*/ 0 w 2559"/>
                  <a:gd name="T5" fmla="*/ 1067 h 6291"/>
                  <a:gd name="T6" fmla="*/ 331 w 2559"/>
                  <a:gd name="T7" fmla="*/ 6291 h 6291"/>
                  <a:gd name="T8" fmla="*/ 2460 w 2559"/>
                  <a:gd name="T9" fmla="*/ 6279 h 6291"/>
                  <a:gd name="T10" fmla="*/ 2559 w 2559"/>
                  <a:gd name="T11" fmla="*/ 969 h 6291"/>
                  <a:gd name="T12" fmla="*/ 2202 w 2559"/>
                  <a:gd name="T13" fmla="*/ 857 h 6291"/>
                  <a:gd name="T14" fmla="*/ 2019 w 2559"/>
                  <a:gd name="T15" fmla="*/ 0 h 6291"/>
                  <a:gd name="T16" fmla="*/ 726 w 2559"/>
                  <a:gd name="T17" fmla="*/ 36 h 6291"/>
                  <a:gd name="T18" fmla="*/ 726 w 2559"/>
                  <a:gd name="T19" fmla="*/ 36 h 6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59" h="6291">
                    <a:moveTo>
                      <a:pt x="726" y="36"/>
                    </a:moveTo>
                    <a:lnTo>
                      <a:pt x="559" y="875"/>
                    </a:lnTo>
                    <a:lnTo>
                      <a:pt x="0" y="1067"/>
                    </a:lnTo>
                    <a:lnTo>
                      <a:pt x="331" y="6291"/>
                    </a:lnTo>
                    <a:lnTo>
                      <a:pt x="2460" y="6279"/>
                    </a:lnTo>
                    <a:lnTo>
                      <a:pt x="2559" y="969"/>
                    </a:lnTo>
                    <a:lnTo>
                      <a:pt x="2202" y="857"/>
                    </a:lnTo>
                    <a:lnTo>
                      <a:pt x="2019" y="0"/>
                    </a:lnTo>
                    <a:lnTo>
                      <a:pt x="726" y="36"/>
                    </a:lnTo>
                    <a:lnTo>
                      <a:pt x="726" y="36"/>
                    </a:lnTo>
                    <a:close/>
                  </a:path>
                </a:pathLst>
              </a:custGeom>
              <a:solidFill>
                <a:srgbClr val="EEB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325" y="2851"/>
                <a:ext cx="977" cy="1357"/>
              </a:xfrm>
              <a:custGeom>
                <a:avLst/>
                <a:gdLst>
                  <a:gd name="T0" fmla="*/ 34 w 2932"/>
                  <a:gd name="T1" fmla="*/ 0 h 4073"/>
                  <a:gd name="T2" fmla="*/ 121 w 2932"/>
                  <a:gd name="T3" fmla="*/ 42 h 4073"/>
                  <a:gd name="T4" fmla="*/ 296 w 2932"/>
                  <a:gd name="T5" fmla="*/ 119 h 4073"/>
                  <a:gd name="T6" fmla="*/ 472 w 2932"/>
                  <a:gd name="T7" fmla="*/ 186 h 4073"/>
                  <a:gd name="T8" fmla="*/ 649 w 2932"/>
                  <a:gd name="T9" fmla="*/ 244 h 4073"/>
                  <a:gd name="T10" fmla="*/ 826 w 2932"/>
                  <a:gd name="T11" fmla="*/ 291 h 4073"/>
                  <a:gd name="T12" fmla="*/ 1005 w 2932"/>
                  <a:gd name="T13" fmla="*/ 330 h 4073"/>
                  <a:gd name="T14" fmla="*/ 1184 w 2932"/>
                  <a:gd name="T15" fmla="*/ 358 h 4073"/>
                  <a:gd name="T16" fmla="*/ 1364 w 2932"/>
                  <a:gd name="T17" fmla="*/ 375 h 4073"/>
                  <a:gd name="T18" fmla="*/ 1544 w 2932"/>
                  <a:gd name="T19" fmla="*/ 381 h 4073"/>
                  <a:gd name="T20" fmla="*/ 1725 w 2932"/>
                  <a:gd name="T21" fmla="*/ 374 h 4073"/>
                  <a:gd name="T22" fmla="*/ 1908 w 2932"/>
                  <a:gd name="T23" fmla="*/ 356 h 4073"/>
                  <a:gd name="T24" fmla="*/ 2092 w 2932"/>
                  <a:gd name="T25" fmla="*/ 326 h 4073"/>
                  <a:gd name="T26" fmla="*/ 2277 w 2932"/>
                  <a:gd name="T27" fmla="*/ 283 h 4073"/>
                  <a:gd name="T28" fmla="*/ 2462 w 2932"/>
                  <a:gd name="T29" fmla="*/ 227 h 4073"/>
                  <a:gd name="T30" fmla="*/ 2650 w 2932"/>
                  <a:gd name="T31" fmla="*/ 157 h 4073"/>
                  <a:gd name="T32" fmla="*/ 2837 w 2932"/>
                  <a:gd name="T33" fmla="*/ 74 h 4073"/>
                  <a:gd name="T34" fmla="*/ 2932 w 2932"/>
                  <a:gd name="T35" fmla="*/ 26 h 4073"/>
                  <a:gd name="T36" fmla="*/ 2897 w 2932"/>
                  <a:gd name="T37" fmla="*/ 3925 h 4073"/>
                  <a:gd name="T38" fmla="*/ 2733 w 2932"/>
                  <a:gd name="T39" fmla="*/ 3960 h 4073"/>
                  <a:gd name="T40" fmla="*/ 2400 w 2932"/>
                  <a:gd name="T41" fmla="*/ 4016 h 4073"/>
                  <a:gd name="T42" fmla="*/ 2063 w 2932"/>
                  <a:gd name="T43" fmla="*/ 4053 h 4073"/>
                  <a:gd name="T44" fmla="*/ 1719 w 2932"/>
                  <a:gd name="T45" fmla="*/ 4072 h 4073"/>
                  <a:gd name="T46" fmla="*/ 1546 w 2932"/>
                  <a:gd name="T47" fmla="*/ 4073 h 4073"/>
                  <a:gd name="T48" fmla="*/ 1346 w 2932"/>
                  <a:gd name="T49" fmla="*/ 4072 h 4073"/>
                  <a:gd name="T50" fmla="*/ 952 w 2932"/>
                  <a:gd name="T51" fmla="*/ 4046 h 4073"/>
                  <a:gd name="T52" fmla="*/ 564 w 2932"/>
                  <a:gd name="T53" fmla="*/ 3997 h 4073"/>
                  <a:gd name="T54" fmla="*/ 185 w 2932"/>
                  <a:gd name="T55" fmla="*/ 3924 h 4073"/>
                  <a:gd name="T56" fmla="*/ 0 w 2932"/>
                  <a:gd name="T57" fmla="*/ 3878 h 4073"/>
                  <a:gd name="T58" fmla="*/ 34 w 2932"/>
                  <a:gd name="T59" fmla="*/ 0 h 4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32" h="4073">
                    <a:moveTo>
                      <a:pt x="34" y="0"/>
                    </a:moveTo>
                    <a:lnTo>
                      <a:pt x="121" y="42"/>
                    </a:lnTo>
                    <a:lnTo>
                      <a:pt x="296" y="119"/>
                    </a:lnTo>
                    <a:lnTo>
                      <a:pt x="472" y="186"/>
                    </a:lnTo>
                    <a:lnTo>
                      <a:pt x="649" y="244"/>
                    </a:lnTo>
                    <a:lnTo>
                      <a:pt x="826" y="291"/>
                    </a:lnTo>
                    <a:lnTo>
                      <a:pt x="1005" y="330"/>
                    </a:lnTo>
                    <a:lnTo>
                      <a:pt x="1184" y="358"/>
                    </a:lnTo>
                    <a:lnTo>
                      <a:pt x="1364" y="375"/>
                    </a:lnTo>
                    <a:lnTo>
                      <a:pt x="1544" y="381"/>
                    </a:lnTo>
                    <a:lnTo>
                      <a:pt x="1725" y="374"/>
                    </a:lnTo>
                    <a:lnTo>
                      <a:pt x="1908" y="356"/>
                    </a:lnTo>
                    <a:lnTo>
                      <a:pt x="2092" y="326"/>
                    </a:lnTo>
                    <a:lnTo>
                      <a:pt x="2277" y="283"/>
                    </a:lnTo>
                    <a:lnTo>
                      <a:pt x="2462" y="227"/>
                    </a:lnTo>
                    <a:lnTo>
                      <a:pt x="2650" y="157"/>
                    </a:lnTo>
                    <a:lnTo>
                      <a:pt x="2837" y="74"/>
                    </a:lnTo>
                    <a:lnTo>
                      <a:pt x="2932" y="26"/>
                    </a:lnTo>
                    <a:lnTo>
                      <a:pt x="2897" y="3925"/>
                    </a:lnTo>
                    <a:lnTo>
                      <a:pt x="2733" y="3960"/>
                    </a:lnTo>
                    <a:lnTo>
                      <a:pt x="2400" y="4016"/>
                    </a:lnTo>
                    <a:lnTo>
                      <a:pt x="2063" y="4053"/>
                    </a:lnTo>
                    <a:lnTo>
                      <a:pt x="1719" y="4072"/>
                    </a:lnTo>
                    <a:lnTo>
                      <a:pt x="1546" y="4073"/>
                    </a:lnTo>
                    <a:lnTo>
                      <a:pt x="1346" y="4072"/>
                    </a:lnTo>
                    <a:lnTo>
                      <a:pt x="952" y="4046"/>
                    </a:lnTo>
                    <a:lnTo>
                      <a:pt x="564" y="3997"/>
                    </a:lnTo>
                    <a:lnTo>
                      <a:pt x="185" y="3924"/>
                    </a:lnTo>
                    <a:lnTo>
                      <a:pt x="0" y="3878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59C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823" y="2316"/>
                <a:ext cx="1189" cy="1892"/>
              </a:xfrm>
              <a:custGeom>
                <a:avLst/>
                <a:gdLst>
                  <a:gd name="T0" fmla="*/ 1049 w 3569"/>
                  <a:gd name="T1" fmla="*/ 0 h 5677"/>
                  <a:gd name="T2" fmla="*/ 2672 w 3569"/>
                  <a:gd name="T3" fmla="*/ 442 h 5677"/>
                  <a:gd name="T4" fmla="*/ 2750 w 3569"/>
                  <a:gd name="T5" fmla="*/ 468 h 5677"/>
                  <a:gd name="T6" fmla="*/ 2902 w 3569"/>
                  <a:gd name="T7" fmla="*/ 529 h 5677"/>
                  <a:gd name="T8" fmla="*/ 3043 w 3569"/>
                  <a:gd name="T9" fmla="*/ 601 h 5677"/>
                  <a:gd name="T10" fmla="*/ 3172 w 3569"/>
                  <a:gd name="T11" fmla="*/ 687 h 5677"/>
                  <a:gd name="T12" fmla="*/ 3282 w 3569"/>
                  <a:gd name="T13" fmla="*/ 788 h 5677"/>
                  <a:gd name="T14" fmla="*/ 3352 w 3569"/>
                  <a:gd name="T15" fmla="*/ 874 h 5677"/>
                  <a:gd name="T16" fmla="*/ 3390 w 3569"/>
                  <a:gd name="T17" fmla="*/ 936 h 5677"/>
                  <a:gd name="T18" fmla="*/ 3424 w 3569"/>
                  <a:gd name="T19" fmla="*/ 1002 h 5677"/>
                  <a:gd name="T20" fmla="*/ 3449 w 3569"/>
                  <a:gd name="T21" fmla="*/ 1073 h 5677"/>
                  <a:gd name="T22" fmla="*/ 3468 w 3569"/>
                  <a:gd name="T23" fmla="*/ 1148 h 5677"/>
                  <a:gd name="T24" fmla="*/ 3478 w 3569"/>
                  <a:gd name="T25" fmla="*/ 1227 h 5677"/>
                  <a:gd name="T26" fmla="*/ 3480 w 3569"/>
                  <a:gd name="T27" fmla="*/ 1269 h 5677"/>
                  <a:gd name="T28" fmla="*/ 3569 w 3569"/>
                  <a:gd name="T29" fmla="*/ 4573 h 5677"/>
                  <a:gd name="T30" fmla="*/ 3429 w 3569"/>
                  <a:gd name="T31" fmla="*/ 4668 h 5677"/>
                  <a:gd name="T32" fmla="*/ 3141 w 3569"/>
                  <a:gd name="T33" fmla="*/ 4846 h 5677"/>
                  <a:gd name="T34" fmla="*/ 2843 w 3569"/>
                  <a:gd name="T35" fmla="*/ 5009 h 5677"/>
                  <a:gd name="T36" fmla="*/ 2535 w 3569"/>
                  <a:gd name="T37" fmla="*/ 5156 h 5677"/>
                  <a:gd name="T38" fmla="*/ 2377 w 3569"/>
                  <a:gd name="T39" fmla="*/ 5222 h 5677"/>
                  <a:gd name="T40" fmla="*/ 2273 w 3569"/>
                  <a:gd name="T41" fmla="*/ 3396 h 5677"/>
                  <a:gd name="T42" fmla="*/ 1989 w 3569"/>
                  <a:gd name="T43" fmla="*/ 5366 h 5677"/>
                  <a:gd name="T44" fmla="*/ 1875 w 3569"/>
                  <a:gd name="T45" fmla="*/ 5404 h 5677"/>
                  <a:gd name="T46" fmla="*/ 1642 w 3569"/>
                  <a:gd name="T47" fmla="*/ 5470 h 5677"/>
                  <a:gd name="T48" fmla="*/ 1407 w 3569"/>
                  <a:gd name="T49" fmla="*/ 5529 h 5677"/>
                  <a:gd name="T50" fmla="*/ 1168 w 3569"/>
                  <a:gd name="T51" fmla="*/ 5578 h 5677"/>
                  <a:gd name="T52" fmla="*/ 925 w 3569"/>
                  <a:gd name="T53" fmla="*/ 5617 h 5677"/>
                  <a:gd name="T54" fmla="*/ 680 w 3569"/>
                  <a:gd name="T55" fmla="*/ 5647 h 5677"/>
                  <a:gd name="T56" fmla="*/ 431 w 3569"/>
                  <a:gd name="T57" fmla="*/ 5667 h 5677"/>
                  <a:gd name="T58" fmla="*/ 180 w 3569"/>
                  <a:gd name="T59" fmla="*/ 5677 h 5677"/>
                  <a:gd name="T60" fmla="*/ 53 w 3569"/>
                  <a:gd name="T61" fmla="*/ 5677 h 5677"/>
                  <a:gd name="T62" fmla="*/ 26 w 3569"/>
                  <a:gd name="T63" fmla="*/ 5677 h 5677"/>
                  <a:gd name="T64" fmla="*/ 0 w 3569"/>
                  <a:gd name="T65" fmla="*/ 5677 h 5677"/>
                  <a:gd name="T66" fmla="*/ 0 w 3569"/>
                  <a:gd name="T67" fmla="*/ 4002 h 5677"/>
                  <a:gd name="T68" fmla="*/ 1049 w 3569"/>
                  <a:gd name="T69" fmla="*/ 0 h 5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569" h="5677">
                    <a:moveTo>
                      <a:pt x="1049" y="0"/>
                    </a:moveTo>
                    <a:lnTo>
                      <a:pt x="2672" y="442"/>
                    </a:lnTo>
                    <a:lnTo>
                      <a:pt x="2750" y="468"/>
                    </a:lnTo>
                    <a:lnTo>
                      <a:pt x="2902" y="529"/>
                    </a:lnTo>
                    <a:lnTo>
                      <a:pt x="3043" y="601"/>
                    </a:lnTo>
                    <a:lnTo>
                      <a:pt x="3172" y="687"/>
                    </a:lnTo>
                    <a:lnTo>
                      <a:pt x="3282" y="788"/>
                    </a:lnTo>
                    <a:lnTo>
                      <a:pt x="3352" y="874"/>
                    </a:lnTo>
                    <a:lnTo>
                      <a:pt x="3390" y="936"/>
                    </a:lnTo>
                    <a:lnTo>
                      <a:pt x="3424" y="1002"/>
                    </a:lnTo>
                    <a:lnTo>
                      <a:pt x="3449" y="1073"/>
                    </a:lnTo>
                    <a:lnTo>
                      <a:pt x="3468" y="1148"/>
                    </a:lnTo>
                    <a:lnTo>
                      <a:pt x="3478" y="1227"/>
                    </a:lnTo>
                    <a:lnTo>
                      <a:pt x="3480" y="1269"/>
                    </a:lnTo>
                    <a:lnTo>
                      <a:pt x="3569" y="4573"/>
                    </a:lnTo>
                    <a:lnTo>
                      <a:pt x="3429" y="4668"/>
                    </a:lnTo>
                    <a:lnTo>
                      <a:pt x="3141" y="4846"/>
                    </a:lnTo>
                    <a:lnTo>
                      <a:pt x="2843" y="5009"/>
                    </a:lnTo>
                    <a:lnTo>
                      <a:pt x="2535" y="5156"/>
                    </a:lnTo>
                    <a:lnTo>
                      <a:pt x="2377" y="5222"/>
                    </a:lnTo>
                    <a:lnTo>
                      <a:pt x="2273" y="3396"/>
                    </a:lnTo>
                    <a:lnTo>
                      <a:pt x="1989" y="5366"/>
                    </a:lnTo>
                    <a:lnTo>
                      <a:pt x="1875" y="5404"/>
                    </a:lnTo>
                    <a:lnTo>
                      <a:pt x="1642" y="5470"/>
                    </a:lnTo>
                    <a:lnTo>
                      <a:pt x="1407" y="5529"/>
                    </a:lnTo>
                    <a:lnTo>
                      <a:pt x="1168" y="5578"/>
                    </a:lnTo>
                    <a:lnTo>
                      <a:pt x="925" y="5617"/>
                    </a:lnTo>
                    <a:lnTo>
                      <a:pt x="680" y="5647"/>
                    </a:lnTo>
                    <a:lnTo>
                      <a:pt x="431" y="5667"/>
                    </a:lnTo>
                    <a:lnTo>
                      <a:pt x="180" y="5677"/>
                    </a:lnTo>
                    <a:lnTo>
                      <a:pt x="53" y="5677"/>
                    </a:lnTo>
                    <a:lnTo>
                      <a:pt x="26" y="5677"/>
                    </a:lnTo>
                    <a:lnTo>
                      <a:pt x="0" y="5677"/>
                    </a:lnTo>
                    <a:lnTo>
                      <a:pt x="0" y="4002"/>
                    </a:ln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3823" y="2312"/>
                <a:ext cx="658" cy="1338"/>
              </a:xfrm>
              <a:custGeom>
                <a:avLst/>
                <a:gdLst>
                  <a:gd name="T0" fmla="*/ 1034 w 1976"/>
                  <a:gd name="T1" fmla="*/ 0 h 4013"/>
                  <a:gd name="T2" fmla="*/ 1247 w 1976"/>
                  <a:gd name="T3" fmla="*/ 86 h 4013"/>
                  <a:gd name="T4" fmla="*/ 1976 w 1976"/>
                  <a:gd name="T5" fmla="*/ 1181 h 4013"/>
                  <a:gd name="T6" fmla="*/ 1122 w 1976"/>
                  <a:gd name="T7" fmla="*/ 1168 h 4013"/>
                  <a:gd name="T8" fmla="*/ 1652 w 1976"/>
                  <a:gd name="T9" fmla="*/ 1451 h 4013"/>
                  <a:gd name="T10" fmla="*/ 0 w 1976"/>
                  <a:gd name="T11" fmla="*/ 4013 h 4013"/>
                  <a:gd name="T12" fmla="*/ 1034 w 1976"/>
                  <a:gd name="T13" fmla="*/ 0 h 4013"/>
                  <a:gd name="T14" fmla="*/ 1034 w 1976"/>
                  <a:gd name="T15" fmla="*/ 0 h 40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76" h="4013">
                    <a:moveTo>
                      <a:pt x="1034" y="0"/>
                    </a:moveTo>
                    <a:lnTo>
                      <a:pt x="1247" y="86"/>
                    </a:lnTo>
                    <a:lnTo>
                      <a:pt x="1976" y="1181"/>
                    </a:lnTo>
                    <a:lnTo>
                      <a:pt x="1122" y="1168"/>
                    </a:lnTo>
                    <a:lnTo>
                      <a:pt x="1652" y="1451"/>
                    </a:lnTo>
                    <a:lnTo>
                      <a:pt x="0" y="4013"/>
                    </a:lnTo>
                    <a:lnTo>
                      <a:pt x="1034" y="0"/>
                    </a:lnTo>
                    <a:lnTo>
                      <a:pt x="103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2672" y="2311"/>
                <a:ext cx="1151" cy="1897"/>
              </a:xfrm>
              <a:custGeom>
                <a:avLst/>
                <a:gdLst>
                  <a:gd name="T0" fmla="*/ 2602 w 3452"/>
                  <a:gd name="T1" fmla="*/ 0 h 5693"/>
                  <a:gd name="T2" fmla="*/ 974 w 3452"/>
                  <a:gd name="T3" fmla="*/ 414 h 5693"/>
                  <a:gd name="T4" fmla="*/ 894 w 3452"/>
                  <a:gd name="T5" fmla="*/ 437 h 5693"/>
                  <a:gd name="T6" fmla="*/ 742 w 3452"/>
                  <a:gd name="T7" fmla="*/ 496 h 5693"/>
                  <a:gd name="T8" fmla="*/ 598 w 3452"/>
                  <a:gd name="T9" fmla="*/ 565 h 5693"/>
                  <a:gd name="T10" fmla="*/ 468 w 3452"/>
                  <a:gd name="T11" fmla="*/ 650 h 5693"/>
                  <a:gd name="T12" fmla="*/ 356 w 3452"/>
                  <a:gd name="T13" fmla="*/ 748 h 5693"/>
                  <a:gd name="T14" fmla="*/ 285 w 3452"/>
                  <a:gd name="T15" fmla="*/ 833 h 5693"/>
                  <a:gd name="T16" fmla="*/ 245 w 3452"/>
                  <a:gd name="T17" fmla="*/ 895 h 5693"/>
                  <a:gd name="T18" fmla="*/ 212 w 3452"/>
                  <a:gd name="T19" fmla="*/ 959 h 5693"/>
                  <a:gd name="T20" fmla="*/ 184 w 3452"/>
                  <a:gd name="T21" fmla="*/ 1030 h 5693"/>
                  <a:gd name="T22" fmla="*/ 164 w 3452"/>
                  <a:gd name="T23" fmla="*/ 1105 h 5693"/>
                  <a:gd name="T24" fmla="*/ 153 w 3452"/>
                  <a:gd name="T25" fmla="*/ 1183 h 5693"/>
                  <a:gd name="T26" fmla="*/ 150 w 3452"/>
                  <a:gd name="T27" fmla="*/ 1224 h 5693"/>
                  <a:gd name="T28" fmla="*/ 0 w 3452"/>
                  <a:gd name="T29" fmla="*/ 4596 h 5693"/>
                  <a:gd name="T30" fmla="*/ 138 w 3452"/>
                  <a:gd name="T31" fmla="*/ 4691 h 5693"/>
                  <a:gd name="T32" fmla="*/ 423 w 3452"/>
                  <a:gd name="T33" fmla="*/ 4867 h 5693"/>
                  <a:gd name="T34" fmla="*/ 719 w 3452"/>
                  <a:gd name="T35" fmla="*/ 5028 h 5693"/>
                  <a:gd name="T36" fmla="*/ 1024 w 3452"/>
                  <a:gd name="T37" fmla="*/ 5174 h 5693"/>
                  <a:gd name="T38" fmla="*/ 1181 w 3452"/>
                  <a:gd name="T39" fmla="*/ 5238 h 5693"/>
                  <a:gd name="T40" fmla="*/ 1319 w 3452"/>
                  <a:gd name="T41" fmla="*/ 3373 h 5693"/>
                  <a:gd name="T42" fmla="*/ 1573 w 3452"/>
                  <a:gd name="T43" fmla="*/ 5384 h 5693"/>
                  <a:gd name="T44" fmla="*/ 1684 w 3452"/>
                  <a:gd name="T45" fmla="*/ 5420 h 5693"/>
                  <a:gd name="T46" fmla="*/ 1910 w 3452"/>
                  <a:gd name="T47" fmla="*/ 5485 h 5693"/>
                  <a:gd name="T48" fmla="*/ 2139 w 3452"/>
                  <a:gd name="T49" fmla="*/ 5542 h 5693"/>
                  <a:gd name="T50" fmla="*/ 2371 w 3452"/>
                  <a:gd name="T51" fmla="*/ 5590 h 5693"/>
                  <a:gd name="T52" fmla="*/ 2607 w 3452"/>
                  <a:gd name="T53" fmla="*/ 5629 h 5693"/>
                  <a:gd name="T54" fmla="*/ 2844 w 3452"/>
                  <a:gd name="T55" fmla="*/ 5659 h 5693"/>
                  <a:gd name="T56" fmla="*/ 3086 w 3452"/>
                  <a:gd name="T57" fmla="*/ 5680 h 5693"/>
                  <a:gd name="T58" fmla="*/ 3330 w 3452"/>
                  <a:gd name="T59" fmla="*/ 5692 h 5693"/>
                  <a:gd name="T60" fmla="*/ 3452 w 3452"/>
                  <a:gd name="T61" fmla="*/ 5693 h 5693"/>
                  <a:gd name="T62" fmla="*/ 3452 w 3452"/>
                  <a:gd name="T63" fmla="*/ 4018 h 5693"/>
                  <a:gd name="T64" fmla="*/ 2602 w 3452"/>
                  <a:gd name="T65" fmla="*/ 0 h 5693"/>
                  <a:gd name="T66" fmla="*/ 2602 w 3452"/>
                  <a:gd name="T67" fmla="*/ 0 h 5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52" h="5693">
                    <a:moveTo>
                      <a:pt x="2602" y="0"/>
                    </a:moveTo>
                    <a:lnTo>
                      <a:pt x="974" y="414"/>
                    </a:lnTo>
                    <a:lnTo>
                      <a:pt x="894" y="437"/>
                    </a:lnTo>
                    <a:lnTo>
                      <a:pt x="742" y="496"/>
                    </a:lnTo>
                    <a:lnTo>
                      <a:pt x="598" y="565"/>
                    </a:lnTo>
                    <a:lnTo>
                      <a:pt x="468" y="650"/>
                    </a:lnTo>
                    <a:lnTo>
                      <a:pt x="356" y="748"/>
                    </a:lnTo>
                    <a:lnTo>
                      <a:pt x="285" y="833"/>
                    </a:lnTo>
                    <a:lnTo>
                      <a:pt x="245" y="895"/>
                    </a:lnTo>
                    <a:lnTo>
                      <a:pt x="212" y="959"/>
                    </a:lnTo>
                    <a:lnTo>
                      <a:pt x="184" y="1030"/>
                    </a:lnTo>
                    <a:lnTo>
                      <a:pt x="164" y="1105"/>
                    </a:lnTo>
                    <a:lnTo>
                      <a:pt x="153" y="1183"/>
                    </a:lnTo>
                    <a:lnTo>
                      <a:pt x="150" y="1224"/>
                    </a:lnTo>
                    <a:lnTo>
                      <a:pt x="0" y="4596"/>
                    </a:lnTo>
                    <a:lnTo>
                      <a:pt x="138" y="4691"/>
                    </a:lnTo>
                    <a:lnTo>
                      <a:pt x="423" y="4867"/>
                    </a:lnTo>
                    <a:lnTo>
                      <a:pt x="719" y="5028"/>
                    </a:lnTo>
                    <a:lnTo>
                      <a:pt x="1024" y="5174"/>
                    </a:lnTo>
                    <a:lnTo>
                      <a:pt x="1181" y="5238"/>
                    </a:lnTo>
                    <a:lnTo>
                      <a:pt x="1319" y="3373"/>
                    </a:lnTo>
                    <a:lnTo>
                      <a:pt x="1573" y="5384"/>
                    </a:lnTo>
                    <a:lnTo>
                      <a:pt x="1684" y="5420"/>
                    </a:lnTo>
                    <a:lnTo>
                      <a:pt x="1910" y="5485"/>
                    </a:lnTo>
                    <a:lnTo>
                      <a:pt x="2139" y="5542"/>
                    </a:lnTo>
                    <a:lnTo>
                      <a:pt x="2371" y="5590"/>
                    </a:lnTo>
                    <a:lnTo>
                      <a:pt x="2607" y="5629"/>
                    </a:lnTo>
                    <a:lnTo>
                      <a:pt x="2844" y="5659"/>
                    </a:lnTo>
                    <a:lnTo>
                      <a:pt x="3086" y="5680"/>
                    </a:lnTo>
                    <a:lnTo>
                      <a:pt x="3330" y="5692"/>
                    </a:lnTo>
                    <a:lnTo>
                      <a:pt x="3452" y="5693"/>
                    </a:lnTo>
                    <a:lnTo>
                      <a:pt x="3452" y="4018"/>
                    </a:lnTo>
                    <a:lnTo>
                      <a:pt x="2602" y="0"/>
                    </a:lnTo>
                    <a:lnTo>
                      <a:pt x="26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3224" y="2307"/>
                <a:ext cx="599" cy="1343"/>
              </a:xfrm>
              <a:custGeom>
                <a:avLst/>
                <a:gdLst>
                  <a:gd name="T0" fmla="*/ 963 w 1797"/>
                  <a:gd name="T1" fmla="*/ 0 h 4029"/>
                  <a:gd name="T2" fmla="*/ 708 w 1797"/>
                  <a:gd name="T3" fmla="*/ 98 h 4029"/>
                  <a:gd name="T4" fmla="*/ 0 w 1797"/>
                  <a:gd name="T5" fmla="*/ 1163 h 4029"/>
                  <a:gd name="T6" fmla="*/ 855 w 1797"/>
                  <a:gd name="T7" fmla="*/ 1165 h 4029"/>
                  <a:gd name="T8" fmla="*/ 319 w 1797"/>
                  <a:gd name="T9" fmla="*/ 1438 h 4029"/>
                  <a:gd name="T10" fmla="*/ 1797 w 1797"/>
                  <a:gd name="T11" fmla="*/ 4029 h 4029"/>
                  <a:gd name="T12" fmla="*/ 963 w 1797"/>
                  <a:gd name="T13" fmla="*/ 0 h 4029"/>
                  <a:gd name="T14" fmla="*/ 963 w 1797"/>
                  <a:gd name="T15" fmla="*/ 0 h 4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97" h="4029">
                    <a:moveTo>
                      <a:pt x="963" y="0"/>
                    </a:moveTo>
                    <a:lnTo>
                      <a:pt x="708" y="98"/>
                    </a:lnTo>
                    <a:lnTo>
                      <a:pt x="0" y="1163"/>
                    </a:lnTo>
                    <a:lnTo>
                      <a:pt x="855" y="1165"/>
                    </a:lnTo>
                    <a:lnTo>
                      <a:pt x="319" y="1438"/>
                    </a:lnTo>
                    <a:lnTo>
                      <a:pt x="1797" y="4029"/>
                    </a:lnTo>
                    <a:lnTo>
                      <a:pt x="963" y="0"/>
                    </a:lnTo>
                    <a:lnTo>
                      <a:pt x="963" y="0"/>
                    </a:lnTo>
                    <a:close/>
                  </a:path>
                </a:pathLst>
              </a:custGeom>
              <a:solidFill>
                <a:srgbClr val="F2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3251" y="859"/>
                <a:ext cx="1120" cy="1298"/>
              </a:xfrm>
              <a:custGeom>
                <a:avLst/>
                <a:gdLst>
                  <a:gd name="T0" fmla="*/ 1 w 3360"/>
                  <a:gd name="T1" fmla="*/ 1531 h 3895"/>
                  <a:gd name="T2" fmla="*/ 10 w 3360"/>
                  <a:gd name="T3" fmla="*/ 1803 h 3895"/>
                  <a:gd name="T4" fmla="*/ 72 w 3360"/>
                  <a:gd name="T5" fmla="*/ 2086 h 3895"/>
                  <a:gd name="T6" fmla="*/ 147 w 3360"/>
                  <a:gd name="T7" fmla="*/ 2229 h 3895"/>
                  <a:gd name="T8" fmla="*/ 230 w 3360"/>
                  <a:gd name="T9" fmla="*/ 2307 h 3895"/>
                  <a:gd name="T10" fmla="*/ 337 w 3360"/>
                  <a:gd name="T11" fmla="*/ 2338 h 3895"/>
                  <a:gd name="T12" fmla="*/ 382 w 3360"/>
                  <a:gd name="T13" fmla="*/ 2382 h 3895"/>
                  <a:gd name="T14" fmla="*/ 638 w 3360"/>
                  <a:gd name="T15" fmla="*/ 2919 h 3895"/>
                  <a:gd name="T16" fmla="*/ 867 w 3360"/>
                  <a:gd name="T17" fmla="*/ 3266 h 3895"/>
                  <a:gd name="T18" fmla="*/ 1097 w 3360"/>
                  <a:gd name="T19" fmla="*/ 3527 h 3895"/>
                  <a:gd name="T20" fmla="*/ 1371 w 3360"/>
                  <a:gd name="T21" fmla="*/ 3741 h 3895"/>
                  <a:gd name="T22" fmla="*/ 1645 w 3360"/>
                  <a:gd name="T23" fmla="*/ 3867 h 3895"/>
                  <a:gd name="T24" fmla="*/ 1771 w 3360"/>
                  <a:gd name="T25" fmla="*/ 3895 h 3895"/>
                  <a:gd name="T26" fmla="*/ 1987 w 3360"/>
                  <a:gd name="T27" fmla="*/ 3828 h 3895"/>
                  <a:gd name="T28" fmla="*/ 2249 w 3360"/>
                  <a:gd name="T29" fmla="*/ 3663 h 3895"/>
                  <a:gd name="T30" fmla="*/ 2478 w 3360"/>
                  <a:gd name="T31" fmla="*/ 3440 h 3895"/>
                  <a:gd name="T32" fmla="*/ 2674 w 3360"/>
                  <a:gd name="T33" fmla="*/ 3185 h 3895"/>
                  <a:gd name="T34" fmla="*/ 2932 w 3360"/>
                  <a:gd name="T35" fmla="*/ 2740 h 3895"/>
                  <a:gd name="T36" fmla="*/ 3082 w 3360"/>
                  <a:gd name="T37" fmla="*/ 2393 h 3895"/>
                  <a:gd name="T38" fmla="*/ 3102 w 3360"/>
                  <a:gd name="T39" fmla="*/ 2364 h 3895"/>
                  <a:gd name="T40" fmla="*/ 3170 w 3360"/>
                  <a:gd name="T41" fmla="*/ 2331 h 3895"/>
                  <a:gd name="T42" fmla="*/ 3288 w 3360"/>
                  <a:gd name="T43" fmla="*/ 2151 h 3895"/>
                  <a:gd name="T44" fmla="*/ 3354 w 3360"/>
                  <a:gd name="T45" fmla="*/ 1908 h 3895"/>
                  <a:gd name="T46" fmla="*/ 3358 w 3360"/>
                  <a:gd name="T47" fmla="*/ 1751 h 3895"/>
                  <a:gd name="T48" fmla="*/ 3327 w 3360"/>
                  <a:gd name="T49" fmla="*/ 1590 h 3895"/>
                  <a:gd name="T50" fmla="*/ 3273 w 3360"/>
                  <a:gd name="T51" fmla="*/ 1469 h 3895"/>
                  <a:gd name="T52" fmla="*/ 3225 w 3360"/>
                  <a:gd name="T53" fmla="*/ 1422 h 3895"/>
                  <a:gd name="T54" fmla="*/ 3140 w 3360"/>
                  <a:gd name="T55" fmla="*/ 1410 h 3895"/>
                  <a:gd name="T56" fmla="*/ 3014 w 3360"/>
                  <a:gd name="T57" fmla="*/ 1447 h 3895"/>
                  <a:gd name="T58" fmla="*/ 2941 w 3360"/>
                  <a:gd name="T59" fmla="*/ 1101 h 3895"/>
                  <a:gd name="T60" fmla="*/ 2657 w 3360"/>
                  <a:gd name="T61" fmla="*/ 1098 h 3895"/>
                  <a:gd name="T62" fmla="*/ 2242 w 3360"/>
                  <a:gd name="T63" fmla="*/ 1012 h 3895"/>
                  <a:gd name="T64" fmla="*/ 1879 w 3360"/>
                  <a:gd name="T65" fmla="*/ 852 h 3895"/>
                  <a:gd name="T66" fmla="*/ 1571 w 3360"/>
                  <a:gd name="T67" fmla="*/ 648 h 3895"/>
                  <a:gd name="T68" fmla="*/ 1321 w 3360"/>
                  <a:gd name="T69" fmla="*/ 432 h 3895"/>
                  <a:gd name="T70" fmla="*/ 976 w 3360"/>
                  <a:gd name="T71" fmla="*/ 37 h 3895"/>
                  <a:gd name="T72" fmla="*/ 865 w 3360"/>
                  <a:gd name="T73" fmla="*/ 96 h 3895"/>
                  <a:gd name="T74" fmla="*/ 598 w 3360"/>
                  <a:gd name="T75" fmla="*/ 442 h 3895"/>
                  <a:gd name="T76" fmla="*/ 433 w 3360"/>
                  <a:gd name="T77" fmla="*/ 772 h 3895"/>
                  <a:gd name="T78" fmla="*/ 341 w 3360"/>
                  <a:gd name="T79" fmla="*/ 1137 h 3895"/>
                  <a:gd name="T80" fmla="*/ 304 w 3360"/>
                  <a:gd name="T81" fmla="*/ 1471 h 3895"/>
                  <a:gd name="T82" fmla="*/ 219 w 3360"/>
                  <a:gd name="T83" fmla="*/ 1433 h 3895"/>
                  <a:gd name="T84" fmla="*/ 114 w 3360"/>
                  <a:gd name="T85" fmla="*/ 1412 h 3895"/>
                  <a:gd name="T86" fmla="*/ 76 w 3360"/>
                  <a:gd name="T87" fmla="*/ 1422 h 3895"/>
                  <a:gd name="T88" fmla="*/ 6 w 3360"/>
                  <a:gd name="T89" fmla="*/ 1476 h 3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360" h="3895">
                    <a:moveTo>
                      <a:pt x="6" y="1476"/>
                    </a:moveTo>
                    <a:lnTo>
                      <a:pt x="1" y="1531"/>
                    </a:lnTo>
                    <a:lnTo>
                      <a:pt x="0" y="1659"/>
                    </a:lnTo>
                    <a:lnTo>
                      <a:pt x="10" y="1803"/>
                    </a:lnTo>
                    <a:lnTo>
                      <a:pt x="33" y="1948"/>
                    </a:lnTo>
                    <a:lnTo>
                      <a:pt x="72" y="2086"/>
                    </a:lnTo>
                    <a:lnTo>
                      <a:pt x="114" y="2177"/>
                    </a:lnTo>
                    <a:lnTo>
                      <a:pt x="147" y="2229"/>
                    </a:lnTo>
                    <a:lnTo>
                      <a:pt x="186" y="2272"/>
                    </a:lnTo>
                    <a:lnTo>
                      <a:pt x="230" y="2307"/>
                    </a:lnTo>
                    <a:lnTo>
                      <a:pt x="281" y="2330"/>
                    </a:lnTo>
                    <a:lnTo>
                      <a:pt x="337" y="2338"/>
                    </a:lnTo>
                    <a:lnTo>
                      <a:pt x="367" y="2338"/>
                    </a:lnTo>
                    <a:lnTo>
                      <a:pt x="382" y="2382"/>
                    </a:lnTo>
                    <a:lnTo>
                      <a:pt x="505" y="2665"/>
                    </a:lnTo>
                    <a:lnTo>
                      <a:pt x="638" y="2919"/>
                    </a:lnTo>
                    <a:lnTo>
                      <a:pt x="767" y="3128"/>
                    </a:lnTo>
                    <a:lnTo>
                      <a:pt x="867" y="3266"/>
                    </a:lnTo>
                    <a:lnTo>
                      <a:pt x="976" y="3400"/>
                    </a:lnTo>
                    <a:lnTo>
                      <a:pt x="1097" y="3527"/>
                    </a:lnTo>
                    <a:lnTo>
                      <a:pt x="1228" y="3642"/>
                    </a:lnTo>
                    <a:lnTo>
                      <a:pt x="1371" y="3741"/>
                    </a:lnTo>
                    <a:lnTo>
                      <a:pt x="1522" y="3822"/>
                    </a:lnTo>
                    <a:lnTo>
                      <a:pt x="1645" y="3867"/>
                    </a:lnTo>
                    <a:lnTo>
                      <a:pt x="1728" y="3888"/>
                    </a:lnTo>
                    <a:lnTo>
                      <a:pt x="1771" y="3895"/>
                    </a:lnTo>
                    <a:lnTo>
                      <a:pt x="1846" y="3880"/>
                    </a:lnTo>
                    <a:lnTo>
                      <a:pt x="1987" y="3828"/>
                    </a:lnTo>
                    <a:lnTo>
                      <a:pt x="2123" y="3754"/>
                    </a:lnTo>
                    <a:lnTo>
                      <a:pt x="2249" y="3663"/>
                    </a:lnTo>
                    <a:lnTo>
                      <a:pt x="2368" y="3557"/>
                    </a:lnTo>
                    <a:lnTo>
                      <a:pt x="2478" y="3440"/>
                    </a:lnTo>
                    <a:lnTo>
                      <a:pt x="2581" y="3315"/>
                    </a:lnTo>
                    <a:lnTo>
                      <a:pt x="2674" y="3185"/>
                    </a:lnTo>
                    <a:lnTo>
                      <a:pt x="2798" y="2988"/>
                    </a:lnTo>
                    <a:lnTo>
                      <a:pt x="2932" y="2740"/>
                    </a:lnTo>
                    <a:lnTo>
                      <a:pt x="3026" y="2533"/>
                    </a:lnTo>
                    <a:lnTo>
                      <a:pt x="3082" y="2393"/>
                    </a:lnTo>
                    <a:lnTo>
                      <a:pt x="3092" y="2362"/>
                    </a:lnTo>
                    <a:lnTo>
                      <a:pt x="3102" y="2364"/>
                    </a:lnTo>
                    <a:lnTo>
                      <a:pt x="3127" y="2359"/>
                    </a:lnTo>
                    <a:lnTo>
                      <a:pt x="3170" y="2331"/>
                    </a:lnTo>
                    <a:lnTo>
                      <a:pt x="3230" y="2258"/>
                    </a:lnTo>
                    <a:lnTo>
                      <a:pt x="3288" y="2151"/>
                    </a:lnTo>
                    <a:lnTo>
                      <a:pt x="3334" y="2019"/>
                    </a:lnTo>
                    <a:lnTo>
                      <a:pt x="3354" y="1908"/>
                    </a:lnTo>
                    <a:lnTo>
                      <a:pt x="3360" y="1830"/>
                    </a:lnTo>
                    <a:lnTo>
                      <a:pt x="3358" y="1751"/>
                    </a:lnTo>
                    <a:lnTo>
                      <a:pt x="3347" y="1670"/>
                    </a:lnTo>
                    <a:lnTo>
                      <a:pt x="3327" y="1590"/>
                    </a:lnTo>
                    <a:lnTo>
                      <a:pt x="3295" y="1509"/>
                    </a:lnTo>
                    <a:lnTo>
                      <a:pt x="3273" y="1469"/>
                    </a:lnTo>
                    <a:lnTo>
                      <a:pt x="3261" y="1448"/>
                    </a:lnTo>
                    <a:lnTo>
                      <a:pt x="3225" y="1422"/>
                    </a:lnTo>
                    <a:lnTo>
                      <a:pt x="3184" y="1410"/>
                    </a:lnTo>
                    <a:lnTo>
                      <a:pt x="3140" y="1410"/>
                    </a:lnTo>
                    <a:lnTo>
                      <a:pt x="3039" y="1434"/>
                    </a:lnTo>
                    <a:lnTo>
                      <a:pt x="3014" y="1447"/>
                    </a:lnTo>
                    <a:lnTo>
                      <a:pt x="3000" y="1097"/>
                    </a:lnTo>
                    <a:lnTo>
                      <a:pt x="2941" y="1101"/>
                    </a:lnTo>
                    <a:lnTo>
                      <a:pt x="2826" y="1106"/>
                    </a:lnTo>
                    <a:lnTo>
                      <a:pt x="2657" y="1098"/>
                    </a:lnTo>
                    <a:lnTo>
                      <a:pt x="2444" y="1067"/>
                    </a:lnTo>
                    <a:lnTo>
                      <a:pt x="2242" y="1012"/>
                    </a:lnTo>
                    <a:lnTo>
                      <a:pt x="2055" y="939"/>
                    </a:lnTo>
                    <a:lnTo>
                      <a:pt x="1879" y="852"/>
                    </a:lnTo>
                    <a:lnTo>
                      <a:pt x="1718" y="754"/>
                    </a:lnTo>
                    <a:lnTo>
                      <a:pt x="1571" y="648"/>
                    </a:lnTo>
                    <a:lnTo>
                      <a:pt x="1437" y="540"/>
                    </a:lnTo>
                    <a:lnTo>
                      <a:pt x="1321" y="432"/>
                    </a:lnTo>
                    <a:lnTo>
                      <a:pt x="1171" y="278"/>
                    </a:lnTo>
                    <a:lnTo>
                      <a:pt x="976" y="37"/>
                    </a:lnTo>
                    <a:lnTo>
                      <a:pt x="952" y="0"/>
                    </a:lnTo>
                    <a:lnTo>
                      <a:pt x="865" y="96"/>
                    </a:lnTo>
                    <a:lnTo>
                      <a:pt x="717" y="275"/>
                    </a:lnTo>
                    <a:lnTo>
                      <a:pt x="598" y="442"/>
                    </a:lnTo>
                    <a:lnTo>
                      <a:pt x="505" y="604"/>
                    </a:lnTo>
                    <a:lnTo>
                      <a:pt x="433" y="772"/>
                    </a:lnTo>
                    <a:lnTo>
                      <a:pt x="380" y="946"/>
                    </a:lnTo>
                    <a:lnTo>
                      <a:pt x="341" y="1137"/>
                    </a:lnTo>
                    <a:lnTo>
                      <a:pt x="315" y="1352"/>
                    </a:lnTo>
                    <a:lnTo>
                      <a:pt x="304" y="1471"/>
                    </a:lnTo>
                    <a:lnTo>
                      <a:pt x="294" y="1464"/>
                    </a:lnTo>
                    <a:lnTo>
                      <a:pt x="219" y="1433"/>
                    </a:lnTo>
                    <a:lnTo>
                      <a:pt x="151" y="1415"/>
                    </a:lnTo>
                    <a:lnTo>
                      <a:pt x="114" y="1412"/>
                    </a:lnTo>
                    <a:lnTo>
                      <a:pt x="102" y="1414"/>
                    </a:lnTo>
                    <a:lnTo>
                      <a:pt x="76" y="1422"/>
                    </a:lnTo>
                    <a:lnTo>
                      <a:pt x="34" y="1450"/>
                    </a:lnTo>
                    <a:lnTo>
                      <a:pt x="6" y="1476"/>
                    </a:lnTo>
                    <a:lnTo>
                      <a:pt x="6" y="1476"/>
                    </a:lnTo>
                    <a:close/>
                  </a:path>
                </a:pathLst>
              </a:custGeom>
              <a:solidFill>
                <a:srgbClr val="FCCD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3117" y="571"/>
                <a:ext cx="1458" cy="1855"/>
              </a:xfrm>
              <a:custGeom>
                <a:avLst/>
                <a:gdLst>
                  <a:gd name="T0" fmla="*/ 1462 w 4372"/>
                  <a:gd name="T1" fmla="*/ 4325 h 5565"/>
                  <a:gd name="T2" fmla="*/ 1128 w 4372"/>
                  <a:gd name="T3" fmla="*/ 3891 h 5565"/>
                  <a:gd name="T4" fmla="*/ 794 w 4372"/>
                  <a:gd name="T5" fmla="*/ 3223 h 5565"/>
                  <a:gd name="T6" fmla="*/ 700 w 4372"/>
                  <a:gd name="T7" fmla="*/ 3189 h 5565"/>
                  <a:gd name="T8" fmla="*/ 564 w 4372"/>
                  <a:gd name="T9" fmla="*/ 3052 h 5565"/>
                  <a:gd name="T10" fmla="*/ 476 w 4372"/>
                  <a:gd name="T11" fmla="*/ 2826 h 5565"/>
                  <a:gd name="T12" fmla="*/ 447 w 4372"/>
                  <a:gd name="T13" fmla="*/ 2507 h 5565"/>
                  <a:gd name="T14" fmla="*/ 499 w 4372"/>
                  <a:gd name="T15" fmla="*/ 2346 h 5565"/>
                  <a:gd name="T16" fmla="*/ 588 w 4372"/>
                  <a:gd name="T17" fmla="*/ 2313 h 5565"/>
                  <a:gd name="T18" fmla="*/ 718 w 4372"/>
                  <a:gd name="T19" fmla="*/ 2334 h 5565"/>
                  <a:gd name="T20" fmla="*/ 794 w 4372"/>
                  <a:gd name="T21" fmla="*/ 1804 h 5565"/>
                  <a:gd name="T22" fmla="*/ 1013 w 4372"/>
                  <a:gd name="T23" fmla="*/ 1322 h 5565"/>
                  <a:gd name="T24" fmla="*/ 1353 w 4372"/>
                  <a:gd name="T25" fmla="*/ 863 h 5565"/>
                  <a:gd name="T26" fmla="*/ 1724 w 4372"/>
                  <a:gd name="T27" fmla="*/ 1336 h 5565"/>
                  <a:gd name="T28" fmla="*/ 2125 w 4372"/>
                  <a:gd name="T29" fmla="*/ 1692 h 5565"/>
                  <a:gd name="T30" fmla="*/ 2650 w 4372"/>
                  <a:gd name="T31" fmla="*/ 1979 h 5565"/>
                  <a:gd name="T32" fmla="*/ 3121 w 4372"/>
                  <a:gd name="T33" fmla="*/ 2081 h 5565"/>
                  <a:gd name="T34" fmla="*/ 3408 w 4372"/>
                  <a:gd name="T35" fmla="*/ 2078 h 5565"/>
                  <a:gd name="T36" fmla="*/ 3494 w 4372"/>
                  <a:gd name="T37" fmla="*/ 2317 h 5565"/>
                  <a:gd name="T38" fmla="*/ 3597 w 4372"/>
                  <a:gd name="T39" fmla="*/ 2314 h 5565"/>
                  <a:gd name="T40" fmla="*/ 3686 w 4372"/>
                  <a:gd name="T41" fmla="*/ 2402 h 5565"/>
                  <a:gd name="T42" fmla="*/ 3731 w 4372"/>
                  <a:gd name="T43" fmla="*/ 2535 h 5565"/>
                  <a:gd name="T44" fmla="*/ 3713 w 4372"/>
                  <a:gd name="T45" fmla="*/ 2828 h 5565"/>
                  <a:gd name="T46" fmla="*/ 3561 w 4372"/>
                  <a:gd name="T47" fmla="*/ 3163 h 5565"/>
                  <a:gd name="T48" fmla="*/ 3461 w 4372"/>
                  <a:gd name="T49" fmla="*/ 3230 h 5565"/>
                  <a:gd name="T50" fmla="*/ 3325 w 4372"/>
                  <a:gd name="T51" fmla="*/ 3590 h 5565"/>
                  <a:gd name="T52" fmla="*/ 3031 w 4372"/>
                  <a:gd name="T53" fmla="*/ 4115 h 5565"/>
                  <a:gd name="T54" fmla="*/ 2986 w 4372"/>
                  <a:gd name="T55" fmla="*/ 5172 h 5565"/>
                  <a:gd name="T56" fmla="*/ 4029 w 4372"/>
                  <a:gd name="T57" fmla="*/ 5474 h 5565"/>
                  <a:gd name="T58" fmla="*/ 4249 w 4372"/>
                  <a:gd name="T59" fmla="*/ 4757 h 5565"/>
                  <a:gd name="T60" fmla="*/ 3872 w 4372"/>
                  <a:gd name="T61" fmla="*/ 2062 h 5565"/>
                  <a:gd name="T62" fmla="*/ 3715 w 4372"/>
                  <a:gd name="T63" fmla="*/ 1246 h 5565"/>
                  <a:gd name="T64" fmla="*/ 3601 w 4372"/>
                  <a:gd name="T65" fmla="*/ 924 h 5565"/>
                  <a:gd name="T66" fmla="*/ 3434 w 4372"/>
                  <a:gd name="T67" fmla="*/ 651 h 5565"/>
                  <a:gd name="T68" fmla="*/ 3106 w 4372"/>
                  <a:gd name="T69" fmla="*/ 330 h 5565"/>
                  <a:gd name="T70" fmla="*/ 2568 w 4372"/>
                  <a:gd name="T71" fmla="*/ 69 h 5565"/>
                  <a:gd name="T72" fmla="*/ 1982 w 4372"/>
                  <a:gd name="T73" fmla="*/ 0 h 5565"/>
                  <a:gd name="T74" fmla="*/ 1418 w 4372"/>
                  <a:gd name="T75" fmla="*/ 121 h 5565"/>
                  <a:gd name="T76" fmla="*/ 1145 w 4372"/>
                  <a:gd name="T77" fmla="*/ 265 h 5565"/>
                  <a:gd name="T78" fmla="*/ 754 w 4372"/>
                  <a:gd name="T79" fmla="*/ 559 h 5565"/>
                  <a:gd name="T80" fmla="*/ 536 w 4372"/>
                  <a:gd name="T81" fmla="*/ 848 h 5565"/>
                  <a:gd name="T82" fmla="*/ 366 w 4372"/>
                  <a:gd name="T83" fmla="*/ 1257 h 5565"/>
                  <a:gd name="T84" fmla="*/ 271 w 4372"/>
                  <a:gd name="T85" fmla="*/ 1846 h 5565"/>
                  <a:gd name="T86" fmla="*/ 231 w 4372"/>
                  <a:gd name="T87" fmla="*/ 2566 h 5565"/>
                  <a:gd name="T88" fmla="*/ 333 w 4372"/>
                  <a:gd name="T89" fmla="*/ 5460 h 5565"/>
                  <a:gd name="T90" fmla="*/ 1343 w 4372"/>
                  <a:gd name="T91" fmla="*/ 5190 h 5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372" h="5565">
                    <a:moveTo>
                      <a:pt x="1343" y="5190"/>
                    </a:moveTo>
                    <a:lnTo>
                      <a:pt x="1507" y="4369"/>
                    </a:lnTo>
                    <a:lnTo>
                      <a:pt x="1462" y="4325"/>
                    </a:lnTo>
                    <a:lnTo>
                      <a:pt x="1379" y="4233"/>
                    </a:lnTo>
                    <a:lnTo>
                      <a:pt x="1264" y="4089"/>
                    </a:lnTo>
                    <a:lnTo>
                      <a:pt x="1128" y="3891"/>
                    </a:lnTo>
                    <a:lnTo>
                      <a:pt x="1016" y="3700"/>
                    </a:lnTo>
                    <a:lnTo>
                      <a:pt x="886" y="3442"/>
                    </a:lnTo>
                    <a:lnTo>
                      <a:pt x="794" y="3223"/>
                    </a:lnTo>
                    <a:lnTo>
                      <a:pt x="787" y="3201"/>
                    </a:lnTo>
                    <a:lnTo>
                      <a:pt x="757" y="3203"/>
                    </a:lnTo>
                    <a:lnTo>
                      <a:pt x="700" y="3189"/>
                    </a:lnTo>
                    <a:lnTo>
                      <a:pt x="650" y="3158"/>
                    </a:lnTo>
                    <a:lnTo>
                      <a:pt x="604" y="3111"/>
                    </a:lnTo>
                    <a:lnTo>
                      <a:pt x="564" y="3052"/>
                    </a:lnTo>
                    <a:lnTo>
                      <a:pt x="528" y="2983"/>
                    </a:lnTo>
                    <a:lnTo>
                      <a:pt x="499" y="2906"/>
                    </a:lnTo>
                    <a:lnTo>
                      <a:pt x="476" y="2826"/>
                    </a:lnTo>
                    <a:lnTo>
                      <a:pt x="451" y="2702"/>
                    </a:lnTo>
                    <a:lnTo>
                      <a:pt x="444" y="2581"/>
                    </a:lnTo>
                    <a:lnTo>
                      <a:pt x="447" y="2507"/>
                    </a:lnTo>
                    <a:lnTo>
                      <a:pt x="457" y="2442"/>
                    </a:lnTo>
                    <a:lnTo>
                      <a:pt x="474" y="2388"/>
                    </a:lnTo>
                    <a:lnTo>
                      <a:pt x="499" y="2346"/>
                    </a:lnTo>
                    <a:lnTo>
                      <a:pt x="532" y="2321"/>
                    </a:lnTo>
                    <a:lnTo>
                      <a:pt x="552" y="2317"/>
                    </a:lnTo>
                    <a:lnTo>
                      <a:pt x="588" y="2313"/>
                    </a:lnTo>
                    <a:lnTo>
                      <a:pt x="649" y="2316"/>
                    </a:lnTo>
                    <a:lnTo>
                      <a:pt x="709" y="2330"/>
                    </a:lnTo>
                    <a:lnTo>
                      <a:pt x="718" y="2334"/>
                    </a:lnTo>
                    <a:lnTo>
                      <a:pt x="726" y="2209"/>
                    </a:lnTo>
                    <a:lnTo>
                      <a:pt x="754" y="1992"/>
                    </a:lnTo>
                    <a:lnTo>
                      <a:pt x="794" y="1804"/>
                    </a:lnTo>
                    <a:lnTo>
                      <a:pt x="849" y="1636"/>
                    </a:lnTo>
                    <a:lnTo>
                      <a:pt x="921" y="1479"/>
                    </a:lnTo>
                    <a:lnTo>
                      <a:pt x="1013" y="1322"/>
                    </a:lnTo>
                    <a:lnTo>
                      <a:pt x="1128" y="1155"/>
                    </a:lnTo>
                    <a:lnTo>
                      <a:pt x="1271" y="968"/>
                    </a:lnTo>
                    <a:lnTo>
                      <a:pt x="1353" y="863"/>
                    </a:lnTo>
                    <a:lnTo>
                      <a:pt x="1377" y="904"/>
                    </a:lnTo>
                    <a:lnTo>
                      <a:pt x="1573" y="1168"/>
                    </a:lnTo>
                    <a:lnTo>
                      <a:pt x="1724" y="1336"/>
                    </a:lnTo>
                    <a:lnTo>
                      <a:pt x="1843" y="1456"/>
                    </a:lnTo>
                    <a:lnTo>
                      <a:pt x="1976" y="1575"/>
                    </a:lnTo>
                    <a:lnTo>
                      <a:pt x="2125" y="1692"/>
                    </a:lnTo>
                    <a:lnTo>
                      <a:pt x="2286" y="1800"/>
                    </a:lnTo>
                    <a:lnTo>
                      <a:pt x="2462" y="1897"/>
                    </a:lnTo>
                    <a:lnTo>
                      <a:pt x="2650" y="1979"/>
                    </a:lnTo>
                    <a:lnTo>
                      <a:pt x="2852" y="2039"/>
                    </a:lnTo>
                    <a:lnTo>
                      <a:pt x="3012" y="2069"/>
                    </a:lnTo>
                    <a:lnTo>
                      <a:pt x="3121" y="2081"/>
                    </a:lnTo>
                    <a:lnTo>
                      <a:pt x="3234" y="2085"/>
                    </a:lnTo>
                    <a:lnTo>
                      <a:pt x="3349" y="2082"/>
                    </a:lnTo>
                    <a:lnTo>
                      <a:pt x="3408" y="2078"/>
                    </a:lnTo>
                    <a:lnTo>
                      <a:pt x="3427" y="2366"/>
                    </a:lnTo>
                    <a:lnTo>
                      <a:pt x="3450" y="2345"/>
                    </a:lnTo>
                    <a:lnTo>
                      <a:pt x="3494" y="2317"/>
                    </a:lnTo>
                    <a:lnTo>
                      <a:pt x="3528" y="2307"/>
                    </a:lnTo>
                    <a:lnTo>
                      <a:pt x="3562" y="2306"/>
                    </a:lnTo>
                    <a:lnTo>
                      <a:pt x="3597" y="2314"/>
                    </a:lnTo>
                    <a:lnTo>
                      <a:pt x="3633" y="2337"/>
                    </a:lnTo>
                    <a:lnTo>
                      <a:pt x="3669" y="2375"/>
                    </a:lnTo>
                    <a:lnTo>
                      <a:pt x="3686" y="2402"/>
                    </a:lnTo>
                    <a:lnTo>
                      <a:pt x="3699" y="2425"/>
                    </a:lnTo>
                    <a:lnTo>
                      <a:pt x="3719" y="2477"/>
                    </a:lnTo>
                    <a:lnTo>
                      <a:pt x="3731" y="2535"/>
                    </a:lnTo>
                    <a:lnTo>
                      <a:pt x="3738" y="2597"/>
                    </a:lnTo>
                    <a:lnTo>
                      <a:pt x="3736" y="2695"/>
                    </a:lnTo>
                    <a:lnTo>
                      <a:pt x="3713" y="2828"/>
                    </a:lnTo>
                    <a:lnTo>
                      <a:pt x="3674" y="2958"/>
                    </a:lnTo>
                    <a:lnTo>
                      <a:pt x="3623" y="3073"/>
                    </a:lnTo>
                    <a:lnTo>
                      <a:pt x="3561" y="3163"/>
                    </a:lnTo>
                    <a:lnTo>
                      <a:pt x="3512" y="3207"/>
                    </a:lnTo>
                    <a:lnTo>
                      <a:pt x="3479" y="3226"/>
                    </a:lnTo>
                    <a:lnTo>
                      <a:pt x="3461" y="3230"/>
                    </a:lnTo>
                    <a:lnTo>
                      <a:pt x="3447" y="3279"/>
                    </a:lnTo>
                    <a:lnTo>
                      <a:pt x="3386" y="3445"/>
                    </a:lnTo>
                    <a:lnTo>
                      <a:pt x="3325" y="3590"/>
                    </a:lnTo>
                    <a:lnTo>
                      <a:pt x="3245" y="3756"/>
                    </a:lnTo>
                    <a:lnTo>
                      <a:pt x="3147" y="3935"/>
                    </a:lnTo>
                    <a:lnTo>
                      <a:pt x="3031" y="4115"/>
                    </a:lnTo>
                    <a:lnTo>
                      <a:pt x="2892" y="4290"/>
                    </a:lnTo>
                    <a:lnTo>
                      <a:pt x="2816" y="4372"/>
                    </a:lnTo>
                    <a:lnTo>
                      <a:pt x="2986" y="5172"/>
                    </a:lnTo>
                    <a:lnTo>
                      <a:pt x="3162" y="5228"/>
                    </a:lnTo>
                    <a:lnTo>
                      <a:pt x="3512" y="5332"/>
                    </a:lnTo>
                    <a:lnTo>
                      <a:pt x="4029" y="5474"/>
                    </a:lnTo>
                    <a:lnTo>
                      <a:pt x="4372" y="5565"/>
                    </a:lnTo>
                    <a:lnTo>
                      <a:pt x="4328" y="5298"/>
                    </a:lnTo>
                    <a:lnTo>
                      <a:pt x="4249" y="4757"/>
                    </a:lnTo>
                    <a:lnTo>
                      <a:pt x="4140" y="3939"/>
                    </a:lnTo>
                    <a:lnTo>
                      <a:pt x="3994" y="2853"/>
                    </a:lnTo>
                    <a:lnTo>
                      <a:pt x="3872" y="2062"/>
                    </a:lnTo>
                    <a:lnTo>
                      <a:pt x="3780" y="1552"/>
                    </a:lnTo>
                    <a:lnTo>
                      <a:pt x="3728" y="1305"/>
                    </a:lnTo>
                    <a:lnTo>
                      <a:pt x="3715" y="1246"/>
                    </a:lnTo>
                    <a:lnTo>
                      <a:pt x="3683" y="1133"/>
                    </a:lnTo>
                    <a:lnTo>
                      <a:pt x="3646" y="1027"/>
                    </a:lnTo>
                    <a:lnTo>
                      <a:pt x="3601" y="924"/>
                    </a:lnTo>
                    <a:lnTo>
                      <a:pt x="3551" y="828"/>
                    </a:lnTo>
                    <a:lnTo>
                      <a:pt x="3494" y="737"/>
                    </a:lnTo>
                    <a:lnTo>
                      <a:pt x="3434" y="651"/>
                    </a:lnTo>
                    <a:lnTo>
                      <a:pt x="3369" y="570"/>
                    </a:lnTo>
                    <a:lnTo>
                      <a:pt x="3263" y="459"/>
                    </a:lnTo>
                    <a:lnTo>
                      <a:pt x="3106" y="330"/>
                    </a:lnTo>
                    <a:lnTo>
                      <a:pt x="2937" y="222"/>
                    </a:lnTo>
                    <a:lnTo>
                      <a:pt x="2756" y="134"/>
                    </a:lnTo>
                    <a:lnTo>
                      <a:pt x="2568" y="69"/>
                    </a:lnTo>
                    <a:lnTo>
                      <a:pt x="2374" y="24"/>
                    </a:lnTo>
                    <a:lnTo>
                      <a:pt x="2178" y="1"/>
                    </a:lnTo>
                    <a:lnTo>
                      <a:pt x="1982" y="0"/>
                    </a:lnTo>
                    <a:lnTo>
                      <a:pt x="1788" y="19"/>
                    </a:lnTo>
                    <a:lnTo>
                      <a:pt x="1599" y="59"/>
                    </a:lnTo>
                    <a:lnTo>
                      <a:pt x="1418" y="121"/>
                    </a:lnTo>
                    <a:lnTo>
                      <a:pt x="1248" y="204"/>
                    </a:lnTo>
                    <a:lnTo>
                      <a:pt x="1168" y="255"/>
                    </a:lnTo>
                    <a:lnTo>
                      <a:pt x="1145" y="265"/>
                    </a:lnTo>
                    <a:lnTo>
                      <a:pt x="999" y="350"/>
                    </a:lnTo>
                    <a:lnTo>
                      <a:pt x="865" y="452"/>
                    </a:lnTo>
                    <a:lnTo>
                      <a:pt x="754" y="559"/>
                    </a:lnTo>
                    <a:lnTo>
                      <a:pt x="679" y="642"/>
                    </a:lnTo>
                    <a:lnTo>
                      <a:pt x="607" y="739"/>
                    </a:lnTo>
                    <a:lnTo>
                      <a:pt x="536" y="848"/>
                    </a:lnTo>
                    <a:lnTo>
                      <a:pt x="471" y="971"/>
                    </a:lnTo>
                    <a:lnTo>
                      <a:pt x="414" y="1106"/>
                    </a:lnTo>
                    <a:lnTo>
                      <a:pt x="366" y="1257"/>
                    </a:lnTo>
                    <a:lnTo>
                      <a:pt x="327" y="1421"/>
                    </a:lnTo>
                    <a:lnTo>
                      <a:pt x="314" y="1511"/>
                    </a:lnTo>
                    <a:lnTo>
                      <a:pt x="271" y="1846"/>
                    </a:lnTo>
                    <a:lnTo>
                      <a:pt x="229" y="2278"/>
                    </a:lnTo>
                    <a:lnTo>
                      <a:pt x="224" y="2494"/>
                    </a:lnTo>
                    <a:lnTo>
                      <a:pt x="231" y="2566"/>
                    </a:lnTo>
                    <a:lnTo>
                      <a:pt x="234" y="2569"/>
                    </a:lnTo>
                    <a:lnTo>
                      <a:pt x="0" y="5540"/>
                    </a:lnTo>
                    <a:lnTo>
                      <a:pt x="333" y="5460"/>
                    </a:lnTo>
                    <a:lnTo>
                      <a:pt x="852" y="5334"/>
                    </a:lnTo>
                    <a:lnTo>
                      <a:pt x="1186" y="5242"/>
                    </a:lnTo>
                    <a:lnTo>
                      <a:pt x="1343" y="5190"/>
                    </a:lnTo>
                    <a:lnTo>
                      <a:pt x="1343" y="5190"/>
                    </a:lnTo>
                    <a:close/>
                  </a:path>
                </a:pathLst>
              </a:custGeom>
              <a:solidFill>
                <a:srgbClr val="5E6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4459" y="3172"/>
                <a:ext cx="294" cy="294"/>
              </a:xfrm>
              <a:custGeom>
                <a:avLst/>
                <a:gdLst>
                  <a:gd name="T0" fmla="*/ 366 w 882"/>
                  <a:gd name="T1" fmla="*/ 875 h 880"/>
                  <a:gd name="T2" fmla="*/ 322 w 882"/>
                  <a:gd name="T3" fmla="*/ 865 h 880"/>
                  <a:gd name="T4" fmla="*/ 240 w 882"/>
                  <a:gd name="T5" fmla="*/ 833 h 880"/>
                  <a:gd name="T6" fmla="*/ 168 w 882"/>
                  <a:gd name="T7" fmla="*/ 787 h 880"/>
                  <a:gd name="T8" fmla="*/ 107 w 882"/>
                  <a:gd name="T9" fmla="*/ 728 h 880"/>
                  <a:gd name="T10" fmla="*/ 58 w 882"/>
                  <a:gd name="T11" fmla="*/ 659 h 880"/>
                  <a:gd name="T12" fmla="*/ 22 w 882"/>
                  <a:gd name="T13" fmla="*/ 582 h 880"/>
                  <a:gd name="T14" fmla="*/ 3 w 882"/>
                  <a:gd name="T15" fmla="*/ 497 h 880"/>
                  <a:gd name="T16" fmla="*/ 0 w 882"/>
                  <a:gd name="T17" fmla="*/ 411 h 880"/>
                  <a:gd name="T18" fmla="*/ 6 w 882"/>
                  <a:gd name="T19" fmla="*/ 365 h 880"/>
                  <a:gd name="T20" fmla="*/ 16 w 882"/>
                  <a:gd name="T21" fmla="*/ 322 h 880"/>
                  <a:gd name="T22" fmla="*/ 48 w 882"/>
                  <a:gd name="T23" fmla="*/ 240 h 880"/>
                  <a:gd name="T24" fmla="*/ 94 w 882"/>
                  <a:gd name="T25" fmla="*/ 168 h 880"/>
                  <a:gd name="T26" fmla="*/ 153 w 882"/>
                  <a:gd name="T27" fmla="*/ 106 h 880"/>
                  <a:gd name="T28" fmla="*/ 222 w 882"/>
                  <a:gd name="T29" fmla="*/ 57 h 880"/>
                  <a:gd name="T30" fmla="*/ 300 w 882"/>
                  <a:gd name="T31" fmla="*/ 22 h 880"/>
                  <a:gd name="T32" fmla="*/ 384 w 882"/>
                  <a:gd name="T33" fmla="*/ 3 h 880"/>
                  <a:gd name="T34" fmla="*/ 471 w 882"/>
                  <a:gd name="T35" fmla="*/ 0 h 880"/>
                  <a:gd name="T36" fmla="*/ 516 w 882"/>
                  <a:gd name="T37" fmla="*/ 6 h 880"/>
                  <a:gd name="T38" fmla="*/ 561 w 882"/>
                  <a:gd name="T39" fmla="*/ 15 h 880"/>
                  <a:gd name="T40" fmla="*/ 641 w 882"/>
                  <a:gd name="T41" fmla="*/ 48 h 880"/>
                  <a:gd name="T42" fmla="*/ 715 w 882"/>
                  <a:gd name="T43" fmla="*/ 94 h 880"/>
                  <a:gd name="T44" fmla="*/ 775 w 882"/>
                  <a:gd name="T45" fmla="*/ 153 h 880"/>
                  <a:gd name="T46" fmla="*/ 824 w 882"/>
                  <a:gd name="T47" fmla="*/ 222 h 880"/>
                  <a:gd name="T48" fmla="*/ 859 w 882"/>
                  <a:gd name="T49" fmla="*/ 299 h 880"/>
                  <a:gd name="T50" fmla="*/ 879 w 882"/>
                  <a:gd name="T51" fmla="*/ 382 h 880"/>
                  <a:gd name="T52" fmla="*/ 882 w 882"/>
                  <a:gd name="T53" fmla="*/ 470 h 880"/>
                  <a:gd name="T54" fmla="*/ 875 w 882"/>
                  <a:gd name="T55" fmla="*/ 516 h 880"/>
                  <a:gd name="T56" fmla="*/ 866 w 882"/>
                  <a:gd name="T57" fmla="*/ 559 h 880"/>
                  <a:gd name="T58" fmla="*/ 834 w 882"/>
                  <a:gd name="T59" fmla="*/ 641 h 880"/>
                  <a:gd name="T60" fmla="*/ 787 w 882"/>
                  <a:gd name="T61" fmla="*/ 713 h 880"/>
                  <a:gd name="T62" fmla="*/ 729 w 882"/>
                  <a:gd name="T63" fmla="*/ 775 h 880"/>
                  <a:gd name="T64" fmla="*/ 660 w 882"/>
                  <a:gd name="T65" fmla="*/ 824 h 880"/>
                  <a:gd name="T66" fmla="*/ 582 w 882"/>
                  <a:gd name="T67" fmla="*/ 859 h 880"/>
                  <a:gd name="T68" fmla="*/ 499 w 882"/>
                  <a:gd name="T69" fmla="*/ 878 h 880"/>
                  <a:gd name="T70" fmla="*/ 411 w 882"/>
                  <a:gd name="T71" fmla="*/ 880 h 880"/>
                  <a:gd name="T72" fmla="*/ 366 w 882"/>
                  <a:gd name="T73" fmla="*/ 875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82" h="880">
                    <a:moveTo>
                      <a:pt x="366" y="875"/>
                    </a:moveTo>
                    <a:lnTo>
                      <a:pt x="322" y="865"/>
                    </a:lnTo>
                    <a:lnTo>
                      <a:pt x="240" y="833"/>
                    </a:lnTo>
                    <a:lnTo>
                      <a:pt x="168" y="787"/>
                    </a:lnTo>
                    <a:lnTo>
                      <a:pt x="107" y="728"/>
                    </a:lnTo>
                    <a:lnTo>
                      <a:pt x="58" y="659"/>
                    </a:lnTo>
                    <a:lnTo>
                      <a:pt x="22" y="582"/>
                    </a:lnTo>
                    <a:lnTo>
                      <a:pt x="3" y="497"/>
                    </a:lnTo>
                    <a:lnTo>
                      <a:pt x="0" y="411"/>
                    </a:lnTo>
                    <a:lnTo>
                      <a:pt x="6" y="365"/>
                    </a:lnTo>
                    <a:lnTo>
                      <a:pt x="16" y="322"/>
                    </a:lnTo>
                    <a:lnTo>
                      <a:pt x="48" y="240"/>
                    </a:lnTo>
                    <a:lnTo>
                      <a:pt x="94" y="168"/>
                    </a:lnTo>
                    <a:lnTo>
                      <a:pt x="153" y="106"/>
                    </a:lnTo>
                    <a:lnTo>
                      <a:pt x="222" y="57"/>
                    </a:lnTo>
                    <a:lnTo>
                      <a:pt x="300" y="22"/>
                    </a:lnTo>
                    <a:lnTo>
                      <a:pt x="384" y="3"/>
                    </a:lnTo>
                    <a:lnTo>
                      <a:pt x="471" y="0"/>
                    </a:lnTo>
                    <a:lnTo>
                      <a:pt x="516" y="6"/>
                    </a:lnTo>
                    <a:lnTo>
                      <a:pt x="561" y="15"/>
                    </a:lnTo>
                    <a:lnTo>
                      <a:pt x="641" y="48"/>
                    </a:lnTo>
                    <a:lnTo>
                      <a:pt x="715" y="94"/>
                    </a:lnTo>
                    <a:lnTo>
                      <a:pt x="775" y="153"/>
                    </a:lnTo>
                    <a:lnTo>
                      <a:pt x="824" y="222"/>
                    </a:lnTo>
                    <a:lnTo>
                      <a:pt x="859" y="299"/>
                    </a:lnTo>
                    <a:lnTo>
                      <a:pt x="879" y="382"/>
                    </a:lnTo>
                    <a:lnTo>
                      <a:pt x="882" y="470"/>
                    </a:lnTo>
                    <a:lnTo>
                      <a:pt x="875" y="516"/>
                    </a:lnTo>
                    <a:lnTo>
                      <a:pt x="866" y="559"/>
                    </a:lnTo>
                    <a:lnTo>
                      <a:pt x="834" y="641"/>
                    </a:lnTo>
                    <a:lnTo>
                      <a:pt x="787" y="713"/>
                    </a:lnTo>
                    <a:lnTo>
                      <a:pt x="729" y="775"/>
                    </a:lnTo>
                    <a:lnTo>
                      <a:pt x="660" y="824"/>
                    </a:lnTo>
                    <a:lnTo>
                      <a:pt x="582" y="859"/>
                    </a:lnTo>
                    <a:lnTo>
                      <a:pt x="499" y="878"/>
                    </a:lnTo>
                    <a:lnTo>
                      <a:pt x="411" y="880"/>
                    </a:lnTo>
                    <a:lnTo>
                      <a:pt x="366" y="8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4467" y="3181"/>
                <a:ext cx="277" cy="276"/>
              </a:xfrm>
              <a:custGeom>
                <a:avLst/>
                <a:gdLst>
                  <a:gd name="T0" fmla="*/ 345 w 830"/>
                  <a:gd name="T1" fmla="*/ 824 h 829"/>
                  <a:gd name="T2" fmla="*/ 303 w 830"/>
                  <a:gd name="T3" fmla="*/ 815 h 829"/>
                  <a:gd name="T4" fmla="*/ 225 w 830"/>
                  <a:gd name="T5" fmla="*/ 785 h 829"/>
                  <a:gd name="T6" fmla="*/ 157 w 830"/>
                  <a:gd name="T7" fmla="*/ 742 h 829"/>
                  <a:gd name="T8" fmla="*/ 100 w 830"/>
                  <a:gd name="T9" fmla="*/ 687 h 829"/>
                  <a:gd name="T10" fmla="*/ 54 w 830"/>
                  <a:gd name="T11" fmla="*/ 621 h 829"/>
                  <a:gd name="T12" fmla="*/ 21 w 830"/>
                  <a:gd name="T13" fmla="*/ 549 h 829"/>
                  <a:gd name="T14" fmla="*/ 3 w 830"/>
                  <a:gd name="T15" fmla="*/ 469 h 829"/>
                  <a:gd name="T16" fmla="*/ 0 w 830"/>
                  <a:gd name="T17" fmla="*/ 387 h 829"/>
                  <a:gd name="T18" fmla="*/ 6 w 830"/>
                  <a:gd name="T19" fmla="*/ 344 h 829"/>
                  <a:gd name="T20" fmla="*/ 15 w 830"/>
                  <a:gd name="T21" fmla="*/ 302 h 829"/>
                  <a:gd name="T22" fmla="*/ 45 w 830"/>
                  <a:gd name="T23" fmla="*/ 226 h 829"/>
                  <a:gd name="T24" fmla="*/ 88 w 830"/>
                  <a:gd name="T25" fmla="*/ 158 h 829"/>
                  <a:gd name="T26" fmla="*/ 144 w 830"/>
                  <a:gd name="T27" fmla="*/ 101 h 829"/>
                  <a:gd name="T28" fmla="*/ 209 w 830"/>
                  <a:gd name="T29" fmla="*/ 55 h 829"/>
                  <a:gd name="T30" fmla="*/ 281 w 830"/>
                  <a:gd name="T31" fmla="*/ 22 h 829"/>
                  <a:gd name="T32" fmla="*/ 360 w 830"/>
                  <a:gd name="T33" fmla="*/ 3 h 829"/>
                  <a:gd name="T34" fmla="*/ 444 w 830"/>
                  <a:gd name="T35" fmla="*/ 0 h 829"/>
                  <a:gd name="T36" fmla="*/ 486 w 830"/>
                  <a:gd name="T37" fmla="*/ 6 h 829"/>
                  <a:gd name="T38" fmla="*/ 527 w 830"/>
                  <a:gd name="T39" fmla="*/ 16 h 829"/>
                  <a:gd name="T40" fmla="*/ 604 w 830"/>
                  <a:gd name="T41" fmla="*/ 45 h 829"/>
                  <a:gd name="T42" fmla="*/ 673 w 830"/>
                  <a:gd name="T43" fmla="*/ 89 h 829"/>
                  <a:gd name="T44" fmla="*/ 731 w 830"/>
                  <a:gd name="T45" fmla="*/ 144 h 829"/>
                  <a:gd name="T46" fmla="*/ 777 w 830"/>
                  <a:gd name="T47" fmla="*/ 209 h 829"/>
                  <a:gd name="T48" fmla="*/ 808 w 830"/>
                  <a:gd name="T49" fmla="*/ 282 h 829"/>
                  <a:gd name="T50" fmla="*/ 827 w 830"/>
                  <a:gd name="T51" fmla="*/ 361 h 829"/>
                  <a:gd name="T52" fmla="*/ 830 w 830"/>
                  <a:gd name="T53" fmla="*/ 444 h 829"/>
                  <a:gd name="T54" fmla="*/ 824 w 830"/>
                  <a:gd name="T55" fmla="*/ 485 h 829"/>
                  <a:gd name="T56" fmla="*/ 816 w 830"/>
                  <a:gd name="T57" fmla="*/ 527 h 829"/>
                  <a:gd name="T58" fmla="*/ 785 w 830"/>
                  <a:gd name="T59" fmla="*/ 605 h 829"/>
                  <a:gd name="T60" fmla="*/ 741 w 830"/>
                  <a:gd name="T61" fmla="*/ 673 h 829"/>
                  <a:gd name="T62" fmla="*/ 686 w 830"/>
                  <a:gd name="T63" fmla="*/ 730 h 829"/>
                  <a:gd name="T64" fmla="*/ 621 w 830"/>
                  <a:gd name="T65" fmla="*/ 776 h 829"/>
                  <a:gd name="T66" fmla="*/ 548 w 830"/>
                  <a:gd name="T67" fmla="*/ 809 h 829"/>
                  <a:gd name="T68" fmla="*/ 470 w 830"/>
                  <a:gd name="T69" fmla="*/ 828 h 829"/>
                  <a:gd name="T70" fmla="*/ 386 w 830"/>
                  <a:gd name="T71" fmla="*/ 829 h 829"/>
                  <a:gd name="T72" fmla="*/ 345 w 830"/>
                  <a:gd name="T73" fmla="*/ 824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30" h="829">
                    <a:moveTo>
                      <a:pt x="345" y="824"/>
                    </a:moveTo>
                    <a:lnTo>
                      <a:pt x="303" y="815"/>
                    </a:lnTo>
                    <a:lnTo>
                      <a:pt x="225" y="785"/>
                    </a:lnTo>
                    <a:lnTo>
                      <a:pt x="157" y="742"/>
                    </a:lnTo>
                    <a:lnTo>
                      <a:pt x="100" y="687"/>
                    </a:lnTo>
                    <a:lnTo>
                      <a:pt x="54" y="621"/>
                    </a:lnTo>
                    <a:lnTo>
                      <a:pt x="21" y="549"/>
                    </a:lnTo>
                    <a:lnTo>
                      <a:pt x="3" y="469"/>
                    </a:lnTo>
                    <a:lnTo>
                      <a:pt x="0" y="387"/>
                    </a:lnTo>
                    <a:lnTo>
                      <a:pt x="6" y="344"/>
                    </a:lnTo>
                    <a:lnTo>
                      <a:pt x="15" y="302"/>
                    </a:lnTo>
                    <a:lnTo>
                      <a:pt x="45" y="226"/>
                    </a:lnTo>
                    <a:lnTo>
                      <a:pt x="88" y="158"/>
                    </a:lnTo>
                    <a:lnTo>
                      <a:pt x="144" y="101"/>
                    </a:lnTo>
                    <a:lnTo>
                      <a:pt x="209" y="55"/>
                    </a:lnTo>
                    <a:lnTo>
                      <a:pt x="281" y="22"/>
                    </a:lnTo>
                    <a:lnTo>
                      <a:pt x="360" y="3"/>
                    </a:lnTo>
                    <a:lnTo>
                      <a:pt x="444" y="0"/>
                    </a:lnTo>
                    <a:lnTo>
                      <a:pt x="486" y="6"/>
                    </a:lnTo>
                    <a:lnTo>
                      <a:pt x="527" y="16"/>
                    </a:lnTo>
                    <a:lnTo>
                      <a:pt x="604" y="45"/>
                    </a:lnTo>
                    <a:lnTo>
                      <a:pt x="673" y="89"/>
                    </a:lnTo>
                    <a:lnTo>
                      <a:pt x="731" y="144"/>
                    </a:lnTo>
                    <a:lnTo>
                      <a:pt x="777" y="209"/>
                    </a:lnTo>
                    <a:lnTo>
                      <a:pt x="808" y="282"/>
                    </a:lnTo>
                    <a:lnTo>
                      <a:pt x="827" y="361"/>
                    </a:lnTo>
                    <a:lnTo>
                      <a:pt x="830" y="444"/>
                    </a:lnTo>
                    <a:lnTo>
                      <a:pt x="824" y="485"/>
                    </a:lnTo>
                    <a:lnTo>
                      <a:pt x="816" y="527"/>
                    </a:lnTo>
                    <a:lnTo>
                      <a:pt x="785" y="605"/>
                    </a:lnTo>
                    <a:lnTo>
                      <a:pt x="741" y="673"/>
                    </a:lnTo>
                    <a:lnTo>
                      <a:pt x="686" y="730"/>
                    </a:lnTo>
                    <a:lnTo>
                      <a:pt x="621" y="776"/>
                    </a:lnTo>
                    <a:lnTo>
                      <a:pt x="548" y="809"/>
                    </a:lnTo>
                    <a:lnTo>
                      <a:pt x="470" y="828"/>
                    </a:lnTo>
                    <a:lnTo>
                      <a:pt x="386" y="829"/>
                    </a:lnTo>
                    <a:lnTo>
                      <a:pt x="345" y="824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4529" y="3243"/>
                <a:ext cx="153" cy="153"/>
              </a:xfrm>
              <a:custGeom>
                <a:avLst/>
                <a:gdLst>
                  <a:gd name="T0" fmla="*/ 190 w 458"/>
                  <a:gd name="T1" fmla="*/ 456 h 459"/>
                  <a:gd name="T2" fmla="*/ 167 w 458"/>
                  <a:gd name="T3" fmla="*/ 450 h 459"/>
                  <a:gd name="T4" fmla="*/ 124 w 458"/>
                  <a:gd name="T5" fmla="*/ 435 h 459"/>
                  <a:gd name="T6" fmla="*/ 87 w 458"/>
                  <a:gd name="T7" fmla="*/ 410 h 459"/>
                  <a:gd name="T8" fmla="*/ 55 w 458"/>
                  <a:gd name="T9" fmla="*/ 380 h 459"/>
                  <a:gd name="T10" fmla="*/ 29 w 458"/>
                  <a:gd name="T11" fmla="*/ 344 h 459"/>
                  <a:gd name="T12" fmla="*/ 12 w 458"/>
                  <a:gd name="T13" fmla="*/ 304 h 459"/>
                  <a:gd name="T14" fmla="*/ 0 w 458"/>
                  <a:gd name="T15" fmla="*/ 259 h 459"/>
                  <a:gd name="T16" fmla="*/ 0 w 458"/>
                  <a:gd name="T17" fmla="*/ 214 h 459"/>
                  <a:gd name="T18" fmla="*/ 3 w 458"/>
                  <a:gd name="T19" fmla="*/ 190 h 459"/>
                  <a:gd name="T20" fmla="*/ 7 w 458"/>
                  <a:gd name="T21" fmla="*/ 167 h 459"/>
                  <a:gd name="T22" fmla="*/ 25 w 458"/>
                  <a:gd name="T23" fmla="*/ 125 h 459"/>
                  <a:gd name="T24" fmla="*/ 48 w 458"/>
                  <a:gd name="T25" fmla="*/ 88 h 459"/>
                  <a:gd name="T26" fmla="*/ 79 w 458"/>
                  <a:gd name="T27" fmla="*/ 54 h 459"/>
                  <a:gd name="T28" fmla="*/ 115 w 458"/>
                  <a:gd name="T29" fmla="*/ 30 h 459"/>
                  <a:gd name="T30" fmla="*/ 156 w 458"/>
                  <a:gd name="T31" fmla="*/ 11 h 459"/>
                  <a:gd name="T32" fmla="*/ 199 w 458"/>
                  <a:gd name="T33" fmla="*/ 1 h 459"/>
                  <a:gd name="T34" fmla="*/ 245 w 458"/>
                  <a:gd name="T35" fmla="*/ 0 h 459"/>
                  <a:gd name="T36" fmla="*/ 268 w 458"/>
                  <a:gd name="T37" fmla="*/ 3 h 459"/>
                  <a:gd name="T38" fmla="*/ 291 w 458"/>
                  <a:gd name="T39" fmla="*/ 8 h 459"/>
                  <a:gd name="T40" fmla="*/ 334 w 458"/>
                  <a:gd name="T41" fmla="*/ 24 h 459"/>
                  <a:gd name="T42" fmla="*/ 372 w 458"/>
                  <a:gd name="T43" fmla="*/ 49 h 459"/>
                  <a:gd name="T44" fmla="*/ 403 w 458"/>
                  <a:gd name="T45" fmla="*/ 79 h 459"/>
                  <a:gd name="T46" fmla="*/ 429 w 458"/>
                  <a:gd name="T47" fmla="*/ 115 h 459"/>
                  <a:gd name="T48" fmla="*/ 447 w 458"/>
                  <a:gd name="T49" fmla="*/ 155 h 459"/>
                  <a:gd name="T50" fmla="*/ 457 w 458"/>
                  <a:gd name="T51" fmla="*/ 200 h 459"/>
                  <a:gd name="T52" fmla="*/ 458 w 458"/>
                  <a:gd name="T53" fmla="*/ 245 h 459"/>
                  <a:gd name="T54" fmla="*/ 455 w 458"/>
                  <a:gd name="T55" fmla="*/ 269 h 459"/>
                  <a:gd name="T56" fmla="*/ 451 w 458"/>
                  <a:gd name="T57" fmla="*/ 292 h 459"/>
                  <a:gd name="T58" fmla="*/ 434 w 458"/>
                  <a:gd name="T59" fmla="*/ 334 h 459"/>
                  <a:gd name="T60" fmla="*/ 409 w 458"/>
                  <a:gd name="T61" fmla="*/ 371 h 459"/>
                  <a:gd name="T62" fmla="*/ 379 w 458"/>
                  <a:gd name="T63" fmla="*/ 403 h 459"/>
                  <a:gd name="T64" fmla="*/ 343 w 458"/>
                  <a:gd name="T65" fmla="*/ 429 h 459"/>
                  <a:gd name="T66" fmla="*/ 303 w 458"/>
                  <a:gd name="T67" fmla="*/ 448 h 459"/>
                  <a:gd name="T68" fmla="*/ 259 w 458"/>
                  <a:gd name="T69" fmla="*/ 458 h 459"/>
                  <a:gd name="T70" fmla="*/ 213 w 458"/>
                  <a:gd name="T71" fmla="*/ 459 h 459"/>
                  <a:gd name="T72" fmla="*/ 190 w 458"/>
                  <a:gd name="T73" fmla="*/ 456 h 459"/>
                  <a:gd name="T74" fmla="*/ 190 w 458"/>
                  <a:gd name="T75" fmla="*/ 456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8" h="459">
                    <a:moveTo>
                      <a:pt x="190" y="456"/>
                    </a:moveTo>
                    <a:lnTo>
                      <a:pt x="167" y="450"/>
                    </a:lnTo>
                    <a:lnTo>
                      <a:pt x="124" y="435"/>
                    </a:lnTo>
                    <a:lnTo>
                      <a:pt x="87" y="410"/>
                    </a:lnTo>
                    <a:lnTo>
                      <a:pt x="55" y="380"/>
                    </a:lnTo>
                    <a:lnTo>
                      <a:pt x="29" y="344"/>
                    </a:lnTo>
                    <a:lnTo>
                      <a:pt x="12" y="304"/>
                    </a:lnTo>
                    <a:lnTo>
                      <a:pt x="0" y="259"/>
                    </a:lnTo>
                    <a:lnTo>
                      <a:pt x="0" y="214"/>
                    </a:lnTo>
                    <a:lnTo>
                      <a:pt x="3" y="190"/>
                    </a:lnTo>
                    <a:lnTo>
                      <a:pt x="7" y="167"/>
                    </a:lnTo>
                    <a:lnTo>
                      <a:pt x="25" y="125"/>
                    </a:lnTo>
                    <a:lnTo>
                      <a:pt x="48" y="88"/>
                    </a:lnTo>
                    <a:lnTo>
                      <a:pt x="79" y="54"/>
                    </a:lnTo>
                    <a:lnTo>
                      <a:pt x="115" y="30"/>
                    </a:lnTo>
                    <a:lnTo>
                      <a:pt x="156" y="11"/>
                    </a:lnTo>
                    <a:lnTo>
                      <a:pt x="199" y="1"/>
                    </a:lnTo>
                    <a:lnTo>
                      <a:pt x="245" y="0"/>
                    </a:lnTo>
                    <a:lnTo>
                      <a:pt x="268" y="3"/>
                    </a:lnTo>
                    <a:lnTo>
                      <a:pt x="291" y="8"/>
                    </a:lnTo>
                    <a:lnTo>
                      <a:pt x="334" y="24"/>
                    </a:lnTo>
                    <a:lnTo>
                      <a:pt x="372" y="49"/>
                    </a:lnTo>
                    <a:lnTo>
                      <a:pt x="403" y="79"/>
                    </a:lnTo>
                    <a:lnTo>
                      <a:pt x="429" y="115"/>
                    </a:lnTo>
                    <a:lnTo>
                      <a:pt x="447" y="155"/>
                    </a:lnTo>
                    <a:lnTo>
                      <a:pt x="457" y="200"/>
                    </a:lnTo>
                    <a:lnTo>
                      <a:pt x="458" y="245"/>
                    </a:lnTo>
                    <a:lnTo>
                      <a:pt x="455" y="269"/>
                    </a:lnTo>
                    <a:lnTo>
                      <a:pt x="451" y="292"/>
                    </a:lnTo>
                    <a:lnTo>
                      <a:pt x="434" y="334"/>
                    </a:lnTo>
                    <a:lnTo>
                      <a:pt x="409" y="371"/>
                    </a:lnTo>
                    <a:lnTo>
                      <a:pt x="379" y="403"/>
                    </a:lnTo>
                    <a:lnTo>
                      <a:pt x="343" y="429"/>
                    </a:lnTo>
                    <a:lnTo>
                      <a:pt x="303" y="448"/>
                    </a:lnTo>
                    <a:lnTo>
                      <a:pt x="259" y="458"/>
                    </a:lnTo>
                    <a:lnTo>
                      <a:pt x="213" y="459"/>
                    </a:lnTo>
                    <a:lnTo>
                      <a:pt x="190" y="456"/>
                    </a:lnTo>
                    <a:lnTo>
                      <a:pt x="190" y="456"/>
                    </a:lnTo>
                    <a:close/>
                  </a:path>
                </a:pathLst>
              </a:custGeom>
              <a:solidFill>
                <a:srgbClr val="EEE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4601" y="3147"/>
                <a:ext cx="52" cy="110"/>
              </a:xfrm>
              <a:custGeom>
                <a:avLst/>
                <a:gdLst>
                  <a:gd name="T0" fmla="*/ 0 w 156"/>
                  <a:gd name="T1" fmla="*/ 314 h 331"/>
                  <a:gd name="T2" fmla="*/ 102 w 156"/>
                  <a:gd name="T3" fmla="*/ 331 h 331"/>
                  <a:gd name="T4" fmla="*/ 156 w 156"/>
                  <a:gd name="T5" fmla="*/ 17 h 331"/>
                  <a:gd name="T6" fmla="*/ 55 w 156"/>
                  <a:gd name="T7" fmla="*/ 0 h 331"/>
                  <a:gd name="T8" fmla="*/ 0 w 156"/>
                  <a:gd name="T9" fmla="*/ 314 h 331"/>
                  <a:gd name="T10" fmla="*/ 0 w 156"/>
                  <a:gd name="T11" fmla="*/ 314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331">
                    <a:moveTo>
                      <a:pt x="0" y="314"/>
                    </a:moveTo>
                    <a:lnTo>
                      <a:pt x="102" y="331"/>
                    </a:lnTo>
                    <a:lnTo>
                      <a:pt x="156" y="17"/>
                    </a:lnTo>
                    <a:lnTo>
                      <a:pt x="55" y="0"/>
                    </a:lnTo>
                    <a:lnTo>
                      <a:pt x="0" y="314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2829" y="2758"/>
                <a:ext cx="789" cy="826"/>
              </a:xfrm>
              <a:custGeom>
                <a:avLst/>
                <a:gdLst>
                  <a:gd name="T0" fmla="*/ 2126 w 2365"/>
                  <a:gd name="T1" fmla="*/ 2166 h 2477"/>
                  <a:gd name="T2" fmla="*/ 2211 w 2365"/>
                  <a:gd name="T3" fmla="*/ 2137 h 2477"/>
                  <a:gd name="T4" fmla="*/ 2299 w 2365"/>
                  <a:gd name="T5" fmla="*/ 2063 h 2477"/>
                  <a:gd name="T6" fmla="*/ 2331 w 2365"/>
                  <a:gd name="T7" fmla="*/ 2016 h 2477"/>
                  <a:gd name="T8" fmla="*/ 2365 w 2365"/>
                  <a:gd name="T9" fmla="*/ 1905 h 2477"/>
                  <a:gd name="T10" fmla="*/ 2361 w 2365"/>
                  <a:gd name="T11" fmla="*/ 1816 h 2477"/>
                  <a:gd name="T12" fmla="*/ 2120 w 2365"/>
                  <a:gd name="T13" fmla="*/ 619 h 2477"/>
                  <a:gd name="T14" fmla="*/ 1995 w 2365"/>
                  <a:gd name="T15" fmla="*/ 358 h 2477"/>
                  <a:gd name="T16" fmla="*/ 1799 w 2365"/>
                  <a:gd name="T17" fmla="*/ 171 h 2477"/>
                  <a:gd name="T18" fmla="*/ 1553 w 2365"/>
                  <a:gd name="T19" fmla="*/ 54 h 2477"/>
                  <a:gd name="T20" fmla="*/ 1345 w 2365"/>
                  <a:gd name="T21" fmla="*/ 10 h 2477"/>
                  <a:gd name="T22" fmla="*/ 1181 w 2365"/>
                  <a:gd name="T23" fmla="*/ 0 h 2477"/>
                  <a:gd name="T24" fmla="*/ 958 w 2365"/>
                  <a:gd name="T25" fmla="*/ 17 h 2477"/>
                  <a:gd name="T26" fmla="*/ 847 w 2365"/>
                  <a:gd name="T27" fmla="*/ 38 h 2477"/>
                  <a:gd name="T28" fmla="*/ 634 w 2365"/>
                  <a:gd name="T29" fmla="*/ 108 h 2477"/>
                  <a:gd name="T30" fmla="*/ 486 w 2365"/>
                  <a:gd name="T31" fmla="*/ 181 h 2477"/>
                  <a:gd name="T32" fmla="*/ 313 w 2365"/>
                  <a:gd name="T33" fmla="*/ 301 h 2477"/>
                  <a:gd name="T34" fmla="*/ 130 w 2365"/>
                  <a:gd name="T35" fmla="*/ 502 h 2477"/>
                  <a:gd name="T36" fmla="*/ 20 w 2365"/>
                  <a:gd name="T37" fmla="*/ 750 h 2477"/>
                  <a:gd name="T38" fmla="*/ 3 w 2365"/>
                  <a:gd name="T39" fmla="*/ 1038 h 2477"/>
                  <a:gd name="T40" fmla="*/ 239 w 2365"/>
                  <a:gd name="T41" fmla="*/ 2238 h 2477"/>
                  <a:gd name="T42" fmla="*/ 270 w 2365"/>
                  <a:gd name="T43" fmla="*/ 2321 h 2477"/>
                  <a:gd name="T44" fmla="*/ 343 w 2365"/>
                  <a:gd name="T45" fmla="*/ 2410 h 2477"/>
                  <a:gd name="T46" fmla="*/ 366 w 2365"/>
                  <a:gd name="T47" fmla="*/ 2426 h 2477"/>
                  <a:gd name="T48" fmla="*/ 444 w 2365"/>
                  <a:gd name="T49" fmla="*/ 2464 h 2477"/>
                  <a:gd name="T50" fmla="*/ 559 w 2365"/>
                  <a:gd name="T51" fmla="*/ 2477 h 2477"/>
                  <a:gd name="T52" fmla="*/ 778 w 2365"/>
                  <a:gd name="T53" fmla="*/ 2434 h 2477"/>
                  <a:gd name="T54" fmla="*/ 574 w 2365"/>
                  <a:gd name="T55" fmla="*/ 2393 h 2477"/>
                  <a:gd name="T56" fmla="*/ 509 w 2365"/>
                  <a:gd name="T57" fmla="*/ 2396 h 2477"/>
                  <a:gd name="T58" fmla="*/ 428 w 2365"/>
                  <a:gd name="T59" fmla="*/ 2372 h 2477"/>
                  <a:gd name="T60" fmla="*/ 411 w 2365"/>
                  <a:gd name="T61" fmla="*/ 2360 h 2477"/>
                  <a:gd name="T62" fmla="*/ 363 w 2365"/>
                  <a:gd name="T63" fmla="*/ 2318 h 2477"/>
                  <a:gd name="T64" fmla="*/ 323 w 2365"/>
                  <a:gd name="T65" fmla="*/ 2243 h 2477"/>
                  <a:gd name="T66" fmla="*/ 95 w 2365"/>
                  <a:gd name="T67" fmla="*/ 1101 h 2477"/>
                  <a:gd name="T68" fmla="*/ 80 w 2365"/>
                  <a:gd name="T69" fmla="*/ 895 h 2477"/>
                  <a:gd name="T70" fmla="*/ 140 w 2365"/>
                  <a:gd name="T71" fmla="*/ 651 h 2477"/>
                  <a:gd name="T72" fmla="*/ 275 w 2365"/>
                  <a:gd name="T73" fmla="*/ 446 h 2477"/>
                  <a:gd name="T74" fmla="*/ 468 w 2365"/>
                  <a:gd name="T75" fmla="*/ 283 h 2477"/>
                  <a:gd name="T76" fmla="*/ 571 w 2365"/>
                  <a:gd name="T77" fmla="*/ 224 h 2477"/>
                  <a:gd name="T78" fmla="*/ 764 w 2365"/>
                  <a:gd name="T79" fmla="*/ 145 h 2477"/>
                  <a:gd name="T80" fmla="*/ 918 w 2365"/>
                  <a:gd name="T81" fmla="*/ 105 h 2477"/>
                  <a:gd name="T82" fmla="*/ 1075 w 2365"/>
                  <a:gd name="T83" fmla="*/ 83 h 2477"/>
                  <a:gd name="T84" fmla="*/ 1285 w 2365"/>
                  <a:gd name="T85" fmla="*/ 83 h 2477"/>
                  <a:gd name="T86" fmla="*/ 1400 w 2365"/>
                  <a:gd name="T87" fmla="*/ 97 h 2477"/>
                  <a:gd name="T88" fmla="*/ 1642 w 2365"/>
                  <a:gd name="T89" fmla="*/ 174 h 2477"/>
                  <a:gd name="T90" fmla="*/ 1847 w 2365"/>
                  <a:gd name="T91" fmla="*/ 312 h 2477"/>
                  <a:gd name="T92" fmla="*/ 1996 w 2365"/>
                  <a:gd name="T93" fmla="*/ 515 h 2477"/>
                  <a:gd name="T94" fmla="*/ 2061 w 2365"/>
                  <a:gd name="T95" fmla="*/ 711 h 2477"/>
                  <a:gd name="T96" fmla="*/ 2286 w 2365"/>
                  <a:gd name="T97" fmla="*/ 1853 h 2477"/>
                  <a:gd name="T98" fmla="*/ 2277 w 2365"/>
                  <a:gd name="T99" fmla="*/ 1938 h 2477"/>
                  <a:gd name="T100" fmla="*/ 2250 w 2365"/>
                  <a:gd name="T101" fmla="*/ 1996 h 2477"/>
                  <a:gd name="T102" fmla="*/ 2208 w 2365"/>
                  <a:gd name="T103" fmla="*/ 2042 h 2477"/>
                  <a:gd name="T104" fmla="*/ 2133 w 2365"/>
                  <a:gd name="T105" fmla="*/ 2084 h 2477"/>
                  <a:gd name="T106" fmla="*/ 1922 w 2365"/>
                  <a:gd name="T107" fmla="*/ 2125 h 2477"/>
                  <a:gd name="T108" fmla="*/ 1937 w 2365"/>
                  <a:gd name="T109" fmla="*/ 2203 h 2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65" h="2477">
                    <a:moveTo>
                      <a:pt x="1937" y="2203"/>
                    </a:moveTo>
                    <a:lnTo>
                      <a:pt x="2126" y="2166"/>
                    </a:lnTo>
                    <a:lnTo>
                      <a:pt x="2156" y="2160"/>
                    </a:lnTo>
                    <a:lnTo>
                      <a:pt x="2211" y="2137"/>
                    </a:lnTo>
                    <a:lnTo>
                      <a:pt x="2259" y="2104"/>
                    </a:lnTo>
                    <a:lnTo>
                      <a:pt x="2299" y="2063"/>
                    </a:lnTo>
                    <a:lnTo>
                      <a:pt x="2316" y="2039"/>
                    </a:lnTo>
                    <a:lnTo>
                      <a:pt x="2331" y="2016"/>
                    </a:lnTo>
                    <a:lnTo>
                      <a:pt x="2354" y="1963"/>
                    </a:lnTo>
                    <a:lnTo>
                      <a:pt x="2365" y="1905"/>
                    </a:lnTo>
                    <a:lnTo>
                      <a:pt x="2365" y="1846"/>
                    </a:lnTo>
                    <a:lnTo>
                      <a:pt x="2361" y="1816"/>
                    </a:lnTo>
                    <a:lnTo>
                      <a:pt x="2139" y="697"/>
                    </a:lnTo>
                    <a:lnTo>
                      <a:pt x="2120" y="619"/>
                    </a:lnTo>
                    <a:lnTo>
                      <a:pt x="2067" y="479"/>
                    </a:lnTo>
                    <a:lnTo>
                      <a:pt x="1995" y="358"/>
                    </a:lnTo>
                    <a:lnTo>
                      <a:pt x="1904" y="256"/>
                    </a:lnTo>
                    <a:lnTo>
                      <a:pt x="1799" y="171"/>
                    </a:lnTo>
                    <a:lnTo>
                      <a:pt x="1681" y="105"/>
                    </a:lnTo>
                    <a:lnTo>
                      <a:pt x="1553" y="54"/>
                    </a:lnTo>
                    <a:lnTo>
                      <a:pt x="1416" y="20"/>
                    </a:lnTo>
                    <a:lnTo>
                      <a:pt x="1345" y="10"/>
                    </a:lnTo>
                    <a:lnTo>
                      <a:pt x="1292" y="4"/>
                    </a:lnTo>
                    <a:lnTo>
                      <a:pt x="1181" y="0"/>
                    </a:lnTo>
                    <a:lnTo>
                      <a:pt x="1069" y="4"/>
                    </a:lnTo>
                    <a:lnTo>
                      <a:pt x="958" y="17"/>
                    </a:lnTo>
                    <a:lnTo>
                      <a:pt x="902" y="27"/>
                    </a:lnTo>
                    <a:lnTo>
                      <a:pt x="847" y="38"/>
                    </a:lnTo>
                    <a:lnTo>
                      <a:pt x="739" y="69"/>
                    </a:lnTo>
                    <a:lnTo>
                      <a:pt x="634" y="108"/>
                    </a:lnTo>
                    <a:lnTo>
                      <a:pt x="533" y="154"/>
                    </a:lnTo>
                    <a:lnTo>
                      <a:pt x="486" y="181"/>
                    </a:lnTo>
                    <a:lnTo>
                      <a:pt x="425" y="217"/>
                    </a:lnTo>
                    <a:lnTo>
                      <a:pt x="313" y="301"/>
                    </a:lnTo>
                    <a:lnTo>
                      <a:pt x="213" y="396"/>
                    </a:lnTo>
                    <a:lnTo>
                      <a:pt x="130" y="502"/>
                    </a:lnTo>
                    <a:lnTo>
                      <a:pt x="65" y="620"/>
                    </a:lnTo>
                    <a:lnTo>
                      <a:pt x="20" y="750"/>
                    </a:lnTo>
                    <a:lnTo>
                      <a:pt x="0" y="890"/>
                    </a:lnTo>
                    <a:lnTo>
                      <a:pt x="3" y="1038"/>
                    </a:lnTo>
                    <a:lnTo>
                      <a:pt x="18" y="1117"/>
                    </a:lnTo>
                    <a:lnTo>
                      <a:pt x="239" y="2238"/>
                    </a:lnTo>
                    <a:lnTo>
                      <a:pt x="247" y="2266"/>
                    </a:lnTo>
                    <a:lnTo>
                      <a:pt x="270" y="2321"/>
                    </a:lnTo>
                    <a:lnTo>
                      <a:pt x="303" y="2370"/>
                    </a:lnTo>
                    <a:lnTo>
                      <a:pt x="343" y="2410"/>
                    </a:lnTo>
                    <a:lnTo>
                      <a:pt x="366" y="2426"/>
                    </a:lnTo>
                    <a:lnTo>
                      <a:pt x="366" y="2426"/>
                    </a:lnTo>
                    <a:lnTo>
                      <a:pt x="391" y="2442"/>
                    </a:lnTo>
                    <a:lnTo>
                      <a:pt x="444" y="2464"/>
                    </a:lnTo>
                    <a:lnTo>
                      <a:pt x="500" y="2475"/>
                    </a:lnTo>
                    <a:lnTo>
                      <a:pt x="559" y="2477"/>
                    </a:lnTo>
                    <a:lnTo>
                      <a:pt x="589" y="2471"/>
                    </a:lnTo>
                    <a:lnTo>
                      <a:pt x="778" y="2434"/>
                    </a:lnTo>
                    <a:lnTo>
                      <a:pt x="764" y="2356"/>
                    </a:lnTo>
                    <a:lnTo>
                      <a:pt x="574" y="2393"/>
                    </a:lnTo>
                    <a:lnTo>
                      <a:pt x="552" y="2397"/>
                    </a:lnTo>
                    <a:lnTo>
                      <a:pt x="509" y="2396"/>
                    </a:lnTo>
                    <a:lnTo>
                      <a:pt x="467" y="2387"/>
                    </a:lnTo>
                    <a:lnTo>
                      <a:pt x="428" y="2372"/>
                    </a:lnTo>
                    <a:lnTo>
                      <a:pt x="411" y="2360"/>
                    </a:lnTo>
                    <a:lnTo>
                      <a:pt x="411" y="2360"/>
                    </a:lnTo>
                    <a:lnTo>
                      <a:pt x="394" y="2349"/>
                    </a:lnTo>
                    <a:lnTo>
                      <a:pt x="363" y="2318"/>
                    </a:lnTo>
                    <a:lnTo>
                      <a:pt x="339" y="2284"/>
                    </a:lnTo>
                    <a:lnTo>
                      <a:pt x="323" y="2243"/>
                    </a:lnTo>
                    <a:lnTo>
                      <a:pt x="317" y="2222"/>
                    </a:lnTo>
                    <a:lnTo>
                      <a:pt x="95" y="1101"/>
                    </a:lnTo>
                    <a:lnTo>
                      <a:pt x="82" y="1031"/>
                    </a:lnTo>
                    <a:lnTo>
                      <a:pt x="80" y="895"/>
                    </a:lnTo>
                    <a:lnTo>
                      <a:pt x="100" y="769"/>
                    </a:lnTo>
                    <a:lnTo>
                      <a:pt x="140" y="651"/>
                    </a:lnTo>
                    <a:lnTo>
                      <a:pt x="199" y="542"/>
                    </a:lnTo>
                    <a:lnTo>
                      <a:pt x="275" y="446"/>
                    </a:lnTo>
                    <a:lnTo>
                      <a:pt x="366" y="358"/>
                    </a:lnTo>
                    <a:lnTo>
                      <a:pt x="468" y="283"/>
                    </a:lnTo>
                    <a:lnTo>
                      <a:pt x="525" y="249"/>
                    </a:lnTo>
                    <a:lnTo>
                      <a:pt x="571" y="224"/>
                    </a:lnTo>
                    <a:lnTo>
                      <a:pt x="664" y="181"/>
                    </a:lnTo>
                    <a:lnTo>
                      <a:pt x="764" y="145"/>
                    </a:lnTo>
                    <a:lnTo>
                      <a:pt x="866" y="116"/>
                    </a:lnTo>
                    <a:lnTo>
                      <a:pt x="918" y="105"/>
                    </a:lnTo>
                    <a:lnTo>
                      <a:pt x="970" y="95"/>
                    </a:lnTo>
                    <a:lnTo>
                      <a:pt x="1075" y="83"/>
                    </a:lnTo>
                    <a:lnTo>
                      <a:pt x="1180" y="79"/>
                    </a:lnTo>
                    <a:lnTo>
                      <a:pt x="1285" y="83"/>
                    </a:lnTo>
                    <a:lnTo>
                      <a:pt x="1337" y="89"/>
                    </a:lnTo>
                    <a:lnTo>
                      <a:pt x="1400" y="97"/>
                    </a:lnTo>
                    <a:lnTo>
                      <a:pt x="1526" y="129"/>
                    </a:lnTo>
                    <a:lnTo>
                      <a:pt x="1642" y="174"/>
                    </a:lnTo>
                    <a:lnTo>
                      <a:pt x="1750" y="236"/>
                    </a:lnTo>
                    <a:lnTo>
                      <a:pt x="1847" y="312"/>
                    </a:lnTo>
                    <a:lnTo>
                      <a:pt x="1929" y="406"/>
                    </a:lnTo>
                    <a:lnTo>
                      <a:pt x="1996" y="515"/>
                    </a:lnTo>
                    <a:lnTo>
                      <a:pt x="2044" y="640"/>
                    </a:lnTo>
                    <a:lnTo>
                      <a:pt x="2061" y="711"/>
                    </a:lnTo>
                    <a:lnTo>
                      <a:pt x="2283" y="1831"/>
                    </a:lnTo>
                    <a:lnTo>
                      <a:pt x="2286" y="1853"/>
                    </a:lnTo>
                    <a:lnTo>
                      <a:pt x="2286" y="1898"/>
                    </a:lnTo>
                    <a:lnTo>
                      <a:pt x="2277" y="1938"/>
                    </a:lnTo>
                    <a:lnTo>
                      <a:pt x="2261" y="1977"/>
                    </a:lnTo>
                    <a:lnTo>
                      <a:pt x="2250" y="1996"/>
                    </a:lnTo>
                    <a:lnTo>
                      <a:pt x="2238" y="2013"/>
                    </a:lnTo>
                    <a:lnTo>
                      <a:pt x="2208" y="2042"/>
                    </a:lnTo>
                    <a:lnTo>
                      <a:pt x="2174" y="2066"/>
                    </a:lnTo>
                    <a:lnTo>
                      <a:pt x="2133" y="2084"/>
                    </a:lnTo>
                    <a:lnTo>
                      <a:pt x="2112" y="2088"/>
                    </a:lnTo>
                    <a:lnTo>
                      <a:pt x="1922" y="2125"/>
                    </a:lnTo>
                    <a:lnTo>
                      <a:pt x="1937" y="2203"/>
                    </a:lnTo>
                    <a:lnTo>
                      <a:pt x="1937" y="2203"/>
                    </a:lnTo>
                    <a:close/>
                  </a:path>
                </a:pathLst>
              </a:custGeom>
              <a:solidFill>
                <a:srgbClr val="59C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2820" y="2750"/>
                <a:ext cx="742" cy="439"/>
              </a:xfrm>
              <a:custGeom>
                <a:avLst/>
                <a:gdLst>
                  <a:gd name="T0" fmla="*/ 2192 w 2225"/>
                  <a:gd name="T1" fmla="*/ 717 h 1319"/>
                  <a:gd name="T2" fmla="*/ 2160 w 2225"/>
                  <a:gd name="T3" fmla="*/ 600 h 1319"/>
                  <a:gd name="T4" fmla="*/ 2044 w 2225"/>
                  <a:gd name="T5" fmla="*/ 368 h 1319"/>
                  <a:gd name="T6" fmla="*/ 1842 w 2225"/>
                  <a:gd name="T7" fmla="*/ 177 h 1319"/>
                  <a:gd name="T8" fmla="*/ 1589 w 2225"/>
                  <a:gd name="T9" fmla="*/ 56 h 1319"/>
                  <a:gd name="T10" fmla="*/ 1377 w 2225"/>
                  <a:gd name="T11" fmla="*/ 10 h 1319"/>
                  <a:gd name="T12" fmla="*/ 1208 w 2225"/>
                  <a:gd name="T13" fmla="*/ 0 h 1319"/>
                  <a:gd name="T14" fmla="*/ 981 w 2225"/>
                  <a:gd name="T15" fmla="*/ 17 h 1319"/>
                  <a:gd name="T16" fmla="*/ 868 w 2225"/>
                  <a:gd name="T17" fmla="*/ 40 h 1319"/>
                  <a:gd name="T18" fmla="*/ 651 w 2225"/>
                  <a:gd name="T19" fmla="*/ 109 h 1319"/>
                  <a:gd name="T20" fmla="*/ 500 w 2225"/>
                  <a:gd name="T21" fmla="*/ 184 h 1319"/>
                  <a:gd name="T22" fmla="*/ 321 w 2225"/>
                  <a:gd name="T23" fmla="*/ 306 h 1319"/>
                  <a:gd name="T24" fmla="*/ 134 w 2225"/>
                  <a:gd name="T25" fmla="*/ 515 h 1319"/>
                  <a:gd name="T26" fmla="*/ 22 w 2225"/>
                  <a:gd name="T27" fmla="*/ 770 h 1319"/>
                  <a:gd name="T28" fmla="*/ 1 w 2225"/>
                  <a:gd name="T29" fmla="*/ 1028 h 1319"/>
                  <a:gd name="T30" fmla="*/ 19 w 2225"/>
                  <a:gd name="T31" fmla="*/ 1147 h 1319"/>
                  <a:gd name="T32" fmla="*/ 181 w 2225"/>
                  <a:gd name="T33" fmla="*/ 1293 h 1319"/>
                  <a:gd name="T34" fmla="*/ 137 w 2225"/>
                  <a:gd name="T35" fmla="*/ 1054 h 1319"/>
                  <a:gd name="T36" fmla="*/ 153 w 2225"/>
                  <a:gd name="T37" fmla="*/ 800 h 1319"/>
                  <a:gd name="T38" fmla="*/ 249 w 2225"/>
                  <a:gd name="T39" fmla="*/ 583 h 1319"/>
                  <a:gd name="T40" fmla="*/ 410 w 2225"/>
                  <a:gd name="T41" fmla="*/ 404 h 1319"/>
                  <a:gd name="T42" fmla="*/ 565 w 2225"/>
                  <a:gd name="T43" fmla="*/ 298 h 1319"/>
                  <a:gd name="T44" fmla="*/ 701 w 2225"/>
                  <a:gd name="T45" fmla="*/ 231 h 1319"/>
                  <a:gd name="T46" fmla="*/ 899 w 2225"/>
                  <a:gd name="T47" fmla="*/ 168 h 1319"/>
                  <a:gd name="T48" fmla="*/ 1001 w 2225"/>
                  <a:gd name="T49" fmla="*/ 148 h 1319"/>
                  <a:gd name="T50" fmla="*/ 1207 w 2225"/>
                  <a:gd name="T51" fmla="*/ 131 h 1319"/>
                  <a:gd name="T52" fmla="*/ 1360 w 2225"/>
                  <a:gd name="T53" fmla="*/ 141 h 1319"/>
                  <a:gd name="T54" fmla="*/ 1544 w 2225"/>
                  <a:gd name="T55" fmla="*/ 180 h 1319"/>
                  <a:gd name="T56" fmla="*/ 1761 w 2225"/>
                  <a:gd name="T57" fmla="*/ 283 h 1319"/>
                  <a:gd name="T58" fmla="*/ 1934 w 2225"/>
                  <a:gd name="T59" fmla="*/ 446 h 1319"/>
                  <a:gd name="T60" fmla="*/ 2047 w 2225"/>
                  <a:gd name="T61" fmla="*/ 675 h 1319"/>
                  <a:gd name="T62" fmla="*/ 2095 w 2225"/>
                  <a:gd name="T63" fmla="*/ 914 h 1319"/>
                  <a:gd name="T64" fmla="*/ 2225 w 2225"/>
                  <a:gd name="T65" fmla="*/ 888 h 1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25" h="1319">
                    <a:moveTo>
                      <a:pt x="2225" y="888"/>
                    </a:moveTo>
                    <a:lnTo>
                      <a:pt x="2192" y="717"/>
                    </a:lnTo>
                    <a:lnTo>
                      <a:pt x="2183" y="677"/>
                    </a:lnTo>
                    <a:lnTo>
                      <a:pt x="2160" y="600"/>
                    </a:lnTo>
                    <a:lnTo>
                      <a:pt x="2119" y="494"/>
                    </a:lnTo>
                    <a:lnTo>
                      <a:pt x="2044" y="368"/>
                    </a:lnTo>
                    <a:lnTo>
                      <a:pt x="1950" y="263"/>
                    </a:lnTo>
                    <a:lnTo>
                      <a:pt x="1842" y="177"/>
                    </a:lnTo>
                    <a:lnTo>
                      <a:pt x="1721" y="108"/>
                    </a:lnTo>
                    <a:lnTo>
                      <a:pt x="1589" y="56"/>
                    </a:lnTo>
                    <a:lnTo>
                      <a:pt x="1449" y="20"/>
                    </a:lnTo>
                    <a:lnTo>
                      <a:pt x="1377" y="10"/>
                    </a:lnTo>
                    <a:lnTo>
                      <a:pt x="1321" y="4"/>
                    </a:lnTo>
                    <a:lnTo>
                      <a:pt x="1208" y="0"/>
                    </a:lnTo>
                    <a:lnTo>
                      <a:pt x="1095" y="4"/>
                    </a:lnTo>
                    <a:lnTo>
                      <a:pt x="981" y="17"/>
                    </a:lnTo>
                    <a:lnTo>
                      <a:pt x="925" y="27"/>
                    </a:lnTo>
                    <a:lnTo>
                      <a:pt x="868" y="40"/>
                    </a:lnTo>
                    <a:lnTo>
                      <a:pt x="758" y="70"/>
                    </a:lnTo>
                    <a:lnTo>
                      <a:pt x="651" y="109"/>
                    </a:lnTo>
                    <a:lnTo>
                      <a:pt x="549" y="157"/>
                    </a:lnTo>
                    <a:lnTo>
                      <a:pt x="500" y="184"/>
                    </a:lnTo>
                    <a:lnTo>
                      <a:pt x="436" y="221"/>
                    </a:lnTo>
                    <a:lnTo>
                      <a:pt x="321" y="306"/>
                    </a:lnTo>
                    <a:lnTo>
                      <a:pt x="219" y="404"/>
                    </a:lnTo>
                    <a:lnTo>
                      <a:pt x="134" y="515"/>
                    </a:lnTo>
                    <a:lnTo>
                      <a:pt x="68" y="636"/>
                    </a:lnTo>
                    <a:lnTo>
                      <a:pt x="22" y="770"/>
                    </a:lnTo>
                    <a:lnTo>
                      <a:pt x="0" y="913"/>
                    </a:lnTo>
                    <a:lnTo>
                      <a:pt x="1" y="1028"/>
                    </a:lnTo>
                    <a:lnTo>
                      <a:pt x="10" y="1107"/>
                    </a:lnTo>
                    <a:lnTo>
                      <a:pt x="19" y="1147"/>
                    </a:lnTo>
                    <a:lnTo>
                      <a:pt x="52" y="1319"/>
                    </a:lnTo>
                    <a:lnTo>
                      <a:pt x="181" y="1293"/>
                    </a:lnTo>
                    <a:lnTo>
                      <a:pt x="148" y="1123"/>
                    </a:lnTo>
                    <a:lnTo>
                      <a:pt x="137" y="1054"/>
                    </a:lnTo>
                    <a:lnTo>
                      <a:pt x="132" y="923"/>
                    </a:lnTo>
                    <a:lnTo>
                      <a:pt x="153" y="800"/>
                    </a:lnTo>
                    <a:lnTo>
                      <a:pt x="192" y="687"/>
                    </a:lnTo>
                    <a:lnTo>
                      <a:pt x="249" y="583"/>
                    </a:lnTo>
                    <a:lnTo>
                      <a:pt x="323" y="488"/>
                    </a:lnTo>
                    <a:lnTo>
                      <a:pt x="410" y="404"/>
                    </a:lnTo>
                    <a:lnTo>
                      <a:pt x="511" y="331"/>
                    </a:lnTo>
                    <a:lnTo>
                      <a:pt x="565" y="298"/>
                    </a:lnTo>
                    <a:lnTo>
                      <a:pt x="609" y="273"/>
                    </a:lnTo>
                    <a:lnTo>
                      <a:pt x="701" y="231"/>
                    </a:lnTo>
                    <a:lnTo>
                      <a:pt x="799" y="195"/>
                    </a:lnTo>
                    <a:lnTo>
                      <a:pt x="899" y="168"/>
                    </a:lnTo>
                    <a:lnTo>
                      <a:pt x="951" y="157"/>
                    </a:lnTo>
                    <a:lnTo>
                      <a:pt x="1001" y="148"/>
                    </a:lnTo>
                    <a:lnTo>
                      <a:pt x="1105" y="135"/>
                    </a:lnTo>
                    <a:lnTo>
                      <a:pt x="1207" y="131"/>
                    </a:lnTo>
                    <a:lnTo>
                      <a:pt x="1309" y="135"/>
                    </a:lnTo>
                    <a:lnTo>
                      <a:pt x="1360" y="141"/>
                    </a:lnTo>
                    <a:lnTo>
                      <a:pt x="1423" y="149"/>
                    </a:lnTo>
                    <a:lnTo>
                      <a:pt x="1544" y="180"/>
                    </a:lnTo>
                    <a:lnTo>
                      <a:pt x="1656" y="224"/>
                    </a:lnTo>
                    <a:lnTo>
                      <a:pt x="1761" y="283"/>
                    </a:lnTo>
                    <a:lnTo>
                      <a:pt x="1855" y="357"/>
                    </a:lnTo>
                    <a:lnTo>
                      <a:pt x="1934" y="446"/>
                    </a:lnTo>
                    <a:lnTo>
                      <a:pt x="1999" y="553"/>
                    </a:lnTo>
                    <a:lnTo>
                      <a:pt x="2047" y="675"/>
                    </a:lnTo>
                    <a:lnTo>
                      <a:pt x="2062" y="743"/>
                    </a:lnTo>
                    <a:lnTo>
                      <a:pt x="2095" y="914"/>
                    </a:lnTo>
                    <a:lnTo>
                      <a:pt x="2225" y="888"/>
                    </a:lnTo>
                    <a:lnTo>
                      <a:pt x="2225" y="888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032" y="3517"/>
                <a:ext cx="106" cy="74"/>
              </a:xfrm>
              <a:custGeom>
                <a:avLst/>
                <a:gdLst>
                  <a:gd name="T0" fmla="*/ 21 w 318"/>
                  <a:gd name="T1" fmla="*/ 206 h 223"/>
                  <a:gd name="T2" fmla="*/ 122 w 318"/>
                  <a:gd name="T3" fmla="*/ 186 h 223"/>
                  <a:gd name="T4" fmla="*/ 132 w 318"/>
                  <a:gd name="T5" fmla="*/ 196 h 223"/>
                  <a:gd name="T6" fmla="*/ 157 w 318"/>
                  <a:gd name="T7" fmla="*/ 212 h 223"/>
                  <a:gd name="T8" fmla="*/ 184 w 318"/>
                  <a:gd name="T9" fmla="*/ 220 h 223"/>
                  <a:gd name="T10" fmla="*/ 213 w 318"/>
                  <a:gd name="T11" fmla="*/ 223 h 223"/>
                  <a:gd name="T12" fmla="*/ 227 w 318"/>
                  <a:gd name="T13" fmla="*/ 220 h 223"/>
                  <a:gd name="T14" fmla="*/ 249 w 318"/>
                  <a:gd name="T15" fmla="*/ 215 h 223"/>
                  <a:gd name="T16" fmla="*/ 285 w 318"/>
                  <a:gd name="T17" fmla="*/ 190 h 223"/>
                  <a:gd name="T18" fmla="*/ 309 w 318"/>
                  <a:gd name="T19" fmla="*/ 156 h 223"/>
                  <a:gd name="T20" fmla="*/ 318 w 318"/>
                  <a:gd name="T21" fmla="*/ 112 h 223"/>
                  <a:gd name="T22" fmla="*/ 315 w 318"/>
                  <a:gd name="T23" fmla="*/ 89 h 223"/>
                  <a:gd name="T24" fmla="*/ 309 w 318"/>
                  <a:gd name="T25" fmla="*/ 68 h 223"/>
                  <a:gd name="T26" fmla="*/ 285 w 318"/>
                  <a:gd name="T27" fmla="*/ 32 h 223"/>
                  <a:gd name="T28" fmla="*/ 249 w 318"/>
                  <a:gd name="T29" fmla="*/ 9 h 223"/>
                  <a:gd name="T30" fmla="*/ 207 w 318"/>
                  <a:gd name="T31" fmla="*/ 0 h 223"/>
                  <a:gd name="T32" fmla="*/ 184 w 318"/>
                  <a:gd name="T33" fmla="*/ 3 h 223"/>
                  <a:gd name="T34" fmla="*/ 170 w 318"/>
                  <a:gd name="T35" fmla="*/ 6 h 223"/>
                  <a:gd name="T36" fmla="*/ 144 w 318"/>
                  <a:gd name="T37" fmla="*/ 20 h 223"/>
                  <a:gd name="T38" fmla="*/ 122 w 318"/>
                  <a:gd name="T39" fmla="*/ 39 h 223"/>
                  <a:gd name="T40" fmla="*/ 106 w 318"/>
                  <a:gd name="T41" fmla="*/ 62 h 223"/>
                  <a:gd name="T42" fmla="*/ 100 w 318"/>
                  <a:gd name="T43" fmla="*/ 75 h 223"/>
                  <a:gd name="T44" fmla="*/ 0 w 318"/>
                  <a:gd name="T45" fmla="*/ 95 h 223"/>
                  <a:gd name="T46" fmla="*/ 21 w 318"/>
                  <a:gd name="T47" fmla="*/ 206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8" h="223">
                    <a:moveTo>
                      <a:pt x="21" y="206"/>
                    </a:moveTo>
                    <a:lnTo>
                      <a:pt x="122" y="186"/>
                    </a:lnTo>
                    <a:lnTo>
                      <a:pt x="132" y="196"/>
                    </a:lnTo>
                    <a:lnTo>
                      <a:pt x="157" y="212"/>
                    </a:lnTo>
                    <a:lnTo>
                      <a:pt x="184" y="220"/>
                    </a:lnTo>
                    <a:lnTo>
                      <a:pt x="213" y="223"/>
                    </a:lnTo>
                    <a:lnTo>
                      <a:pt x="227" y="220"/>
                    </a:lnTo>
                    <a:lnTo>
                      <a:pt x="249" y="215"/>
                    </a:lnTo>
                    <a:lnTo>
                      <a:pt x="285" y="190"/>
                    </a:lnTo>
                    <a:lnTo>
                      <a:pt x="309" y="156"/>
                    </a:lnTo>
                    <a:lnTo>
                      <a:pt x="318" y="112"/>
                    </a:lnTo>
                    <a:lnTo>
                      <a:pt x="315" y="89"/>
                    </a:lnTo>
                    <a:lnTo>
                      <a:pt x="309" y="68"/>
                    </a:lnTo>
                    <a:lnTo>
                      <a:pt x="285" y="32"/>
                    </a:lnTo>
                    <a:lnTo>
                      <a:pt x="249" y="9"/>
                    </a:lnTo>
                    <a:lnTo>
                      <a:pt x="207" y="0"/>
                    </a:lnTo>
                    <a:lnTo>
                      <a:pt x="184" y="3"/>
                    </a:lnTo>
                    <a:lnTo>
                      <a:pt x="170" y="6"/>
                    </a:lnTo>
                    <a:lnTo>
                      <a:pt x="144" y="20"/>
                    </a:lnTo>
                    <a:lnTo>
                      <a:pt x="122" y="39"/>
                    </a:lnTo>
                    <a:lnTo>
                      <a:pt x="106" y="62"/>
                    </a:lnTo>
                    <a:lnTo>
                      <a:pt x="100" y="75"/>
                    </a:lnTo>
                    <a:lnTo>
                      <a:pt x="0" y="95"/>
                    </a:lnTo>
                    <a:lnTo>
                      <a:pt x="21" y="206"/>
                    </a:lnTo>
                    <a:close/>
                  </a:path>
                </a:pathLst>
              </a:custGeom>
              <a:solidFill>
                <a:srgbClr val="266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auto">
              <a:xfrm>
                <a:off x="3396" y="3451"/>
                <a:ext cx="106" cy="74"/>
              </a:xfrm>
              <a:custGeom>
                <a:avLst/>
                <a:gdLst>
                  <a:gd name="T0" fmla="*/ 318 w 318"/>
                  <a:gd name="T1" fmla="*/ 127 h 222"/>
                  <a:gd name="T2" fmla="*/ 217 w 318"/>
                  <a:gd name="T3" fmla="*/ 147 h 222"/>
                  <a:gd name="T4" fmla="*/ 212 w 318"/>
                  <a:gd name="T5" fmla="*/ 160 h 222"/>
                  <a:gd name="T6" fmla="*/ 196 w 318"/>
                  <a:gd name="T7" fmla="*/ 184 h 222"/>
                  <a:gd name="T8" fmla="*/ 174 w 318"/>
                  <a:gd name="T9" fmla="*/ 203 h 222"/>
                  <a:gd name="T10" fmla="*/ 148 w 318"/>
                  <a:gd name="T11" fmla="*/ 216 h 222"/>
                  <a:gd name="T12" fmla="*/ 134 w 318"/>
                  <a:gd name="T13" fmla="*/ 220 h 222"/>
                  <a:gd name="T14" fmla="*/ 111 w 318"/>
                  <a:gd name="T15" fmla="*/ 222 h 222"/>
                  <a:gd name="T16" fmla="*/ 69 w 318"/>
                  <a:gd name="T17" fmla="*/ 213 h 222"/>
                  <a:gd name="T18" fmla="*/ 33 w 318"/>
                  <a:gd name="T19" fmla="*/ 190 h 222"/>
                  <a:gd name="T20" fmla="*/ 8 w 318"/>
                  <a:gd name="T21" fmla="*/ 154 h 222"/>
                  <a:gd name="T22" fmla="*/ 3 w 318"/>
                  <a:gd name="T23" fmla="*/ 132 h 222"/>
                  <a:gd name="T24" fmla="*/ 0 w 318"/>
                  <a:gd name="T25" fmla="*/ 109 h 222"/>
                  <a:gd name="T26" fmla="*/ 8 w 318"/>
                  <a:gd name="T27" fmla="*/ 67 h 222"/>
                  <a:gd name="T28" fmla="*/ 33 w 318"/>
                  <a:gd name="T29" fmla="*/ 31 h 222"/>
                  <a:gd name="T30" fmla="*/ 69 w 318"/>
                  <a:gd name="T31" fmla="*/ 7 h 222"/>
                  <a:gd name="T32" fmla="*/ 91 w 318"/>
                  <a:gd name="T33" fmla="*/ 1 h 222"/>
                  <a:gd name="T34" fmla="*/ 105 w 318"/>
                  <a:gd name="T35" fmla="*/ 0 h 222"/>
                  <a:gd name="T36" fmla="*/ 135 w 318"/>
                  <a:gd name="T37" fmla="*/ 1 h 222"/>
                  <a:gd name="T38" fmla="*/ 161 w 318"/>
                  <a:gd name="T39" fmla="*/ 11 h 222"/>
                  <a:gd name="T40" fmla="*/ 186 w 318"/>
                  <a:gd name="T41" fmla="*/ 27 h 222"/>
                  <a:gd name="T42" fmla="*/ 196 w 318"/>
                  <a:gd name="T43" fmla="*/ 37 h 222"/>
                  <a:gd name="T44" fmla="*/ 296 w 318"/>
                  <a:gd name="T45" fmla="*/ 17 h 222"/>
                  <a:gd name="T46" fmla="*/ 318 w 318"/>
                  <a:gd name="T47" fmla="*/ 127 h 222"/>
                  <a:gd name="T48" fmla="*/ 318 w 318"/>
                  <a:gd name="T49" fmla="*/ 127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8" h="222">
                    <a:moveTo>
                      <a:pt x="318" y="127"/>
                    </a:moveTo>
                    <a:lnTo>
                      <a:pt x="217" y="147"/>
                    </a:lnTo>
                    <a:lnTo>
                      <a:pt x="212" y="160"/>
                    </a:lnTo>
                    <a:lnTo>
                      <a:pt x="196" y="184"/>
                    </a:lnTo>
                    <a:lnTo>
                      <a:pt x="174" y="203"/>
                    </a:lnTo>
                    <a:lnTo>
                      <a:pt x="148" y="216"/>
                    </a:lnTo>
                    <a:lnTo>
                      <a:pt x="134" y="220"/>
                    </a:lnTo>
                    <a:lnTo>
                      <a:pt x="111" y="222"/>
                    </a:lnTo>
                    <a:lnTo>
                      <a:pt x="69" y="213"/>
                    </a:lnTo>
                    <a:lnTo>
                      <a:pt x="33" y="190"/>
                    </a:lnTo>
                    <a:lnTo>
                      <a:pt x="8" y="154"/>
                    </a:lnTo>
                    <a:lnTo>
                      <a:pt x="3" y="132"/>
                    </a:lnTo>
                    <a:lnTo>
                      <a:pt x="0" y="109"/>
                    </a:lnTo>
                    <a:lnTo>
                      <a:pt x="8" y="67"/>
                    </a:lnTo>
                    <a:lnTo>
                      <a:pt x="33" y="31"/>
                    </a:lnTo>
                    <a:lnTo>
                      <a:pt x="69" y="7"/>
                    </a:lnTo>
                    <a:lnTo>
                      <a:pt x="91" y="1"/>
                    </a:lnTo>
                    <a:lnTo>
                      <a:pt x="105" y="0"/>
                    </a:lnTo>
                    <a:lnTo>
                      <a:pt x="135" y="1"/>
                    </a:lnTo>
                    <a:lnTo>
                      <a:pt x="161" y="11"/>
                    </a:lnTo>
                    <a:lnTo>
                      <a:pt x="186" y="27"/>
                    </a:lnTo>
                    <a:lnTo>
                      <a:pt x="196" y="37"/>
                    </a:lnTo>
                    <a:lnTo>
                      <a:pt x="296" y="17"/>
                    </a:lnTo>
                    <a:lnTo>
                      <a:pt x="318" y="127"/>
                    </a:lnTo>
                    <a:lnTo>
                      <a:pt x="318" y="127"/>
                    </a:lnTo>
                    <a:close/>
                  </a:path>
                </a:pathLst>
              </a:custGeom>
              <a:solidFill>
                <a:srgbClr val="266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3085" y="2690"/>
                <a:ext cx="64" cy="76"/>
              </a:xfrm>
              <a:custGeom>
                <a:avLst/>
                <a:gdLst>
                  <a:gd name="T0" fmla="*/ 191 w 191"/>
                  <a:gd name="T1" fmla="*/ 195 h 228"/>
                  <a:gd name="T2" fmla="*/ 154 w 191"/>
                  <a:gd name="T3" fmla="*/ 0 h 228"/>
                  <a:gd name="T4" fmla="*/ 76 w 191"/>
                  <a:gd name="T5" fmla="*/ 16 h 228"/>
                  <a:gd name="T6" fmla="*/ 0 w 191"/>
                  <a:gd name="T7" fmla="*/ 31 h 228"/>
                  <a:gd name="T8" fmla="*/ 38 w 191"/>
                  <a:gd name="T9" fmla="*/ 228 h 228"/>
                  <a:gd name="T10" fmla="*/ 83 w 191"/>
                  <a:gd name="T11" fmla="*/ 215 h 228"/>
                  <a:gd name="T12" fmla="*/ 128 w 191"/>
                  <a:gd name="T13" fmla="*/ 206 h 228"/>
                  <a:gd name="T14" fmla="*/ 159 w 191"/>
                  <a:gd name="T15" fmla="*/ 201 h 228"/>
                  <a:gd name="T16" fmla="*/ 191 w 191"/>
                  <a:gd name="T17" fmla="*/ 195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1" h="228">
                    <a:moveTo>
                      <a:pt x="191" y="195"/>
                    </a:moveTo>
                    <a:lnTo>
                      <a:pt x="154" y="0"/>
                    </a:lnTo>
                    <a:lnTo>
                      <a:pt x="76" y="16"/>
                    </a:lnTo>
                    <a:lnTo>
                      <a:pt x="0" y="31"/>
                    </a:lnTo>
                    <a:lnTo>
                      <a:pt x="38" y="228"/>
                    </a:lnTo>
                    <a:lnTo>
                      <a:pt x="83" y="215"/>
                    </a:lnTo>
                    <a:lnTo>
                      <a:pt x="128" y="206"/>
                    </a:lnTo>
                    <a:lnTo>
                      <a:pt x="159" y="201"/>
                    </a:lnTo>
                    <a:lnTo>
                      <a:pt x="191" y="195"/>
                    </a:lnTo>
                    <a:close/>
                  </a:path>
                </a:pathLst>
              </a:custGeom>
              <a:solidFill>
                <a:srgbClr val="5E6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3081" y="3527"/>
                <a:ext cx="22" cy="22"/>
              </a:xfrm>
              <a:custGeom>
                <a:avLst/>
                <a:gdLst>
                  <a:gd name="T0" fmla="*/ 40 w 66"/>
                  <a:gd name="T1" fmla="*/ 68 h 68"/>
                  <a:gd name="T2" fmla="*/ 53 w 66"/>
                  <a:gd name="T3" fmla="*/ 64 h 68"/>
                  <a:gd name="T4" fmla="*/ 66 w 66"/>
                  <a:gd name="T5" fmla="*/ 42 h 68"/>
                  <a:gd name="T6" fmla="*/ 66 w 66"/>
                  <a:gd name="T7" fmla="*/ 28 h 68"/>
                  <a:gd name="T8" fmla="*/ 61 w 66"/>
                  <a:gd name="T9" fmla="*/ 15 h 68"/>
                  <a:gd name="T10" fmla="*/ 40 w 66"/>
                  <a:gd name="T11" fmla="*/ 0 h 68"/>
                  <a:gd name="T12" fmla="*/ 27 w 66"/>
                  <a:gd name="T13" fmla="*/ 2 h 68"/>
                  <a:gd name="T14" fmla="*/ 14 w 66"/>
                  <a:gd name="T15" fmla="*/ 6 h 68"/>
                  <a:gd name="T16" fmla="*/ 0 w 66"/>
                  <a:gd name="T17" fmla="*/ 28 h 68"/>
                  <a:gd name="T18" fmla="*/ 0 w 66"/>
                  <a:gd name="T19" fmla="*/ 41 h 68"/>
                  <a:gd name="T20" fmla="*/ 4 w 66"/>
                  <a:gd name="T21" fmla="*/ 54 h 68"/>
                  <a:gd name="T22" fmla="*/ 25 w 66"/>
                  <a:gd name="T23" fmla="*/ 68 h 68"/>
                  <a:gd name="T24" fmla="*/ 40 w 66"/>
                  <a:gd name="T25" fmla="*/ 68 h 68"/>
                  <a:gd name="T26" fmla="*/ 40 w 66"/>
                  <a:gd name="T2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68">
                    <a:moveTo>
                      <a:pt x="40" y="68"/>
                    </a:moveTo>
                    <a:lnTo>
                      <a:pt x="53" y="64"/>
                    </a:lnTo>
                    <a:lnTo>
                      <a:pt x="66" y="42"/>
                    </a:lnTo>
                    <a:lnTo>
                      <a:pt x="66" y="28"/>
                    </a:lnTo>
                    <a:lnTo>
                      <a:pt x="61" y="15"/>
                    </a:lnTo>
                    <a:lnTo>
                      <a:pt x="40" y="0"/>
                    </a:lnTo>
                    <a:lnTo>
                      <a:pt x="27" y="2"/>
                    </a:lnTo>
                    <a:lnTo>
                      <a:pt x="14" y="6"/>
                    </a:lnTo>
                    <a:lnTo>
                      <a:pt x="0" y="28"/>
                    </a:lnTo>
                    <a:lnTo>
                      <a:pt x="0" y="41"/>
                    </a:lnTo>
                    <a:lnTo>
                      <a:pt x="4" y="54"/>
                    </a:lnTo>
                    <a:lnTo>
                      <a:pt x="25" y="68"/>
                    </a:lnTo>
                    <a:lnTo>
                      <a:pt x="40" y="68"/>
                    </a:lnTo>
                    <a:lnTo>
                      <a:pt x="40" y="68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3414" y="3461"/>
                <a:ext cx="22" cy="22"/>
              </a:xfrm>
              <a:custGeom>
                <a:avLst/>
                <a:gdLst>
                  <a:gd name="T0" fmla="*/ 40 w 68"/>
                  <a:gd name="T1" fmla="*/ 67 h 67"/>
                  <a:gd name="T2" fmla="*/ 53 w 68"/>
                  <a:gd name="T3" fmla="*/ 61 h 67"/>
                  <a:gd name="T4" fmla="*/ 68 w 68"/>
                  <a:gd name="T5" fmla="*/ 41 h 67"/>
                  <a:gd name="T6" fmla="*/ 66 w 68"/>
                  <a:gd name="T7" fmla="*/ 27 h 67"/>
                  <a:gd name="T8" fmla="*/ 62 w 68"/>
                  <a:gd name="T9" fmla="*/ 14 h 67"/>
                  <a:gd name="T10" fmla="*/ 40 w 68"/>
                  <a:gd name="T11" fmla="*/ 0 h 67"/>
                  <a:gd name="T12" fmla="*/ 27 w 68"/>
                  <a:gd name="T13" fmla="*/ 1 h 67"/>
                  <a:gd name="T14" fmla="*/ 14 w 68"/>
                  <a:gd name="T15" fmla="*/ 5 h 67"/>
                  <a:gd name="T16" fmla="*/ 0 w 68"/>
                  <a:gd name="T17" fmla="*/ 27 h 67"/>
                  <a:gd name="T18" fmla="*/ 0 w 68"/>
                  <a:gd name="T19" fmla="*/ 40 h 67"/>
                  <a:gd name="T20" fmla="*/ 4 w 68"/>
                  <a:gd name="T21" fmla="*/ 53 h 67"/>
                  <a:gd name="T22" fmla="*/ 26 w 68"/>
                  <a:gd name="T23" fmla="*/ 67 h 67"/>
                  <a:gd name="T24" fmla="*/ 40 w 68"/>
                  <a:gd name="T25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7">
                    <a:moveTo>
                      <a:pt x="40" y="67"/>
                    </a:moveTo>
                    <a:lnTo>
                      <a:pt x="53" y="61"/>
                    </a:lnTo>
                    <a:lnTo>
                      <a:pt x="68" y="41"/>
                    </a:lnTo>
                    <a:lnTo>
                      <a:pt x="66" y="27"/>
                    </a:lnTo>
                    <a:lnTo>
                      <a:pt x="62" y="14"/>
                    </a:lnTo>
                    <a:lnTo>
                      <a:pt x="40" y="0"/>
                    </a:lnTo>
                    <a:lnTo>
                      <a:pt x="27" y="1"/>
                    </a:lnTo>
                    <a:lnTo>
                      <a:pt x="14" y="5"/>
                    </a:lnTo>
                    <a:lnTo>
                      <a:pt x="0" y="27"/>
                    </a:lnTo>
                    <a:lnTo>
                      <a:pt x="0" y="40"/>
                    </a:lnTo>
                    <a:lnTo>
                      <a:pt x="4" y="53"/>
                    </a:lnTo>
                    <a:lnTo>
                      <a:pt x="26" y="67"/>
                    </a:lnTo>
                    <a:lnTo>
                      <a:pt x="40" y="67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4528" y="3250"/>
                <a:ext cx="145" cy="145"/>
              </a:xfrm>
              <a:custGeom>
                <a:avLst/>
                <a:gdLst>
                  <a:gd name="T0" fmla="*/ 180 w 435"/>
                  <a:gd name="T1" fmla="*/ 430 h 433"/>
                  <a:gd name="T2" fmla="*/ 159 w 435"/>
                  <a:gd name="T3" fmla="*/ 426 h 433"/>
                  <a:gd name="T4" fmla="*/ 118 w 435"/>
                  <a:gd name="T5" fmla="*/ 410 h 433"/>
                  <a:gd name="T6" fmla="*/ 82 w 435"/>
                  <a:gd name="T7" fmla="*/ 387 h 433"/>
                  <a:gd name="T8" fmla="*/ 52 w 435"/>
                  <a:gd name="T9" fmla="*/ 358 h 433"/>
                  <a:gd name="T10" fmla="*/ 29 w 435"/>
                  <a:gd name="T11" fmla="*/ 324 h 433"/>
                  <a:gd name="T12" fmla="*/ 12 w 435"/>
                  <a:gd name="T13" fmla="*/ 286 h 433"/>
                  <a:gd name="T14" fmla="*/ 2 w 435"/>
                  <a:gd name="T15" fmla="*/ 245 h 433"/>
                  <a:gd name="T16" fmla="*/ 0 w 435"/>
                  <a:gd name="T17" fmla="*/ 201 h 433"/>
                  <a:gd name="T18" fmla="*/ 3 w 435"/>
                  <a:gd name="T19" fmla="*/ 180 h 433"/>
                  <a:gd name="T20" fmla="*/ 7 w 435"/>
                  <a:gd name="T21" fmla="*/ 158 h 433"/>
                  <a:gd name="T22" fmla="*/ 23 w 435"/>
                  <a:gd name="T23" fmla="*/ 118 h 433"/>
                  <a:gd name="T24" fmla="*/ 46 w 435"/>
                  <a:gd name="T25" fmla="*/ 82 h 433"/>
                  <a:gd name="T26" fmla="*/ 75 w 435"/>
                  <a:gd name="T27" fmla="*/ 52 h 433"/>
                  <a:gd name="T28" fmla="*/ 110 w 435"/>
                  <a:gd name="T29" fmla="*/ 27 h 433"/>
                  <a:gd name="T30" fmla="*/ 147 w 435"/>
                  <a:gd name="T31" fmla="*/ 10 h 433"/>
                  <a:gd name="T32" fmla="*/ 189 w 435"/>
                  <a:gd name="T33" fmla="*/ 1 h 433"/>
                  <a:gd name="T34" fmla="*/ 232 w 435"/>
                  <a:gd name="T35" fmla="*/ 0 h 433"/>
                  <a:gd name="T36" fmla="*/ 254 w 435"/>
                  <a:gd name="T37" fmla="*/ 3 h 433"/>
                  <a:gd name="T38" fmla="*/ 277 w 435"/>
                  <a:gd name="T39" fmla="*/ 7 h 433"/>
                  <a:gd name="T40" fmla="*/ 317 w 435"/>
                  <a:gd name="T41" fmla="*/ 23 h 433"/>
                  <a:gd name="T42" fmla="*/ 352 w 435"/>
                  <a:gd name="T43" fmla="*/ 46 h 433"/>
                  <a:gd name="T44" fmla="*/ 382 w 435"/>
                  <a:gd name="T45" fmla="*/ 75 h 433"/>
                  <a:gd name="T46" fmla="*/ 406 w 435"/>
                  <a:gd name="T47" fmla="*/ 109 h 433"/>
                  <a:gd name="T48" fmla="*/ 424 w 435"/>
                  <a:gd name="T49" fmla="*/ 147 h 433"/>
                  <a:gd name="T50" fmla="*/ 434 w 435"/>
                  <a:gd name="T51" fmla="*/ 188 h 433"/>
                  <a:gd name="T52" fmla="*/ 435 w 435"/>
                  <a:gd name="T53" fmla="*/ 232 h 433"/>
                  <a:gd name="T54" fmla="*/ 431 w 435"/>
                  <a:gd name="T55" fmla="*/ 253 h 433"/>
                  <a:gd name="T56" fmla="*/ 427 w 435"/>
                  <a:gd name="T57" fmla="*/ 275 h 433"/>
                  <a:gd name="T58" fmla="*/ 411 w 435"/>
                  <a:gd name="T59" fmla="*/ 315 h 433"/>
                  <a:gd name="T60" fmla="*/ 388 w 435"/>
                  <a:gd name="T61" fmla="*/ 351 h 433"/>
                  <a:gd name="T62" fmla="*/ 359 w 435"/>
                  <a:gd name="T63" fmla="*/ 381 h 433"/>
                  <a:gd name="T64" fmla="*/ 326 w 435"/>
                  <a:gd name="T65" fmla="*/ 406 h 433"/>
                  <a:gd name="T66" fmla="*/ 287 w 435"/>
                  <a:gd name="T67" fmla="*/ 423 h 433"/>
                  <a:gd name="T68" fmla="*/ 247 w 435"/>
                  <a:gd name="T69" fmla="*/ 432 h 433"/>
                  <a:gd name="T70" fmla="*/ 203 w 435"/>
                  <a:gd name="T71" fmla="*/ 433 h 433"/>
                  <a:gd name="T72" fmla="*/ 180 w 435"/>
                  <a:gd name="T73" fmla="*/ 43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35" h="433">
                    <a:moveTo>
                      <a:pt x="180" y="430"/>
                    </a:moveTo>
                    <a:lnTo>
                      <a:pt x="159" y="426"/>
                    </a:lnTo>
                    <a:lnTo>
                      <a:pt x="118" y="410"/>
                    </a:lnTo>
                    <a:lnTo>
                      <a:pt x="82" y="387"/>
                    </a:lnTo>
                    <a:lnTo>
                      <a:pt x="52" y="358"/>
                    </a:lnTo>
                    <a:lnTo>
                      <a:pt x="29" y="324"/>
                    </a:lnTo>
                    <a:lnTo>
                      <a:pt x="12" y="286"/>
                    </a:lnTo>
                    <a:lnTo>
                      <a:pt x="2" y="245"/>
                    </a:lnTo>
                    <a:lnTo>
                      <a:pt x="0" y="201"/>
                    </a:lnTo>
                    <a:lnTo>
                      <a:pt x="3" y="180"/>
                    </a:lnTo>
                    <a:lnTo>
                      <a:pt x="7" y="158"/>
                    </a:lnTo>
                    <a:lnTo>
                      <a:pt x="23" y="118"/>
                    </a:lnTo>
                    <a:lnTo>
                      <a:pt x="46" y="82"/>
                    </a:lnTo>
                    <a:lnTo>
                      <a:pt x="75" y="52"/>
                    </a:lnTo>
                    <a:lnTo>
                      <a:pt x="110" y="27"/>
                    </a:lnTo>
                    <a:lnTo>
                      <a:pt x="147" y="10"/>
                    </a:lnTo>
                    <a:lnTo>
                      <a:pt x="189" y="1"/>
                    </a:lnTo>
                    <a:lnTo>
                      <a:pt x="232" y="0"/>
                    </a:lnTo>
                    <a:lnTo>
                      <a:pt x="254" y="3"/>
                    </a:lnTo>
                    <a:lnTo>
                      <a:pt x="277" y="7"/>
                    </a:lnTo>
                    <a:lnTo>
                      <a:pt x="317" y="23"/>
                    </a:lnTo>
                    <a:lnTo>
                      <a:pt x="352" y="46"/>
                    </a:lnTo>
                    <a:lnTo>
                      <a:pt x="382" y="75"/>
                    </a:lnTo>
                    <a:lnTo>
                      <a:pt x="406" y="109"/>
                    </a:lnTo>
                    <a:lnTo>
                      <a:pt x="424" y="147"/>
                    </a:lnTo>
                    <a:lnTo>
                      <a:pt x="434" y="188"/>
                    </a:lnTo>
                    <a:lnTo>
                      <a:pt x="435" y="232"/>
                    </a:lnTo>
                    <a:lnTo>
                      <a:pt x="431" y="253"/>
                    </a:lnTo>
                    <a:lnTo>
                      <a:pt x="427" y="275"/>
                    </a:lnTo>
                    <a:lnTo>
                      <a:pt x="411" y="315"/>
                    </a:lnTo>
                    <a:lnTo>
                      <a:pt x="388" y="351"/>
                    </a:lnTo>
                    <a:lnTo>
                      <a:pt x="359" y="381"/>
                    </a:lnTo>
                    <a:lnTo>
                      <a:pt x="326" y="406"/>
                    </a:lnTo>
                    <a:lnTo>
                      <a:pt x="287" y="423"/>
                    </a:lnTo>
                    <a:lnTo>
                      <a:pt x="247" y="432"/>
                    </a:lnTo>
                    <a:lnTo>
                      <a:pt x="203" y="433"/>
                    </a:lnTo>
                    <a:lnTo>
                      <a:pt x="180" y="4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083" y="2303"/>
                <a:ext cx="378" cy="396"/>
              </a:xfrm>
              <a:custGeom>
                <a:avLst/>
                <a:gdLst>
                  <a:gd name="T0" fmla="*/ 1132 w 1132"/>
                  <a:gd name="T1" fmla="*/ 114 h 1188"/>
                  <a:gd name="T2" fmla="*/ 1093 w 1132"/>
                  <a:gd name="T3" fmla="*/ 114 h 1188"/>
                  <a:gd name="T4" fmla="*/ 861 w 1132"/>
                  <a:gd name="T5" fmla="*/ 147 h 1188"/>
                  <a:gd name="T6" fmla="*/ 712 w 1132"/>
                  <a:gd name="T7" fmla="*/ 187 h 1188"/>
                  <a:gd name="T8" fmla="*/ 609 w 1132"/>
                  <a:gd name="T9" fmla="*/ 225 h 1188"/>
                  <a:gd name="T10" fmla="*/ 507 w 1132"/>
                  <a:gd name="T11" fmla="*/ 275 h 1188"/>
                  <a:gd name="T12" fmla="*/ 408 w 1132"/>
                  <a:gd name="T13" fmla="*/ 337 h 1188"/>
                  <a:gd name="T14" fmla="*/ 318 w 1132"/>
                  <a:gd name="T15" fmla="*/ 415 h 1188"/>
                  <a:gd name="T16" fmla="*/ 239 w 1132"/>
                  <a:gd name="T17" fmla="*/ 509 h 1188"/>
                  <a:gd name="T18" fmla="*/ 177 w 1132"/>
                  <a:gd name="T19" fmla="*/ 619 h 1188"/>
                  <a:gd name="T20" fmla="*/ 143 w 1132"/>
                  <a:gd name="T21" fmla="*/ 716 h 1188"/>
                  <a:gd name="T22" fmla="*/ 127 w 1132"/>
                  <a:gd name="T23" fmla="*/ 785 h 1188"/>
                  <a:gd name="T24" fmla="*/ 117 w 1132"/>
                  <a:gd name="T25" fmla="*/ 860 h 1188"/>
                  <a:gd name="T26" fmla="*/ 114 w 1132"/>
                  <a:gd name="T27" fmla="*/ 941 h 1188"/>
                  <a:gd name="T28" fmla="*/ 117 w 1132"/>
                  <a:gd name="T29" fmla="*/ 1027 h 1188"/>
                  <a:gd name="T30" fmla="*/ 128 w 1132"/>
                  <a:gd name="T31" fmla="*/ 1119 h 1188"/>
                  <a:gd name="T32" fmla="*/ 137 w 1132"/>
                  <a:gd name="T33" fmla="*/ 1168 h 1188"/>
                  <a:gd name="T34" fmla="*/ 26 w 1132"/>
                  <a:gd name="T35" fmla="*/ 1188 h 1188"/>
                  <a:gd name="T36" fmla="*/ 16 w 1132"/>
                  <a:gd name="T37" fmla="*/ 1134 h 1188"/>
                  <a:gd name="T38" fmla="*/ 3 w 1132"/>
                  <a:gd name="T39" fmla="*/ 1030 h 1188"/>
                  <a:gd name="T40" fmla="*/ 0 w 1132"/>
                  <a:gd name="T41" fmla="*/ 933 h 1188"/>
                  <a:gd name="T42" fmla="*/ 3 w 1132"/>
                  <a:gd name="T43" fmla="*/ 843 h 1188"/>
                  <a:gd name="T44" fmla="*/ 15 w 1132"/>
                  <a:gd name="T45" fmla="*/ 758 h 1188"/>
                  <a:gd name="T46" fmla="*/ 32 w 1132"/>
                  <a:gd name="T47" fmla="*/ 679 h 1188"/>
                  <a:gd name="T48" fmla="*/ 56 w 1132"/>
                  <a:gd name="T49" fmla="*/ 607 h 1188"/>
                  <a:gd name="T50" fmla="*/ 85 w 1132"/>
                  <a:gd name="T51" fmla="*/ 539 h 1188"/>
                  <a:gd name="T52" fmla="*/ 138 w 1132"/>
                  <a:gd name="T53" fmla="*/ 445 h 1188"/>
                  <a:gd name="T54" fmla="*/ 226 w 1132"/>
                  <a:gd name="T55" fmla="*/ 340 h 1188"/>
                  <a:gd name="T56" fmla="*/ 326 w 1132"/>
                  <a:gd name="T57" fmla="*/ 254 h 1188"/>
                  <a:gd name="T58" fmla="*/ 435 w 1132"/>
                  <a:gd name="T59" fmla="*/ 183 h 1188"/>
                  <a:gd name="T60" fmla="*/ 549 w 1132"/>
                  <a:gd name="T61" fmla="*/ 127 h 1188"/>
                  <a:gd name="T62" fmla="*/ 664 w 1132"/>
                  <a:gd name="T63" fmla="*/ 84 h 1188"/>
                  <a:gd name="T64" fmla="*/ 828 w 1132"/>
                  <a:gd name="T65" fmla="*/ 38 h 1188"/>
                  <a:gd name="T66" fmla="*/ 1088 w 1132"/>
                  <a:gd name="T67" fmla="*/ 2 h 1188"/>
                  <a:gd name="T68" fmla="*/ 1131 w 1132"/>
                  <a:gd name="T69" fmla="*/ 0 h 1188"/>
                  <a:gd name="T70" fmla="*/ 1132 w 1132"/>
                  <a:gd name="T71" fmla="*/ 114 h 1188"/>
                  <a:gd name="T72" fmla="*/ 1132 w 1132"/>
                  <a:gd name="T73" fmla="*/ 114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32" h="1188">
                    <a:moveTo>
                      <a:pt x="1132" y="114"/>
                    </a:moveTo>
                    <a:lnTo>
                      <a:pt x="1093" y="114"/>
                    </a:lnTo>
                    <a:lnTo>
                      <a:pt x="861" y="147"/>
                    </a:lnTo>
                    <a:lnTo>
                      <a:pt x="712" y="187"/>
                    </a:lnTo>
                    <a:lnTo>
                      <a:pt x="609" y="225"/>
                    </a:lnTo>
                    <a:lnTo>
                      <a:pt x="507" y="275"/>
                    </a:lnTo>
                    <a:lnTo>
                      <a:pt x="408" y="337"/>
                    </a:lnTo>
                    <a:lnTo>
                      <a:pt x="318" y="415"/>
                    </a:lnTo>
                    <a:lnTo>
                      <a:pt x="239" y="509"/>
                    </a:lnTo>
                    <a:lnTo>
                      <a:pt x="177" y="619"/>
                    </a:lnTo>
                    <a:lnTo>
                      <a:pt x="143" y="716"/>
                    </a:lnTo>
                    <a:lnTo>
                      <a:pt x="127" y="785"/>
                    </a:lnTo>
                    <a:lnTo>
                      <a:pt x="117" y="860"/>
                    </a:lnTo>
                    <a:lnTo>
                      <a:pt x="114" y="941"/>
                    </a:lnTo>
                    <a:lnTo>
                      <a:pt x="117" y="1027"/>
                    </a:lnTo>
                    <a:lnTo>
                      <a:pt x="128" y="1119"/>
                    </a:lnTo>
                    <a:lnTo>
                      <a:pt x="137" y="1168"/>
                    </a:lnTo>
                    <a:lnTo>
                      <a:pt x="26" y="1188"/>
                    </a:lnTo>
                    <a:lnTo>
                      <a:pt x="16" y="1134"/>
                    </a:lnTo>
                    <a:lnTo>
                      <a:pt x="3" y="1030"/>
                    </a:lnTo>
                    <a:lnTo>
                      <a:pt x="0" y="933"/>
                    </a:lnTo>
                    <a:lnTo>
                      <a:pt x="3" y="843"/>
                    </a:lnTo>
                    <a:lnTo>
                      <a:pt x="15" y="758"/>
                    </a:lnTo>
                    <a:lnTo>
                      <a:pt x="32" y="679"/>
                    </a:lnTo>
                    <a:lnTo>
                      <a:pt x="56" y="607"/>
                    </a:lnTo>
                    <a:lnTo>
                      <a:pt x="85" y="539"/>
                    </a:lnTo>
                    <a:lnTo>
                      <a:pt x="138" y="445"/>
                    </a:lnTo>
                    <a:lnTo>
                      <a:pt x="226" y="340"/>
                    </a:lnTo>
                    <a:lnTo>
                      <a:pt x="326" y="254"/>
                    </a:lnTo>
                    <a:lnTo>
                      <a:pt x="435" y="183"/>
                    </a:lnTo>
                    <a:lnTo>
                      <a:pt x="549" y="127"/>
                    </a:lnTo>
                    <a:lnTo>
                      <a:pt x="664" y="84"/>
                    </a:lnTo>
                    <a:lnTo>
                      <a:pt x="828" y="38"/>
                    </a:lnTo>
                    <a:lnTo>
                      <a:pt x="1088" y="2"/>
                    </a:lnTo>
                    <a:lnTo>
                      <a:pt x="1131" y="0"/>
                    </a:lnTo>
                    <a:lnTo>
                      <a:pt x="1132" y="114"/>
                    </a:lnTo>
                    <a:lnTo>
                      <a:pt x="1132" y="114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4254" y="2305"/>
                <a:ext cx="416" cy="850"/>
              </a:xfrm>
              <a:custGeom>
                <a:avLst/>
                <a:gdLst>
                  <a:gd name="T0" fmla="*/ 3 w 1248"/>
                  <a:gd name="T1" fmla="*/ 0 h 2551"/>
                  <a:gd name="T2" fmla="*/ 81 w 1248"/>
                  <a:gd name="T3" fmla="*/ 4 h 2551"/>
                  <a:gd name="T4" fmla="*/ 229 w 1248"/>
                  <a:gd name="T5" fmla="*/ 26 h 2551"/>
                  <a:gd name="T6" fmla="*/ 340 w 1248"/>
                  <a:gd name="T7" fmla="*/ 55 h 2551"/>
                  <a:gd name="T8" fmla="*/ 456 w 1248"/>
                  <a:gd name="T9" fmla="*/ 98 h 2551"/>
                  <a:gd name="T10" fmla="*/ 575 w 1248"/>
                  <a:gd name="T11" fmla="*/ 160 h 2551"/>
                  <a:gd name="T12" fmla="*/ 693 w 1248"/>
                  <a:gd name="T13" fmla="*/ 242 h 2551"/>
                  <a:gd name="T14" fmla="*/ 808 w 1248"/>
                  <a:gd name="T15" fmla="*/ 347 h 2551"/>
                  <a:gd name="T16" fmla="*/ 863 w 1248"/>
                  <a:gd name="T17" fmla="*/ 410 h 2551"/>
                  <a:gd name="T18" fmla="*/ 916 w 1248"/>
                  <a:gd name="T19" fmla="*/ 478 h 2551"/>
                  <a:gd name="T20" fmla="*/ 1013 w 1248"/>
                  <a:gd name="T21" fmla="*/ 635 h 2551"/>
                  <a:gd name="T22" fmla="*/ 1096 w 1248"/>
                  <a:gd name="T23" fmla="*/ 825 h 2551"/>
                  <a:gd name="T24" fmla="*/ 1166 w 1248"/>
                  <a:gd name="T25" fmla="*/ 1048 h 2551"/>
                  <a:gd name="T26" fmla="*/ 1205 w 1248"/>
                  <a:gd name="T27" fmla="*/ 1240 h 2551"/>
                  <a:gd name="T28" fmla="*/ 1225 w 1248"/>
                  <a:gd name="T29" fmla="*/ 1380 h 2551"/>
                  <a:gd name="T30" fmla="*/ 1243 w 1248"/>
                  <a:gd name="T31" fmla="*/ 1607 h 2551"/>
                  <a:gd name="T32" fmla="*/ 1248 w 1248"/>
                  <a:gd name="T33" fmla="*/ 1950 h 2551"/>
                  <a:gd name="T34" fmla="*/ 1222 w 1248"/>
                  <a:gd name="T35" fmla="*/ 2337 h 2551"/>
                  <a:gd name="T36" fmla="*/ 1197 w 1248"/>
                  <a:gd name="T37" fmla="*/ 2551 h 2551"/>
                  <a:gd name="T38" fmla="*/ 1085 w 1248"/>
                  <a:gd name="T39" fmla="*/ 2536 h 2551"/>
                  <a:gd name="T40" fmla="*/ 1109 w 1248"/>
                  <a:gd name="T41" fmla="*/ 2329 h 2551"/>
                  <a:gd name="T42" fmla="*/ 1134 w 1248"/>
                  <a:gd name="T43" fmla="*/ 1956 h 2551"/>
                  <a:gd name="T44" fmla="*/ 1132 w 1248"/>
                  <a:gd name="T45" fmla="*/ 1626 h 2551"/>
                  <a:gd name="T46" fmla="*/ 1107 w 1248"/>
                  <a:gd name="T47" fmla="*/ 1338 h 2551"/>
                  <a:gd name="T48" fmla="*/ 1060 w 1248"/>
                  <a:gd name="T49" fmla="*/ 1089 h 2551"/>
                  <a:gd name="T50" fmla="*/ 996 w 1248"/>
                  <a:gd name="T51" fmla="*/ 876 h 2551"/>
                  <a:gd name="T52" fmla="*/ 916 w 1248"/>
                  <a:gd name="T53" fmla="*/ 696 h 2551"/>
                  <a:gd name="T54" fmla="*/ 826 w 1248"/>
                  <a:gd name="T55" fmla="*/ 546 h 2551"/>
                  <a:gd name="T56" fmla="*/ 777 w 1248"/>
                  <a:gd name="T57" fmla="*/ 482 h 2551"/>
                  <a:gd name="T58" fmla="*/ 726 w 1248"/>
                  <a:gd name="T59" fmla="*/ 425 h 2551"/>
                  <a:gd name="T60" fmla="*/ 623 w 1248"/>
                  <a:gd name="T61" fmla="*/ 330 h 2551"/>
                  <a:gd name="T62" fmla="*/ 516 w 1248"/>
                  <a:gd name="T63" fmla="*/ 256 h 2551"/>
                  <a:gd name="T64" fmla="*/ 409 w 1248"/>
                  <a:gd name="T65" fmla="*/ 202 h 2551"/>
                  <a:gd name="T66" fmla="*/ 304 w 1248"/>
                  <a:gd name="T67" fmla="*/ 163 h 2551"/>
                  <a:gd name="T68" fmla="*/ 205 w 1248"/>
                  <a:gd name="T69" fmla="*/ 137 h 2551"/>
                  <a:gd name="T70" fmla="*/ 71 w 1248"/>
                  <a:gd name="T71" fmla="*/ 117 h 2551"/>
                  <a:gd name="T72" fmla="*/ 0 w 1248"/>
                  <a:gd name="T73" fmla="*/ 112 h 2551"/>
                  <a:gd name="T74" fmla="*/ 3 w 1248"/>
                  <a:gd name="T75" fmla="*/ 0 h 2551"/>
                  <a:gd name="T76" fmla="*/ 3 w 1248"/>
                  <a:gd name="T77" fmla="*/ 0 h 2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48" h="2551">
                    <a:moveTo>
                      <a:pt x="3" y="0"/>
                    </a:moveTo>
                    <a:lnTo>
                      <a:pt x="81" y="4"/>
                    </a:lnTo>
                    <a:lnTo>
                      <a:pt x="229" y="26"/>
                    </a:lnTo>
                    <a:lnTo>
                      <a:pt x="340" y="55"/>
                    </a:lnTo>
                    <a:lnTo>
                      <a:pt x="456" y="98"/>
                    </a:lnTo>
                    <a:lnTo>
                      <a:pt x="575" y="160"/>
                    </a:lnTo>
                    <a:lnTo>
                      <a:pt x="693" y="242"/>
                    </a:lnTo>
                    <a:lnTo>
                      <a:pt x="808" y="347"/>
                    </a:lnTo>
                    <a:lnTo>
                      <a:pt x="863" y="410"/>
                    </a:lnTo>
                    <a:lnTo>
                      <a:pt x="916" y="478"/>
                    </a:lnTo>
                    <a:lnTo>
                      <a:pt x="1013" y="635"/>
                    </a:lnTo>
                    <a:lnTo>
                      <a:pt x="1096" y="825"/>
                    </a:lnTo>
                    <a:lnTo>
                      <a:pt x="1166" y="1048"/>
                    </a:lnTo>
                    <a:lnTo>
                      <a:pt x="1205" y="1240"/>
                    </a:lnTo>
                    <a:lnTo>
                      <a:pt x="1225" y="1380"/>
                    </a:lnTo>
                    <a:lnTo>
                      <a:pt x="1243" y="1607"/>
                    </a:lnTo>
                    <a:lnTo>
                      <a:pt x="1248" y="1950"/>
                    </a:lnTo>
                    <a:lnTo>
                      <a:pt x="1222" y="2337"/>
                    </a:lnTo>
                    <a:lnTo>
                      <a:pt x="1197" y="2551"/>
                    </a:lnTo>
                    <a:lnTo>
                      <a:pt x="1085" y="2536"/>
                    </a:lnTo>
                    <a:lnTo>
                      <a:pt x="1109" y="2329"/>
                    </a:lnTo>
                    <a:lnTo>
                      <a:pt x="1134" y="1956"/>
                    </a:lnTo>
                    <a:lnTo>
                      <a:pt x="1132" y="1626"/>
                    </a:lnTo>
                    <a:lnTo>
                      <a:pt x="1107" y="1338"/>
                    </a:lnTo>
                    <a:lnTo>
                      <a:pt x="1060" y="1089"/>
                    </a:lnTo>
                    <a:lnTo>
                      <a:pt x="996" y="876"/>
                    </a:lnTo>
                    <a:lnTo>
                      <a:pt x="916" y="696"/>
                    </a:lnTo>
                    <a:lnTo>
                      <a:pt x="826" y="546"/>
                    </a:lnTo>
                    <a:lnTo>
                      <a:pt x="777" y="482"/>
                    </a:lnTo>
                    <a:lnTo>
                      <a:pt x="726" y="425"/>
                    </a:lnTo>
                    <a:lnTo>
                      <a:pt x="623" y="330"/>
                    </a:lnTo>
                    <a:lnTo>
                      <a:pt x="516" y="256"/>
                    </a:lnTo>
                    <a:lnTo>
                      <a:pt x="409" y="202"/>
                    </a:lnTo>
                    <a:lnTo>
                      <a:pt x="304" y="163"/>
                    </a:lnTo>
                    <a:lnTo>
                      <a:pt x="205" y="137"/>
                    </a:lnTo>
                    <a:lnTo>
                      <a:pt x="71" y="117"/>
                    </a:lnTo>
                    <a:lnTo>
                      <a:pt x="0" y="11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32" name="Group 31"/>
            <p:cNvGrpSpPr>
              <a:grpSpLocks noChangeAspect="1"/>
            </p:cNvGrpSpPr>
            <p:nvPr/>
          </p:nvGrpSpPr>
          <p:grpSpPr bwMode="auto">
            <a:xfrm>
              <a:off x="281215" y="163513"/>
              <a:ext cx="4467225" cy="5775325"/>
              <a:chOff x="-40" y="567"/>
              <a:chExt cx="2814" cy="3638"/>
            </a:xfrm>
          </p:grpSpPr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1077" y="2105"/>
                <a:ext cx="578" cy="462"/>
              </a:xfrm>
              <a:custGeom>
                <a:avLst/>
                <a:gdLst>
                  <a:gd name="T0" fmla="*/ 14 w 1736"/>
                  <a:gd name="T1" fmla="*/ 0 h 1387"/>
                  <a:gd name="T2" fmla="*/ 1726 w 1736"/>
                  <a:gd name="T3" fmla="*/ 0 h 1387"/>
                  <a:gd name="T4" fmla="*/ 1736 w 1736"/>
                  <a:gd name="T5" fmla="*/ 117 h 1387"/>
                  <a:gd name="T6" fmla="*/ 900 w 1736"/>
                  <a:gd name="T7" fmla="*/ 1387 h 1387"/>
                  <a:gd name="T8" fmla="*/ 0 w 1736"/>
                  <a:gd name="T9" fmla="*/ 105 h 1387"/>
                  <a:gd name="T10" fmla="*/ 14 w 1736"/>
                  <a:gd name="T11" fmla="*/ 0 h 1387"/>
                  <a:gd name="T12" fmla="*/ 14 w 1736"/>
                  <a:gd name="T13" fmla="*/ 0 h 1387"/>
                  <a:gd name="T14" fmla="*/ 14 w 1736"/>
                  <a:gd name="T15" fmla="*/ 0 h 13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36" h="1387">
                    <a:moveTo>
                      <a:pt x="14" y="0"/>
                    </a:moveTo>
                    <a:lnTo>
                      <a:pt x="1726" y="0"/>
                    </a:lnTo>
                    <a:lnTo>
                      <a:pt x="1736" y="117"/>
                    </a:lnTo>
                    <a:lnTo>
                      <a:pt x="900" y="1387"/>
                    </a:lnTo>
                    <a:lnTo>
                      <a:pt x="0" y="105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B1B1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675" y="1986"/>
                <a:ext cx="1363" cy="1284"/>
              </a:xfrm>
              <a:custGeom>
                <a:avLst/>
                <a:gdLst>
                  <a:gd name="T0" fmla="*/ 1230 w 4088"/>
                  <a:gd name="T1" fmla="*/ 38 h 3851"/>
                  <a:gd name="T2" fmla="*/ 1214 w 4088"/>
                  <a:gd name="T3" fmla="*/ 754 h 3851"/>
                  <a:gd name="T4" fmla="*/ 0 w 4088"/>
                  <a:gd name="T5" fmla="*/ 1417 h 3851"/>
                  <a:gd name="T6" fmla="*/ 0 w 4088"/>
                  <a:gd name="T7" fmla="*/ 3851 h 3851"/>
                  <a:gd name="T8" fmla="*/ 2045 w 4088"/>
                  <a:gd name="T9" fmla="*/ 3851 h 3851"/>
                  <a:gd name="T10" fmla="*/ 4088 w 4088"/>
                  <a:gd name="T11" fmla="*/ 3851 h 3851"/>
                  <a:gd name="T12" fmla="*/ 4088 w 4088"/>
                  <a:gd name="T13" fmla="*/ 1417 h 3851"/>
                  <a:gd name="T14" fmla="*/ 2959 w 4088"/>
                  <a:gd name="T15" fmla="*/ 716 h 3851"/>
                  <a:gd name="T16" fmla="*/ 2897 w 4088"/>
                  <a:gd name="T17" fmla="*/ 0 h 3851"/>
                  <a:gd name="T18" fmla="*/ 1230 w 4088"/>
                  <a:gd name="T19" fmla="*/ 38 h 3851"/>
                  <a:gd name="T20" fmla="*/ 1230 w 4088"/>
                  <a:gd name="T21" fmla="*/ 38 h 3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88" h="3851">
                    <a:moveTo>
                      <a:pt x="1230" y="38"/>
                    </a:moveTo>
                    <a:lnTo>
                      <a:pt x="1214" y="754"/>
                    </a:lnTo>
                    <a:lnTo>
                      <a:pt x="0" y="1417"/>
                    </a:lnTo>
                    <a:lnTo>
                      <a:pt x="0" y="3851"/>
                    </a:lnTo>
                    <a:lnTo>
                      <a:pt x="2045" y="3851"/>
                    </a:lnTo>
                    <a:lnTo>
                      <a:pt x="4088" y="3851"/>
                    </a:lnTo>
                    <a:lnTo>
                      <a:pt x="4088" y="1417"/>
                    </a:lnTo>
                    <a:lnTo>
                      <a:pt x="2959" y="716"/>
                    </a:lnTo>
                    <a:lnTo>
                      <a:pt x="2897" y="0"/>
                    </a:lnTo>
                    <a:lnTo>
                      <a:pt x="1230" y="38"/>
                    </a:lnTo>
                    <a:lnTo>
                      <a:pt x="1230" y="38"/>
                    </a:lnTo>
                    <a:close/>
                  </a:path>
                </a:pathLst>
              </a:custGeom>
              <a:solidFill>
                <a:srgbClr val="EEB3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786" y="702"/>
                <a:ext cx="1162" cy="1458"/>
              </a:xfrm>
              <a:custGeom>
                <a:avLst/>
                <a:gdLst>
                  <a:gd name="T0" fmla="*/ 332 w 3484"/>
                  <a:gd name="T1" fmla="*/ 1798 h 4374"/>
                  <a:gd name="T2" fmla="*/ 260 w 3484"/>
                  <a:gd name="T3" fmla="*/ 1724 h 4374"/>
                  <a:gd name="T4" fmla="*/ 172 w 3484"/>
                  <a:gd name="T5" fmla="*/ 1702 h 4374"/>
                  <a:gd name="T6" fmla="*/ 79 w 3484"/>
                  <a:gd name="T7" fmla="*/ 1724 h 4374"/>
                  <a:gd name="T8" fmla="*/ 36 w 3484"/>
                  <a:gd name="T9" fmla="*/ 1762 h 4374"/>
                  <a:gd name="T10" fmla="*/ 5 w 3484"/>
                  <a:gd name="T11" fmla="*/ 1858 h 4374"/>
                  <a:gd name="T12" fmla="*/ 10 w 3484"/>
                  <a:gd name="T13" fmla="*/ 2103 h 4374"/>
                  <a:gd name="T14" fmla="*/ 70 w 3484"/>
                  <a:gd name="T15" fmla="*/ 2414 h 4374"/>
                  <a:gd name="T16" fmla="*/ 144 w 3484"/>
                  <a:gd name="T17" fmla="*/ 2637 h 4374"/>
                  <a:gd name="T18" fmla="*/ 172 w 3484"/>
                  <a:gd name="T19" fmla="*/ 2680 h 4374"/>
                  <a:gd name="T20" fmla="*/ 234 w 3484"/>
                  <a:gd name="T21" fmla="*/ 2718 h 4374"/>
                  <a:gd name="T22" fmla="*/ 347 w 3484"/>
                  <a:gd name="T23" fmla="*/ 2708 h 4374"/>
                  <a:gd name="T24" fmla="*/ 407 w 3484"/>
                  <a:gd name="T25" fmla="*/ 2860 h 4374"/>
                  <a:gd name="T26" fmla="*/ 476 w 3484"/>
                  <a:gd name="T27" fmla="*/ 3327 h 4374"/>
                  <a:gd name="T28" fmla="*/ 547 w 3484"/>
                  <a:gd name="T29" fmla="*/ 3529 h 4374"/>
                  <a:gd name="T30" fmla="*/ 632 w 3484"/>
                  <a:gd name="T31" fmla="*/ 3647 h 4374"/>
                  <a:gd name="T32" fmla="*/ 894 w 3484"/>
                  <a:gd name="T33" fmla="*/ 3906 h 4374"/>
                  <a:gd name="T34" fmla="*/ 1317 w 3484"/>
                  <a:gd name="T35" fmla="*/ 4266 h 4374"/>
                  <a:gd name="T36" fmla="*/ 1500 w 3484"/>
                  <a:gd name="T37" fmla="*/ 4342 h 4374"/>
                  <a:gd name="T38" fmla="*/ 1742 w 3484"/>
                  <a:gd name="T39" fmla="*/ 4374 h 4374"/>
                  <a:gd name="T40" fmla="*/ 1982 w 3484"/>
                  <a:gd name="T41" fmla="*/ 4342 h 4374"/>
                  <a:gd name="T42" fmla="*/ 2167 w 3484"/>
                  <a:gd name="T43" fmla="*/ 4266 h 4374"/>
                  <a:gd name="T44" fmla="*/ 2589 w 3484"/>
                  <a:gd name="T45" fmla="*/ 3906 h 4374"/>
                  <a:gd name="T46" fmla="*/ 2851 w 3484"/>
                  <a:gd name="T47" fmla="*/ 3647 h 4374"/>
                  <a:gd name="T48" fmla="*/ 2936 w 3484"/>
                  <a:gd name="T49" fmla="*/ 3529 h 4374"/>
                  <a:gd name="T50" fmla="*/ 3006 w 3484"/>
                  <a:gd name="T51" fmla="*/ 3327 h 4374"/>
                  <a:gd name="T52" fmla="*/ 3075 w 3484"/>
                  <a:gd name="T53" fmla="*/ 2860 h 4374"/>
                  <a:gd name="T54" fmla="*/ 3137 w 3484"/>
                  <a:gd name="T55" fmla="*/ 2708 h 4374"/>
                  <a:gd name="T56" fmla="*/ 3248 w 3484"/>
                  <a:gd name="T57" fmla="*/ 2718 h 4374"/>
                  <a:gd name="T58" fmla="*/ 3311 w 3484"/>
                  <a:gd name="T59" fmla="*/ 2680 h 4374"/>
                  <a:gd name="T60" fmla="*/ 3339 w 3484"/>
                  <a:gd name="T61" fmla="*/ 2637 h 4374"/>
                  <a:gd name="T62" fmla="*/ 3412 w 3484"/>
                  <a:gd name="T63" fmla="*/ 2414 h 4374"/>
                  <a:gd name="T64" fmla="*/ 3473 w 3484"/>
                  <a:gd name="T65" fmla="*/ 2103 h 4374"/>
                  <a:gd name="T66" fmla="*/ 3477 w 3484"/>
                  <a:gd name="T67" fmla="*/ 1858 h 4374"/>
                  <a:gd name="T68" fmla="*/ 3448 w 3484"/>
                  <a:gd name="T69" fmla="*/ 1762 h 4374"/>
                  <a:gd name="T70" fmla="*/ 3404 w 3484"/>
                  <a:gd name="T71" fmla="*/ 1724 h 4374"/>
                  <a:gd name="T72" fmla="*/ 3311 w 3484"/>
                  <a:gd name="T73" fmla="*/ 1702 h 4374"/>
                  <a:gd name="T74" fmla="*/ 3222 w 3484"/>
                  <a:gd name="T75" fmla="*/ 1724 h 4374"/>
                  <a:gd name="T76" fmla="*/ 3150 w 3484"/>
                  <a:gd name="T77" fmla="*/ 1798 h 4374"/>
                  <a:gd name="T78" fmla="*/ 3153 w 3484"/>
                  <a:gd name="T79" fmla="*/ 1783 h 4374"/>
                  <a:gd name="T80" fmla="*/ 3196 w 3484"/>
                  <a:gd name="T81" fmla="*/ 1512 h 4374"/>
                  <a:gd name="T82" fmla="*/ 3185 w 3484"/>
                  <a:gd name="T83" fmla="*/ 1157 h 4374"/>
                  <a:gd name="T84" fmla="*/ 3124 w 3484"/>
                  <a:gd name="T85" fmla="*/ 896 h 4374"/>
                  <a:gd name="T86" fmla="*/ 3034 w 3484"/>
                  <a:gd name="T87" fmla="*/ 678 h 4374"/>
                  <a:gd name="T88" fmla="*/ 2983 w 3484"/>
                  <a:gd name="T89" fmla="*/ 586 h 4374"/>
                  <a:gd name="T90" fmla="*/ 2879 w 3484"/>
                  <a:gd name="T91" fmla="*/ 449 h 4374"/>
                  <a:gd name="T92" fmla="*/ 2718 w 3484"/>
                  <a:gd name="T93" fmla="*/ 304 h 4374"/>
                  <a:gd name="T94" fmla="*/ 2400 w 3484"/>
                  <a:gd name="T95" fmla="*/ 130 h 4374"/>
                  <a:gd name="T96" fmla="*/ 2034 w 3484"/>
                  <a:gd name="T97" fmla="*/ 29 h 4374"/>
                  <a:gd name="T98" fmla="*/ 1742 w 3484"/>
                  <a:gd name="T99" fmla="*/ 0 h 4374"/>
                  <a:gd name="T100" fmla="*/ 1450 w 3484"/>
                  <a:gd name="T101" fmla="*/ 29 h 4374"/>
                  <a:gd name="T102" fmla="*/ 1082 w 3484"/>
                  <a:gd name="T103" fmla="*/ 130 h 4374"/>
                  <a:gd name="T104" fmla="*/ 766 w 3484"/>
                  <a:gd name="T105" fmla="*/ 304 h 4374"/>
                  <a:gd name="T106" fmla="*/ 604 w 3484"/>
                  <a:gd name="T107" fmla="*/ 449 h 4374"/>
                  <a:gd name="T108" fmla="*/ 501 w 3484"/>
                  <a:gd name="T109" fmla="*/ 586 h 4374"/>
                  <a:gd name="T110" fmla="*/ 449 w 3484"/>
                  <a:gd name="T111" fmla="*/ 678 h 4374"/>
                  <a:gd name="T112" fmla="*/ 360 w 3484"/>
                  <a:gd name="T113" fmla="*/ 896 h 4374"/>
                  <a:gd name="T114" fmla="*/ 299 w 3484"/>
                  <a:gd name="T115" fmla="*/ 1157 h 4374"/>
                  <a:gd name="T116" fmla="*/ 288 w 3484"/>
                  <a:gd name="T117" fmla="*/ 1512 h 4374"/>
                  <a:gd name="T118" fmla="*/ 329 w 3484"/>
                  <a:gd name="T119" fmla="*/ 1783 h 4374"/>
                  <a:gd name="T120" fmla="*/ 335 w 3484"/>
                  <a:gd name="T121" fmla="*/ 1802 h 4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484" h="4374">
                    <a:moveTo>
                      <a:pt x="335" y="1802"/>
                    </a:moveTo>
                    <a:lnTo>
                      <a:pt x="332" y="1798"/>
                    </a:lnTo>
                    <a:lnTo>
                      <a:pt x="305" y="1757"/>
                    </a:lnTo>
                    <a:lnTo>
                      <a:pt x="260" y="1724"/>
                    </a:lnTo>
                    <a:lnTo>
                      <a:pt x="221" y="1708"/>
                    </a:lnTo>
                    <a:lnTo>
                      <a:pt x="172" y="1702"/>
                    </a:lnTo>
                    <a:lnTo>
                      <a:pt x="113" y="1713"/>
                    </a:lnTo>
                    <a:lnTo>
                      <a:pt x="79" y="1724"/>
                    </a:lnTo>
                    <a:lnTo>
                      <a:pt x="62" y="1733"/>
                    </a:lnTo>
                    <a:lnTo>
                      <a:pt x="36" y="1762"/>
                    </a:lnTo>
                    <a:lnTo>
                      <a:pt x="17" y="1805"/>
                    </a:lnTo>
                    <a:lnTo>
                      <a:pt x="5" y="1858"/>
                    </a:lnTo>
                    <a:lnTo>
                      <a:pt x="0" y="1953"/>
                    </a:lnTo>
                    <a:lnTo>
                      <a:pt x="10" y="2103"/>
                    </a:lnTo>
                    <a:lnTo>
                      <a:pt x="36" y="2261"/>
                    </a:lnTo>
                    <a:lnTo>
                      <a:pt x="70" y="2414"/>
                    </a:lnTo>
                    <a:lnTo>
                      <a:pt x="109" y="2544"/>
                    </a:lnTo>
                    <a:lnTo>
                      <a:pt x="144" y="2637"/>
                    </a:lnTo>
                    <a:lnTo>
                      <a:pt x="158" y="2662"/>
                    </a:lnTo>
                    <a:lnTo>
                      <a:pt x="172" y="2680"/>
                    </a:lnTo>
                    <a:lnTo>
                      <a:pt x="203" y="2705"/>
                    </a:lnTo>
                    <a:lnTo>
                      <a:pt x="234" y="2718"/>
                    </a:lnTo>
                    <a:lnTo>
                      <a:pt x="268" y="2721"/>
                    </a:lnTo>
                    <a:lnTo>
                      <a:pt x="347" y="2708"/>
                    </a:lnTo>
                    <a:lnTo>
                      <a:pt x="387" y="2696"/>
                    </a:lnTo>
                    <a:lnTo>
                      <a:pt x="407" y="2860"/>
                    </a:lnTo>
                    <a:lnTo>
                      <a:pt x="442" y="3147"/>
                    </a:lnTo>
                    <a:lnTo>
                      <a:pt x="476" y="3327"/>
                    </a:lnTo>
                    <a:lnTo>
                      <a:pt x="507" y="3434"/>
                    </a:lnTo>
                    <a:lnTo>
                      <a:pt x="547" y="3529"/>
                    </a:lnTo>
                    <a:lnTo>
                      <a:pt x="600" y="3611"/>
                    </a:lnTo>
                    <a:lnTo>
                      <a:pt x="632" y="3647"/>
                    </a:lnTo>
                    <a:lnTo>
                      <a:pt x="702" y="3720"/>
                    </a:lnTo>
                    <a:lnTo>
                      <a:pt x="894" y="3906"/>
                    </a:lnTo>
                    <a:lnTo>
                      <a:pt x="1111" y="4100"/>
                    </a:lnTo>
                    <a:lnTo>
                      <a:pt x="1317" y="4266"/>
                    </a:lnTo>
                    <a:lnTo>
                      <a:pt x="1399" y="4322"/>
                    </a:lnTo>
                    <a:lnTo>
                      <a:pt x="1500" y="4342"/>
                    </a:lnTo>
                    <a:lnTo>
                      <a:pt x="1667" y="4368"/>
                    </a:lnTo>
                    <a:lnTo>
                      <a:pt x="1742" y="4374"/>
                    </a:lnTo>
                    <a:lnTo>
                      <a:pt x="1815" y="4368"/>
                    </a:lnTo>
                    <a:lnTo>
                      <a:pt x="1982" y="4342"/>
                    </a:lnTo>
                    <a:lnTo>
                      <a:pt x="2083" y="4322"/>
                    </a:lnTo>
                    <a:lnTo>
                      <a:pt x="2167" y="4266"/>
                    </a:lnTo>
                    <a:lnTo>
                      <a:pt x="2371" y="4100"/>
                    </a:lnTo>
                    <a:lnTo>
                      <a:pt x="2589" y="3906"/>
                    </a:lnTo>
                    <a:lnTo>
                      <a:pt x="2780" y="3720"/>
                    </a:lnTo>
                    <a:lnTo>
                      <a:pt x="2851" y="3647"/>
                    </a:lnTo>
                    <a:lnTo>
                      <a:pt x="2884" y="3611"/>
                    </a:lnTo>
                    <a:lnTo>
                      <a:pt x="2936" y="3529"/>
                    </a:lnTo>
                    <a:lnTo>
                      <a:pt x="2976" y="3434"/>
                    </a:lnTo>
                    <a:lnTo>
                      <a:pt x="3006" y="3327"/>
                    </a:lnTo>
                    <a:lnTo>
                      <a:pt x="3041" y="3147"/>
                    </a:lnTo>
                    <a:lnTo>
                      <a:pt x="3075" y="2860"/>
                    </a:lnTo>
                    <a:lnTo>
                      <a:pt x="3097" y="2696"/>
                    </a:lnTo>
                    <a:lnTo>
                      <a:pt x="3137" y="2708"/>
                    </a:lnTo>
                    <a:lnTo>
                      <a:pt x="3215" y="2721"/>
                    </a:lnTo>
                    <a:lnTo>
                      <a:pt x="3248" y="2718"/>
                    </a:lnTo>
                    <a:lnTo>
                      <a:pt x="3281" y="2705"/>
                    </a:lnTo>
                    <a:lnTo>
                      <a:pt x="3311" y="2680"/>
                    </a:lnTo>
                    <a:lnTo>
                      <a:pt x="3324" y="2662"/>
                    </a:lnTo>
                    <a:lnTo>
                      <a:pt x="3339" y="2637"/>
                    </a:lnTo>
                    <a:lnTo>
                      <a:pt x="3375" y="2544"/>
                    </a:lnTo>
                    <a:lnTo>
                      <a:pt x="3412" y="2414"/>
                    </a:lnTo>
                    <a:lnTo>
                      <a:pt x="3447" y="2261"/>
                    </a:lnTo>
                    <a:lnTo>
                      <a:pt x="3473" y="2103"/>
                    </a:lnTo>
                    <a:lnTo>
                      <a:pt x="3484" y="1953"/>
                    </a:lnTo>
                    <a:lnTo>
                      <a:pt x="3477" y="1858"/>
                    </a:lnTo>
                    <a:lnTo>
                      <a:pt x="3465" y="1805"/>
                    </a:lnTo>
                    <a:lnTo>
                      <a:pt x="3448" y="1762"/>
                    </a:lnTo>
                    <a:lnTo>
                      <a:pt x="3421" y="1733"/>
                    </a:lnTo>
                    <a:lnTo>
                      <a:pt x="3404" y="1724"/>
                    </a:lnTo>
                    <a:lnTo>
                      <a:pt x="3370" y="1713"/>
                    </a:lnTo>
                    <a:lnTo>
                      <a:pt x="3311" y="1702"/>
                    </a:lnTo>
                    <a:lnTo>
                      <a:pt x="3261" y="1708"/>
                    </a:lnTo>
                    <a:lnTo>
                      <a:pt x="3222" y="1724"/>
                    </a:lnTo>
                    <a:lnTo>
                      <a:pt x="3179" y="1757"/>
                    </a:lnTo>
                    <a:lnTo>
                      <a:pt x="3150" y="1798"/>
                    </a:lnTo>
                    <a:lnTo>
                      <a:pt x="3147" y="1802"/>
                    </a:lnTo>
                    <a:lnTo>
                      <a:pt x="3153" y="1783"/>
                    </a:lnTo>
                    <a:lnTo>
                      <a:pt x="3180" y="1648"/>
                    </a:lnTo>
                    <a:lnTo>
                      <a:pt x="3196" y="1512"/>
                    </a:lnTo>
                    <a:lnTo>
                      <a:pt x="3199" y="1347"/>
                    </a:lnTo>
                    <a:lnTo>
                      <a:pt x="3185" y="1157"/>
                    </a:lnTo>
                    <a:lnTo>
                      <a:pt x="3153" y="1003"/>
                    </a:lnTo>
                    <a:lnTo>
                      <a:pt x="3124" y="896"/>
                    </a:lnTo>
                    <a:lnTo>
                      <a:pt x="3084" y="788"/>
                    </a:lnTo>
                    <a:lnTo>
                      <a:pt x="3034" y="678"/>
                    </a:lnTo>
                    <a:lnTo>
                      <a:pt x="3005" y="624"/>
                    </a:lnTo>
                    <a:lnTo>
                      <a:pt x="2983" y="586"/>
                    </a:lnTo>
                    <a:lnTo>
                      <a:pt x="2934" y="516"/>
                    </a:lnTo>
                    <a:lnTo>
                      <a:pt x="2879" y="449"/>
                    </a:lnTo>
                    <a:lnTo>
                      <a:pt x="2818" y="389"/>
                    </a:lnTo>
                    <a:lnTo>
                      <a:pt x="2718" y="304"/>
                    </a:lnTo>
                    <a:lnTo>
                      <a:pt x="2567" y="208"/>
                    </a:lnTo>
                    <a:lnTo>
                      <a:pt x="2400" y="130"/>
                    </a:lnTo>
                    <a:lnTo>
                      <a:pt x="2221" y="71"/>
                    </a:lnTo>
                    <a:lnTo>
                      <a:pt x="2034" y="29"/>
                    </a:lnTo>
                    <a:lnTo>
                      <a:pt x="1840" y="4"/>
                    </a:lnTo>
                    <a:lnTo>
                      <a:pt x="1742" y="0"/>
                    </a:lnTo>
                    <a:lnTo>
                      <a:pt x="1643" y="4"/>
                    </a:lnTo>
                    <a:lnTo>
                      <a:pt x="1450" y="29"/>
                    </a:lnTo>
                    <a:lnTo>
                      <a:pt x="1261" y="71"/>
                    </a:lnTo>
                    <a:lnTo>
                      <a:pt x="1082" y="130"/>
                    </a:lnTo>
                    <a:lnTo>
                      <a:pt x="915" y="208"/>
                    </a:lnTo>
                    <a:lnTo>
                      <a:pt x="766" y="304"/>
                    </a:lnTo>
                    <a:lnTo>
                      <a:pt x="665" y="389"/>
                    </a:lnTo>
                    <a:lnTo>
                      <a:pt x="604" y="449"/>
                    </a:lnTo>
                    <a:lnTo>
                      <a:pt x="550" y="516"/>
                    </a:lnTo>
                    <a:lnTo>
                      <a:pt x="501" y="586"/>
                    </a:lnTo>
                    <a:lnTo>
                      <a:pt x="479" y="624"/>
                    </a:lnTo>
                    <a:lnTo>
                      <a:pt x="449" y="678"/>
                    </a:lnTo>
                    <a:lnTo>
                      <a:pt x="399" y="788"/>
                    </a:lnTo>
                    <a:lnTo>
                      <a:pt x="360" y="896"/>
                    </a:lnTo>
                    <a:lnTo>
                      <a:pt x="329" y="1003"/>
                    </a:lnTo>
                    <a:lnTo>
                      <a:pt x="299" y="1157"/>
                    </a:lnTo>
                    <a:lnTo>
                      <a:pt x="283" y="1347"/>
                    </a:lnTo>
                    <a:lnTo>
                      <a:pt x="288" y="1512"/>
                    </a:lnTo>
                    <a:lnTo>
                      <a:pt x="302" y="1648"/>
                    </a:lnTo>
                    <a:lnTo>
                      <a:pt x="329" y="1783"/>
                    </a:lnTo>
                    <a:lnTo>
                      <a:pt x="335" y="1802"/>
                    </a:lnTo>
                    <a:lnTo>
                      <a:pt x="335" y="1802"/>
                    </a:lnTo>
                    <a:lnTo>
                      <a:pt x="335" y="1802"/>
                    </a:lnTo>
                    <a:close/>
                  </a:path>
                </a:pathLst>
              </a:custGeom>
              <a:solidFill>
                <a:srgbClr val="FCCD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484" y="2199"/>
                <a:ext cx="1672" cy="2006"/>
              </a:xfrm>
              <a:custGeom>
                <a:avLst/>
                <a:gdLst>
                  <a:gd name="T0" fmla="*/ 1192 w 5015"/>
                  <a:gd name="T1" fmla="*/ 326 h 6020"/>
                  <a:gd name="T2" fmla="*/ 1483 w 5015"/>
                  <a:gd name="T3" fmla="*/ 212 h 6020"/>
                  <a:gd name="T4" fmla="*/ 1716 w 5015"/>
                  <a:gd name="T5" fmla="*/ 2 h 6020"/>
                  <a:gd name="T6" fmla="*/ 2544 w 5015"/>
                  <a:gd name="T7" fmla="*/ 628 h 6020"/>
                  <a:gd name="T8" fmla="*/ 2750 w 5015"/>
                  <a:gd name="T9" fmla="*/ 628 h 6020"/>
                  <a:gd name="T10" fmla="*/ 3578 w 5015"/>
                  <a:gd name="T11" fmla="*/ 0 h 6020"/>
                  <a:gd name="T12" fmla="*/ 4102 w 5015"/>
                  <a:gd name="T13" fmla="*/ 326 h 6020"/>
                  <a:gd name="T14" fmla="*/ 5015 w 5015"/>
                  <a:gd name="T15" fmla="*/ 1877 h 6020"/>
                  <a:gd name="T16" fmla="*/ 4292 w 5015"/>
                  <a:gd name="T17" fmla="*/ 5797 h 6020"/>
                  <a:gd name="T18" fmla="*/ 4194 w 5015"/>
                  <a:gd name="T19" fmla="*/ 5825 h 6020"/>
                  <a:gd name="T20" fmla="*/ 3996 w 5015"/>
                  <a:gd name="T21" fmla="*/ 5872 h 6020"/>
                  <a:gd name="T22" fmla="*/ 3794 w 5015"/>
                  <a:gd name="T23" fmla="*/ 5914 h 6020"/>
                  <a:gd name="T24" fmla="*/ 3590 w 5015"/>
                  <a:gd name="T25" fmla="*/ 5948 h 6020"/>
                  <a:gd name="T26" fmla="*/ 3384 w 5015"/>
                  <a:gd name="T27" fmla="*/ 5977 h 6020"/>
                  <a:gd name="T28" fmla="*/ 3176 w 5015"/>
                  <a:gd name="T29" fmla="*/ 5999 h 6020"/>
                  <a:gd name="T30" fmla="*/ 2966 w 5015"/>
                  <a:gd name="T31" fmla="*/ 6013 h 6020"/>
                  <a:gd name="T32" fmla="*/ 2754 w 5015"/>
                  <a:gd name="T33" fmla="*/ 6020 h 6020"/>
                  <a:gd name="T34" fmla="*/ 2648 w 5015"/>
                  <a:gd name="T35" fmla="*/ 6020 h 6020"/>
                  <a:gd name="T36" fmla="*/ 2474 w 5015"/>
                  <a:gd name="T37" fmla="*/ 6019 h 6020"/>
                  <a:gd name="T38" fmla="*/ 2130 w 5015"/>
                  <a:gd name="T39" fmla="*/ 6000 h 6020"/>
                  <a:gd name="T40" fmla="*/ 1791 w 5015"/>
                  <a:gd name="T41" fmla="*/ 5963 h 6020"/>
                  <a:gd name="T42" fmla="*/ 1459 w 5015"/>
                  <a:gd name="T43" fmla="*/ 5907 h 6020"/>
                  <a:gd name="T44" fmla="*/ 1294 w 5015"/>
                  <a:gd name="T45" fmla="*/ 5871 h 6020"/>
                  <a:gd name="T46" fmla="*/ 0 w 5015"/>
                  <a:gd name="T47" fmla="*/ 2001 h 6020"/>
                  <a:gd name="T48" fmla="*/ 1192 w 5015"/>
                  <a:gd name="T49" fmla="*/ 326 h 6020"/>
                  <a:gd name="T50" fmla="*/ 1192 w 5015"/>
                  <a:gd name="T51" fmla="*/ 326 h 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015" h="6020">
                    <a:moveTo>
                      <a:pt x="1192" y="326"/>
                    </a:moveTo>
                    <a:lnTo>
                      <a:pt x="1483" y="212"/>
                    </a:lnTo>
                    <a:lnTo>
                      <a:pt x="1716" y="2"/>
                    </a:lnTo>
                    <a:lnTo>
                      <a:pt x="2544" y="628"/>
                    </a:lnTo>
                    <a:lnTo>
                      <a:pt x="2750" y="628"/>
                    </a:lnTo>
                    <a:lnTo>
                      <a:pt x="3578" y="0"/>
                    </a:lnTo>
                    <a:lnTo>
                      <a:pt x="4102" y="326"/>
                    </a:lnTo>
                    <a:lnTo>
                      <a:pt x="5015" y="1877"/>
                    </a:lnTo>
                    <a:lnTo>
                      <a:pt x="4292" y="5797"/>
                    </a:lnTo>
                    <a:lnTo>
                      <a:pt x="4194" y="5825"/>
                    </a:lnTo>
                    <a:lnTo>
                      <a:pt x="3996" y="5872"/>
                    </a:lnTo>
                    <a:lnTo>
                      <a:pt x="3794" y="5914"/>
                    </a:lnTo>
                    <a:lnTo>
                      <a:pt x="3590" y="5948"/>
                    </a:lnTo>
                    <a:lnTo>
                      <a:pt x="3384" y="5977"/>
                    </a:lnTo>
                    <a:lnTo>
                      <a:pt x="3176" y="5999"/>
                    </a:lnTo>
                    <a:lnTo>
                      <a:pt x="2966" y="6013"/>
                    </a:lnTo>
                    <a:lnTo>
                      <a:pt x="2754" y="6020"/>
                    </a:lnTo>
                    <a:lnTo>
                      <a:pt x="2648" y="6020"/>
                    </a:lnTo>
                    <a:lnTo>
                      <a:pt x="2474" y="6019"/>
                    </a:lnTo>
                    <a:lnTo>
                      <a:pt x="2130" y="6000"/>
                    </a:lnTo>
                    <a:lnTo>
                      <a:pt x="1791" y="5963"/>
                    </a:lnTo>
                    <a:lnTo>
                      <a:pt x="1459" y="5907"/>
                    </a:lnTo>
                    <a:lnTo>
                      <a:pt x="1294" y="5871"/>
                    </a:lnTo>
                    <a:lnTo>
                      <a:pt x="0" y="2001"/>
                    </a:lnTo>
                    <a:lnTo>
                      <a:pt x="1192" y="326"/>
                    </a:lnTo>
                    <a:lnTo>
                      <a:pt x="1192" y="326"/>
                    </a:lnTo>
                    <a:close/>
                  </a:path>
                </a:pathLst>
              </a:custGeom>
              <a:solidFill>
                <a:srgbClr val="48C1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401" y="2105"/>
                <a:ext cx="362" cy="543"/>
              </a:xfrm>
              <a:custGeom>
                <a:avLst/>
                <a:gdLst>
                  <a:gd name="T0" fmla="*/ 1087 w 1087"/>
                  <a:gd name="T1" fmla="*/ 412 h 1629"/>
                  <a:gd name="T2" fmla="*/ 753 w 1087"/>
                  <a:gd name="T3" fmla="*/ 0 h 1629"/>
                  <a:gd name="T4" fmla="*/ 0 w 1087"/>
                  <a:gd name="T5" fmla="*/ 910 h 1629"/>
                  <a:gd name="T6" fmla="*/ 647 w 1087"/>
                  <a:gd name="T7" fmla="*/ 1629 h 1629"/>
                  <a:gd name="T8" fmla="*/ 1087 w 1087"/>
                  <a:gd name="T9" fmla="*/ 412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7" h="1629">
                    <a:moveTo>
                      <a:pt x="1087" y="412"/>
                    </a:moveTo>
                    <a:lnTo>
                      <a:pt x="753" y="0"/>
                    </a:lnTo>
                    <a:lnTo>
                      <a:pt x="0" y="910"/>
                    </a:lnTo>
                    <a:lnTo>
                      <a:pt x="647" y="1629"/>
                    </a:lnTo>
                    <a:lnTo>
                      <a:pt x="1087" y="412"/>
                    </a:lnTo>
                    <a:close/>
                  </a:path>
                </a:pathLst>
              </a:custGeom>
              <a:solidFill>
                <a:srgbClr val="59C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970" y="2105"/>
                <a:ext cx="362" cy="540"/>
              </a:xfrm>
              <a:custGeom>
                <a:avLst/>
                <a:gdLst>
                  <a:gd name="T0" fmla="*/ 0 w 1087"/>
                  <a:gd name="T1" fmla="*/ 405 h 1622"/>
                  <a:gd name="T2" fmla="*/ 334 w 1087"/>
                  <a:gd name="T3" fmla="*/ 0 h 1622"/>
                  <a:gd name="T4" fmla="*/ 1087 w 1087"/>
                  <a:gd name="T5" fmla="*/ 910 h 1622"/>
                  <a:gd name="T6" fmla="*/ 415 w 1087"/>
                  <a:gd name="T7" fmla="*/ 1622 h 1622"/>
                  <a:gd name="T8" fmla="*/ 0 w 1087"/>
                  <a:gd name="T9" fmla="*/ 405 h 1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7" h="1622">
                    <a:moveTo>
                      <a:pt x="0" y="405"/>
                    </a:moveTo>
                    <a:lnTo>
                      <a:pt x="334" y="0"/>
                    </a:lnTo>
                    <a:lnTo>
                      <a:pt x="1087" y="910"/>
                    </a:lnTo>
                    <a:lnTo>
                      <a:pt x="415" y="1622"/>
                    </a:lnTo>
                    <a:lnTo>
                      <a:pt x="0" y="405"/>
                    </a:lnTo>
                    <a:close/>
                  </a:path>
                </a:pathLst>
              </a:custGeom>
              <a:solidFill>
                <a:srgbClr val="59C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-40" y="2240"/>
                <a:ext cx="1407" cy="1965"/>
              </a:xfrm>
              <a:custGeom>
                <a:avLst/>
                <a:gdLst>
                  <a:gd name="T0" fmla="*/ 3029 w 4220"/>
                  <a:gd name="T1" fmla="*/ 0 h 5897"/>
                  <a:gd name="T2" fmla="*/ 815 w 4220"/>
                  <a:gd name="T3" fmla="*/ 720 h 5897"/>
                  <a:gd name="T4" fmla="*/ 783 w 4220"/>
                  <a:gd name="T5" fmla="*/ 733 h 5897"/>
                  <a:gd name="T6" fmla="*/ 728 w 4220"/>
                  <a:gd name="T7" fmla="*/ 770 h 5897"/>
                  <a:gd name="T8" fmla="*/ 686 w 4220"/>
                  <a:gd name="T9" fmla="*/ 822 h 5897"/>
                  <a:gd name="T10" fmla="*/ 658 w 4220"/>
                  <a:gd name="T11" fmla="*/ 884 h 5897"/>
                  <a:gd name="T12" fmla="*/ 650 w 4220"/>
                  <a:gd name="T13" fmla="*/ 919 h 5897"/>
                  <a:gd name="T14" fmla="*/ 0 w 4220"/>
                  <a:gd name="T15" fmla="*/ 4218 h 5897"/>
                  <a:gd name="T16" fmla="*/ 82 w 4220"/>
                  <a:gd name="T17" fmla="*/ 4296 h 5897"/>
                  <a:gd name="T18" fmla="*/ 252 w 4220"/>
                  <a:gd name="T19" fmla="*/ 4444 h 5897"/>
                  <a:gd name="T20" fmla="*/ 427 w 4220"/>
                  <a:gd name="T21" fmla="*/ 4588 h 5897"/>
                  <a:gd name="T22" fmla="*/ 609 w 4220"/>
                  <a:gd name="T23" fmla="*/ 4725 h 5897"/>
                  <a:gd name="T24" fmla="*/ 794 w 4220"/>
                  <a:gd name="T25" fmla="*/ 4855 h 5897"/>
                  <a:gd name="T26" fmla="*/ 985 w 4220"/>
                  <a:gd name="T27" fmla="*/ 4979 h 5897"/>
                  <a:gd name="T28" fmla="*/ 1180 w 4220"/>
                  <a:gd name="T29" fmla="*/ 5095 h 5897"/>
                  <a:gd name="T30" fmla="*/ 1381 w 4220"/>
                  <a:gd name="T31" fmla="*/ 5203 h 5897"/>
                  <a:gd name="T32" fmla="*/ 1483 w 4220"/>
                  <a:gd name="T33" fmla="*/ 5255 h 5897"/>
                  <a:gd name="T34" fmla="*/ 1807 w 4220"/>
                  <a:gd name="T35" fmla="*/ 4199 h 5897"/>
                  <a:gd name="T36" fmla="*/ 1810 w 4220"/>
                  <a:gd name="T37" fmla="*/ 4191 h 5897"/>
                  <a:gd name="T38" fmla="*/ 1825 w 4220"/>
                  <a:gd name="T39" fmla="*/ 4181 h 5897"/>
                  <a:gd name="T40" fmla="*/ 1834 w 4220"/>
                  <a:gd name="T41" fmla="*/ 4181 h 5897"/>
                  <a:gd name="T42" fmla="*/ 1843 w 4220"/>
                  <a:gd name="T43" fmla="*/ 4184 h 5897"/>
                  <a:gd name="T44" fmla="*/ 1856 w 4220"/>
                  <a:gd name="T45" fmla="*/ 4197 h 5897"/>
                  <a:gd name="T46" fmla="*/ 1857 w 4220"/>
                  <a:gd name="T47" fmla="*/ 4205 h 5897"/>
                  <a:gd name="T48" fmla="*/ 1903 w 4220"/>
                  <a:gd name="T49" fmla="*/ 5445 h 5897"/>
                  <a:gd name="T50" fmla="*/ 2039 w 4220"/>
                  <a:gd name="T51" fmla="*/ 5500 h 5897"/>
                  <a:gd name="T52" fmla="*/ 2312 w 4220"/>
                  <a:gd name="T53" fmla="*/ 5596 h 5897"/>
                  <a:gd name="T54" fmla="*/ 2593 w 4220"/>
                  <a:gd name="T55" fmla="*/ 5680 h 5897"/>
                  <a:gd name="T56" fmla="*/ 2878 w 4220"/>
                  <a:gd name="T57" fmla="*/ 5751 h 5897"/>
                  <a:gd name="T58" fmla="*/ 3167 w 4220"/>
                  <a:gd name="T59" fmla="*/ 5808 h 5897"/>
                  <a:gd name="T60" fmla="*/ 3463 w 4220"/>
                  <a:gd name="T61" fmla="*/ 5853 h 5897"/>
                  <a:gd name="T62" fmla="*/ 3762 w 4220"/>
                  <a:gd name="T63" fmla="*/ 5882 h 5897"/>
                  <a:gd name="T64" fmla="*/ 4066 w 4220"/>
                  <a:gd name="T65" fmla="*/ 5896 h 5897"/>
                  <a:gd name="T66" fmla="*/ 4220 w 4220"/>
                  <a:gd name="T67" fmla="*/ 5897 h 5897"/>
                  <a:gd name="T68" fmla="*/ 4220 w 4220"/>
                  <a:gd name="T69" fmla="*/ 5486 h 5897"/>
                  <a:gd name="T70" fmla="*/ 3029 w 4220"/>
                  <a:gd name="T71" fmla="*/ 0 h 5897"/>
                  <a:gd name="T72" fmla="*/ 3029 w 4220"/>
                  <a:gd name="T73" fmla="*/ 0 h 5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220" h="5897">
                    <a:moveTo>
                      <a:pt x="3029" y="0"/>
                    </a:moveTo>
                    <a:lnTo>
                      <a:pt x="815" y="720"/>
                    </a:lnTo>
                    <a:lnTo>
                      <a:pt x="783" y="733"/>
                    </a:lnTo>
                    <a:lnTo>
                      <a:pt x="728" y="770"/>
                    </a:lnTo>
                    <a:lnTo>
                      <a:pt x="686" y="822"/>
                    </a:lnTo>
                    <a:lnTo>
                      <a:pt x="658" y="884"/>
                    </a:lnTo>
                    <a:lnTo>
                      <a:pt x="650" y="919"/>
                    </a:lnTo>
                    <a:lnTo>
                      <a:pt x="0" y="4218"/>
                    </a:lnTo>
                    <a:lnTo>
                      <a:pt x="82" y="4296"/>
                    </a:lnTo>
                    <a:lnTo>
                      <a:pt x="252" y="4444"/>
                    </a:lnTo>
                    <a:lnTo>
                      <a:pt x="427" y="4588"/>
                    </a:lnTo>
                    <a:lnTo>
                      <a:pt x="609" y="4725"/>
                    </a:lnTo>
                    <a:lnTo>
                      <a:pt x="794" y="4855"/>
                    </a:lnTo>
                    <a:lnTo>
                      <a:pt x="985" y="4979"/>
                    </a:lnTo>
                    <a:lnTo>
                      <a:pt x="1180" y="5095"/>
                    </a:lnTo>
                    <a:lnTo>
                      <a:pt x="1381" y="5203"/>
                    </a:lnTo>
                    <a:lnTo>
                      <a:pt x="1483" y="5255"/>
                    </a:lnTo>
                    <a:lnTo>
                      <a:pt x="1807" y="4199"/>
                    </a:lnTo>
                    <a:lnTo>
                      <a:pt x="1810" y="4191"/>
                    </a:lnTo>
                    <a:lnTo>
                      <a:pt x="1825" y="4181"/>
                    </a:lnTo>
                    <a:lnTo>
                      <a:pt x="1834" y="4181"/>
                    </a:lnTo>
                    <a:lnTo>
                      <a:pt x="1843" y="4184"/>
                    </a:lnTo>
                    <a:lnTo>
                      <a:pt x="1856" y="4197"/>
                    </a:lnTo>
                    <a:lnTo>
                      <a:pt x="1857" y="4205"/>
                    </a:lnTo>
                    <a:lnTo>
                      <a:pt x="1903" y="5445"/>
                    </a:lnTo>
                    <a:lnTo>
                      <a:pt x="2039" y="5500"/>
                    </a:lnTo>
                    <a:lnTo>
                      <a:pt x="2312" y="5596"/>
                    </a:lnTo>
                    <a:lnTo>
                      <a:pt x="2593" y="5680"/>
                    </a:lnTo>
                    <a:lnTo>
                      <a:pt x="2878" y="5751"/>
                    </a:lnTo>
                    <a:lnTo>
                      <a:pt x="3167" y="5808"/>
                    </a:lnTo>
                    <a:lnTo>
                      <a:pt x="3463" y="5853"/>
                    </a:lnTo>
                    <a:lnTo>
                      <a:pt x="3762" y="5882"/>
                    </a:lnTo>
                    <a:lnTo>
                      <a:pt x="4066" y="5896"/>
                    </a:lnTo>
                    <a:lnTo>
                      <a:pt x="4220" y="5897"/>
                    </a:lnTo>
                    <a:lnTo>
                      <a:pt x="4220" y="5486"/>
                    </a:lnTo>
                    <a:lnTo>
                      <a:pt x="3029" y="0"/>
                    </a:lnTo>
                    <a:lnTo>
                      <a:pt x="30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>
                <a:off x="661" y="2240"/>
                <a:ext cx="706" cy="1828"/>
              </a:xfrm>
              <a:custGeom>
                <a:avLst/>
                <a:gdLst>
                  <a:gd name="T0" fmla="*/ 926 w 2117"/>
                  <a:gd name="T1" fmla="*/ 0 h 5486"/>
                  <a:gd name="T2" fmla="*/ 673 w 2117"/>
                  <a:gd name="T3" fmla="*/ 77 h 5486"/>
                  <a:gd name="T4" fmla="*/ 0 w 2117"/>
                  <a:gd name="T5" fmla="*/ 1224 h 5486"/>
                  <a:gd name="T6" fmla="*/ 848 w 2117"/>
                  <a:gd name="T7" fmla="*/ 1251 h 5486"/>
                  <a:gd name="T8" fmla="*/ 327 w 2117"/>
                  <a:gd name="T9" fmla="*/ 1548 h 5486"/>
                  <a:gd name="T10" fmla="*/ 2117 w 2117"/>
                  <a:gd name="T11" fmla="*/ 5486 h 5486"/>
                  <a:gd name="T12" fmla="*/ 926 w 2117"/>
                  <a:gd name="T13" fmla="*/ 0 h 5486"/>
                  <a:gd name="T14" fmla="*/ 926 w 2117"/>
                  <a:gd name="T15" fmla="*/ 0 h 5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17" h="5486">
                    <a:moveTo>
                      <a:pt x="926" y="0"/>
                    </a:moveTo>
                    <a:lnTo>
                      <a:pt x="673" y="77"/>
                    </a:lnTo>
                    <a:lnTo>
                      <a:pt x="0" y="1224"/>
                    </a:lnTo>
                    <a:lnTo>
                      <a:pt x="848" y="1251"/>
                    </a:lnTo>
                    <a:lnTo>
                      <a:pt x="327" y="1548"/>
                    </a:lnTo>
                    <a:lnTo>
                      <a:pt x="2117" y="5486"/>
                    </a:lnTo>
                    <a:lnTo>
                      <a:pt x="926" y="0"/>
                    </a:lnTo>
                    <a:lnTo>
                      <a:pt x="926" y="0"/>
                    </a:lnTo>
                    <a:close/>
                  </a:path>
                </a:pathLst>
              </a:custGeom>
              <a:solidFill>
                <a:srgbClr val="F2F6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auto">
              <a:xfrm>
                <a:off x="1367" y="2242"/>
                <a:ext cx="1407" cy="1963"/>
              </a:xfrm>
              <a:custGeom>
                <a:avLst/>
                <a:gdLst>
                  <a:gd name="T0" fmla="*/ 1189 w 4220"/>
                  <a:gd name="T1" fmla="*/ 0 h 5890"/>
                  <a:gd name="T2" fmla="*/ 3404 w 4220"/>
                  <a:gd name="T3" fmla="*/ 713 h 5890"/>
                  <a:gd name="T4" fmla="*/ 3437 w 4220"/>
                  <a:gd name="T5" fmla="*/ 726 h 5890"/>
                  <a:gd name="T6" fmla="*/ 3492 w 4220"/>
                  <a:gd name="T7" fmla="*/ 763 h 5890"/>
                  <a:gd name="T8" fmla="*/ 3533 w 4220"/>
                  <a:gd name="T9" fmla="*/ 815 h 5890"/>
                  <a:gd name="T10" fmla="*/ 3561 w 4220"/>
                  <a:gd name="T11" fmla="*/ 877 h 5890"/>
                  <a:gd name="T12" fmla="*/ 3568 w 4220"/>
                  <a:gd name="T13" fmla="*/ 912 h 5890"/>
                  <a:gd name="T14" fmla="*/ 4220 w 4220"/>
                  <a:gd name="T15" fmla="*/ 4211 h 5890"/>
                  <a:gd name="T16" fmla="*/ 4137 w 4220"/>
                  <a:gd name="T17" fmla="*/ 4289 h 5890"/>
                  <a:gd name="T18" fmla="*/ 3967 w 4220"/>
                  <a:gd name="T19" fmla="*/ 4437 h 5890"/>
                  <a:gd name="T20" fmla="*/ 3791 w 4220"/>
                  <a:gd name="T21" fmla="*/ 4581 h 5890"/>
                  <a:gd name="T22" fmla="*/ 3611 w 4220"/>
                  <a:gd name="T23" fmla="*/ 4718 h 5890"/>
                  <a:gd name="T24" fmla="*/ 3424 w 4220"/>
                  <a:gd name="T25" fmla="*/ 4848 h 5890"/>
                  <a:gd name="T26" fmla="*/ 3234 w 4220"/>
                  <a:gd name="T27" fmla="*/ 4972 h 5890"/>
                  <a:gd name="T28" fmla="*/ 3038 w 4220"/>
                  <a:gd name="T29" fmla="*/ 5088 h 5890"/>
                  <a:gd name="T30" fmla="*/ 2838 w 4220"/>
                  <a:gd name="T31" fmla="*/ 5196 h 5890"/>
                  <a:gd name="T32" fmla="*/ 2736 w 4220"/>
                  <a:gd name="T33" fmla="*/ 5248 h 5890"/>
                  <a:gd name="T34" fmla="*/ 2412 w 4220"/>
                  <a:gd name="T35" fmla="*/ 4192 h 5890"/>
                  <a:gd name="T36" fmla="*/ 2409 w 4220"/>
                  <a:gd name="T37" fmla="*/ 4184 h 5890"/>
                  <a:gd name="T38" fmla="*/ 2394 w 4220"/>
                  <a:gd name="T39" fmla="*/ 4174 h 5890"/>
                  <a:gd name="T40" fmla="*/ 2384 w 4220"/>
                  <a:gd name="T41" fmla="*/ 4174 h 5890"/>
                  <a:gd name="T42" fmla="*/ 2376 w 4220"/>
                  <a:gd name="T43" fmla="*/ 4177 h 5890"/>
                  <a:gd name="T44" fmla="*/ 2363 w 4220"/>
                  <a:gd name="T45" fmla="*/ 4190 h 5890"/>
                  <a:gd name="T46" fmla="*/ 2361 w 4220"/>
                  <a:gd name="T47" fmla="*/ 4198 h 5890"/>
                  <a:gd name="T48" fmla="*/ 2315 w 4220"/>
                  <a:gd name="T49" fmla="*/ 5438 h 5890"/>
                  <a:gd name="T50" fmla="*/ 2181 w 4220"/>
                  <a:gd name="T51" fmla="*/ 5493 h 5890"/>
                  <a:gd name="T52" fmla="*/ 1906 w 4220"/>
                  <a:gd name="T53" fmla="*/ 5589 h 5890"/>
                  <a:gd name="T54" fmla="*/ 1627 w 4220"/>
                  <a:gd name="T55" fmla="*/ 5673 h 5890"/>
                  <a:gd name="T56" fmla="*/ 1342 w 4220"/>
                  <a:gd name="T57" fmla="*/ 5745 h 5890"/>
                  <a:gd name="T58" fmla="*/ 1051 w 4220"/>
                  <a:gd name="T59" fmla="*/ 5801 h 5890"/>
                  <a:gd name="T60" fmla="*/ 756 w 4220"/>
                  <a:gd name="T61" fmla="*/ 5846 h 5890"/>
                  <a:gd name="T62" fmla="*/ 456 w 4220"/>
                  <a:gd name="T63" fmla="*/ 5875 h 5890"/>
                  <a:gd name="T64" fmla="*/ 153 w 4220"/>
                  <a:gd name="T65" fmla="*/ 5889 h 5890"/>
                  <a:gd name="T66" fmla="*/ 0 w 4220"/>
                  <a:gd name="T67" fmla="*/ 5890 h 5890"/>
                  <a:gd name="T68" fmla="*/ 0 w 4220"/>
                  <a:gd name="T69" fmla="*/ 5890 h 5890"/>
                  <a:gd name="T70" fmla="*/ 0 w 4220"/>
                  <a:gd name="T71" fmla="*/ 5479 h 5890"/>
                  <a:gd name="T72" fmla="*/ 1189 w 4220"/>
                  <a:gd name="T73" fmla="*/ 0 h 5890"/>
                  <a:gd name="T74" fmla="*/ 1189 w 4220"/>
                  <a:gd name="T75" fmla="*/ 0 h 5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20" h="5890">
                    <a:moveTo>
                      <a:pt x="1189" y="0"/>
                    </a:moveTo>
                    <a:lnTo>
                      <a:pt x="3404" y="713"/>
                    </a:lnTo>
                    <a:lnTo>
                      <a:pt x="3437" y="726"/>
                    </a:lnTo>
                    <a:lnTo>
                      <a:pt x="3492" y="763"/>
                    </a:lnTo>
                    <a:lnTo>
                      <a:pt x="3533" y="815"/>
                    </a:lnTo>
                    <a:lnTo>
                      <a:pt x="3561" y="877"/>
                    </a:lnTo>
                    <a:lnTo>
                      <a:pt x="3568" y="912"/>
                    </a:lnTo>
                    <a:lnTo>
                      <a:pt x="4220" y="4211"/>
                    </a:lnTo>
                    <a:lnTo>
                      <a:pt x="4137" y="4289"/>
                    </a:lnTo>
                    <a:lnTo>
                      <a:pt x="3967" y="4437"/>
                    </a:lnTo>
                    <a:lnTo>
                      <a:pt x="3791" y="4581"/>
                    </a:lnTo>
                    <a:lnTo>
                      <a:pt x="3611" y="4718"/>
                    </a:lnTo>
                    <a:lnTo>
                      <a:pt x="3424" y="4848"/>
                    </a:lnTo>
                    <a:lnTo>
                      <a:pt x="3234" y="4972"/>
                    </a:lnTo>
                    <a:lnTo>
                      <a:pt x="3038" y="5088"/>
                    </a:lnTo>
                    <a:lnTo>
                      <a:pt x="2838" y="5196"/>
                    </a:lnTo>
                    <a:lnTo>
                      <a:pt x="2736" y="5248"/>
                    </a:lnTo>
                    <a:lnTo>
                      <a:pt x="2412" y="4192"/>
                    </a:lnTo>
                    <a:lnTo>
                      <a:pt x="2409" y="4184"/>
                    </a:lnTo>
                    <a:lnTo>
                      <a:pt x="2394" y="4174"/>
                    </a:lnTo>
                    <a:lnTo>
                      <a:pt x="2384" y="4174"/>
                    </a:lnTo>
                    <a:lnTo>
                      <a:pt x="2376" y="4177"/>
                    </a:lnTo>
                    <a:lnTo>
                      <a:pt x="2363" y="4190"/>
                    </a:lnTo>
                    <a:lnTo>
                      <a:pt x="2361" y="4198"/>
                    </a:lnTo>
                    <a:lnTo>
                      <a:pt x="2315" y="5438"/>
                    </a:lnTo>
                    <a:lnTo>
                      <a:pt x="2181" y="5493"/>
                    </a:lnTo>
                    <a:lnTo>
                      <a:pt x="1906" y="5589"/>
                    </a:lnTo>
                    <a:lnTo>
                      <a:pt x="1627" y="5673"/>
                    </a:lnTo>
                    <a:lnTo>
                      <a:pt x="1342" y="5745"/>
                    </a:lnTo>
                    <a:lnTo>
                      <a:pt x="1051" y="5801"/>
                    </a:lnTo>
                    <a:lnTo>
                      <a:pt x="756" y="5846"/>
                    </a:lnTo>
                    <a:lnTo>
                      <a:pt x="456" y="5875"/>
                    </a:lnTo>
                    <a:lnTo>
                      <a:pt x="153" y="5889"/>
                    </a:lnTo>
                    <a:lnTo>
                      <a:pt x="0" y="5890"/>
                    </a:lnTo>
                    <a:lnTo>
                      <a:pt x="0" y="5890"/>
                    </a:lnTo>
                    <a:lnTo>
                      <a:pt x="0" y="5479"/>
                    </a:lnTo>
                    <a:lnTo>
                      <a:pt x="1189" y="0"/>
                    </a:lnTo>
                    <a:lnTo>
                      <a:pt x="118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1367" y="2242"/>
                <a:ext cx="705" cy="1826"/>
              </a:xfrm>
              <a:custGeom>
                <a:avLst/>
                <a:gdLst>
                  <a:gd name="T0" fmla="*/ 1189 w 2115"/>
                  <a:gd name="T1" fmla="*/ 0 h 5479"/>
                  <a:gd name="T2" fmla="*/ 1330 w 2115"/>
                  <a:gd name="T3" fmla="*/ 43 h 5479"/>
                  <a:gd name="T4" fmla="*/ 2115 w 2115"/>
                  <a:gd name="T5" fmla="*/ 1224 h 5479"/>
                  <a:gd name="T6" fmla="*/ 1267 w 2115"/>
                  <a:gd name="T7" fmla="*/ 1251 h 5479"/>
                  <a:gd name="T8" fmla="*/ 1787 w 2115"/>
                  <a:gd name="T9" fmla="*/ 1548 h 5479"/>
                  <a:gd name="T10" fmla="*/ 0 w 2115"/>
                  <a:gd name="T11" fmla="*/ 5479 h 5479"/>
                  <a:gd name="T12" fmla="*/ 1189 w 2115"/>
                  <a:gd name="T13" fmla="*/ 0 h 5479"/>
                  <a:gd name="T14" fmla="*/ 1189 w 2115"/>
                  <a:gd name="T15" fmla="*/ 0 h 5479"/>
                  <a:gd name="T16" fmla="*/ 1189 w 2115"/>
                  <a:gd name="T17" fmla="*/ 0 h 5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5" h="5479">
                    <a:moveTo>
                      <a:pt x="1189" y="0"/>
                    </a:moveTo>
                    <a:lnTo>
                      <a:pt x="1330" y="43"/>
                    </a:lnTo>
                    <a:lnTo>
                      <a:pt x="2115" y="1224"/>
                    </a:lnTo>
                    <a:lnTo>
                      <a:pt x="1267" y="1251"/>
                    </a:lnTo>
                    <a:lnTo>
                      <a:pt x="1787" y="1548"/>
                    </a:lnTo>
                    <a:lnTo>
                      <a:pt x="0" y="5479"/>
                    </a:lnTo>
                    <a:lnTo>
                      <a:pt x="1189" y="0"/>
                    </a:lnTo>
                    <a:lnTo>
                      <a:pt x="1189" y="0"/>
                    </a:lnTo>
                    <a:lnTo>
                      <a:pt x="1189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Freeform 43"/>
              <p:cNvSpPr>
                <a:spLocks/>
              </p:cNvSpPr>
              <p:nvPr/>
            </p:nvSpPr>
            <p:spPr bwMode="auto">
              <a:xfrm>
                <a:off x="1405" y="4060"/>
                <a:ext cx="91" cy="90"/>
              </a:xfrm>
              <a:custGeom>
                <a:avLst/>
                <a:gdLst>
                  <a:gd name="T0" fmla="*/ 135 w 271"/>
                  <a:gd name="T1" fmla="*/ 0 h 270"/>
                  <a:gd name="T2" fmla="*/ 108 w 271"/>
                  <a:gd name="T3" fmla="*/ 2 h 270"/>
                  <a:gd name="T4" fmla="*/ 59 w 271"/>
                  <a:gd name="T5" fmla="*/ 23 h 270"/>
                  <a:gd name="T6" fmla="*/ 23 w 271"/>
                  <a:gd name="T7" fmla="*/ 59 h 270"/>
                  <a:gd name="T8" fmla="*/ 2 w 271"/>
                  <a:gd name="T9" fmla="*/ 108 h 270"/>
                  <a:gd name="T10" fmla="*/ 0 w 271"/>
                  <a:gd name="T11" fmla="*/ 135 h 270"/>
                  <a:gd name="T12" fmla="*/ 2 w 271"/>
                  <a:gd name="T13" fmla="*/ 162 h 270"/>
                  <a:gd name="T14" fmla="*/ 23 w 271"/>
                  <a:gd name="T15" fmla="*/ 211 h 270"/>
                  <a:gd name="T16" fmla="*/ 59 w 271"/>
                  <a:gd name="T17" fmla="*/ 247 h 270"/>
                  <a:gd name="T18" fmla="*/ 108 w 271"/>
                  <a:gd name="T19" fmla="*/ 267 h 270"/>
                  <a:gd name="T20" fmla="*/ 135 w 271"/>
                  <a:gd name="T21" fmla="*/ 270 h 270"/>
                  <a:gd name="T22" fmla="*/ 163 w 271"/>
                  <a:gd name="T23" fmla="*/ 267 h 270"/>
                  <a:gd name="T24" fmla="*/ 212 w 271"/>
                  <a:gd name="T25" fmla="*/ 247 h 270"/>
                  <a:gd name="T26" fmla="*/ 248 w 271"/>
                  <a:gd name="T27" fmla="*/ 211 h 270"/>
                  <a:gd name="T28" fmla="*/ 268 w 271"/>
                  <a:gd name="T29" fmla="*/ 162 h 270"/>
                  <a:gd name="T30" fmla="*/ 271 w 271"/>
                  <a:gd name="T31" fmla="*/ 135 h 270"/>
                  <a:gd name="T32" fmla="*/ 268 w 271"/>
                  <a:gd name="T33" fmla="*/ 108 h 270"/>
                  <a:gd name="T34" fmla="*/ 248 w 271"/>
                  <a:gd name="T35" fmla="*/ 59 h 270"/>
                  <a:gd name="T36" fmla="*/ 212 w 271"/>
                  <a:gd name="T37" fmla="*/ 23 h 270"/>
                  <a:gd name="T38" fmla="*/ 163 w 271"/>
                  <a:gd name="T39" fmla="*/ 2 h 270"/>
                  <a:gd name="T40" fmla="*/ 135 w 271"/>
                  <a:gd name="T41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1" h="270">
                    <a:moveTo>
                      <a:pt x="135" y="0"/>
                    </a:moveTo>
                    <a:lnTo>
                      <a:pt x="108" y="2"/>
                    </a:lnTo>
                    <a:lnTo>
                      <a:pt x="59" y="23"/>
                    </a:lnTo>
                    <a:lnTo>
                      <a:pt x="23" y="59"/>
                    </a:lnTo>
                    <a:lnTo>
                      <a:pt x="2" y="108"/>
                    </a:lnTo>
                    <a:lnTo>
                      <a:pt x="0" y="135"/>
                    </a:lnTo>
                    <a:lnTo>
                      <a:pt x="2" y="162"/>
                    </a:lnTo>
                    <a:lnTo>
                      <a:pt x="23" y="211"/>
                    </a:lnTo>
                    <a:lnTo>
                      <a:pt x="59" y="247"/>
                    </a:lnTo>
                    <a:lnTo>
                      <a:pt x="108" y="267"/>
                    </a:lnTo>
                    <a:lnTo>
                      <a:pt x="135" y="270"/>
                    </a:lnTo>
                    <a:lnTo>
                      <a:pt x="163" y="267"/>
                    </a:lnTo>
                    <a:lnTo>
                      <a:pt x="212" y="247"/>
                    </a:lnTo>
                    <a:lnTo>
                      <a:pt x="248" y="211"/>
                    </a:lnTo>
                    <a:lnTo>
                      <a:pt x="268" y="162"/>
                    </a:lnTo>
                    <a:lnTo>
                      <a:pt x="271" y="135"/>
                    </a:lnTo>
                    <a:lnTo>
                      <a:pt x="268" y="108"/>
                    </a:lnTo>
                    <a:lnTo>
                      <a:pt x="248" y="59"/>
                    </a:lnTo>
                    <a:lnTo>
                      <a:pt x="212" y="23"/>
                    </a:lnTo>
                    <a:lnTo>
                      <a:pt x="163" y="2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DBDC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Freeform 44"/>
              <p:cNvSpPr>
                <a:spLocks/>
              </p:cNvSpPr>
              <p:nvPr/>
            </p:nvSpPr>
            <p:spPr bwMode="auto">
              <a:xfrm>
                <a:off x="820" y="567"/>
                <a:ext cx="1074" cy="800"/>
              </a:xfrm>
              <a:custGeom>
                <a:avLst/>
                <a:gdLst>
                  <a:gd name="T0" fmla="*/ 3015 w 3222"/>
                  <a:gd name="T1" fmla="*/ 2379 h 2401"/>
                  <a:gd name="T2" fmla="*/ 3179 w 3222"/>
                  <a:gd name="T3" fmla="*/ 2108 h 2401"/>
                  <a:gd name="T4" fmla="*/ 3215 w 3222"/>
                  <a:gd name="T5" fmla="*/ 1738 h 2401"/>
                  <a:gd name="T6" fmla="*/ 3212 w 3222"/>
                  <a:gd name="T7" fmla="*/ 1285 h 2401"/>
                  <a:gd name="T8" fmla="*/ 3175 w 3222"/>
                  <a:gd name="T9" fmla="*/ 1046 h 2401"/>
                  <a:gd name="T10" fmla="*/ 3104 w 3222"/>
                  <a:gd name="T11" fmla="*/ 840 h 2401"/>
                  <a:gd name="T12" fmla="*/ 2992 w 3222"/>
                  <a:gd name="T13" fmla="*/ 684 h 2401"/>
                  <a:gd name="T14" fmla="*/ 2834 w 3222"/>
                  <a:gd name="T15" fmla="*/ 592 h 2401"/>
                  <a:gd name="T16" fmla="*/ 2678 w 3222"/>
                  <a:gd name="T17" fmla="*/ 576 h 2401"/>
                  <a:gd name="T18" fmla="*/ 2633 w 3222"/>
                  <a:gd name="T19" fmla="*/ 421 h 2401"/>
                  <a:gd name="T20" fmla="*/ 2541 w 3222"/>
                  <a:gd name="T21" fmla="*/ 276 h 2401"/>
                  <a:gd name="T22" fmla="*/ 2416 w 3222"/>
                  <a:gd name="T23" fmla="*/ 161 h 2401"/>
                  <a:gd name="T24" fmla="*/ 2229 w 3222"/>
                  <a:gd name="T25" fmla="*/ 66 h 2401"/>
                  <a:gd name="T26" fmla="*/ 1973 w 3222"/>
                  <a:gd name="T27" fmla="*/ 10 h 2401"/>
                  <a:gd name="T28" fmla="*/ 1631 w 3222"/>
                  <a:gd name="T29" fmla="*/ 7 h 2401"/>
                  <a:gd name="T30" fmla="*/ 1430 w 3222"/>
                  <a:gd name="T31" fmla="*/ 33 h 2401"/>
                  <a:gd name="T32" fmla="*/ 1063 w 3222"/>
                  <a:gd name="T33" fmla="*/ 121 h 2401"/>
                  <a:gd name="T34" fmla="*/ 750 w 3222"/>
                  <a:gd name="T35" fmla="*/ 253 h 2401"/>
                  <a:gd name="T36" fmla="*/ 492 w 3222"/>
                  <a:gd name="T37" fmla="*/ 421 h 2401"/>
                  <a:gd name="T38" fmla="*/ 289 w 3222"/>
                  <a:gd name="T39" fmla="*/ 615 h 2401"/>
                  <a:gd name="T40" fmla="*/ 141 w 3222"/>
                  <a:gd name="T41" fmla="*/ 828 h 2401"/>
                  <a:gd name="T42" fmla="*/ 45 w 3222"/>
                  <a:gd name="T43" fmla="*/ 1053 h 2401"/>
                  <a:gd name="T44" fmla="*/ 1 w 3222"/>
                  <a:gd name="T45" fmla="*/ 1280 h 2401"/>
                  <a:gd name="T46" fmla="*/ 4 w 3222"/>
                  <a:gd name="T47" fmla="*/ 1449 h 2401"/>
                  <a:gd name="T48" fmla="*/ 42 w 3222"/>
                  <a:gd name="T49" fmla="*/ 1921 h 2401"/>
                  <a:gd name="T50" fmla="*/ 39 w 3222"/>
                  <a:gd name="T51" fmla="*/ 2108 h 2401"/>
                  <a:gd name="T52" fmla="*/ 180 w 3222"/>
                  <a:gd name="T53" fmla="*/ 2401 h 2401"/>
                  <a:gd name="T54" fmla="*/ 292 w 3222"/>
                  <a:gd name="T55" fmla="*/ 2365 h 2401"/>
                  <a:gd name="T56" fmla="*/ 354 w 3222"/>
                  <a:gd name="T57" fmla="*/ 2068 h 2401"/>
                  <a:gd name="T58" fmla="*/ 377 w 3222"/>
                  <a:gd name="T59" fmla="*/ 1928 h 2401"/>
                  <a:gd name="T60" fmla="*/ 377 w 3222"/>
                  <a:gd name="T61" fmla="*/ 1767 h 2401"/>
                  <a:gd name="T62" fmla="*/ 685 w 3222"/>
                  <a:gd name="T63" fmla="*/ 1773 h 2401"/>
                  <a:gd name="T64" fmla="*/ 1205 w 3222"/>
                  <a:gd name="T65" fmla="*/ 1737 h 2401"/>
                  <a:gd name="T66" fmla="*/ 1549 w 3222"/>
                  <a:gd name="T67" fmla="*/ 1669 h 2401"/>
                  <a:gd name="T68" fmla="*/ 1794 w 3222"/>
                  <a:gd name="T69" fmla="*/ 1577 h 2401"/>
                  <a:gd name="T70" fmla="*/ 1983 w 3222"/>
                  <a:gd name="T71" fmla="*/ 1446 h 2401"/>
                  <a:gd name="T72" fmla="*/ 2059 w 3222"/>
                  <a:gd name="T73" fmla="*/ 1352 h 2401"/>
                  <a:gd name="T74" fmla="*/ 2278 w 3222"/>
                  <a:gd name="T75" fmla="*/ 1129 h 2401"/>
                  <a:gd name="T76" fmla="*/ 2426 w 3222"/>
                  <a:gd name="T77" fmla="*/ 1024 h 2401"/>
                  <a:gd name="T78" fmla="*/ 2540 w 3222"/>
                  <a:gd name="T79" fmla="*/ 984 h 2401"/>
                  <a:gd name="T80" fmla="*/ 2636 w 3222"/>
                  <a:gd name="T81" fmla="*/ 997 h 2401"/>
                  <a:gd name="T82" fmla="*/ 2708 w 3222"/>
                  <a:gd name="T83" fmla="*/ 1083 h 2401"/>
                  <a:gd name="T84" fmla="*/ 2749 w 3222"/>
                  <a:gd name="T85" fmla="*/ 1254 h 2401"/>
                  <a:gd name="T86" fmla="*/ 2752 w 3222"/>
                  <a:gd name="T87" fmla="*/ 1390 h 2401"/>
                  <a:gd name="T88" fmla="*/ 2740 w 3222"/>
                  <a:gd name="T89" fmla="*/ 1704 h 2401"/>
                  <a:gd name="T90" fmla="*/ 2767 w 3222"/>
                  <a:gd name="T91" fmla="*/ 1887 h 2401"/>
                  <a:gd name="T92" fmla="*/ 2825 w 3222"/>
                  <a:gd name="T93" fmla="*/ 2013 h 2401"/>
                  <a:gd name="T94" fmla="*/ 2883 w 3222"/>
                  <a:gd name="T95" fmla="*/ 2127 h 2401"/>
                  <a:gd name="T96" fmla="*/ 2907 w 3222"/>
                  <a:gd name="T97" fmla="*/ 2252 h 2401"/>
                  <a:gd name="T98" fmla="*/ 2887 w 3222"/>
                  <a:gd name="T99" fmla="*/ 2379 h 2401"/>
                  <a:gd name="T100" fmla="*/ 2884 w 3222"/>
                  <a:gd name="T101" fmla="*/ 2385 h 2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222" h="2401">
                    <a:moveTo>
                      <a:pt x="2884" y="2385"/>
                    </a:moveTo>
                    <a:lnTo>
                      <a:pt x="3015" y="2379"/>
                    </a:lnTo>
                    <a:lnTo>
                      <a:pt x="3057" y="2231"/>
                    </a:lnTo>
                    <a:lnTo>
                      <a:pt x="3179" y="2108"/>
                    </a:lnTo>
                    <a:lnTo>
                      <a:pt x="3194" y="1992"/>
                    </a:lnTo>
                    <a:lnTo>
                      <a:pt x="3215" y="1738"/>
                    </a:lnTo>
                    <a:lnTo>
                      <a:pt x="3222" y="1478"/>
                    </a:lnTo>
                    <a:lnTo>
                      <a:pt x="3212" y="1285"/>
                    </a:lnTo>
                    <a:lnTo>
                      <a:pt x="3196" y="1162"/>
                    </a:lnTo>
                    <a:lnTo>
                      <a:pt x="3175" y="1046"/>
                    </a:lnTo>
                    <a:lnTo>
                      <a:pt x="3143" y="938"/>
                    </a:lnTo>
                    <a:lnTo>
                      <a:pt x="3104" y="840"/>
                    </a:lnTo>
                    <a:lnTo>
                      <a:pt x="3054" y="755"/>
                    </a:lnTo>
                    <a:lnTo>
                      <a:pt x="2992" y="684"/>
                    </a:lnTo>
                    <a:lnTo>
                      <a:pt x="2919" y="629"/>
                    </a:lnTo>
                    <a:lnTo>
                      <a:pt x="2834" y="592"/>
                    </a:lnTo>
                    <a:lnTo>
                      <a:pt x="2734" y="575"/>
                    </a:lnTo>
                    <a:lnTo>
                      <a:pt x="2678" y="576"/>
                    </a:lnTo>
                    <a:lnTo>
                      <a:pt x="2677" y="554"/>
                    </a:lnTo>
                    <a:lnTo>
                      <a:pt x="2633" y="421"/>
                    </a:lnTo>
                    <a:lnTo>
                      <a:pt x="2586" y="336"/>
                    </a:lnTo>
                    <a:lnTo>
                      <a:pt x="2541" y="276"/>
                    </a:lnTo>
                    <a:lnTo>
                      <a:pt x="2485" y="217"/>
                    </a:lnTo>
                    <a:lnTo>
                      <a:pt x="2416" y="161"/>
                    </a:lnTo>
                    <a:lnTo>
                      <a:pt x="2331" y="111"/>
                    </a:lnTo>
                    <a:lnTo>
                      <a:pt x="2229" y="66"/>
                    </a:lnTo>
                    <a:lnTo>
                      <a:pt x="2111" y="32"/>
                    </a:lnTo>
                    <a:lnTo>
                      <a:pt x="1973" y="10"/>
                    </a:lnTo>
                    <a:lnTo>
                      <a:pt x="1813" y="0"/>
                    </a:lnTo>
                    <a:lnTo>
                      <a:pt x="1631" y="7"/>
                    </a:lnTo>
                    <a:lnTo>
                      <a:pt x="1532" y="19"/>
                    </a:lnTo>
                    <a:lnTo>
                      <a:pt x="1430" y="33"/>
                    </a:lnTo>
                    <a:lnTo>
                      <a:pt x="1240" y="71"/>
                    </a:lnTo>
                    <a:lnTo>
                      <a:pt x="1063" y="121"/>
                    </a:lnTo>
                    <a:lnTo>
                      <a:pt x="900" y="183"/>
                    </a:lnTo>
                    <a:lnTo>
                      <a:pt x="750" y="253"/>
                    </a:lnTo>
                    <a:lnTo>
                      <a:pt x="615" y="333"/>
                    </a:lnTo>
                    <a:lnTo>
                      <a:pt x="492" y="421"/>
                    </a:lnTo>
                    <a:lnTo>
                      <a:pt x="384" y="514"/>
                    </a:lnTo>
                    <a:lnTo>
                      <a:pt x="289" y="615"/>
                    </a:lnTo>
                    <a:lnTo>
                      <a:pt x="209" y="720"/>
                    </a:lnTo>
                    <a:lnTo>
                      <a:pt x="141" y="828"/>
                    </a:lnTo>
                    <a:lnTo>
                      <a:pt x="86" y="939"/>
                    </a:lnTo>
                    <a:lnTo>
                      <a:pt x="45" y="1053"/>
                    </a:lnTo>
                    <a:lnTo>
                      <a:pt x="16" y="1167"/>
                    </a:lnTo>
                    <a:lnTo>
                      <a:pt x="1" y="1280"/>
                    </a:lnTo>
                    <a:lnTo>
                      <a:pt x="0" y="1394"/>
                    </a:lnTo>
                    <a:lnTo>
                      <a:pt x="4" y="1449"/>
                    </a:lnTo>
                    <a:lnTo>
                      <a:pt x="23" y="1653"/>
                    </a:lnTo>
                    <a:lnTo>
                      <a:pt x="42" y="1921"/>
                    </a:lnTo>
                    <a:lnTo>
                      <a:pt x="42" y="2100"/>
                    </a:lnTo>
                    <a:lnTo>
                      <a:pt x="39" y="2108"/>
                    </a:lnTo>
                    <a:lnTo>
                      <a:pt x="161" y="2231"/>
                    </a:lnTo>
                    <a:lnTo>
                      <a:pt x="180" y="2401"/>
                    </a:lnTo>
                    <a:lnTo>
                      <a:pt x="288" y="2394"/>
                    </a:lnTo>
                    <a:lnTo>
                      <a:pt x="292" y="2365"/>
                    </a:lnTo>
                    <a:lnTo>
                      <a:pt x="330" y="2157"/>
                    </a:lnTo>
                    <a:lnTo>
                      <a:pt x="354" y="2068"/>
                    </a:lnTo>
                    <a:lnTo>
                      <a:pt x="366" y="2028"/>
                    </a:lnTo>
                    <a:lnTo>
                      <a:pt x="377" y="1928"/>
                    </a:lnTo>
                    <a:lnTo>
                      <a:pt x="379" y="1792"/>
                    </a:lnTo>
                    <a:lnTo>
                      <a:pt x="377" y="1767"/>
                    </a:lnTo>
                    <a:lnTo>
                      <a:pt x="417" y="1769"/>
                    </a:lnTo>
                    <a:lnTo>
                      <a:pt x="685" y="1773"/>
                    </a:lnTo>
                    <a:lnTo>
                      <a:pt x="930" y="1763"/>
                    </a:lnTo>
                    <a:lnTo>
                      <a:pt x="1205" y="1737"/>
                    </a:lnTo>
                    <a:lnTo>
                      <a:pt x="1414" y="1701"/>
                    </a:lnTo>
                    <a:lnTo>
                      <a:pt x="1549" y="1669"/>
                    </a:lnTo>
                    <a:lnTo>
                      <a:pt x="1677" y="1627"/>
                    </a:lnTo>
                    <a:lnTo>
                      <a:pt x="1794" y="1577"/>
                    </a:lnTo>
                    <a:lnTo>
                      <a:pt x="1896" y="1517"/>
                    </a:lnTo>
                    <a:lnTo>
                      <a:pt x="1983" y="1446"/>
                    </a:lnTo>
                    <a:lnTo>
                      <a:pt x="2017" y="1406"/>
                    </a:lnTo>
                    <a:lnTo>
                      <a:pt x="2059" y="1352"/>
                    </a:lnTo>
                    <a:lnTo>
                      <a:pt x="2163" y="1239"/>
                    </a:lnTo>
                    <a:lnTo>
                      <a:pt x="2278" y="1129"/>
                    </a:lnTo>
                    <a:lnTo>
                      <a:pt x="2367" y="1061"/>
                    </a:lnTo>
                    <a:lnTo>
                      <a:pt x="2426" y="1024"/>
                    </a:lnTo>
                    <a:lnTo>
                      <a:pt x="2485" y="998"/>
                    </a:lnTo>
                    <a:lnTo>
                      <a:pt x="2540" y="984"/>
                    </a:lnTo>
                    <a:lnTo>
                      <a:pt x="2590" y="982"/>
                    </a:lnTo>
                    <a:lnTo>
                      <a:pt x="2636" y="997"/>
                    </a:lnTo>
                    <a:lnTo>
                      <a:pt x="2677" y="1030"/>
                    </a:lnTo>
                    <a:lnTo>
                      <a:pt x="2708" y="1083"/>
                    </a:lnTo>
                    <a:lnTo>
                      <a:pt x="2733" y="1156"/>
                    </a:lnTo>
                    <a:lnTo>
                      <a:pt x="2749" y="1254"/>
                    </a:lnTo>
                    <a:lnTo>
                      <a:pt x="2752" y="1313"/>
                    </a:lnTo>
                    <a:lnTo>
                      <a:pt x="2752" y="1390"/>
                    </a:lnTo>
                    <a:lnTo>
                      <a:pt x="2741" y="1564"/>
                    </a:lnTo>
                    <a:lnTo>
                      <a:pt x="2740" y="1704"/>
                    </a:lnTo>
                    <a:lnTo>
                      <a:pt x="2749" y="1796"/>
                    </a:lnTo>
                    <a:lnTo>
                      <a:pt x="2767" y="1887"/>
                    </a:lnTo>
                    <a:lnTo>
                      <a:pt x="2800" y="1973"/>
                    </a:lnTo>
                    <a:lnTo>
                      <a:pt x="2825" y="2013"/>
                    </a:lnTo>
                    <a:lnTo>
                      <a:pt x="2849" y="2054"/>
                    </a:lnTo>
                    <a:lnTo>
                      <a:pt x="2883" y="2127"/>
                    </a:lnTo>
                    <a:lnTo>
                      <a:pt x="2901" y="2195"/>
                    </a:lnTo>
                    <a:lnTo>
                      <a:pt x="2907" y="2252"/>
                    </a:lnTo>
                    <a:lnTo>
                      <a:pt x="2903" y="2324"/>
                    </a:lnTo>
                    <a:lnTo>
                      <a:pt x="2887" y="2379"/>
                    </a:lnTo>
                    <a:lnTo>
                      <a:pt x="2884" y="2385"/>
                    </a:lnTo>
                    <a:lnTo>
                      <a:pt x="2884" y="2385"/>
                    </a:lnTo>
                    <a:lnTo>
                      <a:pt x="2884" y="2385"/>
                    </a:lnTo>
                    <a:close/>
                  </a:path>
                </a:pathLst>
              </a:custGeom>
              <a:solidFill>
                <a:srgbClr val="5E6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7" name="Freeform 45"/>
              <p:cNvSpPr>
                <a:spLocks/>
              </p:cNvSpPr>
              <p:nvPr/>
            </p:nvSpPr>
            <p:spPr bwMode="auto">
              <a:xfrm>
                <a:off x="1252" y="2408"/>
                <a:ext cx="231" cy="1660"/>
              </a:xfrm>
              <a:custGeom>
                <a:avLst/>
                <a:gdLst>
                  <a:gd name="T0" fmla="*/ 344 w 692"/>
                  <a:gd name="T1" fmla="*/ 4981 h 4981"/>
                  <a:gd name="T2" fmla="*/ 692 w 692"/>
                  <a:gd name="T3" fmla="*/ 3375 h 4981"/>
                  <a:gd name="T4" fmla="*/ 455 w 692"/>
                  <a:gd name="T5" fmla="*/ 209 h 4981"/>
                  <a:gd name="T6" fmla="*/ 584 w 692"/>
                  <a:gd name="T7" fmla="*/ 154 h 4981"/>
                  <a:gd name="T8" fmla="*/ 446 w 692"/>
                  <a:gd name="T9" fmla="*/ 0 h 4981"/>
                  <a:gd name="T10" fmla="*/ 240 w 692"/>
                  <a:gd name="T11" fmla="*/ 0 h 4981"/>
                  <a:gd name="T12" fmla="*/ 99 w 692"/>
                  <a:gd name="T13" fmla="*/ 150 h 4981"/>
                  <a:gd name="T14" fmla="*/ 232 w 692"/>
                  <a:gd name="T15" fmla="*/ 209 h 4981"/>
                  <a:gd name="T16" fmla="*/ 0 w 692"/>
                  <a:gd name="T17" fmla="*/ 3401 h 4981"/>
                  <a:gd name="T18" fmla="*/ 344 w 692"/>
                  <a:gd name="T19" fmla="*/ 4981 h 4981"/>
                  <a:gd name="T20" fmla="*/ 344 w 692"/>
                  <a:gd name="T21" fmla="*/ 4981 h 4981"/>
                  <a:gd name="T22" fmla="*/ 344 w 692"/>
                  <a:gd name="T23" fmla="*/ 4981 h 49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92" h="4981">
                    <a:moveTo>
                      <a:pt x="344" y="4981"/>
                    </a:moveTo>
                    <a:lnTo>
                      <a:pt x="692" y="3375"/>
                    </a:lnTo>
                    <a:lnTo>
                      <a:pt x="455" y="209"/>
                    </a:lnTo>
                    <a:lnTo>
                      <a:pt x="584" y="154"/>
                    </a:lnTo>
                    <a:lnTo>
                      <a:pt x="446" y="0"/>
                    </a:lnTo>
                    <a:lnTo>
                      <a:pt x="240" y="0"/>
                    </a:lnTo>
                    <a:lnTo>
                      <a:pt x="99" y="150"/>
                    </a:lnTo>
                    <a:lnTo>
                      <a:pt x="232" y="209"/>
                    </a:lnTo>
                    <a:lnTo>
                      <a:pt x="0" y="3401"/>
                    </a:lnTo>
                    <a:lnTo>
                      <a:pt x="344" y="4981"/>
                    </a:lnTo>
                    <a:lnTo>
                      <a:pt x="344" y="4981"/>
                    </a:lnTo>
                    <a:lnTo>
                      <a:pt x="344" y="4981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8" name="Freeform 46"/>
              <p:cNvSpPr>
                <a:spLocks/>
              </p:cNvSpPr>
              <p:nvPr/>
            </p:nvSpPr>
            <p:spPr bwMode="auto">
              <a:xfrm>
                <a:off x="1405" y="4060"/>
                <a:ext cx="82" cy="82"/>
              </a:xfrm>
              <a:custGeom>
                <a:avLst/>
                <a:gdLst>
                  <a:gd name="T0" fmla="*/ 124 w 246"/>
                  <a:gd name="T1" fmla="*/ 0 h 246"/>
                  <a:gd name="T2" fmla="*/ 98 w 246"/>
                  <a:gd name="T3" fmla="*/ 2 h 246"/>
                  <a:gd name="T4" fmla="*/ 53 w 246"/>
                  <a:gd name="T5" fmla="*/ 21 h 246"/>
                  <a:gd name="T6" fmla="*/ 20 w 246"/>
                  <a:gd name="T7" fmla="*/ 54 h 246"/>
                  <a:gd name="T8" fmla="*/ 2 w 246"/>
                  <a:gd name="T9" fmla="*/ 98 h 246"/>
                  <a:gd name="T10" fmla="*/ 0 w 246"/>
                  <a:gd name="T11" fmla="*/ 123 h 246"/>
                  <a:gd name="T12" fmla="*/ 2 w 246"/>
                  <a:gd name="T13" fmla="*/ 148 h 246"/>
                  <a:gd name="T14" fmla="*/ 20 w 246"/>
                  <a:gd name="T15" fmla="*/ 193 h 246"/>
                  <a:gd name="T16" fmla="*/ 53 w 246"/>
                  <a:gd name="T17" fmla="*/ 226 h 246"/>
                  <a:gd name="T18" fmla="*/ 98 w 246"/>
                  <a:gd name="T19" fmla="*/ 244 h 246"/>
                  <a:gd name="T20" fmla="*/ 124 w 246"/>
                  <a:gd name="T21" fmla="*/ 246 h 246"/>
                  <a:gd name="T22" fmla="*/ 148 w 246"/>
                  <a:gd name="T23" fmla="*/ 244 h 246"/>
                  <a:gd name="T24" fmla="*/ 193 w 246"/>
                  <a:gd name="T25" fmla="*/ 226 h 246"/>
                  <a:gd name="T26" fmla="*/ 226 w 246"/>
                  <a:gd name="T27" fmla="*/ 193 h 246"/>
                  <a:gd name="T28" fmla="*/ 245 w 246"/>
                  <a:gd name="T29" fmla="*/ 148 h 246"/>
                  <a:gd name="T30" fmla="*/ 246 w 246"/>
                  <a:gd name="T31" fmla="*/ 123 h 246"/>
                  <a:gd name="T32" fmla="*/ 245 w 246"/>
                  <a:gd name="T33" fmla="*/ 98 h 246"/>
                  <a:gd name="T34" fmla="*/ 226 w 246"/>
                  <a:gd name="T35" fmla="*/ 54 h 246"/>
                  <a:gd name="T36" fmla="*/ 193 w 246"/>
                  <a:gd name="T37" fmla="*/ 21 h 246"/>
                  <a:gd name="T38" fmla="*/ 148 w 246"/>
                  <a:gd name="T39" fmla="*/ 2 h 246"/>
                  <a:gd name="T40" fmla="*/ 124 w 246"/>
                  <a:gd name="T41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6" h="246">
                    <a:moveTo>
                      <a:pt x="124" y="0"/>
                    </a:moveTo>
                    <a:lnTo>
                      <a:pt x="98" y="2"/>
                    </a:lnTo>
                    <a:lnTo>
                      <a:pt x="53" y="21"/>
                    </a:lnTo>
                    <a:lnTo>
                      <a:pt x="20" y="54"/>
                    </a:lnTo>
                    <a:lnTo>
                      <a:pt x="2" y="98"/>
                    </a:lnTo>
                    <a:lnTo>
                      <a:pt x="0" y="123"/>
                    </a:lnTo>
                    <a:lnTo>
                      <a:pt x="2" y="148"/>
                    </a:lnTo>
                    <a:lnTo>
                      <a:pt x="20" y="193"/>
                    </a:lnTo>
                    <a:lnTo>
                      <a:pt x="53" y="226"/>
                    </a:lnTo>
                    <a:lnTo>
                      <a:pt x="98" y="244"/>
                    </a:lnTo>
                    <a:lnTo>
                      <a:pt x="124" y="246"/>
                    </a:lnTo>
                    <a:lnTo>
                      <a:pt x="148" y="244"/>
                    </a:lnTo>
                    <a:lnTo>
                      <a:pt x="193" y="226"/>
                    </a:lnTo>
                    <a:lnTo>
                      <a:pt x="226" y="193"/>
                    </a:lnTo>
                    <a:lnTo>
                      <a:pt x="245" y="148"/>
                    </a:lnTo>
                    <a:lnTo>
                      <a:pt x="246" y="123"/>
                    </a:lnTo>
                    <a:lnTo>
                      <a:pt x="245" y="98"/>
                    </a:lnTo>
                    <a:lnTo>
                      <a:pt x="226" y="54"/>
                    </a:lnTo>
                    <a:lnTo>
                      <a:pt x="193" y="21"/>
                    </a:lnTo>
                    <a:lnTo>
                      <a:pt x="148" y="2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1968" y="3091"/>
                <a:ext cx="294" cy="293"/>
              </a:xfrm>
              <a:custGeom>
                <a:avLst/>
                <a:gdLst>
                  <a:gd name="T0" fmla="*/ 365 w 881"/>
                  <a:gd name="T1" fmla="*/ 874 h 880"/>
                  <a:gd name="T2" fmla="*/ 321 w 881"/>
                  <a:gd name="T3" fmla="*/ 864 h 880"/>
                  <a:gd name="T4" fmla="*/ 240 w 881"/>
                  <a:gd name="T5" fmla="*/ 833 h 880"/>
                  <a:gd name="T6" fmla="*/ 167 w 881"/>
                  <a:gd name="T7" fmla="*/ 787 h 880"/>
                  <a:gd name="T8" fmla="*/ 106 w 881"/>
                  <a:gd name="T9" fmla="*/ 728 h 880"/>
                  <a:gd name="T10" fmla="*/ 57 w 881"/>
                  <a:gd name="T11" fmla="*/ 658 h 880"/>
                  <a:gd name="T12" fmla="*/ 23 w 881"/>
                  <a:gd name="T13" fmla="*/ 581 h 880"/>
                  <a:gd name="T14" fmla="*/ 3 w 881"/>
                  <a:gd name="T15" fmla="*/ 497 h 880"/>
                  <a:gd name="T16" fmla="*/ 0 w 881"/>
                  <a:gd name="T17" fmla="*/ 409 h 880"/>
                  <a:gd name="T18" fmla="*/ 7 w 881"/>
                  <a:gd name="T19" fmla="*/ 365 h 880"/>
                  <a:gd name="T20" fmla="*/ 16 w 881"/>
                  <a:gd name="T21" fmla="*/ 320 h 880"/>
                  <a:gd name="T22" fmla="*/ 47 w 881"/>
                  <a:gd name="T23" fmla="*/ 239 h 880"/>
                  <a:gd name="T24" fmla="*/ 95 w 881"/>
                  <a:gd name="T25" fmla="*/ 167 h 880"/>
                  <a:gd name="T26" fmla="*/ 152 w 881"/>
                  <a:gd name="T27" fmla="*/ 105 h 880"/>
                  <a:gd name="T28" fmla="*/ 221 w 881"/>
                  <a:gd name="T29" fmla="*/ 56 h 880"/>
                  <a:gd name="T30" fmla="*/ 299 w 881"/>
                  <a:gd name="T31" fmla="*/ 22 h 880"/>
                  <a:gd name="T32" fmla="*/ 383 w 881"/>
                  <a:gd name="T33" fmla="*/ 2 h 880"/>
                  <a:gd name="T34" fmla="*/ 471 w 881"/>
                  <a:gd name="T35" fmla="*/ 0 h 880"/>
                  <a:gd name="T36" fmla="*/ 515 w 881"/>
                  <a:gd name="T37" fmla="*/ 6 h 880"/>
                  <a:gd name="T38" fmla="*/ 560 w 881"/>
                  <a:gd name="T39" fmla="*/ 15 h 880"/>
                  <a:gd name="T40" fmla="*/ 642 w 881"/>
                  <a:gd name="T41" fmla="*/ 46 h 880"/>
                  <a:gd name="T42" fmla="*/ 714 w 881"/>
                  <a:gd name="T43" fmla="*/ 94 h 880"/>
                  <a:gd name="T44" fmla="*/ 776 w 881"/>
                  <a:gd name="T45" fmla="*/ 151 h 880"/>
                  <a:gd name="T46" fmla="*/ 823 w 881"/>
                  <a:gd name="T47" fmla="*/ 221 h 880"/>
                  <a:gd name="T48" fmla="*/ 859 w 881"/>
                  <a:gd name="T49" fmla="*/ 298 h 880"/>
                  <a:gd name="T50" fmla="*/ 878 w 881"/>
                  <a:gd name="T51" fmla="*/ 382 h 880"/>
                  <a:gd name="T52" fmla="*/ 881 w 881"/>
                  <a:gd name="T53" fmla="*/ 470 h 880"/>
                  <a:gd name="T54" fmla="*/ 875 w 881"/>
                  <a:gd name="T55" fmla="*/ 514 h 880"/>
                  <a:gd name="T56" fmla="*/ 865 w 881"/>
                  <a:gd name="T57" fmla="*/ 559 h 880"/>
                  <a:gd name="T58" fmla="*/ 833 w 881"/>
                  <a:gd name="T59" fmla="*/ 641 h 880"/>
                  <a:gd name="T60" fmla="*/ 787 w 881"/>
                  <a:gd name="T61" fmla="*/ 713 h 880"/>
                  <a:gd name="T62" fmla="*/ 728 w 881"/>
                  <a:gd name="T63" fmla="*/ 775 h 880"/>
                  <a:gd name="T64" fmla="*/ 659 w 881"/>
                  <a:gd name="T65" fmla="*/ 823 h 880"/>
                  <a:gd name="T66" fmla="*/ 581 w 881"/>
                  <a:gd name="T67" fmla="*/ 859 h 880"/>
                  <a:gd name="T68" fmla="*/ 498 w 881"/>
                  <a:gd name="T69" fmla="*/ 877 h 880"/>
                  <a:gd name="T70" fmla="*/ 410 w 881"/>
                  <a:gd name="T71" fmla="*/ 880 h 880"/>
                  <a:gd name="T72" fmla="*/ 365 w 881"/>
                  <a:gd name="T73" fmla="*/ 874 h 880"/>
                  <a:gd name="T74" fmla="*/ 365 w 881"/>
                  <a:gd name="T75" fmla="*/ 874 h 880"/>
                  <a:gd name="T76" fmla="*/ 365 w 881"/>
                  <a:gd name="T77" fmla="*/ 874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1" h="880">
                    <a:moveTo>
                      <a:pt x="365" y="874"/>
                    </a:moveTo>
                    <a:lnTo>
                      <a:pt x="321" y="864"/>
                    </a:lnTo>
                    <a:lnTo>
                      <a:pt x="240" y="833"/>
                    </a:lnTo>
                    <a:lnTo>
                      <a:pt x="167" y="787"/>
                    </a:lnTo>
                    <a:lnTo>
                      <a:pt x="106" y="728"/>
                    </a:lnTo>
                    <a:lnTo>
                      <a:pt x="57" y="658"/>
                    </a:lnTo>
                    <a:lnTo>
                      <a:pt x="23" y="581"/>
                    </a:lnTo>
                    <a:lnTo>
                      <a:pt x="3" y="497"/>
                    </a:lnTo>
                    <a:lnTo>
                      <a:pt x="0" y="409"/>
                    </a:lnTo>
                    <a:lnTo>
                      <a:pt x="7" y="365"/>
                    </a:lnTo>
                    <a:lnTo>
                      <a:pt x="16" y="320"/>
                    </a:lnTo>
                    <a:lnTo>
                      <a:pt x="47" y="239"/>
                    </a:lnTo>
                    <a:lnTo>
                      <a:pt x="95" y="167"/>
                    </a:lnTo>
                    <a:lnTo>
                      <a:pt x="152" y="105"/>
                    </a:lnTo>
                    <a:lnTo>
                      <a:pt x="221" y="56"/>
                    </a:lnTo>
                    <a:lnTo>
                      <a:pt x="299" y="22"/>
                    </a:lnTo>
                    <a:lnTo>
                      <a:pt x="383" y="2"/>
                    </a:lnTo>
                    <a:lnTo>
                      <a:pt x="471" y="0"/>
                    </a:lnTo>
                    <a:lnTo>
                      <a:pt x="515" y="6"/>
                    </a:lnTo>
                    <a:lnTo>
                      <a:pt x="560" y="15"/>
                    </a:lnTo>
                    <a:lnTo>
                      <a:pt x="642" y="46"/>
                    </a:lnTo>
                    <a:lnTo>
                      <a:pt x="714" y="94"/>
                    </a:lnTo>
                    <a:lnTo>
                      <a:pt x="776" y="151"/>
                    </a:lnTo>
                    <a:lnTo>
                      <a:pt x="823" y="221"/>
                    </a:lnTo>
                    <a:lnTo>
                      <a:pt x="859" y="298"/>
                    </a:lnTo>
                    <a:lnTo>
                      <a:pt x="878" y="382"/>
                    </a:lnTo>
                    <a:lnTo>
                      <a:pt x="881" y="470"/>
                    </a:lnTo>
                    <a:lnTo>
                      <a:pt x="875" y="514"/>
                    </a:lnTo>
                    <a:lnTo>
                      <a:pt x="865" y="559"/>
                    </a:lnTo>
                    <a:lnTo>
                      <a:pt x="833" y="641"/>
                    </a:lnTo>
                    <a:lnTo>
                      <a:pt x="787" y="713"/>
                    </a:lnTo>
                    <a:lnTo>
                      <a:pt x="728" y="775"/>
                    </a:lnTo>
                    <a:lnTo>
                      <a:pt x="659" y="823"/>
                    </a:lnTo>
                    <a:lnTo>
                      <a:pt x="581" y="859"/>
                    </a:lnTo>
                    <a:lnTo>
                      <a:pt x="498" y="877"/>
                    </a:lnTo>
                    <a:lnTo>
                      <a:pt x="410" y="880"/>
                    </a:lnTo>
                    <a:lnTo>
                      <a:pt x="365" y="874"/>
                    </a:lnTo>
                    <a:lnTo>
                      <a:pt x="365" y="874"/>
                    </a:lnTo>
                    <a:lnTo>
                      <a:pt x="365" y="8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0" name="Freeform 48"/>
              <p:cNvSpPr>
                <a:spLocks/>
              </p:cNvSpPr>
              <p:nvPr/>
            </p:nvSpPr>
            <p:spPr bwMode="auto">
              <a:xfrm>
                <a:off x="1977" y="3099"/>
                <a:ext cx="276" cy="276"/>
              </a:xfrm>
              <a:custGeom>
                <a:avLst/>
                <a:gdLst>
                  <a:gd name="T0" fmla="*/ 344 w 829"/>
                  <a:gd name="T1" fmla="*/ 824 h 829"/>
                  <a:gd name="T2" fmla="*/ 302 w 829"/>
                  <a:gd name="T3" fmla="*/ 815 h 829"/>
                  <a:gd name="T4" fmla="*/ 226 w 829"/>
                  <a:gd name="T5" fmla="*/ 785 h 829"/>
                  <a:gd name="T6" fmla="*/ 158 w 829"/>
                  <a:gd name="T7" fmla="*/ 741 h 829"/>
                  <a:gd name="T8" fmla="*/ 100 w 829"/>
                  <a:gd name="T9" fmla="*/ 685 h 829"/>
                  <a:gd name="T10" fmla="*/ 54 w 829"/>
                  <a:gd name="T11" fmla="*/ 620 h 829"/>
                  <a:gd name="T12" fmla="*/ 21 w 829"/>
                  <a:gd name="T13" fmla="*/ 548 h 829"/>
                  <a:gd name="T14" fmla="*/ 2 w 829"/>
                  <a:gd name="T15" fmla="*/ 469 h 829"/>
                  <a:gd name="T16" fmla="*/ 0 w 829"/>
                  <a:gd name="T17" fmla="*/ 387 h 829"/>
                  <a:gd name="T18" fmla="*/ 5 w 829"/>
                  <a:gd name="T19" fmla="*/ 344 h 829"/>
                  <a:gd name="T20" fmla="*/ 14 w 829"/>
                  <a:gd name="T21" fmla="*/ 302 h 829"/>
                  <a:gd name="T22" fmla="*/ 44 w 829"/>
                  <a:gd name="T23" fmla="*/ 226 h 829"/>
                  <a:gd name="T24" fmla="*/ 89 w 829"/>
                  <a:gd name="T25" fmla="*/ 158 h 829"/>
                  <a:gd name="T26" fmla="*/ 144 w 829"/>
                  <a:gd name="T27" fmla="*/ 101 h 829"/>
                  <a:gd name="T28" fmla="*/ 208 w 829"/>
                  <a:gd name="T29" fmla="*/ 54 h 829"/>
                  <a:gd name="T30" fmla="*/ 282 w 829"/>
                  <a:gd name="T31" fmla="*/ 21 h 829"/>
                  <a:gd name="T32" fmla="*/ 361 w 829"/>
                  <a:gd name="T33" fmla="*/ 3 h 829"/>
                  <a:gd name="T34" fmla="*/ 443 w 829"/>
                  <a:gd name="T35" fmla="*/ 0 h 829"/>
                  <a:gd name="T36" fmla="*/ 485 w 829"/>
                  <a:gd name="T37" fmla="*/ 5 h 829"/>
                  <a:gd name="T38" fmla="*/ 527 w 829"/>
                  <a:gd name="T39" fmla="*/ 14 h 829"/>
                  <a:gd name="T40" fmla="*/ 604 w 829"/>
                  <a:gd name="T41" fmla="*/ 44 h 829"/>
                  <a:gd name="T42" fmla="*/ 672 w 829"/>
                  <a:gd name="T43" fmla="*/ 89 h 829"/>
                  <a:gd name="T44" fmla="*/ 730 w 829"/>
                  <a:gd name="T45" fmla="*/ 144 h 829"/>
                  <a:gd name="T46" fmla="*/ 776 w 829"/>
                  <a:gd name="T47" fmla="*/ 209 h 829"/>
                  <a:gd name="T48" fmla="*/ 809 w 829"/>
                  <a:gd name="T49" fmla="*/ 282 h 829"/>
                  <a:gd name="T50" fmla="*/ 826 w 829"/>
                  <a:gd name="T51" fmla="*/ 361 h 829"/>
                  <a:gd name="T52" fmla="*/ 829 w 829"/>
                  <a:gd name="T53" fmla="*/ 443 h 829"/>
                  <a:gd name="T54" fmla="*/ 823 w 829"/>
                  <a:gd name="T55" fmla="*/ 485 h 829"/>
                  <a:gd name="T56" fmla="*/ 815 w 829"/>
                  <a:gd name="T57" fmla="*/ 527 h 829"/>
                  <a:gd name="T58" fmla="*/ 784 w 829"/>
                  <a:gd name="T59" fmla="*/ 605 h 829"/>
                  <a:gd name="T60" fmla="*/ 741 w 829"/>
                  <a:gd name="T61" fmla="*/ 672 h 829"/>
                  <a:gd name="T62" fmla="*/ 685 w 829"/>
                  <a:gd name="T63" fmla="*/ 730 h 829"/>
                  <a:gd name="T64" fmla="*/ 620 w 829"/>
                  <a:gd name="T65" fmla="*/ 776 h 829"/>
                  <a:gd name="T66" fmla="*/ 548 w 829"/>
                  <a:gd name="T67" fmla="*/ 809 h 829"/>
                  <a:gd name="T68" fmla="*/ 469 w 829"/>
                  <a:gd name="T69" fmla="*/ 826 h 829"/>
                  <a:gd name="T70" fmla="*/ 387 w 829"/>
                  <a:gd name="T71" fmla="*/ 829 h 829"/>
                  <a:gd name="T72" fmla="*/ 344 w 829"/>
                  <a:gd name="T73" fmla="*/ 824 h 829"/>
                  <a:gd name="T74" fmla="*/ 344 w 829"/>
                  <a:gd name="T75" fmla="*/ 824 h 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829" h="829">
                    <a:moveTo>
                      <a:pt x="344" y="824"/>
                    </a:moveTo>
                    <a:lnTo>
                      <a:pt x="302" y="815"/>
                    </a:lnTo>
                    <a:lnTo>
                      <a:pt x="226" y="785"/>
                    </a:lnTo>
                    <a:lnTo>
                      <a:pt x="158" y="741"/>
                    </a:lnTo>
                    <a:lnTo>
                      <a:pt x="100" y="685"/>
                    </a:lnTo>
                    <a:lnTo>
                      <a:pt x="54" y="620"/>
                    </a:lnTo>
                    <a:lnTo>
                      <a:pt x="21" y="548"/>
                    </a:lnTo>
                    <a:lnTo>
                      <a:pt x="2" y="469"/>
                    </a:lnTo>
                    <a:lnTo>
                      <a:pt x="0" y="387"/>
                    </a:lnTo>
                    <a:lnTo>
                      <a:pt x="5" y="344"/>
                    </a:lnTo>
                    <a:lnTo>
                      <a:pt x="14" y="302"/>
                    </a:lnTo>
                    <a:lnTo>
                      <a:pt x="44" y="226"/>
                    </a:lnTo>
                    <a:lnTo>
                      <a:pt x="89" y="158"/>
                    </a:lnTo>
                    <a:lnTo>
                      <a:pt x="144" y="101"/>
                    </a:lnTo>
                    <a:lnTo>
                      <a:pt x="208" y="54"/>
                    </a:lnTo>
                    <a:lnTo>
                      <a:pt x="282" y="21"/>
                    </a:lnTo>
                    <a:lnTo>
                      <a:pt x="361" y="3"/>
                    </a:lnTo>
                    <a:lnTo>
                      <a:pt x="443" y="0"/>
                    </a:lnTo>
                    <a:lnTo>
                      <a:pt x="485" y="5"/>
                    </a:lnTo>
                    <a:lnTo>
                      <a:pt x="527" y="14"/>
                    </a:lnTo>
                    <a:lnTo>
                      <a:pt x="604" y="44"/>
                    </a:lnTo>
                    <a:lnTo>
                      <a:pt x="672" y="89"/>
                    </a:lnTo>
                    <a:lnTo>
                      <a:pt x="730" y="144"/>
                    </a:lnTo>
                    <a:lnTo>
                      <a:pt x="776" y="209"/>
                    </a:lnTo>
                    <a:lnTo>
                      <a:pt x="809" y="282"/>
                    </a:lnTo>
                    <a:lnTo>
                      <a:pt x="826" y="361"/>
                    </a:lnTo>
                    <a:lnTo>
                      <a:pt x="829" y="443"/>
                    </a:lnTo>
                    <a:lnTo>
                      <a:pt x="823" y="485"/>
                    </a:lnTo>
                    <a:lnTo>
                      <a:pt x="815" y="527"/>
                    </a:lnTo>
                    <a:lnTo>
                      <a:pt x="784" y="605"/>
                    </a:lnTo>
                    <a:lnTo>
                      <a:pt x="741" y="672"/>
                    </a:lnTo>
                    <a:lnTo>
                      <a:pt x="685" y="730"/>
                    </a:lnTo>
                    <a:lnTo>
                      <a:pt x="620" y="776"/>
                    </a:lnTo>
                    <a:lnTo>
                      <a:pt x="548" y="809"/>
                    </a:lnTo>
                    <a:lnTo>
                      <a:pt x="469" y="826"/>
                    </a:lnTo>
                    <a:lnTo>
                      <a:pt x="387" y="829"/>
                    </a:lnTo>
                    <a:lnTo>
                      <a:pt x="344" y="824"/>
                    </a:lnTo>
                    <a:lnTo>
                      <a:pt x="344" y="824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1" name="Freeform 49"/>
              <p:cNvSpPr>
                <a:spLocks/>
              </p:cNvSpPr>
              <p:nvPr/>
            </p:nvSpPr>
            <p:spPr bwMode="auto">
              <a:xfrm>
                <a:off x="2038" y="3161"/>
                <a:ext cx="154" cy="153"/>
              </a:xfrm>
              <a:custGeom>
                <a:avLst/>
                <a:gdLst>
                  <a:gd name="T0" fmla="*/ 190 w 460"/>
                  <a:gd name="T1" fmla="*/ 455 h 459"/>
                  <a:gd name="T2" fmla="*/ 167 w 460"/>
                  <a:gd name="T3" fmla="*/ 450 h 459"/>
                  <a:gd name="T4" fmla="*/ 126 w 460"/>
                  <a:gd name="T5" fmla="*/ 434 h 459"/>
                  <a:gd name="T6" fmla="*/ 87 w 460"/>
                  <a:gd name="T7" fmla="*/ 410 h 459"/>
                  <a:gd name="T8" fmla="*/ 55 w 460"/>
                  <a:gd name="T9" fmla="*/ 378 h 459"/>
                  <a:gd name="T10" fmla="*/ 31 w 460"/>
                  <a:gd name="T11" fmla="*/ 342 h 459"/>
                  <a:gd name="T12" fmla="*/ 12 w 460"/>
                  <a:gd name="T13" fmla="*/ 302 h 459"/>
                  <a:gd name="T14" fmla="*/ 2 w 460"/>
                  <a:gd name="T15" fmla="*/ 259 h 459"/>
                  <a:gd name="T16" fmla="*/ 0 w 460"/>
                  <a:gd name="T17" fmla="*/ 213 h 459"/>
                  <a:gd name="T18" fmla="*/ 3 w 460"/>
                  <a:gd name="T19" fmla="*/ 190 h 459"/>
                  <a:gd name="T20" fmla="*/ 8 w 460"/>
                  <a:gd name="T21" fmla="*/ 167 h 459"/>
                  <a:gd name="T22" fmla="*/ 25 w 460"/>
                  <a:gd name="T23" fmla="*/ 125 h 459"/>
                  <a:gd name="T24" fmla="*/ 49 w 460"/>
                  <a:gd name="T25" fmla="*/ 86 h 459"/>
                  <a:gd name="T26" fmla="*/ 80 w 460"/>
                  <a:gd name="T27" fmla="*/ 54 h 459"/>
                  <a:gd name="T28" fmla="*/ 116 w 460"/>
                  <a:gd name="T29" fmla="*/ 30 h 459"/>
                  <a:gd name="T30" fmla="*/ 156 w 460"/>
                  <a:gd name="T31" fmla="*/ 11 h 459"/>
                  <a:gd name="T32" fmla="*/ 199 w 460"/>
                  <a:gd name="T33" fmla="*/ 1 h 459"/>
                  <a:gd name="T34" fmla="*/ 245 w 460"/>
                  <a:gd name="T35" fmla="*/ 0 h 459"/>
                  <a:gd name="T36" fmla="*/ 268 w 460"/>
                  <a:gd name="T37" fmla="*/ 2 h 459"/>
                  <a:gd name="T38" fmla="*/ 291 w 460"/>
                  <a:gd name="T39" fmla="*/ 8 h 459"/>
                  <a:gd name="T40" fmla="*/ 334 w 460"/>
                  <a:gd name="T41" fmla="*/ 24 h 459"/>
                  <a:gd name="T42" fmla="*/ 372 w 460"/>
                  <a:gd name="T43" fmla="*/ 48 h 459"/>
                  <a:gd name="T44" fmla="*/ 403 w 460"/>
                  <a:gd name="T45" fmla="*/ 79 h 459"/>
                  <a:gd name="T46" fmla="*/ 429 w 460"/>
                  <a:gd name="T47" fmla="*/ 115 h 459"/>
                  <a:gd name="T48" fmla="*/ 448 w 460"/>
                  <a:gd name="T49" fmla="*/ 155 h 459"/>
                  <a:gd name="T50" fmla="*/ 458 w 460"/>
                  <a:gd name="T51" fmla="*/ 198 h 459"/>
                  <a:gd name="T52" fmla="*/ 460 w 460"/>
                  <a:gd name="T53" fmla="*/ 244 h 459"/>
                  <a:gd name="T54" fmla="*/ 455 w 460"/>
                  <a:gd name="T55" fmla="*/ 267 h 459"/>
                  <a:gd name="T56" fmla="*/ 451 w 460"/>
                  <a:gd name="T57" fmla="*/ 290 h 459"/>
                  <a:gd name="T58" fmla="*/ 434 w 460"/>
                  <a:gd name="T59" fmla="*/ 334 h 459"/>
                  <a:gd name="T60" fmla="*/ 411 w 460"/>
                  <a:gd name="T61" fmla="*/ 371 h 459"/>
                  <a:gd name="T62" fmla="*/ 379 w 460"/>
                  <a:gd name="T63" fmla="*/ 403 h 459"/>
                  <a:gd name="T64" fmla="*/ 343 w 460"/>
                  <a:gd name="T65" fmla="*/ 429 h 459"/>
                  <a:gd name="T66" fmla="*/ 303 w 460"/>
                  <a:gd name="T67" fmla="*/ 447 h 459"/>
                  <a:gd name="T68" fmla="*/ 260 w 460"/>
                  <a:gd name="T69" fmla="*/ 458 h 459"/>
                  <a:gd name="T70" fmla="*/ 213 w 460"/>
                  <a:gd name="T71" fmla="*/ 459 h 459"/>
                  <a:gd name="T72" fmla="*/ 190 w 460"/>
                  <a:gd name="T73" fmla="*/ 455 h 459"/>
                  <a:gd name="T74" fmla="*/ 190 w 460"/>
                  <a:gd name="T75" fmla="*/ 455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0" h="459">
                    <a:moveTo>
                      <a:pt x="190" y="455"/>
                    </a:moveTo>
                    <a:lnTo>
                      <a:pt x="167" y="450"/>
                    </a:lnTo>
                    <a:lnTo>
                      <a:pt x="126" y="434"/>
                    </a:lnTo>
                    <a:lnTo>
                      <a:pt x="87" y="410"/>
                    </a:lnTo>
                    <a:lnTo>
                      <a:pt x="55" y="378"/>
                    </a:lnTo>
                    <a:lnTo>
                      <a:pt x="31" y="342"/>
                    </a:lnTo>
                    <a:lnTo>
                      <a:pt x="12" y="302"/>
                    </a:lnTo>
                    <a:lnTo>
                      <a:pt x="2" y="259"/>
                    </a:lnTo>
                    <a:lnTo>
                      <a:pt x="0" y="213"/>
                    </a:lnTo>
                    <a:lnTo>
                      <a:pt x="3" y="190"/>
                    </a:lnTo>
                    <a:lnTo>
                      <a:pt x="8" y="167"/>
                    </a:lnTo>
                    <a:lnTo>
                      <a:pt x="25" y="125"/>
                    </a:lnTo>
                    <a:lnTo>
                      <a:pt x="49" y="86"/>
                    </a:lnTo>
                    <a:lnTo>
                      <a:pt x="80" y="54"/>
                    </a:lnTo>
                    <a:lnTo>
                      <a:pt x="116" y="30"/>
                    </a:lnTo>
                    <a:lnTo>
                      <a:pt x="156" y="11"/>
                    </a:lnTo>
                    <a:lnTo>
                      <a:pt x="199" y="1"/>
                    </a:lnTo>
                    <a:lnTo>
                      <a:pt x="245" y="0"/>
                    </a:lnTo>
                    <a:lnTo>
                      <a:pt x="268" y="2"/>
                    </a:lnTo>
                    <a:lnTo>
                      <a:pt x="291" y="8"/>
                    </a:lnTo>
                    <a:lnTo>
                      <a:pt x="334" y="24"/>
                    </a:lnTo>
                    <a:lnTo>
                      <a:pt x="372" y="48"/>
                    </a:lnTo>
                    <a:lnTo>
                      <a:pt x="403" y="79"/>
                    </a:lnTo>
                    <a:lnTo>
                      <a:pt x="429" y="115"/>
                    </a:lnTo>
                    <a:lnTo>
                      <a:pt x="448" y="155"/>
                    </a:lnTo>
                    <a:lnTo>
                      <a:pt x="458" y="198"/>
                    </a:lnTo>
                    <a:lnTo>
                      <a:pt x="460" y="244"/>
                    </a:lnTo>
                    <a:lnTo>
                      <a:pt x="455" y="267"/>
                    </a:lnTo>
                    <a:lnTo>
                      <a:pt x="451" y="290"/>
                    </a:lnTo>
                    <a:lnTo>
                      <a:pt x="434" y="334"/>
                    </a:lnTo>
                    <a:lnTo>
                      <a:pt x="411" y="371"/>
                    </a:lnTo>
                    <a:lnTo>
                      <a:pt x="379" y="403"/>
                    </a:lnTo>
                    <a:lnTo>
                      <a:pt x="343" y="429"/>
                    </a:lnTo>
                    <a:lnTo>
                      <a:pt x="303" y="447"/>
                    </a:lnTo>
                    <a:lnTo>
                      <a:pt x="260" y="458"/>
                    </a:lnTo>
                    <a:lnTo>
                      <a:pt x="213" y="459"/>
                    </a:lnTo>
                    <a:lnTo>
                      <a:pt x="190" y="455"/>
                    </a:lnTo>
                    <a:lnTo>
                      <a:pt x="190" y="455"/>
                    </a:lnTo>
                    <a:close/>
                  </a:path>
                </a:pathLst>
              </a:custGeom>
              <a:solidFill>
                <a:srgbClr val="EEE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2" name="Freeform 50"/>
              <p:cNvSpPr>
                <a:spLocks/>
              </p:cNvSpPr>
              <p:nvPr/>
            </p:nvSpPr>
            <p:spPr bwMode="auto">
              <a:xfrm>
                <a:off x="2111" y="3065"/>
                <a:ext cx="52" cy="111"/>
              </a:xfrm>
              <a:custGeom>
                <a:avLst/>
                <a:gdLst>
                  <a:gd name="T0" fmla="*/ 0 w 155"/>
                  <a:gd name="T1" fmla="*/ 314 h 331"/>
                  <a:gd name="T2" fmla="*/ 101 w 155"/>
                  <a:gd name="T3" fmla="*/ 331 h 331"/>
                  <a:gd name="T4" fmla="*/ 155 w 155"/>
                  <a:gd name="T5" fmla="*/ 17 h 331"/>
                  <a:gd name="T6" fmla="*/ 54 w 155"/>
                  <a:gd name="T7" fmla="*/ 0 h 331"/>
                  <a:gd name="T8" fmla="*/ 0 w 155"/>
                  <a:gd name="T9" fmla="*/ 314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5" h="331">
                    <a:moveTo>
                      <a:pt x="0" y="314"/>
                    </a:moveTo>
                    <a:lnTo>
                      <a:pt x="101" y="331"/>
                    </a:lnTo>
                    <a:lnTo>
                      <a:pt x="155" y="17"/>
                    </a:lnTo>
                    <a:lnTo>
                      <a:pt x="54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3" name="Freeform 51"/>
              <p:cNvSpPr>
                <a:spLocks/>
              </p:cNvSpPr>
              <p:nvPr/>
            </p:nvSpPr>
            <p:spPr bwMode="auto">
              <a:xfrm>
                <a:off x="339" y="2676"/>
                <a:ext cx="788" cy="826"/>
              </a:xfrm>
              <a:custGeom>
                <a:avLst/>
                <a:gdLst>
                  <a:gd name="T0" fmla="*/ 2126 w 2365"/>
                  <a:gd name="T1" fmla="*/ 2166 h 2476"/>
                  <a:gd name="T2" fmla="*/ 2210 w 2365"/>
                  <a:gd name="T3" fmla="*/ 2136 h 2476"/>
                  <a:gd name="T4" fmla="*/ 2299 w 2365"/>
                  <a:gd name="T5" fmla="*/ 2063 h 2476"/>
                  <a:gd name="T6" fmla="*/ 2331 w 2365"/>
                  <a:gd name="T7" fmla="*/ 2015 h 2476"/>
                  <a:gd name="T8" fmla="*/ 2365 w 2365"/>
                  <a:gd name="T9" fmla="*/ 1906 h 2476"/>
                  <a:gd name="T10" fmla="*/ 2360 w 2365"/>
                  <a:gd name="T11" fmla="*/ 1816 h 2476"/>
                  <a:gd name="T12" fmla="*/ 2121 w 2365"/>
                  <a:gd name="T13" fmla="*/ 618 h 2476"/>
                  <a:gd name="T14" fmla="*/ 1994 w 2365"/>
                  <a:gd name="T15" fmla="*/ 359 h 2476"/>
                  <a:gd name="T16" fmla="*/ 1798 w 2365"/>
                  <a:gd name="T17" fmla="*/ 172 h 2476"/>
                  <a:gd name="T18" fmla="*/ 1552 w 2365"/>
                  <a:gd name="T19" fmla="*/ 55 h 2476"/>
                  <a:gd name="T20" fmla="*/ 1346 w 2365"/>
                  <a:gd name="T21" fmla="*/ 10 h 2476"/>
                  <a:gd name="T22" fmla="*/ 1180 w 2365"/>
                  <a:gd name="T23" fmla="*/ 0 h 2476"/>
                  <a:gd name="T24" fmla="*/ 957 w 2365"/>
                  <a:gd name="T25" fmla="*/ 18 h 2476"/>
                  <a:gd name="T26" fmla="*/ 848 w 2365"/>
                  <a:gd name="T27" fmla="*/ 39 h 2476"/>
                  <a:gd name="T28" fmla="*/ 635 w 2365"/>
                  <a:gd name="T29" fmla="*/ 108 h 2476"/>
                  <a:gd name="T30" fmla="*/ 485 w 2365"/>
                  <a:gd name="T31" fmla="*/ 180 h 2476"/>
                  <a:gd name="T32" fmla="*/ 312 w 2365"/>
                  <a:gd name="T33" fmla="*/ 300 h 2476"/>
                  <a:gd name="T34" fmla="*/ 131 w 2365"/>
                  <a:gd name="T35" fmla="*/ 503 h 2476"/>
                  <a:gd name="T36" fmla="*/ 21 w 2365"/>
                  <a:gd name="T37" fmla="*/ 751 h 2476"/>
                  <a:gd name="T38" fmla="*/ 4 w 2365"/>
                  <a:gd name="T39" fmla="*/ 1039 h 2476"/>
                  <a:gd name="T40" fmla="*/ 239 w 2365"/>
                  <a:gd name="T41" fmla="*/ 2238 h 2476"/>
                  <a:gd name="T42" fmla="*/ 269 w 2365"/>
                  <a:gd name="T43" fmla="*/ 2322 h 2476"/>
                  <a:gd name="T44" fmla="*/ 342 w 2365"/>
                  <a:gd name="T45" fmla="*/ 2410 h 2476"/>
                  <a:gd name="T46" fmla="*/ 367 w 2365"/>
                  <a:gd name="T47" fmla="*/ 2427 h 2476"/>
                  <a:gd name="T48" fmla="*/ 443 w 2365"/>
                  <a:gd name="T49" fmla="*/ 2465 h 2476"/>
                  <a:gd name="T50" fmla="*/ 560 w 2365"/>
                  <a:gd name="T51" fmla="*/ 2476 h 2476"/>
                  <a:gd name="T52" fmla="*/ 779 w 2365"/>
                  <a:gd name="T53" fmla="*/ 2434 h 2476"/>
                  <a:gd name="T54" fmla="*/ 574 w 2365"/>
                  <a:gd name="T55" fmla="*/ 2394 h 2476"/>
                  <a:gd name="T56" fmla="*/ 508 w 2365"/>
                  <a:gd name="T57" fmla="*/ 2397 h 2476"/>
                  <a:gd name="T58" fmla="*/ 429 w 2365"/>
                  <a:gd name="T59" fmla="*/ 2372 h 2476"/>
                  <a:gd name="T60" fmla="*/ 410 w 2365"/>
                  <a:gd name="T61" fmla="*/ 2361 h 2476"/>
                  <a:gd name="T62" fmla="*/ 364 w 2365"/>
                  <a:gd name="T63" fmla="*/ 2319 h 2476"/>
                  <a:gd name="T64" fmla="*/ 322 w 2365"/>
                  <a:gd name="T65" fmla="*/ 2244 h 2476"/>
                  <a:gd name="T66" fmla="*/ 95 w 2365"/>
                  <a:gd name="T67" fmla="*/ 1102 h 2476"/>
                  <a:gd name="T68" fmla="*/ 79 w 2365"/>
                  <a:gd name="T69" fmla="*/ 895 h 2476"/>
                  <a:gd name="T70" fmla="*/ 139 w 2365"/>
                  <a:gd name="T71" fmla="*/ 651 h 2476"/>
                  <a:gd name="T72" fmla="*/ 275 w 2365"/>
                  <a:gd name="T73" fmla="*/ 445 h 2476"/>
                  <a:gd name="T74" fmla="*/ 469 w 2365"/>
                  <a:gd name="T75" fmla="*/ 283 h 2476"/>
                  <a:gd name="T76" fmla="*/ 570 w 2365"/>
                  <a:gd name="T77" fmla="*/ 225 h 2476"/>
                  <a:gd name="T78" fmla="*/ 763 w 2365"/>
                  <a:gd name="T79" fmla="*/ 144 h 2476"/>
                  <a:gd name="T80" fmla="*/ 917 w 2365"/>
                  <a:gd name="T81" fmla="*/ 105 h 2476"/>
                  <a:gd name="T82" fmla="*/ 1075 w 2365"/>
                  <a:gd name="T83" fmla="*/ 84 h 2476"/>
                  <a:gd name="T84" fmla="*/ 1284 w 2365"/>
                  <a:gd name="T85" fmla="*/ 82 h 2476"/>
                  <a:gd name="T86" fmla="*/ 1401 w 2365"/>
                  <a:gd name="T87" fmla="*/ 98 h 2476"/>
                  <a:gd name="T88" fmla="*/ 1643 w 2365"/>
                  <a:gd name="T89" fmla="*/ 175 h 2476"/>
                  <a:gd name="T90" fmla="*/ 1846 w 2365"/>
                  <a:gd name="T91" fmla="*/ 313 h 2476"/>
                  <a:gd name="T92" fmla="*/ 1995 w 2365"/>
                  <a:gd name="T93" fmla="*/ 514 h 2476"/>
                  <a:gd name="T94" fmla="*/ 2060 w 2365"/>
                  <a:gd name="T95" fmla="*/ 712 h 2476"/>
                  <a:gd name="T96" fmla="*/ 2286 w 2365"/>
                  <a:gd name="T97" fmla="*/ 1854 h 2476"/>
                  <a:gd name="T98" fmla="*/ 2278 w 2365"/>
                  <a:gd name="T99" fmla="*/ 1939 h 2476"/>
                  <a:gd name="T100" fmla="*/ 2250 w 2365"/>
                  <a:gd name="T101" fmla="*/ 1996 h 2476"/>
                  <a:gd name="T102" fmla="*/ 2207 w 2365"/>
                  <a:gd name="T103" fmla="*/ 2043 h 2476"/>
                  <a:gd name="T104" fmla="*/ 2132 w 2365"/>
                  <a:gd name="T105" fmla="*/ 2084 h 2476"/>
                  <a:gd name="T106" fmla="*/ 1922 w 2365"/>
                  <a:gd name="T107" fmla="*/ 2126 h 2476"/>
                  <a:gd name="T108" fmla="*/ 1938 w 2365"/>
                  <a:gd name="T109" fmla="*/ 2204 h 2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65" h="2476">
                    <a:moveTo>
                      <a:pt x="1938" y="2204"/>
                    </a:moveTo>
                    <a:lnTo>
                      <a:pt x="2126" y="2166"/>
                    </a:lnTo>
                    <a:lnTo>
                      <a:pt x="2157" y="2159"/>
                    </a:lnTo>
                    <a:lnTo>
                      <a:pt x="2210" y="2136"/>
                    </a:lnTo>
                    <a:lnTo>
                      <a:pt x="2259" y="2104"/>
                    </a:lnTo>
                    <a:lnTo>
                      <a:pt x="2299" y="2063"/>
                    </a:lnTo>
                    <a:lnTo>
                      <a:pt x="2315" y="2040"/>
                    </a:lnTo>
                    <a:lnTo>
                      <a:pt x="2331" y="2015"/>
                    </a:lnTo>
                    <a:lnTo>
                      <a:pt x="2352" y="1963"/>
                    </a:lnTo>
                    <a:lnTo>
                      <a:pt x="2365" y="1906"/>
                    </a:lnTo>
                    <a:lnTo>
                      <a:pt x="2365" y="1847"/>
                    </a:lnTo>
                    <a:lnTo>
                      <a:pt x="2360" y="1816"/>
                    </a:lnTo>
                    <a:lnTo>
                      <a:pt x="2138" y="696"/>
                    </a:lnTo>
                    <a:lnTo>
                      <a:pt x="2121" y="618"/>
                    </a:lnTo>
                    <a:lnTo>
                      <a:pt x="2067" y="480"/>
                    </a:lnTo>
                    <a:lnTo>
                      <a:pt x="1994" y="359"/>
                    </a:lnTo>
                    <a:lnTo>
                      <a:pt x="1903" y="257"/>
                    </a:lnTo>
                    <a:lnTo>
                      <a:pt x="1798" y="172"/>
                    </a:lnTo>
                    <a:lnTo>
                      <a:pt x="1680" y="105"/>
                    </a:lnTo>
                    <a:lnTo>
                      <a:pt x="1552" y="55"/>
                    </a:lnTo>
                    <a:lnTo>
                      <a:pt x="1417" y="20"/>
                    </a:lnTo>
                    <a:lnTo>
                      <a:pt x="1346" y="10"/>
                    </a:lnTo>
                    <a:lnTo>
                      <a:pt x="1291" y="5"/>
                    </a:lnTo>
                    <a:lnTo>
                      <a:pt x="1180" y="0"/>
                    </a:lnTo>
                    <a:lnTo>
                      <a:pt x="1070" y="5"/>
                    </a:lnTo>
                    <a:lnTo>
                      <a:pt x="957" y="18"/>
                    </a:lnTo>
                    <a:lnTo>
                      <a:pt x="903" y="28"/>
                    </a:lnTo>
                    <a:lnTo>
                      <a:pt x="848" y="39"/>
                    </a:lnTo>
                    <a:lnTo>
                      <a:pt x="738" y="69"/>
                    </a:lnTo>
                    <a:lnTo>
                      <a:pt x="635" y="108"/>
                    </a:lnTo>
                    <a:lnTo>
                      <a:pt x="534" y="154"/>
                    </a:lnTo>
                    <a:lnTo>
                      <a:pt x="485" y="180"/>
                    </a:lnTo>
                    <a:lnTo>
                      <a:pt x="424" y="218"/>
                    </a:lnTo>
                    <a:lnTo>
                      <a:pt x="312" y="300"/>
                    </a:lnTo>
                    <a:lnTo>
                      <a:pt x="213" y="396"/>
                    </a:lnTo>
                    <a:lnTo>
                      <a:pt x="131" y="503"/>
                    </a:lnTo>
                    <a:lnTo>
                      <a:pt x="66" y="621"/>
                    </a:lnTo>
                    <a:lnTo>
                      <a:pt x="21" y="751"/>
                    </a:lnTo>
                    <a:lnTo>
                      <a:pt x="0" y="889"/>
                    </a:lnTo>
                    <a:lnTo>
                      <a:pt x="4" y="1039"/>
                    </a:lnTo>
                    <a:lnTo>
                      <a:pt x="17" y="1118"/>
                    </a:lnTo>
                    <a:lnTo>
                      <a:pt x="239" y="2238"/>
                    </a:lnTo>
                    <a:lnTo>
                      <a:pt x="246" y="2267"/>
                    </a:lnTo>
                    <a:lnTo>
                      <a:pt x="269" y="2322"/>
                    </a:lnTo>
                    <a:lnTo>
                      <a:pt x="302" y="2369"/>
                    </a:lnTo>
                    <a:lnTo>
                      <a:pt x="342" y="2410"/>
                    </a:lnTo>
                    <a:lnTo>
                      <a:pt x="365" y="2427"/>
                    </a:lnTo>
                    <a:lnTo>
                      <a:pt x="367" y="2427"/>
                    </a:lnTo>
                    <a:lnTo>
                      <a:pt x="390" y="2442"/>
                    </a:lnTo>
                    <a:lnTo>
                      <a:pt x="443" y="2465"/>
                    </a:lnTo>
                    <a:lnTo>
                      <a:pt x="501" y="2476"/>
                    </a:lnTo>
                    <a:lnTo>
                      <a:pt x="560" y="2476"/>
                    </a:lnTo>
                    <a:lnTo>
                      <a:pt x="590" y="2472"/>
                    </a:lnTo>
                    <a:lnTo>
                      <a:pt x="779" y="2434"/>
                    </a:lnTo>
                    <a:lnTo>
                      <a:pt x="763" y="2357"/>
                    </a:lnTo>
                    <a:lnTo>
                      <a:pt x="574" y="2394"/>
                    </a:lnTo>
                    <a:lnTo>
                      <a:pt x="553" y="2397"/>
                    </a:lnTo>
                    <a:lnTo>
                      <a:pt x="508" y="2397"/>
                    </a:lnTo>
                    <a:lnTo>
                      <a:pt x="466" y="2388"/>
                    </a:lnTo>
                    <a:lnTo>
                      <a:pt x="429" y="2372"/>
                    </a:lnTo>
                    <a:lnTo>
                      <a:pt x="410" y="2361"/>
                    </a:lnTo>
                    <a:lnTo>
                      <a:pt x="410" y="2361"/>
                    </a:lnTo>
                    <a:lnTo>
                      <a:pt x="393" y="2349"/>
                    </a:lnTo>
                    <a:lnTo>
                      <a:pt x="364" y="2319"/>
                    </a:lnTo>
                    <a:lnTo>
                      <a:pt x="340" y="2285"/>
                    </a:lnTo>
                    <a:lnTo>
                      <a:pt x="322" y="2244"/>
                    </a:lnTo>
                    <a:lnTo>
                      <a:pt x="318" y="2223"/>
                    </a:lnTo>
                    <a:lnTo>
                      <a:pt x="95" y="1102"/>
                    </a:lnTo>
                    <a:lnTo>
                      <a:pt x="83" y="1030"/>
                    </a:lnTo>
                    <a:lnTo>
                      <a:pt x="79" y="895"/>
                    </a:lnTo>
                    <a:lnTo>
                      <a:pt x="99" y="768"/>
                    </a:lnTo>
                    <a:lnTo>
                      <a:pt x="139" y="651"/>
                    </a:lnTo>
                    <a:lnTo>
                      <a:pt x="200" y="543"/>
                    </a:lnTo>
                    <a:lnTo>
                      <a:pt x="275" y="445"/>
                    </a:lnTo>
                    <a:lnTo>
                      <a:pt x="365" y="359"/>
                    </a:lnTo>
                    <a:lnTo>
                      <a:pt x="469" y="283"/>
                    </a:lnTo>
                    <a:lnTo>
                      <a:pt x="525" y="249"/>
                    </a:lnTo>
                    <a:lnTo>
                      <a:pt x="570" y="225"/>
                    </a:lnTo>
                    <a:lnTo>
                      <a:pt x="665" y="182"/>
                    </a:lnTo>
                    <a:lnTo>
                      <a:pt x="763" y="144"/>
                    </a:lnTo>
                    <a:lnTo>
                      <a:pt x="865" y="117"/>
                    </a:lnTo>
                    <a:lnTo>
                      <a:pt x="917" y="105"/>
                    </a:lnTo>
                    <a:lnTo>
                      <a:pt x="970" y="95"/>
                    </a:lnTo>
                    <a:lnTo>
                      <a:pt x="1075" y="84"/>
                    </a:lnTo>
                    <a:lnTo>
                      <a:pt x="1180" y="80"/>
                    </a:lnTo>
                    <a:lnTo>
                      <a:pt x="1284" y="82"/>
                    </a:lnTo>
                    <a:lnTo>
                      <a:pt x="1336" y="88"/>
                    </a:lnTo>
                    <a:lnTo>
                      <a:pt x="1401" y="98"/>
                    </a:lnTo>
                    <a:lnTo>
                      <a:pt x="1525" y="129"/>
                    </a:lnTo>
                    <a:lnTo>
                      <a:pt x="1643" y="175"/>
                    </a:lnTo>
                    <a:lnTo>
                      <a:pt x="1751" y="237"/>
                    </a:lnTo>
                    <a:lnTo>
                      <a:pt x="1846" y="313"/>
                    </a:lnTo>
                    <a:lnTo>
                      <a:pt x="1929" y="405"/>
                    </a:lnTo>
                    <a:lnTo>
                      <a:pt x="1995" y="514"/>
                    </a:lnTo>
                    <a:lnTo>
                      <a:pt x="2044" y="641"/>
                    </a:lnTo>
                    <a:lnTo>
                      <a:pt x="2060" y="712"/>
                    </a:lnTo>
                    <a:lnTo>
                      <a:pt x="2282" y="1832"/>
                    </a:lnTo>
                    <a:lnTo>
                      <a:pt x="2286" y="1854"/>
                    </a:lnTo>
                    <a:lnTo>
                      <a:pt x="2286" y="1897"/>
                    </a:lnTo>
                    <a:lnTo>
                      <a:pt x="2278" y="1939"/>
                    </a:lnTo>
                    <a:lnTo>
                      <a:pt x="2260" y="1978"/>
                    </a:lnTo>
                    <a:lnTo>
                      <a:pt x="2250" y="1996"/>
                    </a:lnTo>
                    <a:lnTo>
                      <a:pt x="2237" y="2012"/>
                    </a:lnTo>
                    <a:lnTo>
                      <a:pt x="2207" y="2043"/>
                    </a:lnTo>
                    <a:lnTo>
                      <a:pt x="2173" y="2067"/>
                    </a:lnTo>
                    <a:lnTo>
                      <a:pt x="2132" y="2084"/>
                    </a:lnTo>
                    <a:lnTo>
                      <a:pt x="2111" y="2089"/>
                    </a:lnTo>
                    <a:lnTo>
                      <a:pt x="1922" y="2126"/>
                    </a:lnTo>
                    <a:lnTo>
                      <a:pt x="1938" y="2204"/>
                    </a:lnTo>
                    <a:lnTo>
                      <a:pt x="1938" y="2204"/>
                    </a:lnTo>
                    <a:lnTo>
                      <a:pt x="1938" y="2204"/>
                    </a:lnTo>
                    <a:close/>
                  </a:path>
                </a:pathLst>
              </a:custGeom>
              <a:solidFill>
                <a:srgbClr val="59C7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Freeform 52"/>
              <p:cNvSpPr>
                <a:spLocks/>
              </p:cNvSpPr>
              <p:nvPr/>
            </p:nvSpPr>
            <p:spPr bwMode="auto">
              <a:xfrm>
                <a:off x="330" y="2667"/>
                <a:ext cx="742" cy="441"/>
              </a:xfrm>
              <a:custGeom>
                <a:avLst/>
                <a:gdLst>
                  <a:gd name="T0" fmla="*/ 2190 w 2224"/>
                  <a:gd name="T1" fmla="*/ 719 h 1321"/>
                  <a:gd name="T2" fmla="*/ 2160 w 2224"/>
                  <a:gd name="T3" fmla="*/ 602 h 1321"/>
                  <a:gd name="T4" fmla="*/ 2042 w 2224"/>
                  <a:gd name="T5" fmla="*/ 370 h 1321"/>
                  <a:gd name="T6" fmla="*/ 1840 w 2224"/>
                  <a:gd name="T7" fmla="*/ 179 h 1321"/>
                  <a:gd name="T8" fmla="*/ 1588 w 2224"/>
                  <a:gd name="T9" fmla="*/ 56 h 1321"/>
                  <a:gd name="T10" fmla="*/ 1375 w 2224"/>
                  <a:gd name="T11" fmla="*/ 11 h 1321"/>
                  <a:gd name="T12" fmla="*/ 1206 w 2224"/>
                  <a:gd name="T13" fmla="*/ 0 h 1321"/>
                  <a:gd name="T14" fmla="*/ 979 w 2224"/>
                  <a:gd name="T15" fmla="*/ 19 h 1321"/>
                  <a:gd name="T16" fmla="*/ 867 w 2224"/>
                  <a:gd name="T17" fmla="*/ 40 h 1321"/>
                  <a:gd name="T18" fmla="*/ 651 w 2224"/>
                  <a:gd name="T19" fmla="*/ 111 h 1321"/>
                  <a:gd name="T20" fmla="*/ 499 w 2224"/>
                  <a:gd name="T21" fmla="*/ 186 h 1321"/>
                  <a:gd name="T22" fmla="*/ 321 w 2224"/>
                  <a:gd name="T23" fmla="*/ 308 h 1321"/>
                  <a:gd name="T24" fmla="*/ 134 w 2224"/>
                  <a:gd name="T25" fmla="*/ 516 h 1321"/>
                  <a:gd name="T26" fmla="*/ 21 w 2224"/>
                  <a:gd name="T27" fmla="*/ 770 h 1321"/>
                  <a:gd name="T28" fmla="*/ 1 w 2224"/>
                  <a:gd name="T29" fmla="*/ 1030 h 1321"/>
                  <a:gd name="T30" fmla="*/ 17 w 2224"/>
                  <a:gd name="T31" fmla="*/ 1149 h 1321"/>
                  <a:gd name="T32" fmla="*/ 181 w 2224"/>
                  <a:gd name="T33" fmla="*/ 1295 h 1321"/>
                  <a:gd name="T34" fmla="*/ 135 w 2224"/>
                  <a:gd name="T35" fmla="*/ 1056 h 1321"/>
                  <a:gd name="T36" fmla="*/ 151 w 2224"/>
                  <a:gd name="T37" fmla="*/ 802 h 1321"/>
                  <a:gd name="T38" fmla="*/ 249 w 2224"/>
                  <a:gd name="T39" fmla="*/ 583 h 1321"/>
                  <a:gd name="T40" fmla="*/ 410 w 2224"/>
                  <a:gd name="T41" fmla="*/ 406 h 1321"/>
                  <a:gd name="T42" fmla="*/ 564 w 2224"/>
                  <a:gd name="T43" fmla="*/ 300 h 1321"/>
                  <a:gd name="T44" fmla="*/ 701 w 2224"/>
                  <a:gd name="T45" fmla="*/ 233 h 1321"/>
                  <a:gd name="T46" fmla="*/ 898 w 2224"/>
                  <a:gd name="T47" fmla="*/ 168 h 1321"/>
                  <a:gd name="T48" fmla="*/ 1001 w 2224"/>
                  <a:gd name="T49" fmla="*/ 148 h 1321"/>
                  <a:gd name="T50" fmla="*/ 1206 w 2224"/>
                  <a:gd name="T51" fmla="*/ 132 h 1321"/>
                  <a:gd name="T52" fmla="*/ 1359 w 2224"/>
                  <a:gd name="T53" fmla="*/ 143 h 1321"/>
                  <a:gd name="T54" fmla="*/ 1542 w 2224"/>
                  <a:gd name="T55" fmla="*/ 181 h 1321"/>
                  <a:gd name="T56" fmla="*/ 1759 w 2224"/>
                  <a:gd name="T57" fmla="*/ 284 h 1321"/>
                  <a:gd name="T58" fmla="*/ 1934 w 2224"/>
                  <a:gd name="T59" fmla="*/ 448 h 1321"/>
                  <a:gd name="T60" fmla="*/ 2044 w 2224"/>
                  <a:gd name="T61" fmla="*/ 675 h 1321"/>
                  <a:gd name="T62" fmla="*/ 2095 w 2224"/>
                  <a:gd name="T63" fmla="*/ 916 h 1321"/>
                  <a:gd name="T64" fmla="*/ 2224 w 2224"/>
                  <a:gd name="T65" fmla="*/ 890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24" h="1321">
                    <a:moveTo>
                      <a:pt x="2224" y="890"/>
                    </a:moveTo>
                    <a:lnTo>
                      <a:pt x="2190" y="719"/>
                    </a:lnTo>
                    <a:lnTo>
                      <a:pt x="2181" y="678"/>
                    </a:lnTo>
                    <a:lnTo>
                      <a:pt x="2160" y="602"/>
                    </a:lnTo>
                    <a:lnTo>
                      <a:pt x="2116" y="495"/>
                    </a:lnTo>
                    <a:lnTo>
                      <a:pt x="2042" y="370"/>
                    </a:lnTo>
                    <a:lnTo>
                      <a:pt x="1949" y="265"/>
                    </a:lnTo>
                    <a:lnTo>
                      <a:pt x="1840" y="179"/>
                    </a:lnTo>
                    <a:lnTo>
                      <a:pt x="1719" y="108"/>
                    </a:lnTo>
                    <a:lnTo>
                      <a:pt x="1588" y="56"/>
                    </a:lnTo>
                    <a:lnTo>
                      <a:pt x="1447" y="22"/>
                    </a:lnTo>
                    <a:lnTo>
                      <a:pt x="1375" y="11"/>
                    </a:lnTo>
                    <a:lnTo>
                      <a:pt x="1320" y="6"/>
                    </a:lnTo>
                    <a:lnTo>
                      <a:pt x="1206" y="0"/>
                    </a:lnTo>
                    <a:lnTo>
                      <a:pt x="1093" y="6"/>
                    </a:lnTo>
                    <a:lnTo>
                      <a:pt x="979" y="19"/>
                    </a:lnTo>
                    <a:lnTo>
                      <a:pt x="923" y="29"/>
                    </a:lnTo>
                    <a:lnTo>
                      <a:pt x="867" y="40"/>
                    </a:lnTo>
                    <a:lnTo>
                      <a:pt x="757" y="72"/>
                    </a:lnTo>
                    <a:lnTo>
                      <a:pt x="651" y="111"/>
                    </a:lnTo>
                    <a:lnTo>
                      <a:pt x="548" y="158"/>
                    </a:lnTo>
                    <a:lnTo>
                      <a:pt x="499" y="186"/>
                    </a:lnTo>
                    <a:lnTo>
                      <a:pt x="436" y="222"/>
                    </a:lnTo>
                    <a:lnTo>
                      <a:pt x="321" y="308"/>
                    </a:lnTo>
                    <a:lnTo>
                      <a:pt x="219" y="406"/>
                    </a:lnTo>
                    <a:lnTo>
                      <a:pt x="134" y="516"/>
                    </a:lnTo>
                    <a:lnTo>
                      <a:pt x="66" y="638"/>
                    </a:lnTo>
                    <a:lnTo>
                      <a:pt x="21" y="770"/>
                    </a:lnTo>
                    <a:lnTo>
                      <a:pt x="0" y="915"/>
                    </a:lnTo>
                    <a:lnTo>
                      <a:pt x="1" y="1030"/>
                    </a:lnTo>
                    <a:lnTo>
                      <a:pt x="10" y="1109"/>
                    </a:lnTo>
                    <a:lnTo>
                      <a:pt x="17" y="1149"/>
                    </a:lnTo>
                    <a:lnTo>
                      <a:pt x="52" y="1321"/>
                    </a:lnTo>
                    <a:lnTo>
                      <a:pt x="181" y="1295"/>
                    </a:lnTo>
                    <a:lnTo>
                      <a:pt x="147" y="1123"/>
                    </a:lnTo>
                    <a:lnTo>
                      <a:pt x="135" y="1056"/>
                    </a:lnTo>
                    <a:lnTo>
                      <a:pt x="132" y="925"/>
                    </a:lnTo>
                    <a:lnTo>
                      <a:pt x="151" y="802"/>
                    </a:lnTo>
                    <a:lnTo>
                      <a:pt x="191" y="688"/>
                    </a:lnTo>
                    <a:lnTo>
                      <a:pt x="249" y="583"/>
                    </a:lnTo>
                    <a:lnTo>
                      <a:pt x="322" y="490"/>
                    </a:lnTo>
                    <a:lnTo>
                      <a:pt x="410" y="406"/>
                    </a:lnTo>
                    <a:lnTo>
                      <a:pt x="510" y="331"/>
                    </a:lnTo>
                    <a:lnTo>
                      <a:pt x="564" y="300"/>
                    </a:lnTo>
                    <a:lnTo>
                      <a:pt x="607" y="275"/>
                    </a:lnTo>
                    <a:lnTo>
                      <a:pt x="701" y="233"/>
                    </a:lnTo>
                    <a:lnTo>
                      <a:pt x="798" y="197"/>
                    </a:lnTo>
                    <a:lnTo>
                      <a:pt x="898" y="168"/>
                    </a:lnTo>
                    <a:lnTo>
                      <a:pt x="949" y="158"/>
                    </a:lnTo>
                    <a:lnTo>
                      <a:pt x="1001" y="148"/>
                    </a:lnTo>
                    <a:lnTo>
                      <a:pt x="1103" y="137"/>
                    </a:lnTo>
                    <a:lnTo>
                      <a:pt x="1206" y="132"/>
                    </a:lnTo>
                    <a:lnTo>
                      <a:pt x="1309" y="137"/>
                    </a:lnTo>
                    <a:lnTo>
                      <a:pt x="1359" y="143"/>
                    </a:lnTo>
                    <a:lnTo>
                      <a:pt x="1421" y="151"/>
                    </a:lnTo>
                    <a:lnTo>
                      <a:pt x="1542" y="181"/>
                    </a:lnTo>
                    <a:lnTo>
                      <a:pt x="1656" y="225"/>
                    </a:lnTo>
                    <a:lnTo>
                      <a:pt x="1759" y="284"/>
                    </a:lnTo>
                    <a:lnTo>
                      <a:pt x="1853" y="359"/>
                    </a:lnTo>
                    <a:lnTo>
                      <a:pt x="1934" y="448"/>
                    </a:lnTo>
                    <a:lnTo>
                      <a:pt x="1998" y="554"/>
                    </a:lnTo>
                    <a:lnTo>
                      <a:pt x="2044" y="675"/>
                    </a:lnTo>
                    <a:lnTo>
                      <a:pt x="2060" y="745"/>
                    </a:lnTo>
                    <a:lnTo>
                      <a:pt x="2095" y="916"/>
                    </a:lnTo>
                    <a:lnTo>
                      <a:pt x="2224" y="890"/>
                    </a:lnTo>
                    <a:lnTo>
                      <a:pt x="2224" y="890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Freeform 53"/>
              <p:cNvSpPr>
                <a:spLocks/>
              </p:cNvSpPr>
              <p:nvPr/>
            </p:nvSpPr>
            <p:spPr bwMode="auto">
              <a:xfrm>
                <a:off x="541" y="3435"/>
                <a:ext cx="106" cy="74"/>
              </a:xfrm>
              <a:custGeom>
                <a:avLst/>
                <a:gdLst>
                  <a:gd name="T0" fmla="*/ 22 w 317"/>
                  <a:gd name="T1" fmla="*/ 206 h 223"/>
                  <a:gd name="T2" fmla="*/ 123 w 317"/>
                  <a:gd name="T3" fmla="*/ 186 h 223"/>
                  <a:gd name="T4" fmla="*/ 133 w 317"/>
                  <a:gd name="T5" fmla="*/ 196 h 223"/>
                  <a:gd name="T6" fmla="*/ 156 w 317"/>
                  <a:gd name="T7" fmla="*/ 212 h 223"/>
                  <a:gd name="T8" fmla="*/ 183 w 317"/>
                  <a:gd name="T9" fmla="*/ 220 h 223"/>
                  <a:gd name="T10" fmla="*/ 212 w 317"/>
                  <a:gd name="T11" fmla="*/ 223 h 223"/>
                  <a:gd name="T12" fmla="*/ 228 w 317"/>
                  <a:gd name="T13" fmla="*/ 220 h 223"/>
                  <a:gd name="T14" fmla="*/ 249 w 317"/>
                  <a:gd name="T15" fmla="*/ 214 h 223"/>
                  <a:gd name="T16" fmla="*/ 285 w 317"/>
                  <a:gd name="T17" fmla="*/ 190 h 223"/>
                  <a:gd name="T18" fmla="*/ 308 w 317"/>
                  <a:gd name="T19" fmla="*/ 154 h 223"/>
                  <a:gd name="T20" fmla="*/ 317 w 317"/>
                  <a:gd name="T21" fmla="*/ 112 h 223"/>
                  <a:gd name="T22" fmla="*/ 314 w 317"/>
                  <a:gd name="T23" fmla="*/ 89 h 223"/>
                  <a:gd name="T24" fmla="*/ 308 w 317"/>
                  <a:gd name="T25" fmla="*/ 68 h 223"/>
                  <a:gd name="T26" fmla="*/ 284 w 317"/>
                  <a:gd name="T27" fmla="*/ 32 h 223"/>
                  <a:gd name="T28" fmla="*/ 249 w 317"/>
                  <a:gd name="T29" fmla="*/ 9 h 223"/>
                  <a:gd name="T30" fmla="*/ 206 w 317"/>
                  <a:gd name="T31" fmla="*/ 0 h 223"/>
                  <a:gd name="T32" fmla="*/ 185 w 317"/>
                  <a:gd name="T33" fmla="*/ 3 h 223"/>
                  <a:gd name="T34" fmla="*/ 169 w 317"/>
                  <a:gd name="T35" fmla="*/ 6 h 223"/>
                  <a:gd name="T36" fmla="*/ 143 w 317"/>
                  <a:gd name="T37" fmla="*/ 19 h 223"/>
                  <a:gd name="T38" fmla="*/ 121 w 317"/>
                  <a:gd name="T39" fmla="*/ 39 h 223"/>
                  <a:gd name="T40" fmla="*/ 105 w 317"/>
                  <a:gd name="T41" fmla="*/ 62 h 223"/>
                  <a:gd name="T42" fmla="*/ 101 w 317"/>
                  <a:gd name="T43" fmla="*/ 75 h 223"/>
                  <a:gd name="T44" fmla="*/ 0 w 317"/>
                  <a:gd name="T45" fmla="*/ 95 h 223"/>
                  <a:gd name="T46" fmla="*/ 22 w 317"/>
                  <a:gd name="T47" fmla="*/ 206 h 223"/>
                  <a:gd name="T48" fmla="*/ 22 w 317"/>
                  <a:gd name="T49" fmla="*/ 206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17" h="223">
                    <a:moveTo>
                      <a:pt x="22" y="206"/>
                    </a:moveTo>
                    <a:lnTo>
                      <a:pt x="123" y="186"/>
                    </a:lnTo>
                    <a:lnTo>
                      <a:pt x="133" y="196"/>
                    </a:lnTo>
                    <a:lnTo>
                      <a:pt x="156" y="212"/>
                    </a:lnTo>
                    <a:lnTo>
                      <a:pt x="183" y="220"/>
                    </a:lnTo>
                    <a:lnTo>
                      <a:pt x="212" y="223"/>
                    </a:lnTo>
                    <a:lnTo>
                      <a:pt x="228" y="220"/>
                    </a:lnTo>
                    <a:lnTo>
                      <a:pt x="249" y="214"/>
                    </a:lnTo>
                    <a:lnTo>
                      <a:pt x="285" y="190"/>
                    </a:lnTo>
                    <a:lnTo>
                      <a:pt x="308" y="154"/>
                    </a:lnTo>
                    <a:lnTo>
                      <a:pt x="317" y="112"/>
                    </a:lnTo>
                    <a:lnTo>
                      <a:pt x="314" y="89"/>
                    </a:lnTo>
                    <a:lnTo>
                      <a:pt x="308" y="68"/>
                    </a:lnTo>
                    <a:lnTo>
                      <a:pt x="284" y="32"/>
                    </a:lnTo>
                    <a:lnTo>
                      <a:pt x="249" y="9"/>
                    </a:lnTo>
                    <a:lnTo>
                      <a:pt x="206" y="0"/>
                    </a:lnTo>
                    <a:lnTo>
                      <a:pt x="185" y="3"/>
                    </a:lnTo>
                    <a:lnTo>
                      <a:pt x="169" y="6"/>
                    </a:lnTo>
                    <a:lnTo>
                      <a:pt x="143" y="19"/>
                    </a:lnTo>
                    <a:lnTo>
                      <a:pt x="121" y="39"/>
                    </a:lnTo>
                    <a:lnTo>
                      <a:pt x="105" y="62"/>
                    </a:lnTo>
                    <a:lnTo>
                      <a:pt x="101" y="75"/>
                    </a:lnTo>
                    <a:lnTo>
                      <a:pt x="0" y="95"/>
                    </a:lnTo>
                    <a:lnTo>
                      <a:pt x="22" y="206"/>
                    </a:lnTo>
                    <a:lnTo>
                      <a:pt x="22" y="206"/>
                    </a:lnTo>
                    <a:close/>
                  </a:path>
                </a:pathLst>
              </a:custGeom>
              <a:solidFill>
                <a:srgbClr val="266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6" name="Freeform 54"/>
              <p:cNvSpPr>
                <a:spLocks/>
              </p:cNvSpPr>
              <p:nvPr/>
            </p:nvSpPr>
            <p:spPr bwMode="auto">
              <a:xfrm>
                <a:off x="906" y="3369"/>
                <a:ext cx="105" cy="74"/>
              </a:xfrm>
              <a:custGeom>
                <a:avLst/>
                <a:gdLst>
                  <a:gd name="T0" fmla="*/ 317 w 317"/>
                  <a:gd name="T1" fmla="*/ 126 h 221"/>
                  <a:gd name="T2" fmla="*/ 216 w 317"/>
                  <a:gd name="T3" fmla="*/ 146 h 221"/>
                  <a:gd name="T4" fmla="*/ 212 w 317"/>
                  <a:gd name="T5" fmla="*/ 159 h 221"/>
                  <a:gd name="T6" fmla="*/ 196 w 317"/>
                  <a:gd name="T7" fmla="*/ 184 h 221"/>
                  <a:gd name="T8" fmla="*/ 174 w 317"/>
                  <a:gd name="T9" fmla="*/ 203 h 221"/>
                  <a:gd name="T10" fmla="*/ 149 w 317"/>
                  <a:gd name="T11" fmla="*/ 216 h 221"/>
                  <a:gd name="T12" fmla="*/ 133 w 317"/>
                  <a:gd name="T13" fmla="*/ 218 h 221"/>
                  <a:gd name="T14" fmla="*/ 111 w 317"/>
                  <a:gd name="T15" fmla="*/ 221 h 221"/>
                  <a:gd name="T16" fmla="*/ 68 w 317"/>
                  <a:gd name="T17" fmla="*/ 213 h 221"/>
                  <a:gd name="T18" fmla="*/ 33 w 317"/>
                  <a:gd name="T19" fmla="*/ 190 h 221"/>
                  <a:gd name="T20" fmla="*/ 9 w 317"/>
                  <a:gd name="T21" fmla="*/ 154 h 221"/>
                  <a:gd name="T22" fmla="*/ 3 w 317"/>
                  <a:gd name="T23" fmla="*/ 132 h 221"/>
                  <a:gd name="T24" fmla="*/ 0 w 317"/>
                  <a:gd name="T25" fmla="*/ 109 h 221"/>
                  <a:gd name="T26" fmla="*/ 9 w 317"/>
                  <a:gd name="T27" fmla="*/ 67 h 221"/>
                  <a:gd name="T28" fmla="*/ 32 w 317"/>
                  <a:gd name="T29" fmla="*/ 31 h 221"/>
                  <a:gd name="T30" fmla="*/ 68 w 317"/>
                  <a:gd name="T31" fmla="*/ 7 h 221"/>
                  <a:gd name="T32" fmla="*/ 89 w 317"/>
                  <a:gd name="T33" fmla="*/ 1 h 221"/>
                  <a:gd name="T34" fmla="*/ 105 w 317"/>
                  <a:gd name="T35" fmla="*/ 0 h 221"/>
                  <a:gd name="T36" fmla="*/ 134 w 317"/>
                  <a:gd name="T37" fmla="*/ 1 h 221"/>
                  <a:gd name="T38" fmla="*/ 161 w 317"/>
                  <a:gd name="T39" fmla="*/ 11 h 221"/>
                  <a:gd name="T40" fmla="*/ 185 w 317"/>
                  <a:gd name="T41" fmla="*/ 25 h 221"/>
                  <a:gd name="T42" fmla="*/ 195 w 317"/>
                  <a:gd name="T43" fmla="*/ 37 h 221"/>
                  <a:gd name="T44" fmla="*/ 295 w 317"/>
                  <a:gd name="T45" fmla="*/ 17 h 221"/>
                  <a:gd name="T46" fmla="*/ 317 w 317"/>
                  <a:gd name="T47" fmla="*/ 12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17" h="221">
                    <a:moveTo>
                      <a:pt x="317" y="126"/>
                    </a:moveTo>
                    <a:lnTo>
                      <a:pt x="216" y="146"/>
                    </a:lnTo>
                    <a:lnTo>
                      <a:pt x="212" y="159"/>
                    </a:lnTo>
                    <a:lnTo>
                      <a:pt x="196" y="184"/>
                    </a:lnTo>
                    <a:lnTo>
                      <a:pt x="174" y="203"/>
                    </a:lnTo>
                    <a:lnTo>
                      <a:pt x="149" y="216"/>
                    </a:lnTo>
                    <a:lnTo>
                      <a:pt x="133" y="218"/>
                    </a:lnTo>
                    <a:lnTo>
                      <a:pt x="111" y="221"/>
                    </a:lnTo>
                    <a:lnTo>
                      <a:pt x="68" y="213"/>
                    </a:lnTo>
                    <a:lnTo>
                      <a:pt x="33" y="190"/>
                    </a:lnTo>
                    <a:lnTo>
                      <a:pt x="9" y="154"/>
                    </a:lnTo>
                    <a:lnTo>
                      <a:pt x="3" y="132"/>
                    </a:lnTo>
                    <a:lnTo>
                      <a:pt x="0" y="109"/>
                    </a:lnTo>
                    <a:lnTo>
                      <a:pt x="9" y="67"/>
                    </a:lnTo>
                    <a:lnTo>
                      <a:pt x="32" y="31"/>
                    </a:lnTo>
                    <a:lnTo>
                      <a:pt x="68" y="7"/>
                    </a:lnTo>
                    <a:lnTo>
                      <a:pt x="89" y="1"/>
                    </a:lnTo>
                    <a:lnTo>
                      <a:pt x="105" y="0"/>
                    </a:lnTo>
                    <a:lnTo>
                      <a:pt x="134" y="1"/>
                    </a:lnTo>
                    <a:lnTo>
                      <a:pt x="161" y="11"/>
                    </a:lnTo>
                    <a:lnTo>
                      <a:pt x="185" y="25"/>
                    </a:lnTo>
                    <a:lnTo>
                      <a:pt x="195" y="37"/>
                    </a:lnTo>
                    <a:lnTo>
                      <a:pt x="295" y="17"/>
                    </a:lnTo>
                    <a:lnTo>
                      <a:pt x="317" y="126"/>
                    </a:lnTo>
                    <a:close/>
                  </a:path>
                </a:pathLst>
              </a:custGeom>
              <a:solidFill>
                <a:srgbClr val="2663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7" name="Freeform 55"/>
              <p:cNvSpPr>
                <a:spLocks/>
              </p:cNvSpPr>
              <p:nvPr/>
            </p:nvSpPr>
            <p:spPr bwMode="auto">
              <a:xfrm>
                <a:off x="595" y="2609"/>
                <a:ext cx="64" cy="76"/>
              </a:xfrm>
              <a:custGeom>
                <a:avLst/>
                <a:gdLst>
                  <a:gd name="T0" fmla="*/ 192 w 192"/>
                  <a:gd name="T1" fmla="*/ 195 h 228"/>
                  <a:gd name="T2" fmla="*/ 153 w 192"/>
                  <a:gd name="T3" fmla="*/ 0 h 228"/>
                  <a:gd name="T4" fmla="*/ 76 w 192"/>
                  <a:gd name="T5" fmla="*/ 16 h 228"/>
                  <a:gd name="T6" fmla="*/ 0 w 192"/>
                  <a:gd name="T7" fmla="*/ 30 h 228"/>
                  <a:gd name="T8" fmla="*/ 39 w 192"/>
                  <a:gd name="T9" fmla="*/ 228 h 228"/>
                  <a:gd name="T10" fmla="*/ 82 w 192"/>
                  <a:gd name="T11" fmla="*/ 215 h 228"/>
                  <a:gd name="T12" fmla="*/ 127 w 192"/>
                  <a:gd name="T13" fmla="*/ 206 h 228"/>
                  <a:gd name="T14" fmla="*/ 160 w 192"/>
                  <a:gd name="T15" fmla="*/ 199 h 228"/>
                  <a:gd name="T16" fmla="*/ 192 w 192"/>
                  <a:gd name="T17" fmla="*/ 195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2" h="228">
                    <a:moveTo>
                      <a:pt x="192" y="195"/>
                    </a:moveTo>
                    <a:lnTo>
                      <a:pt x="153" y="0"/>
                    </a:lnTo>
                    <a:lnTo>
                      <a:pt x="76" y="16"/>
                    </a:lnTo>
                    <a:lnTo>
                      <a:pt x="0" y="30"/>
                    </a:lnTo>
                    <a:lnTo>
                      <a:pt x="39" y="228"/>
                    </a:lnTo>
                    <a:lnTo>
                      <a:pt x="82" y="215"/>
                    </a:lnTo>
                    <a:lnTo>
                      <a:pt x="127" y="206"/>
                    </a:lnTo>
                    <a:lnTo>
                      <a:pt x="160" y="199"/>
                    </a:lnTo>
                    <a:lnTo>
                      <a:pt x="192" y="195"/>
                    </a:lnTo>
                    <a:close/>
                  </a:path>
                </a:pathLst>
              </a:custGeom>
              <a:solidFill>
                <a:srgbClr val="5E60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8" name="Freeform 56"/>
              <p:cNvSpPr>
                <a:spLocks/>
              </p:cNvSpPr>
              <p:nvPr/>
            </p:nvSpPr>
            <p:spPr bwMode="auto">
              <a:xfrm>
                <a:off x="590" y="3445"/>
                <a:ext cx="22" cy="23"/>
              </a:xfrm>
              <a:custGeom>
                <a:avLst/>
                <a:gdLst>
                  <a:gd name="T0" fmla="*/ 40 w 67"/>
                  <a:gd name="T1" fmla="*/ 68 h 68"/>
                  <a:gd name="T2" fmla="*/ 53 w 67"/>
                  <a:gd name="T3" fmla="*/ 62 h 68"/>
                  <a:gd name="T4" fmla="*/ 67 w 67"/>
                  <a:gd name="T5" fmla="*/ 42 h 68"/>
                  <a:gd name="T6" fmla="*/ 66 w 67"/>
                  <a:gd name="T7" fmla="*/ 27 h 68"/>
                  <a:gd name="T8" fmla="*/ 62 w 67"/>
                  <a:gd name="T9" fmla="*/ 15 h 68"/>
                  <a:gd name="T10" fmla="*/ 40 w 67"/>
                  <a:gd name="T11" fmla="*/ 0 h 68"/>
                  <a:gd name="T12" fmla="*/ 27 w 67"/>
                  <a:gd name="T13" fmla="*/ 2 h 68"/>
                  <a:gd name="T14" fmla="*/ 14 w 67"/>
                  <a:gd name="T15" fmla="*/ 6 h 68"/>
                  <a:gd name="T16" fmla="*/ 0 w 67"/>
                  <a:gd name="T17" fmla="*/ 27 h 68"/>
                  <a:gd name="T18" fmla="*/ 1 w 67"/>
                  <a:gd name="T19" fmla="*/ 40 h 68"/>
                  <a:gd name="T20" fmla="*/ 6 w 67"/>
                  <a:gd name="T21" fmla="*/ 53 h 68"/>
                  <a:gd name="T22" fmla="*/ 27 w 67"/>
                  <a:gd name="T23" fmla="*/ 68 h 68"/>
                  <a:gd name="T24" fmla="*/ 40 w 67"/>
                  <a:gd name="T25" fmla="*/ 66 h 68"/>
                  <a:gd name="T26" fmla="*/ 40 w 67"/>
                  <a:gd name="T2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68">
                    <a:moveTo>
                      <a:pt x="40" y="68"/>
                    </a:moveTo>
                    <a:lnTo>
                      <a:pt x="53" y="62"/>
                    </a:lnTo>
                    <a:lnTo>
                      <a:pt x="67" y="42"/>
                    </a:lnTo>
                    <a:lnTo>
                      <a:pt x="66" y="27"/>
                    </a:lnTo>
                    <a:lnTo>
                      <a:pt x="62" y="15"/>
                    </a:lnTo>
                    <a:lnTo>
                      <a:pt x="40" y="0"/>
                    </a:lnTo>
                    <a:lnTo>
                      <a:pt x="27" y="2"/>
                    </a:lnTo>
                    <a:lnTo>
                      <a:pt x="14" y="6"/>
                    </a:lnTo>
                    <a:lnTo>
                      <a:pt x="0" y="27"/>
                    </a:lnTo>
                    <a:lnTo>
                      <a:pt x="1" y="40"/>
                    </a:lnTo>
                    <a:lnTo>
                      <a:pt x="6" y="53"/>
                    </a:lnTo>
                    <a:lnTo>
                      <a:pt x="27" y="68"/>
                    </a:lnTo>
                    <a:lnTo>
                      <a:pt x="40" y="66"/>
                    </a:lnTo>
                    <a:lnTo>
                      <a:pt x="40" y="68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>
                <a:off x="923" y="3379"/>
                <a:ext cx="23" cy="22"/>
              </a:xfrm>
              <a:custGeom>
                <a:avLst/>
                <a:gdLst>
                  <a:gd name="T0" fmla="*/ 40 w 68"/>
                  <a:gd name="T1" fmla="*/ 67 h 68"/>
                  <a:gd name="T2" fmla="*/ 53 w 68"/>
                  <a:gd name="T3" fmla="*/ 62 h 68"/>
                  <a:gd name="T4" fmla="*/ 68 w 68"/>
                  <a:gd name="T5" fmla="*/ 41 h 68"/>
                  <a:gd name="T6" fmla="*/ 68 w 68"/>
                  <a:gd name="T7" fmla="*/ 28 h 68"/>
                  <a:gd name="T8" fmla="*/ 62 w 68"/>
                  <a:gd name="T9" fmla="*/ 15 h 68"/>
                  <a:gd name="T10" fmla="*/ 42 w 68"/>
                  <a:gd name="T11" fmla="*/ 0 h 68"/>
                  <a:gd name="T12" fmla="*/ 27 w 68"/>
                  <a:gd name="T13" fmla="*/ 2 h 68"/>
                  <a:gd name="T14" fmla="*/ 14 w 68"/>
                  <a:gd name="T15" fmla="*/ 6 h 68"/>
                  <a:gd name="T16" fmla="*/ 0 w 68"/>
                  <a:gd name="T17" fmla="*/ 28 h 68"/>
                  <a:gd name="T18" fmla="*/ 1 w 68"/>
                  <a:gd name="T19" fmla="*/ 41 h 68"/>
                  <a:gd name="T20" fmla="*/ 6 w 68"/>
                  <a:gd name="T21" fmla="*/ 54 h 68"/>
                  <a:gd name="T22" fmla="*/ 27 w 68"/>
                  <a:gd name="T23" fmla="*/ 68 h 68"/>
                  <a:gd name="T24" fmla="*/ 40 w 68"/>
                  <a:gd name="T25" fmla="*/ 67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68">
                    <a:moveTo>
                      <a:pt x="40" y="67"/>
                    </a:moveTo>
                    <a:lnTo>
                      <a:pt x="53" y="62"/>
                    </a:lnTo>
                    <a:lnTo>
                      <a:pt x="68" y="41"/>
                    </a:lnTo>
                    <a:lnTo>
                      <a:pt x="68" y="28"/>
                    </a:lnTo>
                    <a:lnTo>
                      <a:pt x="62" y="15"/>
                    </a:lnTo>
                    <a:lnTo>
                      <a:pt x="42" y="0"/>
                    </a:lnTo>
                    <a:lnTo>
                      <a:pt x="27" y="2"/>
                    </a:lnTo>
                    <a:lnTo>
                      <a:pt x="14" y="6"/>
                    </a:lnTo>
                    <a:lnTo>
                      <a:pt x="0" y="28"/>
                    </a:lnTo>
                    <a:lnTo>
                      <a:pt x="1" y="41"/>
                    </a:lnTo>
                    <a:lnTo>
                      <a:pt x="6" y="54"/>
                    </a:lnTo>
                    <a:lnTo>
                      <a:pt x="27" y="68"/>
                    </a:lnTo>
                    <a:lnTo>
                      <a:pt x="40" y="67"/>
                    </a:lnTo>
                    <a:close/>
                  </a:path>
                </a:pathLst>
              </a:custGeom>
              <a:solidFill>
                <a:srgbClr val="2E78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>
                <a:off x="2038" y="3169"/>
                <a:ext cx="144" cy="144"/>
              </a:xfrm>
              <a:custGeom>
                <a:avLst/>
                <a:gdLst>
                  <a:gd name="T0" fmla="*/ 180 w 433"/>
                  <a:gd name="T1" fmla="*/ 430 h 433"/>
                  <a:gd name="T2" fmla="*/ 157 w 433"/>
                  <a:gd name="T3" fmla="*/ 426 h 433"/>
                  <a:gd name="T4" fmla="*/ 117 w 433"/>
                  <a:gd name="T5" fmla="*/ 410 h 433"/>
                  <a:gd name="T6" fmla="*/ 82 w 433"/>
                  <a:gd name="T7" fmla="*/ 387 h 433"/>
                  <a:gd name="T8" fmla="*/ 52 w 433"/>
                  <a:gd name="T9" fmla="*/ 358 h 433"/>
                  <a:gd name="T10" fmla="*/ 27 w 433"/>
                  <a:gd name="T11" fmla="*/ 324 h 433"/>
                  <a:gd name="T12" fmla="*/ 10 w 433"/>
                  <a:gd name="T13" fmla="*/ 286 h 433"/>
                  <a:gd name="T14" fmla="*/ 1 w 433"/>
                  <a:gd name="T15" fmla="*/ 244 h 433"/>
                  <a:gd name="T16" fmla="*/ 0 w 433"/>
                  <a:gd name="T17" fmla="*/ 201 h 433"/>
                  <a:gd name="T18" fmla="*/ 3 w 433"/>
                  <a:gd name="T19" fmla="*/ 180 h 433"/>
                  <a:gd name="T20" fmla="*/ 7 w 433"/>
                  <a:gd name="T21" fmla="*/ 158 h 433"/>
                  <a:gd name="T22" fmla="*/ 23 w 433"/>
                  <a:gd name="T23" fmla="*/ 118 h 433"/>
                  <a:gd name="T24" fmla="*/ 46 w 433"/>
                  <a:gd name="T25" fmla="*/ 82 h 433"/>
                  <a:gd name="T26" fmla="*/ 75 w 433"/>
                  <a:gd name="T27" fmla="*/ 51 h 433"/>
                  <a:gd name="T28" fmla="*/ 108 w 433"/>
                  <a:gd name="T29" fmla="*/ 27 h 433"/>
                  <a:gd name="T30" fmla="*/ 147 w 433"/>
                  <a:gd name="T31" fmla="*/ 10 h 433"/>
                  <a:gd name="T32" fmla="*/ 187 w 433"/>
                  <a:gd name="T33" fmla="*/ 1 h 433"/>
                  <a:gd name="T34" fmla="*/ 232 w 433"/>
                  <a:gd name="T35" fmla="*/ 0 h 433"/>
                  <a:gd name="T36" fmla="*/ 253 w 433"/>
                  <a:gd name="T37" fmla="*/ 2 h 433"/>
                  <a:gd name="T38" fmla="*/ 275 w 433"/>
                  <a:gd name="T39" fmla="*/ 7 h 433"/>
                  <a:gd name="T40" fmla="*/ 315 w 433"/>
                  <a:gd name="T41" fmla="*/ 23 h 433"/>
                  <a:gd name="T42" fmla="*/ 351 w 433"/>
                  <a:gd name="T43" fmla="*/ 46 h 433"/>
                  <a:gd name="T44" fmla="*/ 381 w 433"/>
                  <a:gd name="T45" fmla="*/ 74 h 433"/>
                  <a:gd name="T46" fmla="*/ 404 w 433"/>
                  <a:gd name="T47" fmla="*/ 109 h 433"/>
                  <a:gd name="T48" fmla="*/ 422 w 433"/>
                  <a:gd name="T49" fmla="*/ 146 h 433"/>
                  <a:gd name="T50" fmla="*/ 432 w 433"/>
                  <a:gd name="T51" fmla="*/ 188 h 433"/>
                  <a:gd name="T52" fmla="*/ 433 w 433"/>
                  <a:gd name="T53" fmla="*/ 231 h 433"/>
                  <a:gd name="T54" fmla="*/ 430 w 433"/>
                  <a:gd name="T55" fmla="*/ 253 h 433"/>
                  <a:gd name="T56" fmla="*/ 426 w 433"/>
                  <a:gd name="T57" fmla="*/ 275 h 433"/>
                  <a:gd name="T58" fmla="*/ 410 w 433"/>
                  <a:gd name="T59" fmla="*/ 315 h 433"/>
                  <a:gd name="T60" fmla="*/ 387 w 433"/>
                  <a:gd name="T61" fmla="*/ 351 h 433"/>
                  <a:gd name="T62" fmla="*/ 358 w 433"/>
                  <a:gd name="T63" fmla="*/ 381 h 433"/>
                  <a:gd name="T64" fmla="*/ 324 w 433"/>
                  <a:gd name="T65" fmla="*/ 406 h 433"/>
                  <a:gd name="T66" fmla="*/ 286 w 433"/>
                  <a:gd name="T67" fmla="*/ 422 h 433"/>
                  <a:gd name="T68" fmla="*/ 245 w 433"/>
                  <a:gd name="T69" fmla="*/ 432 h 433"/>
                  <a:gd name="T70" fmla="*/ 201 w 433"/>
                  <a:gd name="T71" fmla="*/ 433 h 433"/>
                  <a:gd name="T72" fmla="*/ 180 w 433"/>
                  <a:gd name="T73" fmla="*/ 430 h 433"/>
                  <a:gd name="T74" fmla="*/ 180 w 433"/>
                  <a:gd name="T75" fmla="*/ 43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3" h="433">
                    <a:moveTo>
                      <a:pt x="180" y="430"/>
                    </a:moveTo>
                    <a:lnTo>
                      <a:pt x="157" y="426"/>
                    </a:lnTo>
                    <a:lnTo>
                      <a:pt x="117" y="410"/>
                    </a:lnTo>
                    <a:lnTo>
                      <a:pt x="82" y="387"/>
                    </a:lnTo>
                    <a:lnTo>
                      <a:pt x="52" y="358"/>
                    </a:lnTo>
                    <a:lnTo>
                      <a:pt x="27" y="324"/>
                    </a:lnTo>
                    <a:lnTo>
                      <a:pt x="10" y="286"/>
                    </a:lnTo>
                    <a:lnTo>
                      <a:pt x="1" y="244"/>
                    </a:lnTo>
                    <a:lnTo>
                      <a:pt x="0" y="201"/>
                    </a:lnTo>
                    <a:lnTo>
                      <a:pt x="3" y="180"/>
                    </a:lnTo>
                    <a:lnTo>
                      <a:pt x="7" y="158"/>
                    </a:lnTo>
                    <a:lnTo>
                      <a:pt x="23" y="118"/>
                    </a:lnTo>
                    <a:lnTo>
                      <a:pt x="46" y="82"/>
                    </a:lnTo>
                    <a:lnTo>
                      <a:pt x="75" y="51"/>
                    </a:lnTo>
                    <a:lnTo>
                      <a:pt x="108" y="27"/>
                    </a:lnTo>
                    <a:lnTo>
                      <a:pt x="147" y="10"/>
                    </a:lnTo>
                    <a:lnTo>
                      <a:pt x="187" y="1"/>
                    </a:lnTo>
                    <a:lnTo>
                      <a:pt x="232" y="0"/>
                    </a:lnTo>
                    <a:lnTo>
                      <a:pt x="253" y="2"/>
                    </a:lnTo>
                    <a:lnTo>
                      <a:pt x="275" y="7"/>
                    </a:lnTo>
                    <a:lnTo>
                      <a:pt x="315" y="23"/>
                    </a:lnTo>
                    <a:lnTo>
                      <a:pt x="351" y="46"/>
                    </a:lnTo>
                    <a:lnTo>
                      <a:pt x="381" y="74"/>
                    </a:lnTo>
                    <a:lnTo>
                      <a:pt x="404" y="109"/>
                    </a:lnTo>
                    <a:lnTo>
                      <a:pt x="422" y="146"/>
                    </a:lnTo>
                    <a:lnTo>
                      <a:pt x="432" y="188"/>
                    </a:lnTo>
                    <a:lnTo>
                      <a:pt x="433" y="231"/>
                    </a:lnTo>
                    <a:lnTo>
                      <a:pt x="430" y="253"/>
                    </a:lnTo>
                    <a:lnTo>
                      <a:pt x="426" y="275"/>
                    </a:lnTo>
                    <a:lnTo>
                      <a:pt x="410" y="315"/>
                    </a:lnTo>
                    <a:lnTo>
                      <a:pt x="387" y="351"/>
                    </a:lnTo>
                    <a:lnTo>
                      <a:pt x="358" y="381"/>
                    </a:lnTo>
                    <a:lnTo>
                      <a:pt x="324" y="406"/>
                    </a:lnTo>
                    <a:lnTo>
                      <a:pt x="286" y="422"/>
                    </a:lnTo>
                    <a:lnTo>
                      <a:pt x="245" y="432"/>
                    </a:lnTo>
                    <a:lnTo>
                      <a:pt x="201" y="433"/>
                    </a:lnTo>
                    <a:lnTo>
                      <a:pt x="180" y="430"/>
                    </a:lnTo>
                    <a:lnTo>
                      <a:pt x="180" y="4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59"/>
              <p:cNvSpPr>
                <a:spLocks/>
              </p:cNvSpPr>
              <p:nvPr/>
            </p:nvSpPr>
            <p:spPr bwMode="auto">
              <a:xfrm>
                <a:off x="593" y="2221"/>
                <a:ext cx="377" cy="396"/>
              </a:xfrm>
              <a:custGeom>
                <a:avLst/>
                <a:gdLst>
                  <a:gd name="T0" fmla="*/ 1132 w 1132"/>
                  <a:gd name="T1" fmla="*/ 114 h 1188"/>
                  <a:gd name="T2" fmla="*/ 1095 w 1132"/>
                  <a:gd name="T3" fmla="*/ 114 h 1188"/>
                  <a:gd name="T4" fmla="*/ 861 w 1132"/>
                  <a:gd name="T5" fmla="*/ 145 h 1188"/>
                  <a:gd name="T6" fmla="*/ 713 w 1132"/>
                  <a:gd name="T7" fmla="*/ 186 h 1188"/>
                  <a:gd name="T8" fmla="*/ 609 w 1132"/>
                  <a:gd name="T9" fmla="*/ 225 h 1188"/>
                  <a:gd name="T10" fmla="*/ 507 w 1132"/>
                  <a:gd name="T11" fmla="*/ 275 h 1188"/>
                  <a:gd name="T12" fmla="*/ 409 w 1132"/>
                  <a:gd name="T13" fmla="*/ 337 h 1188"/>
                  <a:gd name="T14" fmla="*/ 319 w 1132"/>
                  <a:gd name="T15" fmla="*/ 415 h 1188"/>
                  <a:gd name="T16" fmla="*/ 241 w 1132"/>
                  <a:gd name="T17" fmla="*/ 508 h 1188"/>
                  <a:gd name="T18" fmla="*/ 178 w 1132"/>
                  <a:gd name="T19" fmla="*/ 619 h 1188"/>
                  <a:gd name="T20" fmla="*/ 144 w 1132"/>
                  <a:gd name="T21" fmla="*/ 716 h 1188"/>
                  <a:gd name="T22" fmla="*/ 129 w 1132"/>
                  <a:gd name="T23" fmla="*/ 785 h 1188"/>
                  <a:gd name="T24" fmla="*/ 118 w 1132"/>
                  <a:gd name="T25" fmla="*/ 860 h 1188"/>
                  <a:gd name="T26" fmla="*/ 114 w 1132"/>
                  <a:gd name="T27" fmla="*/ 940 h 1188"/>
                  <a:gd name="T28" fmla="*/ 118 w 1132"/>
                  <a:gd name="T29" fmla="*/ 1027 h 1188"/>
                  <a:gd name="T30" fmla="*/ 129 w 1132"/>
                  <a:gd name="T31" fmla="*/ 1119 h 1188"/>
                  <a:gd name="T32" fmla="*/ 137 w 1132"/>
                  <a:gd name="T33" fmla="*/ 1168 h 1188"/>
                  <a:gd name="T34" fmla="*/ 26 w 1132"/>
                  <a:gd name="T35" fmla="*/ 1188 h 1188"/>
                  <a:gd name="T36" fmla="*/ 18 w 1132"/>
                  <a:gd name="T37" fmla="*/ 1133 h 1188"/>
                  <a:gd name="T38" fmla="*/ 5 w 1132"/>
                  <a:gd name="T39" fmla="*/ 1030 h 1188"/>
                  <a:gd name="T40" fmla="*/ 0 w 1132"/>
                  <a:gd name="T41" fmla="*/ 933 h 1188"/>
                  <a:gd name="T42" fmla="*/ 5 w 1132"/>
                  <a:gd name="T43" fmla="*/ 843 h 1188"/>
                  <a:gd name="T44" fmla="*/ 15 w 1132"/>
                  <a:gd name="T45" fmla="*/ 758 h 1188"/>
                  <a:gd name="T46" fmla="*/ 32 w 1132"/>
                  <a:gd name="T47" fmla="*/ 678 h 1188"/>
                  <a:gd name="T48" fmla="*/ 57 w 1132"/>
                  <a:gd name="T49" fmla="*/ 606 h 1188"/>
                  <a:gd name="T50" fmla="*/ 87 w 1132"/>
                  <a:gd name="T51" fmla="*/ 539 h 1188"/>
                  <a:gd name="T52" fmla="*/ 140 w 1132"/>
                  <a:gd name="T53" fmla="*/ 445 h 1188"/>
                  <a:gd name="T54" fmla="*/ 226 w 1132"/>
                  <a:gd name="T55" fmla="*/ 340 h 1188"/>
                  <a:gd name="T56" fmla="*/ 327 w 1132"/>
                  <a:gd name="T57" fmla="*/ 253 h 1188"/>
                  <a:gd name="T58" fmla="*/ 435 w 1132"/>
                  <a:gd name="T59" fmla="*/ 183 h 1188"/>
                  <a:gd name="T60" fmla="*/ 550 w 1132"/>
                  <a:gd name="T61" fmla="*/ 127 h 1188"/>
                  <a:gd name="T62" fmla="*/ 664 w 1132"/>
                  <a:gd name="T63" fmla="*/ 84 h 1188"/>
                  <a:gd name="T64" fmla="*/ 830 w 1132"/>
                  <a:gd name="T65" fmla="*/ 37 h 1188"/>
                  <a:gd name="T66" fmla="*/ 1089 w 1132"/>
                  <a:gd name="T67" fmla="*/ 1 h 1188"/>
                  <a:gd name="T68" fmla="*/ 1132 w 1132"/>
                  <a:gd name="T69" fmla="*/ 0 h 1188"/>
                  <a:gd name="T70" fmla="*/ 1132 w 1132"/>
                  <a:gd name="T71" fmla="*/ 114 h 1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32" h="1188">
                    <a:moveTo>
                      <a:pt x="1132" y="114"/>
                    </a:moveTo>
                    <a:lnTo>
                      <a:pt x="1095" y="114"/>
                    </a:lnTo>
                    <a:lnTo>
                      <a:pt x="861" y="145"/>
                    </a:lnTo>
                    <a:lnTo>
                      <a:pt x="713" y="186"/>
                    </a:lnTo>
                    <a:lnTo>
                      <a:pt x="609" y="225"/>
                    </a:lnTo>
                    <a:lnTo>
                      <a:pt x="507" y="275"/>
                    </a:lnTo>
                    <a:lnTo>
                      <a:pt x="409" y="337"/>
                    </a:lnTo>
                    <a:lnTo>
                      <a:pt x="319" y="415"/>
                    </a:lnTo>
                    <a:lnTo>
                      <a:pt x="241" y="508"/>
                    </a:lnTo>
                    <a:lnTo>
                      <a:pt x="178" y="619"/>
                    </a:lnTo>
                    <a:lnTo>
                      <a:pt x="144" y="716"/>
                    </a:lnTo>
                    <a:lnTo>
                      <a:pt x="129" y="785"/>
                    </a:lnTo>
                    <a:lnTo>
                      <a:pt x="118" y="860"/>
                    </a:lnTo>
                    <a:lnTo>
                      <a:pt x="114" y="940"/>
                    </a:lnTo>
                    <a:lnTo>
                      <a:pt x="118" y="1027"/>
                    </a:lnTo>
                    <a:lnTo>
                      <a:pt x="129" y="1119"/>
                    </a:lnTo>
                    <a:lnTo>
                      <a:pt x="137" y="1168"/>
                    </a:lnTo>
                    <a:lnTo>
                      <a:pt x="26" y="1188"/>
                    </a:lnTo>
                    <a:lnTo>
                      <a:pt x="18" y="1133"/>
                    </a:lnTo>
                    <a:lnTo>
                      <a:pt x="5" y="1030"/>
                    </a:lnTo>
                    <a:lnTo>
                      <a:pt x="0" y="933"/>
                    </a:lnTo>
                    <a:lnTo>
                      <a:pt x="5" y="843"/>
                    </a:lnTo>
                    <a:lnTo>
                      <a:pt x="15" y="758"/>
                    </a:lnTo>
                    <a:lnTo>
                      <a:pt x="32" y="678"/>
                    </a:lnTo>
                    <a:lnTo>
                      <a:pt x="57" y="606"/>
                    </a:lnTo>
                    <a:lnTo>
                      <a:pt x="87" y="539"/>
                    </a:lnTo>
                    <a:lnTo>
                      <a:pt x="140" y="445"/>
                    </a:lnTo>
                    <a:lnTo>
                      <a:pt x="226" y="340"/>
                    </a:lnTo>
                    <a:lnTo>
                      <a:pt x="327" y="253"/>
                    </a:lnTo>
                    <a:lnTo>
                      <a:pt x="435" y="183"/>
                    </a:lnTo>
                    <a:lnTo>
                      <a:pt x="550" y="127"/>
                    </a:lnTo>
                    <a:lnTo>
                      <a:pt x="664" y="84"/>
                    </a:lnTo>
                    <a:lnTo>
                      <a:pt x="830" y="37"/>
                    </a:lnTo>
                    <a:lnTo>
                      <a:pt x="1089" y="1"/>
                    </a:lnTo>
                    <a:lnTo>
                      <a:pt x="1132" y="0"/>
                    </a:lnTo>
                    <a:lnTo>
                      <a:pt x="1132" y="114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>
                <a:off x="1763" y="2223"/>
                <a:ext cx="416" cy="850"/>
              </a:xfrm>
              <a:custGeom>
                <a:avLst/>
                <a:gdLst>
                  <a:gd name="T0" fmla="*/ 3 w 1247"/>
                  <a:gd name="T1" fmla="*/ 0 h 2550"/>
                  <a:gd name="T2" fmla="*/ 82 w 1247"/>
                  <a:gd name="T3" fmla="*/ 3 h 2550"/>
                  <a:gd name="T4" fmla="*/ 230 w 1247"/>
                  <a:gd name="T5" fmla="*/ 26 h 2550"/>
                  <a:gd name="T6" fmla="*/ 340 w 1247"/>
                  <a:gd name="T7" fmla="*/ 54 h 2550"/>
                  <a:gd name="T8" fmla="*/ 456 w 1247"/>
                  <a:gd name="T9" fmla="*/ 98 h 2550"/>
                  <a:gd name="T10" fmla="*/ 574 w 1247"/>
                  <a:gd name="T11" fmla="*/ 160 h 2550"/>
                  <a:gd name="T12" fmla="*/ 694 w 1247"/>
                  <a:gd name="T13" fmla="*/ 242 h 2550"/>
                  <a:gd name="T14" fmla="*/ 809 w 1247"/>
                  <a:gd name="T15" fmla="*/ 347 h 2550"/>
                  <a:gd name="T16" fmla="*/ 864 w 1247"/>
                  <a:gd name="T17" fmla="*/ 410 h 2550"/>
                  <a:gd name="T18" fmla="*/ 916 w 1247"/>
                  <a:gd name="T19" fmla="*/ 478 h 2550"/>
                  <a:gd name="T20" fmla="*/ 1012 w 1247"/>
                  <a:gd name="T21" fmla="*/ 635 h 2550"/>
                  <a:gd name="T22" fmla="*/ 1097 w 1247"/>
                  <a:gd name="T23" fmla="*/ 825 h 2550"/>
                  <a:gd name="T24" fmla="*/ 1166 w 1247"/>
                  <a:gd name="T25" fmla="*/ 1047 h 2550"/>
                  <a:gd name="T26" fmla="*/ 1204 w 1247"/>
                  <a:gd name="T27" fmla="*/ 1240 h 2550"/>
                  <a:gd name="T28" fmla="*/ 1224 w 1247"/>
                  <a:gd name="T29" fmla="*/ 1379 h 2550"/>
                  <a:gd name="T30" fmla="*/ 1244 w 1247"/>
                  <a:gd name="T31" fmla="*/ 1607 h 2550"/>
                  <a:gd name="T32" fmla="*/ 1247 w 1247"/>
                  <a:gd name="T33" fmla="*/ 1948 h 2550"/>
                  <a:gd name="T34" fmla="*/ 1222 w 1247"/>
                  <a:gd name="T35" fmla="*/ 2336 h 2550"/>
                  <a:gd name="T36" fmla="*/ 1196 w 1247"/>
                  <a:gd name="T37" fmla="*/ 2550 h 2550"/>
                  <a:gd name="T38" fmla="*/ 1086 w 1247"/>
                  <a:gd name="T39" fmla="*/ 2536 h 2550"/>
                  <a:gd name="T40" fmla="*/ 1110 w 1247"/>
                  <a:gd name="T41" fmla="*/ 2329 h 2550"/>
                  <a:gd name="T42" fmla="*/ 1134 w 1247"/>
                  <a:gd name="T43" fmla="*/ 1956 h 2550"/>
                  <a:gd name="T44" fmla="*/ 1132 w 1247"/>
                  <a:gd name="T45" fmla="*/ 1626 h 2550"/>
                  <a:gd name="T46" fmla="*/ 1106 w 1247"/>
                  <a:gd name="T47" fmla="*/ 1338 h 2550"/>
                  <a:gd name="T48" fmla="*/ 1060 w 1247"/>
                  <a:gd name="T49" fmla="*/ 1087 h 2550"/>
                  <a:gd name="T50" fmla="*/ 996 w 1247"/>
                  <a:gd name="T51" fmla="*/ 874 h 2550"/>
                  <a:gd name="T52" fmla="*/ 917 w 1247"/>
                  <a:gd name="T53" fmla="*/ 695 h 2550"/>
                  <a:gd name="T54" fmla="*/ 826 w 1247"/>
                  <a:gd name="T55" fmla="*/ 546 h 2550"/>
                  <a:gd name="T56" fmla="*/ 776 w 1247"/>
                  <a:gd name="T57" fmla="*/ 482 h 2550"/>
                  <a:gd name="T58" fmla="*/ 727 w 1247"/>
                  <a:gd name="T59" fmla="*/ 425 h 2550"/>
                  <a:gd name="T60" fmla="*/ 623 w 1247"/>
                  <a:gd name="T61" fmla="*/ 330 h 2550"/>
                  <a:gd name="T62" fmla="*/ 517 w 1247"/>
                  <a:gd name="T63" fmla="*/ 256 h 2550"/>
                  <a:gd name="T64" fmla="*/ 409 w 1247"/>
                  <a:gd name="T65" fmla="*/ 201 h 2550"/>
                  <a:gd name="T66" fmla="*/ 305 w 1247"/>
                  <a:gd name="T67" fmla="*/ 162 h 2550"/>
                  <a:gd name="T68" fmla="*/ 206 w 1247"/>
                  <a:gd name="T69" fmla="*/ 137 h 2550"/>
                  <a:gd name="T70" fmla="*/ 72 w 1247"/>
                  <a:gd name="T71" fmla="*/ 116 h 2550"/>
                  <a:gd name="T72" fmla="*/ 0 w 1247"/>
                  <a:gd name="T73" fmla="*/ 112 h 2550"/>
                  <a:gd name="T74" fmla="*/ 3 w 1247"/>
                  <a:gd name="T75" fmla="*/ 0 h 2550"/>
                  <a:gd name="T76" fmla="*/ 3 w 1247"/>
                  <a:gd name="T77" fmla="*/ 0 h 2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47" h="2550">
                    <a:moveTo>
                      <a:pt x="3" y="0"/>
                    </a:moveTo>
                    <a:lnTo>
                      <a:pt x="82" y="3"/>
                    </a:lnTo>
                    <a:lnTo>
                      <a:pt x="230" y="26"/>
                    </a:lnTo>
                    <a:lnTo>
                      <a:pt x="340" y="54"/>
                    </a:lnTo>
                    <a:lnTo>
                      <a:pt x="456" y="98"/>
                    </a:lnTo>
                    <a:lnTo>
                      <a:pt x="574" y="160"/>
                    </a:lnTo>
                    <a:lnTo>
                      <a:pt x="694" y="242"/>
                    </a:lnTo>
                    <a:lnTo>
                      <a:pt x="809" y="347"/>
                    </a:lnTo>
                    <a:lnTo>
                      <a:pt x="864" y="410"/>
                    </a:lnTo>
                    <a:lnTo>
                      <a:pt x="916" y="478"/>
                    </a:lnTo>
                    <a:lnTo>
                      <a:pt x="1012" y="635"/>
                    </a:lnTo>
                    <a:lnTo>
                      <a:pt x="1097" y="825"/>
                    </a:lnTo>
                    <a:lnTo>
                      <a:pt x="1166" y="1047"/>
                    </a:lnTo>
                    <a:lnTo>
                      <a:pt x="1204" y="1240"/>
                    </a:lnTo>
                    <a:lnTo>
                      <a:pt x="1224" y="1379"/>
                    </a:lnTo>
                    <a:lnTo>
                      <a:pt x="1244" y="1607"/>
                    </a:lnTo>
                    <a:lnTo>
                      <a:pt x="1247" y="1948"/>
                    </a:lnTo>
                    <a:lnTo>
                      <a:pt x="1222" y="2336"/>
                    </a:lnTo>
                    <a:lnTo>
                      <a:pt x="1196" y="2550"/>
                    </a:lnTo>
                    <a:lnTo>
                      <a:pt x="1086" y="2536"/>
                    </a:lnTo>
                    <a:lnTo>
                      <a:pt x="1110" y="2329"/>
                    </a:lnTo>
                    <a:lnTo>
                      <a:pt x="1134" y="1956"/>
                    </a:lnTo>
                    <a:lnTo>
                      <a:pt x="1132" y="1626"/>
                    </a:lnTo>
                    <a:lnTo>
                      <a:pt x="1106" y="1338"/>
                    </a:lnTo>
                    <a:lnTo>
                      <a:pt x="1060" y="1087"/>
                    </a:lnTo>
                    <a:lnTo>
                      <a:pt x="996" y="874"/>
                    </a:lnTo>
                    <a:lnTo>
                      <a:pt x="917" y="695"/>
                    </a:lnTo>
                    <a:lnTo>
                      <a:pt x="826" y="546"/>
                    </a:lnTo>
                    <a:lnTo>
                      <a:pt x="776" y="482"/>
                    </a:lnTo>
                    <a:lnTo>
                      <a:pt x="727" y="425"/>
                    </a:lnTo>
                    <a:lnTo>
                      <a:pt x="623" y="330"/>
                    </a:lnTo>
                    <a:lnTo>
                      <a:pt x="517" y="256"/>
                    </a:lnTo>
                    <a:lnTo>
                      <a:pt x="409" y="201"/>
                    </a:lnTo>
                    <a:lnTo>
                      <a:pt x="305" y="162"/>
                    </a:lnTo>
                    <a:lnTo>
                      <a:pt x="206" y="137"/>
                    </a:lnTo>
                    <a:lnTo>
                      <a:pt x="72" y="116"/>
                    </a:lnTo>
                    <a:lnTo>
                      <a:pt x="0" y="112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464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64" name="그룹 63"/>
            <p:cNvGrpSpPr/>
            <p:nvPr/>
          </p:nvGrpSpPr>
          <p:grpSpPr>
            <a:xfrm>
              <a:off x="2133828" y="1579023"/>
              <a:ext cx="166931" cy="183835"/>
              <a:chOff x="7363907" y="4021435"/>
              <a:chExt cx="125413" cy="138113"/>
            </a:xfrm>
          </p:grpSpPr>
          <p:sp>
            <p:nvSpPr>
              <p:cNvPr id="65" name="Freeform 57"/>
              <p:cNvSpPr>
                <a:spLocks/>
              </p:cNvSpPr>
              <p:nvPr/>
            </p:nvSpPr>
            <p:spPr bwMode="auto">
              <a:xfrm>
                <a:off x="7363907" y="4021435"/>
                <a:ext cx="125413" cy="138113"/>
              </a:xfrm>
              <a:custGeom>
                <a:avLst/>
                <a:gdLst>
                  <a:gd name="T0" fmla="*/ 118 w 237"/>
                  <a:gd name="T1" fmla="*/ 0 h 259"/>
                  <a:gd name="T2" fmla="*/ 145 w 237"/>
                  <a:gd name="T3" fmla="*/ 4 h 259"/>
                  <a:gd name="T4" fmla="*/ 170 w 237"/>
                  <a:gd name="T5" fmla="*/ 13 h 259"/>
                  <a:gd name="T6" fmla="*/ 192 w 237"/>
                  <a:gd name="T7" fmla="*/ 28 h 259"/>
                  <a:gd name="T8" fmla="*/ 210 w 237"/>
                  <a:gd name="T9" fmla="*/ 49 h 259"/>
                  <a:gd name="T10" fmla="*/ 224 w 237"/>
                  <a:gd name="T11" fmla="*/ 73 h 259"/>
                  <a:gd name="T12" fmla="*/ 233 w 237"/>
                  <a:gd name="T13" fmla="*/ 99 h 259"/>
                  <a:gd name="T14" fmla="*/ 237 w 237"/>
                  <a:gd name="T15" fmla="*/ 130 h 259"/>
                  <a:gd name="T16" fmla="*/ 233 w 237"/>
                  <a:gd name="T17" fmla="*/ 160 h 259"/>
                  <a:gd name="T18" fmla="*/ 224 w 237"/>
                  <a:gd name="T19" fmla="*/ 186 h 259"/>
                  <a:gd name="T20" fmla="*/ 210 w 237"/>
                  <a:gd name="T21" fmla="*/ 210 h 259"/>
                  <a:gd name="T22" fmla="*/ 192 w 237"/>
                  <a:gd name="T23" fmla="*/ 231 h 259"/>
                  <a:gd name="T24" fmla="*/ 170 w 237"/>
                  <a:gd name="T25" fmla="*/ 246 h 259"/>
                  <a:gd name="T26" fmla="*/ 145 w 237"/>
                  <a:gd name="T27" fmla="*/ 256 h 259"/>
                  <a:gd name="T28" fmla="*/ 118 w 237"/>
                  <a:gd name="T29" fmla="*/ 259 h 259"/>
                  <a:gd name="T30" fmla="*/ 91 w 237"/>
                  <a:gd name="T31" fmla="*/ 256 h 259"/>
                  <a:gd name="T32" fmla="*/ 66 w 237"/>
                  <a:gd name="T33" fmla="*/ 246 h 259"/>
                  <a:gd name="T34" fmla="*/ 44 w 237"/>
                  <a:gd name="T35" fmla="*/ 231 h 259"/>
                  <a:gd name="T36" fmla="*/ 25 w 237"/>
                  <a:gd name="T37" fmla="*/ 210 h 259"/>
                  <a:gd name="T38" fmla="*/ 11 w 237"/>
                  <a:gd name="T39" fmla="*/ 186 h 259"/>
                  <a:gd name="T40" fmla="*/ 3 w 237"/>
                  <a:gd name="T41" fmla="*/ 160 h 259"/>
                  <a:gd name="T42" fmla="*/ 0 w 237"/>
                  <a:gd name="T43" fmla="*/ 130 h 259"/>
                  <a:gd name="T44" fmla="*/ 3 w 237"/>
                  <a:gd name="T45" fmla="*/ 99 h 259"/>
                  <a:gd name="T46" fmla="*/ 11 w 237"/>
                  <a:gd name="T47" fmla="*/ 73 h 259"/>
                  <a:gd name="T48" fmla="*/ 25 w 237"/>
                  <a:gd name="T49" fmla="*/ 49 h 259"/>
                  <a:gd name="T50" fmla="*/ 44 w 237"/>
                  <a:gd name="T51" fmla="*/ 28 h 259"/>
                  <a:gd name="T52" fmla="*/ 66 w 237"/>
                  <a:gd name="T53" fmla="*/ 13 h 259"/>
                  <a:gd name="T54" fmla="*/ 91 w 237"/>
                  <a:gd name="T55" fmla="*/ 4 h 259"/>
                  <a:gd name="T56" fmla="*/ 118 w 237"/>
                  <a:gd name="T57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7" h="259">
                    <a:moveTo>
                      <a:pt x="118" y="0"/>
                    </a:moveTo>
                    <a:lnTo>
                      <a:pt x="145" y="4"/>
                    </a:lnTo>
                    <a:lnTo>
                      <a:pt x="170" y="13"/>
                    </a:lnTo>
                    <a:lnTo>
                      <a:pt x="192" y="28"/>
                    </a:lnTo>
                    <a:lnTo>
                      <a:pt x="210" y="49"/>
                    </a:lnTo>
                    <a:lnTo>
                      <a:pt x="224" y="73"/>
                    </a:lnTo>
                    <a:lnTo>
                      <a:pt x="233" y="99"/>
                    </a:lnTo>
                    <a:lnTo>
                      <a:pt x="237" y="130"/>
                    </a:lnTo>
                    <a:lnTo>
                      <a:pt x="233" y="160"/>
                    </a:lnTo>
                    <a:lnTo>
                      <a:pt x="224" y="186"/>
                    </a:lnTo>
                    <a:lnTo>
                      <a:pt x="210" y="210"/>
                    </a:lnTo>
                    <a:lnTo>
                      <a:pt x="192" y="231"/>
                    </a:lnTo>
                    <a:lnTo>
                      <a:pt x="170" y="246"/>
                    </a:lnTo>
                    <a:lnTo>
                      <a:pt x="145" y="256"/>
                    </a:lnTo>
                    <a:lnTo>
                      <a:pt x="118" y="259"/>
                    </a:lnTo>
                    <a:lnTo>
                      <a:pt x="91" y="256"/>
                    </a:lnTo>
                    <a:lnTo>
                      <a:pt x="66" y="246"/>
                    </a:lnTo>
                    <a:lnTo>
                      <a:pt x="44" y="231"/>
                    </a:lnTo>
                    <a:lnTo>
                      <a:pt x="25" y="210"/>
                    </a:lnTo>
                    <a:lnTo>
                      <a:pt x="11" y="186"/>
                    </a:lnTo>
                    <a:lnTo>
                      <a:pt x="3" y="160"/>
                    </a:lnTo>
                    <a:lnTo>
                      <a:pt x="0" y="130"/>
                    </a:lnTo>
                    <a:lnTo>
                      <a:pt x="3" y="99"/>
                    </a:lnTo>
                    <a:lnTo>
                      <a:pt x="11" y="73"/>
                    </a:lnTo>
                    <a:lnTo>
                      <a:pt x="25" y="49"/>
                    </a:lnTo>
                    <a:lnTo>
                      <a:pt x="44" y="28"/>
                    </a:lnTo>
                    <a:lnTo>
                      <a:pt x="66" y="13"/>
                    </a:lnTo>
                    <a:lnTo>
                      <a:pt x="91" y="4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3B251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66" name="Freeform 58"/>
              <p:cNvSpPr>
                <a:spLocks/>
              </p:cNvSpPr>
              <p:nvPr/>
            </p:nvSpPr>
            <p:spPr bwMode="auto">
              <a:xfrm>
                <a:off x="7381369" y="4042072"/>
                <a:ext cx="36513" cy="36513"/>
              </a:xfrm>
              <a:custGeom>
                <a:avLst/>
                <a:gdLst>
                  <a:gd name="T0" fmla="*/ 36 w 71"/>
                  <a:gd name="T1" fmla="*/ 0 h 71"/>
                  <a:gd name="T2" fmla="*/ 50 w 71"/>
                  <a:gd name="T3" fmla="*/ 2 h 71"/>
                  <a:gd name="T4" fmla="*/ 60 w 71"/>
                  <a:gd name="T5" fmla="*/ 10 h 71"/>
                  <a:gd name="T6" fmla="*/ 68 w 71"/>
                  <a:gd name="T7" fmla="*/ 21 h 71"/>
                  <a:gd name="T8" fmla="*/ 71 w 71"/>
                  <a:gd name="T9" fmla="*/ 35 h 71"/>
                  <a:gd name="T10" fmla="*/ 68 w 71"/>
                  <a:gd name="T11" fmla="*/ 49 h 71"/>
                  <a:gd name="T12" fmla="*/ 60 w 71"/>
                  <a:gd name="T13" fmla="*/ 60 h 71"/>
                  <a:gd name="T14" fmla="*/ 50 w 71"/>
                  <a:gd name="T15" fmla="*/ 68 h 71"/>
                  <a:gd name="T16" fmla="*/ 36 w 71"/>
                  <a:gd name="T17" fmla="*/ 71 h 71"/>
                  <a:gd name="T18" fmla="*/ 22 w 71"/>
                  <a:gd name="T19" fmla="*/ 68 h 71"/>
                  <a:gd name="T20" fmla="*/ 10 w 71"/>
                  <a:gd name="T21" fmla="*/ 60 h 71"/>
                  <a:gd name="T22" fmla="*/ 2 w 71"/>
                  <a:gd name="T23" fmla="*/ 49 h 71"/>
                  <a:gd name="T24" fmla="*/ 0 w 71"/>
                  <a:gd name="T25" fmla="*/ 35 h 71"/>
                  <a:gd name="T26" fmla="*/ 2 w 71"/>
                  <a:gd name="T27" fmla="*/ 21 h 71"/>
                  <a:gd name="T28" fmla="*/ 10 w 71"/>
                  <a:gd name="T29" fmla="*/ 10 h 71"/>
                  <a:gd name="T30" fmla="*/ 22 w 71"/>
                  <a:gd name="T31" fmla="*/ 2 h 71"/>
                  <a:gd name="T32" fmla="*/ 36 w 71"/>
                  <a:gd name="T3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71">
                    <a:moveTo>
                      <a:pt x="36" y="0"/>
                    </a:moveTo>
                    <a:lnTo>
                      <a:pt x="50" y="2"/>
                    </a:lnTo>
                    <a:lnTo>
                      <a:pt x="60" y="10"/>
                    </a:lnTo>
                    <a:lnTo>
                      <a:pt x="68" y="21"/>
                    </a:lnTo>
                    <a:lnTo>
                      <a:pt x="71" y="35"/>
                    </a:lnTo>
                    <a:lnTo>
                      <a:pt x="68" y="49"/>
                    </a:lnTo>
                    <a:lnTo>
                      <a:pt x="60" y="60"/>
                    </a:lnTo>
                    <a:lnTo>
                      <a:pt x="50" y="68"/>
                    </a:lnTo>
                    <a:lnTo>
                      <a:pt x="36" y="71"/>
                    </a:lnTo>
                    <a:lnTo>
                      <a:pt x="22" y="68"/>
                    </a:lnTo>
                    <a:lnTo>
                      <a:pt x="10" y="60"/>
                    </a:lnTo>
                    <a:lnTo>
                      <a:pt x="2" y="49"/>
                    </a:lnTo>
                    <a:lnTo>
                      <a:pt x="0" y="35"/>
                    </a:lnTo>
                    <a:lnTo>
                      <a:pt x="2" y="21"/>
                    </a:lnTo>
                    <a:lnTo>
                      <a:pt x="10" y="10"/>
                    </a:lnTo>
                    <a:lnTo>
                      <a:pt x="2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  <p:sp>
          <p:nvSpPr>
            <p:cNvPr id="67" name="Freeform 59"/>
            <p:cNvSpPr>
              <a:spLocks/>
            </p:cNvSpPr>
            <p:nvPr/>
          </p:nvSpPr>
          <p:spPr bwMode="auto">
            <a:xfrm>
              <a:off x="2076775" y="1380397"/>
              <a:ext cx="272583" cy="118330"/>
            </a:xfrm>
            <a:custGeom>
              <a:avLst/>
              <a:gdLst>
                <a:gd name="T0" fmla="*/ 203 w 388"/>
                <a:gd name="T1" fmla="*/ 0 h 168"/>
                <a:gd name="T2" fmla="*/ 239 w 388"/>
                <a:gd name="T3" fmla="*/ 1 h 168"/>
                <a:gd name="T4" fmla="*/ 271 w 388"/>
                <a:gd name="T5" fmla="*/ 7 h 168"/>
                <a:gd name="T6" fmla="*/ 298 w 388"/>
                <a:gd name="T7" fmla="*/ 15 h 168"/>
                <a:gd name="T8" fmla="*/ 321 w 388"/>
                <a:gd name="T9" fmla="*/ 26 h 168"/>
                <a:gd name="T10" fmla="*/ 340 w 388"/>
                <a:gd name="T11" fmla="*/ 38 h 168"/>
                <a:gd name="T12" fmla="*/ 355 w 388"/>
                <a:gd name="T13" fmla="*/ 52 h 168"/>
                <a:gd name="T14" fmla="*/ 367 w 388"/>
                <a:gd name="T15" fmla="*/ 67 h 168"/>
                <a:gd name="T16" fmla="*/ 376 w 388"/>
                <a:gd name="T17" fmla="*/ 82 h 168"/>
                <a:gd name="T18" fmla="*/ 382 w 388"/>
                <a:gd name="T19" fmla="*/ 98 h 168"/>
                <a:gd name="T20" fmla="*/ 386 w 388"/>
                <a:gd name="T21" fmla="*/ 113 h 168"/>
                <a:gd name="T22" fmla="*/ 388 w 388"/>
                <a:gd name="T23" fmla="*/ 127 h 168"/>
                <a:gd name="T24" fmla="*/ 386 w 388"/>
                <a:gd name="T25" fmla="*/ 140 h 168"/>
                <a:gd name="T26" fmla="*/ 384 w 388"/>
                <a:gd name="T27" fmla="*/ 152 h 168"/>
                <a:gd name="T28" fmla="*/ 381 w 388"/>
                <a:gd name="T29" fmla="*/ 160 h 168"/>
                <a:gd name="T30" fmla="*/ 375 w 388"/>
                <a:gd name="T31" fmla="*/ 165 h 168"/>
                <a:gd name="T32" fmla="*/ 369 w 388"/>
                <a:gd name="T33" fmla="*/ 168 h 168"/>
                <a:gd name="T34" fmla="*/ 363 w 388"/>
                <a:gd name="T35" fmla="*/ 167 h 168"/>
                <a:gd name="T36" fmla="*/ 324 w 388"/>
                <a:gd name="T37" fmla="*/ 148 h 168"/>
                <a:gd name="T38" fmla="*/ 287 w 388"/>
                <a:gd name="T39" fmla="*/ 135 h 168"/>
                <a:gd name="T40" fmla="*/ 253 w 388"/>
                <a:gd name="T41" fmla="*/ 127 h 168"/>
                <a:gd name="T42" fmla="*/ 221 w 388"/>
                <a:gd name="T43" fmla="*/ 123 h 168"/>
                <a:gd name="T44" fmla="*/ 194 w 388"/>
                <a:gd name="T45" fmla="*/ 123 h 168"/>
                <a:gd name="T46" fmla="*/ 167 w 388"/>
                <a:gd name="T47" fmla="*/ 124 h 168"/>
                <a:gd name="T48" fmla="*/ 143 w 388"/>
                <a:gd name="T49" fmla="*/ 128 h 168"/>
                <a:gd name="T50" fmla="*/ 121 w 388"/>
                <a:gd name="T51" fmla="*/ 134 h 168"/>
                <a:gd name="T52" fmla="*/ 100 w 388"/>
                <a:gd name="T53" fmla="*/ 140 h 168"/>
                <a:gd name="T54" fmla="*/ 82 w 388"/>
                <a:gd name="T55" fmla="*/ 147 h 168"/>
                <a:gd name="T56" fmla="*/ 66 w 388"/>
                <a:gd name="T57" fmla="*/ 153 h 168"/>
                <a:gd name="T58" fmla="*/ 51 w 388"/>
                <a:gd name="T59" fmla="*/ 156 h 168"/>
                <a:gd name="T60" fmla="*/ 37 w 388"/>
                <a:gd name="T61" fmla="*/ 159 h 168"/>
                <a:gd name="T62" fmla="*/ 24 w 388"/>
                <a:gd name="T63" fmla="*/ 159 h 168"/>
                <a:gd name="T64" fmla="*/ 11 w 388"/>
                <a:gd name="T65" fmla="*/ 155 h 168"/>
                <a:gd name="T66" fmla="*/ 6 w 388"/>
                <a:gd name="T67" fmla="*/ 149 h 168"/>
                <a:gd name="T68" fmla="*/ 2 w 388"/>
                <a:gd name="T69" fmla="*/ 141 h 168"/>
                <a:gd name="T70" fmla="*/ 0 w 388"/>
                <a:gd name="T71" fmla="*/ 130 h 168"/>
                <a:gd name="T72" fmla="*/ 1 w 388"/>
                <a:gd name="T73" fmla="*/ 117 h 168"/>
                <a:gd name="T74" fmla="*/ 6 w 388"/>
                <a:gd name="T75" fmla="*/ 102 h 168"/>
                <a:gd name="T76" fmla="*/ 13 w 388"/>
                <a:gd name="T77" fmla="*/ 87 h 168"/>
                <a:gd name="T78" fmla="*/ 23 w 388"/>
                <a:gd name="T79" fmla="*/ 71 h 168"/>
                <a:gd name="T80" fmla="*/ 37 w 388"/>
                <a:gd name="T81" fmla="*/ 56 h 168"/>
                <a:gd name="T82" fmla="*/ 54 w 388"/>
                <a:gd name="T83" fmla="*/ 41 h 168"/>
                <a:gd name="T84" fmla="*/ 76 w 388"/>
                <a:gd name="T85" fmla="*/ 28 h 168"/>
                <a:gd name="T86" fmla="*/ 100 w 388"/>
                <a:gd name="T87" fmla="*/ 16 h 168"/>
                <a:gd name="T88" fmla="*/ 130 w 388"/>
                <a:gd name="T89" fmla="*/ 7 h 168"/>
                <a:gd name="T90" fmla="*/ 164 w 388"/>
                <a:gd name="T91" fmla="*/ 1 h 168"/>
                <a:gd name="T92" fmla="*/ 203 w 388"/>
                <a:gd name="T9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8" h="168">
                  <a:moveTo>
                    <a:pt x="203" y="0"/>
                  </a:moveTo>
                  <a:lnTo>
                    <a:pt x="239" y="1"/>
                  </a:lnTo>
                  <a:lnTo>
                    <a:pt x="271" y="7"/>
                  </a:lnTo>
                  <a:lnTo>
                    <a:pt x="298" y="15"/>
                  </a:lnTo>
                  <a:lnTo>
                    <a:pt x="321" y="26"/>
                  </a:lnTo>
                  <a:lnTo>
                    <a:pt x="340" y="38"/>
                  </a:lnTo>
                  <a:lnTo>
                    <a:pt x="355" y="52"/>
                  </a:lnTo>
                  <a:lnTo>
                    <a:pt x="367" y="67"/>
                  </a:lnTo>
                  <a:lnTo>
                    <a:pt x="376" y="82"/>
                  </a:lnTo>
                  <a:lnTo>
                    <a:pt x="382" y="98"/>
                  </a:lnTo>
                  <a:lnTo>
                    <a:pt x="386" y="113"/>
                  </a:lnTo>
                  <a:lnTo>
                    <a:pt x="388" y="127"/>
                  </a:lnTo>
                  <a:lnTo>
                    <a:pt x="386" y="140"/>
                  </a:lnTo>
                  <a:lnTo>
                    <a:pt x="384" y="152"/>
                  </a:lnTo>
                  <a:lnTo>
                    <a:pt x="381" y="160"/>
                  </a:lnTo>
                  <a:lnTo>
                    <a:pt x="375" y="165"/>
                  </a:lnTo>
                  <a:lnTo>
                    <a:pt x="369" y="168"/>
                  </a:lnTo>
                  <a:lnTo>
                    <a:pt x="363" y="167"/>
                  </a:lnTo>
                  <a:lnTo>
                    <a:pt x="324" y="148"/>
                  </a:lnTo>
                  <a:lnTo>
                    <a:pt x="287" y="135"/>
                  </a:lnTo>
                  <a:lnTo>
                    <a:pt x="253" y="127"/>
                  </a:lnTo>
                  <a:lnTo>
                    <a:pt x="221" y="123"/>
                  </a:lnTo>
                  <a:lnTo>
                    <a:pt x="194" y="123"/>
                  </a:lnTo>
                  <a:lnTo>
                    <a:pt x="167" y="124"/>
                  </a:lnTo>
                  <a:lnTo>
                    <a:pt x="143" y="128"/>
                  </a:lnTo>
                  <a:lnTo>
                    <a:pt x="121" y="134"/>
                  </a:lnTo>
                  <a:lnTo>
                    <a:pt x="100" y="140"/>
                  </a:lnTo>
                  <a:lnTo>
                    <a:pt x="82" y="147"/>
                  </a:lnTo>
                  <a:lnTo>
                    <a:pt x="66" y="153"/>
                  </a:lnTo>
                  <a:lnTo>
                    <a:pt x="51" y="156"/>
                  </a:lnTo>
                  <a:lnTo>
                    <a:pt x="37" y="159"/>
                  </a:lnTo>
                  <a:lnTo>
                    <a:pt x="24" y="159"/>
                  </a:lnTo>
                  <a:lnTo>
                    <a:pt x="11" y="155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0"/>
                  </a:lnTo>
                  <a:lnTo>
                    <a:pt x="1" y="117"/>
                  </a:lnTo>
                  <a:lnTo>
                    <a:pt x="6" y="102"/>
                  </a:lnTo>
                  <a:lnTo>
                    <a:pt x="13" y="87"/>
                  </a:lnTo>
                  <a:lnTo>
                    <a:pt x="23" y="71"/>
                  </a:lnTo>
                  <a:lnTo>
                    <a:pt x="37" y="56"/>
                  </a:lnTo>
                  <a:lnTo>
                    <a:pt x="54" y="41"/>
                  </a:lnTo>
                  <a:lnTo>
                    <a:pt x="76" y="28"/>
                  </a:lnTo>
                  <a:lnTo>
                    <a:pt x="100" y="16"/>
                  </a:lnTo>
                  <a:lnTo>
                    <a:pt x="130" y="7"/>
                  </a:lnTo>
                  <a:lnTo>
                    <a:pt x="164" y="1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B3B3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grpSp>
          <p:nvGrpSpPr>
            <p:cNvPr id="68" name="그룹 67"/>
            <p:cNvGrpSpPr/>
            <p:nvPr/>
          </p:nvGrpSpPr>
          <p:grpSpPr>
            <a:xfrm>
              <a:off x="2759287" y="1585364"/>
              <a:ext cx="166931" cy="183835"/>
              <a:chOff x="7833806" y="4021435"/>
              <a:chExt cx="125413" cy="138113"/>
            </a:xfrm>
          </p:grpSpPr>
          <p:sp>
            <p:nvSpPr>
              <p:cNvPr id="69" name="Freeform 60"/>
              <p:cNvSpPr>
                <a:spLocks/>
              </p:cNvSpPr>
              <p:nvPr/>
            </p:nvSpPr>
            <p:spPr bwMode="auto">
              <a:xfrm>
                <a:off x="7833806" y="4021435"/>
                <a:ext cx="125413" cy="138113"/>
              </a:xfrm>
              <a:custGeom>
                <a:avLst/>
                <a:gdLst>
                  <a:gd name="T0" fmla="*/ 118 w 237"/>
                  <a:gd name="T1" fmla="*/ 0 h 259"/>
                  <a:gd name="T2" fmla="*/ 146 w 237"/>
                  <a:gd name="T3" fmla="*/ 4 h 259"/>
                  <a:gd name="T4" fmla="*/ 170 w 237"/>
                  <a:gd name="T5" fmla="*/ 13 h 259"/>
                  <a:gd name="T6" fmla="*/ 193 w 237"/>
                  <a:gd name="T7" fmla="*/ 28 h 259"/>
                  <a:gd name="T8" fmla="*/ 210 w 237"/>
                  <a:gd name="T9" fmla="*/ 49 h 259"/>
                  <a:gd name="T10" fmla="*/ 224 w 237"/>
                  <a:gd name="T11" fmla="*/ 73 h 259"/>
                  <a:gd name="T12" fmla="*/ 233 w 237"/>
                  <a:gd name="T13" fmla="*/ 99 h 259"/>
                  <a:gd name="T14" fmla="*/ 237 w 237"/>
                  <a:gd name="T15" fmla="*/ 130 h 259"/>
                  <a:gd name="T16" fmla="*/ 233 w 237"/>
                  <a:gd name="T17" fmla="*/ 160 h 259"/>
                  <a:gd name="T18" fmla="*/ 224 w 237"/>
                  <a:gd name="T19" fmla="*/ 186 h 259"/>
                  <a:gd name="T20" fmla="*/ 210 w 237"/>
                  <a:gd name="T21" fmla="*/ 210 h 259"/>
                  <a:gd name="T22" fmla="*/ 193 w 237"/>
                  <a:gd name="T23" fmla="*/ 231 h 259"/>
                  <a:gd name="T24" fmla="*/ 170 w 237"/>
                  <a:gd name="T25" fmla="*/ 246 h 259"/>
                  <a:gd name="T26" fmla="*/ 146 w 237"/>
                  <a:gd name="T27" fmla="*/ 256 h 259"/>
                  <a:gd name="T28" fmla="*/ 118 w 237"/>
                  <a:gd name="T29" fmla="*/ 259 h 259"/>
                  <a:gd name="T30" fmla="*/ 91 w 237"/>
                  <a:gd name="T31" fmla="*/ 256 h 259"/>
                  <a:gd name="T32" fmla="*/ 66 w 237"/>
                  <a:gd name="T33" fmla="*/ 246 h 259"/>
                  <a:gd name="T34" fmla="*/ 44 w 237"/>
                  <a:gd name="T35" fmla="*/ 231 h 259"/>
                  <a:gd name="T36" fmla="*/ 26 w 237"/>
                  <a:gd name="T37" fmla="*/ 210 h 259"/>
                  <a:gd name="T38" fmla="*/ 12 w 237"/>
                  <a:gd name="T39" fmla="*/ 186 h 259"/>
                  <a:gd name="T40" fmla="*/ 4 w 237"/>
                  <a:gd name="T41" fmla="*/ 160 h 259"/>
                  <a:gd name="T42" fmla="*/ 0 w 237"/>
                  <a:gd name="T43" fmla="*/ 130 h 259"/>
                  <a:gd name="T44" fmla="*/ 4 w 237"/>
                  <a:gd name="T45" fmla="*/ 99 h 259"/>
                  <a:gd name="T46" fmla="*/ 12 w 237"/>
                  <a:gd name="T47" fmla="*/ 73 h 259"/>
                  <a:gd name="T48" fmla="*/ 26 w 237"/>
                  <a:gd name="T49" fmla="*/ 49 h 259"/>
                  <a:gd name="T50" fmla="*/ 44 w 237"/>
                  <a:gd name="T51" fmla="*/ 28 h 259"/>
                  <a:gd name="T52" fmla="*/ 66 w 237"/>
                  <a:gd name="T53" fmla="*/ 13 h 259"/>
                  <a:gd name="T54" fmla="*/ 91 w 237"/>
                  <a:gd name="T55" fmla="*/ 4 h 259"/>
                  <a:gd name="T56" fmla="*/ 118 w 237"/>
                  <a:gd name="T57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7" h="259">
                    <a:moveTo>
                      <a:pt x="118" y="0"/>
                    </a:moveTo>
                    <a:lnTo>
                      <a:pt x="146" y="4"/>
                    </a:lnTo>
                    <a:lnTo>
                      <a:pt x="170" y="13"/>
                    </a:lnTo>
                    <a:lnTo>
                      <a:pt x="193" y="28"/>
                    </a:lnTo>
                    <a:lnTo>
                      <a:pt x="210" y="49"/>
                    </a:lnTo>
                    <a:lnTo>
                      <a:pt x="224" y="73"/>
                    </a:lnTo>
                    <a:lnTo>
                      <a:pt x="233" y="99"/>
                    </a:lnTo>
                    <a:lnTo>
                      <a:pt x="237" y="130"/>
                    </a:lnTo>
                    <a:lnTo>
                      <a:pt x="233" y="160"/>
                    </a:lnTo>
                    <a:lnTo>
                      <a:pt x="224" y="186"/>
                    </a:lnTo>
                    <a:lnTo>
                      <a:pt x="210" y="210"/>
                    </a:lnTo>
                    <a:lnTo>
                      <a:pt x="193" y="231"/>
                    </a:lnTo>
                    <a:lnTo>
                      <a:pt x="170" y="246"/>
                    </a:lnTo>
                    <a:lnTo>
                      <a:pt x="146" y="256"/>
                    </a:lnTo>
                    <a:lnTo>
                      <a:pt x="118" y="259"/>
                    </a:lnTo>
                    <a:lnTo>
                      <a:pt x="91" y="256"/>
                    </a:lnTo>
                    <a:lnTo>
                      <a:pt x="66" y="246"/>
                    </a:lnTo>
                    <a:lnTo>
                      <a:pt x="44" y="231"/>
                    </a:lnTo>
                    <a:lnTo>
                      <a:pt x="26" y="210"/>
                    </a:lnTo>
                    <a:lnTo>
                      <a:pt x="12" y="186"/>
                    </a:lnTo>
                    <a:lnTo>
                      <a:pt x="4" y="160"/>
                    </a:lnTo>
                    <a:lnTo>
                      <a:pt x="0" y="130"/>
                    </a:lnTo>
                    <a:lnTo>
                      <a:pt x="4" y="99"/>
                    </a:lnTo>
                    <a:lnTo>
                      <a:pt x="12" y="73"/>
                    </a:lnTo>
                    <a:lnTo>
                      <a:pt x="26" y="49"/>
                    </a:lnTo>
                    <a:lnTo>
                      <a:pt x="44" y="28"/>
                    </a:lnTo>
                    <a:lnTo>
                      <a:pt x="66" y="13"/>
                    </a:lnTo>
                    <a:lnTo>
                      <a:pt x="91" y="4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3B251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  <a:latin typeface="+mn-ea"/>
                </a:endParaRPr>
              </a:p>
            </p:txBody>
          </p:sp>
          <p:sp>
            <p:nvSpPr>
              <p:cNvPr id="70" name="Freeform 61"/>
              <p:cNvSpPr>
                <a:spLocks/>
              </p:cNvSpPr>
              <p:nvPr/>
            </p:nvSpPr>
            <p:spPr bwMode="auto">
              <a:xfrm>
                <a:off x="7849681" y="4042072"/>
                <a:ext cx="38100" cy="36513"/>
              </a:xfrm>
              <a:custGeom>
                <a:avLst/>
                <a:gdLst>
                  <a:gd name="T0" fmla="*/ 36 w 71"/>
                  <a:gd name="T1" fmla="*/ 0 h 71"/>
                  <a:gd name="T2" fmla="*/ 50 w 71"/>
                  <a:gd name="T3" fmla="*/ 2 h 71"/>
                  <a:gd name="T4" fmla="*/ 60 w 71"/>
                  <a:gd name="T5" fmla="*/ 10 h 71"/>
                  <a:gd name="T6" fmla="*/ 68 w 71"/>
                  <a:gd name="T7" fmla="*/ 21 h 71"/>
                  <a:gd name="T8" fmla="*/ 71 w 71"/>
                  <a:gd name="T9" fmla="*/ 35 h 71"/>
                  <a:gd name="T10" fmla="*/ 68 w 71"/>
                  <a:gd name="T11" fmla="*/ 49 h 71"/>
                  <a:gd name="T12" fmla="*/ 60 w 71"/>
                  <a:gd name="T13" fmla="*/ 60 h 71"/>
                  <a:gd name="T14" fmla="*/ 50 w 71"/>
                  <a:gd name="T15" fmla="*/ 68 h 71"/>
                  <a:gd name="T16" fmla="*/ 36 w 71"/>
                  <a:gd name="T17" fmla="*/ 71 h 71"/>
                  <a:gd name="T18" fmla="*/ 22 w 71"/>
                  <a:gd name="T19" fmla="*/ 68 h 71"/>
                  <a:gd name="T20" fmla="*/ 11 w 71"/>
                  <a:gd name="T21" fmla="*/ 60 h 71"/>
                  <a:gd name="T22" fmla="*/ 4 w 71"/>
                  <a:gd name="T23" fmla="*/ 49 h 71"/>
                  <a:gd name="T24" fmla="*/ 0 w 71"/>
                  <a:gd name="T25" fmla="*/ 35 h 71"/>
                  <a:gd name="T26" fmla="*/ 4 w 71"/>
                  <a:gd name="T27" fmla="*/ 21 h 71"/>
                  <a:gd name="T28" fmla="*/ 11 w 71"/>
                  <a:gd name="T29" fmla="*/ 10 h 71"/>
                  <a:gd name="T30" fmla="*/ 22 w 71"/>
                  <a:gd name="T31" fmla="*/ 2 h 71"/>
                  <a:gd name="T32" fmla="*/ 36 w 71"/>
                  <a:gd name="T33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71">
                    <a:moveTo>
                      <a:pt x="36" y="0"/>
                    </a:moveTo>
                    <a:lnTo>
                      <a:pt x="50" y="2"/>
                    </a:lnTo>
                    <a:lnTo>
                      <a:pt x="60" y="10"/>
                    </a:lnTo>
                    <a:lnTo>
                      <a:pt x="68" y="21"/>
                    </a:lnTo>
                    <a:lnTo>
                      <a:pt x="71" y="35"/>
                    </a:lnTo>
                    <a:lnTo>
                      <a:pt x="68" y="49"/>
                    </a:lnTo>
                    <a:lnTo>
                      <a:pt x="60" y="60"/>
                    </a:lnTo>
                    <a:lnTo>
                      <a:pt x="50" y="68"/>
                    </a:lnTo>
                    <a:lnTo>
                      <a:pt x="36" y="71"/>
                    </a:lnTo>
                    <a:lnTo>
                      <a:pt x="22" y="68"/>
                    </a:lnTo>
                    <a:lnTo>
                      <a:pt x="11" y="60"/>
                    </a:lnTo>
                    <a:lnTo>
                      <a:pt x="4" y="49"/>
                    </a:lnTo>
                    <a:lnTo>
                      <a:pt x="0" y="35"/>
                    </a:lnTo>
                    <a:lnTo>
                      <a:pt x="4" y="21"/>
                    </a:lnTo>
                    <a:lnTo>
                      <a:pt x="11" y="10"/>
                    </a:lnTo>
                    <a:lnTo>
                      <a:pt x="22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000">
                  <a:solidFill>
                    <a:prstClr val="black"/>
                  </a:solidFill>
                  <a:latin typeface="+mn-ea"/>
                </a:endParaRPr>
              </a:p>
            </p:txBody>
          </p:sp>
        </p:grpSp>
        <p:sp>
          <p:nvSpPr>
            <p:cNvPr id="71" name="Freeform 62"/>
            <p:cNvSpPr>
              <a:spLocks/>
            </p:cNvSpPr>
            <p:nvPr/>
          </p:nvSpPr>
          <p:spPr bwMode="auto">
            <a:xfrm>
              <a:off x="2700122" y="1380397"/>
              <a:ext cx="274696" cy="118330"/>
            </a:xfrm>
            <a:custGeom>
              <a:avLst/>
              <a:gdLst>
                <a:gd name="T0" fmla="*/ 185 w 388"/>
                <a:gd name="T1" fmla="*/ 0 h 168"/>
                <a:gd name="T2" fmla="*/ 224 w 388"/>
                <a:gd name="T3" fmla="*/ 1 h 168"/>
                <a:gd name="T4" fmla="*/ 257 w 388"/>
                <a:gd name="T5" fmla="*/ 7 h 168"/>
                <a:gd name="T6" fmla="*/ 287 w 388"/>
                <a:gd name="T7" fmla="*/ 16 h 168"/>
                <a:gd name="T8" fmla="*/ 313 w 388"/>
                <a:gd name="T9" fmla="*/ 28 h 168"/>
                <a:gd name="T10" fmla="*/ 334 w 388"/>
                <a:gd name="T11" fmla="*/ 41 h 168"/>
                <a:gd name="T12" fmla="*/ 351 w 388"/>
                <a:gd name="T13" fmla="*/ 56 h 168"/>
                <a:gd name="T14" fmla="*/ 365 w 388"/>
                <a:gd name="T15" fmla="*/ 71 h 168"/>
                <a:gd name="T16" fmla="*/ 375 w 388"/>
                <a:gd name="T17" fmla="*/ 87 h 168"/>
                <a:gd name="T18" fmla="*/ 382 w 388"/>
                <a:gd name="T19" fmla="*/ 102 h 168"/>
                <a:gd name="T20" fmla="*/ 387 w 388"/>
                <a:gd name="T21" fmla="*/ 117 h 168"/>
                <a:gd name="T22" fmla="*/ 388 w 388"/>
                <a:gd name="T23" fmla="*/ 130 h 168"/>
                <a:gd name="T24" fmla="*/ 386 w 388"/>
                <a:gd name="T25" fmla="*/ 141 h 168"/>
                <a:gd name="T26" fmla="*/ 382 w 388"/>
                <a:gd name="T27" fmla="*/ 149 h 168"/>
                <a:gd name="T28" fmla="*/ 376 w 388"/>
                <a:gd name="T29" fmla="*/ 155 h 168"/>
                <a:gd name="T30" fmla="*/ 365 w 388"/>
                <a:gd name="T31" fmla="*/ 159 h 168"/>
                <a:gd name="T32" fmla="*/ 352 w 388"/>
                <a:gd name="T33" fmla="*/ 159 h 168"/>
                <a:gd name="T34" fmla="*/ 338 w 388"/>
                <a:gd name="T35" fmla="*/ 156 h 168"/>
                <a:gd name="T36" fmla="*/ 322 w 388"/>
                <a:gd name="T37" fmla="*/ 153 h 168"/>
                <a:gd name="T38" fmla="*/ 306 w 388"/>
                <a:gd name="T39" fmla="*/ 147 h 168"/>
                <a:gd name="T40" fmla="*/ 287 w 388"/>
                <a:gd name="T41" fmla="*/ 140 h 168"/>
                <a:gd name="T42" fmla="*/ 268 w 388"/>
                <a:gd name="T43" fmla="*/ 134 h 168"/>
                <a:gd name="T44" fmla="*/ 245 w 388"/>
                <a:gd name="T45" fmla="*/ 128 h 168"/>
                <a:gd name="T46" fmla="*/ 220 w 388"/>
                <a:gd name="T47" fmla="*/ 124 h 168"/>
                <a:gd name="T48" fmla="*/ 195 w 388"/>
                <a:gd name="T49" fmla="*/ 123 h 168"/>
                <a:gd name="T50" fmla="*/ 166 w 388"/>
                <a:gd name="T51" fmla="*/ 123 h 168"/>
                <a:gd name="T52" fmla="*/ 135 w 388"/>
                <a:gd name="T53" fmla="*/ 127 h 168"/>
                <a:gd name="T54" fmla="*/ 100 w 388"/>
                <a:gd name="T55" fmla="*/ 135 h 168"/>
                <a:gd name="T56" fmla="*/ 65 w 388"/>
                <a:gd name="T57" fmla="*/ 148 h 168"/>
                <a:gd name="T58" fmla="*/ 24 w 388"/>
                <a:gd name="T59" fmla="*/ 167 h 168"/>
                <a:gd name="T60" fmla="*/ 19 w 388"/>
                <a:gd name="T61" fmla="*/ 168 h 168"/>
                <a:gd name="T62" fmla="*/ 13 w 388"/>
                <a:gd name="T63" fmla="*/ 165 h 168"/>
                <a:gd name="T64" fmla="*/ 7 w 388"/>
                <a:gd name="T65" fmla="*/ 160 h 168"/>
                <a:gd name="T66" fmla="*/ 3 w 388"/>
                <a:gd name="T67" fmla="*/ 152 h 168"/>
                <a:gd name="T68" fmla="*/ 1 w 388"/>
                <a:gd name="T69" fmla="*/ 140 h 168"/>
                <a:gd name="T70" fmla="*/ 0 w 388"/>
                <a:gd name="T71" fmla="*/ 127 h 168"/>
                <a:gd name="T72" fmla="*/ 2 w 388"/>
                <a:gd name="T73" fmla="*/ 113 h 168"/>
                <a:gd name="T74" fmla="*/ 6 w 388"/>
                <a:gd name="T75" fmla="*/ 98 h 168"/>
                <a:gd name="T76" fmla="*/ 12 w 388"/>
                <a:gd name="T77" fmla="*/ 82 h 168"/>
                <a:gd name="T78" fmla="*/ 21 w 388"/>
                <a:gd name="T79" fmla="*/ 67 h 168"/>
                <a:gd name="T80" fmla="*/ 32 w 388"/>
                <a:gd name="T81" fmla="*/ 52 h 168"/>
                <a:gd name="T82" fmla="*/ 47 w 388"/>
                <a:gd name="T83" fmla="*/ 38 h 168"/>
                <a:gd name="T84" fmla="*/ 67 w 388"/>
                <a:gd name="T85" fmla="*/ 26 h 168"/>
                <a:gd name="T86" fmla="*/ 90 w 388"/>
                <a:gd name="T87" fmla="*/ 15 h 168"/>
                <a:gd name="T88" fmla="*/ 117 w 388"/>
                <a:gd name="T89" fmla="*/ 7 h 168"/>
                <a:gd name="T90" fmla="*/ 149 w 388"/>
                <a:gd name="T91" fmla="*/ 1 h 168"/>
                <a:gd name="T92" fmla="*/ 185 w 388"/>
                <a:gd name="T93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88" h="168">
                  <a:moveTo>
                    <a:pt x="185" y="0"/>
                  </a:moveTo>
                  <a:lnTo>
                    <a:pt x="224" y="1"/>
                  </a:lnTo>
                  <a:lnTo>
                    <a:pt x="257" y="7"/>
                  </a:lnTo>
                  <a:lnTo>
                    <a:pt x="287" y="16"/>
                  </a:lnTo>
                  <a:lnTo>
                    <a:pt x="313" y="28"/>
                  </a:lnTo>
                  <a:lnTo>
                    <a:pt x="334" y="41"/>
                  </a:lnTo>
                  <a:lnTo>
                    <a:pt x="351" y="56"/>
                  </a:lnTo>
                  <a:lnTo>
                    <a:pt x="365" y="71"/>
                  </a:lnTo>
                  <a:lnTo>
                    <a:pt x="375" y="87"/>
                  </a:lnTo>
                  <a:lnTo>
                    <a:pt x="382" y="102"/>
                  </a:lnTo>
                  <a:lnTo>
                    <a:pt x="387" y="117"/>
                  </a:lnTo>
                  <a:lnTo>
                    <a:pt x="388" y="130"/>
                  </a:lnTo>
                  <a:lnTo>
                    <a:pt x="386" y="141"/>
                  </a:lnTo>
                  <a:lnTo>
                    <a:pt x="382" y="149"/>
                  </a:lnTo>
                  <a:lnTo>
                    <a:pt x="376" y="155"/>
                  </a:lnTo>
                  <a:lnTo>
                    <a:pt x="365" y="159"/>
                  </a:lnTo>
                  <a:lnTo>
                    <a:pt x="352" y="159"/>
                  </a:lnTo>
                  <a:lnTo>
                    <a:pt x="338" y="156"/>
                  </a:lnTo>
                  <a:lnTo>
                    <a:pt x="322" y="153"/>
                  </a:lnTo>
                  <a:lnTo>
                    <a:pt x="306" y="147"/>
                  </a:lnTo>
                  <a:lnTo>
                    <a:pt x="287" y="140"/>
                  </a:lnTo>
                  <a:lnTo>
                    <a:pt x="268" y="134"/>
                  </a:lnTo>
                  <a:lnTo>
                    <a:pt x="245" y="128"/>
                  </a:lnTo>
                  <a:lnTo>
                    <a:pt x="220" y="124"/>
                  </a:lnTo>
                  <a:lnTo>
                    <a:pt x="195" y="123"/>
                  </a:lnTo>
                  <a:lnTo>
                    <a:pt x="166" y="123"/>
                  </a:lnTo>
                  <a:lnTo>
                    <a:pt x="135" y="127"/>
                  </a:lnTo>
                  <a:lnTo>
                    <a:pt x="100" y="135"/>
                  </a:lnTo>
                  <a:lnTo>
                    <a:pt x="65" y="148"/>
                  </a:lnTo>
                  <a:lnTo>
                    <a:pt x="24" y="167"/>
                  </a:lnTo>
                  <a:lnTo>
                    <a:pt x="19" y="168"/>
                  </a:lnTo>
                  <a:lnTo>
                    <a:pt x="13" y="165"/>
                  </a:lnTo>
                  <a:lnTo>
                    <a:pt x="7" y="160"/>
                  </a:lnTo>
                  <a:lnTo>
                    <a:pt x="3" y="152"/>
                  </a:lnTo>
                  <a:lnTo>
                    <a:pt x="1" y="140"/>
                  </a:lnTo>
                  <a:lnTo>
                    <a:pt x="0" y="127"/>
                  </a:lnTo>
                  <a:lnTo>
                    <a:pt x="2" y="113"/>
                  </a:lnTo>
                  <a:lnTo>
                    <a:pt x="6" y="98"/>
                  </a:lnTo>
                  <a:lnTo>
                    <a:pt x="12" y="82"/>
                  </a:lnTo>
                  <a:lnTo>
                    <a:pt x="21" y="67"/>
                  </a:lnTo>
                  <a:lnTo>
                    <a:pt x="32" y="52"/>
                  </a:lnTo>
                  <a:lnTo>
                    <a:pt x="47" y="38"/>
                  </a:lnTo>
                  <a:lnTo>
                    <a:pt x="67" y="26"/>
                  </a:lnTo>
                  <a:lnTo>
                    <a:pt x="90" y="15"/>
                  </a:lnTo>
                  <a:lnTo>
                    <a:pt x="117" y="7"/>
                  </a:lnTo>
                  <a:lnTo>
                    <a:pt x="149" y="1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3B3B3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2" name="Freeform 63"/>
            <p:cNvSpPr>
              <a:spLocks/>
            </p:cNvSpPr>
            <p:nvPr/>
          </p:nvSpPr>
          <p:spPr bwMode="auto">
            <a:xfrm>
              <a:off x="2416270" y="1997406"/>
              <a:ext cx="264131" cy="95088"/>
            </a:xfrm>
            <a:custGeom>
              <a:avLst/>
              <a:gdLst>
                <a:gd name="T0" fmla="*/ 6 w 375"/>
                <a:gd name="T1" fmla="*/ 0 h 134"/>
                <a:gd name="T2" fmla="*/ 12 w 375"/>
                <a:gd name="T3" fmla="*/ 0 h 134"/>
                <a:gd name="T4" fmla="*/ 23 w 375"/>
                <a:gd name="T5" fmla="*/ 4 h 134"/>
                <a:gd name="T6" fmla="*/ 36 w 375"/>
                <a:gd name="T7" fmla="*/ 10 h 134"/>
                <a:gd name="T8" fmla="*/ 49 w 375"/>
                <a:gd name="T9" fmla="*/ 18 h 134"/>
                <a:gd name="T10" fmla="*/ 67 w 375"/>
                <a:gd name="T11" fmla="*/ 26 h 134"/>
                <a:gd name="T12" fmla="*/ 86 w 375"/>
                <a:gd name="T13" fmla="*/ 35 h 134"/>
                <a:gd name="T14" fmla="*/ 108 w 375"/>
                <a:gd name="T15" fmla="*/ 44 h 134"/>
                <a:gd name="T16" fmla="*/ 133 w 375"/>
                <a:gd name="T17" fmla="*/ 49 h 134"/>
                <a:gd name="T18" fmla="*/ 159 w 375"/>
                <a:gd name="T19" fmla="*/ 54 h 134"/>
                <a:gd name="T20" fmla="*/ 188 w 375"/>
                <a:gd name="T21" fmla="*/ 56 h 134"/>
                <a:gd name="T22" fmla="*/ 216 w 375"/>
                <a:gd name="T23" fmla="*/ 54 h 134"/>
                <a:gd name="T24" fmla="*/ 242 w 375"/>
                <a:gd name="T25" fmla="*/ 49 h 134"/>
                <a:gd name="T26" fmla="*/ 266 w 375"/>
                <a:gd name="T27" fmla="*/ 44 h 134"/>
                <a:gd name="T28" fmla="*/ 288 w 375"/>
                <a:gd name="T29" fmla="*/ 35 h 134"/>
                <a:gd name="T30" fmla="*/ 308 w 375"/>
                <a:gd name="T31" fmla="*/ 26 h 134"/>
                <a:gd name="T32" fmla="*/ 325 w 375"/>
                <a:gd name="T33" fmla="*/ 18 h 134"/>
                <a:gd name="T34" fmla="*/ 340 w 375"/>
                <a:gd name="T35" fmla="*/ 10 h 134"/>
                <a:gd name="T36" fmla="*/ 352 w 375"/>
                <a:gd name="T37" fmla="*/ 4 h 134"/>
                <a:gd name="T38" fmla="*/ 362 w 375"/>
                <a:gd name="T39" fmla="*/ 0 h 134"/>
                <a:gd name="T40" fmla="*/ 369 w 375"/>
                <a:gd name="T41" fmla="*/ 0 h 134"/>
                <a:gd name="T42" fmla="*/ 374 w 375"/>
                <a:gd name="T43" fmla="*/ 3 h 134"/>
                <a:gd name="T44" fmla="*/ 375 w 375"/>
                <a:gd name="T45" fmla="*/ 11 h 134"/>
                <a:gd name="T46" fmla="*/ 374 w 375"/>
                <a:gd name="T47" fmla="*/ 23 h 134"/>
                <a:gd name="T48" fmla="*/ 371 w 375"/>
                <a:gd name="T49" fmla="*/ 34 h 134"/>
                <a:gd name="T50" fmla="*/ 367 w 375"/>
                <a:gd name="T51" fmla="*/ 48 h 134"/>
                <a:gd name="T52" fmla="*/ 360 w 375"/>
                <a:gd name="T53" fmla="*/ 62 h 134"/>
                <a:gd name="T54" fmla="*/ 351 w 375"/>
                <a:gd name="T55" fmla="*/ 75 h 134"/>
                <a:gd name="T56" fmla="*/ 339 w 375"/>
                <a:gd name="T57" fmla="*/ 89 h 134"/>
                <a:gd name="T58" fmla="*/ 323 w 375"/>
                <a:gd name="T59" fmla="*/ 100 h 134"/>
                <a:gd name="T60" fmla="*/ 304 w 375"/>
                <a:gd name="T61" fmla="*/ 112 h 134"/>
                <a:gd name="T62" fmla="*/ 281 w 375"/>
                <a:gd name="T63" fmla="*/ 120 h 134"/>
                <a:gd name="T64" fmla="*/ 255 w 375"/>
                <a:gd name="T65" fmla="*/ 128 h 134"/>
                <a:gd name="T66" fmla="*/ 224 w 375"/>
                <a:gd name="T67" fmla="*/ 133 h 134"/>
                <a:gd name="T68" fmla="*/ 188 w 375"/>
                <a:gd name="T69" fmla="*/ 134 h 134"/>
                <a:gd name="T70" fmla="*/ 151 w 375"/>
                <a:gd name="T71" fmla="*/ 133 h 134"/>
                <a:gd name="T72" fmla="*/ 120 w 375"/>
                <a:gd name="T73" fmla="*/ 128 h 134"/>
                <a:gd name="T74" fmla="*/ 93 w 375"/>
                <a:gd name="T75" fmla="*/ 120 h 134"/>
                <a:gd name="T76" fmla="*/ 70 w 375"/>
                <a:gd name="T77" fmla="*/ 112 h 134"/>
                <a:gd name="T78" fmla="*/ 52 w 375"/>
                <a:gd name="T79" fmla="*/ 100 h 134"/>
                <a:gd name="T80" fmla="*/ 37 w 375"/>
                <a:gd name="T81" fmla="*/ 89 h 134"/>
                <a:gd name="T82" fmla="*/ 24 w 375"/>
                <a:gd name="T83" fmla="*/ 75 h 134"/>
                <a:gd name="T84" fmla="*/ 15 w 375"/>
                <a:gd name="T85" fmla="*/ 62 h 134"/>
                <a:gd name="T86" fmla="*/ 8 w 375"/>
                <a:gd name="T87" fmla="*/ 48 h 134"/>
                <a:gd name="T88" fmla="*/ 3 w 375"/>
                <a:gd name="T89" fmla="*/ 34 h 134"/>
                <a:gd name="T90" fmla="*/ 1 w 375"/>
                <a:gd name="T91" fmla="*/ 23 h 134"/>
                <a:gd name="T92" fmla="*/ 0 w 375"/>
                <a:gd name="T93" fmla="*/ 11 h 134"/>
                <a:gd name="T94" fmla="*/ 2 w 375"/>
                <a:gd name="T95" fmla="*/ 3 h 134"/>
                <a:gd name="T96" fmla="*/ 6 w 375"/>
                <a:gd name="T9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5" h="134">
                  <a:moveTo>
                    <a:pt x="6" y="0"/>
                  </a:moveTo>
                  <a:lnTo>
                    <a:pt x="12" y="0"/>
                  </a:lnTo>
                  <a:lnTo>
                    <a:pt x="23" y="4"/>
                  </a:lnTo>
                  <a:lnTo>
                    <a:pt x="36" y="10"/>
                  </a:lnTo>
                  <a:lnTo>
                    <a:pt x="49" y="18"/>
                  </a:lnTo>
                  <a:lnTo>
                    <a:pt x="67" y="26"/>
                  </a:lnTo>
                  <a:lnTo>
                    <a:pt x="86" y="35"/>
                  </a:lnTo>
                  <a:lnTo>
                    <a:pt x="108" y="44"/>
                  </a:lnTo>
                  <a:lnTo>
                    <a:pt x="133" y="49"/>
                  </a:lnTo>
                  <a:lnTo>
                    <a:pt x="159" y="54"/>
                  </a:lnTo>
                  <a:lnTo>
                    <a:pt x="188" y="56"/>
                  </a:lnTo>
                  <a:lnTo>
                    <a:pt x="216" y="54"/>
                  </a:lnTo>
                  <a:lnTo>
                    <a:pt x="242" y="49"/>
                  </a:lnTo>
                  <a:lnTo>
                    <a:pt x="266" y="44"/>
                  </a:lnTo>
                  <a:lnTo>
                    <a:pt x="288" y="35"/>
                  </a:lnTo>
                  <a:lnTo>
                    <a:pt x="308" y="26"/>
                  </a:lnTo>
                  <a:lnTo>
                    <a:pt x="325" y="18"/>
                  </a:lnTo>
                  <a:lnTo>
                    <a:pt x="340" y="10"/>
                  </a:lnTo>
                  <a:lnTo>
                    <a:pt x="352" y="4"/>
                  </a:lnTo>
                  <a:lnTo>
                    <a:pt x="362" y="0"/>
                  </a:lnTo>
                  <a:lnTo>
                    <a:pt x="369" y="0"/>
                  </a:lnTo>
                  <a:lnTo>
                    <a:pt x="374" y="3"/>
                  </a:lnTo>
                  <a:lnTo>
                    <a:pt x="375" y="11"/>
                  </a:lnTo>
                  <a:lnTo>
                    <a:pt x="374" y="23"/>
                  </a:lnTo>
                  <a:lnTo>
                    <a:pt x="371" y="34"/>
                  </a:lnTo>
                  <a:lnTo>
                    <a:pt x="367" y="48"/>
                  </a:lnTo>
                  <a:lnTo>
                    <a:pt x="360" y="62"/>
                  </a:lnTo>
                  <a:lnTo>
                    <a:pt x="351" y="75"/>
                  </a:lnTo>
                  <a:lnTo>
                    <a:pt x="339" y="89"/>
                  </a:lnTo>
                  <a:lnTo>
                    <a:pt x="323" y="100"/>
                  </a:lnTo>
                  <a:lnTo>
                    <a:pt x="304" y="112"/>
                  </a:lnTo>
                  <a:lnTo>
                    <a:pt x="281" y="120"/>
                  </a:lnTo>
                  <a:lnTo>
                    <a:pt x="255" y="128"/>
                  </a:lnTo>
                  <a:lnTo>
                    <a:pt x="224" y="133"/>
                  </a:lnTo>
                  <a:lnTo>
                    <a:pt x="188" y="134"/>
                  </a:lnTo>
                  <a:lnTo>
                    <a:pt x="151" y="133"/>
                  </a:lnTo>
                  <a:lnTo>
                    <a:pt x="120" y="128"/>
                  </a:lnTo>
                  <a:lnTo>
                    <a:pt x="93" y="120"/>
                  </a:lnTo>
                  <a:lnTo>
                    <a:pt x="70" y="112"/>
                  </a:lnTo>
                  <a:lnTo>
                    <a:pt x="52" y="100"/>
                  </a:lnTo>
                  <a:lnTo>
                    <a:pt x="37" y="89"/>
                  </a:lnTo>
                  <a:lnTo>
                    <a:pt x="24" y="75"/>
                  </a:lnTo>
                  <a:lnTo>
                    <a:pt x="15" y="62"/>
                  </a:lnTo>
                  <a:lnTo>
                    <a:pt x="8" y="48"/>
                  </a:lnTo>
                  <a:lnTo>
                    <a:pt x="3" y="34"/>
                  </a:lnTo>
                  <a:lnTo>
                    <a:pt x="1" y="23"/>
                  </a:lnTo>
                  <a:lnTo>
                    <a:pt x="0" y="11"/>
                  </a:lnTo>
                  <a:lnTo>
                    <a:pt x="2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3" name="Freeform 64"/>
            <p:cNvSpPr>
              <a:spLocks/>
            </p:cNvSpPr>
            <p:nvPr/>
          </p:nvSpPr>
          <p:spPr bwMode="auto">
            <a:xfrm>
              <a:off x="2500792" y="2297458"/>
              <a:ext cx="92974" cy="33809"/>
            </a:xfrm>
            <a:custGeom>
              <a:avLst/>
              <a:gdLst>
                <a:gd name="T0" fmla="*/ 128 w 131"/>
                <a:gd name="T1" fmla="*/ 0 h 47"/>
                <a:gd name="T2" fmla="*/ 131 w 131"/>
                <a:gd name="T3" fmla="*/ 4 h 47"/>
                <a:gd name="T4" fmla="*/ 129 w 131"/>
                <a:gd name="T5" fmla="*/ 11 h 47"/>
                <a:gd name="T6" fmla="*/ 127 w 131"/>
                <a:gd name="T7" fmla="*/ 19 h 47"/>
                <a:gd name="T8" fmla="*/ 121 w 131"/>
                <a:gd name="T9" fmla="*/ 27 h 47"/>
                <a:gd name="T10" fmla="*/ 113 w 131"/>
                <a:gd name="T11" fmla="*/ 34 h 47"/>
                <a:gd name="T12" fmla="*/ 102 w 131"/>
                <a:gd name="T13" fmla="*/ 41 h 47"/>
                <a:gd name="T14" fmla="*/ 86 w 131"/>
                <a:gd name="T15" fmla="*/ 44 h 47"/>
                <a:gd name="T16" fmla="*/ 66 w 131"/>
                <a:gd name="T17" fmla="*/ 47 h 47"/>
                <a:gd name="T18" fmla="*/ 45 w 131"/>
                <a:gd name="T19" fmla="*/ 44 h 47"/>
                <a:gd name="T20" fmla="*/ 29 w 131"/>
                <a:gd name="T21" fmla="*/ 41 h 47"/>
                <a:gd name="T22" fmla="*/ 17 w 131"/>
                <a:gd name="T23" fmla="*/ 34 h 47"/>
                <a:gd name="T24" fmla="*/ 9 w 131"/>
                <a:gd name="T25" fmla="*/ 27 h 47"/>
                <a:gd name="T26" fmla="*/ 5 w 131"/>
                <a:gd name="T27" fmla="*/ 19 h 47"/>
                <a:gd name="T28" fmla="*/ 1 w 131"/>
                <a:gd name="T29" fmla="*/ 11 h 47"/>
                <a:gd name="T30" fmla="*/ 0 w 131"/>
                <a:gd name="T31" fmla="*/ 4 h 47"/>
                <a:gd name="T32" fmla="*/ 2 w 131"/>
                <a:gd name="T33" fmla="*/ 0 h 47"/>
                <a:gd name="T34" fmla="*/ 6 w 131"/>
                <a:gd name="T35" fmla="*/ 0 h 47"/>
                <a:gd name="T36" fmla="*/ 13 w 131"/>
                <a:gd name="T37" fmla="*/ 4 h 47"/>
                <a:gd name="T38" fmla="*/ 23 w 131"/>
                <a:gd name="T39" fmla="*/ 8 h 47"/>
                <a:gd name="T40" fmla="*/ 35 w 131"/>
                <a:gd name="T41" fmla="*/ 13 h 47"/>
                <a:gd name="T42" fmla="*/ 49 w 131"/>
                <a:gd name="T43" fmla="*/ 18 h 47"/>
                <a:gd name="T44" fmla="*/ 66 w 131"/>
                <a:gd name="T45" fmla="*/ 19 h 47"/>
                <a:gd name="T46" fmla="*/ 82 w 131"/>
                <a:gd name="T47" fmla="*/ 18 h 47"/>
                <a:gd name="T48" fmla="*/ 96 w 131"/>
                <a:gd name="T49" fmla="*/ 13 h 47"/>
                <a:gd name="T50" fmla="*/ 107 w 131"/>
                <a:gd name="T51" fmla="*/ 8 h 47"/>
                <a:gd name="T52" fmla="*/ 118 w 131"/>
                <a:gd name="T53" fmla="*/ 4 h 47"/>
                <a:gd name="T54" fmla="*/ 125 w 131"/>
                <a:gd name="T55" fmla="*/ 0 h 47"/>
                <a:gd name="T56" fmla="*/ 128 w 131"/>
                <a:gd name="T5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47">
                  <a:moveTo>
                    <a:pt x="128" y="0"/>
                  </a:moveTo>
                  <a:lnTo>
                    <a:pt x="131" y="4"/>
                  </a:lnTo>
                  <a:lnTo>
                    <a:pt x="129" y="11"/>
                  </a:lnTo>
                  <a:lnTo>
                    <a:pt x="127" y="19"/>
                  </a:lnTo>
                  <a:lnTo>
                    <a:pt x="121" y="27"/>
                  </a:lnTo>
                  <a:lnTo>
                    <a:pt x="113" y="34"/>
                  </a:lnTo>
                  <a:lnTo>
                    <a:pt x="102" y="41"/>
                  </a:lnTo>
                  <a:lnTo>
                    <a:pt x="86" y="44"/>
                  </a:lnTo>
                  <a:lnTo>
                    <a:pt x="66" y="47"/>
                  </a:lnTo>
                  <a:lnTo>
                    <a:pt x="45" y="44"/>
                  </a:lnTo>
                  <a:lnTo>
                    <a:pt x="29" y="41"/>
                  </a:lnTo>
                  <a:lnTo>
                    <a:pt x="17" y="34"/>
                  </a:lnTo>
                  <a:lnTo>
                    <a:pt x="9" y="27"/>
                  </a:lnTo>
                  <a:lnTo>
                    <a:pt x="5" y="19"/>
                  </a:lnTo>
                  <a:lnTo>
                    <a:pt x="1" y="11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13" y="4"/>
                  </a:lnTo>
                  <a:lnTo>
                    <a:pt x="23" y="8"/>
                  </a:lnTo>
                  <a:lnTo>
                    <a:pt x="35" y="13"/>
                  </a:lnTo>
                  <a:lnTo>
                    <a:pt x="49" y="18"/>
                  </a:lnTo>
                  <a:lnTo>
                    <a:pt x="66" y="19"/>
                  </a:lnTo>
                  <a:lnTo>
                    <a:pt x="82" y="18"/>
                  </a:lnTo>
                  <a:lnTo>
                    <a:pt x="96" y="13"/>
                  </a:lnTo>
                  <a:lnTo>
                    <a:pt x="107" y="8"/>
                  </a:lnTo>
                  <a:lnTo>
                    <a:pt x="118" y="4"/>
                  </a:lnTo>
                  <a:lnTo>
                    <a:pt x="125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CCA483"/>
            </a:solidFill>
            <a:ln w="0">
              <a:solidFill>
                <a:srgbClr val="FCBC8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2338088" y="2193920"/>
              <a:ext cx="418383" cy="67617"/>
            </a:xfrm>
            <a:custGeom>
              <a:avLst/>
              <a:gdLst>
                <a:gd name="T0" fmla="*/ 2 w 595"/>
                <a:gd name="T1" fmla="*/ 0 h 97"/>
                <a:gd name="T2" fmla="*/ 9 w 595"/>
                <a:gd name="T3" fmla="*/ 0 h 97"/>
                <a:gd name="T4" fmla="*/ 21 w 595"/>
                <a:gd name="T5" fmla="*/ 4 h 97"/>
                <a:gd name="T6" fmla="*/ 36 w 595"/>
                <a:gd name="T7" fmla="*/ 10 h 97"/>
                <a:gd name="T8" fmla="*/ 56 w 595"/>
                <a:gd name="T9" fmla="*/ 17 h 97"/>
                <a:gd name="T10" fmla="*/ 80 w 595"/>
                <a:gd name="T11" fmla="*/ 25 h 97"/>
                <a:gd name="T12" fmla="*/ 106 w 595"/>
                <a:gd name="T13" fmla="*/ 33 h 97"/>
                <a:gd name="T14" fmla="*/ 139 w 595"/>
                <a:gd name="T15" fmla="*/ 41 h 97"/>
                <a:gd name="T16" fmla="*/ 173 w 595"/>
                <a:gd name="T17" fmla="*/ 48 h 97"/>
                <a:gd name="T18" fmla="*/ 211 w 595"/>
                <a:gd name="T19" fmla="*/ 54 h 97"/>
                <a:gd name="T20" fmla="*/ 253 w 595"/>
                <a:gd name="T21" fmla="*/ 58 h 97"/>
                <a:gd name="T22" fmla="*/ 298 w 595"/>
                <a:gd name="T23" fmla="*/ 59 h 97"/>
                <a:gd name="T24" fmla="*/ 342 w 595"/>
                <a:gd name="T25" fmla="*/ 58 h 97"/>
                <a:gd name="T26" fmla="*/ 383 w 595"/>
                <a:gd name="T27" fmla="*/ 54 h 97"/>
                <a:gd name="T28" fmla="*/ 421 w 595"/>
                <a:gd name="T29" fmla="*/ 48 h 97"/>
                <a:gd name="T30" fmla="*/ 457 w 595"/>
                <a:gd name="T31" fmla="*/ 41 h 97"/>
                <a:gd name="T32" fmla="*/ 488 w 595"/>
                <a:gd name="T33" fmla="*/ 33 h 97"/>
                <a:gd name="T34" fmla="*/ 515 w 595"/>
                <a:gd name="T35" fmla="*/ 25 h 97"/>
                <a:gd name="T36" fmla="*/ 539 w 595"/>
                <a:gd name="T37" fmla="*/ 17 h 97"/>
                <a:gd name="T38" fmla="*/ 559 w 595"/>
                <a:gd name="T39" fmla="*/ 10 h 97"/>
                <a:gd name="T40" fmla="*/ 574 w 595"/>
                <a:gd name="T41" fmla="*/ 4 h 97"/>
                <a:gd name="T42" fmla="*/ 585 w 595"/>
                <a:gd name="T43" fmla="*/ 0 h 97"/>
                <a:gd name="T44" fmla="*/ 592 w 595"/>
                <a:gd name="T45" fmla="*/ 0 h 97"/>
                <a:gd name="T46" fmla="*/ 595 w 595"/>
                <a:gd name="T47" fmla="*/ 3 h 97"/>
                <a:gd name="T48" fmla="*/ 593 w 595"/>
                <a:gd name="T49" fmla="*/ 8 h 97"/>
                <a:gd name="T50" fmla="*/ 591 w 595"/>
                <a:gd name="T51" fmla="*/ 14 h 97"/>
                <a:gd name="T52" fmla="*/ 585 w 595"/>
                <a:gd name="T53" fmla="*/ 22 h 97"/>
                <a:gd name="T54" fmla="*/ 578 w 595"/>
                <a:gd name="T55" fmla="*/ 30 h 97"/>
                <a:gd name="T56" fmla="*/ 568 w 595"/>
                <a:gd name="T57" fmla="*/ 38 h 97"/>
                <a:gd name="T58" fmla="*/ 554 w 595"/>
                <a:gd name="T59" fmla="*/ 48 h 97"/>
                <a:gd name="T60" fmla="*/ 537 w 595"/>
                <a:gd name="T61" fmla="*/ 57 h 97"/>
                <a:gd name="T62" fmla="*/ 516 w 595"/>
                <a:gd name="T63" fmla="*/ 66 h 97"/>
                <a:gd name="T64" fmla="*/ 492 w 595"/>
                <a:gd name="T65" fmla="*/ 74 h 97"/>
                <a:gd name="T66" fmla="*/ 463 w 595"/>
                <a:gd name="T67" fmla="*/ 82 h 97"/>
                <a:gd name="T68" fmla="*/ 430 w 595"/>
                <a:gd name="T69" fmla="*/ 88 h 97"/>
                <a:gd name="T70" fmla="*/ 390 w 595"/>
                <a:gd name="T71" fmla="*/ 93 h 97"/>
                <a:gd name="T72" fmla="*/ 346 w 595"/>
                <a:gd name="T73" fmla="*/ 96 h 97"/>
                <a:gd name="T74" fmla="*/ 298 w 595"/>
                <a:gd name="T75" fmla="*/ 97 h 97"/>
                <a:gd name="T76" fmla="*/ 248 w 595"/>
                <a:gd name="T77" fmla="*/ 96 h 97"/>
                <a:gd name="T78" fmla="*/ 204 w 595"/>
                <a:gd name="T79" fmla="*/ 93 h 97"/>
                <a:gd name="T80" fmla="*/ 166 w 595"/>
                <a:gd name="T81" fmla="*/ 88 h 97"/>
                <a:gd name="T82" fmla="*/ 132 w 595"/>
                <a:gd name="T83" fmla="*/ 82 h 97"/>
                <a:gd name="T84" fmla="*/ 103 w 595"/>
                <a:gd name="T85" fmla="*/ 74 h 97"/>
                <a:gd name="T86" fmla="*/ 79 w 595"/>
                <a:gd name="T87" fmla="*/ 66 h 97"/>
                <a:gd name="T88" fmla="*/ 58 w 595"/>
                <a:gd name="T89" fmla="*/ 57 h 97"/>
                <a:gd name="T90" fmla="*/ 41 w 595"/>
                <a:gd name="T91" fmla="*/ 48 h 97"/>
                <a:gd name="T92" fmla="*/ 27 w 595"/>
                <a:gd name="T93" fmla="*/ 38 h 97"/>
                <a:gd name="T94" fmla="*/ 16 w 595"/>
                <a:gd name="T95" fmla="*/ 30 h 97"/>
                <a:gd name="T96" fmla="*/ 9 w 595"/>
                <a:gd name="T97" fmla="*/ 22 h 97"/>
                <a:gd name="T98" fmla="*/ 4 w 595"/>
                <a:gd name="T99" fmla="*/ 14 h 97"/>
                <a:gd name="T100" fmla="*/ 1 w 595"/>
                <a:gd name="T101" fmla="*/ 8 h 97"/>
                <a:gd name="T102" fmla="*/ 0 w 595"/>
                <a:gd name="T103" fmla="*/ 3 h 97"/>
                <a:gd name="T104" fmla="*/ 2 w 595"/>
                <a:gd name="T10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95" h="97">
                  <a:moveTo>
                    <a:pt x="2" y="0"/>
                  </a:moveTo>
                  <a:lnTo>
                    <a:pt x="9" y="0"/>
                  </a:lnTo>
                  <a:lnTo>
                    <a:pt x="21" y="4"/>
                  </a:lnTo>
                  <a:lnTo>
                    <a:pt x="36" y="10"/>
                  </a:lnTo>
                  <a:lnTo>
                    <a:pt x="56" y="17"/>
                  </a:lnTo>
                  <a:lnTo>
                    <a:pt x="80" y="25"/>
                  </a:lnTo>
                  <a:lnTo>
                    <a:pt x="106" y="33"/>
                  </a:lnTo>
                  <a:lnTo>
                    <a:pt x="139" y="41"/>
                  </a:lnTo>
                  <a:lnTo>
                    <a:pt x="173" y="48"/>
                  </a:lnTo>
                  <a:lnTo>
                    <a:pt x="211" y="54"/>
                  </a:lnTo>
                  <a:lnTo>
                    <a:pt x="253" y="58"/>
                  </a:lnTo>
                  <a:lnTo>
                    <a:pt x="298" y="59"/>
                  </a:lnTo>
                  <a:lnTo>
                    <a:pt x="342" y="58"/>
                  </a:lnTo>
                  <a:lnTo>
                    <a:pt x="383" y="54"/>
                  </a:lnTo>
                  <a:lnTo>
                    <a:pt x="421" y="48"/>
                  </a:lnTo>
                  <a:lnTo>
                    <a:pt x="457" y="41"/>
                  </a:lnTo>
                  <a:lnTo>
                    <a:pt x="488" y="33"/>
                  </a:lnTo>
                  <a:lnTo>
                    <a:pt x="515" y="25"/>
                  </a:lnTo>
                  <a:lnTo>
                    <a:pt x="539" y="17"/>
                  </a:lnTo>
                  <a:lnTo>
                    <a:pt x="559" y="10"/>
                  </a:lnTo>
                  <a:lnTo>
                    <a:pt x="574" y="4"/>
                  </a:lnTo>
                  <a:lnTo>
                    <a:pt x="585" y="0"/>
                  </a:lnTo>
                  <a:lnTo>
                    <a:pt x="592" y="0"/>
                  </a:lnTo>
                  <a:lnTo>
                    <a:pt x="595" y="3"/>
                  </a:lnTo>
                  <a:lnTo>
                    <a:pt x="593" y="8"/>
                  </a:lnTo>
                  <a:lnTo>
                    <a:pt x="591" y="14"/>
                  </a:lnTo>
                  <a:lnTo>
                    <a:pt x="585" y="22"/>
                  </a:lnTo>
                  <a:lnTo>
                    <a:pt x="578" y="30"/>
                  </a:lnTo>
                  <a:lnTo>
                    <a:pt x="568" y="38"/>
                  </a:lnTo>
                  <a:lnTo>
                    <a:pt x="554" y="48"/>
                  </a:lnTo>
                  <a:lnTo>
                    <a:pt x="537" y="57"/>
                  </a:lnTo>
                  <a:lnTo>
                    <a:pt x="516" y="66"/>
                  </a:lnTo>
                  <a:lnTo>
                    <a:pt x="492" y="74"/>
                  </a:lnTo>
                  <a:lnTo>
                    <a:pt x="463" y="82"/>
                  </a:lnTo>
                  <a:lnTo>
                    <a:pt x="430" y="88"/>
                  </a:lnTo>
                  <a:lnTo>
                    <a:pt x="390" y="93"/>
                  </a:lnTo>
                  <a:lnTo>
                    <a:pt x="346" y="96"/>
                  </a:lnTo>
                  <a:lnTo>
                    <a:pt x="298" y="97"/>
                  </a:lnTo>
                  <a:lnTo>
                    <a:pt x="248" y="96"/>
                  </a:lnTo>
                  <a:lnTo>
                    <a:pt x="204" y="93"/>
                  </a:lnTo>
                  <a:lnTo>
                    <a:pt x="166" y="88"/>
                  </a:lnTo>
                  <a:lnTo>
                    <a:pt x="132" y="82"/>
                  </a:lnTo>
                  <a:lnTo>
                    <a:pt x="103" y="74"/>
                  </a:lnTo>
                  <a:lnTo>
                    <a:pt x="79" y="66"/>
                  </a:lnTo>
                  <a:lnTo>
                    <a:pt x="58" y="57"/>
                  </a:lnTo>
                  <a:lnTo>
                    <a:pt x="41" y="48"/>
                  </a:lnTo>
                  <a:lnTo>
                    <a:pt x="27" y="38"/>
                  </a:lnTo>
                  <a:lnTo>
                    <a:pt x="16" y="30"/>
                  </a:lnTo>
                  <a:lnTo>
                    <a:pt x="9" y="22"/>
                  </a:lnTo>
                  <a:lnTo>
                    <a:pt x="4" y="14"/>
                  </a:lnTo>
                  <a:lnTo>
                    <a:pt x="1" y="8"/>
                  </a:lnTo>
                  <a:lnTo>
                    <a:pt x="0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00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75" name="Freeform 12"/>
            <p:cNvSpPr>
              <a:spLocks/>
            </p:cNvSpPr>
            <p:nvPr/>
          </p:nvSpPr>
          <p:spPr bwMode="auto">
            <a:xfrm>
              <a:off x="9363047" y="1598672"/>
              <a:ext cx="171921" cy="188787"/>
            </a:xfrm>
            <a:custGeom>
              <a:avLst/>
              <a:gdLst>
                <a:gd name="T0" fmla="*/ 316 w 316"/>
                <a:gd name="T1" fmla="*/ 175 h 347"/>
                <a:gd name="T2" fmla="*/ 312 w 316"/>
                <a:gd name="T3" fmla="*/ 209 h 347"/>
                <a:gd name="T4" fmla="*/ 289 w 316"/>
                <a:gd name="T5" fmla="*/ 271 h 347"/>
                <a:gd name="T6" fmla="*/ 247 w 316"/>
                <a:gd name="T7" fmla="*/ 319 h 347"/>
                <a:gd name="T8" fmla="*/ 189 w 316"/>
                <a:gd name="T9" fmla="*/ 343 h 347"/>
                <a:gd name="T10" fmla="*/ 157 w 316"/>
                <a:gd name="T11" fmla="*/ 347 h 347"/>
                <a:gd name="T12" fmla="*/ 126 w 316"/>
                <a:gd name="T13" fmla="*/ 343 h 347"/>
                <a:gd name="T14" fmla="*/ 69 w 316"/>
                <a:gd name="T15" fmla="*/ 319 h 347"/>
                <a:gd name="T16" fmla="*/ 26 w 316"/>
                <a:gd name="T17" fmla="*/ 271 h 347"/>
                <a:gd name="T18" fmla="*/ 1 w 316"/>
                <a:gd name="T19" fmla="*/ 209 h 347"/>
                <a:gd name="T20" fmla="*/ 0 w 316"/>
                <a:gd name="T21" fmla="*/ 175 h 347"/>
                <a:gd name="T22" fmla="*/ 1 w 316"/>
                <a:gd name="T23" fmla="*/ 138 h 347"/>
                <a:gd name="T24" fmla="*/ 26 w 316"/>
                <a:gd name="T25" fmla="*/ 77 h 347"/>
                <a:gd name="T26" fmla="*/ 69 w 316"/>
                <a:gd name="T27" fmla="*/ 29 h 347"/>
                <a:gd name="T28" fmla="*/ 126 w 316"/>
                <a:gd name="T29" fmla="*/ 4 h 347"/>
                <a:gd name="T30" fmla="*/ 157 w 316"/>
                <a:gd name="T31" fmla="*/ 0 h 347"/>
                <a:gd name="T32" fmla="*/ 189 w 316"/>
                <a:gd name="T33" fmla="*/ 4 h 347"/>
                <a:gd name="T34" fmla="*/ 247 w 316"/>
                <a:gd name="T35" fmla="*/ 29 h 347"/>
                <a:gd name="T36" fmla="*/ 289 w 316"/>
                <a:gd name="T37" fmla="*/ 77 h 347"/>
                <a:gd name="T38" fmla="*/ 312 w 316"/>
                <a:gd name="T39" fmla="*/ 138 h 347"/>
                <a:gd name="T40" fmla="*/ 316 w 316"/>
                <a:gd name="T41" fmla="*/ 17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6" h="347">
                  <a:moveTo>
                    <a:pt x="316" y="175"/>
                  </a:moveTo>
                  <a:lnTo>
                    <a:pt x="312" y="209"/>
                  </a:lnTo>
                  <a:lnTo>
                    <a:pt x="289" y="271"/>
                  </a:lnTo>
                  <a:lnTo>
                    <a:pt x="247" y="319"/>
                  </a:lnTo>
                  <a:lnTo>
                    <a:pt x="189" y="343"/>
                  </a:lnTo>
                  <a:lnTo>
                    <a:pt x="157" y="347"/>
                  </a:lnTo>
                  <a:lnTo>
                    <a:pt x="126" y="343"/>
                  </a:lnTo>
                  <a:lnTo>
                    <a:pt x="69" y="319"/>
                  </a:lnTo>
                  <a:lnTo>
                    <a:pt x="26" y="271"/>
                  </a:lnTo>
                  <a:lnTo>
                    <a:pt x="1" y="209"/>
                  </a:lnTo>
                  <a:lnTo>
                    <a:pt x="0" y="175"/>
                  </a:lnTo>
                  <a:lnTo>
                    <a:pt x="1" y="138"/>
                  </a:lnTo>
                  <a:lnTo>
                    <a:pt x="26" y="77"/>
                  </a:lnTo>
                  <a:lnTo>
                    <a:pt x="69" y="29"/>
                  </a:lnTo>
                  <a:lnTo>
                    <a:pt x="126" y="4"/>
                  </a:lnTo>
                  <a:lnTo>
                    <a:pt x="157" y="0"/>
                  </a:lnTo>
                  <a:lnTo>
                    <a:pt x="189" y="4"/>
                  </a:lnTo>
                  <a:lnTo>
                    <a:pt x="247" y="29"/>
                  </a:lnTo>
                  <a:lnTo>
                    <a:pt x="289" y="77"/>
                  </a:lnTo>
                  <a:lnTo>
                    <a:pt x="312" y="138"/>
                  </a:lnTo>
                  <a:lnTo>
                    <a:pt x="316" y="175"/>
                  </a:lnTo>
                  <a:close/>
                </a:path>
              </a:pathLst>
            </a:custGeom>
            <a:solidFill>
              <a:srgbClr val="3B2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13"/>
            <p:cNvSpPr>
              <a:spLocks/>
            </p:cNvSpPr>
            <p:nvPr/>
          </p:nvSpPr>
          <p:spPr bwMode="auto">
            <a:xfrm>
              <a:off x="9385898" y="1625875"/>
              <a:ext cx="51141" cy="51141"/>
            </a:xfrm>
            <a:custGeom>
              <a:avLst/>
              <a:gdLst>
                <a:gd name="T0" fmla="*/ 94 w 94"/>
                <a:gd name="T1" fmla="*/ 48 h 94"/>
                <a:gd name="T2" fmla="*/ 92 w 94"/>
                <a:gd name="T3" fmla="*/ 67 h 94"/>
                <a:gd name="T4" fmla="*/ 65 w 94"/>
                <a:gd name="T5" fmla="*/ 92 h 94"/>
                <a:gd name="T6" fmla="*/ 46 w 94"/>
                <a:gd name="T7" fmla="*/ 94 h 94"/>
                <a:gd name="T8" fmla="*/ 28 w 94"/>
                <a:gd name="T9" fmla="*/ 92 h 94"/>
                <a:gd name="T10" fmla="*/ 2 w 94"/>
                <a:gd name="T11" fmla="*/ 67 h 94"/>
                <a:gd name="T12" fmla="*/ 0 w 94"/>
                <a:gd name="T13" fmla="*/ 48 h 94"/>
                <a:gd name="T14" fmla="*/ 2 w 94"/>
                <a:gd name="T15" fmla="*/ 29 h 94"/>
                <a:gd name="T16" fmla="*/ 28 w 94"/>
                <a:gd name="T17" fmla="*/ 4 h 94"/>
                <a:gd name="T18" fmla="*/ 46 w 94"/>
                <a:gd name="T19" fmla="*/ 0 h 94"/>
                <a:gd name="T20" fmla="*/ 65 w 94"/>
                <a:gd name="T21" fmla="*/ 4 h 94"/>
                <a:gd name="T22" fmla="*/ 92 w 94"/>
                <a:gd name="T23" fmla="*/ 29 h 94"/>
                <a:gd name="T24" fmla="*/ 94 w 94"/>
                <a:gd name="T25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94">
                  <a:moveTo>
                    <a:pt x="94" y="48"/>
                  </a:moveTo>
                  <a:lnTo>
                    <a:pt x="92" y="67"/>
                  </a:lnTo>
                  <a:lnTo>
                    <a:pt x="65" y="92"/>
                  </a:lnTo>
                  <a:lnTo>
                    <a:pt x="46" y="94"/>
                  </a:lnTo>
                  <a:lnTo>
                    <a:pt x="28" y="92"/>
                  </a:lnTo>
                  <a:lnTo>
                    <a:pt x="2" y="67"/>
                  </a:lnTo>
                  <a:lnTo>
                    <a:pt x="0" y="48"/>
                  </a:lnTo>
                  <a:lnTo>
                    <a:pt x="2" y="29"/>
                  </a:lnTo>
                  <a:lnTo>
                    <a:pt x="28" y="4"/>
                  </a:lnTo>
                  <a:lnTo>
                    <a:pt x="46" y="0"/>
                  </a:lnTo>
                  <a:lnTo>
                    <a:pt x="65" y="4"/>
                  </a:lnTo>
                  <a:lnTo>
                    <a:pt x="92" y="29"/>
                  </a:lnTo>
                  <a:lnTo>
                    <a:pt x="94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14"/>
            <p:cNvSpPr>
              <a:spLocks/>
            </p:cNvSpPr>
            <p:nvPr/>
          </p:nvSpPr>
          <p:spPr bwMode="auto">
            <a:xfrm>
              <a:off x="9303201" y="1404989"/>
              <a:ext cx="280732" cy="94121"/>
            </a:xfrm>
            <a:custGeom>
              <a:avLst/>
              <a:gdLst>
                <a:gd name="T0" fmla="*/ 16 w 516"/>
                <a:gd name="T1" fmla="*/ 157 h 173"/>
                <a:gd name="T2" fmla="*/ 29 w 516"/>
                <a:gd name="T3" fmla="*/ 161 h 173"/>
                <a:gd name="T4" fmla="*/ 62 w 516"/>
                <a:gd name="T5" fmla="*/ 161 h 173"/>
                <a:gd name="T6" fmla="*/ 123 w 516"/>
                <a:gd name="T7" fmla="*/ 146 h 173"/>
                <a:gd name="T8" fmla="*/ 232 w 516"/>
                <a:gd name="T9" fmla="*/ 125 h 173"/>
                <a:gd name="T10" fmla="*/ 343 w 516"/>
                <a:gd name="T11" fmla="*/ 130 h 173"/>
                <a:gd name="T12" fmla="*/ 433 w 516"/>
                <a:gd name="T13" fmla="*/ 151 h 173"/>
                <a:gd name="T14" fmla="*/ 483 w 516"/>
                <a:gd name="T15" fmla="*/ 171 h 173"/>
                <a:gd name="T16" fmla="*/ 493 w 516"/>
                <a:gd name="T17" fmla="*/ 173 h 173"/>
                <a:gd name="T18" fmla="*/ 508 w 516"/>
                <a:gd name="T19" fmla="*/ 161 h 173"/>
                <a:gd name="T20" fmla="*/ 516 w 516"/>
                <a:gd name="T21" fmla="*/ 140 h 173"/>
                <a:gd name="T22" fmla="*/ 512 w 516"/>
                <a:gd name="T23" fmla="*/ 109 h 173"/>
                <a:gd name="T24" fmla="*/ 495 w 516"/>
                <a:gd name="T25" fmla="*/ 75 h 173"/>
                <a:gd name="T26" fmla="*/ 460 w 516"/>
                <a:gd name="T27" fmla="*/ 42 h 173"/>
                <a:gd name="T28" fmla="*/ 403 w 516"/>
                <a:gd name="T29" fmla="*/ 17 h 173"/>
                <a:gd name="T30" fmla="*/ 322 w 516"/>
                <a:gd name="T31" fmla="*/ 0 h 173"/>
                <a:gd name="T32" fmla="*/ 269 w 516"/>
                <a:gd name="T33" fmla="*/ 0 h 173"/>
                <a:gd name="T34" fmla="*/ 223 w 516"/>
                <a:gd name="T35" fmla="*/ 0 h 173"/>
                <a:gd name="T36" fmla="*/ 146 w 516"/>
                <a:gd name="T37" fmla="*/ 12 h 173"/>
                <a:gd name="T38" fmla="*/ 88 w 516"/>
                <a:gd name="T39" fmla="*/ 33 h 173"/>
                <a:gd name="T40" fmla="*/ 44 w 516"/>
                <a:gd name="T41" fmla="*/ 58 h 173"/>
                <a:gd name="T42" fmla="*/ 18 w 516"/>
                <a:gd name="T43" fmla="*/ 86 h 173"/>
                <a:gd name="T44" fmla="*/ 2 w 516"/>
                <a:gd name="T45" fmla="*/ 113 h 173"/>
                <a:gd name="T46" fmla="*/ 0 w 516"/>
                <a:gd name="T47" fmla="*/ 136 h 173"/>
                <a:gd name="T48" fmla="*/ 8 w 516"/>
                <a:gd name="T49" fmla="*/ 153 h 173"/>
                <a:gd name="T50" fmla="*/ 16 w 516"/>
                <a:gd name="T51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6" h="173">
                  <a:moveTo>
                    <a:pt x="16" y="157"/>
                  </a:moveTo>
                  <a:lnTo>
                    <a:pt x="29" y="161"/>
                  </a:lnTo>
                  <a:lnTo>
                    <a:pt x="62" y="161"/>
                  </a:lnTo>
                  <a:lnTo>
                    <a:pt x="123" y="146"/>
                  </a:lnTo>
                  <a:lnTo>
                    <a:pt x="232" y="125"/>
                  </a:lnTo>
                  <a:lnTo>
                    <a:pt x="343" y="130"/>
                  </a:lnTo>
                  <a:lnTo>
                    <a:pt x="433" y="151"/>
                  </a:lnTo>
                  <a:lnTo>
                    <a:pt x="483" y="171"/>
                  </a:lnTo>
                  <a:lnTo>
                    <a:pt x="493" y="173"/>
                  </a:lnTo>
                  <a:lnTo>
                    <a:pt x="508" y="161"/>
                  </a:lnTo>
                  <a:lnTo>
                    <a:pt x="516" y="140"/>
                  </a:lnTo>
                  <a:lnTo>
                    <a:pt x="512" y="109"/>
                  </a:lnTo>
                  <a:lnTo>
                    <a:pt x="495" y="75"/>
                  </a:lnTo>
                  <a:lnTo>
                    <a:pt x="460" y="42"/>
                  </a:lnTo>
                  <a:lnTo>
                    <a:pt x="403" y="17"/>
                  </a:lnTo>
                  <a:lnTo>
                    <a:pt x="322" y="0"/>
                  </a:lnTo>
                  <a:lnTo>
                    <a:pt x="269" y="0"/>
                  </a:lnTo>
                  <a:lnTo>
                    <a:pt x="223" y="0"/>
                  </a:lnTo>
                  <a:lnTo>
                    <a:pt x="146" y="12"/>
                  </a:lnTo>
                  <a:lnTo>
                    <a:pt x="88" y="33"/>
                  </a:lnTo>
                  <a:lnTo>
                    <a:pt x="44" y="58"/>
                  </a:lnTo>
                  <a:lnTo>
                    <a:pt x="18" y="86"/>
                  </a:lnTo>
                  <a:lnTo>
                    <a:pt x="2" y="113"/>
                  </a:lnTo>
                  <a:lnTo>
                    <a:pt x="0" y="136"/>
                  </a:lnTo>
                  <a:lnTo>
                    <a:pt x="8" y="153"/>
                  </a:lnTo>
                  <a:lnTo>
                    <a:pt x="16" y="157"/>
                  </a:lnTo>
                  <a:close/>
                </a:path>
              </a:pathLst>
            </a:custGeom>
            <a:solidFill>
              <a:srgbClr val="684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15"/>
            <p:cNvSpPr>
              <a:spLocks/>
            </p:cNvSpPr>
            <p:nvPr/>
          </p:nvSpPr>
          <p:spPr bwMode="auto">
            <a:xfrm>
              <a:off x="10031641" y="1598672"/>
              <a:ext cx="170833" cy="188787"/>
            </a:xfrm>
            <a:custGeom>
              <a:avLst/>
              <a:gdLst>
                <a:gd name="T0" fmla="*/ 314 w 314"/>
                <a:gd name="T1" fmla="*/ 175 h 347"/>
                <a:gd name="T2" fmla="*/ 312 w 314"/>
                <a:gd name="T3" fmla="*/ 209 h 347"/>
                <a:gd name="T4" fmla="*/ 289 w 314"/>
                <a:gd name="T5" fmla="*/ 271 h 347"/>
                <a:gd name="T6" fmla="*/ 247 w 314"/>
                <a:gd name="T7" fmla="*/ 319 h 347"/>
                <a:gd name="T8" fmla="*/ 189 w 314"/>
                <a:gd name="T9" fmla="*/ 343 h 347"/>
                <a:gd name="T10" fmla="*/ 157 w 314"/>
                <a:gd name="T11" fmla="*/ 347 h 347"/>
                <a:gd name="T12" fmla="*/ 124 w 314"/>
                <a:gd name="T13" fmla="*/ 343 h 347"/>
                <a:gd name="T14" fmla="*/ 69 w 314"/>
                <a:gd name="T15" fmla="*/ 319 h 347"/>
                <a:gd name="T16" fmla="*/ 26 w 314"/>
                <a:gd name="T17" fmla="*/ 271 h 347"/>
                <a:gd name="T18" fmla="*/ 2 w 314"/>
                <a:gd name="T19" fmla="*/ 209 h 347"/>
                <a:gd name="T20" fmla="*/ 0 w 314"/>
                <a:gd name="T21" fmla="*/ 175 h 347"/>
                <a:gd name="T22" fmla="*/ 2 w 314"/>
                <a:gd name="T23" fmla="*/ 138 h 347"/>
                <a:gd name="T24" fmla="*/ 26 w 314"/>
                <a:gd name="T25" fmla="*/ 77 h 347"/>
                <a:gd name="T26" fmla="*/ 69 w 314"/>
                <a:gd name="T27" fmla="*/ 29 h 347"/>
                <a:gd name="T28" fmla="*/ 124 w 314"/>
                <a:gd name="T29" fmla="*/ 4 h 347"/>
                <a:gd name="T30" fmla="*/ 157 w 314"/>
                <a:gd name="T31" fmla="*/ 0 h 347"/>
                <a:gd name="T32" fmla="*/ 189 w 314"/>
                <a:gd name="T33" fmla="*/ 4 h 347"/>
                <a:gd name="T34" fmla="*/ 247 w 314"/>
                <a:gd name="T35" fmla="*/ 29 h 347"/>
                <a:gd name="T36" fmla="*/ 289 w 314"/>
                <a:gd name="T37" fmla="*/ 77 h 347"/>
                <a:gd name="T38" fmla="*/ 312 w 314"/>
                <a:gd name="T39" fmla="*/ 138 h 347"/>
                <a:gd name="T40" fmla="*/ 314 w 314"/>
                <a:gd name="T41" fmla="*/ 17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4" h="347">
                  <a:moveTo>
                    <a:pt x="314" y="175"/>
                  </a:moveTo>
                  <a:lnTo>
                    <a:pt x="312" y="209"/>
                  </a:lnTo>
                  <a:lnTo>
                    <a:pt x="289" y="271"/>
                  </a:lnTo>
                  <a:lnTo>
                    <a:pt x="247" y="319"/>
                  </a:lnTo>
                  <a:lnTo>
                    <a:pt x="189" y="343"/>
                  </a:lnTo>
                  <a:lnTo>
                    <a:pt x="157" y="347"/>
                  </a:lnTo>
                  <a:lnTo>
                    <a:pt x="124" y="343"/>
                  </a:lnTo>
                  <a:lnTo>
                    <a:pt x="69" y="319"/>
                  </a:lnTo>
                  <a:lnTo>
                    <a:pt x="26" y="271"/>
                  </a:lnTo>
                  <a:lnTo>
                    <a:pt x="2" y="209"/>
                  </a:lnTo>
                  <a:lnTo>
                    <a:pt x="0" y="175"/>
                  </a:lnTo>
                  <a:lnTo>
                    <a:pt x="2" y="138"/>
                  </a:lnTo>
                  <a:lnTo>
                    <a:pt x="26" y="77"/>
                  </a:lnTo>
                  <a:lnTo>
                    <a:pt x="69" y="29"/>
                  </a:lnTo>
                  <a:lnTo>
                    <a:pt x="124" y="4"/>
                  </a:lnTo>
                  <a:lnTo>
                    <a:pt x="157" y="0"/>
                  </a:lnTo>
                  <a:lnTo>
                    <a:pt x="189" y="4"/>
                  </a:lnTo>
                  <a:lnTo>
                    <a:pt x="247" y="29"/>
                  </a:lnTo>
                  <a:lnTo>
                    <a:pt x="289" y="77"/>
                  </a:lnTo>
                  <a:lnTo>
                    <a:pt x="312" y="138"/>
                  </a:lnTo>
                  <a:lnTo>
                    <a:pt x="314" y="175"/>
                  </a:lnTo>
                  <a:close/>
                </a:path>
              </a:pathLst>
            </a:custGeom>
            <a:solidFill>
              <a:srgbClr val="3B2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16"/>
            <p:cNvSpPr>
              <a:spLocks/>
            </p:cNvSpPr>
            <p:nvPr/>
          </p:nvSpPr>
          <p:spPr bwMode="auto">
            <a:xfrm>
              <a:off x="10054491" y="1625875"/>
              <a:ext cx="51141" cy="51141"/>
            </a:xfrm>
            <a:custGeom>
              <a:avLst/>
              <a:gdLst>
                <a:gd name="T0" fmla="*/ 94 w 94"/>
                <a:gd name="T1" fmla="*/ 48 h 94"/>
                <a:gd name="T2" fmla="*/ 92 w 94"/>
                <a:gd name="T3" fmla="*/ 67 h 94"/>
                <a:gd name="T4" fmla="*/ 65 w 94"/>
                <a:gd name="T5" fmla="*/ 92 h 94"/>
                <a:gd name="T6" fmla="*/ 46 w 94"/>
                <a:gd name="T7" fmla="*/ 94 h 94"/>
                <a:gd name="T8" fmla="*/ 27 w 94"/>
                <a:gd name="T9" fmla="*/ 92 h 94"/>
                <a:gd name="T10" fmla="*/ 2 w 94"/>
                <a:gd name="T11" fmla="*/ 67 h 94"/>
                <a:gd name="T12" fmla="*/ 0 w 94"/>
                <a:gd name="T13" fmla="*/ 48 h 94"/>
                <a:gd name="T14" fmla="*/ 2 w 94"/>
                <a:gd name="T15" fmla="*/ 29 h 94"/>
                <a:gd name="T16" fmla="*/ 27 w 94"/>
                <a:gd name="T17" fmla="*/ 4 h 94"/>
                <a:gd name="T18" fmla="*/ 46 w 94"/>
                <a:gd name="T19" fmla="*/ 0 h 94"/>
                <a:gd name="T20" fmla="*/ 65 w 94"/>
                <a:gd name="T21" fmla="*/ 4 h 94"/>
                <a:gd name="T22" fmla="*/ 92 w 94"/>
                <a:gd name="T23" fmla="*/ 29 h 94"/>
                <a:gd name="T24" fmla="*/ 94 w 94"/>
                <a:gd name="T25" fmla="*/ 48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94">
                  <a:moveTo>
                    <a:pt x="94" y="48"/>
                  </a:moveTo>
                  <a:lnTo>
                    <a:pt x="92" y="67"/>
                  </a:lnTo>
                  <a:lnTo>
                    <a:pt x="65" y="92"/>
                  </a:lnTo>
                  <a:lnTo>
                    <a:pt x="46" y="94"/>
                  </a:lnTo>
                  <a:lnTo>
                    <a:pt x="27" y="92"/>
                  </a:lnTo>
                  <a:lnTo>
                    <a:pt x="2" y="67"/>
                  </a:lnTo>
                  <a:lnTo>
                    <a:pt x="0" y="48"/>
                  </a:lnTo>
                  <a:lnTo>
                    <a:pt x="2" y="29"/>
                  </a:lnTo>
                  <a:lnTo>
                    <a:pt x="27" y="4"/>
                  </a:lnTo>
                  <a:lnTo>
                    <a:pt x="46" y="0"/>
                  </a:lnTo>
                  <a:lnTo>
                    <a:pt x="65" y="4"/>
                  </a:lnTo>
                  <a:lnTo>
                    <a:pt x="92" y="29"/>
                  </a:lnTo>
                  <a:lnTo>
                    <a:pt x="94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9970707" y="1404989"/>
              <a:ext cx="281820" cy="94121"/>
            </a:xfrm>
            <a:custGeom>
              <a:avLst/>
              <a:gdLst>
                <a:gd name="T0" fmla="*/ 502 w 518"/>
                <a:gd name="T1" fmla="*/ 157 h 173"/>
                <a:gd name="T2" fmla="*/ 487 w 518"/>
                <a:gd name="T3" fmla="*/ 161 h 173"/>
                <a:gd name="T4" fmla="*/ 455 w 518"/>
                <a:gd name="T5" fmla="*/ 161 h 173"/>
                <a:gd name="T6" fmla="*/ 395 w 518"/>
                <a:gd name="T7" fmla="*/ 146 h 173"/>
                <a:gd name="T8" fmla="*/ 284 w 518"/>
                <a:gd name="T9" fmla="*/ 125 h 173"/>
                <a:gd name="T10" fmla="*/ 173 w 518"/>
                <a:gd name="T11" fmla="*/ 130 h 173"/>
                <a:gd name="T12" fmla="*/ 83 w 518"/>
                <a:gd name="T13" fmla="*/ 151 h 173"/>
                <a:gd name="T14" fmla="*/ 33 w 518"/>
                <a:gd name="T15" fmla="*/ 171 h 173"/>
                <a:gd name="T16" fmla="*/ 23 w 518"/>
                <a:gd name="T17" fmla="*/ 173 h 173"/>
                <a:gd name="T18" fmla="*/ 10 w 518"/>
                <a:gd name="T19" fmla="*/ 161 h 173"/>
                <a:gd name="T20" fmla="*/ 0 w 518"/>
                <a:gd name="T21" fmla="*/ 140 h 173"/>
                <a:gd name="T22" fmla="*/ 4 w 518"/>
                <a:gd name="T23" fmla="*/ 109 h 173"/>
                <a:gd name="T24" fmla="*/ 22 w 518"/>
                <a:gd name="T25" fmla="*/ 75 h 173"/>
                <a:gd name="T26" fmla="*/ 56 w 518"/>
                <a:gd name="T27" fmla="*/ 42 h 173"/>
                <a:gd name="T28" fmla="*/ 114 w 518"/>
                <a:gd name="T29" fmla="*/ 17 h 173"/>
                <a:gd name="T30" fmla="*/ 196 w 518"/>
                <a:gd name="T31" fmla="*/ 0 h 173"/>
                <a:gd name="T32" fmla="*/ 248 w 518"/>
                <a:gd name="T33" fmla="*/ 0 h 173"/>
                <a:gd name="T34" fmla="*/ 294 w 518"/>
                <a:gd name="T35" fmla="*/ 0 h 173"/>
                <a:gd name="T36" fmla="*/ 370 w 518"/>
                <a:gd name="T37" fmla="*/ 12 h 173"/>
                <a:gd name="T38" fmla="*/ 430 w 518"/>
                <a:gd name="T39" fmla="*/ 33 h 173"/>
                <a:gd name="T40" fmla="*/ 472 w 518"/>
                <a:gd name="T41" fmla="*/ 58 h 173"/>
                <a:gd name="T42" fmla="*/ 501 w 518"/>
                <a:gd name="T43" fmla="*/ 86 h 173"/>
                <a:gd name="T44" fmla="*/ 514 w 518"/>
                <a:gd name="T45" fmla="*/ 113 h 173"/>
                <a:gd name="T46" fmla="*/ 518 w 518"/>
                <a:gd name="T47" fmla="*/ 136 h 173"/>
                <a:gd name="T48" fmla="*/ 510 w 518"/>
                <a:gd name="T49" fmla="*/ 153 h 173"/>
                <a:gd name="T50" fmla="*/ 502 w 518"/>
                <a:gd name="T51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8" h="173">
                  <a:moveTo>
                    <a:pt x="502" y="157"/>
                  </a:moveTo>
                  <a:lnTo>
                    <a:pt x="487" y="161"/>
                  </a:lnTo>
                  <a:lnTo>
                    <a:pt x="455" y="161"/>
                  </a:lnTo>
                  <a:lnTo>
                    <a:pt x="395" y="146"/>
                  </a:lnTo>
                  <a:lnTo>
                    <a:pt x="284" y="125"/>
                  </a:lnTo>
                  <a:lnTo>
                    <a:pt x="173" y="130"/>
                  </a:lnTo>
                  <a:lnTo>
                    <a:pt x="83" y="151"/>
                  </a:lnTo>
                  <a:lnTo>
                    <a:pt x="33" y="171"/>
                  </a:lnTo>
                  <a:lnTo>
                    <a:pt x="23" y="173"/>
                  </a:lnTo>
                  <a:lnTo>
                    <a:pt x="10" y="161"/>
                  </a:lnTo>
                  <a:lnTo>
                    <a:pt x="0" y="140"/>
                  </a:lnTo>
                  <a:lnTo>
                    <a:pt x="4" y="109"/>
                  </a:lnTo>
                  <a:lnTo>
                    <a:pt x="22" y="75"/>
                  </a:lnTo>
                  <a:lnTo>
                    <a:pt x="56" y="42"/>
                  </a:lnTo>
                  <a:lnTo>
                    <a:pt x="114" y="17"/>
                  </a:lnTo>
                  <a:lnTo>
                    <a:pt x="196" y="0"/>
                  </a:lnTo>
                  <a:lnTo>
                    <a:pt x="248" y="0"/>
                  </a:lnTo>
                  <a:lnTo>
                    <a:pt x="294" y="0"/>
                  </a:lnTo>
                  <a:lnTo>
                    <a:pt x="370" y="12"/>
                  </a:lnTo>
                  <a:lnTo>
                    <a:pt x="430" y="33"/>
                  </a:lnTo>
                  <a:lnTo>
                    <a:pt x="472" y="58"/>
                  </a:lnTo>
                  <a:lnTo>
                    <a:pt x="501" y="86"/>
                  </a:lnTo>
                  <a:lnTo>
                    <a:pt x="514" y="113"/>
                  </a:lnTo>
                  <a:lnTo>
                    <a:pt x="518" y="136"/>
                  </a:lnTo>
                  <a:lnTo>
                    <a:pt x="510" y="153"/>
                  </a:lnTo>
                  <a:lnTo>
                    <a:pt x="502" y="157"/>
                  </a:lnTo>
                  <a:close/>
                </a:path>
              </a:pathLst>
            </a:custGeom>
            <a:solidFill>
              <a:srgbClr val="684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18"/>
            <p:cNvSpPr>
              <a:spLocks/>
            </p:cNvSpPr>
            <p:nvPr/>
          </p:nvSpPr>
          <p:spPr bwMode="auto">
            <a:xfrm>
              <a:off x="9647928" y="1982775"/>
              <a:ext cx="272027" cy="96842"/>
            </a:xfrm>
            <a:custGeom>
              <a:avLst/>
              <a:gdLst>
                <a:gd name="T0" fmla="*/ 251 w 500"/>
                <a:gd name="T1" fmla="*/ 76 h 178"/>
                <a:gd name="T2" fmla="*/ 193 w 500"/>
                <a:gd name="T3" fmla="*/ 72 h 178"/>
                <a:gd name="T4" fmla="*/ 101 w 500"/>
                <a:gd name="T5" fmla="*/ 42 h 178"/>
                <a:gd name="T6" fmla="*/ 36 w 500"/>
                <a:gd name="T7" fmla="*/ 9 h 178"/>
                <a:gd name="T8" fmla="*/ 9 w 500"/>
                <a:gd name="T9" fmla="*/ 0 h 178"/>
                <a:gd name="T10" fmla="*/ 1 w 500"/>
                <a:gd name="T11" fmla="*/ 5 h 178"/>
                <a:gd name="T12" fmla="*/ 0 w 500"/>
                <a:gd name="T13" fmla="*/ 15 h 178"/>
                <a:gd name="T14" fmla="*/ 1 w 500"/>
                <a:gd name="T15" fmla="*/ 38 h 178"/>
                <a:gd name="T16" fmla="*/ 24 w 500"/>
                <a:gd name="T17" fmla="*/ 92 h 178"/>
                <a:gd name="T18" fmla="*/ 63 w 500"/>
                <a:gd name="T19" fmla="*/ 130 h 178"/>
                <a:gd name="T20" fmla="*/ 101 w 500"/>
                <a:gd name="T21" fmla="*/ 153 h 178"/>
                <a:gd name="T22" fmla="*/ 151 w 500"/>
                <a:gd name="T23" fmla="*/ 168 h 178"/>
                <a:gd name="T24" fmla="*/ 212 w 500"/>
                <a:gd name="T25" fmla="*/ 178 h 178"/>
                <a:gd name="T26" fmla="*/ 251 w 500"/>
                <a:gd name="T27" fmla="*/ 178 h 178"/>
                <a:gd name="T28" fmla="*/ 287 w 500"/>
                <a:gd name="T29" fmla="*/ 178 h 178"/>
                <a:gd name="T30" fmla="*/ 350 w 500"/>
                <a:gd name="T31" fmla="*/ 168 h 178"/>
                <a:gd name="T32" fmla="*/ 398 w 500"/>
                <a:gd name="T33" fmla="*/ 153 h 178"/>
                <a:gd name="T34" fmla="*/ 436 w 500"/>
                <a:gd name="T35" fmla="*/ 130 h 178"/>
                <a:gd name="T36" fmla="*/ 477 w 500"/>
                <a:gd name="T37" fmla="*/ 92 h 178"/>
                <a:gd name="T38" fmla="*/ 498 w 500"/>
                <a:gd name="T39" fmla="*/ 38 h 178"/>
                <a:gd name="T40" fmla="*/ 500 w 500"/>
                <a:gd name="T41" fmla="*/ 15 h 178"/>
                <a:gd name="T42" fmla="*/ 500 w 500"/>
                <a:gd name="T43" fmla="*/ 5 h 178"/>
                <a:gd name="T44" fmla="*/ 490 w 500"/>
                <a:gd name="T45" fmla="*/ 0 h 178"/>
                <a:gd name="T46" fmla="*/ 463 w 500"/>
                <a:gd name="T47" fmla="*/ 9 h 178"/>
                <a:gd name="T48" fmla="*/ 398 w 500"/>
                <a:gd name="T49" fmla="*/ 42 h 178"/>
                <a:gd name="T50" fmla="*/ 306 w 500"/>
                <a:gd name="T51" fmla="*/ 72 h 178"/>
                <a:gd name="T52" fmla="*/ 251 w 500"/>
                <a:gd name="T53" fmla="*/ 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00" h="178">
                  <a:moveTo>
                    <a:pt x="251" y="76"/>
                  </a:moveTo>
                  <a:lnTo>
                    <a:pt x="193" y="72"/>
                  </a:lnTo>
                  <a:lnTo>
                    <a:pt x="101" y="42"/>
                  </a:lnTo>
                  <a:lnTo>
                    <a:pt x="36" y="9"/>
                  </a:lnTo>
                  <a:lnTo>
                    <a:pt x="9" y="0"/>
                  </a:lnTo>
                  <a:lnTo>
                    <a:pt x="1" y="5"/>
                  </a:lnTo>
                  <a:lnTo>
                    <a:pt x="0" y="15"/>
                  </a:lnTo>
                  <a:lnTo>
                    <a:pt x="1" y="38"/>
                  </a:lnTo>
                  <a:lnTo>
                    <a:pt x="24" y="92"/>
                  </a:lnTo>
                  <a:lnTo>
                    <a:pt x="63" y="130"/>
                  </a:lnTo>
                  <a:lnTo>
                    <a:pt x="101" y="153"/>
                  </a:lnTo>
                  <a:lnTo>
                    <a:pt x="151" y="168"/>
                  </a:lnTo>
                  <a:lnTo>
                    <a:pt x="212" y="178"/>
                  </a:lnTo>
                  <a:lnTo>
                    <a:pt x="251" y="178"/>
                  </a:lnTo>
                  <a:lnTo>
                    <a:pt x="287" y="178"/>
                  </a:lnTo>
                  <a:lnTo>
                    <a:pt x="350" y="168"/>
                  </a:lnTo>
                  <a:lnTo>
                    <a:pt x="398" y="153"/>
                  </a:lnTo>
                  <a:lnTo>
                    <a:pt x="436" y="130"/>
                  </a:lnTo>
                  <a:lnTo>
                    <a:pt x="477" y="92"/>
                  </a:lnTo>
                  <a:lnTo>
                    <a:pt x="498" y="38"/>
                  </a:lnTo>
                  <a:lnTo>
                    <a:pt x="500" y="15"/>
                  </a:lnTo>
                  <a:lnTo>
                    <a:pt x="500" y="5"/>
                  </a:lnTo>
                  <a:lnTo>
                    <a:pt x="490" y="0"/>
                  </a:lnTo>
                  <a:lnTo>
                    <a:pt x="463" y="9"/>
                  </a:lnTo>
                  <a:lnTo>
                    <a:pt x="398" y="42"/>
                  </a:lnTo>
                  <a:lnTo>
                    <a:pt x="306" y="72"/>
                  </a:lnTo>
                  <a:lnTo>
                    <a:pt x="251" y="76"/>
                  </a:lnTo>
                  <a:close/>
                </a:path>
              </a:pathLst>
            </a:custGeom>
            <a:solidFill>
              <a:srgbClr val="FCB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19"/>
            <p:cNvSpPr>
              <a:spLocks/>
            </p:cNvSpPr>
            <p:nvPr/>
          </p:nvSpPr>
          <p:spPr bwMode="auto">
            <a:xfrm>
              <a:off x="9737153" y="2291253"/>
              <a:ext cx="94121" cy="34275"/>
            </a:xfrm>
            <a:custGeom>
              <a:avLst/>
              <a:gdLst>
                <a:gd name="T0" fmla="*/ 87 w 173"/>
                <a:gd name="T1" fmla="*/ 27 h 63"/>
                <a:gd name="T2" fmla="*/ 48 w 173"/>
                <a:gd name="T3" fmla="*/ 21 h 63"/>
                <a:gd name="T4" fmla="*/ 12 w 173"/>
                <a:gd name="T5" fmla="*/ 4 h 63"/>
                <a:gd name="T6" fmla="*/ 0 w 173"/>
                <a:gd name="T7" fmla="*/ 0 h 63"/>
                <a:gd name="T8" fmla="*/ 0 w 173"/>
                <a:gd name="T9" fmla="*/ 6 h 63"/>
                <a:gd name="T10" fmla="*/ 2 w 173"/>
                <a:gd name="T11" fmla="*/ 23 h 63"/>
                <a:gd name="T12" fmla="*/ 27 w 173"/>
                <a:gd name="T13" fmla="*/ 50 h 63"/>
                <a:gd name="T14" fmla="*/ 62 w 173"/>
                <a:gd name="T15" fmla="*/ 61 h 63"/>
                <a:gd name="T16" fmla="*/ 87 w 173"/>
                <a:gd name="T17" fmla="*/ 63 h 63"/>
                <a:gd name="T18" fmla="*/ 111 w 173"/>
                <a:gd name="T19" fmla="*/ 61 h 63"/>
                <a:gd name="T20" fmla="*/ 144 w 173"/>
                <a:gd name="T21" fmla="*/ 50 h 63"/>
                <a:gd name="T22" fmla="*/ 171 w 173"/>
                <a:gd name="T23" fmla="*/ 23 h 63"/>
                <a:gd name="T24" fmla="*/ 173 w 173"/>
                <a:gd name="T25" fmla="*/ 6 h 63"/>
                <a:gd name="T26" fmla="*/ 171 w 173"/>
                <a:gd name="T27" fmla="*/ 0 h 63"/>
                <a:gd name="T28" fmla="*/ 159 w 173"/>
                <a:gd name="T29" fmla="*/ 4 h 63"/>
                <a:gd name="T30" fmla="*/ 123 w 173"/>
                <a:gd name="T31" fmla="*/ 21 h 63"/>
                <a:gd name="T32" fmla="*/ 87 w 173"/>
                <a:gd name="T33" fmla="*/ 2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" h="63">
                  <a:moveTo>
                    <a:pt x="87" y="27"/>
                  </a:moveTo>
                  <a:lnTo>
                    <a:pt x="48" y="21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6"/>
                  </a:lnTo>
                  <a:lnTo>
                    <a:pt x="2" y="23"/>
                  </a:lnTo>
                  <a:lnTo>
                    <a:pt x="27" y="50"/>
                  </a:lnTo>
                  <a:lnTo>
                    <a:pt x="62" y="61"/>
                  </a:lnTo>
                  <a:lnTo>
                    <a:pt x="87" y="63"/>
                  </a:lnTo>
                  <a:lnTo>
                    <a:pt x="111" y="61"/>
                  </a:lnTo>
                  <a:lnTo>
                    <a:pt x="144" y="50"/>
                  </a:lnTo>
                  <a:lnTo>
                    <a:pt x="171" y="23"/>
                  </a:lnTo>
                  <a:lnTo>
                    <a:pt x="173" y="6"/>
                  </a:lnTo>
                  <a:lnTo>
                    <a:pt x="171" y="0"/>
                  </a:lnTo>
                  <a:lnTo>
                    <a:pt x="159" y="4"/>
                  </a:lnTo>
                  <a:lnTo>
                    <a:pt x="123" y="21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FCB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20"/>
            <p:cNvSpPr>
              <a:spLocks/>
            </p:cNvSpPr>
            <p:nvPr/>
          </p:nvSpPr>
          <p:spPr bwMode="auto">
            <a:xfrm>
              <a:off x="9568497" y="2183531"/>
              <a:ext cx="430346" cy="71272"/>
            </a:xfrm>
            <a:custGeom>
              <a:avLst/>
              <a:gdLst>
                <a:gd name="T0" fmla="*/ 397 w 791"/>
                <a:gd name="T1" fmla="*/ 81 h 131"/>
                <a:gd name="T2" fmla="*/ 307 w 791"/>
                <a:gd name="T3" fmla="*/ 77 h 131"/>
                <a:gd name="T4" fmla="*/ 161 w 791"/>
                <a:gd name="T5" fmla="*/ 50 h 131"/>
                <a:gd name="T6" fmla="*/ 57 w 791"/>
                <a:gd name="T7" fmla="*/ 18 h 131"/>
                <a:gd name="T8" fmla="*/ 6 w 791"/>
                <a:gd name="T9" fmla="*/ 0 h 131"/>
                <a:gd name="T10" fmla="*/ 0 w 791"/>
                <a:gd name="T11" fmla="*/ 6 h 131"/>
                <a:gd name="T12" fmla="*/ 2 w 791"/>
                <a:gd name="T13" fmla="*/ 18 h 131"/>
                <a:gd name="T14" fmla="*/ 38 w 791"/>
                <a:gd name="T15" fmla="*/ 56 h 131"/>
                <a:gd name="T16" fmla="*/ 124 w 791"/>
                <a:gd name="T17" fmla="*/ 98 h 131"/>
                <a:gd name="T18" fmla="*/ 238 w 791"/>
                <a:gd name="T19" fmla="*/ 123 h 131"/>
                <a:gd name="T20" fmla="*/ 337 w 791"/>
                <a:gd name="T21" fmla="*/ 131 h 131"/>
                <a:gd name="T22" fmla="*/ 397 w 791"/>
                <a:gd name="T23" fmla="*/ 131 h 131"/>
                <a:gd name="T24" fmla="*/ 454 w 791"/>
                <a:gd name="T25" fmla="*/ 131 h 131"/>
                <a:gd name="T26" fmla="*/ 554 w 791"/>
                <a:gd name="T27" fmla="*/ 123 h 131"/>
                <a:gd name="T28" fmla="*/ 667 w 791"/>
                <a:gd name="T29" fmla="*/ 98 h 131"/>
                <a:gd name="T30" fmla="*/ 755 w 791"/>
                <a:gd name="T31" fmla="*/ 56 h 131"/>
                <a:gd name="T32" fmla="*/ 789 w 791"/>
                <a:gd name="T33" fmla="*/ 18 h 131"/>
                <a:gd name="T34" fmla="*/ 791 w 791"/>
                <a:gd name="T35" fmla="*/ 6 h 131"/>
                <a:gd name="T36" fmla="*/ 787 w 791"/>
                <a:gd name="T37" fmla="*/ 0 h 131"/>
                <a:gd name="T38" fmla="*/ 734 w 791"/>
                <a:gd name="T39" fmla="*/ 18 h 131"/>
                <a:gd name="T40" fmla="*/ 632 w 791"/>
                <a:gd name="T41" fmla="*/ 50 h 131"/>
                <a:gd name="T42" fmla="*/ 485 w 791"/>
                <a:gd name="T43" fmla="*/ 77 h 131"/>
                <a:gd name="T44" fmla="*/ 397 w 791"/>
                <a:gd name="T45" fmla="*/ 8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91" h="131">
                  <a:moveTo>
                    <a:pt x="397" y="81"/>
                  </a:moveTo>
                  <a:lnTo>
                    <a:pt x="307" y="77"/>
                  </a:lnTo>
                  <a:lnTo>
                    <a:pt x="161" y="50"/>
                  </a:lnTo>
                  <a:lnTo>
                    <a:pt x="57" y="18"/>
                  </a:lnTo>
                  <a:lnTo>
                    <a:pt x="6" y="0"/>
                  </a:lnTo>
                  <a:lnTo>
                    <a:pt x="0" y="6"/>
                  </a:lnTo>
                  <a:lnTo>
                    <a:pt x="2" y="18"/>
                  </a:lnTo>
                  <a:lnTo>
                    <a:pt x="38" y="56"/>
                  </a:lnTo>
                  <a:lnTo>
                    <a:pt x="124" y="98"/>
                  </a:lnTo>
                  <a:lnTo>
                    <a:pt x="238" y="123"/>
                  </a:lnTo>
                  <a:lnTo>
                    <a:pt x="337" y="131"/>
                  </a:lnTo>
                  <a:lnTo>
                    <a:pt x="397" y="131"/>
                  </a:lnTo>
                  <a:lnTo>
                    <a:pt x="454" y="131"/>
                  </a:lnTo>
                  <a:lnTo>
                    <a:pt x="554" y="123"/>
                  </a:lnTo>
                  <a:lnTo>
                    <a:pt x="667" y="98"/>
                  </a:lnTo>
                  <a:lnTo>
                    <a:pt x="755" y="56"/>
                  </a:lnTo>
                  <a:lnTo>
                    <a:pt x="789" y="18"/>
                  </a:lnTo>
                  <a:lnTo>
                    <a:pt x="791" y="6"/>
                  </a:lnTo>
                  <a:lnTo>
                    <a:pt x="787" y="0"/>
                  </a:lnTo>
                  <a:lnTo>
                    <a:pt x="734" y="18"/>
                  </a:lnTo>
                  <a:lnTo>
                    <a:pt x="632" y="50"/>
                  </a:lnTo>
                  <a:lnTo>
                    <a:pt x="485" y="77"/>
                  </a:lnTo>
                  <a:lnTo>
                    <a:pt x="397" y="81"/>
                  </a:lnTo>
                  <a:close/>
                </a:path>
              </a:pathLst>
            </a:custGeom>
            <a:solidFill>
              <a:srgbClr val="F79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현 88"/>
            <p:cNvSpPr/>
            <p:nvPr/>
          </p:nvSpPr>
          <p:spPr>
            <a:xfrm>
              <a:off x="8864105" y="414854"/>
              <a:ext cx="717543" cy="800096"/>
            </a:xfrm>
            <a:prstGeom prst="chord">
              <a:avLst>
                <a:gd name="adj1" fmla="val 16668178"/>
                <a:gd name="adj2" fmla="val 11475147"/>
              </a:avLst>
            </a:prstGeom>
            <a:solidFill>
              <a:srgbClr val="5E60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모서리가 둥근 사각형 설명선 91"/>
            <p:cNvSpPr/>
            <p:nvPr/>
          </p:nvSpPr>
          <p:spPr>
            <a:xfrm>
              <a:off x="4138501" y="1323959"/>
              <a:ext cx="2796211" cy="1224691"/>
            </a:xfrm>
            <a:prstGeom prst="wedgeRoundRectCallout">
              <a:avLst>
                <a:gd name="adj1" fmla="val -68885"/>
                <a:gd name="adj2" fmla="val 49595"/>
                <a:gd name="adj3" fmla="val 16667"/>
              </a:avLst>
            </a:prstGeom>
            <a:solidFill>
              <a:srgbClr val="FF9999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직사각형 93"/>
            <p:cNvSpPr/>
            <p:nvPr/>
          </p:nvSpPr>
          <p:spPr>
            <a:xfrm>
              <a:off x="4756630" y="1383146"/>
              <a:ext cx="1610796" cy="109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ko-KR" altLang="en-US" sz="2800" dirty="0" err="1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곤지름</a:t>
              </a:r>
              <a:r>
                <a:rPr lang="en-US" altLang="ko-KR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. </a:t>
              </a:r>
            </a:p>
            <a:p>
              <a:pPr lvl="0" algn="ctr"/>
              <a:r>
                <a:rPr lang="ko-KR" altLang="en-US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제대로 알면</a:t>
              </a:r>
              <a:endParaRPr lang="ko-KR" altLang="en-US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  <p:sp>
          <p:nvSpPr>
            <p:cNvPr id="95" name="모서리가 둥근 사각형 설명선 94"/>
            <p:cNvSpPr/>
            <p:nvPr/>
          </p:nvSpPr>
          <p:spPr>
            <a:xfrm flipH="1">
              <a:off x="4982608" y="2866490"/>
              <a:ext cx="2652626" cy="1224691"/>
            </a:xfrm>
            <a:prstGeom prst="wedgeRoundRectCallout">
              <a:avLst>
                <a:gd name="adj1" fmla="val -70800"/>
                <a:gd name="adj2" fmla="val -53068"/>
                <a:gd name="adj3" fmla="val 16667"/>
              </a:avLst>
            </a:prstGeom>
            <a:solidFill>
              <a:srgbClr val="5688A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5379699" y="2945954"/>
              <a:ext cx="1919294" cy="109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ko-KR" altLang="en-US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오해도</a:t>
              </a:r>
              <a:r>
                <a:rPr lang="en-US" altLang="ko-KR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, </a:t>
              </a:r>
              <a:r>
                <a:rPr lang="ko-KR" altLang="en-US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걱정도</a:t>
              </a:r>
              <a:endParaRPr lang="en-US" altLang="ko-KR" sz="2800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  <a:p>
              <a:pPr lvl="0" algn="ctr"/>
              <a:r>
                <a:rPr lang="ko-KR" altLang="en-US" sz="2800" dirty="0" smtClean="0">
                  <a:solidFill>
                    <a:prstClr val="white"/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rPr>
                <a:t>필요 없어요</a:t>
              </a:r>
              <a:endParaRPr lang="ko-KR" altLang="en-US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endParaRPr>
            </a:p>
          </p:txBody>
        </p:sp>
      </p:grpSp>
      <p:sp>
        <p:nvSpPr>
          <p:cNvPr id="106" name="Freeform 5"/>
          <p:cNvSpPr>
            <a:spLocks/>
          </p:cNvSpPr>
          <p:nvPr/>
        </p:nvSpPr>
        <p:spPr bwMode="auto">
          <a:xfrm>
            <a:off x="0" y="4472706"/>
            <a:ext cx="12192000" cy="23830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7" name="Freeform 5"/>
          <p:cNvSpPr>
            <a:spLocks/>
          </p:cNvSpPr>
          <p:nvPr/>
        </p:nvSpPr>
        <p:spPr bwMode="auto">
          <a:xfrm>
            <a:off x="14123" y="4484121"/>
            <a:ext cx="12192000" cy="10222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8" name="직사각형 107"/>
          <p:cNvSpPr/>
          <p:nvPr/>
        </p:nvSpPr>
        <p:spPr>
          <a:xfrm>
            <a:off x="1820000" y="4923256"/>
            <a:ext cx="8845691" cy="16573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b="1" dirty="0" err="1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곤지름의</a:t>
            </a:r>
            <a:r>
              <a:rPr lang="ko-KR" altLang="en-US" sz="3600" b="1" dirty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근본적인 원인</a:t>
            </a:r>
            <a:r>
              <a:rPr lang="en-US" altLang="ko-KR" sz="3600" b="1" dirty="0">
                <a:solidFill>
                  <a:srgbClr val="FFC000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, </a:t>
            </a:r>
            <a:r>
              <a:rPr lang="ko-KR" altLang="en-US" sz="3600" b="1" dirty="0" err="1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인유두종바이러스</a:t>
            </a:r>
            <a:r>
              <a:rPr lang="ko-KR" altLang="en-US" sz="3600" b="1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(HPV) </a:t>
            </a:r>
            <a:r>
              <a:rPr lang="ko-KR" altLang="en-US" sz="3600" b="1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와 면역입니다</a:t>
            </a:r>
            <a:r>
              <a:rPr lang="en-US" altLang="ko-KR" sz="3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3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증상이 치료의 대상이 아닙니다</a:t>
            </a:r>
            <a:r>
              <a:rPr lang="en-US" altLang="ko-KR" sz="3600" b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</a:t>
            </a:r>
            <a:endParaRPr lang="ko-KR" altLang="en-US" sz="36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962284" y="4742934"/>
            <a:ext cx="63690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100" dirty="0" smtClean="0">
                <a:solidFill>
                  <a:schemeClr val="bg1"/>
                </a:solidFill>
              </a:rPr>
              <a:t>원인이 사라지면 결과 </a:t>
            </a:r>
            <a:r>
              <a:rPr lang="en-US" altLang="ko-KR" sz="1100" dirty="0" smtClean="0">
                <a:solidFill>
                  <a:schemeClr val="bg1"/>
                </a:solidFill>
              </a:rPr>
              <a:t>(</a:t>
            </a:r>
            <a:r>
              <a:rPr lang="ko-KR" altLang="en-US" sz="1100" dirty="0" smtClean="0">
                <a:solidFill>
                  <a:schemeClr val="bg1"/>
                </a:solidFill>
              </a:rPr>
              <a:t>증상</a:t>
            </a:r>
            <a:r>
              <a:rPr lang="en-US" altLang="ko-KR" sz="1100" dirty="0" smtClean="0">
                <a:solidFill>
                  <a:schemeClr val="bg1"/>
                </a:solidFill>
              </a:rPr>
              <a:t>) </a:t>
            </a:r>
            <a:r>
              <a:rPr lang="ko-KR" altLang="en-US" sz="1100" dirty="0" smtClean="0">
                <a:solidFill>
                  <a:schemeClr val="bg1"/>
                </a:solidFill>
              </a:rPr>
              <a:t>또한 사라진다는 단순한 이치를 </a:t>
            </a:r>
            <a:r>
              <a:rPr lang="ko-KR" altLang="en-US" sz="1100" dirty="0" err="1" smtClean="0">
                <a:solidFill>
                  <a:schemeClr val="bg1"/>
                </a:solidFill>
              </a:rPr>
              <a:t>곤지름</a:t>
            </a:r>
            <a:r>
              <a:rPr lang="ko-KR" altLang="en-US" sz="1100" dirty="0" smtClean="0">
                <a:solidFill>
                  <a:schemeClr val="bg1"/>
                </a:solidFill>
              </a:rPr>
              <a:t> 치료에 있어서도 잊지 마세요</a:t>
            </a:r>
            <a:r>
              <a:rPr lang="en-US" altLang="ko-KR" sz="1100" dirty="0" smtClean="0">
                <a:solidFill>
                  <a:schemeClr val="bg1"/>
                </a:solidFill>
              </a:rPr>
              <a:t>.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4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181</Words>
  <Application>Microsoft Office PowerPoint</Application>
  <PresentationFormat>와이드스크린</PresentationFormat>
  <Paragraphs>46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야놀자 야체 B</vt:lpstr>
      <vt:lpstr>야놀자 야체 R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40</cp:revision>
  <dcterms:created xsi:type="dcterms:W3CDTF">2017-06-26T06:31:59Z</dcterms:created>
  <dcterms:modified xsi:type="dcterms:W3CDTF">2024-05-30T03:38:52Z</dcterms:modified>
</cp:coreProperties>
</file>