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CE08"/>
    <a:srgbClr val="DBB807"/>
    <a:srgbClr val="F9DA49"/>
    <a:srgbClr val="F0D4A2"/>
    <a:srgbClr val="493A63"/>
    <a:srgbClr val="80676A"/>
    <a:srgbClr val="F26960"/>
    <a:srgbClr val="71BEC6"/>
    <a:srgbClr val="E5C6C4"/>
    <a:srgbClr val="414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800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119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593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871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853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721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777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948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048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436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875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4AC67-88AC-4700-9B03-69F53D53C68F}" type="datetimeFigureOut">
              <a:rPr lang="ko-KR" altLang="en-US" smtClean="0"/>
              <a:t>2024-05-30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F87F9-3982-444C-A6AA-32E2C517EB9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08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493A63"/>
            </a:gs>
            <a:gs pos="100000">
              <a:srgbClr val="80676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4186305" y="653534"/>
            <a:ext cx="107149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한</a:t>
            </a:r>
            <a:endParaRPr lang="en-US" altLang="ko-KR" sz="10000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99" y="1285749"/>
            <a:ext cx="809752" cy="809752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 rotWithShape="1">
          <a:blip r:embed="rId3"/>
          <a:srcRect b="18875"/>
          <a:stretch/>
        </p:blipFill>
        <p:spPr>
          <a:xfrm>
            <a:off x="5065606" y="760125"/>
            <a:ext cx="2847079" cy="1335376"/>
          </a:xfrm>
          <a:prstGeom prst="rect">
            <a:avLst/>
          </a:prstGeom>
          <a:effectLst>
            <a:reflection blurRad="6350" stA="50000" endA="300" endPos="38500" dist="50800" dir="5400000" sy="-100000" algn="bl" rotWithShape="0"/>
          </a:effectLst>
        </p:spPr>
      </p:pic>
      <p:sp>
        <p:nvSpPr>
          <p:cNvPr id="15" name="직사각형 14"/>
          <p:cNvSpPr/>
          <p:nvPr/>
        </p:nvSpPr>
        <p:spPr>
          <a:xfrm>
            <a:off x="6694381" y="3480167"/>
            <a:ext cx="123043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000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꿀</a:t>
            </a:r>
            <a:endParaRPr lang="en-US" altLang="ko-KR" sz="10000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065460" y="2114551"/>
            <a:ext cx="40242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00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여름밤의</a:t>
            </a:r>
            <a:endParaRPr lang="en-US" altLang="ko-KR" sz="10000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17" name="달 16"/>
          <p:cNvSpPr/>
          <p:nvPr/>
        </p:nvSpPr>
        <p:spPr>
          <a:xfrm rot="1294434" flipH="1">
            <a:off x="8208878" y="593546"/>
            <a:ext cx="889356" cy="1714493"/>
          </a:xfrm>
          <a:prstGeom prst="moon">
            <a:avLst>
              <a:gd name="adj" fmla="val 21603"/>
            </a:avLst>
          </a:prstGeom>
          <a:gradFill>
            <a:gsLst>
              <a:gs pos="4000">
                <a:srgbClr val="F0D4A2"/>
              </a:gs>
              <a:gs pos="100000">
                <a:srgbClr val="F0D4A2">
                  <a:alpha val="5000"/>
                </a:srgbClr>
              </a:gs>
            </a:gsLst>
            <a:lin ang="5400000" scaled="1"/>
          </a:gra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포인트가 5개인 별 17"/>
          <p:cNvSpPr/>
          <p:nvPr/>
        </p:nvSpPr>
        <p:spPr>
          <a:xfrm>
            <a:off x="2547530" y="888309"/>
            <a:ext cx="159548" cy="159548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포인트가 5개인 별 18"/>
          <p:cNvSpPr/>
          <p:nvPr/>
        </p:nvSpPr>
        <p:spPr>
          <a:xfrm>
            <a:off x="1879092" y="1544565"/>
            <a:ext cx="95793" cy="95793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포인트가 5개인 별 19"/>
          <p:cNvSpPr/>
          <p:nvPr/>
        </p:nvSpPr>
        <p:spPr>
          <a:xfrm>
            <a:off x="2039987" y="2363596"/>
            <a:ext cx="95793" cy="95793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포인트가 5개인 별 20"/>
          <p:cNvSpPr/>
          <p:nvPr/>
        </p:nvSpPr>
        <p:spPr>
          <a:xfrm>
            <a:off x="3230355" y="2882262"/>
            <a:ext cx="95793" cy="95793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" name="포인트가 5개인 별 21"/>
          <p:cNvSpPr/>
          <p:nvPr/>
        </p:nvSpPr>
        <p:spPr>
          <a:xfrm>
            <a:off x="3792169" y="664332"/>
            <a:ext cx="95793" cy="95793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포인트가 5개인 별 22"/>
          <p:cNvSpPr/>
          <p:nvPr/>
        </p:nvSpPr>
        <p:spPr>
          <a:xfrm rot="1800000">
            <a:off x="1233165" y="2034776"/>
            <a:ext cx="159548" cy="159548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포인트가 5개인 별 23"/>
          <p:cNvSpPr/>
          <p:nvPr/>
        </p:nvSpPr>
        <p:spPr>
          <a:xfrm rot="19800000">
            <a:off x="3511509" y="1895979"/>
            <a:ext cx="159548" cy="159548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5" name="포인트가 5개인 별 24"/>
          <p:cNvSpPr/>
          <p:nvPr/>
        </p:nvSpPr>
        <p:spPr>
          <a:xfrm>
            <a:off x="10998243" y="924668"/>
            <a:ext cx="159548" cy="159548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6" name="포인트가 5개인 별 25"/>
          <p:cNvSpPr/>
          <p:nvPr/>
        </p:nvSpPr>
        <p:spPr>
          <a:xfrm>
            <a:off x="9989986" y="976993"/>
            <a:ext cx="95793" cy="95793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7" name="포인트가 5개인 별 26"/>
          <p:cNvSpPr/>
          <p:nvPr/>
        </p:nvSpPr>
        <p:spPr>
          <a:xfrm>
            <a:off x="8861233" y="2479033"/>
            <a:ext cx="95793" cy="95793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8" name="포인트가 5개인 별 27"/>
          <p:cNvSpPr/>
          <p:nvPr/>
        </p:nvSpPr>
        <p:spPr>
          <a:xfrm rot="1800000">
            <a:off x="9709836" y="1575942"/>
            <a:ext cx="159548" cy="159548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포인트가 5개인 별 28"/>
          <p:cNvSpPr/>
          <p:nvPr/>
        </p:nvSpPr>
        <p:spPr>
          <a:xfrm>
            <a:off x="1401663" y="410318"/>
            <a:ext cx="159548" cy="159548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0" name="포인트가 5개인 별 29"/>
          <p:cNvSpPr/>
          <p:nvPr/>
        </p:nvSpPr>
        <p:spPr>
          <a:xfrm>
            <a:off x="10172230" y="2161354"/>
            <a:ext cx="159548" cy="159548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1" name="포인트가 5개인 별 30"/>
          <p:cNvSpPr/>
          <p:nvPr/>
        </p:nvSpPr>
        <p:spPr>
          <a:xfrm>
            <a:off x="10432671" y="1354999"/>
            <a:ext cx="95793" cy="95793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포인트가 5개인 별 31"/>
          <p:cNvSpPr/>
          <p:nvPr/>
        </p:nvSpPr>
        <p:spPr>
          <a:xfrm>
            <a:off x="11002887" y="2623219"/>
            <a:ext cx="95793" cy="95793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포인트가 5개인 별 32"/>
          <p:cNvSpPr/>
          <p:nvPr/>
        </p:nvSpPr>
        <p:spPr>
          <a:xfrm rot="1800000">
            <a:off x="10918469" y="1895978"/>
            <a:ext cx="159548" cy="159548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4" name="포인트가 5개인 별 33"/>
          <p:cNvSpPr/>
          <p:nvPr/>
        </p:nvSpPr>
        <p:spPr>
          <a:xfrm>
            <a:off x="9235243" y="375285"/>
            <a:ext cx="95793" cy="95793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44" name="그림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81656" y="167241"/>
            <a:ext cx="663650" cy="809752"/>
          </a:xfrm>
          <a:prstGeom prst="rect">
            <a:avLst/>
          </a:prstGeom>
        </p:spPr>
      </p:pic>
      <p:pic>
        <p:nvPicPr>
          <p:cNvPr id="45" name="그림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4707">
            <a:off x="7583660" y="3362804"/>
            <a:ext cx="498968" cy="498968"/>
          </a:xfrm>
          <a:prstGeom prst="rect">
            <a:avLst/>
          </a:prstGeom>
        </p:spPr>
      </p:pic>
      <p:sp>
        <p:nvSpPr>
          <p:cNvPr id="46" name="직사각형 45"/>
          <p:cNvSpPr/>
          <p:nvPr/>
        </p:nvSpPr>
        <p:spPr>
          <a:xfrm>
            <a:off x="2714499" y="5402835"/>
            <a:ext cx="6575724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800" i="1" dirty="0">
                <a:solidFill>
                  <a:prstClr val="white"/>
                </a:solidFill>
              </a:rPr>
              <a:t>POWER POINT </a:t>
            </a:r>
            <a:r>
              <a:rPr lang="en-US" altLang="ko-KR" sz="3600" b="1" i="1" dirty="0">
                <a:solidFill>
                  <a:prstClr val="white"/>
                </a:solidFill>
              </a:rPr>
              <a:t>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11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49" name="모서리가 둥근 직사각형 48"/>
          <p:cNvSpPr/>
          <p:nvPr/>
        </p:nvSpPr>
        <p:spPr>
          <a:xfrm>
            <a:off x="3215612" y="3541306"/>
            <a:ext cx="2101770" cy="567879"/>
          </a:xfrm>
          <a:prstGeom prst="roundRect">
            <a:avLst>
              <a:gd name="adj" fmla="val 50000"/>
            </a:avLst>
          </a:prstGeom>
          <a:solidFill>
            <a:schemeClr val="bg1">
              <a:alpha val="27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무더운 밤</a:t>
            </a:r>
            <a:r>
              <a:rPr lang="en-US" altLang="ko-KR" sz="28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~</a:t>
            </a:r>
            <a:r>
              <a:rPr lang="ko-KR" altLang="en-US" sz="28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♬</a:t>
            </a:r>
            <a:endParaRPr lang="en-US" altLang="ko-KR" sz="2800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50" name="모서리가 둥근 직사각형 49"/>
          <p:cNvSpPr/>
          <p:nvPr/>
        </p:nvSpPr>
        <p:spPr>
          <a:xfrm>
            <a:off x="5229807" y="4236446"/>
            <a:ext cx="1526588" cy="435989"/>
          </a:xfrm>
          <a:prstGeom prst="roundRect">
            <a:avLst>
              <a:gd name="adj" fmla="val 50000"/>
            </a:avLst>
          </a:prstGeom>
          <a:solidFill>
            <a:schemeClr val="bg1">
              <a:alpha val="27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잠은 오지 않고</a:t>
            </a:r>
            <a:r>
              <a:rPr lang="en-US" altLang="ko-KR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~</a:t>
            </a:r>
          </a:p>
        </p:txBody>
      </p:sp>
      <p:sp>
        <p:nvSpPr>
          <p:cNvPr id="51" name="모서리가 둥근 직사각형 50"/>
          <p:cNvSpPr/>
          <p:nvPr/>
        </p:nvSpPr>
        <p:spPr>
          <a:xfrm>
            <a:off x="3887962" y="4846445"/>
            <a:ext cx="1903238" cy="444161"/>
          </a:xfrm>
          <a:prstGeom prst="roundRect">
            <a:avLst>
              <a:gd name="adj" fmla="val 50000"/>
            </a:avLst>
          </a:prstGeom>
          <a:solidFill>
            <a:schemeClr val="bg1">
              <a:alpha val="27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이런 저런 생각에</a:t>
            </a:r>
            <a:r>
              <a:rPr lang="en-US" altLang="ko-KR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175937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493A63"/>
            </a:gs>
            <a:gs pos="100000">
              <a:srgbClr val="80676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양쪽 모서리가 둥근 사각형 46"/>
          <p:cNvSpPr/>
          <p:nvPr/>
        </p:nvSpPr>
        <p:spPr>
          <a:xfrm>
            <a:off x="273460" y="858488"/>
            <a:ext cx="11645079" cy="5999512"/>
          </a:xfrm>
          <a:prstGeom prst="round2SameRect">
            <a:avLst>
              <a:gd name="adj1" fmla="val 9312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130079" y="121392"/>
            <a:ext cx="11644624" cy="984517"/>
            <a:chOff x="130079" y="121392"/>
            <a:chExt cx="11644624" cy="984517"/>
          </a:xfrm>
        </p:grpSpPr>
        <p:sp>
          <p:nvSpPr>
            <p:cNvPr id="18" name="포인트가 5개인 별 17"/>
            <p:cNvSpPr/>
            <p:nvPr/>
          </p:nvSpPr>
          <p:spPr>
            <a:xfrm>
              <a:off x="1691187" y="293379"/>
              <a:ext cx="159548" cy="159548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포인트가 5개인 별 18"/>
            <p:cNvSpPr/>
            <p:nvPr/>
          </p:nvSpPr>
          <p:spPr>
            <a:xfrm>
              <a:off x="1167892" y="586776"/>
              <a:ext cx="95793" cy="95793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포인트가 5개인 별 19"/>
            <p:cNvSpPr/>
            <p:nvPr/>
          </p:nvSpPr>
          <p:spPr>
            <a:xfrm>
              <a:off x="1328787" y="346266"/>
              <a:ext cx="95793" cy="95793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포인트가 5개인 별 20"/>
            <p:cNvSpPr/>
            <p:nvPr/>
          </p:nvSpPr>
          <p:spPr>
            <a:xfrm>
              <a:off x="2141783" y="327905"/>
              <a:ext cx="95793" cy="95793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포인트가 5개인 별 21"/>
            <p:cNvSpPr/>
            <p:nvPr/>
          </p:nvSpPr>
          <p:spPr>
            <a:xfrm>
              <a:off x="2703597" y="243573"/>
              <a:ext cx="95793" cy="95793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포인트가 5개인 별 22"/>
            <p:cNvSpPr/>
            <p:nvPr/>
          </p:nvSpPr>
          <p:spPr>
            <a:xfrm rot="1800000">
              <a:off x="130079" y="946361"/>
              <a:ext cx="159548" cy="159548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포인트가 5개인 별 23"/>
            <p:cNvSpPr/>
            <p:nvPr/>
          </p:nvSpPr>
          <p:spPr>
            <a:xfrm rot="19800000">
              <a:off x="2422937" y="488249"/>
              <a:ext cx="159548" cy="159548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포인트가 5개인 별 28"/>
            <p:cNvSpPr/>
            <p:nvPr/>
          </p:nvSpPr>
          <p:spPr>
            <a:xfrm>
              <a:off x="313091" y="570128"/>
              <a:ext cx="159548" cy="159548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포인트가 5개인 별 24"/>
            <p:cNvSpPr/>
            <p:nvPr/>
          </p:nvSpPr>
          <p:spPr>
            <a:xfrm>
              <a:off x="11129357" y="199984"/>
              <a:ext cx="159548" cy="159548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포인트가 5개인 별 25"/>
            <p:cNvSpPr/>
            <p:nvPr/>
          </p:nvSpPr>
          <p:spPr>
            <a:xfrm>
              <a:off x="10686672" y="420975"/>
              <a:ext cx="95793" cy="95793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포인트가 5개인 별 27"/>
            <p:cNvSpPr/>
            <p:nvPr/>
          </p:nvSpPr>
          <p:spPr>
            <a:xfrm rot="1800000">
              <a:off x="10406522" y="511926"/>
              <a:ext cx="159548" cy="159548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포인트가 5개인 별 29"/>
            <p:cNvSpPr/>
            <p:nvPr/>
          </p:nvSpPr>
          <p:spPr>
            <a:xfrm>
              <a:off x="10868916" y="516767"/>
              <a:ext cx="159548" cy="159548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포인트가 5개인 별 30"/>
            <p:cNvSpPr/>
            <p:nvPr/>
          </p:nvSpPr>
          <p:spPr>
            <a:xfrm>
              <a:off x="10365487" y="187865"/>
              <a:ext cx="95793" cy="95793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포인트가 5개인 별 31"/>
            <p:cNvSpPr/>
            <p:nvPr/>
          </p:nvSpPr>
          <p:spPr>
            <a:xfrm>
              <a:off x="11288905" y="592185"/>
              <a:ext cx="95793" cy="95793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3" name="포인트가 5개인 별 32"/>
            <p:cNvSpPr/>
            <p:nvPr/>
          </p:nvSpPr>
          <p:spPr>
            <a:xfrm rot="1800000">
              <a:off x="11615155" y="411046"/>
              <a:ext cx="159548" cy="159548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포인트가 5개인 별 33"/>
            <p:cNvSpPr/>
            <p:nvPr/>
          </p:nvSpPr>
          <p:spPr>
            <a:xfrm>
              <a:off x="9931929" y="283725"/>
              <a:ext cx="95793" cy="95793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1258" y="121392"/>
              <a:ext cx="598465" cy="598465"/>
            </a:xfrm>
            <a:prstGeom prst="rect">
              <a:avLst/>
            </a:prstGeom>
          </p:spPr>
        </p:pic>
      </p:grpSp>
      <p:sp>
        <p:nvSpPr>
          <p:cNvPr id="48" name="직사각형 47"/>
          <p:cNvSpPr/>
          <p:nvPr/>
        </p:nvSpPr>
        <p:spPr>
          <a:xfrm>
            <a:off x="4083877" y="81612"/>
            <a:ext cx="40242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한 여름 밤의 꿀</a:t>
            </a:r>
            <a:r>
              <a:rPr lang="en-US" altLang="ko-KR" sz="40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~ </a:t>
            </a:r>
            <a:r>
              <a:rPr lang="ko-KR" altLang="en-US" sz="4000" dirty="0" smtClean="0">
                <a:solidFill>
                  <a:schemeClr val="bg1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♬</a:t>
            </a:r>
            <a:endParaRPr lang="en-US" altLang="ko-KR" sz="4000" dirty="0">
              <a:solidFill>
                <a:schemeClr val="bg1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1235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33</Words>
  <Application>Microsoft Office PowerPoint</Application>
  <PresentationFormat>와이드스크린</PresentationFormat>
  <Paragraphs>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맑은 고딕</vt:lpstr>
      <vt:lpstr>야놀자 야체 B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32</cp:revision>
  <dcterms:created xsi:type="dcterms:W3CDTF">2017-06-26T06:31:59Z</dcterms:created>
  <dcterms:modified xsi:type="dcterms:W3CDTF">2024-05-30T03:41:40Z</dcterms:modified>
</cp:coreProperties>
</file>