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91" r:id="rId2"/>
    <p:sldId id="792" r:id="rId3"/>
    <p:sldId id="804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9988"/>
    <a:srgbClr val="FF5050"/>
    <a:srgbClr val="F9AD70"/>
    <a:srgbClr val="FBCA92"/>
    <a:srgbClr val="5B3518"/>
    <a:srgbClr val="274672"/>
    <a:srgbClr val="3C7CA0"/>
    <a:srgbClr val="69A1C2"/>
    <a:srgbClr val="507498"/>
    <a:srgbClr val="E0D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66" autoAdjust="0"/>
    <p:restoredTop sz="95990" autoAdjust="0"/>
  </p:normalViewPr>
  <p:slideViewPr>
    <p:cSldViewPr snapToGrid="0">
      <p:cViewPr varScale="1">
        <p:scale>
          <a:sx n="116" d="100"/>
          <a:sy n="116" d="100"/>
        </p:scale>
        <p:origin x="822" y="108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marker>
            <c:spPr>
              <a:ln>
                <a:solidFill>
                  <a:schemeClr val="bg1"/>
                </a:solidFill>
              </a:ln>
            </c:spPr>
          </c:marker>
          <c:dPt>
            <c:idx val="0"/>
            <c:bubble3D val="0"/>
          </c:dPt>
          <c:dPt>
            <c:idx val="2"/>
            <c:bubble3D val="0"/>
          </c:dPt>
          <c:dPt>
            <c:idx val="11"/>
            <c:bubble3D val="0"/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5765610071036139E-2"/>
                  <c:y val="-5.4559387183960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  <c:pt idx="6">
                  <c:v>31</c:v>
                </c:pt>
                <c:pt idx="7">
                  <c:v>35</c:v>
                </c:pt>
                <c:pt idx="8">
                  <c:v>48</c:v>
                </c:pt>
                <c:pt idx="9">
                  <c:v>56</c:v>
                </c:pt>
                <c:pt idx="10">
                  <c:v>46</c:v>
                </c:pt>
                <c:pt idx="11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511232"/>
        <c:axId val="1042512864"/>
      </c:lineChart>
      <c:catAx>
        <c:axId val="1042511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ko-KR"/>
          </a:p>
        </c:txPr>
        <c:crossAx val="1042512864"/>
        <c:crosses val="autoZero"/>
        <c:auto val="1"/>
        <c:lblAlgn val="ctr"/>
        <c:lblOffset val="100"/>
        <c:noMultiLvlLbl val="0"/>
      </c:catAx>
      <c:valAx>
        <c:axId val="1042512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104251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F32E-A26D-429E-B1A2-9D0633C064F1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4C6C-3E16-4492-B7B2-8D46C6F4A9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4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12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95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2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54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5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30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75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5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16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74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4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사다리꼴 15"/>
          <p:cNvSpPr/>
          <p:nvPr/>
        </p:nvSpPr>
        <p:spPr>
          <a:xfrm flipV="1">
            <a:off x="2524759" y="5726285"/>
            <a:ext cx="2959100" cy="193766"/>
          </a:xfrm>
          <a:prstGeom prst="trapezoid">
            <a:avLst>
              <a:gd name="adj" fmla="val 4745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사다리꼴 16"/>
          <p:cNvSpPr/>
          <p:nvPr/>
        </p:nvSpPr>
        <p:spPr>
          <a:xfrm flipV="1">
            <a:off x="2519316" y="6070455"/>
            <a:ext cx="2959100" cy="193766"/>
          </a:xfrm>
          <a:prstGeom prst="trapezoid">
            <a:avLst>
              <a:gd name="adj" fmla="val 4745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609123" y="5920051"/>
            <a:ext cx="2786743" cy="3396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평행 사변형 18"/>
          <p:cNvSpPr/>
          <p:nvPr/>
        </p:nvSpPr>
        <p:spPr>
          <a:xfrm rot="16200000">
            <a:off x="2295251" y="5945813"/>
            <a:ext cx="537936" cy="89806"/>
          </a:xfrm>
          <a:prstGeom prst="parallelogram">
            <a:avLst>
              <a:gd name="adj" fmla="val 21450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평행 사변형 19"/>
          <p:cNvSpPr/>
          <p:nvPr/>
        </p:nvSpPr>
        <p:spPr>
          <a:xfrm rot="5400000" flipH="1">
            <a:off x="5156744" y="5945813"/>
            <a:ext cx="537936" cy="89806"/>
          </a:xfrm>
          <a:prstGeom prst="parallelogram">
            <a:avLst>
              <a:gd name="adj" fmla="val 21450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836272" y="5927670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113138" y="5927670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390004" y="5927670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666870" y="5927670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943736" y="5927670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220602" y="5927670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4497468" y="5927670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774334" y="5927670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051200" y="5927670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원통 2"/>
          <p:cNvSpPr/>
          <p:nvPr/>
        </p:nvSpPr>
        <p:spPr>
          <a:xfrm>
            <a:off x="2885989" y="5742159"/>
            <a:ext cx="179812" cy="103596"/>
          </a:xfrm>
          <a:prstGeom prst="can">
            <a:avLst>
              <a:gd name="adj" fmla="val 5000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원통 43"/>
          <p:cNvSpPr/>
          <p:nvPr/>
        </p:nvSpPr>
        <p:spPr>
          <a:xfrm>
            <a:off x="4866194" y="5771370"/>
            <a:ext cx="179812" cy="103596"/>
          </a:xfrm>
          <a:prstGeom prst="can">
            <a:avLst>
              <a:gd name="adj" fmla="val 5000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사다리꼴 44"/>
          <p:cNvSpPr/>
          <p:nvPr/>
        </p:nvSpPr>
        <p:spPr>
          <a:xfrm flipV="1">
            <a:off x="6723312" y="5741068"/>
            <a:ext cx="2959100" cy="193766"/>
          </a:xfrm>
          <a:prstGeom prst="trapezoid">
            <a:avLst>
              <a:gd name="adj" fmla="val 4745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사다리꼴 45"/>
          <p:cNvSpPr/>
          <p:nvPr/>
        </p:nvSpPr>
        <p:spPr>
          <a:xfrm flipV="1">
            <a:off x="6717869" y="6085238"/>
            <a:ext cx="2959100" cy="193766"/>
          </a:xfrm>
          <a:prstGeom prst="trapezoid">
            <a:avLst>
              <a:gd name="adj" fmla="val 4745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807676" y="5934834"/>
            <a:ext cx="2786743" cy="3396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평행 사변형 47"/>
          <p:cNvSpPr/>
          <p:nvPr/>
        </p:nvSpPr>
        <p:spPr>
          <a:xfrm rot="16200000">
            <a:off x="6493804" y="5960596"/>
            <a:ext cx="537936" cy="89806"/>
          </a:xfrm>
          <a:prstGeom prst="parallelogram">
            <a:avLst>
              <a:gd name="adj" fmla="val 21450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평행 사변형 48"/>
          <p:cNvSpPr/>
          <p:nvPr/>
        </p:nvSpPr>
        <p:spPr>
          <a:xfrm rot="5400000" flipH="1">
            <a:off x="9355297" y="5960596"/>
            <a:ext cx="537936" cy="89806"/>
          </a:xfrm>
          <a:prstGeom prst="parallelogram">
            <a:avLst>
              <a:gd name="adj" fmla="val 21450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034825" y="5942453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7311691" y="5942453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7588557" y="5942453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7865423" y="5942453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8142289" y="5942453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8419155" y="5942453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8696021" y="5942453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8972887" y="5942453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9249753" y="5942453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9" name="원통 58"/>
          <p:cNvSpPr/>
          <p:nvPr/>
        </p:nvSpPr>
        <p:spPr>
          <a:xfrm>
            <a:off x="7084542" y="5756942"/>
            <a:ext cx="179812" cy="103596"/>
          </a:xfrm>
          <a:prstGeom prst="can">
            <a:avLst>
              <a:gd name="adj" fmla="val 5000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0" name="원통 59"/>
          <p:cNvSpPr/>
          <p:nvPr/>
        </p:nvSpPr>
        <p:spPr>
          <a:xfrm>
            <a:off x="9064747" y="5786153"/>
            <a:ext cx="179812" cy="103596"/>
          </a:xfrm>
          <a:prstGeom prst="can">
            <a:avLst>
              <a:gd name="adj" fmla="val 5000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평행 사변형 37"/>
          <p:cNvSpPr/>
          <p:nvPr/>
        </p:nvSpPr>
        <p:spPr>
          <a:xfrm>
            <a:off x="0" y="4965538"/>
            <a:ext cx="2130696" cy="1892461"/>
          </a:xfrm>
          <a:prstGeom prst="parallelogram">
            <a:avLst>
              <a:gd name="adj" fmla="val 8200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평행 사변형 38"/>
          <p:cNvSpPr/>
          <p:nvPr/>
        </p:nvSpPr>
        <p:spPr>
          <a:xfrm flipH="1">
            <a:off x="10101460" y="4969553"/>
            <a:ext cx="2130696" cy="1892461"/>
          </a:xfrm>
          <a:prstGeom prst="parallelogram">
            <a:avLst>
              <a:gd name="adj" fmla="val 8200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571625" y="4965538"/>
            <a:ext cx="9105900" cy="420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035357" y="2069295"/>
            <a:ext cx="6178435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i="1" dirty="0">
                <a:solidFill>
                  <a:schemeClr val="bg1"/>
                </a:solidFill>
              </a:rPr>
              <a:t>POWER POINT </a:t>
            </a:r>
            <a:r>
              <a:rPr lang="en-US" altLang="ko-KR" sz="3600" b="1" i="1" dirty="0" smtClean="0">
                <a:solidFill>
                  <a:schemeClr val="bg1"/>
                </a:solidFill>
              </a:rPr>
              <a:t>PRESENTATION</a:t>
            </a:r>
            <a:endParaRPr lang="en-US" altLang="ko-KR" sz="3600" b="1" i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schemeClr val="bg1"/>
                </a:solidFill>
              </a:rPr>
              <a:t>Enjoy your stylish business and campus life with BIZCAM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8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사다리꼴 15"/>
          <p:cNvSpPr/>
          <p:nvPr/>
        </p:nvSpPr>
        <p:spPr>
          <a:xfrm flipV="1">
            <a:off x="2524759" y="4897"/>
            <a:ext cx="2959100" cy="193766"/>
          </a:xfrm>
          <a:prstGeom prst="trapezoid">
            <a:avLst>
              <a:gd name="adj" fmla="val 4745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사다리꼴 16"/>
          <p:cNvSpPr/>
          <p:nvPr/>
        </p:nvSpPr>
        <p:spPr>
          <a:xfrm flipV="1">
            <a:off x="2519316" y="349067"/>
            <a:ext cx="2959100" cy="193766"/>
          </a:xfrm>
          <a:prstGeom prst="trapezoid">
            <a:avLst>
              <a:gd name="adj" fmla="val 4745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609123" y="198663"/>
            <a:ext cx="2786743" cy="3396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평행 사변형 18"/>
          <p:cNvSpPr/>
          <p:nvPr/>
        </p:nvSpPr>
        <p:spPr>
          <a:xfrm rot="16200000">
            <a:off x="2295251" y="224425"/>
            <a:ext cx="537936" cy="89806"/>
          </a:xfrm>
          <a:prstGeom prst="parallelogram">
            <a:avLst>
              <a:gd name="adj" fmla="val 21450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평행 사변형 19"/>
          <p:cNvSpPr/>
          <p:nvPr/>
        </p:nvSpPr>
        <p:spPr>
          <a:xfrm rot="5400000" flipH="1">
            <a:off x="5156744" y="224425"/>
            <a:ext cx="537936" cy="89806"/>
          </a:xfrm>
          <a:prstGeom prst="parallelogram">
            <a:avLst>
              <a:gd name="adj" fmla="val 21450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836272" y="206282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113138" y="206282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390004" y="206282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666870" y="206282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943736" y="206282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220602" y="206282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4497468" y="206282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774334" y="206282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051200" y="206282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원통 2"/>
          <p:cNvSpPr/>
          <p:nvPr/>
        </p:nvSpPr>
        <p:spPr>
          <a:xfrm>
            <a:off x="2885989" y="20771"/>
            <a:ext cx="179812" cy="103596"/>
          </a:xfrm>
          <a:prstGeom prst="can">
            <a:avLst>
              <a:gd name="adj" fmla="val 5000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원통 43"/>
          <p:cNvSpPr/>
          <p:nvPr/>
        </p:nvSpPr>
        <p:spPr>
          <a:xfrm>
            <a:off x="4866194" y="49982"/>
            <a:ext cx="179812" cy="103596"/>
          </a:xfrm>
          <a:prstGeom prst="can">
            <a:avLst>
              <a:gd name="adj" fmla="val 5000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사다리꼴 44"/>
          <p:cNvSpPr/>
          <p:nvPr/>
        </p:nvSpPr>
        <p:spPr>
          <a:xfrm flipV="1">
            <a:off x="6723312" y="19680"/>
            <a:ext cx="2959100" cy="193766"/>
          </a:xfrm>
          <a:prstGeom prst="trapezoid">
            <a:avLst>
              <a:gd name="adj" fmla="val 4745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사다리꼴 45"/>
          <p:cNvSpPr/>
          <p:nvPr/>
        </p:nvSpPr>
        <p:spPr>
          <a:xfrm flipV="1">
            <a:off x="6717869" y="363850"/>
            <a:ext cx="2959100" cy="193766"/>
          </a:xfrm>
          <a:prstGeom prst="trapezoid">
            <a:avLst>
              <a:gd name="adj" fmla="val 4745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807676" y="213446"/>
            <a:ext cx="2786743" cy="3396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평행 사변형 47"/>
          <p:cNvSpPr/>
          <p:nvPr/>
        </p:nvSpPr>
        <p:spPr>
          <a:xfrm rot="16200000">
            <a:off x="6493804" y="239208"/>
            <a:ext cx="537936" cy="89806"/>
          </a:xfrm>
          <a:prstGeom prst="parallelogram">
            <a:avLst>
              <a:gd name="adj" fmla="val 21450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평행 사변형 48"/>
          <p:cNvSpPr/>
          <p:nvPr/>
        </p:nvSpPr>
        <p:spPr>
          <a:xfrm rot="5400000" flipH="1">
            <a:off x="9355297" y="239208"/>
            <a:ext cx="537936" cy="89806"/>
          </a:xfrm>
          <a:prstGeom prst="parallelogram">
            <a:avLst>
              <a:gd name="adj" fmla="val 21450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034825" y="221065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7311691" y="221065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7588557" y="221065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7865423" y="221065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8142289" y="221065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8419155" y="221065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8696021" y="221065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8972887" y="221065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9249753" y="221065"/>
            <a:ext cx="99434" cy="339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9" name="원통 58"/>
          <p:cNvSpPr/>
          <p:nvPr/>
        </p:nvSpPr>
        <p:spPr>
          <a:xfrm>
            <a:off x="7084542" y="35554"/>
            <a:ext cx="179812" cy="103596"/>
          </a:xfrm>
          <a:prstGeom prst="can">
            <a:avLst>
              <a:gd name="adj" fmla="val 5000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0" name="원통 59"/>
          <p:cNvSpPr/>
          <p:nvPr/>
        </p:nvSpPr>
        <p:spPr>
          <a:xfrm>
            <a:off x="9064747" y="64765"/>
            <a:ext cx="179812" cy="103596"/>
          </a:xfrm>
          <a:prstGeom prst="can">
            <a:avLst>
              <a:gd name="adj" fmla="val 5000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평행 사변형 5"/>
          <p:cNvSpPr/>
          <p:nvPr/>
        </p:nvSpPr>
        <p:spPr>
          <a:xfrm>
            <a:off x="0" y="0"/>
            <a:ext cx="2130696" cy="6858000"/>
          </a:xfrm>
          <a:prstGeom prst="parallelogram">
            <a:avLst>
              <a:gd name="adj" fmla="val 8200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평행 사변형 37"/>
          <p:cNvSpPr/>
          <p:nvPr/>
        </p:nvSpPr>
        <p:spPr>
          <a:xfrm flipH="1">
            <a:off x="10070582" y="0"/>
            <a:ext cx="2130696" cy="6858000"/>
          </a:xfrm>
          <a:prstGeom prst="parallelogram">
            <a:avLst>
              <a:gd name="adj" fmla="val 8200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자유형 40"/>
          <p:cNvSpPr/>
          <p:nvPr/>
        </p:nvSpPr>
        <p:spPr>
          <a:xfrm>
            <a:off x="0" y="0"/>
            <a:ext cx="598090" cy="2347482"/>
          </a:xfrm>
          <a:custGeom>
            <a:avLst/>
            <a:gdLst>
              <a:gd name="connsiteX0" fmla="*/ 214671 w 598090"/>
              <a:gd name="connsiteY0" fmla="*/ 0 h 2347482"/>
              <a:gd name="connsiteX1" fmla="*/ 598090 w 598090"/>
              <a:gd name="connsiteY1" fmla="*/ 0 h 2347482"/>
              <a:gd name="connsiteX2" fmla="*/ 0 w 598090"/>
              <a:gd name="connsiteY2" fmla="*/ 2347482 h 2347482"/>
              <a:gd name="connsiteX3" fmla="*/ 0 w 598090"/>
              <a:gd name="connsiteY3" fmla="*/ 842576 h 234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8090" h="2347482">
                <a:moveTo>
                  <a:pt x="214671" y="0"/>
                </a:moveTo>
                <a:lnTo>
                  <a:pt x="598090" y="0"/>
                </a:lnTo>
                <a:lnTo>
                  <a:pt x="0" y="2347482"/>
                </a:lnTo>
                <a:lnTo>
                  <a:pt x="0" y="8425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자유형 41"/>
          <p:cNvSpPr/>
          <p:nvPr/>
        </p:nvSpPr>
        <p:spPr>
          <a:xfrm flipH="1">
            <a:off x="11607007" y="0"/>
            <a:ext cx="598090" cy="2347482"/>
          </a:xfrm>
          <a:custGeom>
            <a:avLst/>
            <a:gdLst>
              <a:gd name="connsiteX0" fmla="*/ 214671 w 598090"/>
              <a:gd name="connsiteY0" fmla="*/ 0 h 2347482"/>
              <a:gd name="connsiteX1" fmla="*/ 598090 w 598090"/>
              <a:gd name="connsiteY1" fmla="*/ 0 h 2347482"/>
              <a:gd name="connsiteX2" fmla="*/ 0 w 598090"/>
              <a:gd name="connsiteY2" fmla="*/ 2347482 h 2347482"/>
              <a:gd name="connsiteX3" fmla="*/ 0 w 598090"/>
              <a:gd name="connsiteY3" fmla="*/ 842576 h 234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8090" h="2347482">
                <a:moveTo>
                  <a:pt x="214671" y="0"/>
                </a:moveTo>
                <a:lnTo>
                  <a:pt x="598090" y="0"/>
                </a:lnTo>
                <a:lnTo>
                  <a:pt x="0" y="2347482"/>
                </a:lnTo>
                <a:lnTo>
                  <a:pt x="0" y="8425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47331" y="1177836"/>
            <a:ext cx="3164152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 fov="7200000">
                <a:rot lat="20390634" lon="0" rev="0"/>
              </a:camera>
              <a:lightRig rig="threePt" dir="t"/>
            </a:scene3d>
          </a:bodyPr>
          <a:lstStyle/>
          <a:p>
            <a:pPr algn="ctr"/>
            <a:r>
              <a:rPr lang="en-US" altLang="ko-KR" sz="28700" b="1" dirty="0" smtClean="0">
                <a:solidFill>
                  <a:prstClr val="white"/>
                </a:solidFill>
              </a:rPr>
              <a:t>P</a:t>
            </a:r>
            <a:endParaRPr lang="ko-KR" altLang="en-US" sz="3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80153" y="3796135"/>
            <a:ext cx="3362802" cy="127791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 fov="7200000">
                <a:rot lat="20390634" lon="0" rev="0"/>
              </a:camera>
              <a:lightRig rig="threePt" dir="t"/>
            </a:scene3d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dirty="0" smtClean="0">
                <a:solidFill>
                  <a:prstClr val="white"/>
                </a:solidFill>
              </a:rPr>
              <a:t>까칠한 조땡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600" b="1" dirty="0" smtClean="0">
                <a:solidFill>
                  <a:prstClr val="white"/>
                </a:solidFill>
              </a:rPr>
              <a:t>PTBIZCAM</a:t>
            </a:r>
            <a:endParaRPr lang="ko-KR" altLang="en-US" sz="3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42"/>
          <p:cNvSpPr/>
          <p:nvPr/>
        </p:nvSpPr>
        <p:spPr>
          <a:xfrm>
            <a:off x="383813" y="336447"/>
            <a:ext cx="2959100" cy="3138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21301142" lon="301140" rev="21573786"/>
            </a:camera>
            <a:lightRig rig="threePt" dir="t"/>
          </a:scene3d>
          <a:sp3d extrusionH="1104900">
            <a:extrusionClr>
              <a:schemeClr val="tx1">
                <a:lumMod val="95000"/>
                <a:lumOff val="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prstClr val="white"/>
                </a:solidFill>
              </a:rPr>
              <a:t>Page 1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603211" y="403355"/>
            <a:ext cx="179812" cy="180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scene3d>
            <a:camera prst="orthographicFront">
              <a:rot lat="21299999" lon="300000" rev="0"/>
            </a:camera>
            <a:lightRig rig="threePt" dir="t"/>
          </a:scene3d>
          <a:sp3d extrusionH="120650">
            <a:extrusionClr>
              <a:schemeClr val="tx1">
                <a:lumMod val="95000"/>
                <a:lumOff val="5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2" name="타원 61"/>
          <p:cNvSpPr/>
          <p:nvPr/>
        </p:nvSpPr>
        <p:spPr>
          <a:xfrm>
            <a:off x="2892632" y="403355"/>
            <a:ext cx="179812" cy="180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scene3d>
            <a:camera prst="orthographicFront">
              <a:rot lat="21299999" lon="300000" rev="0"/>
            </a:camera>
            <a:lightRig rig="threePt" dir="t"/>
          </a:scene3d>
          <a:sp3d extrusionH="120650">
            <a:extrusionClr>
              <a:schemeClr val="tx1">
                <a:lumMod val="95000"/>
                <a:lumOff val="5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평행 사변형 62"/>
          <p:cNvSpPr/>
          <p:nvPr/>
        </p:nvSpPr>
        <p:spPr>
          <a:xfrm flipH="1">
            <a:off x="514443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4" name="평행 사변형 63"/>
          <p:cNvSpPr/>
          <p:nvPr/>
        </p:nvSpPr>
        <p:spPr>
          <a:xfrm flipH="1">
            <a:off x="730842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5" name="평행 사변형 64"/>
          <p:cNvSpPr/>
          <p:nvPr/>
        </p:nvSpPr>
        <p:spPr>
          <a:xfrm flipH="1">
            <a:off x="947241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6" name="평행 사변형 65"/>
          <p:cNvSpPr/>
          <p:nvPr/>
        </p:nvSpPr>
        <p:spPr>
          <a:xfrm flipH="1">
            <a:off x="1163640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평행 사변형 66"/>
          <p:cNvSpPr/>
          <p:nvPr/>
        </p:nvSpPr>
        <p:spPr>
          <a:xfrm flipH="1">
            <a:off x="1380039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8" name="평행 사변형 67"/>
          <p:cNvSpPr/>
          <p:nvPr/>
        </p:nvSpPr>
        <p:spPr>
          <a:xfrm flipH="1">
            <a:off x="1596438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9" name="평행 사변형 68"/>
          <p:cNvSpPr/>
          <p:nvPr/>
        </p:nvSpPr>
        <p:spPr>
          <a:xfrm flipH="1">
            <a:off x="1812837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0" name="평행 사변형 69"/>
          <p:cNvSpPr/>
          <p:nvPr/>
        </p:nvSpPr>
        <p:spPr>
          <a:xfrm flipH="1">
            <a:off x="2029236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1" name="평행 사변형 70"/>
          <p:cNvSpPr/>
          <p:nvPr/>
        </p:nvSpPr>
        <p:spPr>
          <a:xfrm flipH="1">
            <a:off x="2245635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2" name="평행 사변형 71"/>
          <p:cNvSpPr/>
          <p:nvPr/>
        </p:nvSpPr>
        <p:spPr>
          <a:xfrm flipH="1">
            <a:off x="2462034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3" name="평행 사변형 72"/>
          <p:cNvSpPr/>
          <p:nvPr/>
        </p:nvSpPr>
        <p:spPr>
          <a:xfrm flipH="1">
            <a:off x="2678433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4" name="평행 사변형 73"/>
          <p:cNvSpPr/>
          <p:nvPr/>
        </p:nvSpPr>
        <p:spPr>
          <a:xfrm flipH="1">
            <a:off x="2894832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5" name="평행 사변형 74"/>
          <p:cNvSpPr/>
          <p:nvPr/>
        </p:nvSpPr>
        <p:spPr>
          <a:xfrm flipH="1">
            <a:off x="3111231" y="650261"/>
            <a:ext cx="171537" cy="94485"/>
          </a:xfrm>
          <a:prstGeom prst="parallelogram">
            <a:avLst>
              <a:gd name="adj" fmla="val 1068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093983" y="66315"/>
            <a:ext cx="4369113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>
                <a:solidFill>
                  <a:schemeClr val="bg1"/>
                </a:solidFill>
              </a:rPr>
              <a:t>POWER POINT </a:t>
            </a:r>
            <a:r>
              <a:rPr lang="en-US" altLang="ko-KR" sz="2400" b="1" i="1" dirty="0" smtClean="0">
                <a:solidFill>
                  <a:schemeClr val="bg1"/>
                </a:solidFill>
              </a:rPr>
              <a:t>PRESENTATION</a:t>
            </a:r>
            <a:endParaRPr lang="en-US" altLang="ko-KR" sz="2400" b="1" i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schemeClr val="bg1"/>
                </a:solidFill>
              </a:rPr>
              <a:t>Enjoy your stylish business and campus life with BIZCAM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177" name="차트 176"/>
          <p:cNvGraphicFramePr/>
          <p:nvPr>
            <p:extLst>
              <p:ext uri="{D42A27DB-BD31-4B8C-83A1-F6EECF244321}">
                <p14:modId xmlns:p14="http://schemas.microsoft.com/office/powerpoint/2010/main" val="280645399"/>
              </p:ext>
            </p:extLst>
          </p:nvPr>
        </p:nvGraphicFramePr>
        <p:xfrm>
          <a:off x="514443" y="1594834"/>
          <a:ext cx="10915557" cy="467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8" name="자유형 177"/>
          <p:cNvSpPr/>
          <p:nvPr/>
        </p:nvSpPr>
        <p:spPr>
          <a:xfrm>
            <a:off x="1196292" y="1689534"/>
            <a:ext cx="3135818" cy="476257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64825" h="362529">
                <a:moveTo>
                  <a:pt x="89402" y="64058"/>
                </a:moveTo>
                <a:cubicBezTo>
                  <a:pt x="32252" y="91575"/>
                  <a:pt x="-4790" y="137083"/>
                  <a:pt x="502" y="178358"/>
                </a:cubicBezTo>
                <a:cubicBezTo>
                  <a:pt x="5794" y="219633"/>
                  <a:pt x="24844" y="281016"/>
                  <a:pt x="121152" y="311708"/>
                </a:cubicBezTo>
                <a:cubicBezTo>
                  <a:pt x="217460" y="342400"/>
                  <a:pt x="386794" y="361450"/>
                  <a:pt x="578352" y="362508"/>
                </a:cubicBezTo>
                <a:cubicBezTo>
                  <a:pt x="769910" y="363566"/>
                  <a:pt x="1013327" y="325466"/>
                  <a:pt x="1270502" y="318058"/>
                </a:cubicBezTo>
                <a:cubicBezTo>
                  <a:pt x="1527677" y="310650"/>
                  <a:pt x="1837769" y="318058"/>
                  <a:pt x="2121402" y="318058"/>
                </a:cubicBezTo>
                <a:cubicBezTo>
                  <a:pt x="2332010" y="313825"/>
                  <a:pt x="2376460" y="292658"/>
                  <a:pt x="2534152" y="292658"/>
                </a:cubicBezTo>
                <a:cubicBezTo>
                  <a:pt x="2691844" y="292658"/>
                  <a:pt x="2918327" y="322291"/>
                  <a:pt x="3067552" y="318058"/>
                </a:cubicBezTo>
                <a:cubicBezTo>
                  <a:pt x="3216777" y="313825"/>
                  <a:pt x="3369177" y="296891"/>
                  <a:pt x="3429502" y="267258"/>
                </a:cubicBezTo>
                <a:cubicBezTo>
                  <a:pt x="3489827" y="237625"/>
                  <a:pt x="3461252" y="182591"/>
                  <a:pt x="3429502" y="140258"/>
                </a:cubicBezTo>
                <a:cubicBezTo>
                  <a:pt x="3397752" y="97925"/>
                  <a:pt x="3317319" y="33366"/>
                  <a:pt x="3239002" y="13258"/>
                </a:cubicBezTo>
                <a:cubicBezTo>
                  <a:pt x="3160685" y="-6850"/>
                  <a:pt x="3107769" y="21725"/>
                  <a:pt x="2959602" y="19608"/>
                </a:cubicBezTo>
                <a:cubicBezTo>
                  <a:pt x="2811435" y="17491"/>
                  <a:pt x="2558494" y="-3675"/>
                  <a:pt x="2350002" y="558"/>
                </a:cubicBezTo>
                <a:cubicBezTo>
                  <a:pt x="2141510" y="4791"/>
                  <a:pt x="1912910" y="38658"/>
                  <a:pt x="1708652" y="45008"/>
                </a:cubicBezTo>
                <a:cubicBezTo>
                  <a:pt x="1504394" y="51358"/>
                  <a:pt x="1300135" y="37600"/>
                  <a:pt x="1124452" y="38658"/>
                </a:cubicBezTo>
                <a:cubicBezTo>
                  <a:pt x="948769" y="39716"/>
                  <a:pt x="811185" y="47125"/>
                  <a:pt x="654552" y="51358"/>
                </a:cubicBezTo>
                <a:cubicBezTo>
                  <a:pt x="546602" y="52416"/>
                  <a:pt x="525435" y="55591"/>
                  <a:pt x="476752" y="45008"/>
                </a:cubicBezTo>
                <a:cubicBezTo>
                  <a:pt x="428069" y="34425"/>
                  <a:pt x="407960" y="10083"/>
                  <a:pt x="343402" y="13258"/>
                </a:cubicBezTo>
                <a:cubicBezTo>
                  <a:pt x="278844" y="16433"/>
                  <a:pt x="146552" y="36541"/>
                  <a:pt x="89402" y="640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20</a:t>
            </a:r>
            <a:r>
              <a:rPr lang="ko-KR" altLang="en-US" sz="14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대 성인 대학생 남녀 각 </a:t>
            </a:r>
            <a:r>
              <a:rPr lang="en-US" altLang="ko-KR" sz="14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100</a:t>
            </a:r>
            <a:r>
              <a:rPr lang="ko-KR" altLang="en-US" sz="14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명 대상 </a:t>
            </a:r>
            <a:r>
              <a:rPr lang="en-US" altLang="ko-KR" sz="14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– 2018. 12. 31</a:t>
            </a:r>
            <a:endParaRPr lang="ko-KR" altLang="en-US" sz="14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7572686" y="3934317"/>
            <a:ext cx="349289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400" dirty="0">
                <a:solidFill>
                  <a:schemeClr val="bg1"/>
                </a:solidFill>
              </a:rPr>
              <a:t>컨텐츠에 대한 내용을 적어요</a:t>
            </a:r>
            <a:endParaRPr lang="en-US" altLang="ko-KR" sz="14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24278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5875</TotalTime>
  <Words>60</Words>
  <Application>Microsoft Office PowerPoint</Application>
  <PresentationFormat>와이드스크린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야놀자 야체 B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Microsoft 계정</cp:lastModifiedBy>
  <cp:revision>921</cp:revision>
  <dcterms:created xsi:type="dcterms:W3CDTF">2018-08-02T07:05:36Z</dcterms:created>
  <dcterms:modified xsi:type="dcterms:W3CDTF">2024-05-13T06:33:27Z</dcterms:modified>
</cp:coreProperties>
</file>