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801" r:id="rId2"/>
    <p:sldId id="803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6B6767"/>
    <a:srgbClr val="E6E6E6"/>
    <a:srgbClr val="F1F1F1"/>
    <a:srgbClr val="726C6C"/>
    <a:srgbClr val="666262"/>
    <a:srgbClr val="6A6666"/>
    <a:srgbClr val="EBA97D"/>
    <a:srgbClr val="7C5F44"/>
    <a:srgbClr val="FAB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66" autoAdjust="0"/>
    <p:restoredTop sz="95990" autoAdjust="0"/>
  </p:normalViewPr>
  <p:slideViewPr>
    <p:cSldViewPr snapToGrid="0">
      <p:cViewPr varScale="1">
        <p:scale>
          <a:sx n="116" d="100"/>
          <a:sy n="116" d="100"/>
        </p:scale>
        <p:origin x="1146" y="108"/>
      </p:cViewPr>
      <p:guideLst>
        <p:guide orient="horz" pos="2183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411558241956471"/>
          <c:y val="0.12147101897425176"/>
          <c:w val="0.65752497689611611"/>
          <c:h val="0.7918754765942743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계열 1</c:v>
                </c:pt>
              </c:strCache>
            </c:strRef>
          </c:tx>
          <c:spPr>
            <a:solidFill>
              <a:srgbClr val="00B1CB"/>
            </a:solidFill>
          </c:spPr>
          <c:dPt>
            <c:idx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noFill/>
              <a:ln>
                <a:noFill/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항목 1</c:v>
                </c:pt>
                <c:pt idx="1">
                  <c:v>항목 2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9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0">
          <a:solidFill>
            <a:schemeClr val="bg1"/>
          </a:solidFill>
        </a:defRPr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FF32E-A26D-429E-B1A2-9D0633C064F1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A4C6C-3E16-4492-B7B2-8D46C6F4A94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44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12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1954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1264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154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5560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4306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775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8513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4166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174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547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1A05-FE79-4763-A84F-D4FE701A9E82}" type="datetimeFigureOut">
              <a:rPr lang="ko-KR" altLang="en-US" smtClean="0"/>
              <a:t>2024-05-13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F555B-7E58-4FDF-83D4-B4CEA304EA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1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그룹 123"/>
          <p:cNvGrpSpPr/>
          <p:nvPr/>
        </p:nvGrpSpPr>
        <p:grpSpPr>
          <a:xfrm>
            <a:off x="3642258" y="-720462"/>
            <a:ext cx="4746704" cy="6963278"/>
            <a:chOff x="4662701" y="761909"/>
            <a:chExt cx="2755838" cy="4042735"/>
          </a:xfrm>
        </p:grpSpPr>
        <p:grpSp>
          <p:nvGrpSpPr>
            <p:cNvPr id="82" name="그룹 81"/>
            <p:cNvGrpSpPr/>
            <p:nvPr/>
          </p:nvGrpSpPr>
          <p:grpSpPr>
            <a:xfrm>
              <a:off x="4662701" y="1770455"/>
              <a:ext cx="2255306" cy="3034189"/>
              <a:chOff x="3247757" y="712021"/>
              <a:chExt cx="2255306" cy="3034189"/>
            </a:xfrm>
          </p:grpSpPr>
          <p:grpSp>
            <p:nvGrpSpPr>
              <p:cNvPr id="68" name="Group 32"/>
              <p:cNvGrpSpPr>
                <a:grpSpLocks noChangeAspect="1"/>
              </p:cNvGrpSpPr>
              <p:nvPr/>
            </p:nvGrpSpPr>
            <p:grpSpPr bwMode="auto">
              <a:xfrm rot="12600000">
                <a:off x="3247757" y="1511696"/>
                <a:ext cx="2061132" cy="2234514"/>
                <a:chOff x="3199" y="1470"/>
                <a:chExt cx="1165" cy="1263"/>
              </a:xfrm>
              <a:solidFill>
                <a:srgbClr val="FBCA92"/>
              </a:solidFill>
            </p:grpSpPr>
            <p:sp>
              <p:nvSpPr>
                <p:cNvPr id="72" name="Freeform 35"/>
                <p:cNvSpPr>
                  <a:spLocks/>
                </p:cNvSpPr>
                <p:nvPr/>
              </p:nvSpPr>
              <p:spPr bwMode="auto">
                <a:xfrm>
                  <a:off x="3199" y="1801"/>
                  <a:ext cx="428" cy="932"/>
                </a:xfrm>
                <a:custGeom>
                  <a:avLst/>
                  <a:gdLst>
                    <a:gd name="T0" fmla="*/ 852 w 1286"/>
                    <a:gd name="T1" fmla="*/ 2796 h 2796"/>
                    <a:gd name="T2" fmla="*/ 785 w 1286"/>
                    <a:gd name="T3" fmla="*/ 2702 h 2796"/>
                    <a:gd name="T4" fmla="*/ 446 w 1286"/>
                    <a:gd name="T5" fmla="*/ 2211 h 2796"/>
                    <a:gd name="T6" fmla="*/ 280 w 1286"/>
                    <a:gd name="T7" fmla="*/ 1955 h 2796"/>
                    <a:gd name="T8" fmla="*/ 194 w 1286"/>
                    <a:gd name="T9" fmla="*/ 1805 h 2796"/>
                    <a:gd name="T10" fmla="*/ 162 w 1286"/>
                    <a:gd name="T11" fmla="*/ 1744 h 2796"/>
                    <a:gd name="T12" fmla="*/ 148 w 1286"/>
                    <a:gd name="T13" fmla="*/ 1713 h 2796"/>
                    <a:gd name="T14" fmla="*/ 129 w 1286"/>
                    <a:gd name="T15" fmla="*/ 1635 h 2796"/>
                    <a:gd name="T16" fmla="*/ 112 w 1286"/>
                    <a:gd name="T17" fmla="*/ 1487 h 2796"/>
                    <a:gd name="T18" fmla="*/ 100 w 1286"/>
                    <a:gd name="T19" fmla="*/ 1111 h 2796"/>
                    <a:gd name="T20" fmla="*/ 87 w 1286"/>
                    <a:gd name="T21" fmla="*/ 827 h 2796"/>
                    <a:gd name="T22" fmla="*/ 76 w 1286"/>
                    <a:gd name="T23" fmla="*/ 693 h 2796"/>
                    <a:gd name="T24" fmla="*/ 36 w 1286"/>
                    <a:gd name="T25" fmla="*/ 444 h 2796"/>
                    <a:gd name="T26" fmla="*/ 10 w 1286"/>
                    <a:gd name="T27" fmla="*/ 288 h 2796"/>
                    <a:gd name="T28" fmla="*/ 0 w 1286"/>
                    <a:gd name="T29" fmla="*/ 200 h 2796"/>
                    <a:gd name="T30" fmla="*/ 1 w 1286"/>
                    <a:gd name="T31" fmla="*/ 130 h 2796"/>
                    <a:gd name="T32" fmla="*/ 17 w 1286"/>
                    <a:gd name="T33" fmla="*/ 78 h 2796"/>
                    <a:gd name="T34" fmla="*/ 31 w 1286"/>
                    <a:gd name="T35" fmla="*/ 61 h 2796"/>
                    <a:gd name="T36" fmla="*/ 54 w 1286"/>
                    <a:gd name="T37" fmla="*/ 42 h 2796"/>
                    <a:gd name="T38" fmla="*/ 100 w 1286"/>
                    <a:gd name="T39" fmla="*/ 16 h 2796"/>
                    <a:gd name="T40" fmla="*/ 147 w 1286"/>
                    <a:gd name="T41" fmla="*/ 3 h 2796"/>
                    <a:gd name="T42" fmla="*/ 194 w 1286"/>
                    <a:gd name="T43" fmla="*/ 0 h 2796"/>
                    <a:gd name="T44" fmla="*/ 240 w 1286"/>
                    <a:gd name="T45" fmla="*/ 7 h 2796"/>
                    <a:gd name="T46" fmla="*/ 285 w 1286"/>
                    <a:gd name="T47" fmla="*/ 25 h 2796"/>
                    <a:gd name="T48" fmla="*/ 351 w 1286"/>
                    <a:gd name="T49" fmla="*/ 61 h 2796"/>
                    <a:gd name="T50" fmla="*/ 430 w 1286"/>
                    <a:gd name="T51" fmla="*/ 124 h 2796"/>
                    <a:gd name="T52" fmla="*/ 498 w 1286"/>
                    <a:gd name="T53" fmla="*/ 196 h 2796"/>
                    <a:gd name="T54" fmla="*/ 573 w 1286"/>
                    <a:gd name="T55" fmla="*/ 291 h 2796"/>
                    <a:gd name="T56" fmla="*/ 590 w 1286"/>
                    <a:gd name="T57" fmla="*/ 323 h 2796"/>
                    <a:gd name="T58" fmla="*/ 632 w 1286"/>
                    <a:gd name="T59" fmla="*/ 408 h 2796"/>
                    <a:gd name="T60" fmla="*/ 700 w 1286"/>
                    <a:gd name="T61" fmla="*/ 588 h 2796"/>
                    <a:gd name="T62" fmla="*/ 753 w 1286"/>
                    <a:gd name="T63" fmla="*/ 772 h 2796"/>
                    <a:gd name="T64" fmla="*/ 793 w 1286"/>
                    <a:gd name="T65" fmla="*/ 954 h 2796"/>
                    <a:gd name="T66" fmla="*/ 835 w 1286"/>
                    <a:gd name="T67" fmla="*/ 1196 h 2796"/>
                    <a:gd name="T68" fmla="*/ 858 w 1286"/>
                    <a:gd name="T69" fmla="*/ 1400 h 2796"/>
                    <a:gd name="T70" fmla="*/ 859 w 1286"/>
                    <a:gd name="T71" fmla="*/ 1422 h 2796"/>
                    <a:gd name="T72" fmla="*/ 1286 w 1286"/>
                    <a:gd name="T73" fmla="*/ 1953 h 2796"/>
                    <a:gd name="T74" fmla="*/ 852 w 1286"/>
                    <a:gd name="T75" fmla="*/ 2796 h 27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286" h="2796">
                      <a:moveTo>
                        <a:pt x="852" y="2796"/>
                      </a:moveTo>
                      <a:lnTo>
                        <a:pt x="785" y="2702"/>
                      </a:lnTo>
                      <a:lnTo>
                        <a:pt x="446" y="2211"/>
                      </a:lnTo>
                      <a:lnTo>
                        <a:pt x="280" y="1955"/>
                      </a:lnTo>
                      <a:lnTo>
                        <a:pt x="194" y="1805"/>
                      </a:lnTo>
                      <a:lnTo>
                        <a:pt x="162" y="1744"/>
                      </a:lnTo>
                      <a:lnTo>
                        <a:pt x="148" y="1713"/>
                      </a:lnTo>
                      <a:lnTo>
                        <a:pt x="129" y="1635"/>
                      </a:lnTo>
                      <a:lnTo>
                        <a:pt x="112" y="1487"/>
                      </a:lnTo>
                      <a:lnTo>
                        <a:pt x="100" y="1111"/>
                      </a:lnTo>
                      <a:lnTo>
                        <a:pt x="87" y="827"/>
                      </a:lnTo>
                      <a:lnTo>
                        <a:pt x="76" y="693"/>
                      </a:lnTo>
                      <a:lnTo>
                        <a:pt x="36" y="444"/>
                      </a:lnTo>
                      <a:lnTo>
                        <a:pt x="10" y="288"/>
                      </a:lnTo>
                      <a:lnTo>
                        <a:pt x="0" y="200"/>
                      </a:lnTo>
                      <a:lnTo>
                        <a:pt x="1" y="130"/>
                      </a:lnTo>
                      <a:lnTo>
                        <a:pt x="17" y="78"/>
                      </a:lnTo>
                      <a:lnTo>
                        <a:pt x="31" y="61"/>
                      </a:lnTo>
                      <a:lnTo>
                        <a:pt x="54" y="42"/>
                      </a:lnTo>
                      <a:lnTo>
                        <a:pt x="100" y="16"/>
                      </a:lnTo>
                      <a:lnTo>
                        <a:pt x="147" y="3"/>
                      </a:lnTo>
                      <a:lnTo>
                        <a:pt x="194" y="0"/>
                      </a:lnTo>
                      <a:lnTo>
                        <a:pt x="240" y="7"/>
                      </a:lnTo>
                      <a:lnTo>
                        <a:pt x="285" y="25"/>
                      </a:lnTo>
                      <a:lnTo>
                        <a:pt x="351" y="61"/>
                      </a:lnTo>
                      <a:lnTo>
                        <a:pt x="430" y="124"/>
                      </a:lnTo>
                      <a:lnTo>
                        <a:pt x="498" y="196"/>
                      </a:lnTo>
                      <a:lnTo>
                        <a:pt x="573" y="291"/>
                      </a:lnTo>
                      <a:lnTo>
                        <a:pt x="590" y="323"/>
                      </a:lnTo>
                      <a:lnTo>
                        <a:pt x="632" y="408"/>
                      </a:lnTo>
                      <a:lnTo>
                        <a:pt x="700" y="588"/>
                      </a:lnTo>
                      <a:lnTo>
                        <a:pt x="753" y="772"/>
                      </a:lnTo>
                      <a:lnTo>
                        <a:pt x="793" y="954"/>
                      </a:lnTo>
                      <a:lnTo>
                        <a:pt x="835" y="1196"/>
                      </a:lnTo>
                      <a:lnTo>
                        <a:pt x="858" y="1400"/>
                      </a:lnTo>
                      <a:lnTo>
                        <a:pt x="859" y="1422"/>
                      </a:lnTo>
                      <a:lnTo>
                        <a:pt x="1286" y="1953"/>
                      </a:lnTo>
                      <a:lnTo>
                        <a:pt x="852" y="279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4" name="Freeform 37"/>
                <p:cNvSpPr>
                  <a:spLocks/>
                </p:cNvSpPr>
                <p:nvPr/>
              </p:nvSpPr>
              <p:spPr bwMode="auto">
                <a:xfrm>
                  <a:off x="3454" y="1519"/>
                  <a:ext cx="222" cy="940"/>
                </a:xfrm>
                <a:custGeom>
                  <a:avLst/>
                  <a:gdLst>
                    <a:gd name="T0" fmla="*/ 665 w 665"/>
                    <a:gd name="T1" fmla="*/ 2489 h 2821"/>
                    <a:gd name="T2" fmla="*/ 664 w 665"/>
                    <a:gd name="T3" fmla="*/ 2523 h 2821"/>
                    <a:gd name="T4" fmla="*/ 651 w 665"/>
                    <a:gd name="T5" fmla="*/ 2588 h 2821"/>
                    <a:gd name="T6" fmla="*/ 625 w 665"/>
                    <a:gd name="T7" fmla="*/ 2647 h 2821"/>
                    <a:gd name="T8" fmla="*/ 589 w 665"/>
                    <a:gd name="T9" fmla="*/ 2700 h 2821"/>
                    <a:gd name="T10" fmla="*/ 544 w 665"/>
                    <a:gd name="T11" fmla="*/ 2745 h 2821"/>
                    <a:gd name="T12" fmla="*/ 491 w 665"/>
                    <a:gd name="T13" fmla="*/ 2781 h 2821"/>
                    <a:gd name="T14" fmla="*/ 432 w 665"/>
                    <a:gd name="T15" fmla="*/ 2807 h 2821"/>
                    <a:gd name="T16" fmla="*/ 367 w 665"/>
                    <a:gd name="T17" fmla="*/ 2820 h 2821"/>
                    <a:gd name="T18" fmla="*/ 333 w 665"/>
                    <a:gd name="T19" fmla="*/ 2821 h 2821"/>
                    <a:gd name="T20" fmla="*/ 298 w 665"/>
                    <a:gd name="T21" fmla="*/ 2820 h 2821"/>
                    <a:gd name="T22" fmla="*/ 233 w 665"/>
                    <a:gd name="T23" fmla="*/ 2807 h 2821"/>
                    <a:gd name="T24" fmla="*/ 174 w 665"/>
                    <a:gd name="T25" fmla="*/ 2781 h 2821"/>
                    <a:gd name="T26" fmla="*/ 121 w 665"/>
                    <a:gd name="T27" fmla="*/ 2745 h 2821"/>
                    <a:gd name="T28" fmla="*/ 75 w 665"/>
                    <a:gd name="T29" fmla="*/ 2700 h 2821"/>
                    <a:gd name="T30" fmla="*/ 40 w 665"/>
                    <a:gd name="T31" fmla="*/ 2647 h 2821"/>
                    <a:gd name="T32" fmla="*/ 14 w 665"/>
                    <a:gd name="T33" fmla="*/ 2588 h 2821"/>
                    <a:gd name="T34" fmla="*/ 1 w 665"/>
                    <a:gd name="T35" fmla="*/ 2523 h 2821"/>
                    <a:gd name="T36" fmla="*/ 0 w 665"/>
                    <a:gd name="T37" fmla="*/ 2489 h 2821"/>
                    <a:gd name="T38" fmla="*/ 0 w 665"/>
                    <a:gd name="T39" fmla="*/ 331 h 2821"/>
                    <a:gd name="T40" fmla="*/ 1 w 665"/>
                    <a:gd name="T41" fmla="*/ 298 h 2821"/>
                    <a:gd name="T42" fmla="*/ 14 w 665"/>
                    <a:gd name="T43" fmla="*/ 233 h 2821"/>
                    <a:gd name="T44" fmla="*/ 40 w 665"/>
                    <a:gd name="T45" fmla="*/ 173 h 2821"/>
                    <a:gd name="T46" fmla="*/ 75 w 665"/>
                    <a:gd name="T47" fmla="*/ 119 h 2821"/>
                    <a:gd name="T48" fmla="*/ 121 w 665"/>
                    <a:gd name="T49" fmla="*/ 75 h 2821"/>
                    <a:gd name="T50" fmla="*/ 174 w 665"/>
                    <a:gd name="T51" fmla="*/ 39 h 2821"/>
                    <a:gd name="T52" fmla="*/ 233 w 665"/>
                    <a:gd name="T53" fmla="*/ 14 h 2821"/>
                    <a:gd name="T54" fmla="*/ 298 w 665"/>
                    <a:gd name="T55" fmla="*/ 0 h 2821"/>
                    <a:gd name="T56" fmla="*/ 333 w 665"/>
                    <a:gd name="T57" fmla="*/ 0 h 2821"/>
                    <a:gd name="T58" fmla="*/ 367 w 665"/>
                    <a:gd name="T59" fmla="*/ 0 h 2821"/>
                    <a:gd name="T60" fmla="*/ 432 w 665"/>
                    <a:gd name="T61" fmla="*/ 14 h 2821"/>
                    <a:gd name="T62" fmla="*/ 491 w 665"/>
                    <a:gd name="T63" fmla="*/ 39 h 2821"/>
                    <a:gd name="T64" fmla="*/ 544 w 665"/>
                    <a:gd name="T65" fmla="*/ 75 h 2821"/>
                    <a:gd name="T66" fmla="*/ 589 w 665"/>
                    <a:gd name="T67" fmla="*/ 119 h 2821"/>
                    <a:gd name="T68" fmla="*/ 625 w 665"/>
                    <a:gd name="T69" fmla="*/ 173 h 2821"/>
                    <a:gd name="T70" fmla="*/ 651 w 665"/>
                    <a:gd name="T71" fmla="*/ 233 h 2821"/>
                    <a:gd name="T72" fmla="*/ 664 w 665"/>
                    <a:gd name="T73" fmla="*/ 298 h 2821"/>
                    <a:gd name="T74" fmla="*/ 665 w 665"/>
                    <a:gd name="T75" fmla="*/ 331 h 2821"/>
                    <a:gd name="T76" fmla="*/ 665 w 665"/>
                    <a:gd name="T77" fmla="*/ 2489 h 28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665" h="2821">
                      <a:moveTo>
                        <a:pt x="665" y="2489"/>
                      </a:moveTo>
                      <a:lnTo>
                        <a:pt x="664" y="2523"/>
                      </a:lnTo>
                      <a:lnTo>
                        <a:pt x="651" y="2588"/>
                      </a:lnTo>
                      <a:lnTo>
                        <a:pt x="625" y="2647"/>
                      </a:lnTo>
                      <a:lnTo>
                        <a:pt x="589" y="2700"/>
                      </a:lnTo>
                      <a:lnTo>
                        <a:pt x="544" y="2745"/>
                      </a:lnTo>
                      <a:lnTo>
                        <a:pt x="491" y="2781"/>
                      </a:lnTo>
                      <a:lnTo>
                        <a:pt x="432" y="2807"/>
                      </a:lnTo>
                      <a:lnTo>
                        <a:pt x="367" y="2820"/>
                      </a:lnTo>
                      <a:lnTo>
                        <a:pt x="333" y="2821"/>
                      </a:lnTo>
                      <a:lnTo>
                        <a:pt x="298" y="2820"/>
                      </a:lnTo>
                      <a:lnTo>
                        <a:pt x="233" y="2807"/>
                      </a:lnTo>
                      <a:lnTo>
                        <a:pt x="174" y="2781"/>
                      </a:lnTo>
                      <a:lnTo>
                        <a:pt x="121" y="2745"/>
                      </a:lnTo>
                      <a:lnTo>
                        <a:pt x="75" y="2700"/>
                      </a:lnTo>
                      <a:lnTo>
                        <a:pt x="40" y="2647"/>
                      </a:lnTo>
                      <a:lnTo>
                        <a:pt x="14" y="2588"/>
                      </a:lnTo>
                      <a:lnTo>
                        <a:pt x="1" y="2523"/>
                      </a:lnTo>
                      <a:lnTo>
                        <a:pt x="0" y="2489"/>
                      </a:lnTo>
                      <a:lnTo>
                        <a:pt x="0" y="331"/>
                      </a:lnTo>
                      <a:lnTo>
                        <a:pt x="1" y="298"/>
                      </a:lnTo>
                      <a:lnTo>
                        <a:pt x="14" y="233"/>
                      </a:lnTo>
                      <a:lnTo>
                        <a:pt x="40" y="173"/>
                      </a:lnTo>
                      <a:lnTo>
                        <a:pt x="75" y="119"/>
                      </a:lnTo>
                      <a:lnTo>
                        <a:pt x="121" y="75"/>
                      </a:lnTo>
                      <a:lnTo>
                        <a:pt x="174" y="39"/>
                      </a:lnTo>
                      <a:lnTo>
                        <a:pt x="233" y="14"/>
                      </a:lnTo>
                      <a:lnTo>
                        <a:pt x="298" y="0"/>
                      </a:lnTo>
                      <a:lnTo>
                        <a:pt x="333" y="0"/>
                      </a:lnTo>
                      <a:lnTo>
                        <a:pt x="367" y="0"/>
                      </a:lnTo>
                      <a:lnTo>
                        <a:pt x="432" y="14"/>
                      </a:lnTo>
                      <a:lnTo>
                        <a:pt x="491" y="39"/>
                      </a:lnTo>
                      <a:lnTo>
                        <a:pt x="544" y="75"/>
                      </a:lnTo>
                      <a:lnTo>
                        <a:pt x="589" y="119"/>
                      </a:lnTo>
                      <a:lnTo>
                        <a:pt x="625" y="173"/>
                      </a:lnTo>
                      <a:lnTo>
                        <a:pt x="651" y="233"/>
                      </a:lnTo>
                      <a:lnTo>
                        <a:pt x="664" y="298"/>
                      </a:lnTo>
                      <a:lnTo>
                        <a:pt x="665" y="331"/>
                      </a:lnTo>
                      <a:lnTo>
                        <a:pt x="665" y="248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5" name="Freeform 38"/>
                <p:cNvSpPr>
                  <a:spLocks/>
                </p:cNvSpPr>
                <p:nvPr/>
              </p:nvSpPr>
              <p:spPr bwMode="auto">
                <a:xfrm>
                  <a:off x="3684" y="1470"/>
                  <a:ext cx="221" cy="1113"/>
                </a:xfrm>
                <a:custGeom>
                  <a:avLst/>
                  <a:gdLst>
                    <a:gd name="T0" fmla="*/ 664 w 664"/>
                    <a:gd name="T1" fmla="*/ 3009 h 3341"/>
                    <a:gd name="T2" fmla="*/ 664 w 664"/>
                    <a:gd name="T3" fmla="*/ 3043 h 3341"/>
                    <a:gd name="T4" fmla="*/ 650 w 664"/>
                    <a:gd name="T5" fmla="*/ 3108 h 3341"/>
                    <a:gd name="T6" fmla="*/ 625 w 664"/>
                    <a:gd name="T7" fmla="*/ 3167 h 3341"/>
                    <a:gd name="T8" fmla="*/ 589 w 664"/>
                    <a:gd name="T9" fmla="*/ 3220 h 3341"/>
                    <a:gd name="T10" fmla="*/ 545 w 664"/>
                    <a:gd name="T11" fmla="*/ 3265 h 3341"/>
                    <a:gd name="T12" fmla="*/ 492 w 664"/>
                    <a:gd name="T13" fmla="*/ 3301 h 3341"/>
                    <a:gd name="T14" fmla="*/ 431 w 664"/>
                    <a:gd name="T15" fmla="*/ 3327 h 3341"/>
                    <a:gd name="T16" fmla="*/ 366 w 664"/>
                    <a:gd name="T17" fmla="*/ 3340 h 3341"/>
                    <a:gd name="T18" fmla="*/ 333 w 664"/>
                    <a:gd name="T19" fmla="*/ 3341 h 3341"/>
                    <a:gd name="T20" fmla="*/ 299 w 664"/>
                    <a:gd name="T21" fmla="*/ 3340 h 3341"/>
                    <a:gd name="T22" fmla="*/ 234 w 664"/>
                    <a:gd name="T23" fmla="*/ 3327 h 3341"/>
                    <a:gd name="T24" fmla="*/ 173 w 664"/>
                    <a:gd name="T25" fmla="*/ 3301 h 3341"/>
                    <a:gd name="T26" fmla="*/ 121 w 664"/>
                    <a:gd name="T27" fmla="*/ 3265 h 3341"/>
                    <a:gd name="T28" fmla="*/ 75 w 664"/>
                    <a:gd name="T29" fmla="*/ 3220 h 3341"/>
                    <a:gd name="T30" fmla="*/ 39 w 664"/>
                    <a:gd name="T31" fmla="*/ 3167 h 3341"/>
                    <a:gd name="T32" fmla="*/ 15 w 664"/>
                    <a:gd name="T33" fmla="*/ 3108 h 3341"/>
                    <a:gd name="T34" fmla="*/ 2 w 664"/>
                    <a:gd name="T35" fmla="*/ 3043 h 3341"/>
                    <a:gd name="T36" fmla="*/ 0 w 664"/>
                    <a:gd name="T37" fmla="*/ 3009 h 3341"/>
                    <a:gd name="T38" fmla="*/ 0 w 664"/>
                    <a:gd name="T39" fmla="*/ 333 h 3341"/>
                    <a:gd name="T40" fmla="*/ 2 w 664"/>
                    <a:gd name="T41" fmla="*/ 298 h 3341"/>
                    <a:gd name="T42" fmla="*/ 15 w 664"/>
                    <a:gd name="T43" fmla="*/ 233 h 3341"/>
                    <a:gd name="T44" fmla="*/ 39 w 664"/>
                    <a:gd name="T45" fmla="*/ 174 h 3341"/>
                    <a:gd name="T46" fmla="*/ 75 w 664"/>
                    <a:gd name="T47" fmla="*/ 121 h 3341"/>
                    <a:gd name="T48" fmla="*/ 121 w 664"/>
                    <a:gd name="T49" fmla="*/ 76 h 3341"/>
                    <a:gd name="T50" fmla="*/ 173 w 664"/>
                    <a:gd name="T51" fmla="*/ 40 h 3341"/>
                    <a:gd name="T52" fmla="*/ 234 w 664"/>
                    <a:gd name="T53" fmla="*/ 14 h 3341"/>
                    <a:gd name="T54" fmla="*/ 299 w 664"/>
                    <a:gd name="T55" fmla="*/ 1 h 3341"/>
                    <a:gd name="T56" fmla="*/ 333 w 664"/>
                    <a:gd name="T57" fmla="*/ 0 h 3341"/>
                    <a:gd name="T58" fmla="*/ 366 w 664"/>
                    <a:gd name="T59" fmla="*/ 1 h 3341"/>
                    <a:gd name="T60" fmla="*/ 431 w 664"/>
                    <a:gd name="T61" fmla="*/ 14 h 3341"/>
                    <a:gd name="T62" fmla="*/ 492 w 664"/>
                    <a:gd name="T63" fmla="*/ 40 h 3341"/>
                    <a:gd name="T64" fmla="*/ 545 w 664"/>
                    <a:gd name="T65" fmla="*/ 76 h 3341"/>
                    <a:gd name="T66" fmla="*/ 589 w 664"/>
                    <a:gd name="T67" fmla="*/ 121 h 3341"/>
                    <a:gd name="T68" fmla="*/ 625 w 664"/>
                    <a:gd name="T69" fmla="*/ 174 h 3341"/>
                    <a:gd name="T70" fmla="*/ 650 w 664"/>
                    <a:gd name="T71" fmla="*/ 233 h 3341"/>
                    <a:gd name="T72" fmla="*/ 664 w 664"/>
                    <a:gd name="T73" fmla="*/ 298 h 3341"/>
                    <a:gd name="T74" fmla="*/ 664 w 664"/>
                    <a:gd name="T75" fmla="*/ 333 h 3341"/>
                    <a:gd name="T76" fmla="*/ 664 w 664"/>
                    <a:gd name="T77" fmla="*/ 3009 h 33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664" h="3341">
                      <a:moveTo>
                        <a:pt x="664" y="3009"/>
                      </a:moveTo>
                      <a:lnTo>
                        <a:pt x="664" y="3043"/>
                      </a:lnTo>
                      <a:lnTo>
                        <a:pt x="650" y="3108"/>
                      </a:lnTo>
                      <a:lnTo>
                        <a:pt x="625" y="3167"/>
                      </a:lnTo>
                      <a:lnTo>
                        <a:pt x="589" y="3220"/>
                      </a:lnTo>
                      <a:lnTo>
                        <a:pt x="545" y="3265"/>
                      </a:lnTo>
                      <a:lnTo>
                        <a:pt x="492" y="3301"/>
                      </a:lnTo>
                      <a:lnTo>
                        <a:pt x="431" y="3327"/>
                      </a:lnTo>
                      <a:lnTo>
                        <a:pt x="366" y="3340"/>
                      </a:lnTo>
                      <a:lnTo>
                        <a:pt x="333" y="3341"/>
                      </a:lnTo>
                      <a:lnTo>
                        <a:pt x="299" y="3340"/>
                      </a:lnTo>
                      <a:lnTo>
                        <a:pt x="234" y="3327"/>
                      </a:lnTo>
                      <a:lnTo>
                        <a:pt x="173" y="3301"/>
                      </a:lnTo>
                      <a:lnTo>
                        <a:pt x="121" y="3265"/>
                      </a:lnTo>
                      <a:lnTo>
                        <a:pt x="75" y="3220"/>
                      </a:lnTo>
                      <a:lnTo>
                        <a:pt x="39" y="3167"/>
                      </a:lnTo>
                      <a:lnTo>
                        <a:pt x="15" y="3108"/>
                      </a:lnTo>
                      <a:lnTo>
                        <a:pt x="2" y="3043"/>
                      </a:lnTo>
                      <a:lnTo>
                        <a:pt x="0" y="3009"/>
                      </a:lnTo>
                      <a:lnTo>
                        <a:pt x="0" y="333"/>
                      </a:lnTo>
                      <a:lnTo>
                        <a:pt x="2" y="298"/>
                      </a:lnTo>
                      <a:lnTo>
                        <a:pt x="15" y="233"/>
                      </a:lnTo>
                      <a:lnTo>
                        <a:pt x="39" y="174"/>
                      </a:lnTo>
                      <a:lnTo>
                        <a:pt x="75" y="121"/>
                      </a:lnTo>
                      <a:lnTo>
                        <a:pt x="121" y="76"/>
                      </a:lnTo>
                      <a:lnTo>
                        <a:pt x="173" y="40"/>
                      </a:lnTo>
                      <a:lnTo>
                        <a:pt x="234" y="14"/>
                      </a:lnTo>
                      <a:lnTo>
                        <a:pt x="299" y="1"/>
                      </a:lnTo>
                      <a:lnTo>
                        <a:pt x="333" y="0"/>
                      </a:lnTo>
                      <a:lnTo>
                        <a:pt x="366" y="1"/>
                      </a:lnTo>
                      <a:lnTo>
                        <a:pt x="431" y="14"/>
                      </a:lnTo>
                      <a:lnTo>
                        <a:pt x="492" y="40"/>
                      </a:lnTo>
                      <a:lnTo>
                        <a:pt x="545" y="76"/>
                      </a:lnTo>
                      <a:lnTo>
                        <a:pt x="589" y="121"/>
                      </a:lnTo>
                      <a:lnTo>
                        <a:pt x="625" y="174"/>
                      </a:lnTo>
                      <a:lnTo>
                        <a:pt x="650" y="233"/>
                      </a:lnTo>
                      <a:lnTo>
                        <a:pt x="664" y="298"/>
                      </a:lnTo>
                      <a:lnTo>
                        <a:pt x="664" y="333"/>
                      </a:lnTo>
                      <a:lnTo>
                        <a:pt x="664" y="300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6" name="Freeform 39"/>
                <p:cNvSpPr>
                  <a:spLocks/>
                </p:cNvSpPr>
                <p:nvPr/>
              </p:nvSpPr>
              <p:spPr bwMode="auto">
                <a:xfrm>
                  <a:off x="3908" y="1518"/>
                  <a:ext cx="222" cy="975"/>
                </a:xfrm>
                <a:custGeom>
                  <a:avLst/>
                  <a:gdLst>
                    <a:gd name="T0" fmla="*/ 666 w 666"/>
                    <a:gd name="T1" fmla="*/ 2593 h 2925"/>
                    <a:gd name="T2" fmla="*/ 664 w 666"/>
                    <a:gd name="T3" fmla="*/ 2627 h 2925"/>
                    <a:gd name="T4" fmla="*/ 651 w 666"/>
                    <a:gd name="T5" fmla="*/ 2692 h 2925"/>
                    <a:gd name="T6" fmla="*/ 627 w 666"/>
                    <a:gd name="T7" fmla="*/ 2751 h 2925"/>
                    <a:gd name="T8" fmla="*/ 591 w 666"/>
                    <a:gd name="T9" fmla="*/ 2804 h 2925"/>
                    <a:gd name="T10" fmla="*/ 545 w 666"/>
                    <a:gd name="T11" fmla="*/ 2849 h 2925"/>
                    <a:gd name="T12" fmla="*/ 493 w 666"/>
                    <a:gd name="T13" fmla="*/ 2885 h 2925"/>
                    <a:gd name="T14" fmla="*/ 433 w 666"/>
                    <a:gd name="T15" fmla="*/ 2911 h 2925"/>
                    <a:gd name="T16" fmla="*/ 368 w 666"/>
                    <a:gd name="T17" fmla="*/ 2924 h 2925"/>
                    <a:gd name="T18" fmla="*/ 333 w 666"/>
                    <a:gd name="T19" fmla="*/ 2925 h 2925"/>
                    <a:gd name="T20" fmla="*/ 300 w 666"/>
                    <a:gd name="T21" fmla="*/ 2924 h 2925"/>
                    <a:gd name="T22" fmla="*/ 235 w 666"/>
                    <a:gd name="T23" fmla="*/ 2911 h 2925"/>
                    <a:gd name="T24" fmla="*/ 175 w 666"/>
                    <a:gd name="T25" fmla="*/ 2885 h 2925"/>
                    <a:gd name="T26" fmla="*/ 121 w 666"/>
                    <a:gd name="T27" fmla="*/ 2849 h 2925"/>
                    <a:gd name="T28" fmla="*/ 77 w 666"/>
                    <a:gd name="T29" fmla="*/ 2804 h 2925"/>
                    <a:gd name="T30" fmla="*/ 41 w 666"/>
                    <a:gd name="T31" fmla="*/ 2751 h 2925"/>
                    <a:gd name="T32" fmla="*/ 15 w 666"/>
                    <a:gd name="T33" fmla="*/ 2692 h 2925"/>
                    <a:gd name="T34" fmla="*/ 2 w 666"/>
                    <a:gd name="T35" fmla="*/ 2627 h 2925"/>
                    <a:gd name="T36" fmla="*/ 0 w 666"/>
                    <a:gd name="T37" fmla="*/ 2593 h 2925"/>
                    <a:gd name="T38" fmla="*/ 0 w 666"/>
                    <a:gd name="T39" fmla="*/ 331 h 2925"/>
                    <a:gd name="T40" fmla="*/ 2 w 666"/>
                    <a:gd name="T41" fmla="*/ 298 h 2925"/>
                    <a:gd name="T42" fmla="*/ 15 w 666"/>
                    <a:gd name="T43" fmla="*/ 233 h 2925"/>
                    <a:gd name="T44" fmla="*/ 41 w 666"/>
                    <a:gd name="T45" fmla="*/ 173 h 2925"/>
                    <a:gd name="T46" fmla="*/ 77 w 666"/>
                    <a:gd name="T47" fmla="*/ 120 h 2925"/>
                    <a:gd name="T48" fmla="*/ 121 w 666"/>
                    <a:gd name="T49" fmla="*/ 75 h 2925"/>
                    <a:gd name="T50" fmla="*/ 175 w 666"/>
                    <a:gd name="T51" fmla="*/ 39 h 2925"/>
                    <a:gd name="T52" fmla="*/ 235 w 666"/>
                    <a:gd name="T53" fmla="*/ 15 h 2925"/>
                    <a:gd name="T54" fmla="*/ 300 w 666"/>
                    <a:gd name="T55" fmla="*/ 0 h 2925"/>
                    <a:gd name="T56" fmla="*/ 333 w 666"/>
                    <a:gd name="T57" fmla="*/ 0 h 2925"/>
                    <a:gd name="T58" fmla="*/ 368 w 666"/>
                    <a:gd name="T59" fmla="*/ 0 h 2925"/>
                    <a:gd name="T60" fmla="*/ 433 w 666"/>
                    <a:gd name="T61" fmla="*/ 15 h 2925"/>
                    <a:gd name="T62" fmla="*/ 493 w 666"/>
                    <a:gd name="T63" fmla="*/ 39 h 2925"/>
                    <a:gd name="T64" fmla="*/ 545 w 666"/>
                    <a:gd name="T65" fmla="*/ 75 h 2925"/>
                    <a:gd name="T66" fmla="*/ 591 w 666"/>
                    <a:gd name="T67" fmla="*/ 120 h 2925"/>
                    <a:gd name="T68" fmla="*/ 627 w 666"/>
                    <a:gd name="T69" fmla="*/ 173 h 2925"/>
                    <a:gd name="T70" fmla="*/ 651 w 666"/>
                    <a:gd name="T71" fmla="*/ 233 h 2925"/>
                    <a:gd name="T72" fmla="*/ 664 w 666"/>
                    <a:gd name="T73" fmla="*/ 298 h 2925"/>
                    <a:gd name="T74" fmla="*/ 666 w 666"/>
                    <a:gd name="T75" fmla="*/ 331 h 2925"/>
                    <a:gd name="T76" fmla="*/ 666 w 666"/>
                    <a:gd name="T77" fmla="*/ 2593 h 29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666" h="2925">
                      <a:moveTo>
                        <a:pt x="666" y="2593"/>
                      </a:moveTo>
                      <a:lnTo>
                        <a:pt x="664" y="2627"/>
                      </a:lnTo>
                      <a:lnTo>
                        <a:pt x="651" y="2692"/>
                      </a:lnTo>
                      <a:lnTo>
                        <a:pt x="627" y="2751"/>
                      </a:lnTo>
                      <a:lnTo>
                        <a:pt x="591" y="2804"/>
                      </a:lnTo>
                      <a:lnTo>
                        <a:pt x="545" y="2849"/>
                      </a:lnTo>
                      <a:lnTo>
                        <a:pt x="493" y="2885"/>
                      </a:lnTo>
                      <a:lnTo>
                        <a:pt x="433" y="2911"/>
                      </a:lnTo>
                      <a:lnTo>
                        <a:pt x="368" y="2924"/>
                      </a:lnTo>
                      <a:lnTo>
                        <a:pt x="333" y="2925"/>
                      </a:lnTo>
                      <a:lnTo>
                        <a:pt x="300" y="2924"/>
                      </a:lnTo>
                      <a:lnTo>
                        <a:pt x="235" y="2911"/>
                      </a:lnTo>
                      <a:lnTo>
                        <a:pt x="175" y="2885"/>
                      </a:lnTo>
                      <a:lnTo>
                        <a:pt x="121" y="2849"/>
                      </a:lnTo>
                      <a:lnTo>
                        <a:pt x="77" y="2804"/>
                      </a:lnTo>
                      <a:lnTo>
                        <a:pt x="41" y="2751"/>
                      </a:lnTo>
                      <a:lnTo>
                        <a:pt x="15" y="2692"/>
                      </a:lnTo>
                      <a:lnTo>
                        <a:pt x="2" y="2627"/>
                      </a:lnTo>
                      <a:lnTo>
                        <a:pt x="0" y="2593"/>
                      </a:lnTo>
                      <a:lnTo>
                        <a:pt x="0" y="331"/>
                      </a:lnTo>
                      <a:lnTo>
                        <a:pt x="2" y="298"/>
                      </a:lnTo>
                      <a:lnTo>
                        <a:pt x="15" y="233"/>
                      </a:lnTo>
                      <a:lnTo>
                        <a:pt x="41" y="173"/>
                      </a:lnTo>
                      <a:lnTo>
                        <a:pt x="77" y="120"/>
                      </a:lnTo>
                      <a:lnTo>
                        <a:pt x="121" y="75"/>
                      </a:lnTo>
                      <a:lnTo>
                        <a:pt x="175" y="39"/>
                      </a:lnTo>
                      <a:lnTo>
                        <a:pt x="235" y="15"/>
                      </a:lnTo>
                      <a:lnTo>
                        <a:pt x="300" y="0"/>
                      </a:lnTo>
                      <a:lnTo>
                        <a:pt x="333" y="0"/>
                      </a:lnTo>
                      <a:lnTo>
                        <a:pt x="368" y="0"/>
                      </a:lnTo>
                      <a:lnTo>
                        <a:pt x="433" y="15"/>
                      </a:lnTo>
                      <a:lnTo>
                        <a:pt x="493" y="39"/>
                      </a:lnTo>
                      <a:lnTo>
                        <a:pt x="545" y="75"/>
                      </a:lnTo>
                      <a:lnTo>
                        <a:pt x="591" y="120"/>
                      </a:lnTo>
                      <a:lnTo>
                        <a:pt x="627" y="173"/>
                      </a:lnTo>
                      <a:lnTo>
                        <a:pt x="651" y="233"/>
                      </a:lnTo>
                      <a:lnTo>
                        <a:pt x="664" y="298"/>
                      </a:lnTo>
                      <a:lnTo>
                        <a:pt x="666" y="331"/>
                      </a:lnTo>
                      <a:lnTo>
                        <a:pt x="666" y="25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77" name="Freeform 40"/>
                <p:cNvSpPr>
                  <a:spLocks/>
                </p:cNvSpPr>
                <p:nvPr/>
              </p:nvSpPr>
              <p:spPr bwMode="auto">
                <a:xfrm>
                  <a:off x="4142" y="1632"/>
                  <a:ext cx="222" cy="612"/>
                </a:xfrm>
                <a:custGeom>
                  <a:avLst/>
                  <a:gdLst>
                    <a:gd name="T0" fmla="*/ 665 w 665"/>
                    <a:gd name="T1" fmla="*/ 1502 h 1835"/>
                    <a:gd name="T2" fmla="*/ 664 w 665"/>
                    <a:gd name="T3" fmla="*/ 1537 h 1835"/>
                    <a:gd name="T4" fmla="*/ 651 w 665"/>
                    <a:gd name="T5" fmla="*/ 1602 h 1835"/>
                    <a:gd name="T6" fmla="*/ 625 w 665"/>
                    <a:gd name="T7" fmla="*/ 1661 h 1835"/>
                    <a:gd name="T8" fmla="*/ 589 w 665"/>
                    <a:gd name="T9" fmla="*/ 1714 h 1835"/>
                    <a:gd name="T10" fmla="*/ 544 w 665"/>
                    <a:gd name="T11" fmla="*/ 1759 h 1835"/>
                    <a:gd name="T12" fmla="*/ 491 w 665"/>
                    <a:gd name="T13" fmla="*/ 1795 h 1835"/>
                    <a:gd name="T14" fmla="*/ 432 w 665"/>
                    <a:gd name="T15" fmla="*/ 1821 h 1835"/>
                    <a:gd name="T16" fmla="*/ 367 w 665"/>
                    <a:gd name="T17" fmla="*/ 1834 h 1835"/>
                    <a:gd name="T18" fmla="*/ 333 w 665"/>
                    <a:gd name="T19" fmla="*/ 1835 h 1835"/>
                    <a:gd name="T20" fmla="*/ 298 w 665"/>
                    <a:gd name="T21" fmla="*/ 1834 h 1835"/>
                    <a:gd name="T22" fmla="*/ 233 w 665"/>
                    <a:gd name="T23" fmla="*/ 1821 h 1835"/>
                    <a:gd name="T24" fmla="*/ 174 w 665"/>
                    <a:gd name="T25" fmla="*/ 1795 h 1835"/>
                    <a:gd name="T26" fmla="*/ 121 w 665"/>
                    <a:gd name="T27" fmla="*/ 1759 h 1835"/>
                    <a:gd name="T28" fmla="*/ 76 w 665"/>
                    <a:gd name="T29" fmla="*/ 1714 h 1835"/>
                    <a:gd name="T30" fmla="*/ 40 w 665"/>
                    <a:gd name="T31" fmla="*/ 1661 h 1835"/>
                    <a:gd name="T32" fmla="*/ 14 w 665"/>
                    <a:gd name="T33" fmla="*/ 1602 h 1835"/>
                    <a:gd name="T34" fmla="*/ 1 w 665"/>
                    <a:gd name="T35" fmla="*/ 1537 h 1835"/>
                    <a:gd name="T36" fmla="*/ 0 w 665"/>
                    <a:gd name="T37" fmla="*/ 1502 h 1835"/>
                    <a:gd name="T38" fmla="*/ 0 w 665"/>
                    <a:gd name="T39" fmla="*/ 333 h 1835"/>
                    <a:gd name="T40" fmla="*/ 1 w 665"/>
                    <a:gd name="T41" fmla="*/ 298 h 1835"/>
                    <a:gd name="T42" fmla="*/ 14 w 665"/>
                    <a:gd name="T43" fmla="*/ 234 h 1835"/>
                    <a:gd name="T44" fmla="*/ 40 w 665"/>
                    <a:gd name="T45" fmla="*/ 173 h 1835"/>
                    <a:gd name="T46" fmla="*/ 76 w 665"/>
                    <a:gd name="T47" fmla="*/ 121 h 1835"/>
                    <a:gd name="T48" fmla="*/ 121 w 665"/>
                    <a:gd name="T49" fmla="*/ 75 h 1835"/>
                    <a:gd name="T50" fmla="*/ 174 w 665"/>
                    <a:gd name="T51" fmla="*/ 39 h 1835"/>
                    <a:gd name="T52" fmla="*/ 233 w 665"/>
                    <a:gd name="T53" fmla="*/ 15 h 1835"/>
                    <a:gd name="T54" fmla="*/ 298 w 665"/>
                    <a:gd name="T55" fmla="*/ 2 h 1835"/>
                    <a:gd name="T56" fmla="*/ 333 w 665"/>
                    <a:gd name="T57" fmla="*/ 0 h 1835"/>
                    <a:gd name="T58" fmla="*/ 367 w 665"/>
                    <a:gd name="T59" fmla="*/ 2 h 1835"/>
                    <a:gd name="T60" fmla="*/ 432 w 665"/>
                    <a:gd name="T61" fmla="*/ 15 h 1835"/>
                    <a:gd name="T62" fmla="*/ 491 w 665"/>
                    <a:gd name="T63" fmla="*/ 39 h 1835"/>
                    <a:gd name="T64" fmla="*/ 544 w 665"/>
                    <a:gd name="T65" fmla="*/ 75 h 1835"/>
                    <a:gd name="T66" fmla="*/ 589 w 665"/>
                    <a:gd name="T67" fmla="*/ 121 h 1835"/>
                    <a:gd name="T68" fmla="*/ 625 w 665"/>
                    <a:gd name="T69" fmla="*/ 173 h 1835"/>
                    <a:gd name="T70" fmla="*/ 651 w 665"/>
                    <a:gd name="T71" fmla="*/ 234 h 1835"/>
                    <a:gd name="T72" fmla="*/ 664 w 665"/>
                    <a:gd name="T73" fmla="*/ 298 h 1835"/>
                    <a:gd name="T74" fmla="*/ 665 w 665"/>
                    <a:gd name="T75" fmla="*/ 333 h 1835"/>
                    <a:gd name="T76" fmla="*/ 665 w 665"/>
                    <a:gd name="T77" fmla="*/ 1502 h 18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665" h="1835">
                      <a:moveTo>
                        <a:pt x="665" y="1502"/>
                      </a:moveTo>
                      <a:lnTo>
                        <a:pt x="664" y="1537"/>
                      </a:lnTo>
                      <a:lnTo>
                        <a:pt x="651" y="1602"/>
                      </a:lnTo>
                      <a:lnTo>
                        <a:pt x="625" y="1661"/>
                      </a:lnTo>
                      <a:lnTo>
                        <a:pt x="589" y="1714"/>
                      </a:lnTo>
                      <a:lnTo>
                        <a:pt x="544" y="1759"/>
                      </a:lnTo>
                      <a:lnTo>
                        <a:pt x="491" y="1795"/>
                      </a:lnTo>
                      <a:lnTo>
                        <a:pt x="432" y="1821"/>
                      </a:lnTo>
                      <a:lnTo>
                        <a:pt x="367" y="1834"/>
                      </a:lnTo>
                      <a:lnTo>
                        <a:pt x="333" y="1835"/>
                      </a:lnTo>
                      <a:lnTo>
                        <a:pt x="298" y="1834"/>
                      </a:lnTo>
                      <a:lnTo>
                        <a:pt x="233" y="1821"/>
                      </a:lnTo>
                      <a:lnTo>
                        <a:pt x="174" y="1795"/>
                      </a:lnTo>
                      <a:lnTo>
                        <a:pt x="121" y="1759"/>
                      </a:lnTo>
                      <a:lnTo>
                        <a:pt x="76" y="1714"/>
                      </a:lnTo>
                      <a:lnTo>
                        <a:pt x="40" y="1661"/>
                      </a:lnTo>
                      <a:lnTo>
                        <a:pt x="14" y="1602"/>
                      </a:lnTo>
                      <a:lnTo>
                        <a:pt x="1" y="1537"/>
                      </a:lnTo>
                      <a:lnTo>
                        <a:pt x="0" y="1502"/>
                      </a:lnTo>
                      <a:lnTo>
                        <a:pt x="0" y="333"/>
                      </a:lnTo>
                      <a:lnTo>
                        <a:pt x="1" y="298"/>
                      </a:lnTo>
                      <a:lnTo>
                        <a:pt x="14" y="234"/>
                      </a:lnTo>
                      <a:lnTo>
                        <a:pt x="40" y="173"/>
                      </a:lnTo>
                      <a:lnTo>
                        <a:pt x="76" y="121"/>
                      </a:lnTo>
                      <a:lnTo>
                        <a:pt x="121" y="75"/>
                      </a:lnTo>
                      <a:lnTo>
                        <a:pt x="174" y="39"/>
                      </a:lnTo>
                      <a:lnTo>
                        <a:pt x="233" y="15"/>
                      </a:lnTo>
                      <a:lnTo>
                        <a:pt x="298" y="2"/>
                      </a:lnTo>
                      <a:lnTo>
                        <a:pt x="333" y="0"/>
                      </a:lnTo>
                      <a:lnTo>
                        <a:pt x="367" y="2"/>
                      </a:lnTo>
                      <a:lnTo>
                        <a:pt x="432" y="15"/>
                      </a:lnTo>
                      <a:lnTo>
                        <a:pt x="491" y="39"/>
                      </a:lnTo>
                      <a:lnTo>
                        <a:pt x="544" y="75"/>
                      </a:lnTo>
                      <a:lnTo>
                        <a:pt x="589" y="121"/>
                      </a:lnTo>
                      <a:lnTo>
                        <a:pt x="625" y="173"/>
                      </a:lnTo>
                      <a:lnTo>
                        <a:pt x="651" y="234"/>
                      </a:lnTo>
                      <a:lnTo>
                        <a:pt x="664" y="298"/>
                      </a:lnTo>
                      <a:lnTo>
                        <a:pt x="665" y="333"/>
                      </a:lnTo>
                      <a:lnTo>
                        <a:pt x="665" y="150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</p:grpSp>
          <p:sp>
            <p:nvSpPr>
              <p:cNvPr id="80" name="자유형 79"/>
              <p:cNvSpPr/>
              <p:nvPr/>
            </p:nvSpPr>
            <p:spPr>
              <a:xfrm>
                <a:off x="3347219" y="712021"/>
                <a:ext cx="2155844" cy="1932744"/>
              </a:xfrm>
              <a:custGeom>
                <a:avLst/>
                <a:gdLst>
                  <a:gd name="connsiteX0" fmla="*/ 1224781 w 2155844"/>
                  <a:gd name="connsiteY0" fmla="*/ 11879 h 1932744"/>
                  <a:gd name="connsiteX1" fmla="*/ 1104131 w 2155844"/>
                  <a:gd name="connsiteY1" fmla="*/ 291279 h 1932744"/>
                  <a:gd name="connsiteX2" fmla="*/ 354831 w 2155844"/>
                  <a:gd name="connsiteY2" fmla="*/ 958029 h 1932744"/>
                  <a:gd name="connsiteX3" fmla="*/ 18281 w 2155844"/>
                  <a:gd name="connsiteY3" fmla="*/ 1434279 h 1932744"/>
                  <a:gd name="connsiteX4" fmla="*/ 50031 w 2155844"/>
                  <a:gd name="connsiteY4" fmla="*/ 1504129 h 1932744"/>
                  <a:gd name="connsiteX5" fmla="*/ 94481 w 2155844"/>
                  <a:gd name="connsiteY5" fmla="*/ 1631129 h 1932744"/>
                  <a:gd name="connsiteX6" fmla="*/ 621531 w 2155844"/>
                  <a:gd name="connsiteY6" fmla="*/ 1878779 h 1932744"/>
                  <a:gd name="connsiteX7" fmla="*/ 1383531 w 2155844"/>
                  <a:gd name="connsiteY7" fmla="*/ 1929579 h 1932744"/>
                  <a:gd name="connsiteX8" fmla="*/ 1656581 w 2155844"/>
                  <a:gd name="connsiteY8" fmla="*/ 1821629 h 1932744"/>
                  <a:gd name="connsiteX9" fmla="*/ 1955031 w 2155844"/>
                  <a:gd name="connsiteY9" fmla="*/ 1358079 h 1932744"/>
                  <a:gd name="connsiteX10" fmla="*/ 1935981 w 2155844"/>
                  <a:gd name="connsiteY10" fmla="*/ 1224729 h 1932744"/>
                  <a:gd name="connsiteX11" fmla="*/ 1891531 w 2155844"/>
                  <a:gd name="connsiteY11" fmla="*/ 951679 h 1932744"/>
                  <a:gd name="connsiteX12" fmla="*/ 1897881 w 2155844"/>
                  <a:gd name="connsiteY12" fmla="*/ 850079 h 1932744"/>
                  <a:gd name="connsiteX13" fmla="*/ 2113781 w 2155844"/>
                  <a:gd name="connsiteY13" fmla="*/ 462729 h 1932744"/>
                  <a:gd name="connsiteX14" fmla="*/ 2126481 w 2155844"/>
                  <a:gd name="connsiteY14" fmla="*/ 291279 h 1932744"/>
                  <a:gd name="connsiteX15" fmla="*/ 1796281 w 2155844"/>
                  <a:gd name="connsiteY15" fmla="*/ 75379 h 1932744"/>
                  <a:gd name="connsiteX16" fmla="*/ 1224781 w 2155844"/>
                  <a:gd name="connsiteY16" fmla="*/ 11879 h 1932744"/>
                  <a:gd name="connsiteX0" fmla="*/ 1224781 w 2155844"/>
                  <a:gd name="connsiteY0" fmla="*/ 11879 h 1932744"/>
                  <a:gd name="connsiteX1" fmla="*/ 1104131 w 2155844"/>
                  <a:gd name="connsiteY1" fmla="*/ 291279 h 1932744"/>
                  <a:gd name="connsiteX2" fmla="*/ 354831 w 2155844"/>
                  <a:gd name="connsiteY2" fmla="*/ 958029 h 1932744"/>
                  <a:gd name="connsiteX3" fmla="*/ 18281 w 2155844"/>
                  <a:gd name="connsiteY3" fmla="*/ 1434279 h 1932744"/>
                  <a:gd name="connsiteX4" fmla="*/ 50031 w 2155844"/>
                  <a:gd name="connsiteY4" fmla="*/ 1504129 h 1932744"/>
                  <a:gd name="connsiteX5" fmla="*/ 94481 w 2155844"/>
                  <a:gd name="connsiteY5" fmla="*/ 1631129 h 1932744"/>
                  <a:gd name="connsiteX6" fmla="*/ 621531 w 2155844"/>
                  <a:gd name="connsiteY6" fmla="*/ 1878779 h 1932744"/>
                  <a:gd name="connsiteX7" fmla="*/ 1383531 w 2155844"/>
                  <a:gd name="connsiteY7" fmla="*/ 1929579 h 1932744"/>
                  <a:gd name="connsiteX8" fmla="*/ 1656581 w 2155844"/>
                  <a:gd name="connsiteY8" fmla="*/ 1821629 h 1932744"/>
                  <a:gd name="connsiteX9" fmla="*/ 1955031 w 2155844"/>
                  <a:gd name="connsiteY9" fmla="*/ 1358079 h 1932744"/>
                  <a:gd name="connsiteX10" fmla="*/ 1935981 w 2155844"/>
                  <a:gd name="connsiteY10" fmla="*/ 1224729 h 1932744"/>
                  <a:gd name="connsiteX11" fmla="*/ 1908199 w 2155844"/>
                  <a:gd name="connsiteY11" fmla="*/ 996923 h 1932744"/>
                  <a:gd name="connsiteX12" fmla="*/ 1897881 w 2155844"/>
                  <a:gd name="connsiteY12" fmla="*/ 850079 h 1932744"/>
                  <a:gd name="connsiteX13" fmla="*/ 2113781 w 2155844"/>
                  <a:gd name="connsiteY13" fmla="*/ 462729 h 1932744"/>
                  <a:gd name="connsiteX14" fmla="*/ 2126481 w 2155844"/>
                  <a:gd name="connsiteY14" fmla="*/ 291279 h 1932744"/>
                  <a:gd name="connsiteX15" fmla="*/ 1796281 w 2155844"/>
                  <a:gd name="connsiteY15" fmla="*/ 75379 h 1932744"/>
                  <a:gd name="connsiteX16" fmla="*/ 1224781 w 2155844"/>
                  <a:gd name="connsiteY16" fmla="*/ 11879 h 1932744"/>
                  <a:gd name="connsiteX0" fmla="*/ 1224781 w 2155844"/>
                  <a:gd name="connsiteY0" fmla="*/ 11879 h 1932744"/>
                  <a:gd name="connsiteX1" fmla="*/ 1104131 w 2155844"/>
                  <a:gd name="connsiteY1" fmla="*/ 291279 h 1932744"/>
                  <a:gd name="connsiteX2" fmla="*/ 354831 w 2155844"/>
                  <a:gd name="connsiteY2" fmla="*/ 958029 h 1932744"/>
                  <a:gd name="connsiteX3" fmla="*/ 18281 w 2155844"/>
                  <a:gd name="connsiteY3" fmla="*/ 1434279 h 1932744"/>
                  <a:gd name="connsiteX4" fmla="*/ 50031 w 2155844"/>
                  <a:gd name="connsiteY4" fmla="*/ 1504129 h 1932744"/>
                  <a:gd name="connsiteX5" fmla="*/ 94481 w 2155844"/>
                  <a:gd name="connsiteY5" fmla="*/ 1631129 h 1932744"/>
                  <a:gd name="connsiteX6" fmla="*/ 621531 w 2155844"/>
                  <a:gd name="connsiteY6" fmla="*/ 1878779 h 1932744"/>
                  <a:gd name="connsiteX7" fmla="*/ 1383531 w 2155844"/>
                  <a:gd name="connsiteY7" fmla="*/ 1929579 h 1932744"/>
                  <a:gd name="connsiteX8" fmla="*/ 1656581 w 2155844"/>
                  <a:gd name="connsiteY8" fmla="*/ 1821629 h 1932744"/>
                  <a:gd name="connsiteX9" fmla="*/ 1955031 w 2155844"/>
                  <a:gd name="connsiteY9" fmla="*/ 1358079 h 1932744"/>
                  <a:gd name="connsiteX10" fmla="*/ 1935981 w 2155844"/>
                  <a:gd name="connsiteY10" fmla="*/ 1224729 h 1932744"/>
                  <a:gd name="connsiteX11" fmla="*/ 1908199 w 2155844"/>
                  <a:gd name="connsiteY11" fmla="*/ 996923 h 1932744"/>
                  <a:gd name="connsiteX12" fmla="*/ 1897881 w 2155844"/>
                  <a:gd name="connsiteY12" fmla="*/ 850079 h 1932744"/>
                  <a:gd name="connsiteX13" fmla="*/ 2113781 w 2155844"/>
                  <a:gd name="connsiteY13" fmla="*/ 462729 h 1932744"/>
                  <a:gd name="connsiteX14" fmla="*/ 2126481 w 2155844"/>
                  <a:gd name="connsiteY14" fmla="*/ 291279 h 1932744"/>
                  <a:gd name="connsiteX15" fmla="*/ 1796281 w 2155844"/>
                  <a:gd name="connsiteY15" fmla="*/ 75379 h 1932744"/>
                  <a:gd name="connsiteX16" fmla="*/ 1224781 w 2155844"/>
                  <a:gd name="connsiteY16" fmla="*/ 11879 h 1932744"/>
                  <a:gd name="connsiteX0" fmla="*/ 1224781 w 2155844"/>
                  <a:gd name="connsiteY0" fmla="*/ 11879 h 1932744"/>
                  <a:gd name="connsiteX1" fmla="*/ 1104131 w 2155844"/>
                  <a:gd name="connsiteY1" fmla="*/ 291279 h 1932744"/>
                  <a:gd name="connsiteX2" fmla="*/ 354831 w 2155844"/>
                  <a:gd name="connsiteY2" fmla="*/ 958029 h 1932744"/>
                  <a:gd name="connsiteX3" fmla="*/ 18281 w 2155844"/>
                  <a:gd name="connsiteY3" fmla="*/ 1434279 h 1932744"/>
                  <a:gd name="connsiteX4" fmla="*/ 50031 w 2155844"/>
                  <a:gd name="connsiteY4" fmla="*/ 1504129 h 1932744"/>
                  <a:gd name="connsiteX5" fmla="*/ 94481 w 2155844"/>
                  <a:gd name="connsiteY5" fmla="*/ 1631129 h 1932744"/>
                  <a:gd name="connsiteX6" fmla="*/ 621531 w 2155844"/>
                  <a:gd name="connsiteY6" fmla="*/ 1878779 h 1932744"/>
                  <a:gd name="connsiteX7" fmla="*/ 1383531 w 2155844"/>
                  <a:gd name="connsiteY7" fmla="*/ 1929579 h 1932744"/>
                  <a:gd name="connsiteX8" fmla="*/ 1656581 w 2155844"/>
                  <a:gd name="connsiteY8" fmla="*/ 1821629 h 1932744"/>
                  <a:gd name="connsiteX9" fmla="*/ 1955031 w 2155844"/>
                  <a:gd name="connsiteY9" fmla="*/ 1358079 h 1932744"/>
                  <a:gd name="connsiteX10" fmla="*/ 1950269 w 2155844"/>
                  <a:gd name="connsiteY10" fmla="*/ 1224729 h 1932744"/>
                  <a:gd name="connsiteX11" fmla="*/ 1908199 w 2155844"/>
                  <a:gd name="connsiteY11" fmla="*/ 996923 h 1932744"/>
                  <a:gd name="connsiteX12" fmla="*/ 1897881 w 2155844"/>
                  <a:gd name="connsiteY12" fmla="*/ 850079 h 1932744"/>
                  <a:gd name="connsiteX13" fmla="*/ 2113781 w 2155844"/>
                  <a:gd name="connsiteY13" fmla="*/ 462729 h 1932744"/>
                  <a:gd name="connsiteX14" fmla="*/ 2126481 w 2155844"/>
                  <a:gd name="connsiteY14" fmla="*/ 291279 h 1932744"/>
                  <a:gd name="connsiteX15" fmla="*/ 1796281 w 2155844"/>
                  <a:gd name="connsiteY15" fmla="*/ 75379 h 1932744"/>
                  <a:gd name="connsiteX16" fmla="*/ 1224781 w 2155844"/>
                  <a:gd name="connsiteY16" fmla="*/ 11879 h 1932744"/>
                  <a:gd name="connsiteX0" fmla="*/ 1224781 w 2155844"/>
                  <a:gd name="connsiteY0" fmla="*/ 11879 h 1932744"/>
                  <a:gd name="connsiteX1" fmla="*/ 1104131 w 2155844"/>
                  <a:gd name="connsiteY1" fmla="*/ 291279 h 1932744"/>
                  <a:gd name="connsiteX2" fmla="*/ 354831 w 2155844"/>
                  <a:gd name="connsiteY2" fmla="*/ 958029 h 1932744"/>
                  <a:gd name="connsiteX3" fmla="*/ 18281 w 2155844"/>
                  <a:gd name="connsiteY3" fmla="*/ 1434279 h 1932744"/>
                  <a:gd name="connsiteX4" fmla="*/ 50031 w 2155844"/>
                  <a:gd name="connsiteY4" fmla="*/ 1504129 h 1932744"/>
                  <a:gd name="connsiteX5" fmla="*/ 94481 w 2155844"/>
                  <a:gd name="connsiteY5" fmla="*/ 1631129 h 1932744"/>
                  <a:gd name="connsiteX6" fmla="*/ 621531 w 2155844"/>
                  <a:gd name="connsiteY6" fmla="*/ 1878779 h 1932744"/>
                  <a:gd name="connsiteX7" fmla="*/ 1383531 w 2155844"/>
                  <a:gd name="connsiteY7" fmla="*/ 1929579 h 1932744"/>
                  <a:gd name="connsiteX8" fmla="*/ 1656581 w 2155844"/>
                  <a:gd name="connsiteY8" fmla="*/ 1821629 h 1932744"/>
                  <a:gd name="connsiteX9" fmla="*/ 1955031 w 2155844"/>
                  <a:gd name="connsiteY9" fmla="*/ 1358079 h 1932744"/>
                  <a:gd name="connsiteX10" fmla="*/ 1950269 w 2155844"/>
                  <a:gd name="connsiteY10" fmla="*/ 1224729 h 1932744"/>
                  <a:gd name="connsiteX11" fmla="*/ 1908199 w 2155844"/>
                  <a:gd name="connsiteY11" fmla="*/ 996923 h 1932744"/>
                  <a:gd name="connsiteX12" fmla="*/ 1897881 w 2155844"/>
                  <a:gd name="connsiteY12" fmla="*/ 850079 h 1932744"/>
                  <a:gd name="connsiteX13" fmla="*/ 2113781 w 2155844"/>
                  <a:gd name="connsiteY13" fmla="*/ 462729 h 1932744"/>
                  <a:gd name="connsiteX14" fmla="*/ 2126481 w 2155844"/>
                  <a:gd name="connsiteY14" fmla="*/ 291279 h 1932744"/>
                  <a:gd name="connsiteX15" fmla="*/ 1796281 w 2155844"/>
                  <a:gd name="connsiteY15" fmla="*/ 75379 h 1932744"/>
                  <a:gd name="connsiteX16" fmla="*/ 1224781 w 2155844"/>
                  <a:gd name="connsiteY16" fmla="*/ 11879 h 1932744"/>
                  <a:gd name="connsiteX0" fmla="*/ 1224781 w 2155844"/>
                  <a:gd name="connsiteY0" fmla="*/ 11879 h 1932744"/>
                  <a:gd name="connsiteX1" fmla="*/ 1104131 w 2155844"/>
                  <a:gd name="connsiteY1" fmla="*/ 291279 h 1932744"/>
                  <a:gd name="connsiteX2" fmla="*/ 354831 w 2155844"/>
                  <a:gd name="connsiteY2" fmla="*/ 958029 h 1932744"/>
                  <a:gd name="connsiteX3" fmla="*/ 18281 w 2155844"/>
                  <a:gd name="connsiteY3" fmla="*/ 1434279 h 1932744"/>
                  <a:gd name="connsiteX4" fmla="*/ 50031 w 2155844"/>
                  <a:gd name="connsiteY4" fmla="*/ 1504129 h 1932744"/>
                  <a:gd name="connsiteX5" fmla="*/ 94481 w 2155844"/>
                  <a:gd name="connsiteY5" fmla="*/ 1631129 h 1932744"/>
                  <a:gd name="connsiteX6" fmla="*/ 621531 w 2155844"/>
                  <a:gd name="connsiteY6" fmla="*/ 1878779 h 1932744"/>
                  <a:gd name="connsiteX7" fmla="*/ 1383531 w 2155844"/>
                  <a:gd name="connsiteY7" fmla="*/ 1929579 h 1932744"/>
                  <a:gd name="connsiteX8" fmla="*/ 1656581 w 2155844"/>
                  <a:gd name="connsiteY8" fmla="*/ 1821629 h 1932744"/>
                  <a:gd name="connsiteX9" fmla="*/ 1955031 w 2155844"/>
                  <a:gd name="connsiteY9" fmla="*/ 1358079 h 1932744"/>
                  <a:gd name="connsiteX10" fmla="*/ 1950269 w 2155844"/>
                  <a:gd name="connsiteY10" fmla="*/ 1224729 h 1932744"/>
                  <a:gd name="connsiteX11" fmla="*/ 1908199 w 2155844"/>
                  <a:gd name="connsiteY11" fmla="*/ 996923 h 1932744"/>
                  <a:gd name="connsiteX12" fmla="*/ 1897881 w 2155844"/>
                  <a:gd name="connsiteY12" fmla="*/ 850079 h 1932744"/>
                  <a:gd name="connsiteX13" fmla="*/ 2113781 w 2155844"/>
                  <a:gd name="connsiteY13" fmla="*/ 462729 h 1932744"/>
                  <a:gd name="connsiteX14" fmla="*/ 2126481 w 2155844"/>
                  <a:gd name="connsiteY14" fmla="*/ 291279 h 1932744"/>
                  <a:gd name="connsiteX15" fmla="*/ 1796281 w 2155844"/>
                  <a:gd name="connsiteY15" fmla="*/ 75379 h 1932744"/>
                  <a:gd name="connsiteX16" fmla="*/ 1224781 w 2155844"/>
                  <a:gd name="connsiteY16" fmla="*/ 11879 h 1932744"/>
                  <a:gd name="connsiteX0" fmla="*/ 1224781 w 2155844"/>
                  <a:gd name="connsiteY0" fmla="*/ 11879 h 1932744"/>
                  <a:gd name="connsiteX1" fmla="*/ 1104131 w 2155844"/>
                  <a:gd name="connsiteY1" fmla="*/ 291279 h 1932744"/>
                  <a:gd name="connsiteX2" fmla="*/ 354831 w 2155844"/>
                  <a:gd name="connsiteY2" fmla="*/ 958029 h 1932744"/>
                  <a:gd name="connsiteX3" fmla="*/ 18281 w 2155844"/>
                  <a:gd name="connsiteY3" fmla="*/ 1434279 h 1932744"/>
                  <a:gd name="connsiteX4" fmla="*/ 50031 w 2155844"/>
                  <a:gd name="connsiteY4" fmla="*/ 1504129 h 1932744"/>
                  <a:gd name="connsiteX5" fmla="*/ 94481 w 2155844"/>
                  <a:gd name="connsiteY5" fmla="*/ 1631129 h 1932744"/>
                  <a:gd name="connsiteX6" fmla="*/ 621531 w 2155844"/>
                  <a:gd name="connsiteY6" fmla="*/ 1878779 h 1932744"/>
                  <a:gd name="connsiteX7" fmla="*/ 1383531 w 2155844"/>
                  <a:gd name="connsiteY7" fmla="*/ 1929579 h 1932744"/>
                  <a:gd name="connsiteX8" fmla="*/ 1656581 w 2155844"/>
                  <a:gd name="connsiteY8" fmla="*/ 1821629 h 1932744"/>
                  <a:gd name="connsiteX9" fmla="*/ 1945506 w 2155844"/>
                  <a:gd name="connsiteY9" fmla="*/ 1358079 h 1932744"/>
                  <a:gd name="connsiteX10" fmla="*/ 1950269 w 2155844"/>
                  <a:gd name="connsiteY10" fmla="*/ 1224729 h 1932744"/>
                  <a:gd name="connsiteX11" fmla="*/ 1908199 w 2155844"/>
                  <a:gd name="connsiteY11" fmla="*/ 996923 h 1932744"/>
                  <a:gd name="connsiteX12" fmla="*/ 1897881 w 2155844"/>
                  <a:gd name="connsiteY12" fmla="*/ 850079 h 1932744"/>
                  <a:gd name="connsiteX13" fmla="*/ 2113781 w 2155844"/>
                  <a:gd name="connsiteY13" fmla="*/ 462729 h 1932744"/>
                  <a:gd name="connsiteX14" fmla="*/ 2126481 w 2155844"/>
                  <a:gd name="connsiteY14" fmla="*/ 291279 h 1932744"/>
                  <a:gd name="connsiteX15" fmla="*/ 1796281 w 2155844"/>
                  <a:gd name="connsiteY15" fmla="*/ 75379 h 1932744"/>
                  <a:gd name="connsiteX16" fmla="*/ 1224781 w 2155844"/>
                  <a:gd name="connsiteY16" fmla="*/ 11879 h 1932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155844" h="1932744">
                    <a:moveTo>
                      <a:pt x="1224781" y="11879"/>
                    </a:moveTo>
                    <a:cubicBezTo>
                      <a:pt x="1109423" y="47862"/>
                      <a:pt x="1249123" y="133587"/>
                      <a:pt x="1104131" y="291279"/>
                    </a:cubicBezTo>
                    <a:cubicBezTo>
                      <a:pt x="959139" y="448971"/>
                      <a:pt x="535806" y="767529"/>
                      <a:pt x="354831" y="958029"/>
                    </a:cubicBezTo>
                    <a:cubicBezTo>
                      <a:pt x="173856" y="1148529"/>
                      <a:pt x="69081" y="1343262"/>
                      <a:pt x="18281" y="1434279"/>
                    </a:cubicBezTo>
                    <a:cubicBezTo>
                      <a:pt x="-32519" y="1525296"/>
                      <a:pt x="37331" y="1471321"/>
                      <a:pt x="50031" y="1504129"/>
                    </a:cubicBezTo>
                    <a:cubicBezTo>
                      <a:pt x="62731" y="1536937"/>
                      <a:pt x="-769" y="1568687"/>
                      <a:pt x="94481" y="1631129"/>
                    </a:cubicBezTo>
                    <a:cubicBezTo>
                      <a:pt x="189731" y="1693571"/>
                      <a:pt x="406689" y="1829037"/>
                      <a:pt x="621531" y="1878779"/>
                    </a:cubicBezTo>
                    <a:cubicBezTo>
                      <a:pt x="836373" y="1928521"/>
                      <a:pt x="1211023" y="1939104"/>
                      <a:pt x="1383531" y="1929579"/>
                    </a:cubicBezTo>
                    <a:cubicBezTo>
                      <a:pt x="1556039" y="1920054"/>
                      <a:pt x="1562919" y="1916879"/>
                      <a:pt x="1656581" y="1821629"/>
                    </a:cubicBezTo>
                    <a:cubicBezTo>
                      <a:pt x="1750243" y="1726379"/>
                      <a:pt x="1929896" y="1462325"/>
                      <a:pt x="1945506" y="1358079"/>
                    </a:cubicBezTo>
                    <a:cubicBezTo>
                      <a:pt x="1961116" y="1253833"/>
                      <a:pt x="1956487" y="1284921"/>
                      <a:pt x="1950269" y="1224729"/>
                    </a:cubicBezTo>
                    <a:cubicBezTo>
                      <a:pt x="1944051" y="1164537"/>
                      <a:pt x="1916930" y="1059365"/>
                      <a:pt x="1908199" y="996923"/>
                    </a:cubicBezTo>
                    <a:cubicBezTo>
                      <a:pt x="1899468" y="934481"/>
                      <a:pt x="1863617" y="939111"/>
                      <a:pt x="1897881" y="850079"/>
                    </a:cubicBezTo>
                    <a:cubicBezTo>
                      <a:pt x="1932145" y="761047"/>
                      <a:pt x="2075681" y="555862"/>
                      <a:pt x="2113781" y="462729"/>
                    </a:cubicBezTo>
                    <a:cubicBezTo>
                      <a:pt x="2151881" y="369596"/>
                      <a:pt x="2179398" y="355837"/>
                      <a:pt x="2126481" y="291279"/>
                    </a:cubicBezTo>
                    <a:cubicBezTo>
                      <a:pt x="2073564" y="226721"/>
                      <a:pt x="1943389" y="121946"/>
                      <a:pt x="1796281" y="75379"/>
                    </a:cubicBezTo>
                    <a:cubicBezTo>
                      <a:pt x="1649173" y="28812"/>
                      <a:pt x="1340139" y="-24104"/>
                      <a:pt x="1224781" y="11879"/>
                    </a:cubicBezTo>
                    <a:close/>
                  </a:path>
                </a:pathLst>
              </a:custGeom>
              <a:solidFill>
                <a:srgbClr val="FBCA9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81" name="타원 80"/>
            <p:cNvSpPr/>
            <p:nvPr/>
          </p:nvSpPr>
          <p:spPr>
            <a:xfrm>
              <a:off x="4762163" y="2572752"/>
              <a:ext cx="1790719" cy="1790719"/>
            </a:xfrm>
            <a:prstGeom prst="ellipse">
              <a:avLst/>
            </a:prstGeom>
            <a:solidFill>
              <a:srgbClr val="5B3518"/>
            </a:solidFill>
            <a:ln w="1809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Freeform 37"/>
            <p:cNvSpPr>
              <a:spLocks/>
            </p:cNvSpPr>
            <p:nvPr/>
          </p:nvSpPr>
          <p:spPr bwMode="auto">
            <a:xfrm rot="12600000">
              <a:off x="6037904" y="2219778"/>
              <a:ext cx="287672" cy="54550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84" name="직사각형 83"/>
            <p:cNvSpPr/>
            <p:nvPr/>
          </p:nvSpPr>
          <p:spPr>
            <a:xfrm rot="1848131">
              <a:off x="6127602" y="761909"/>
              <a:ext cx="1290937" cy="1497674"/>
            </a:xfrm>
            <a:custGeom>
              <a:avLst/>
              <a:gdLst>
                <a:gd name="connsiteX0" fmla="*/ 0 w 2213718"/>
                <a:gd name="connsiteY0" fmla="*/ 0 h 2744509"/>
                <a:gd name="connsiteX1" fmla="*/ 2213718 w 2213718"/>
                <a:gd name="connsiteY1" fmla="*/ 0 h 2744509"/>
                <a:gd name="connsiteX2" fmla="*/ 2213718 w 2213718"/>
                <a:gd name="connsiteY2" fmla="*/ 2744509 h 2744509"/>
                <a:gd name="connsiteX3" fmla="*/ 0 w 2213718"/>
                <a:gd name="connsiteY3" fmla="*/ 2744509 h 2744509"/>
                <a:gd name="connsiteX4" fmla="*/ 0 w 2213718"/>
                <a:gd name="connsiteY4" fmla="*/ 0 h 2744509"/>
                <a:gd name="connsiteX0" fmla="*/ 0 w 2223533"/>
                <a:gd name="connsiteY0" fmla="*/ 1452997 h 2744509"/>
                <a:gd name="connsiteX1" fmla="*/ 2223533 w 2223533"/>
                <a:gd name="connsiteY1" fmla="*/ 0 h 2744509"/>
                <a:gd name="connsiteX2" fmla="*/ 2223533 w 2223533"/>
                <a:gd name="connsiteY2" fmla="*/ 2744509 h 2744509"/>
                <a:gd name="connsiteX3" fmla="*/ 9815 w 2223533"/>
                <a:gd name="connsiteY3" fmla="*/ 2744509 h 2744509"/>
                <a:gd name="connsiteX4" fmla="*/ 0 w 2223533"/>
                <a:gd name="connsiteY4" fmla="*/ 1452997 h 2744509"/>
                <a:gd name="connsiteX0" fmla="*/ 0 w 2223533"/>
                <a:gd name="connsiteY0" fmla="*/ 1288108 h 2579620"/>
                <a:gd name="connsiteX1" fmla="*/ 2188765 w 2223533"/>
                <a:gd name="connsiteY1" fmla="*/ 0 h 2579620"/>
                <a:gd name="connsiteX2" fmla="*/ 2223533 w 2223533"/>
                <a:gd name="connsiteY2" fmla="*/ 2579620 h 2579620"/>
                <a:gd name="connsiteX3" fmla="*/ 9815 w 2223533"/>
                <a:gd name="connsiteY3" fmla="*/ 2579620 h 2579620"/>
                <a:gd name="connsiteX4" fmla="*/ 0 w 2223533"/>
                <a:gd name="connsiteY4" fmla="*/ 1288108 h 2579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3533" h="2579620">
                  <a:moveTo>
                    <a:pt x="0" y="1288108"/>
                  </a:moveTo>
                  <a:lnTo>
                    <a:pt x="2188765" y="0"/>
                  </a:lnTo>
                  <a:lnTo>
                    <a:pt x="2223533" y="2579620"/>
                  </a:lnTo>
                  <a:lnTo>
                    <a:pt x="9815" y="2579620"/>
                  </a:lnTo>
                  <a:cubicBezTo>
                    <a:pt x="6543" y="2149116"/>
                    <a:pt x="3272" y="1718612"/>
                    <a:pt x="0" y="1288108"/>
                  </a:cubicBez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3" name="그룹 132"/>
          <p:cNvGrpSpPr/>
          <p:nvPr/>
        </p:nvGrpSpPr>
        <p:grpSpPr>
          <a:xfrm>
            <a:off x="-1458639" y="2773001"/>
            <a:ext cx="6403378" cy="3170919"/>
            <a:chOff x="-1266929" y="2696355"/>
            <a:chExt cx="6403378" cy="3170919"/>
          </a:xfrm>
        </p:grpSpPr>
        <p:grpSp>
          <p:nvGrpSpPr>
            <p:cNvPr id="125" name="그룹 124"/>
            <p:cNvGrpSpPr/>
            <p:nvPr/>
          </p:nvGrpSpPr>
          <p:grpSpPr>
            <a:xfrm>
              <a:off x="-1266929" y="2696355"/>
              <a:ext cx="5615299" cy="3170919"/>
              <a:chOff x="-133200" y="2635249"/>
              <a:chExt cx="3673119" cy="2074184"/>
            </a:xfrm>
          </p:grpSpPr>
          <p:sp>
            <p:nvSpPr>
              <p:cNvPr id="122" name="Freeform 35"/>
              <p:cNvSpPr>
                <a:spLocks/>
              </p:cNvSpPr>
              <p:nvPr/>
            </p:nvSpPr>
            <p:spPr bwMode="auto">
              <a:xfrm rot="7297637">
                <a:off x="1593175" y="2189408"/>
                <a:ext cx="757223" cy="1648905"/>
              </a:xfrm>
              <a:custGeom>
                <a:avLst/>
                <a:gdLst>
                  <a:gd name="T0" fmla="*/ 852 w 1286"/>
                  <a:gd name="T1" fmla="*/ 2796 h 2796"/>
                  <a:gd name="T2" fmla="*/ 785 w 1286"/>
                  <a:gd name="T3" fmla="*/ 2702 h 2796"/>
                  <a:gd name="T4" fmla="*/ 446 w 1286"/>
                  <a:gd name="T5" fmla="*/ 2211 h 2796"/>
                  <a:gd name="T6" fmla="*/ 280 w 1286"/>
                  <a:gd name="T7" fmla="*/ 1955 h 2796"/>
                  <a:gd name="T8" fmla="*/ 194 w 1286"/>
                  <a:gd name="T9" fmla="*/ 1805 h 2796"/>
                  <a:gd name="T10" fmla="*/ 162 w 1286"/>
                  <a:gd name="T11" fmla="*/ 1744 h 2796"/>
                  <a:gd name="T12" fmla="*/ 148 w 1286"/>
                  <a:gd name="T13" fmla="*/ 1713 h 2796"/>
                  <a:gd name="T14" fmla="*/ 129 w 1286"/>
                  <a:gd name="T15" fmla="*/ 1635 h 2796"/>
                  <a:gd name="T16" fmla="*/ 112 w 1286"/>
                  <a:gd name="T17" fmla="*/ 1487 h 2796"/>
                  <a:gd name="T18" fmla="*/ 100 w 1286"/>
                  <a:gd name="T19" fmla="*/ 1111 h 2796"/>
                  <a:gd name="T20" fmla="*/ 87 w 1286"/>
                  <a:gd name="T21" fmla="*/ 827 h 2796"/>
                  <a:gd name="T22" fmla="*/ 76 w 1286"/>
                  <a:gd name="T23" fmla="*/ 693 h 2796"/>
                  <a:gd name="T24" fmla="*/ 36 w 1286"/>
                  <a:gd name="T25" fmla="*/ 444 h 2796"/>
                  <a:gd name="T26" fmla="*/ 10 w 1286"/>
                  <a:gd name="T27" fmla="*/ 288 h 2796"/>
                  <a:gd name="T28" fmla="*/ 0 w 1286"/>
                  <a:gd name="T29" fmla="*/ 200 h 2796"/>
                  <a:gd name="T30" fmla="*/ 1 w 1286"/>
                  <a:gd name="T31" fmla="*/ 130 h 2796"/>
                  <a:gd name="T32" fmla="*/ 17 w 1286"/>
                  <a:gd name="T33" fmla="*/ 78 h 2796"/>
                  <a:gd name="T34" fmla="*/ 31 w 1286"/>
                  <a:gd name="T35" fmla="*/ 61 h 2796"/>
                  <a:gd name="T36" fmla="*/ 54 w 1286"/>
                  <a:gd name="T37" fmla="*/ 42 h 2796"/>
                  <a:gd name="T38" fmla="*/ 100 w 1286"/>
                  <a:gd name="T39" fmla="*/ 16 h 2796"/>
                  <a:gd name="T40" fmla="*/ 147 w 1286"/>
                  <a:gd name="T41" fmla="*/ 3 h 2796"/>
                  <a:gd name="T42" fmla="*/ 194 w 1286"/>
                  <a:gd name="T43" fmla="*/ 0 h 2796"/>
                  <a:gd name="T44" fmla="*/ 240 w 1286"/>
                  <a:gd name="T45" fmla="*/ 7 h 2796"/>
                  <a:gd name="T46" fmla="*/ 285 w 1286"/>
                  <a:gd name="T47" fmla="*/ 25 h 2796"/>
                  <a:gd name="T48" fmla="*/ 351 w 1286"/>
                  <a:gd name="T49" fmla="*/ 61 h 2796"/>
                  <a:gd name="T50" fmla="*/ 430 w 1286"/>
                  <a:gd name="T51" fmla="*/ 124 h 2796"/>
                  <a:gd name="T52" fmla="*/ 498 w 1286"/>
                  <a:gd name="T53" fmla="*/ 196 h 2796"/>
                  <a:gd name="T54" fmla="*/ 573 w 1286"/>
                  <a:gd name="T55" fmla="*/ 291 h 2796"/>
                  <a:gd name="T56" fmla="*/ 590 w 1286"/>
                  <a:gd name="T57" fmla="*/ 323 h 2796"/>
                  <a:gd name="T58" fmla="*/ 632 w 1286"/>
                  <a:gd name="T59" fmla="*/ 408 h 2796"/>
                  <a:gd name="T60" fmla="*/ 700 w 1286"/>
                  <a:gd name="T61" fmla="*/ 588 h 2796"/>
                  <a:gd name="T62" fmla="*/ 753 w 1286"/>
                  <a:gd name="T63" fmla="*/ 772 h 2796"/>
                  <a:gd name="T64" fmla="*/ 793 w 1286"/>
                  <a:gd name="T65" fmla="*/ 954 h 2796"/>
                  <a:gd name="T66" fmla="*/ 835 w 1286"/>
                  <a:gd name="T67" fmla="*/ 1196 h 2796"/>
                  <a:gd name="T68" fmla="*/ 858 w 1286"/>
                  <a:gd name="T69" fmla="*/ 1400 h 2796"/>
                  <a:gd name="T70" fmla="*/ 859 w 1286"/>
                  <a:gd name="T71" fmla="*/ 1422 h 2796"/>
                  <a:gd name="T72" fmla="*/ 1286 w 1286"/>
                  <a:gd name="T73" fmla="*/ 1953 h 2796"/>
                  <a:gd name="T74" fmla="*/ 852 w 1286"/>
                  <a:gd name="T75" fmla="*/ 2796 h 2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86" h="2796">
                    <a:moveTo>
                      <a:pt x="852" y="2796"/>
                    </a:moveTo>
                    <a:lnTo>
                      <a:pt x="785" y="2702"/>
                    </a:lnTo>
                    <a:lnTo>
                      <a:pt x="446" y="2211"/>
                    </a:lnTo>
                    <a:lnTo>
                      <a:pt x="280" y="1955"/>
                    </a:lnTo>
                    <a:lnTo>
                      <a:pt x="194" y="1805"/>
                    </a:lnTo>
                    <a:lnTo>
                      <a:pt x="162" y="1744"/>
                    </a:lnTo>
                    <a:lnTo>
                      <a:pt x="148" y="1713"/>
                    </a:lnTo>
                    <a:lnTo>
                      <a:pt x="129" y="1635"/>
                    </a:lnTo>
                    <a:lnTo>
                      <a:pt x="112" y="1487"/>
                    </a:lnTo>
                    <a:lnTo>
                      <a:pt x="100" y="1111"/>
                    </a:lnTo>
                    <a:lnTo>
                      <a:pt x="87" y="827"/>
                    </a:lnTo>
                    <a:lnTo>
                      <a:pt x="76" y="693"/>
                    </a:lnTo>
                    <a:lnTo>
                      <a:pt x="36" y="444"/>
                    </a:lnTo>
                    <a:lnTo>
                      <a:pt x="10" y="288"/>
                    </a:lnTo>
                    <a:lnTo>
                      <a:pt x="0" y="200"/>
                    </a:lnTo>
                    <a:lnTo>
                      <a:pt x="1" y="130"/>
                    </a:lnTo>
                    <a:lnTo>
                      <a:pt x="17" y="78"/>
                    </a:lnTo>
                    <a:lnTo>
                      <a:pt x="31" y="61"/>
                    </a:lnTo>
                    <a:lnTo>
                      <a:pt x="54" y="42"/>
                    </a:lnTo>
                    <a:lnTo>
                      <a:pt x="100" y="16"/>
                    </a:lnTo>
                    <a:lnTo>
                      <a:pt x="147" y="3"/>
                    </a:lnTo>
                    <a:lnTo>
                      <a:pt x="194" y="0"/>
                    </a:lnTo>
                    <a:lnTo>
                      <a:pt x="240" y="7"/>
                    </a:lnTo>
                    <a:lnTo>
                      <a:pt x="285" y="25"/>
                    </a:lnTo>
                    <a:lnTo>
                      <a:pt x="351" y="61"/>
                    </a:lnTo>
                    <a:lnTo>
                      <a:pt x="430" y="124"/>
                    </a:lnTo>
                    <a:lnTo>
                      <a:pt x="498" y="196"/>
                    </a:lnTo>
                    <a:lnTo>
                      <a:pt x="573" y="291"/>
                    </a:lnTo>
                    <a:lnTo>
                      <a:pt x="590" y="323"/>
                    </a:lnTo>
                    <a:lnTo>
                      <a:pt x="632" y="408"/>
                    </a:lnTo>
                    <a:lnTo>
                      <a:pt x="700" y="588"/>
                    </a:lnTo>
                    <a:lnTo>
                      <a:pt x="753" y="772"/>
                    </a:lnTo>
                    <a:lnTo>
                      <a:pt x="793" y="954"/>
                    </a:lnTo>
                    <a:lnTo>
                      <a:pt x="835" y="1196"/>
                    </a:lnTo>
                    <a:lnTo>
                      <a:pt x="858" y="1400"/>
                    </a:lnTo>
                    <a:lnTo>
                      <a:pt x="859" y="1422"/>
                    </a:lnTo>
                    <a:lnTo>
                      <a:pt x="1286" y="1953"/>
                    </a:lnTo>
                    <a:lnTo>
                      <a:pt x="852" y="2796"/>
                    </a:lnTo>
                    <a:close/>
                  </a:path>
                </a:pathLst>
              </a:custGeom>
              <a:solidFill>
                <a:srgbClr val="FBCA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123" name="원통 122"/>
              <p:cNvSpPr/>
              <p:nvPr/>
            </p:nvSpPr>
            <p:spPr>
              <a:xfrm rot="2830555">
                <a:off x="1510714" y="2680228"/>
                <a:ext cx="1338666" cy="2719744"/>
              </a:xfrm>
              <a:prstGeom prst="can">
                <a:avLst>
                  <a:gd name="adj" fmla="val 44908"/>
                </a:avLst>
              </a:prstGeom>
              <a:solidFill>
                <a:srgbClr val="AE99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grpSp>
            <p:nvGrpSpPr>
              <p:cNvPr id="102" name="Group 45"/>
              <p:cNvGrpSpPr>
                <a:grpSpLocks noChangeAspect="1"/>
              </p:cNvGrpSpPr>
              <p:nvPr/>
            </p:nvGrpSpPr>
            <p:grpSpPr bwMode="auto">
              <a:xfrm>
                <a:off x="-133200" y="2685803"/>
                <a:ext cx="3076453" cy="1714852"/>
                <a:chOff x="2577" y="2128"/>
                <a:chExt cx="2813" cy="1568"/>
              </a:xfrm>
            </p:grpSpPr>
            <p:sp>
              <p:nvSpPr>
                <p:cNvPr id="107" name="Freeform 49"/>
                <p:cNvSpPr>
                  <a:spLocks/>
                </p:cNvSpPr>
                <p:nvPr/>
              </p:nvSpPr>
              <p:spPr bwMode="auto">
                <a:xfrm>
                  <a:off x="3580" y="3278"/>
                  <a:ext cx="1058" cy="418"/>
                </a:xfrm>
                <a:custGeom>
                  <a:avLst/>
                  <a:gdLst>
                    <a:gd name="T0" fmla="*/ 2559 w 3174"/>
                    <a:gd name="T1" fmla="*/ 0 h 1254"/>
                    <a:gd name="T2" fmla="*/ 0 w 3174"/>
                    <a:gd name="T3" fmla="*/ 1100 h 1254"/>
                    <a:gd name="T4" fmla="*/ 563 w 3174"/>
                    <a:gd name="T5" fmla="*/ 1254 h 1254"/>
                    <a:gd name="T6" fmla="*/ 3174 w 3174"/>
                    <a:gd name="T7" fmla="*/ 128 h 1254"/>
                    <a:gd name="T8" fmla="*/ 2559 w 3174"/>
                    <a:gd name="T9" fmla="*/ 0 h 1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74" h="1254">
                      <a:moveTo>
                        <a:pt x="2559" y="0"/>
                      </a:moveTo>
                      <a:lnTo>
                        <a:pt x="0" y="1100"/>
                      </a:lnTo>
                      <a:lnTo>
                        <a:pt x="563" y="1254"/>
                      </a:lnTo>
                      <a:lnTo>
                        <a:pt x="3174" y="128"/>
                      </a:lnTo>
                      <a:lnTo>
                        <a:pt x="2559" y="0"/>
                      </a:lnTo>
                      <a:close/>
                    </a:path>
                  </a:pathLst>
                </a:custGeom>
                <a:solidFill>
                  <a:srgbClr val="9FAC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08" name="Freeform 50"/>
                <p:cNvSpPr>
                  <a:spLocks/>
                </p:cNvSpPr>
                <p:nvPr/>
              </p:nvSpPr>
              <p:spPr bwMode="auto">
                <a:xfrm>
                  <a:off x="2760" y="2212"/>
                  <a:ext cx="499" cy="1066"/>
                </a:xfrm>
                <a:custGeom>
                  <a:avLst/>
                  <a:gdLst>
                    <a:gd name="T0" fmla="*/ 0 w 1496"/>
                    <a:gd name="T1" fmla="*/ 2483 h 3200"/>
                    <a:gd name="T2" fmla="*/ 32 w 1496"/>
                    <a:gd name="T3" fmla="*/ 2538 h 3200"/>
                    <a:gd name="T4" fmla="*/ 212 w 1496"/>
                    <a:gd name="T5" fmla="*/ 2807 h 3200"/>
                    <a:gd name="T6" fmla="*/ 315 w 1496"/>
                    <a:gd name="T7" fmla="*/ 2934 h 3200"/>
                    <a:gd name="T8" fmla="*/ 380 w 1496"/>
                    <a:gd name="T9" fmla="*/ 2998 h 3200"/>
                    <a:gd name="T10" fmla="*/ 409 w 1496"/>
                    <a:gd name="T11" fmla="*/ 3022 h 3200"/>
                    <a:gd name="T12" fmla="*/ 469 w 1496"/>
                    <a:gd name="T13" fmla="*/ 3059 h 3200"/>
                    <a:gd name="T14" fmla="*/ 599 w 1496"/>
                    <a:gd name="T15" fmla="*/ 3124 h 3200"/>
                    <a:gd name="T16" fmla="*/ 765 w 1496"/>
                    <a:gd name="T17" fmla="*/ 3190 h 3200"/>
                    <a:gd name="T18" fmla="*/ 793 w 1496"/>
                    <a:gd name="T19" fmla="*/ 3200 h 3200"/>
                    <a:gd name="T20" fmla="*/ 822 w 1496"/>
                    <a:gd name="T21" fmla="*/ 3132 h 3200"/>
                    <a:gd name="T22" fmla="*/ 994 w 1496"/>
                    <a:gd name="T23" fmla="*/ 2683 h 3200"/>
                    <a:gd name="T24" fmla="*/ 1139 w 1496"/>
                    <a:gd name="T25" fmla="*/ 2274 h 3200"/>
                    <a:gd name="T26" fmla="*/ 1284 w 1496"/>
                    <a:gd name="T27" fmla="*/ 1818 h 3200"/>
                    <a:gd name="T28" fmla="*/ 1379 w 1496"/>
                    <a:gd name="T29" fmla="*/ 1474 h 3200"/>
                    <a:gd name="T30" fmla="*/ 1431 w 1496"/>
                    <a:gd name="T31" fmla="*/ 1253 h 3200"/>
                    <a:gd name="T32" fmla="*/ 1470 w 1496"/>
                    <a:gd name="T33" fmla="*/ 1046 h 3200"/>
                    <a:gd name="T34" fmla="*/ 1493 w 1496"/>
                    <a:gd name="T35" fmla="*/ 859 h 3200"/>
                    <a:gd name="T36" fmla="*/ 1496 w 1496"/>
                    <a:gd name="T37" fmla="*/ 696 h 3200"/>
                    <a:gd name="T38" fmla="*/ 1485 w 1496"/>
                    <a:gd name="T39" fmla="*/ 594 h 3200"/>
                    <a:gd name="T40" fmla="*/ 1469 w 1496"/>
                    <a:gd name="T41" fmla="*/ 538 h 3200"/>
                    <a:gd name="T42" fmla="*/ 1459 w 1496"/>
                    <a:gd name="T43" fmla="*/ 512 h 3200"/>
                    <a:gd name="T44" fmla="*/ 1378 w 1496"/>
                    <a:gd name="T45" fmla="*/ 336 h 3200"/>
                    <a:gd name="T46" fmla="*/ 1267 w 1496"/>
                    <a:gd name="T47" fmla="*/ 120 h 3200"/>
                    <a:gd name="T48" fmla="*/ 1204 w 1496"/>
                    <a:gd name="T49" fmla="*/ 23 h 3200"/>
                    <a:gd name="T50" fmla="*/ 1179 w 1496"/>
                    <a:gd name="T51" fmla="*/ 0 h 3200"/>
                    <a:gd name="T52" fmla="*/ 1178 w 1496"/>
                    <a:gd name="T53" fmla="*/ 0 h 3200"/>
                    <a:gd name="T54" fmla="*/ 0 w 1496"/>
                    <a:gd name="T55" fmla="*/ 2483 h 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496" h="3200">
                      <a:moveTo>
                        <a:pt x="0" y="2483"/>
                      </a:moveTo>
                      <a:lnTo>
                        <a:pt x="32" y="2538"/>
                      </a:lnTo>
                      <a:lnTo>
                        <a:pt x="212" y="2807"/>
                      </a:lnTo>
                      <a:lnTo>
                        <a:pt x="315" y="2934"/>
                      </a:lnTo>
                      <a:lnTo>
                        <a:pt x="380" y="2998"/>
                      </a:lnTo>
                      <a:lnTo>
                        <a:pt x="409" y="3022"/>
                      </a:lnTo>
                      <a:lnTo>
                        <a:pt x="469" y="3059"/>
                      </a:lnTo>
                      <a:lnTo>
                        <a:pt x="599" y="3124"/>
                      </a:lnTo>
                      <a:lnTo>
                        <a:pt x="765" y="3190"/>
                      </a:lnTo>
                      <a:lnTo>
                        <a:pt x="793" y="3200"/>
                      </a:lnTo>
                      <a:lnTo>
                        <a:pt x="822" y="3132"/>
                      </a:lnTo>
                      <a:lnTo>
                        <a:pt x="994" y="2683"/>
                      </a:lnTo>
                      <a:lnTo>
                        <a:pt x="1139" y="2274"/>
                      </a:lnTo>
                      <a:lnTo>
                        <a:pt x="1284" y="1818"/>
                      </a:lnTo>
                      <a:lnTo>
                        <a:pt x="1379" y="1474"/>
                      </a:lnTo>
                      <a:lnTo>
                        <a:pt x="1431" y="1253"/>
                      </a:lnTo>
                      <a:lnTo>
                        <a:pt x="1470" y="1046"/>
                      </a:lnTo>
                      <a:lnTo>
                        <a:pt x="1493" y="859"/>
                      </a:lnTo>
                      <a:lnTo>
                        <a:pt x="1496" y="696"/>
                      </a:lnTo>
                      <a:lnTo>
                        <a:pt x="1485" y="594"/>
                      </a:lnTo>
                      <a:lnTo>
                        <a:pt x="1469" y="538"/>
                      </a:lnTo>
                      <a:lnTo>
                        <a:pt x="1459" y="512"/>
                      </a:lnTo>
                      <a:lnTo>
                        <a:pt x="1378" y="336"/>
                      </a:lnTo>
                      <a:lnTo>
                        <a:pt x="1267" y="120"/>
                      </a:lnTo>
                      <a:lnTo>
                        <a:pt x="1204" y="23"/>
                      </a:lnTo>
                      <a:lnTo>
                        <a:pt x="1179" y="0"/>
                      </a:lnTo>
                      <a:lnTo>
                        <a:pt x="1178" y="0"/>
                      </a:lnTo>
                      <a:lnTo>
                        <a:pt x="0" y="2483"/>
                      </a:lnTo>
                      <a:close/>
                    </a:path>
                  </a:pathLst>
                </a:custGeom>
                <a:solidFill>
                  <a:srgbClr val="C0CCD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3" name="Freeform 55"/>
                <p:cNvSpPr>
                  <a:spLocks/>
                </p:cNvSpPr>
                <p:nvPr/>
              </p:nvSpPr>
              <p:spPr bwMode="auto">
                <a:xfrm>
                  <a:off x="4800" y="2946"/>
                  <a:ext cx="401" cy="443"/>
                </a:xfrm>
                <a:custGeom>
                  <a:avLst/>
                  <a:gdLst>
                    <a:gd name="T0" fmla="*/ 487 w 1203"/>
                    <a:gd name="T1" fmla="*/ 998 h 1331"/>
                    <a:gd name="T2" fmla="*/ 524 w 1203"/>
                    <a:gd name="T3" fmla="*/ 1037 h 1331"/>
                    <a:gd name="T4" fmla="*/ 593 w 1203"/>
                    <a:gd name="T5" fmla="*/ 1122 h 1331"/>
                    <a:gd name="T6" fmla="*/ 661 w 1203"/>
                    <a:gd name="T7" fmla="*/ 1208 h 1331"/>
                    <a:gd name="T8" fmla="*/ 730 w 1203"/>
                    <a:gd name="T9" fmla="*/ 1292 h 1331"/>
                    <a:gd name="T10" fmla="*/ 768 w 1203"/>
                    <a:gd name="T11" fmla="*/ 1331 h 1331"/>
                    <a:gd name="T12" fmla="*/ 1203 w 1203"/>
                    <a:gd name="T13" fmla="*/ 998 h 1331"/>
                    <a:gd name="T14" fmla="*/ 1145 w 1203"/>
                    <a:gd name="T15" fmla="*/ 906 h 1331"/>
                    <a:gd name="T16" fmla="*/ 1021 w 1203"/>
                    <a:gd name="T17" fmla="*/ 733 h 1331"/>
                    <a:gd name="T18" fmla="*/ 948 w 1203"/>
                    <a:gd name="T19" fmla="*/ 640 h 1331"/>
                    <a:gd name="T20" fmla="*/ 665 w 1203"/>
                    <a:gd name="T21" fmla="*/ 255 h 1331"/>
                    <a:gd name="T22" fmla="*/ 611 w 1203"/>
                    <a:gd name="T23" fmla="*/ 195 h 1331"/>
                    <a:gd name="T24" fmla="*/ 516 w 1203"/>
                    <a:gd name="T25" fmla="*/ 61 h 1331"/>
                    <a:gd name="T26" fmla="*/ 461 w 1203"/>
                    <a:gd name="T27" fmla="*/ 0 h 1331"/>
                    <a:gd name="T28" fmla="*/ 0 w 1203"/>
                    <a:gd name="T29" fmla="*/ 359 h 1331"/>
                    <a:gd name="T30" fmla="*/ 55 w 1203"/>
                    <a:gd name="T31" fmla="*/ 419 h 1331"/>
                    <a:gd name="T32" fmla="*/ 150 w 1203"/>
                    <a:gd name="T33" fmla="*/ 553 h 1331"/>
                    <a:gd name="T34" fmla="*/ 205 w 1203"/>
                    <a:gd name="T35" fmla="*/ 614 h 1331"/>
                    <a:gd name="T36" fmla="*/ 487 w 1203"/>
                    <a:gd name="T37" fmla="*/ 998 h 13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203" h="1331">
                      <a:moveTo>
                        <a:pt x="487" y="998"/>
                      </a:moveTo>
                      <a:lnTo>
                        <a:pt x="524" y="1037"/>
                      </a:lnTo>
                      <a:lnTo>
                        <a:pt x="593" y="1122"/>
                      </a:lnTo>
                      <a:lnTo>
                        <a:pt x="661" y="1208"/>
                      </a:lnTo>
                      <a:lnTo>
                        <a:pt x="730" y="1292"/>
                      </a:lnTo>
                      <a:lnTo>
                        <a:pt x="768" y="1331"/>
                      </a:lnTo>
                      <a:lnTo>
                        <a:pt x="1203" y="998"/>
                      </a:lnTo>
                      <a:lnTo>
                        <a:pt x="1145" y="906"/>
                      </a:lnTo>
                      <a:lnTo>
                        <a:pt x="1021" y="733"/>
                      </a:lnTo>
                      <a:lnTo>
                        <a:pt x="948" y="640"/>
                      </a:lnTo>
                      <a:lnTo>
                        <a:pt x="665" y="255"/>
                      </a:lnTo>
                      <a:lnTo>
                        <a:pt x="611" y="195"/>
                      </a:lnTo>
                      <a:lnTo>
                        <a:pt x="516" y="61"/>
                      </a:lnTo>
                      <a:lnTo>
                        <a:pt x="461" y="0"/>
                      </a:lnTo>
                      <a:lnTo>
                        <a:pt x="0" y="359"/>
                      </a:lnTo>
                      <a:lnTo>
                        <a:pt x="55" y="419"/>
                      </a:lnTo>
                      <a:lnTo>
                        <a:pt x="150" y="553"/>
                      </a:lnTo>
                      <a:lnTo>
                        <a:pt x="205" y="614"/>
                      </a:lnTo>
                      <a:lnTo>
                        <a:pt x="487" y="998"/>
                      </a:lnTo>
                      <a:close/>
                    </a:path>
                  </a:pathLst>
                </a:custGeom>
                <a:solidFill>
                  <a:srgbClr val="23B49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7" name="Freeform 59"/>
                <p:cNvSpPr>
                  <a:spLocks/>
                </p:cNvSpPr>
                <p:nvPr/>
              </p:nvSpPr>
              <p:spPr bwMode="auto">
                <a:xfrm>
                  <a:off x="2692" y="2128"/>
                  <a:ext cx="2698" cy="1567"/>
                </a:xfrm>
                <a:custGeom>
                  <a:avLst/>
                  <a:gdLst>
                    <a:gd name="T0" fmla="*/ 7870 w 8092"/>
                    <a:gd name="T1" fmla="*/ 2872 h 4703"/>
                    <a:gd name="T2" fmla="*/ 8070 w 8092"/>
                    <a:gd name="T3" fmla="*/ 3134 h 4703"/>
                    <a:gd name="T4" fmla="*/ 8092 w 8092"/>
                    <a:gd name="T5" fmla="*/ 3238 h 4703"/>
                    <a:gd name="T6" fmla="*/ 8020 w 8092"/>
                    <a:gd name="T7" fmla="*/ 3553 h 4703"/>
                    <a:gd name="T8" fmla="*/ 7898 w 8092"/>
                    <a:gd name="T9" fmla="*/ 3720 h 4703"/>
                    <a:gd name="T10" fmla="*/ 7697 w 8092"/>
                    <a:gd name="T11" fmla="*/ 3832 h 4703"/>
                    <a:gd name="T12" fmla="*/ 7405 w 8092"/>
                    <a:gd name="T13" fmla="*/ 3847 h 4703"/>
                    <a:gd name="T14" fmla="*/ 7388 w 8092"/>
                    <a:gd name="T15" fmla="*/ 3848 h 4703"/>
                    <a:gd name="T16" fmla="*/ 7438 w 8092"/>
                    <a:gd name="T17" fmla="*/ 3930 h 4703"/>
                    <a:gd name="T18" fmla="*/ 7346 w 8092"/>
                    <a:gd name="T19" fmla="*/ 4091 h 4703"/>
                    <a:gd name="T20" fmla="*/ 7189 w 8092"/>
                    <a:gd name="T21" fmla="*/ 4241 h 4703"/>
                    <a:gd name="T22" fmla="*/ 7088 w 8092"/>
                    <a:gd name="T23" fmla="*/ 4261 h 4703"/>
                    <a:gd name="T24" fmla="*/ 7057 w 8092"/>
                    <a:gd name="T25" fmla="*/ 4256 h 4703"/>
                    <a:gd name="T26" fmla="*/ 6790 w 8092"/>
                    <a:gd name="T27" fmla="*/ 4411 h 4703"/>
                    <a:gd name="T28" fmla="*/ 6511 w 8092"/>
                    <a:gd name="T29" fmla="*/ 4453 h 4703"/>
                    <a:gd name="T30" fmla="*/ 6181 w 8092"/>
                    <a:gd name="T31" fmla="*/ 4415 h 4703"/>
                    <a:gd name="T32" fmla="*/ 5893 w 8092"/>
                    <a:gd name="T33" fmla="*/ 4516 h 4703"/>
                    <a:gd name="T34" fmla="*/ 5605 w 8092"/>
                    <a:gd name="T35" fmla="*/ 4604 h 4703"/>
                    <a:gd name="T36" fmla="*/ 4931 w 8092"/>
                    <a:gd name="T37" fmla="*/ 4676 h 4703"/>
                    <a:gd name="T38" fmla="*/ 4581 w 8092"/>
                    <a:gd name="T39" fmla="*/ 4656 h 4703"/>
                    <a:gd name="T40" fmla="*/ 4079 w 8092"/>
                    <a:gd name="T41" fmla="*/ 4649 h 4703"/>
                    <a:gd name="T42" fmla="*/ 3211 w 8092"/>
                    <a:gd name="T43" fmla="*/ 4703 h 4703"/>
                    <a:gd name="T44" fmla="*/ 2437 w 8092"/>
                    <a:gd name="T45" fmla="*/ 4656 h 4703"/>
                    <a:gd name="T46" fmla="*/ 1916 w 8092"/>
                    <a:gd name="T47" fmla="*/ 4571 h 4703"/>
                    <a:gd name="T48" fmla="*/ 1717 w 8092"/>
                    <a:gd name="T49" fmla="*/ 4457 h 4703"/>
                    <a:gd name="T50" fmla="*/ 1414 w 8092"/>
                    <a:gd name="T51" fmla="*/ 4109 h 4703"/>
                    <a:gd name="T52" fmla="*/ 977 w 8092"/>
                    <a:gd name="T53" fmla="*/ 3448 h 4703"/>
                    <a:gd name="T54" fmla="*/ 869 w 8092"/>
                    <a:gd name="T55" fmla="*/ 3222 h 4703"/>
                    <a:gd name="T56" fmla="*/ 80 w 8092"/>
                    <a:gd name="T57" fmla="*/ 2300 h 4703"/>
                    <a:gd name="T58" fmla="*/ 394 w 8092"/>
                    <a:gd name="T59" fmla="*/ 1522 h 4703"/>
                    <a:gd name="T60" fmla="*/ 684 w 8092"/>
                    <a:gd name="T61" fmla="*/ 1066 h 4703"/>
                    <a:gd name="T62" fmla="*/ 997 w 8092"/>
                    <a:gd name="T63" fmla="*/ 739 h 4703"/>
                    <a:gd name="T64" fmla="*/ 1323 w 8092"/>
                    <a:gd name="T65" fmla="*/ 519 h 4703"/>
                    <a:gd name="T66" fmla="*/ 1673 w 8092"/>
                    <a:gd name="T67" fmla="*/ 409 h 4703"/>
                    <a:gd name="T68" fmla="*/ 2005 w 8092"/>
                    <a:gd name="T69" fmla="*/ 418 h 4703"/>
                    <a:gd name="T70" fmla="*/ 2303 w 8092"/>
                    <a:gd name="T71" fmla="*/ 533 h 4703"/>
                    <a:gd name="T72" fmla="*/ 2603 w 8092"/>
                    <a:gd name="T73" fmla="*/ 273 h 4703"/>
                    <a:gd name="T74" fmla="*/ 2841 w 8092"/>
                    <a:gd name="T75" fmla="*/ 150 h 4703"/>
                    <a:gd name="T76" fmla="*/ 3277 w 8092"/>
                    <a:gd name="T77" fmla="*/ 23 h 4703"/>
                    <a:gd name="T78" fmla="*/ 3717 w 8092"/>
                    <a:gd name="T79" fmla="*/ 16 h 4703"/>
                    <a:gd name="T80" fmla="*/ 3975 w 8092"/>
                    <a:gd name="T81" fmla="*/ 101 h 4703"/>
                    <a:gd name="T82" fmla="*/ 4265 w 8092"/>
                    <a:gd name="T83" fmla="*/ 383 h 4703"/>
                    <a:gd name="T84" fmla="*/ 4452 w 8092"/>
                    <a:gd name="T85" fmla="*/ 611 h 4703"/>
                    <a:gd name="T86" fmla="*/ 5113 w 8092"/>
                    <a:gd name="T87" fmla="*/ 1030 h 4703"/>
                    <a:gd name="T88" fmla="*/ 5648 w 8092"/>
                    <a:gd name="T89" fmla="*/ 1371 h 4703"/>
                    <a:gd name="T90" fmla="*/ 6016 w 8092"/>
                    <a:gd name="T91" fmla="*/ 1737 h 47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8092" h="4703">
                      <a:moveTo>
                        <a:pt x="7576" y="2607"/>
                      </a:moveTo>
                      <a:lnTo>
                        <a:pt x="7637" y="2656"/>
                      </a:lnTo>
                      <a:lnTo>
                        <a:pt x="7870" y="2872"/>
                      </a:lnTo>
                      <a:lnTo>
                        <a:pt x="7959" y="2968"/>
                      </a:lnTo>
                      <a:lnTo>
                        <a:pt x="8033" y="3066"/>
                      </a:lnTo>
                      <a:lnTo>
                        <a:pt x="8070" y="3134"/>
                      </a:lnTo>
                      <a:lnTo>
                        <a:pt x="8085" y="3177"/>
                      </a:lnTo>
                      <a:lnTo>
                        <a:pt x="8089" y="3196"/>
                      </a:lnTo>
                      <a:lnTo>
                        <a:pt x="8092" y="3238"/>
                      </a:lnTo>
                      <a:lnTo>
                        <a:pt x="8085" y="3341"/>
                      </a:lnTo>
                      <a:lnTo>
                        <a:pt x="8057" y="3461"/>
                      </a:lnTo>
                      <a:lnTo>
                        <a:pt x="8020" y="3553"/>
                      </a:lnTo>
                      <a:lnTo>
                        <a:pt x="7987" y="3612"/>
                      </a:lnTo>
                      <a:lnTo>
                        <a:pt x="7945" y="3668"/>
                      </a:lnTo>
                      <a:lnTo>
                        <a:pt x="7898" y="3720"/>
                      </a:lnTo>
                      <a:lnTo>
                        <a:pt x="7840" y="3766"/>
                      </a:lnTo>
                      <a:lnTo>
                        <a:pt x="7772" y="3803"/>
                      </a:lnTo>
                      <a:lnTo>
                        <a:pt x="7697" y="3832"/>
                      </a:lnTo>
                      <a:lnTo>
                        <a:pt x="7611" y="3850"/>
                      </a:lnTo>
                      <a:lnTo>
                        <a:pt x="7513" y="3855"/>
                      </a:lnTo>
                      <a:lnTo>
                        <a:pt x="7405" y="3847"/>
                      </a:lnTo>
                      <a:lnTo>
                        <a:pt x="7346" y="3837"/>
                      </a:lnTo>
                      <a:lnTo>
                        <a:pt x="7352" y="3837"/>
                      </a:lnTo>
                      <a:lnTo>
                        <a:pt x="7388" y="3848"/>
                      </a:lnTo>
                      <a:lnTo>
                        <a:pt x="7412" y="3865"/>
                      </a:lnTo>
                      <a:lnTo>
                        <a:pt x="7431" y="3891"/>
                      </a:lnTo>
                      <a:lnTo>
                        <a:pt x="7438" y="3930"/>
                      </a:lnTo>
                      <a:lnTo>
                        <a:pt x="7424" y="3982"/>
                      </a:lnTo>
                      <a:lnTo>
                        <a:pt x="7381" y="4051"/>
                      </a:lnTo>
                      <a:lnTo>
                        <a:pt x="7346" y="4091"/>
                      </a:lnTo>
                      <a:lnTo>
                        <a:pt x="7309" y="4138"/>
                      </a:lnTo>
                      <a:lnTo>
                        <a:pt x="7244" y="4202"/>
                      </a:lnTo>
                      <a:lnTo>
                        <a:pt x="7189" y="4241"/>
                      </a:lnTo>
                      <a:lnTo>
                        <a:pt x="7146" y="4261"/>
                      </a:lnTo>
                      <a:lnTo>
                        <a:pt x="7113" y="4266"/>
                      </a:lnTo>
                      <a:lnTo>
                        <a:pt x="7088" y="4261"/>
                      </a:lnTo>
                      <a:lnTo>
                        <a:pt x="7067" y="4248"/>
                      </a:lnTo>
                      <a:lnTo>
                        <a:pt x="7064" y="4246"/>
                      </a:lnTo>
                      <a:lnTo>
                        <a:pt x="7057" y="4256"/>
                      </a:lnTo>
                      <a:lnTo>
                        <a:pt x="6985" y="4318"/>
                      </a:lnTo>
                      <a:lnTo>
                        <a:pt x="6904" y="4366"/>
                      </a:lnTo>
                      <a:lnTo>
                        <a:pt x="6790" y="4411"/>
                      </a:lnTo>
                      <a:lnTo>
                        <a:pt x="6684" y="4437"/>
                      </a:lnTo>
                      <a:lnTo>
                        <a:pt x="6602" y="4449"/>
                      </a:lnTo>
                      <a:lnTo>
                        <a:pt x="6511" y="4453"/>
                      </a:lnTo>
                      <a:lnTo>
                        <a:pt x="6410" y="4450"/>
                      </a:lnTo>
                      <a:lnTo>
                        <a:pt x="6301" y="4437"/>
                      </a:lnTo>
                      <a:lnTo>
                        <a:pt x="6181" y="4415"/>
                      </a:lnTo>
                      <a:lnTo>
                        <a:pt x="6118" y="4400"/>
                      </a:lnTo>
                      <a:lnTo>
                        <a:pt x="6089" y="4418"/>
                      </a:lnTo>
                      <a:lnTo>
                        <a:pt x="5893" y="4516"/>
                      </a:lnTo>
                      <a:lnTo>
                        <a:pt x="5758" y="4567"/>
                      </a:lnTo>
                      <a:lnTo>
                        <a:pt x="5657" y="4594"/>
                      </a:lnTo>
                      <a:lnTo>
                        <a:pt x="5605" y="4604"/>
                      </a:lnTo>
                      <a:lnTo>
                        <a:pt x="5493" y="4623"/>
                      </a:lnTo>
                      <a:lnTo>
                        <a:pt x="5219" y="4657"/>
                      </a:lnTo>
                      <a:lnTo>
                        <a:pt x="4931" y="4676"/>
                      </a:lnTo>
                      <a:lnTo>
                        <a:pt x="4737" y="4675"/>
                      </a:lnTo>
                      <a:lnTo>
                        <a:pt x="4627" y="4665"/>
                      </a:lnTo>
                      <a:lnTo>
                        <a:pt x="4581" y="4656"/>
                      </a:lnTo>
                      <a:lnTo>
                        <a:pt x="4351" y="4604"/>
                      </a:lnTo>
                      <a:lnTo>
                        <a:pt x="4328" y="4608"/>
                      </a:lnTo>
                      <a:lnTo>
                        <a:pt x="4079" y="4649"/>
                      </a:lnTo>
                      <a:lnTo>
                        <a:pt x="3758" y="4682"/>
                      </a:lnTo>
                      <a:lnTo>
                        <a:pt x="3499" y="4698"/>
                      </a:lnTo>
                      <a:lnTo>
                        <a:pt x="3211" y="4703"/>
                      </a:lnTo>
                      <a:lnTo>
                        <a:pt x="2901" y="4693"/>
                      </a:lnTo>
                      <a:lnTo>
                        <a:pt x="2738" y="4680"/>
                      </a:lnTo>
                      <a:lnTo>
                        <a:pt x="2437" y="4656"/>
                      </a:lnTo>
                      <a:lnTo>
                        <a:pt x="2118" y="4621"/>
                      </a:lnTo>
                      <a:lnTo>
                        <a:pt x="1991" y="4594"/>
                      </a:lnTo>
                      <a:lnTo>
                        <a:pt x="1916" y="4571"/>
                      </a:lnTo>
                      <a:lnTo>
                        <a:pt x="1847" y="4541"/>
                      </a:lnTo>
                      <a:lnTo>
                        <a:pt x="1781" y="4503"/>
                      </a:lnTo>
                      <a:lnTo>
                        <a:pt x="1717" y="4457"/>
                      </a:lnTo>
                      <a:lnTo>
                        <a:pt x="1654" y="4401"/>
                      </a:lnTo>
                      <a:lnTo>
                        <a:pt x="1558" y="4296"/>
                      </a:lnTo>
                      <a:lnTo>
                        <a:pt x="1414" y="4109"/>
                      </a:lnTo>
                      <a:lnTo>
                        <a:pt x="1330" y="3989"/>
                      </a:lnTo>
                      <a:lnTo>
                        <a:pt x="1172" y="3757"/>
                      </a:lnTo>
                      <a:lnTo>
                        <a:pt x="977" y="3448"/>
                      </a:lnTo>
                      <a:lnTo>
                        <a:pt x="891" y="3285"/>
                      </a:lnTo>
                      <a:lnTo>
                        <a:pt x="869" y="3225"/>
                      </a:lnTo>
                      <a:lnTo>
                        <a:pt x="869" y="3222"/>
                      </a:lnTo>
                      <a:lnTo>
                        <a:pt x="0" y="2607"/>
                      </a:lnTo>
                      <a:lnTo>
                        <a:pt x="7" y="2568"/>
                      </a:lnTo>
                      <a:lnTo>
                        <a:pt x="80" y="2300"/>
                      </a:lnTo>
                      <a:lnTo>
                        <a:pt x="164" y="2047"/>
                      </a:lnTo>
                      <a:lnTo>
                        <a:pt x="282" y="1754"/>
                      </a:lnTo>
                      <a:lnTo>
                        <a:pt x="394" y="1522"/>
                      </a:lnTo>
                      <a:lnTo>
                        <a:pt x="481" y="1367"/>
                      </a:lnTo>
                      <a:lnTo>
                        <a:pt x="577" y="1213"/>
                      </a:lnTo>
                      <a:lnTo>
                        <a:pt x="684" y="1066"/>
                      </a:lnTo>
                      <a:lnTo>
                        <a:pt x="802" y="926"/>
                      </a:lnTo>
                      <a:lnTo>
                        <a:pt x="928" y="797"/>
                      </a:lnTo>
                      <a:lnTo>
                        <a:pt x="997" y="739"/>
                      </a:lnTo>
                      <a:lnTo>
                        <a:pt x="1065" y="683"/>
                      </a:lnTo>
                      <a:lnTo>
                        <a:pt x="1196" y="591"/>
                      </a:lnTo>
                      <a:lnTo>
                        <a:pt x="1323" y="519"/>
                      </a:lnTo>
                      <a:lnTo>
                        <a:pt x="1445" y="467"/>
                      </a:lnTo>
                      <a:lnTo>
                        <a:pt x="1562" y="431"/>
                      </a:lnTo>
                      <a:lnTo>
                        <a:pt x="1673" y="409"/>
                      </a:lnTo>
                      <a:lnTo>
                        <a:pt x="1778" y="401"/>
                      </a:lnTo>
                      <a:lnTo>
                        <a:pt x="1874" y="401"/>
                      </a:lnTo>
                      <a:lnTo>
                        <a:pt x="2005" y="418"/>
                      </a:lnTo>
                      <a:lnTo>
                        <a:pt x="2146" y="457"/>
                      </a:lnTo>
                      <a:lnTo>
                        <a:pt x="2285" y="520"/>
                      </a:lnTo>
                      <a:lnTo>
                        <a:pt x="2303" y="533"/>
                      </a:lnTo>
                      <a:lnTo>
                        <a:pt x="2338" y="496"/>
                      </a:lnTo>
                      <a:lnTo>
                        <a:pt x="2515" y="337"/>
                      </a:lnTo>
                      <a:lnTo>
                        <a:pt x="2603" y="273"/>
                      </a:lnTo>
                      <a:lnTo>
                        <a:pt x="2697" y="214"/>
                      </a:lnTo>
                      <a:lnTo>
                        <a:pt x="2793" y="166"/>
                      </a:lnTo>
                      <a:lnTo>
                        <a:pt x="2841" y="150"/>
                      </a:lnTo>
                      <a:lnTo>
                        <a:pt x="2943" y="117"/>
                      </a:lnTo>
                      <a:lnTo>
                        <a:pt x="3134" y="58"/>
                      </a:lnTo>
                      <a:lnTo>
                        <a:pt x="3277" y="23"/>
                      </a:lnTo>
                      <a:lnTo>
                        <a:pt x="3431" y="2"/>
                      </a:lnTo>
                      <a:lnTo>
                        <a:pt x="3592" y="0"/>
                      </a:lnTo>
                      <a:lnTo>
                        <a:pt x="3717" y="16"/>
                      </a:lnTo>
                      <a:lnTo>
                        <a:pt x="3802" y="35"/>
                      </a:lnTo>
                      <a:lnTo>
                        <a:pt x="3889" y="64"/>
                      </a:lnTo>
                      <a:lnTo>
                        <a:pt x="3975" y="101"/>
                      </a:lnTo>
                      <a:lnTo>
                        <a:pt x="4018" y="124"/>
                      </a:lnTo>
                      <a:lnTo>
                        <a:pt x="4060" y="166"/>
                      </a:lnTo>
                      <a:lnTo>
                        <a:pt x="4265" y="383"/>
                      </a:lnTo>
                      <a:lnTo>
                        <a:pt x="4391" y="530"/>
                      </a:lnTo>
                      <a:lnTo>
                        <a:pt x="4427" y="585"/>
                      </a:lnTo>
                      <a:lnTo>
                        <a:pt x="4452" y="611"/>
                      </a:lnTo>
                      <a:lnTo>
                        <a:pt x="4545" y="683"/>
                      </a:lnTo>
                      <a:lnTo>
                        <a:pt x="4758" y="820"/>
                      </a:lnTo>
                      <a:lnTo>
                        <a:pt x="5113" y="1030"/>
                      </a:lnTo>
                      <a:lnTo>
                        <a:pt x="5442" y="1227"/>
                      </a:lnTo>
                      <a:lnTo>
                        <a:pt x="5555" y="1302"/>
                      </a:lnTo>
                      <a:lnTo>
                        <a:pt x="5648" y="1371"/>
                      </a:lnTo>
                      <a:lnTo>
                        <a:pt x="5814" y="1518"/>
                      </a:lnTo>
                      <a:lnTo>
                        <a:pt x="5990" y="1705"/>
                      </a:lnTo>
                      <a:lnTo>
                        <a:pt x="6016" y="1737"/>
                      </a:lnTo>
                      <a:lnTo>
                        <a:pt x="7576" y="2607"/>
                      </a:lnTo>
                      <a:close/>
                    </a:path>
                  </a:pathLst>
                </a:custGeom>
                <a:solidFill>
                  <a:srgbClr val="FBCA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8" name="Freeform 60"/>
                <p:cNvSpPr>
                  <a:spLocks/>
                </p:cNvSpPr>
                <p:nvPr/>
              </p:nvSpPr>
              <p:spPr bwMode="auto">
                <a:xfrm>
                  <a:off x="3767" y="2647"/>
                  <a:ext cx="1374" cy="751"/>
                </a:xfrm>
                <a:custGeom>
                  <a:avLst/>
                  <a:gdLst>
                    <a:gd name="T0" fmla="*/ 4069 w 4121"/>
                    <a:gd name="T1" fmla="*/ 2254 h 2254"/>
                    <a:gd name="T2" fmla="*/ 3917 w 4121"/>
                    <a:gd name="T3" fmla="*/ 2202 h 2254"/>
                    <a:gd name="T4" fmla="*/ 3791 w 4121"/>
                    <a:gd name="T5" fmla="*/ 2166 h 2254"/>
                    <a:gd name="T6" fmla="*/ 3686 w 4121"/>
                    <a:gd name="T7" fmla="*/ 2125 h 2254"/>
                    <a:gd name="T8" fmla="*/ 3482 w 4121"/>
                    <a:gd name="T9" fmla="*/ 2058 h 2254"/>
                    <a:gd name="T10" fmla="*/ 3325 w 4121"/>
                    <a:gd name="T11" fmla="*/ 2000 h 2254"/>
                    <a:gd name="T12" fmla="*/ 3071 w 4121"/>
                    <a:gd name="T13" fmla="*/ 1895 h 2254"/>
                    <a:gd name="T14" fmla="*/ 2713 w 4121"/>
                    <a:gd name="T15" fmla="*/ 1741 h 2254"/>
                    <a:gd name="T16" fmla="*/ 2508 w 4121"/>
                    <a:gd name="T17" fmla="*/ 1665 h 2254"/>
                    <a:gd name="T18" fmla="*/ 2304 w 4121"/>
                    <a:gd name="T19" fmla="*/ 1588 h 2254"/>
                    <a:gd name="T20" fmla="*/ 2046 w 4121"/>
                    <a:gd name="T21" fmla="*/ 1486 h 2254"/>
                    <a:gd name="T22" fmla="*/ 1893 w 4121"/>
                    <a:gd name="T23" fmla="*/ 1408 h 2254"/>
                    <a:gd name="T24" fmla="*/ 1814 w 4121"/>
                    <a:gd name="T25" fmla="*/ 1374 h 2254"/>
                    <a:gd name="T26" fmla="*/ 1791 w 4121"/>
                    <a:gd name="T27" fmla="*/ 1358 h 2254"/>
                    <a:gd name="T28" fmla="*/ 1765 w 4121"/>
                    <a:gd name="T29" fmla="*/ 1332 h 2254"/>
                    <a:gd name="T30" fmla="*/ 1673 w 4121"/>
                    <a:gd name="T31" fmla="*/ 1272 h 2254"/>
                    <a:gd name="T32" fmla="*/ 1535 w 4121"/>
                    <a:gd name="T33" fmla="*/ 1178 h 2254"/>
                    <a:gd name="T34" fmla="*/ 1270 w 4121"/>
                    <a:gd name="T35" fmla="*/ 997 h 2254"/>
                    <a:gd name="T36" fmla="*/ 1139 w 4121"/>
                    <a:gd name="T37" fmla="*/ 887 h 2254"/>
                    <a:gd name="T38" fmla="*/ 1024 w 4121"/>
                    <a:gd name="T39" fmla="*/ 795 h 2254"/>
                    <a:gd name="T40" fmla="*/ 909 w 4121"/>
                    <a:gd name="T41" fmla="*/ 701 h 2254"/>
                    <a:gd name="T42" fmla="*/ 832 w 4121"/>
                    <a:gd name="T43" fmla="*/ 644 h 2254"/>
                    <a:gd name="T44" fmla="*/ 717 w 4121"/>
                    <a:gd name="T45" fmla="*/ 565 h 2254"/>
                    <a:gd name="T46" fmla="*/ 611 w 4121"/>
                    <a:gd name="T47" fmla="*/ 484 h 2254"/>
                    <a:gd name="T48" fmla="*/ 553 w 4121"/>
                    <a:gd name="T49" fmla="*/ 439 h 2254"/>
                    <a:gd name="T50" fmla="*/ 461 w 4121"/>
                    <a:gd name="T51" fmla="*/ 359 h 2254"/>
                    <a:gd name="T52" fmla="*/ 377 w 4121"/>
                    <a:gd name="T53" fmla="*/ 301 h 2254"/>
                    <a:gd name="T54" fmla="*/ 304 w 4121"/>
                    <a:gd name="T55" fmla="*/ 243 h 2254"/>
                    <a:gd name="T56" fmla="*/ 179 w 4121"/>
                    <a:gd name="T57" fmla="*/ 128 h 2254"/>
                    <a:gd name="T58" fmla="*/ 86 w 4121"/>
                    <a:gd name="T59" fmla="*/ 46 h 2254"/>
                    <a:gd name="T60" fmla="*/ 32 w 4121"/>
                    <a:gd name="T61" fmla="*/ 10 h 2254"/>
                    <a:gd name="T62" fmla="*/ 0 w 4121"/>
                    <a:gd name="T63" fmla="*/ 0 h 2254"/>
                    <a:gd name="T64" fmla="*/ 32 w 4121"/>
                    <a:gd name="T65" fmla="*/ 10 h 2254"/>
                    <a:gd name="T66" fmla="*/ 73 w 4121"/>
                    <a:gd name="T67" fmla="*/ 46 h 2254"/>
                    <a:gd name="T68" fmla="*/ 179 w 4121"/>
                    <a:gd name="T69" fmla="*/ 104 h 2254"/>
                    <a:gd name="T70" fmla="*/ 317 w 4121"/>
                    <a:gd name="T71" fmla="*/ 193 h 2254"/>
                    <a:gd name="T72" fmla="*/ 474 w 4121"/>
                    <a:gd name="T73" fmla="*/ 308 h 2254"/>
                    <a:gd name="T74" fmla="*/ 896 w 4121"/>
                    <a:gd name="T75" fmla="*/ 615 h 2254"/>
                    <a:gd name="T76" fmla="*/ 1267 w 4121"/>
                    <a:gd name="T77" fmla="*/ 881 h 2254"/>
                    <a:gd name="T78" fmla="*/ 1408 w 4121"/>
                    <a:gd name="T79" fmla="*/ 973 h 2254"/>
                    <a:gd name="T80" fmla="*/ 1466 w 4121"/>
                    <a:gd name="T81" fmla="*/ 1021 h 2254"/>
                    <a:gd name="T82" fmla="*/ 1503 w 4121"/>
                    <a:gd name="T83" fmla="*/ 1044 h 2254"/>
                    <a:gd name="T84" fmla="*/ 1561 w 4121"/>
                    <a:gd name="T85" fmla="*/ 1076 h 2254"/>
                    <a:gd name="T86" fmla="*/ 1699 w 4121"/>
                    <a:gd name="T87" fmla="*/ 1169 h 2254"/>
                    <a:gd name="T88" fmla="*/ 1791 w 4121"/>
                    <a:gd name="T89" fmla="*/ 1230 h 2254"/>
                    <a:gd name="T90" fmla="*/ 1817 w 4121"/>
                    <a:gd name="T91" fmla="*/ 1256 h 2254"/>
                    <a:gd name="T92" fmla="*/ 1836 w 4121"/>
                    <a:gd name="T93" fmla="*/ 1272 h 2254"/>
                    <a:gd name="T94" fmla="*/ 1919 w 4121"/>
                    <a:gd name="T95" fmla="*/ 1306 h 2254"/>
                    <a:gd name="T96" fmla="*/ 2207 w 4121"/>
                    <a:gd name="T97" fmla="*/ 1447 h 2254"/>
                    <a:gd name="T98" fmla="*/ 2495 w 4121"/>
                    <a:gd name="T99" fmla="*/ 1562 h 2254"/>
                    <a:gd name="T100" fmla="*/ 2809 w 4121"/>
                    <a:gd name="T101" fmla="*/ 1678 h 2254"/>
                    <a:gd name="T102" fmla="*/ 3071 w 4121"/>
                    <a:gd name="T103" fmla="*/ 1793 h 2254"/>
                    <a:gd name="T104" fmla="*/ 3129 w 4121"/>
                    <a:gd name="T105" fmla="*/ 1814 h 2254"/>
                    <a:gd name="T106" fmla="*/ 3168 w 4121"/>
                    <a:gd name="T107" fmla="*/ 1822 h 2254"/>
                    <a:gd name="T108" fmla="*/ 3225 w 4121"/>
                    <a:gd name="T109" fmla="*/ 1843 h 2254"/>
                    <a:gd name="T110" fmla="*/ 3320 w 4121"/>
                    <a:gd name="T111" fmla="*/ 1886 h 2254"/>
                    <a:gd name="T112" fmla="*/ 3378 w 4121"/>
                    <a:gd name="T113" fmla="*/ 1895 h 2254"/>
                    <a:gd name="T114" fmla="*/ 3600 w 4121"/>
                    <a:gd name="T115" fmla="*/ 1979 h 2254"/>
                    <a:gd name="T116" fmla="*/ 3775 w 4121"/>
                    <a:gd name="T117" fmla="*/ 2036 h 2254"/>
                    <a:gd name="T118" fmla="*/ 3930 w 4121"/>
                    <a:gd name="T119" fmla="*/ 2094 h 2254"/>
                    <a:gd name="T120" fmla="*/ 4019 w 4121"/>
                    <a:gd name="T121" fmla="*/ 2125 h 2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4121" h="2254">
                      <a:moveTo>
                        <a:pt x="4121" y="2254"/>
                      </a:moveTo>
                      <a:lnTo>
                        <a:pt x="4069" y="2254"/>
                      </a:lnTo>
                      <a:lnTo>
                        <a:pt x="4019" y="2241"/>
                      </a:lnTo>
                      <a:lnTo>
                        <a:pt x="3917" y="2202"/>
                      </a:lnTo>
                      <a:lnTo>
                        <a:pt x="3875" y="2186"/>
                      </a:lnTo>
                      <a:lnTo>
                        <a:pt x="3791" y="2166"/>
                      </a:lnTo>
                      <a:lnTo>
                        <a:pt x="3724" y="2143"/>
                      </a:lnTo>
                      <a:lnTo>
                        <a:pt x="3686" y="2125"/>
                      </a:lnTo>
                      <a:lnTo>
                        <a:pt x="3626" y="2107"/>
                      </a:lnTo>
                      <a:lnTo>
                        <a:pt x="3482" y="2058"/>
                      </a:lnTo>
                      <a:lnTo>
                        <a:pt x="3404" y="2023"/>
                      </a:lnTo>
                      <a:lnTo>
                        <a:pt x="3325" y="2000"/>
                      </a:lnTo>
                      <a:lnTo>
                        <a:pt x="3152" y="1934"/>
                      </a:lnTo>
                      <a:lnTo>
                        <a:pt x="3071" y="1895"/>
                      </a:lnTo>
                      <a:lnTo>
                        <a:pt x="2893" y="1819"/>
                      </a:lnTo>
                      <a:lnTo>
                        <a:pt x="2713" y="1741"/>
                      </a:lnTo>
                      <a:lnTo>
                        <a:pt x="2611" y="1704"/>
                      </a:lnTo>
                      <a:lnTo>
                        <a:pt x="2508" y="1665"/>
                      </a:lnTo>
                      <a:lnTo>
                        <a:pt x="2406" y="1626"/>
                      </a:lnTo>
                      <a:lnTo>
                        <a:pt x="2304" y="1588"/>
                      </a:lnTo>
                      <a:lnTo>
                        <a:pt x="2204" y="1549"/>
                      </a:lnTo>
                      <a:lnTo>
                        <a:pt x="2046" y="1486"/>
                      </a:lnTo>
                      <a:lnTo>
                        <a:pt x="1942" y="1437"/>
                      </a:lnTo>
                      <a:lnTo>
                        <a:pt x="1893" y="1408"/>
                      </a:lnTo>
                      <a:lnTo>
                        <a:pt x="1872" y="1393"/>
                      </a:lnTo>
                      <a:lnTo>
                        <a:pt x="1814" y="1374"/>
                      </a:lnTo>
                      <a:lnTo>
                        <a:pt x="1791" y="1358"/>
                      </a:lnTo>
                      <a:lnTo>
                        <a:pt x="1791" y="1358"/>
                      </a:lnTo>
                      <a:lnTo>
                        <a:pt x="1791" y="1358"/>
                      </a:lnTo>
                      <a:lnTo>
                        <a:pt x="1765" y="1332"/>
                      </a:lnTo>
                      <a:lnTo>
                        <a:pt x="1715" y="1306"/>
                      </a:lnTo>
                      <a:lnTo>
                        <a:pt x="1673" y="1272"/>
                      </a:lnTo>
                      <a:lnTo>
                        <a:pt x="1577" y="1214"/>
                      </a:lnTo>
                      <a:lnTo>
                        <a:pt x="1535" y="1178"/>
                      </a:lnTo>
                      <a:lnTo>
                        <a:pt x="1443" y="1120"/>
                      </a:lnTo>
                      <a:lnTo>
                        <a:pt x="1270" y="997"/>
                      </a:lnTo>
                      <a:lnTo>
                        <a:pt x="1178" y="922"/>
                      </a:lnTo>
                      <a:lnTo>
                        <a:pt x="1139" y="887"/>
                      </a:lnTo>
                      <a:lnTo>
                        <a:pt x="1063" y="829"/>
                      </a:lnTo>
                      <a:lnTo>
                        <a:pt x="1024" y="795"/>
                      </a:lnTo>
                      <a:lnTo>
                        <a:pt x="985" y="759"/>
                      </a:lnTo>
                      <a:lnTo>
                        <a:pt x="909" y="701"/>
                      </a:lnTo>
                      <a:lnTo>
                        <a:pt x="870" y="667"/>
                      </a:lnTo>
                      <a:lnTo>
                        <a:pt x="832" y="644"/>
                      </a:lnTo>
                      <a:lnTo>
                        <a:pt x="755" y="586"/>
                      </a:lnTo>
                      <a:lnTo>
                        <a:pt x="717" y="565"/>
                      </a:lnTo>
                      <a:lnTo>
                        <a:pt x="678" y="541"/>
                      </a:lnTo>
                      <a:lnTo>
                        <a:pt x="611" y="484"/>
                      </a:lnTo>
                      <a:lnTo>
                        <a:pt x="589" y="461"/>
                      </a:lnTo>
                      <a:lnTo>
                        <a:pt x="553" y="439"/>
                      </a:lnTo>
                      <a:lnTo>
                        <a:pt x="495" y="382"/>
                      </a:lnTo>
                      <a:lnTo>
                        <a:pt x="461" y="359"/>
                      </a:lnTo>
                      <a:lnTo>
                        <a:pt x="425" y="340"/>
                      </a:lnTo>
                      <a:lnTo>
                        <a:pt x="377" y="301"/>
                      </a:lnTo>
                      <a:lnTo>
                        <a:pt x="359" y="282"/>
                      </a:lnTo>
                      <a:lnTo>
                        <a:pt x="304" y="243"/>
                      </a:lnTo>
                      <a:lnTo>
                        <a:pt x="217" y="167"/>
                      </a:lnTo>
                      <a:lnTo>
                        <a:pt x="179" y="128"/>
                      </a:lnTo>
                      <a:lnTo>
                        <a:pt x="144" y="94"/>
                      </a:lnTo>
                      <a:lnTo>
                        <a:pt x="86" y="46"/>
                      </a:lnTo>
                      <a:lnTo>
                        <a:pt x="50" y="26"/>
                      </a:lnTo>
                      <a:lnTo>
                        <a:pt x="32" y="10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32" y="10"/>
                      </a:lnTo>
                      <a:lnTo>
                        <a:pt x="50" y="26"/>
                      </a:lnTo>
                      <a:lnTo>
                        <a:pt x="73" y="46"/>
                      </a:lnTo>
                      <a:lnTo>
                        <a:pt x="141" y="84"/>
                      </a:lnTo>
                      <a:lnTo>
                        <a:pt x="179" y="104"/>
                      </a:lnTo>
                      <a:lnTo>
                        <a:pt x="220" y="125"/>
                      </a:lnTo>
                      <a:lnTo>
                        <a:pt x="317" y="193"/>
                      </a:lnTo>
                      <a:lnTo>
                        <a:pt x="359" y="230"/>
                      </a:lnTo>
                      <a:lnTo>
                        <a:pt x="474" y="308"/>
                      </a:lnTo>
                      <a:lnTo>
                        <a:pt x="613" y="410"/>
                      </a:lnTo>
                      <a:lnTo>
                        <a:pt x="896" y="615"/>
                      </a:lnTo>
                      <a:lnTo>
                        <a:pt x="1228" y="845"/>
                      </a:lnTo>
                      <a:lnTo>
                        <a:pt x="1267" y="881"/>
                      </a:lnTo>
                      <a:lnTo>
                        <a:pt x="1354" y="939"/>
                      </a:lnTo>
                      <a:lnTo>
                        <a:pt x="1408" y="973"/>
                      </a:lnTo>
                      <a:lnTo>
                        <a:pt x="1427" y="992"/>
                      </a:lnTo>
                      <a:lnTo>
                        <a:pt x="1466" y="1021"/>
                      </a:lnTo>
                      <a:lnTo>
                        <a:pt x="1485" y="1025"/>
                      </a:lnTo>
                      <a:lnTo>
                        <a:pt x="1503" y="1044"/>
                      </a:lnTo>
                      <a:lnTo>
                        <a:pt x="1542" y="1073"/>
                      </a:lnTo>
                      <a:lnTo>
                        <a:pt x="1561" y="1076"/>
                      </a:lnTo>
                      <a:lnTo>
                        <a:pt x="1603" y="1112"/>
                      </a:lnTo>
                      <a:lnTo>
                        <a:pt x="1699" y="1169"/>
                      </a:lnTo>
                      <a:lnTo>
                        <a:pt x="1741" y="1204"/>
                      </a:lnTo>
                      <a:lnTo>
                        <a:pt x="1791" y="1230"/>
                      </a:lnTo>
                      <a:lnTo>
                        <a:pt x="1817" y="1256"/>
                      </a:lnTo>
                      <a:lnTo>
                        <a:pt x="1817" y="1256"/>
                      </a:lnTo>
                      <a:lnTo>
                        <a:pt x="1817" y="1256"/>
                      </a:lnTo>
                      <a:lnTo>
                        <a:pt x="1836" y="1272"/>
                      </a:lnTo>
                      <a:lnTo>
                        <a:pt x="1885" y="1290"/>
                      </a:lnTo>
                      <a:lnTo>
                        <a:pt x="1919" y="1306"/>
                      </a:lnTo>
                      <a:lnTo>
                        <a:pt x="2016" y="1361"/>
                      </a:lnTo>
                      <a:lnTo>
                        <a:pt x="2207" y="1447"/>
                      </a:lnTo>
                      <a:lnTo>
                        <a:pt x="2304" y="1486"/>
                      </a:lnTo>
                      <a:lnTo>
                        <a:pt x="2495" y="1562"/>
                      </a:lnTo>
                      <a:lnTo>
                        <a:pt x="2713" y="1639"/>
                      </a:lnTo>
                      <a:lnTo>
                        <a:pt x="2809" y="1678"/>
                      </a:lnTo>
                      <a:lnTo>
                        <a:pt x="2992" y="1754"/>
                      </a:lnTo>
                      <a:lnTo>
                        <a:pt x="3071" y="1793"/>
                      </a:lnTo>
                      <a:lnTo>
                        <a:pt x="3090" y="1796"/>
                      </a:lnTo>
                      <a:lnTo>
                        <a:pt x="3129" y="1814"/>
                      </a:lnTo>
                      <a:lnTo>
                        <a:pt x="3148" y="1819"/>
                      </a:lnTo>
                      <a:lnTo>
                        <a:pt x="3168" y="1822"/>
                      </a:lnTo>
                      <a:lnTo>
                        <a:pt x="3205" y="1840"/>
                      </a:lnTo>
                      <a:lnTo>
                        <a:pt x="3225" y="1843"/>
                      </a:lnTo>
                      <a:lnTo>
                        <a:pt x="3263" y="1863"/>
                      </a:lnTo>
                      <a:lnTo>
                        <a:pt x="3320" y="1886"/>
                      </a:lnTo>
                      <a:lnTo>
                        <a:pt x="3359" y="1894"/>
                      </a:lnTo>
                      <a:lnTo>
                        <a:pt x="3378" y="1895"/>
                      </a:lnTo>
                      <a:lnTo>
                        <a:pt x="3456" y="1930"/>
                      </a:lnTo>
                      <a:lnTo>
                        <a:pt x="3600" y="1979"/>
                      </a:lnTo>
                      <a:lnTo>
                        <a:pt x="3660" y="1997"/>
                      </a:lnTo>
                      <a:lnTo>
                        <a:pt x="3775" y="2036"/>
                      </a:lnTo>
                      <a:lnTo>
                        <a:pt x="3891" y="2074"/>
                      </a:lnTo>
                      <a:lnTo>
                        <a:pt x="3930" y="2094"/>
                      </a:lnTo>
                      <a:lnTo>
                        <a:pt x="3996" y="2123"/>
                      </a:lnTo>
                      <a:lnTo>
                        <a:pt x="4019" y="2125"/>
                      </a:lnTo>
                      <a:lnTo>
                        <a:pt x="4121" y="2254"/>
                      </a:lnTo>
                      <a:close/>
                    </a:path>
                  </a:pathLst>
                </a:custGeom>
                <a:solidFill>
                  <a:srgbClr val="F9AD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19" name="Freeform 61"/>
                <p:cNvSpPr>
                  <a:spLocks/>
                </p:cNvSpPr>
                <p:nvPr/>
              </p:nvSpPr>
              <p:spPr bwMode="auto">
                <a:xfrm>
                  <a:off x="3665" y="3142"/>
                  <a:ext cx="1067" cy="452"/>
                </a:xfrm>
                <a:custGeom>
                  <a:avLst/>
                  <a:gdLst>
                    <a:gd name="T0" fmla="*/ 2995 w 3201"/>
                    <a:gd name="T1" fmla="*/ 1357 h 1357"/>
                    <a:gd name="T2" fmla="*/ 2764 w 3201"/>
                    <a:gd name="T3" fmla="*/ 1305 h 1357"/>
                    <a:gd name="T4" fmla="*/ 2646 w 3201"/>
                    <a:gd name="T5" fmla="*/ 1296 h 1357"/>
                    <a:gd name="T6" fmla="*/ 2510 w 3201"/>
                    <a:gd name="T7" fmla="*/ 1279 h 1357"/>
                    <a:gd name="T8" fmla="*/ 2407 w 3201"/>
                    <a:gd name="T9" fmla="*/ 1279 h 1357"/>
                    <a:gd name="T10" fmla="*/ 2212 w 3201"/>
                    <a:gd name="T11" fmla="*/ 1276 h 1357"/>
                    <a:gd name="T12" fmla="*/ 2036 w 3201"/>
                    <a:gd name="T13" fmla="*/ 1239 h 1357"/>
                    <a:gd name="T14" fmla="*/ 1843 w 3201"/>
                    <a:gd name="T15" fmla="*/ 1177 h 1357"/>
                    <a:gd name="T16" fmla="*/ 1690 w 3201"/>
                    <a:gd name="T17" fmla="*/ 1100 h 1357"/>
                    <a:gd name="T18" fmla="*/ 1536 w 3201"/>
                    <a:gd name="T19" fmla="*/ 1024 h 1357"/>
                    <a:gd name="T20" fmla="*/ 1428 w 3201"/>
                    <a:gd name="T21" fmla="*/ 966 h 1357"/>
                    <a:gd name="T22" fmla="*/ 1350 w 3201"/>
                    <a:gd name="T23" fmla="*/ 912 h 1357"/>
                    <a:gd name="T24" fmla="*/ 1235 w 3201"/>
                    <a:gd name="T25" fmla="*/ 828 h 1357"/>
                    <a:gd name="T26" fmla="*/ 1140 w 3201"/>
                    <a:gd name="T27" fmla="*/ 773 h 1357"/>
                    <a:gd name="T28" fmla="*/ 986 w 3201"/>
                    <a:gd name="T29" fmla="*/ 668 h 1357"/>
                    <a:gd name="T30" fmla="*/ 717 w 3201"/>
                    <a:gd name="T31" fmla="*/ 485 h 1357"/>
                    <a:gd name="T32" fmla="*/ 371 w 3201"/>
                    <a:gd name="T33" fmla="*/ 259 h 1357"/>
                    <a:gd name="T34" fmla="*/ 180 w 3201"/>
                    <a:gd name="T35" fmla="*/ 127 h 1357"/>
                    <a:gd name="T36" fmla="*/ 250 w 3201"/>
                    <a:gd name="T37" fmla="*/ 144 h 1357"/>
                    <a:gd name="T38" fmla="*/ 173 w 3201"/>
                    <a:gd name="T39" fmla="*/ 92 h 1357"/>
                    <a:gd name="T40" fmla="*/ 104 w 3201"/>
                    <a:gd name="T41" fmla="*/ 51 h 1357"/>
                    <a:gd name="T42" fmla="*/ 0 w 3201"/>
                    <a:gd name="T43" fmla="*/ 0 h 1357"/>
                    <a:gd name="T44" fmla="*/ 78 w 3201"/>
                    <a:gd name="T45" fmla="*/ 25 h 1357"/>
                    <a:gd name="T46" fmla="*/ 173 w 3201"/>
                    <a:gd name="T47" fmla="*/ 53 h 1357"/>
                    <a:gd name="T48" fmla="*/ 250 w 3201"/>
                    <a:gd name="T49" fmla="*/ 79 h 1357"/>
                    <a:gd name="T50" fmla="*/ 384 w 3201"/>
                    <a:gd name="T51" fmla="*/ 153 h 1357"/>
                    <a:gd name="T52" fmla="*/ 461 w 3201"/>
                    <a:gd name="T53" fmla="*/ 205 h 1357"/>
                    <a:gd name="T54" fmla="*/ 654 w 3201"/>
                    <a:gd name="T55" fmla="*/ 300 h 1357"/>
                    <a:gd name="T56" fmla="*/ 806 w 3201"/>
                    <a:gd name="T57" fmla="*/ 403 h 1357"/>
                    <a:gd name="T58" fmla="*/ 1204 w 3201"/>
                    <a:gd name="T59" fmla="*/ 665 h 1357"/>
                    <a:gd name="T60" fmla="*/ 1358 w 3201"/>
                    <a:gd name="T61" fmla="*/ 768 h 1357"/>
                    <a:gd name="T62" fmla="*/ 1434 w 3201"/>
                    <a:gd name="T63" fmla="*/ 818 h 1357"/>
                    <a:gd name="T64" fmla="*/ 1664 w 3201"/>
                    <a:gd name="T65" fmla="*/ 946 h 1357"/>
                    <a:gd name="T66" fmla="*/ 1793 w 3201"/>
                    <a:gd name="T67" fmla="*/ 1024 h 1357"/>
                    <a:gd name="T68" fmla="*/ 1947 w 3201"/>
                    <a:gd name="T69" fmla="*/ 1100 h 1357"/>
                    <a:gd name="T70" fmla="*/ 2086 w 3201"/>
                    <a:gd name="T71" fmla="*/ 1168 h 1357"/>
                    <a:gd name="T72" fmla="*/ 2222 w 3201"/>
                    <a:gd name="T73" fmla="*/ 1211 h 1357"/>
                    <a:gd name="T74" fmla="*/ 2356 w 3201"/>
                    <a:gd name="T75" fmla="*/ 1228 h 1357"/>
                    <a:gd name="T76" fmla="*/ 2534 w 3201"/>
                    <a:gd name="T77" fmla="*/ 1228 h 1357"/>
                    <a:gd name="T78" fmla="*/ 2554 w 3201"/>
                    <a:gd name="T79" fmla="*/ 1231 h 1357"/>
                    <a:gd name="T80" fmla="*/ 2688 w 3201"/>
                    <a:gd name="T81" fmla="*/ 1254 h 1357"/>
                    <a:gd name="T82" fmla="*/ 2806 w 3201"/>
                    <a:gd name="T83" fmla="*/ 1276 h 1357"/>
                    <a:gd name="T84" fmla="*/ 3047 w 3201"/>
                    <a:gd name="T85" fmla="*/ 1331 h 13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201" h="1357">
                      <a:moveTo>
                        <a:pt x="3201" y="1357"/>
                      </a:moveTo>
                      <a:lnTo>
                        <a:pt x="3099" y="1357"/>
                      </a:lnTo>
                      <a:lnTo>
                        <a:pt x="2995" y="1357"/>
                      </a:lnTo>
                      <a:lnTo>
                        <a:pt x="2893" y="1357"/>
                      </a:lnTo>
                      <a:lnTo>
                        <a:pt x="2816" y="1305"/>
                      </a:lnTo>
                      <a:lnTo>
                        <a:pt x="2764" y="1305"/>
                      </a:lnTo>
                      <a:lnTo>
                        <a:pt x="2714" y="1305"/>
                      </a:lnTo>
                      <a:lnTo>
                        <a:pt x="2695" y="1305"/>
                      </a:lnTo>
                      <a:lnTo>
                        <a:pt x="2646" y="1296"/>
                      </a:lnTo>
                      <a:lnTo>
                        <a:pt x="2612" y="1279"/>
                      </a:lnTo>
                      <a:lnTo>
                        <a:pt x="2560" y="1279"/>
                      </a:lnTo>
                      <a:lnTo>
                        <a:pt x="2510" y="1279"/>
                      </a:lnTo>
                      <a:lnTo>
                        <a:pt x="2458" y="1279"/>
                      </a:lnTo>
                      <a:lnTo>
                        <a:pt x="2407" y="1279"/>
                      </a:lnTo>
                      <a:lnTo>
                        <a:pt x="2407" y="1279"/>
                      </a:lnTo>
                      <a:lnTo>
                        <a:pt x="2330" y="1279"/>
                      </a:lnTo>
                      <a:lnTo>
                        <a:pt x="2253" y="1279"/>
                      </a:lnTo>
                      <a:lnTo>
                        <a:pt x="2212" y="1276"/>
                      </a:lnTo>
                      <a:lnTo>
                        <a:pt x="2115" y="1257"/>
                      </a:lnTo>
                      <a:lnTo>
                        <a:pt x="2073" y="1254"/>
                      </a:lnTo>
                      <a:lnTo>
                        <a:pt x="2036" y="1239"/>
                      </a:lnTo>
                      <a:lnTo>
                        <a:pt x="1949" y="1218"/>
                      </a:lnTo>
                      <a:lnTo>
                        <a:pt x="1895" y="1203"/>
                      </a:lnTo>
                      <a:lnTo>
                        <a:pt x="1843" y="1177"/>
                      </a:lnTo>
                      <a:lnTo>
                        <a:pt x="1793" y="1152"/>
                      </a:lnTo>
                      <a:lnTo>
                        <a:pt x="1741" y="1126"/>
                      </a:lnTo>
                      <a:lnTo>
                        <a:pt x="1690" y="1100"/>
                      </a:lnTo>
                      <a:lnTo>
                        <a:pt x="1638" y="1074"/>
                      </a:lnTo>
                      <a:lnTo>
                        <a:pt x="1588" y="1048"/>
                      </a:lnTo>
                      <a:lnTo>
                        <a:pt x="1536" y="1024"/>
                      </a:lnTo>
                      <a:lnTo>
                        <a:pt x="1486" y="998"/>
                      </a:lnTo>
                      <a:lnTo>
                        <a:pt x="1466" y="995"/>
                      </a:lnTo>
                      <a:lnTo>
                        <a:pt x="1428" y="966"/>
                      </a:lnTo>
                      <a:lnTo>
                        <a:pt x="1408" y="946"/>
                      </a:lnTo>
                      <a:lnTo>
                        <a:pt x="1389" y="930"/>
                      </a:lnTo>
                      <a:lnTo>
                        <a:pt x="1350" y="912"/>
                      </a:lnTo>
                      <a:lnTo>
                        <a:pt x="1332" y="896"/>
                      </a:lnTo>
                      <a:lnTo>
                        <a:pt x="1255" y="844"/>
                      </a:lnTo>
                      <a:lnTo>
                        <a:pt x="1235" y="828"/>
                      </a:lnTo>
                      <a:lnTo>
                        <a:pt x="1198" y="809"/>
                      </a:lnTo>
                      <a:lnTo>
                        <a:pt x="1178" y="794"/>
                      </a:lnTo>
                      <a:lnTo>
                        <a:pt x="1140" y="773"/>
                      </a:lnTo>
                      <a:lnTo>
                        <a:pt x="1063" y="726"/>
                      </a:lnTo>
                      <a:lnTo>
                        <a:pt x="1025" y="691"/>
                      </a:lnTo>
                      <a:lnTo>
                        <a:pt x="986" y="668"/>
                      </a:lnTo>
                      <a:lnTo>
                        <a:pt x="910" y="611"/>
                      </a:lnTo>
                      <a:lnTo>
                        <a:pt x="871" y="588"/>
                      </a:lnTo>
                      <a:lnTo>
                        <a:pt x="717" y="485"/>
                      </a:lnTo>
                      <a:lnTo>
                        <a:pt x="564" y="383"/>
                      </a:lnTo>
                      <a:lnTo>
                        <a:pt x="410" y="281"/>
                      </a:lnTo>
                      <a:lnTo>
                        <a:pt x="371" y="259"/>
                      </a:lnTo>
                      <a:lnTo>
                        <a:pt x="295" y="202"/>
                      </a:lnTo>
                      <a:lnTo>
                        <a:pt x="256" y="179"/>
                      </a:lnTo>
                      <a:lnTo>
                        <a:pt x="180" y="127"/>
                      </a:lnTo>
                      <a:lnTo>
                        <a:pt x="308" y="179"/>
                      </a:lnTo>
                      <a:lnTo>
                        <a:pt x="288" y="163"/>
                      </a:lnTo>
                      <a:lnTo>
                        <a:pt x="250" y="144"/>
                      </a:lnTo>
                      <a:lnTo>
                        <a:pt x="230" y="127"/>
                      </a:lnTo>
                      <a:lnTo>
                        <a:pt x="212" y="111"/>
                      </a:lnTo>
                      <a:lnTo>
                        <a:pt x="173" y="92"/>
                      </a:lnTo>
                      <a:lnTo>
                        <a:pt x="154" y="76"/>
                      </a:lnTo>
                      <a:lnTo>
                        <a:pt x="128" y="51"/>
                      </a:lnTo>
                      <a:lnTo>
                        <a:pt x="104" y="51"/>
                      </a:lnTo>
                      <a:lnTo>
                        <a:pt x="104" y="51"/>
                      </a:lnTo>
                      <a:lnTo>
                        <a:pt x="104" y="51"/>
                      </a:lnTo>
                      <a:lnTo>
                        <a:pt x="0" y="0"/>
                      </a:lnTo>
                      <a:lnTo>
                        <a:pt x="78" y="25"/>
                      </a:lnTo>
                      <a:lnTo>
                        <a:pt x="78" y="25"/>
                      </a:lnTo>
                      <a:lnTo>
                        <a:pt x="78" y="25"/>
                      </a:lnTo>
                      <a:lnTo>
                        <a:pt x="104" y="25"/>
                      </a:lnTo>
                      <a:lnTo>
                        <a:pt x="154" y="51"/>
                      </a:lnTo>
                      <a:lnTo>
                        <a:pt x="173" y="53"/>
                      </a:lnTo>
                      <a:lnTo>
                        <a:pt x="212" y="74"/>
                      </a:lnTo>
                      <a:lnTo>
                        <a:pt x="230" y="76"/>
                      </a:lnTo>
                      <a:lnTo>
                        <a:pt x="250" y="79"/>
                      </a:lnTo>
                      <a:lnTo>
                        <a:pt x="288" y="98"/>
                      </a:lnTo>
                      <a:lnTo>
                        <a:pt x="308" y="102"/>
                      </a:lnTo>
                      <a:lnTo>
                        <a:pt x="384" y="153"/>
                      </a:lnTo>
                      <a:lnTo>
                        <a:pt x="403" y="169"/>
                      </a:lnTo>
                      <a:lnTo>
                        <a:pt x="442" y="189"/>
                      </a:lnTo>
                      <a:lnTo>
                        <a:pt x="461" y="205"/>
                      </a:lnTo>
                      <a:lnTo>
                        <a:pt x="538" y="242"/>
                      </a:lnTo>
                      <a:lnTo>
                        <a:pt x="615" y="281"/>
                      </a:lnTo>
                      <a:lnTo>
                        <a:pt x="654" y="300"/>
                      </a:lnTo>
                      <a:lnTo>
                        <a:pt x="730" y="349"/>
                      </a:lnTo>
                      <a:lnTo>
                        <a:pt x="769" y="383"/>
                      </a:lnTo>
                      <a:lnTo>
                        <a:pt x="806" y="403"/>
                      </a:lnTo>
                      <a:lnTo>
                        <a:pt x="884" y="451"/>
                      </a:lnTo>
                      <a:lnTo>
                        <a:pt x="921" y="485"/>
                      </a:lnTo>
                      <a:lnTo>
                        <a:pt x="1204" y="665"/>
                      </a:lnTo>
                      <a:lnTo>
                        <a:pt x="1242" y="684"/>
                      </a:lnTo>
                      <a:lnTo>
                        <a:pt x="1319" y="732"/>
                      </a:lnTo>
                      <a:lnTo>
                        <a:pt x="1358" y="768"/>
                      </a:lnTo>
                      <a:lnTo>
                        <a:pt x="1376" y="783"/>
                      </a:lnTo>
                      <a:lnTo>
                        <a:pt x="1415" y="802"/>
                      </a:lnTo>
                      <a:lnTo>
                        <a:pt x="1434" y="818"/>
                      </a:lnTo>
                      <a:lnTo>
                        <a:pt x="1510" y="870"/>
                      </a:lnTo>
                      <a:lnTo>
                        <a:pt x="1588" y="909"/>
                      </a:lnTo>
                      <a:lnTo>
                        <a:pt x="1664" y="946"/>
                      </a:lnTo>
                      <a:lnTo>
                        <a:pt x="1690" y="972"/>
                      </a:lnTo>
                      <a:lnTo>
                        <a:pt x="1741" y="998"/>
                      </a:lnTo>
                      <a:lnTo>
                        <a:pt x="1793" y="1024"/>
                      </a:lnTo>
                      <a:lnTo>
                        <a:pt x="1843" y="1048"/>
                      </a:lnTo>
                      <a:lnTo>
                        <a:pt x="1895" y="1074"/>
                      </a:lnTo>
                      <a:lnTo>
                        <a:pt x="1947" y="1100"/>
                      </a:lnTo>
                      <a:lnTo>
                        <a:pt x="1997" y="1126"/>
                      </a:lnTo>
                      <a:lnTo>
                        <a:pt x="2049" y="1152"/>
                      </a:lnTo>
                      <a:lnTo>
                        <a:pt x="2086" y="1168"/>
                      </a:lnTo>
                      <a:lnTo>
                        <a:pt x="2164" y="1187"/>
                      </a:lnTo>
                      <a:lnTo>
                        <a:pt x="2201" y="1203"/>
                      </a:lnTo>
                      <a:lnTo>
                        <a:pt x="2222" y="1211"/>
                      </a:lnTo>
                      <a:lnTo>
                        <a:pt x="2259" y="1223"/>
                      </a:lnTo>
                      <a:lnTo>
                        <a:pt x="2317" y="1228"/>
                      </a:lnTo>
                      <a:lnTo>
                        <a:pt x="2356" y="1228"/>
                      </a:lnTo>
                      <a:lnTo>
                        <a:pt x="2407" y="1228"/>
                      </a:lnTo>
                      <a:lnTo>
                        <a:pt x="2458" y="1228"/>
                      </a:lnTo>
                      <a:lnTo>
                        <a:pt x="2534" y="1228"/>
                      </a:lnTo>
                      <a:lnTo>
                        <a:pt x="2534" y="1228"/>
                      </a:lnTo>
                      <a:lnTo>
                        <a:pt x="2534" y="1228"/>
                      </a:lnTo>
                      <a:lnTo>
                        <a:pt x="2554" y="1231"/>
                      </a:lnTo>
                      <a:lnTo>
                        <a:pt x="2602" y="1250"/>
                      </a:lnTo>
                      <a:lnTo>
                        <a:pt x="2638" y="1254"/>
                      </a:lnTo>
                      <a:lnTo>
                        <a:pt x="2688" y="1254"/>
                      </a:lnTo>
                      <a:lnTo>
                        <a:pt x="2740" y="1254"/>
                      </a:lnTo>
                      <a:lnTo>
                        <a:pt x="2759" y="1257"/>
                      </a:lnTo>
                      <a:lnTo>
                        <a:pt x="2806" y="1276"/>
                      </a:lnTo>
                      <a:lnTo>
                        <a:pt x="2842" y="1279"/>
                      </a:lnTo>
                      <a:lnTo>
                        <a:pt x="2944" y="1305"/>
                      </a:lnTo>
                      <a:lnTo>
                        <a:pt x="3047" y="1331"/>
                      </a:lnTo>
                      <a:lnTo>
                        <a:pt x="3149" y="1357"/>
                      </a:lnTo>
                      <a:lnTo>
                        <a:pt x="3201" y="1357"/>
                      </a:lnTo>
                      <a:close/>
                    </a:path>
                  </a:pathLst>
                </a:custGeom>
                <a:solidFill>
                  <a:srgbClr val="F9AD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20" name="Freeform 62"/>
                <p:cNvSpPr>
                  <a:spLocks/>
                </p:cNvSpPr>
                <p:nvPr/>
              </p:nvSpPr>
              <p:spPr bwMode="auto">
                <a:xfrm>
                  <a:off x="3571" y="3500"/>
                  <a:ext cx="572" cy="162"/>
                </a:xfrm>
                <a:custGeom>
                  <a:avLst/>
                  <a:gdLst>
                    <a:gd name="T0" fmla="*/ 1715 w 1715"/>
                    <a:gd name="T1" fmla="*/ 487 h 487"/>
                    <a:gd name="T2" fmla="*/ 1619 w 1715"/>
                    <a:gd name="T3" fmla="*/ 487 h 487"/>
                    <a:gd name="T4" fmla="*/ 1561 w 1715"/>
                    <a:gd name="T5" fmla="*/ 461 h 487"/>
                    <a:gd name="T6" fmla="*/ 1482 w 1715"/>
                    <a:gd name="T7" fmla="*/ 440 h 487"/>
                    <a:gd name="T8" fmla="*/ 1424 w 1715"/>
                    <a:gd name="T9" fmla="*/ 432 h 487"/>
                    <a:gd name="T10" fmla="*/ 1331 w 1715"/>
                    <a:gd name="T11" fmla="*/ 411 h 487"/>
                    <a:gd name="T12" fmla="*/ 1273 w 1715"/>
                    <a:gd name="T13" fmla="*/ 401 h 487"/>
                    <a:gd name="T14" fmla="*/ 1178 w 1715"/>
                    <a:gd name="T15" fmla="*/ 359 h 487"/>
                    <a:gd name="T16" fmla="*/ 1063 w 1715"/>
                    <a:gd name="T17" fmla="*/ 324 h 487"/>
                    <a:gd name="T18" fmla="*/ 985 w 1715"/>
                    <a:gd name="T19" fmla="*/ 291 h 487"/>
                    <a:gd name="T20" fmla="*/ 870 w 1715"/>
                    <a:gd name="T21" fmla="*/ 257 h 487"/>
                    <a:gd name="T22" fmla="*/ 812 w 1715"/>
                    <a:gd name="T23" fmla="*/ 234 h 487"/>
                    <a:gd name="T24" fmla="*/ 775 w 1715"/>
                    <a:gd name="T25" fmla="*/ 228 h 487"/>
                    <a:gd name="T26" fmla="*/ 717 w 1715"/>
                    <a:gd name="T27" fmla="*/ 205 h 487"/>
                    <a:gd name="T28" fmla="*/ 681 w 1715"/>
                    <a:gd name="T29" fmla="*/ 196 h 487"/>
                    <a:gd name="T30" fmla="*/ 662 w 1715"/>
                    <a:gd name="T31" fmla="*/ 180 h 487"/>
                    <a:gd name="T32" fmla="*/ 641 w 1715"/>
                    <a:gd name="T33" fmla="*/ 163 h 487"/>
                    <a:gd name="T34" fmla="*/ 615 w 1715"/>
                    <a:gd name="T35" fmla="*/ 154 h 487"/>
                    <a:gd name="T36" fmla="*/ 563 w 1715"/>
                    <a:gd name="T37" fmla="*/ 154 h 487"/>
                    <a:gd name="T38" fmla="*/ 505 w 1715"/>
                    <a:gd name="T39" fmla="*/ 131 h 487"/>
                    <a:gd name="T40" fmla="*/ 467 w 1715"/>
                    <a:gd name="T41" fmla="*/ 126 h 487"/>
                    <a:gd name="T42" fmla="*/ 409 w 1715"/>
                    <a:gd name="T43" fmla="*/ 103 h 487"/>
                    <a:gd name="T44" fmla="*/ 351 w 1715"/>
                    <a:gd name="T45" fmla="*/ 94 h 487"/>
                    <a:gd name="T46" fmla="*/ 314 w 1715"/>
                    <a:gd name="T47" fmla="*/ 78 h 487"/>
                    <a:gd name="T48" fmla="*/ 256 w 1715"/>
                    <a:gd name="T49" fmla="*/ 52 h 487"/>
                    <a:gd name="T50" fmla="*/ 173 w 1715"/>
                    <a:gd name="T51" fmla="*/ 29 h 487"/>
                    <a:gd name="T52" fmla="*/ 134 w 1715"/>
                    <a:gd name="T53" fmla="*/ 26 h 487"/>
                    <a:gd name="T54" fmla="*/ 76 w 1715"/>
                    <a:gd name="T55" fmla="*/ 0 h 487"/>
                    <a:gd name="T56" fmla="*/ 26 w 1715"/>
                    <a:gd name="T57" fmla="*/ 0 h 487"/>
                    <a:gd name="T58" fmla="*/ 179 w 1715"/>
                    <a:gd name="T59" fmla="*/ 0 h 487"/>
                    <a:gd name="T60" fmla="*/ 281 w 1715"/>
                    <a:gd name="T61" fmla="*/ 0 h 487"/>
                    <a:gd name="T62" fmla="*/ 435 w 1715"/>
                    <a:gd name="T63" fmla="*/ 0 h 487"/>
                    <a:gd name="T64" fmla="*/ 493 w 1715"/>
                    <a:gd name="T65" fmla="*/ 10 h 487"/>
                    <a:gd name="T66" fmla="*/ 563 w 1715"/>
                    <a:gd name="T67" fmla="*/ 26 h 487"/>
                    <a:gd name="T68" fmla="*/ 634 w 1715"/>
                    <a:gd name="T69" fmla="*/ 29 h 487"/>
                    <a:gd name="T70" fmla="*/ 691 w 1715"/>
                    <a:gd name="T71" fmla="*/ 52 h 487"/>
                    <a:gd name="T72" fmla="*/ 749 w 1715"/>
                    <a:gd name="T73" fmla="*/ 74 h 487"/>
                    <a:gd name="T74" fmla="*/ 783 w 1715"/>
                    <a:gd name="T75" fmla="*/ 78 h 487"/>
                    <a:gd name="T76" fmla="*/ 819 w 1715"/>
                    <a:gd name="T77" fmla="*/ 103 h 487"/>
                    <a:gd name="T78" fmla="*/ 819 w 1715"/>
                    <a:gd name="T79" fmla="*/ 103 h 487"/>
                    <a:gd name="T80" fmla="*/ 864 w 1715"/>
                    <a:gd name="T81" fmla="*/ 107 h 487"/>
                    <a:gd name="T82" fmla="*/ 922 w 1715"/>
                    <a:gd name="T83" fmla="*/ 129 h 487"/>
                    <a:gd name="T84" fmla="*/ 1018 w 1715"/>
                    <a:gd name="T85" fmla="*/ 170 h 487"/>
                    <a:gd name="T86" fmla="*/ 1076 w 1715"/>
                    <a:gd name="T87" fmla="*/ 180 h 487"/>
                    <a:gd name="T88" fmla="*/ 1191 w 1715"/>
                    <a:gd name="T89" fmla="*/ 215 h 487"/>
                    <a:gd name="T90" fmla="*/ 1267 w 1715"/>
                    <a:gd name="T91" fmla="*/ 247 h 487"/>
                    <a:gd name="T92" fmla="*/ 1382 w 1715"/>
                    <a:gd name="T93" fmla="*/ 283 h 487"/>
                    <a:gd name="T94" fmla="*/ 1475 w 1715"/>
                    <a:gd name="T95" fmla="*/ 317 h 487"/>
                    <a:gd name="T96" fmla="*/ 1545 w 1715"/>
                    <a:gd name="T97" fmla="*/ 349 h 487"/>
                    <a:gd name="T98" fmla="*/ 1613 w 1715"/>
                    <a:gd name="T99" fmla="*/ 385 h 487"/>
                    <a:gd name="T100" fmla="*/ 1670 w 1715"/>
                    <a:gd name="T101" fmla="*/ 406 h 487"/>
                    <a:gd name="T102" fmla="*/ 1682 w 1715"/>
                    <a:gd name="T103" fmla="*/ 428 h 487"/>
                    <a:gd name="T104" fmla="*/ 1696 w 1715"/>
                    <a:gd name="T105" fmla="*/ 471 h 487"/>
                    <a:gd name="T106" fmla="*/ 1715 w 1715"/>
                    <a:gd name="T107" fmla="*/ 487 h 4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715" h="487">
                      <a:moveTo>
                        <a:pt x="1715" y="487"/>
                      </a:moveTo>
                      <a:lnTo>
                        <a:pt x="1715" y="487"/>
                      </a:lnTo>
                      <a:lnTo>
                        <a:pt x="1639" y="487"/>
                      </a:lnTo>
                      <a:lnTo>
                        <a:pt x="1619" y="487"/>
                      </a:lnTo>
                      <a:lnTo>
                        <a:pt x="1581" y="477"/>
                      </a:lnTo>
                      <a:lnTo>
                        <a:pt x="1561" y="461"/>
                      </a:lnTo>
                      <a:lnTo>
                        <a:pt x="1539" y="458"/>
                      </a:lnTo>
                      <a:lnTo>
                        <a:pt x="1482" y="440"/>
                      </a:lnTo>
                      <a:lnTo>
                        <a:pt x="1459" y="435"/>
                      </a:lnTo>
                      <a:lnTo>
                        <a:pt x="1424" y="432"/>
                      </a:lnTo>
                      <a:lnTo>
                        <a:pt x="1367" y="414"/>
                      </a:lnTo>
                      <a:lnTo>
                        <a:pt x="1331" y="411"/>
                      </a:lnTo>
                      <a:lnTo>
                        <a:pt x="1312" y="409"/>
                      </a:lnTo>
                      <a:lnTo>
                        <a:pt x="1273" y="401"/>
                      </a:lnTo>
                      <a:lnTo>
                        <a:pt x="1215" y="378"/>
                      </a:lnTo>
                      <a:lnTo>
                        <a:pt x="1178" y="359"/>
                      </a:lnTo>
                      <a:lnTo>
                        <a:pt x="1139" y="343"/>
                      </a:lnTo>
                      <a:lnTo>
                        <a:pt x="1063" y="324"/>
                      </a:lnTo>
                      <a:lnTo>
                        <a:pt x="1024" y="309"/>
                      </a:lnTo>
                      <a:lnTo>
                        <a:pt x="985" y="291"/>
                      </a:lnTo>
                      <a:lnTo>
                        <a:pt x="909" y="273"/>
                      </a:lnTo>
                      <a:lnTo>
                        <a:pt x="870" y="257"/>
                      </a:lnTo>
                      <a:lnTo>
                        <a:pt x="851" y="254"/>
                      </a:lnTo>
                      <a:lnTo>
                        <a:pt x="812" y="234"/>
                      </a:lnTo>
                      <a:lnTo>
                        <a:pt x="793" y="231"/>
                      </a:lnTo>
                      <a:lnTo>
                        <a:pt x="775" y="228"/>
                      </a:lnTo>
                      <a:lnTo>
                        <a:pt x="736" y="209"/>
                      </a:lnTo>
                      <a:lnTo>
                        <a:pt x="717" y="205"/>
                      </a:lnTo>
                      <a:lnTo>
                        <a:pt x="701" y="205"/>
                      </a:lnTo>
                      <a:lnTo>
                        <a:pt x="681" y="196"/>
                      </a:lnTo>
                      <a:lnTo>
                        <a:pt x="665" y="180"/>
                      </a:lnTo>
                      <a:lnTo>
                        <a:pt x="662" y="180"/>
                      </a:lnTo>
                      <a:lnTo>
                        <a:pt x="648" y="173"/>
                      </a:lnTo>
                      <a:lnTo>
                        <a:pt x="641" y="163"/>
                      </a:lnTo>
                      <a:lnTo>
                        <a:pt x="639" y="154"/>
                      </a:lnTo>
                      <a:lnTo>
                        <a:pt x="615" y="154"/>
                      </a:lnTo>
                      <a:lnTo>
                        <a:pt x="589" y="154"/>
                      </a:lnTo>
                      <a:lnTo>
                        <a:pt x="563" y="154"/>
                      </a:lnTo>
                      <a:lnTo>
                        <a:pt x="544" y="152"/>
                      </a:lnTo>
                      <a:lnTo>
                        <a:pt x="505" y="131"/>
                      </a:lnTo>
                      <a:lnTo>
                        <a:pt x="487" y="129"/>
                      </a:lnTo>
                      <a:lnTo>
                        <a:pt x="467" y="126"/>
                      </a:lnTo>
                      <a:lnTo>
                        <a:pt x="429" y="107"/>
                      </a:lnTo>
                      <a:lnTo>
                        <a:pt x="409" y="103"/>
                      </a:lnTo>
                      <a:lnTo>
                        <a:pt x="390" y="103"/>
                      </a:lnTo>
                      <a:lnTo>
                        <a:pt x="351" y="94"/>
                      </a:lnTo>
                      <a:lnTo>
                        <a:pt x="333" y="78"/>
                      </a:lnTo>
                      <a:lnTo>
                        <a:pt x="314" y="78"/>
                      </a:lnTo>
                      <a:lnTo>
                        <a:pt x="275" y="68"/>
                      </a:lnTo>
                      <a:lnTo>
                        <a:pt x="256" y="52"/>
                      </a:lnTo>
                      <a:lnTo>
                        <a:pt x="220" y="49"/>
                      </a:lnTo>
                      <a:lnTo>
                        <a:pt x="173" y="29"/>
                      </a:lnTo>
                      <a:lnTo>
                        <a:pt x="154" y="26"/>
                      </a:lnTo>
                      <a:lnTo>
                        <a:pt x="134" y="26"/>
                      </a:lnTo>
                      <a:lnTo>
                        <a:pt x="97" y="16"/>
                      </a:lnTo>
                      <a:lnTo>
                        <a:pt x="76" y="0"/>
                      </a:lnTo>
                      <a:lnTo>
                        <a:pt x="0" y="0"/>
                      </a:lnTo>
                      <a:lnTo>
                        <a:pt x="26" y="0"/>
                      </a:lnTo>
                      <a:lnTo>
                        <a:pt x="76" y="0"/>
                      </a:lnTo>
                      <a:lnTo>
                        <a:pt x="179" y="0"/>
                      </a:lnTo>
                      <a:lnTo>
                        <a:pt x="230" y="0"/>
                      </a:lnTo>
                      <a:lnTo>
                        <a:pt x="281" y="0"/>
                      </a:lnTo>
                      <a:lnTo>
                        <a:pt x="359" y="0"/>
                      </a:lnTo>
                      <a:lnTo>
                        <a:pt x="435" y="0"/>
                      </a:lnTo>
                      <a:lnTo>
                        <a:pt x="454" y="0"/>
                      </a:lnTo>
                      <a:lnTo>
                        <a:pt x="493" y="10"/>
                      </a:lnTo>
                      <a:lnTo>
                        <a:pt x="511" y="26"/>
                      </a:lnTo>
                      <a:lnTo>
                        <a:pt x="563" y="26"/>
                      </a:lnTo>
                      <a:lnTo>
                        <a:pt x="615" y="26"/>
                      </a:lnTo>
                      <a:lnTo>
                        <a:pt x="634" y="29"/>
                      </a:lnTo>
                      <a:lnTo>
                        <a:pt x="673" y="49"/>
                      </a:lnTo>
                      <a:lnTo>
                        <a:pt x="691" y="52"/>
                      </a:lnTo>
                      <a:lnTo>
                        <a:pt x="710" y="55"/>
                      </a:lnTo>
                      <a:lnTo>
                        <a:pt x="749" y="74"/>
                      </a:lnTo>
                      <a:lnTo>
                        <a:pt x="768" y="78"/>
                      </a:lnTo>
                      <a:lnTo>
                        <a:pt x="783" y="78"/>
                      </a:lnTo>
                      <a:lnTo>
                        <a:pt x="804" y="87"/>
                      </a:lnTo>
                      <a:lnTo>
                        <a:pt x="819" y="103"/>
                      </a:lnTo>
                      <a:lnTo>
                        <a:pt x="819" y="103"/>
                      </a:lnTo>
                      <a:lnTo>
                        <a:pt x="819" y="103"/>
                      </a:lnTo>
                      <a:lnTo>
                        <a:pt x="845" y="103"/>
                      </a:lnTo>
                      <a:lnTo>
                        <a:pt x="864" y="107"/>
                      </a:lnTo>
                      <a:lnTo>
                        <a:pt x="903" y="126"/>
                      </a:lnTo>
                      <a:lnTo>
                        <a:pt x="922" y="129"/>
                      </a:lnTo>
                      <a:lnTo>
                        <a:pt x="960" y="147"/>
                      </a:lnTo>
                      <a:lnTo>
                        <a:pt x="1018" y="170"/>
                      </a:lnTo>
                      <a:lnTo>
                        <a:pt x="1056" y="179"/>
                      </a:lnTo>
                      <a:lnTo>
                        <a:pt x="1076" y="180"/>
                      </a:lnTo>
                      <a:lnTo>
                        <a:pt x="1113" y="196"/>
                      </a:lnTo>
                      <a:lnTo>
                        <a:pt x="1191" y="215"/>
                      </a:lnTo>
                      <a:lnTo>
                        <a:pt x="1228" y="231"/>
                      </a:lnTo>
                      <a:lnTo>
                        <a:pt x="1267" y="247"/>
                      </a:lnTo>
                      <a:lnTo>
                        <a:pt x="1344" y="267"/>
                      </a:lnTo>
                      <a:lnTo>
                        <a:pt x="1382" y="283"/>
                      </a:lnTo>
                      <a:lnTo>
                        <a:pt x="1417" y="298"/>
                      </a:lnTo>
                      <a:lnTo>
                        <a:pt x="1475" y="317"/>
                      </a:lnTo>
                      <a:lnTo>
                        <a:pt x="1511" y="333"/>
                      </a:lnTo>
                      <a:lnTo>
                        <a:pt x="1545" y="349"/>
                      </a:lnTo>
                      <a:lnTo>
                        <a:pt x="1594" y="369"/>
                      </a:lnTo>
                      <a:lnTo>
                        <a:pt x="1613" y="385"/>
                      </a:lnTo>
                      <a:lnTo>
                        <a:pt x="1631" y="388"/>
                      </a:lnTo>
                      <a:lnTo>
                        <a:pt x="1670" y="406"/>
                      </a:lnTo>
                      <a:lnTo>
                        <a:pt x="1689" y="411"/>
                      </a:lnTo>
                      <a:lnTo>
                        <a:pt x="1682" y="428"/>
                      </a:lnTo>
                      <a:lnTo>
                        <a:pt x="1679" y="451"/>
                      </a:lnTo>
                      <a:lnTo>
                        <a:pt x="1696" y="471"/>
                      </a:lnTo>
                      <a:lnTo>
                        <a:pt x="1715" y="487"/>
                      </a:lnTo>
                      <a:lnTo>
                        <a:pt x="1715" y="487"/>
                      </a:lnTo>
                      <a:close/>
                    </a:path>
                  </a:pathLst>
                </a:custGeom>
                <a:solidFill>
                  <a:srgbClr val="F9AD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  <p:sp>
              <p:nvSpPr>
                <p:cNvPr id="121" name="Freeform 63"/>
                <p:cNvSpPr>
                  <a:spLocks/>
                </p:cNvSpPr>
                <p:nvPr/>
              </p:nvSpPr>
              <p:spPr bwMode="auto">
                <a:xfrm>
                  <a:off x="2577" y="2132"/>
                  <a:ext cx="951" cy="1129"/>
                </a:xfrm>
                <a:custGeom>
                  <a:avLst/>
                  <a:gdLst>
                    <a:gd name="T0" fmla="*/ 2631 w 2854"/>
                    <a:gd name="T1" fmla="*/ 504 h 3388"/>
                    <a:gd name="T2" fmla="*/ 2205 w 2854"/>
                    <a:gd name="T3" fmla="*/ 714 h 3388"/>
                    <a:gd name="T4" fmla="*/ 1827 w 2854"/>
                    <a:gd name="T5" fmla="*/ 952 h 3388"/>
                    <a:gd name="T6" fmla="*/ 1523 w 2854"/>
                    <a:gd name="T7" fmla="*/ 1188 h 3388"/>
                    <a:gd name="T8" fmla="*/ 1377 w 2854"/>
                    <a:gd name="T9" fmla="*/ 1335 h 3388"/>
                    <a:gd name="T10" fmla="*/ 1202 w 2854"/>
                    <a:gd name="T11" fmla="*/ 1581 h 3388"/>
                    <a:gd name="T12" fmla="*/ 1053 w 2854"/>
                    <a:gd name="T13" fmla="*/ 1862 h 3388"/>
                    <a:gd name="T14" fmla="*/ 933 w 2854"/>
                    <a:gd name="T15" fmla="*/ 2157 h 3388"/>
                    <a:gd name="T16" fmla="*/ 845 w 2854"/>
                    <a:gd name="T17" fmla="*/ 2445 h 3388"/>
                    <a:gd name="T18" fmla="*/ 795 w 2854"/>
                    <a:gd name="T19" fmla="*/ 2706 h 3388"/>
                    <a:gd name="T20" fmla="*/ 783 w 2854"/>
                    <a:gd name="T21" fmla="*/ 2919 h 3388"/>
                    <a:gd name="T22" fmla="*/ 816 w 2854"/>
                    <a:gd name="T23" fmla="*/ 3060 h 3388"/>
                    <a:gd name="T24" fmla="*/ 865 w 2854"/>
                    <a:gd name="T25" fmla="*/ 3119 h 3388"/>
                    <a:gd name="T26" fmla="*/ 1057 w 2854"/>
                    <a:gd name="T27" fmla="*/ 3270 h 3388"/>
                    <a:gd name="T28" fmla="*/ 1293 w 2854"/>
                    <a:gd name="T29" fmla="*/ 3388 h 3388"/>
                    <a:gd name="T30" fmla="*/ 1162 w 2854"/>
                    <a:gd name="T31" fmla="*/ 3358 h 3388"/>
                    <a:gd name="T32" fmla="*/ 893 w 2854"/>
                    <a:gd name="T33" fmla="*/ 3250 h 3388"/>
                    <a:gd name="T34" fmla="*/ 622 w 2854"/>
                    <a:gd name="T35" fmla="*/ 3086 h 3388"/>
                    <a:gd name="T36" fmla="*/ 179 w 2854"/>
                    <a:gd name="T37" fmla="*/ 2736 h 3388"/>
                    <a:gd name="T38" fmla="*/ 134 w 2854"/>
                    <a:gd name="T39" fmla="*/ 2557 h 3388"/>
                    <a:gd name="T40" fmla="*/ 23 w 2854"/>
                    <a:gd name="T41" fmla="*/ 2076 h 3388"/>
                    <a:gd name="T42" fmla="*/ 4 w 2854"/>
                    <a:gd name="T43" fmla="*/ 1896 h 3388"/>
                    <a:gd name="T44" fmla="*/ 10 w 2854"/>
                    <a:gd name="T45" fmla="*/ 1565 h 3388"/>
                    <a:gd name="T46" fmla="*/ 71 w 2854"/>
                    <a:gd name="T47" fmla="*/ 1246 h 3388"/>
                    <a:gd name="T48" fmla="*/ 183 w 2854"/>
                    <a:gd name="T49" fmla="*/ 946 h 3388"/>
                    <a:gd name="T50" fmla="*/ 344 w 2854"/>
                    <a:gd name="T51" fmla="*/ 674 h 3388"/>
                    <a:gd name="T52" fmla="*/ 550 w 2854"/>
                    <a:gd name="T53" fmla="*/ 438 h 3388"/>
                    <a:gd name="T54" fmla="*/ 798 w 2854"/>
                    <a:gd name="T55" fmla="*/ 245 h 3388"/>
                    <a:gd name="T56" fmla="*/ 1081 w 2854"/>
                    <a:gd name="T57" fmla="*/ 102 h 3388"/>
                    <a:gd name="T58" fmla="*/ 1318 w 2854"/>
                    <a:gd name="T59" fmla="*/ 36 h 3388"/>
                    <a:gd name="T60" fmla="*/ 1588 w 2854"/>
                    <a:gd name="T61" fmla="*/ 0 h 3388"/>
                    <a:gd name="T62" fmla="*/ 1981 w 2854"/>
                    <a:gd name="T63" fmla="*/ 34 h 3388"/>
                    <a:gd name="T64" fmla="*/ 2854 w 2854"/>
                    <a:gd name="T65" fmla="*/ 317 h 33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854" h="3388">
                      <a:moveTo>
                        <a:pt x="2649" y="497"/>
                      </a:moveTo>
                      <a:lnTo>
                        <a:pt x="2631" y="504"/>
                      </a:lnTo>
                      <a:lnTo>
                        <a:pt x="2439" y="590"/>
                      </a:lnTo>
                      <a:lnTo>
                        <a:pt x="2205" y="714"/>
                      </a:lnTo>
                      <a:lnTo>
                        <a:pt x="2023" y="822"/>
                      </a:lnTo>
                      <a:lnTo>
                        <a:pt x="1827" y="952"/>
                      </a:lnTo>
                      <a:lnTo>
                        <a:pt x="1624" y="1103"/>
                      </a:lnTo>
                      <a:lnTo>
                        <a:pt x="1523" y="1188"/>
                      </a:lnTo>
                      <a:lnTo>
                        <a:pt x="1473" y="1233"/>
                      </a:lnTo>
                      <a:lnTo>
                        <a:pt x="1377" y="1335"/>
                      </a:lnTo>
                      <a:lnTo>
                        <a:pt x="1287" y="1451"/>
                      </a:lnTo>
                      <a:lnTo>
                        <a:pt x="1202" y="1581"/>
                      </a:lnTo>
                      <a:lnTo>
                        <a:pt x="1125" y="1718"/>
                      </a:lnTo>
                      <a:lnTo>
                        <a:pt x="1053" y="1862"/>
                      </a:lnTo>
                      <a:lnTo>
                        <a:pt x="989" y="2009"/>
                      </a:lnTo>
                      <a:lnTo>
                        <a:pt x="933" y="2157"/>
                      </a:lnTo>
                      <a:lnTo>
                        <a:pt x="886" y="2304"/>
                      </a:lnTo>
                      <a:lnTo>
                        <a:pt x="845" y="2445"/>
                      </a:lnTo>
                      <a:lnTo>
                        <a:pt x="815" y="2580"/>
                      </a:lnTo>
                      <a:lnTo>
                        <a:pt x="795" y="2706"/>
                      </a:lnTo>
                      <a:lnTo>
                        <a:pt x="783" y="2819"/>
                      </a:lnTo>
                      <a:lnTo>
                        <a:pt x="783" y="2919"/>
                      </a:lnTo>
                      <a:lnTo>
                        <a:pt x="793" y="2999"/>
                      </a:lnTo>
                      <a:lnTo>
                        <a:pt x="816" y="3060"/>
                      </a:lnTo>
                      <a:lnTo>
                        <a:pt x="832" y="3082"/>
                      </a:lnTo>
                      <a:lnTo>
                        <a:pt x="865" y="3119"/>
                      </a:lnTo>
                      <a:lnTo>
                        <a:pt x="940" y="3187"/>
                      </a:lnTo>
                      <a:lnTo>
                        <a:pt x="1057" y="3270"/>
                      </a:lnTo>
                      <a:lnTo>
                        <a:pt x="1257" y="3377"/>
                      </a:lnTo>
                      <a:lnTo>
                        <a:pt x="1293" y="3388"/>
                      </a:lnTo>
                      <a:lnTo>
                        <a:pt x="1282" y="3387"/>
                      </a:lnTo>
                      <a:lnTo>
                        <a:pt x="1162" y="3358"/>
                      </a:lnTo>
                      <a:lnTo>
                        <a:pt x="1012" y="3305"/>
                      </a:lnTo>
                      <a:lnTo>
                        <a:pt x="893" y="3250"/>
                      </a:lnTo>
                      <a:lnTo>
                        <a:pt x="762" y="3178"/>
                      </a:lnTo>
                      <a:lnTo>
                        <a:pt x="622" y="3086"/>
                      </a:lnTo>
                      <a:lnTo>
                        <a:pt x="550" y="3031"/>
                      </a:lnTo>
                      <a:lnTo>
                        <a:pt x="179" y="2736"/>
                      </a:lnTo>
                      <a:lnTo>
                        <a:pt x="192" y="2749"/>
                      </a:lnTo>
                      <a:lnTo>
                        <a:pt x="134" y="2557"/>
                      </a:lnTo>
                      <a:lnTo>
                        <a:pt x="59" y="2269"/>
                      </a:lnTo>
                      <a:lnTo>
                        <a:pt x="23" y="2076"/>
                      </a:lnTo>
                      <a:lnTo>
                        <a:pt x="13" y="1981"/>
                      </a:lnTo>
                      <a:lnTo>
                        <a:pt x="4" y="1896"/>
                      </a:lnTo>
                      <a:lnTo>
                        <a:pt x="0" y="1729"/>
                      </a:lnTo>
                      <a:lnTo>
                        <a:pt x="10" y="1565"/>
                      </a:lnTo>
                      <a:lnTo>
                        <a:pt x="33" y="1404"/>
                      </a:lnTo>
                      <a:lnTo>
                        <a:pt x="71" y="1246"/>
                      </a:lnTo>
                      <a:lnTo>
                        <a:pt x="121" y="1093"/>
                      </a:lnTo>
                      <a:lnTo>
                        <a:pt x="183" y="946"/>
                      </a:lnTo>
                      <a:lnTo>
                        <a:pt x="258" y="806"/>
                      </a:lnTo>
                      <a:lnTo>
                        <a:pt x="344" y="674"/>
                      </a:lnTo>
                      <a:lnTo>
                        <a:pt x="442" y="551"/>
                      </a:lnTo>
                      <a:lnTo>
                        <a:pt x="550" y="438"/>
                      </a:lnTo>
                      <a:lnTo>
                        <a:pt x="670" y="335"/>
                      </a:lnTo>
                      <a:lnTo>
                        <a:pt x="798" y="245"/>
                      </a:lnTo>
                      <a:lnTo>
                        <a:pt x="935" y="167"/>
                      </a:lnTo>
                      <a:lnTo>
                        <a:pt x="1081" y="102"/>
                      </a:lnTo>
                      <a:lnTo>
                        <a:pt x="1237" y="53"/>
                      </a:lnTo>
                      <a:lnTo>
                        <a:pt x="1318" y="36"/>
                      </a:lnTo>
                      <a:lnTo>
                        <a:pt x="1405" y="17"/>
                      </a:lnTo>
                      <a:lnTo>
                        <a:pt x="1588" y="0"/>
                      </a:lnTo>
                      <a:lnTo>
                        <a:pt x="1780" y="4"/>
                      </a:lnTo>
                      <a:lnTo>
                        <a:pt x="1981" y="34"/>
                      </a:lnTo>
                      <a:lnTo>
                        <a:pt x="2086" y="60"/>
                      </a:lnTo>
                      <a:lnTo>
                        <a:pt x="2854" y="317"/>
                      </a:lnTo>
                      <a:lnTo>
                        <a:pt x="2649" y="497"/>
                      </a:lnTo>
                      <a:close/>
                    </a:path>
                  </a:pathLst>
                </a:custGeom>
                <a:solidFill>
                  <a:schemeClr val="tx2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/>
                </a:p>
              </p:txBody>
            </p:sp>
          </p:grpSp>
        </p:grpSp>
        <p:sp>
          <p:nvSpPr>
            <p:cNvPr id="132" name="자유형 131"/>
            <p:cNvSpPr/>
            <p:nvPr/>
          </p:nvSpPr>
          <p:spPr>
            <a:xfrm rot="1089319" flipH="1" flipV="1">
              <a:off x="3013929" y="4091218"/>
              <a:ext cx="2122520" cy="622417"/>
            </a:xfrm>
            <a:custGeom>
              <a:avLst/>
              <a:gdLst>
                <a:gd name="connsiteX0" fmla="*/ 1830731 w 2122520"/>
                <a:gd name="connsiteY0" fmla="*/ 565598 h 622417"/>
                <a:gd name="connsiteX1" fmla="*/ 0 w 2122520"/>
                <a:gd name="connsiteY1" fmla="*/ 500797 h 622417"/>
                <a:gd name="connsiteX2" fmla="*/ 488195 w 2122520"/>
                <a:gd name="connsiteY2" fmla="*/ 121621 h 622417"/>
                <a:gd name="connsiteX3" fmla="*/ 1708682 w 2122520"/>
                <a:gd name="connsiteY3" fmla="*/ 195679 h 622417"/>
                <a:gd name="connsiteX4" fmla="*/ 1814473 w 2122520"/>
                <a:gd name="connsiteY4" fmla="*/ 219751 h 622417"/>
                <a:gd name="connsiteX5" fmla="*/ 1816302 w 2122520"/>
                <a:gd name="connsiteY5" fmla="*/ 225328 h 622417"/>
                <a:gd name="connsiteX6" fmla="*/ 1860800 w 2122520"/>
                <a:gd name="connsiteY6" fmla="*/ 239789 h 622417"/>
                <a:gd name="connsiteX7" fmla="*/ 2049807 w 2122520"/>
                <a:gd name="connsiteY7" fmla="*/ 325532 h 622417"/>
                <a:gd name="connsiteX8" fmla="*/ 2122520 w 2122520"/>
                <a:gd name="connsiteY8" fmla="*/ 368961 h 622417"/>
                <a:gd name="connsiteX9" fmla="*/ 1952780 w 2122520"/>
                <a:gd name="connsiteY9" fmla="*/ 500797 h 622417"/>
                <a:gd name="connsiteX10" fmla="*/ 1830731 w 2122520"/>
                <a:gd name="connsiteY10" fmla="*/ 565598 h 62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22520" h="622417">
                  <a:moveTo>
                    <a:pt x="1830731" y="565598"/>
                  </a:moveTo>
                  <a:cubicBezTo>
                    <a:pt x="1220487" y="821714"/>
                    <a:pt x="610244" y="105822"/>
                    <a:pt x="0" y="500797"/>
                  </a:cubicBezTo>
                  <a:lnTo>
                    <a:pt x="488195" y="121621"/>
                  </a:lnTo>
                  <a:cubicBezTo>
                    <a:pt x="895025" y="-141696"/>
                    <a:pt x="1301853" y="88706"/>
                    <a:pt x="1708682" y="195679"/>
                  </a:cubicBezTo>
                  <a:lnTo>
                    <a:pt x="1814473" y="219751"/>
                  </a:lnTo>
                  <a:lnTo>
                    <a:pt x="1816302" y="225328"/>
                  </a:lnTo>
                  <a:lnTo>
                    <a:pt x="1860800" y="239789"/>
                  </a:lnTo>
                  <a:cubicBezTo>
                    <a:pt x="1925109" y="264723"/>
                    <a:pt x="1988219" y="293320"/>
                    <a:pt x="2049807" y="325532"/>
                  </a:cubicBezTo>
                  <a:lnTo>
                    <a:pt x="2122520" y="368961"/>
                  </a:lnTo>
                  <a:lnTo>
                    <a:pt x="1952780" y="500797"/>
                  </a:lnTo>
                  <a:cubicBezTo>
                    <a:pt x="1912097" y="527129"/>
                    <a:pt x="1871414" y="548523"/>
                    <a:pt x="1830731" y="56559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0" name="직사각형 139"/>
          <p:cNvSpPr/>
          <p:nvPr/>
        </p:nvSpPr>
        <p:spPr>
          <a:xfrm>
            <a:off x="360422" y="760168"/>
            <a:ext cx="466163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i="1" dirty="0">
                <a:solidFill>
                  <a:prstClr val="white"/>
                </a:solidFill>
              </a:rPr>
              <a:t>POWER POINT </a:t>
            </a:r>
            <a:r>
              <a:rPr lang="en-US" altLang="ko-KR" sz="2800" b="1" i="1" dirty="0" smtClean="0">
                <a:solidFill>
                  <a:prstClr val="white"/>
                </a:solidFill>
              </a:rPr>
              <a:t>PRESENTATION</a:t>
            </a:r>
            <a:endParaRPr lang="en-US" altLang="ko-KR" sz="2800" b="1" i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prstClr val="white">
                    <a:alpha val="50000"/>
                  </a:prstClr>
                </a:solidFill>
              </a:rPr>
              <a:t>Enjoy your stylish business and campus life with BIZCAM</a:t>
            </a:r>
            <a:endParaRPr lang="ko-KR" altLang="en-US" sz="2800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7967014" y="3535092"/>
            <a:ext cx="17577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schemeClr val="bg1"/>
                </a:solidFill>
              </a:rPr>
              <a:t>65</a:t>
            </a:r>
            <a:r>
              <a:rPr lang="en-US" altLang="ko-KR" sz="3600" dirty="0" smtClean="0">
                <a:solidFill>
                  <a:schemeClr val="bg1"/>
                </a:solidFill>
              </a:rPr>
              <a:t>.7</a:t>
            </a:r>
            <a:r>
              <a:rPr lang="en-US" altLang="ko-KR" sz="2000" dirty="0" smtClean="0">
                <a:solidFill>
                  <a:schemeClr val="bg1"/>
                </a:solidFill>
              </a:rPr>
              <a:t>%</a:t>
            </a:r>
            <a:endParaRPr lang="en-US" altLang="ko-KR" sz="2000" dirty="0">
              <a:solidFill>
                <a:schemeClr val="bg1"/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7945898" y="4603879"/>
            <a:ext cx="3557669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schemeClr val="bg1"/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600" dirty="0">
                <a:solidFill>
                  <a:schemeClr val="bg1"/>
                </a:solidFill>
              </a:rPr>
              <a:t>컨텐츠에 대한 내용을 적어요</a:t>
            </a:r>
            <a:endParaRPr lang="en-US" altLang="ko-KR" sz="16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50" dirty="0">
                <a:solidFill>
                  <a:schemeClr val="bg1"/>
                </a:solidFill>
              </a:rPr>
              <a:t>Enjoy your stylish business and campus life with BIZCAM </a:t>
            </a:r>
          </a:p>
        </p:txBody>
      </p:sp>
      <p:sp>
        <p:nvSpPr>
          <p:cNvPr id="5" name="Freeform 5"/>
          <p:cNvSpPr>
            <a:spLocks noEditPoints="1"/>
          </p:cNvSpPr>
          <p:nvPr/>
        </p:nvSpPr>
        <p:spPr bwMode="auto">
          <a:xfrm rot="2700000">
            <a:off x="4408750" y="3045321"/>
            <a:ext cx="2148593" cy="1679212"/>
          </a:xfrm>
          <a:custGeom>
            <a:avLst/>
            <a:gdLst>
              <a:gd name="T0" fmla="*/ 2528 w 5492"/>
              <a:gd name="T1" fmla="*/ 3685 h 4293"/>
              <a:gd name="T2" fmla="*/ 2403 w 5492"/>
              <a:gd name="T3" fmla="*/ 3950 h 4293"/>
              <a:gd name="T4" fmla="*/ 2527 w 5492"/>
              <a:gd name="T5" fmla="*/ 4215 h 4293"/>
              <a:gd name="T6" fmla="*/ 2783 w 5492"/>
              <a:gd name="T7" fmla="*/ 4293 h 4293"/>
              <a:gd name="T8" fmla="*/ 3051 w 5492"/>
              <a:gd name="T9" fmla="*/ 4114 h 4293"/>
              <a:gd name="T10" fmla="*/ 3077 w 5492"/>
              <a:gd name="T11" fmla="*/ 3848 h 4293"/>
              <a:gd name="T12" fmla="*/ 2849 w 5492"/>
              <a:gd name="T13" fmla="*/ 3622 h 4293"/>
              <a:gd name="T14" fmla="*/ 5194 w 5492"/>
              <a:gd name="T15" fmla="*/ 852 h 4293"/>
              <a:gd name="T16" fmla="*/ 4431 w 5492"/>
              <a:gd name="T17" fmla="*/ 373 h 4293"/>
              <a:gd name="T18" fmla="*/ 3574 w 5492"/>
              <a:gd name="T19" fmla="*/ 85 h 4293"/>
              <a:gd name="T20" fmla="*/ 2746 w 5492"/>
              <a:gd name="T21" fmla="*/ 0 h 4293"/>
              <a:gd name="T22" fmla="*/ 1919 w 5492"/>
              <a:gd name="T23" fmla="*/ 85 h 4293"/>
              <a:gd name="T24" fmla="*/ 1060 w 5492"/>
              <a:gd name="T25" fmla="*/ 373 h 4293"/>
              <a:gd name="T26" fmla="*/ 299 w 5492"/>
              <a:gd name="T27" fmla="*/ 852 h 4293"/>
              <a:gd name="T28" fmla="*/ 12 w 5492"/>
              <a:gd name="T29" fmla="*/ 1157 h 4293"/>
              <a:gd name="T30" fmla="*/ 71 w 5492"/>
              <a:gd name="T31" fmla="*/ 1432 h 4293"/>
              <a:gd name="T32" fmla="*/ 288 w 5492"/>
              <a:gd name="T33" fmla="*/ 1543 h 4293"/>
              <a:gd name="T34" fmla="*/ 522 w 5492"/>
              <a:gd name="T35" fmla="*/ 1477 h 4293"/>
              <a:gd name="T36" fmla="*/ 958 w 5492"/>
              <a:gd name="T37" fmla="*/ 1134 h 4293"/>
              <a:gd name="T38" fmla="*/ 1625 w 5492"/>
              <a:gd name="T39" fmla="*/ 813 h 4293"/>
              <a:gd name="T40" fmla="*/ 2746 w 5492"/>
              <a:gd name="T41" fmla="*/ 633 h 4293"/>
              <a:gd name="T42" fmla="*/ 3868 w 5492"/>
              <a:gd name="T43" fmla="*/ 813 h 4293"/>
              <a:gd name="T44" fmla="*/ 4534 w 5492"/>
              <a:gd name="T45" fmla="*/ 1134 h 4293"/>
              <a:gd name="T46" fmla="*/ 4969 w 5492"/>
              <a:gd name="T47" fmla="*/ 1477 h 4293"/>
              <a:gd name="T48" fmla="*/ 5263 w 5492"/>
              <a:gd name="T49" fmla="*/ 1532 h 4293"/>
              <a:gd name="T50" fmla="*/ 5456 w 5492"/>
              <a:gd name="T51" fmla="*/ 1383 h 4293"/>
              <a:gd name="T52" fmla="*/ 5456 w 5492"/>
              <a:gd name="T53" fmla="*/ 1102 h 4293"/>
              <a:gd name="T54" fmla="*/ 2332 w 5492"/>
              <a:gd name="T55" fmla="*/ 1230 h 4293"/>
              <a:gd name="T56" fmla="*/ 1094 w 5492"/>
              <a:gd name="T57" fmla="*/ 1739 h 4293"/>
              <a:gd name="T58" fmla="*/ 698 w 5492"/>
              <a:gd name="T59" fmla="*/ 2148 h 4293"/>
              <a:gd name="T60" fmla="*/ 759 w 5492"/>
              <a:gd name="T61" fmla="*/ 2452 h 4293"/>
              <a:gd name="T62" fmla="*/ 987 w 5492"/>
              <a:gd name="T63" fmla="*/ 2574 h 4293"/>
              <a:gd name="T64" fmla="*/ 1230 w 5492"/>
              <a:gd name="T65" fmla="*/ 2501 h 4293"/>
              <a:gd name="T66" fmla="*/ 1844 w 5492"/>
              <a:gd name="T67" fmla="*/ 2056 h 4293"/>
              <a:gd name="T68" fmla="*/ 2743 w 5492"/>
              <a:gd name="T69" fmla="*/ 1844 h 4293"/>
              <a:gd name="T70" fmla="*/ 3643 w 5492"/>
              <a:gd name="T71" fmla="*/ 2056 h 4293"/>
              <a:gd name="T72" fmla="*/ 4255 w 5492"/>
              <a:gd name="T73" fmla="*/ 2501 h 4293"/>
              <a:gd name="T74" fmla="*/ 4562 w 5492"/>
              <a:gd name="T75" fmla="*/ 2561 h 4293"/>
              <a:gd name="T76" fmla="*/ 4763 w 5492"/>
              <a:gd name="T77" fmla="*/ 2397 h 4293"/>
              <a:gd name="T78" fmla="*/ 4763 w 5492"/>
              <a:gd name="T79" fmla="*/ 2088 h 4293"/>
              <a:gd name="T80" fmla="*/ 4167 w 5492"/>
              <a:gd name="T81" fmla="*/ 1589 h 4293"/>
              <a:gd name="T82" fmla="*/ 2881 w 5492"/>
              <a:gd name="T83" fmla="*/ 1203 h 4293"/>
              <a:gd name="T84" fmla="*/ 2362 w 5492"/>
              <a:gd name="T85" fmla="*/ 2451 h 4293"/>
              <a:gd name="T86" fmla="*/ 1694 w 5492"/>
              <a:gd name="T87" fmla="*/ 2819 h 4293"/>
              <a:gd name="T88" fmla="*/ 1546 w 5492"/>
              <a:gd name="T89" fmla="*/ 3074 h 4293"/>
              <a:gd name="T90" fmla="*/ 1637 w 5492"/>
              <a:gd name="T91" fmla="*/ 3334 h 4293"/>
              <a:gd name="T92" fmla="*/ 1860 w 5492"/>
              <a:gd name="T93" fmla="*/ 3429 h 4293"/>
              <a:gd name="T94" fmla="*/ 2082 w 5492"/>
              <a:gd name="T95" fmla="*/ 3334 h 4293"/>
              <a:gd name="T96" fmla="*/ 2429 w 5492"/>
              <a:gd name="T97" fmla="*/ 3100 h 4293"/>
              <a:gd name="T98" fmla="*/ 2793 w 5492"/>
              <a:gd name="T99" fmla="*/ 3040 h 4293"/>
              <a:gd name="T100" fmla="*/ 3228 w 5492"/>
              <a:gd name="T101" fmla="*/ 3184 h 4293"/>
              <a:gd name="T102" fmla="*/ 3487 w 5492"/>
              <a:gd name="T103" fmla="*/ 3393 h 4293"/>
              <a:gd name="T104" fmla="*/ 3780 w 5492"/>
              <a:gd name="T105" fmla="*/ 3393 h 4293"/>
              <a:gd name="T106" fmla="*/ 3934 w 5492"/>
              <a:gd name="T107" fmla="*/ 3197 h 4293"/>
              <a:gd name="T108" fmla="*/ 3878 w 5492"/>
              <a:gd name="T109" fmla="*/ 2900 h 4293"/>
              <a:gd name="T110" fmla="*/ 3417 w 5492"/>
              <a:gd name="T111" fmla="*/ 2556 h 4293"/>
              <a:gd name="T112" fmla="*/ 2746 w 5492"/>
              <a:gd name="T113" fmla="*/ 2403 h 42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5492" h="4293">
                <a:moveTo>
                  <a:pt x="2747" y="3607"/>
                </a:moveTo>
                <a:lnTo>
                  <a:pt x="2711" y="3609"/>
                </a:lnTo>
                <a:lnTo>
                  <a:pt x="2645" y="3622"/>
                </a:lnTo>
                <a:lnTo>
                  <a:pt x="2583" y="3649"/>
                </a:lnTo>
                <a:lnTo>
                  <a:pt x="2528" y="3685"/>
                </a:lnTo>
                <a:lnTo>
                  <a:pt x="2481" y="3733"/>
                </a:lnTo>
                <a:lnTo>
                  <a:pt x="2443" y="3787"/>
                </a:lnTo>
                <a:lnTo>
                  <a:pt x="2417" y="3848"/>
                </a:lnTo>
                <a:lnTo>
                  <a:pt x="2403" y="3916"/>
                </a:lnTo>
                <a:lnTo>
                  <a:pt x="2403" y="3950"/>
                </a:lnTo>
                <a:lnTo>
                  <a:pt x="2403" y="3986"/>
                </a:lnTo>
                <a:lnTo>
                  <a:pt x="2417" y="4052"/>
                </a:lnTo>
                <a:lnTo>
                  <a:pt x="2443" y="4114"/>
                </a:lnTo>
                <a:lnTo>
                  <a:pt x="2481" y="4169"/>
                </a:lnTo>
                <a:lnTo>
                  <a:pt x="2527" y="4215"/>
                </a:lnTo>
                <a:lnTo>
                  <a:pt x="2583" y="4253"/>
                </a:lnTo>
                <a:lnTo>
                  <a:pt x="2645" y="4279"/>
                </a:lnTo>
                <a:lnTo>
                  <a:pt x="2711" y="4293"/>
                </a:lnTo>
                <a:lnTo>
                  <a:pt x="2747" y="4293"/>
                </a:lnTo>
                <a:lnTo>
                  <a:pt x="2783" y="4293"/>
                </a:lnTo>
                <a:lnTo>
                  <a:pt x="2849" y="4279"/>
                </a:lnTo>
                <a:lnTo>
                  <a:pt x="2911" y="4253"/>
                </a:lnTo>
                <a:lnTo>
                  <a:pt x="2966" y="4215"/>
                </a:lnTo>
                <a:lnTo>
                  <a:pt x="3013" y="4169"/>
                </a:lnTo>
                <a:lnTo>
                  <a:pt x="3051" y="4114"/>
                </a:lnTo>
                <a:lnTo>
                  <a:pt x="3077" y="4052"/>
                </a:lnTo>
                <a:lnTo>
                  <a:pt x="3090" y="3986"/>
                </a:lnTo>
                <a:lnTo>
                  <a:pt x="3091" y="3950"/>
                </a:lnTo>
                <a:lnTo>
                  <a:pt x="3090" y="3916"/>
                </a:lnTo>
                <a:lnTo>
                  <a:pt x="3077" y="3848"/>
                </a:lnTo>
                <a:lnTo>
                  <a:pt x="3051" y="3787"/>
                </a:lnTo>
                <a:lnTo>
                  <a:pt x="3013" y="3733"/>
                </a:lnTo>
                <a:lnTo>
                  <a:pt x="2966" y="3685"/>
                </a:lnTo>
                <a:lnTo>
                  <a:pt x="2911" y="3648"/>
                </a:lnTo>
                <a:lnTo>
                  <a:pt x="2849" y="3622"/>
                </a:lnTo>
                <a:lnTo>
                  <a:pt x="2783" y="3609"/>
                </a:lnTo>
                <a:lnTo>
                  <a:pt x="2747" y="3607"/>
                </a:lnTo>
                <a:close/>
                <a:moveTo>
                  <a:pt x="5399" y="1030"/>
                </a:moveTo>
                <a:lnTo>
                  <a:pt x="5332" y="968"/>
                </a:lnTo>
                <a:lnTo>
                  <a:pt x="5194" y="852"/>
                </a:lnTo>
                <a:lnTo>
                  <a:pt x="5050" y="741"/>
                </a:lnTo>
                <a:lnTo>
                  <a:pt x="4902" y="638"/>
                </a:lnTo>
                <a:lnTo>
                  <a:pt x="4749" y="542"/>
                </a:lnTo>
                <a:lnTo>
                  <a:pt x="4592" y="454"/>
                </a:lnTo>
                <a:lnTo>
                  <a:pt x="4431" y="373"/>
                </a:lnTo>
                <a:lnTo>
                  <a:pt x="4266" y="300"/>
                </a:lnTo>
                <a:lnTo>
                  <a:pt x="4098" y="235"/>
                </a:lnTo>
                <a:lnTo>
                  <a:pt x="3927" y="178"/>
                </a:lnTo>
                <a:lnTo>
                  <a:pt x="3751" y="127"/>
                </a:lnTo>
                <a:lnTo>
                  <a:pt x="3574" y="85"/>
                </a:lnTo>
                <a:lnTo>
                  <a:pt x="3394" y="52"/>
                </a:lnTo>
                <a:lnTo>
                  <a:pt x="3211" y="26"/>
                </a:lnTo>
                <a:lnTo>
                  <a:pt x="3026" y="10"/>
                </a:lnTo>
                <a:lnTo>
                  <a:pt x="2839" y="2"/>
                </a:lnTo>
                <a:lnTo>
                  <a:pt x="2746" y="0"/>
                </a:lnTo>
                <a:lnTo>
                  <a:pt x="2652" y="2"/>
                </a:lnTo>
                <a:lnTo>
                  <a:pt x="2466" y="10"/>
                </a:lnTo>
                <a:lnTo>
                  <a:pt x="2282" y="26"/>
                </a:lnTo>
                <a:lnTo>
                  <a:pt x="2099" y="52"/>
                </a:lnTo>
                <a:lnTo>
                  <a:pt x="1919" y="85"/>
                </a:lnTo>
                <a:lnTo>
                  <a:pt x="1740" y="127"/>
                </a:lnTo>
                <a:lnTo>
                  <a:pt x="1566" y="178"/>
                </a:lnTo>
                <a:lnTo>
                  <a:pt x="1395" y="235"/>
                </a:lnTo>
                <a:lnTo>
                  <a:pt x="1226" y="300"/>
                </a:lnTo>
                <a:lnTo>
                  <a:pt x="1060" y="373"/>
                </a:lnTo>
                <a:lnTo>
                  <a:pt x="899" y="454"/>
                </a:lnTo>
                <a:lnTo>
                  <a:pt x="742" y="542"/>
                </a:lnTo>
                <a:lnTo>
                  <a:pt x="590" y="638"/>
                </a:lnTo>
                <a:lnTo>
                  <a:pt x="441" y="741"/>
                </a:lnTo>
                <a:lnTo>
                  <a:pt x="299" y="852"/>
                </a:lnTo>
                <a:lnTo>
                  <a:pt x="160" y="970"/>
                </a:lnTo>
                <a:lnTo>
                  <a:pt x="93" y="1030"/>
                </a:lnTo>
                <a:lnTo>
                  <a:pt x="71" y="1053"/>
                </a:lnTo>
                <a:lnTo>
                  <a:pt x="35" y="1104"/>
                </a:lnTo>
                <a:lnTo>
                  <a:pt x="12" y="1157"/>
                </a:lnTo>
                <a:lnTo>
                  <a:pt x="0" y="1215"/>
                </a:lnTo>
                <a:lnTo>
                  <a:pt x="0" y="1272"/>
                </a:lnTo>
                <a:lnTo>
                  <a:pt x="12" y="1328"/>
                </a:lnTo>
                <a:lnTo>
                  <a:pt x="35" y="1383"/>
                </a:lnTo>
                <a:lnTo>
                  <a:pt x="71" y="1432"/>
                </a:lnTo>
                <a:lnTo>
                  <a:pt x="93" y="1455"/>
                </a:lnTo>
                <a:lnTo>
                  <a:pt x="117" y="1477"/>
                </a:lnTo>
                <a:lnTo>
                  <a:pt x="170" y="1510"/>
                </a:lnTo>
                <a:lnTo>
                  <a:pt x="228" y="1532"/>
                </a:lnTo>
                <a:lnTo>
                  <a:pt x="288" y="1543"/>
                </a:lnTo>
                <a:lnTo>
                  <a:pt x="319" y="1543"/>
                </a:lnTo>
                <a:lnTo>
                  <a:pt x="350" y="1543"/>
                </a:lnTo>
                <a:lnTo>
                  <a:pt x="411" y="1532"/>
                </a:lnTo>
                <a:lnTo>
                  <a:pt x="469" y="1510"/>
                </a:lnTo>
                <a:lnTo>
                  <a:pt x="522" y="1477"/>
                </a:lnTo>
                <a:lnTo>
                  <a:pt x="546" y="1455"/>
                </a:lnTo>
                <a:lnTo>
                  <a:pt x="601" y="1405"/>
                </a:lnTo>
                <a:lnTo>
                  <a:pt x="716" y="1308"/>
                </a:lnTo>
                <a:lnTo>
                  <a:pt x="834" y="1218"/>
                </a:lnTo>
                <a:lnTo>
                  <a:pt x="958" y="1134"/>
                </a:lnTo>
                <a:lnTo>
                  <a:pt x="1085" y="1056"/>
                </a:lnTo>
                <a:lnTo>
                  <a:pt x="1215" y="986"/>
                </a:lnTo>
                <a:lnTo>
                  <a:pt x="1349" y="922"/>
                </a:lnTo>
                <a:lnTo>
                  <a:pt x="1485" y="865"/>
                </a:lnTo>
                <a:lnTo>
                  <a:pt x="1625" y="813"/>
                </a:lnTo>
                <a:lnTo>
                  <a:pt x="1768" y="768"/>
                </a:lnTo>
                <a:lnTo>
                  <a:pt x="1985" y="712"/>
                </a:lnTo>
                <a:lnTo>
                  <a:pt x="2285" y="662"/>
                </a:lnTo>
                <a:lnTo>
                  <a:pt x="2590" y="636"/>
                </a:lnTo>
                <a:lnTo>
                  <a:pt x="2746" y="633"/>
                </a:lnTo>
                <a:lnTo>
                  <a:pt x="2901" y="636"/>
                </a:lnTo>
                <a:lnTo>
                  <a:pt x="3208" y="662"/>
                </a:lnTo>
                <a:lnTo>
                  <a:pt x="3506" y="712"/>
                </a:lnTo>
                <a:lnTo>
                  <a:pt x="3725" y="768"/>
                </a:lnTo>
                <a:lnTo>
                  <a:pt x="3868" y="813"/>
                </a:lnTo>
                <a:lnTo>
                  <a:pt x="4007" y="865"/>
                </a:lnTo>
                <a:lnTo>
                  <a:pt x="4144" y="922"/>
                </a:lnTo>
                <a:lnTo>
                  <a:pt x="4277" y="986"/>
                </a:lnTo>
                <a:lnTo>
                  <a:pt x="4408" y="1056"/>
                </a:lnTo>
                <a:lnTo>
                  <a:pt x="4534" y="1134"/>
                </a:lnTo>
                <a:lnTo>
                  <a:pt x="4657" y="1218"/>
                </a:lnTo>
                <a:lnTo>
                  <a:pt x="4776" y="1307"/>
                </a:lnTo>
                <a:lnTo>
                  <a:pt x="4890" y="1403"/>
                </a:lnTo>
                <a:lnTo>
                  <a:pt x="4946" y="1455"/>
                </a:lnTo>
                <a:lnTo>
                  <a:pt x="4969" y="1477"/>
                </a:lnTo>
                <a:lnTo>
                  <a:pt x="5023" y="1509"/>
                </a:lnTo>
                <a:lnTo>
                  <a:pt x="5082" y="1532"/>
                </a:lnTo>
                <a:lnTo>
                  <a:pt x="5142" y="1542"/>
                </a:lnTo>
                <a:lnTo>
                  <a:pt x="5203" y="1542"/>
                </a:lnTo>
                <a:lnTo>
                  <a:pt x="5263" y="1532"/>
                </a:lnTo>
                <a:lnTo>
                  <a:pt x="5322" y="1509"/>
                </a:lnTo>
                <a:lnTo>
                  <a:pt x="5375" y="1477"/>
                </a:lnTo>
                <a:lnTo>
                  <a:pt x="5399" y="1455"/>
                </a:lnTo>
                <a:lnTo>
                  <a:pt x="5422" y="1432"/>
                </a:lnTo>
                <a:lnTo>
                  <a:pt x="5456" y="1383"/>
                </a:lnTo>
                <a:lnTo>
                  <a:pt x="5481" y="1328"/>
                </a:lnTo>
                <a:lnTo>
                  <a:pt x="5492" y="1272"/>
                </a:lnTo>
                <a:lnTo>
                  <a:pt x="5492" y="1215"/>
                </a:lnTo>
                <a:lnTo>
                  <a:pt x="5481" y="1157"/>
                </a:lnTo>
                <a:lnTo>
                  <a:pt x="5456" y="1102"/>
                </a:lnTo>
                <a:lnTo>
                  <a:pt x="5422" y="1053"/>
                </a:lnTo>
                <a:lnTo>
                  <a:pt x="5399" y="1030"/>
                </a:lnTo>
                <a:close/>
                <a:moveTo>
                  <a:pt x="2743" y="1202"/>
                </a:moveTo>
                <a:lnTo>
                  <a:pt x="2604" y="1203"/>
                </a:lnTo>
                <a:lnTo>
                  <a:pt x="2332" y="1230"/>
                </a:lnTo>
                <a:lnTo>
                  <a:pt x="2066" y="1282"/>
                </a:lnTo>
                <a:lnTo>
                  <a:pt x="1807" y="1360"/>
                </a:lnTo>
                <a:lnTo>
                  <a:pt x="1557" y="1462"/>
                </a:lnTo>
                <a:lnTo>
                  <a:pt x="1320" y="1589"/>
                </a:lnTo>
                <a:lnTo>
                  <a:pt x="1094" y="1739"/>
                </a:lnTo>
                <a:lnTo>
                  <a:pt x="882" y="1912"/>
                </a:lnTo>
                <a:lnTo>
                  <a:pt x="782" y="2008"/>
                </a:lnTo>
                <a:lnTo>
                  <a:pt x="759" y="2033"/>
                </a:lnTo>
                <a:lnTo>
                  <a:pt x="722" y="2088"/>
                </a:lnTo>
                <a:lnTo>
                  <a:pt x="698" y="2148"/>
                </a:lnTo>
                <a:lnTo>
                  <a:pt x="686" y="2211"/>
                </a:lnTo>
                <a:lnTo>
                  <a:pt x="686" y="2275"/>
                </a:lnTo>
                <a:lnTo>
                  <a:pt x="698" y="2337"/>
                </a:lnTo>
                <a:lnTo>
                  <a:pt x="722" y="2397"/>
                </a:lnTo>
                <a:lnTo>
                  <a:pt x="759" y="2452"/>
                </a:lnTo>
                <a:lnTo>
                  <a:pt x="782" y="2478"/>
                </a:lnTo>
                <a:lnTo>
                  <a:pt x="808" y="2501"/>
                </a:lnTo>
                <a:lnTo>
                  <a:pt x="863" y="2537"/>
                </a:lnTo>
                <a:lnTo>
                  <a:pt x="924" y="2561"/>
                </a:lnTo>
                <a:lnTo>
                  <a:pt x="987" y="2574"/>
                </a:lnTo>
                <a:lnTo>
                  <a:pt x="1019" y="2576"/>
                </a:lnTo>
                <a:lnTo>
                  <a:pt x="1052" y="2574"/>
                </a:lnTo>
                <a:lnTo>
                  <a:pt x="1115" y="2561"/>
                </a:lnTo>
                <a:lnTo>
                  <a:pt x="1176" y="2537"/>
                </a:lnTo>
                <a:lnTo>
                  <a:pt x="1230" y="2501"/>
                </a:lnTo>
                <a:lnTo>
                  <a:pt x="1256" y="2478"/>
                </a:lnTo>
                <a:lnTo>
                  <a:pt x="1331" y="2404"/>
                </a:lnTo>
                <a:lnTo>
                  <a:pt x="1493" y="2272"/>
                </a:lnTo>
                <a:lnTo>
                  <a:pt x="1664" y="2155"/>
                </a:lnTo>
                <a:lnTo>
                  <a:pt x="1844" y="2056"/>
                </a:lnTo>
                <a:lnTo>
                  <a:pt x="2033" y="1974"/>
                </a:lnTo>
                <a:lnTo>
                  <a:pt x="2229" y="1910"/>
                </a:lnTo>
                <a:lnTo>
                  <a:pt x="2432" y="1869"/>
                </a:lnTo>
                <a:lnTo>
                  <a:pt x="2638" y="1847"/>
                </a:lnTo>
                <a:lnTo>
                  <a:pt x="2743" y="1844"/>
                </a:lnTo>
                <a:lnTo>
                  <a:pt x="2848" y="1847"/>
                </a:lnTo>
                <a:lnTo>
                  <a:pt x="3055" y="1869"/>
                </a:lnTo>
                <a:lnTo>
                  <a:pt x="3257" y="1910"/>
                </a:lnTo>
                <a:lnTo>
                  <a:pt x="3453" y="1974"/>
                </a:lnTo>
                <a:lnTo>
                  <a:pt x="3643" y="2056"/>
                </a:lnTo>
                <a:lnTo>
                  <a:pt x="3823" y="2155"/>
                </a:lnTo>
                <a:lnTo>
                  <a:pt x="3994" y="2272"/>
                </a:lnTo>
                <a:lnTo>
                  <a:pt x="4154" y="2404"/>
                </a:lnTo>
                <a:lnTo>
                  <a:pt x="4230" y="2478"/>
                </a:lnTo>
                <a:lnTo>
                  <a:pt x="4255" y="2501"/>
                </a:lnTo>
                <a:lnTo>
                  <a:pt x="4311" y="2537"/>
                </a:lnTo>
                <a:lnTo>
                  <a:pt x="4372" y="2561"/>
                </a:lnTo>
                <a:lnTo>
                  <a:pt x="4435" y="2574"/>
                </a:lnTo>
                <a:lnTo>
                  <a:pt x="4500" y="2574"/>
                </a:lnTo>
                <a:lnTo>
                  <a:pt x="4562" y="2561"/>
                </a:lnTo>
                <a:lnTo>
                  <a:pt x="4622" y="2537"/>
                </a:lnTo>
                <a:lnTo>
                  <a:pt x="4678" y="2501"/>
                </a:lnTo>
                <a:lnTo>
                  <a:pt x="4703" y="2478"/>
                </a:lnTo>
                <a:lnTo>
                  <a:pt x="4727" y="2452"/>
                </a:lnTo>
                <a:lnTo>
                  <a:pt x="4763" y="2397"/>
                </a:lnTo>
                <a:lnTo>
                  <a:pt x="4788" y="2337"/>
                </a:lnTo>
                <a:lnTo>
                  <a:pt x="4801" y="2275"/>
                </a:lnTo>
                <a:lnTo>
                  <a:pt x="4801" y="2211"/>
                </a:lnTo>
                <a:lnTo>
                  <a:pt x="4788" y="2148"/>
                </a:lnTo>
                <a:lnTo>
                  <a:pt x="4763" y="2088"/>
                </a:lnTo>
                <a:lnTo>
                  <a:pt x="4727" y="2033"/>
                </a:lnTo>
                <a:lnTo>
                  <a:pt x="4703" y="2008"/>
                </a:lnTo>
                <a:lnTo>
                  <a:pt x="4603" y="1912"/>
                </a:lnTo>
                <a:lnTo>
                  <a:pt x="4392" y="1739"/>
                </a:lnTo>
                <a:lnTo>
                  <a:pt x="4167" y="1589"/>
                </a:lnTo>
                <a:lnTo>
                  <a:pt x="3928" y="1462"/>
                </a:lnTo>
                <a:lnTo>
                  <a:pt x="3679" y="1360"/>
                </a:lnTo>
                <a:lnTo>
                  <a:pt x="3421" y="1282"/>
                </a:lnTo>
                <a:lnTo>
                  <a:pt x="3155" y="1230"/>
                </a:lnTo>
                <a:lnTo>
                  <a:pt x="2881" y="1203"/>
                </a:lnTo>
                <a:lnTo>
                  <a:pt x="2743" y="1202"/>
                </a:lnTo>
                <a:close/>
                <a:moveTo>
                  <a:pt x="2746" y="2403"/>
                </a:moveTo>
                <a:lnTo>
                  <a:pt x="2668" y="2404"/>
                </a:lnTo>
                <a:lnTo>
                  <a:pt x="2514" y="2420"/>
                </a:lnTo>
                <a:lnTo>
                  <a:pt x="2362" y="2451"/>
                </a:lnTo>
                <a:lnTo>
                  <a:pt x="2217" y="2497"/>
                </a:lnTo>
                <a:lnTo>
                  <a:pt x="2076" y="2556"/>
                </a:lnTo>
                <a:lnTo>
                  <a:pt x="1940" y="2631"/>
                </a:lnTo>
                <a:lnTo>
                  <a:pt x="1814" y="2719"/>
                </a:lnTo>
                <a:lnTo>
                  <a:pt x="1694" y="2819"/>
                </a:lnTo>
                <a:lnTo>
                  <a:pt x="1637" y="2876"/>
                </a:lnTo>
                <a:lnTo>
                  <a:pt x="1615" y="2900"/>
                </a:lnTo>
                <a:lnTo>
                  <a:pt x="1580" y="2955"/>
                </a:lnTo>
                <a:lnTo>
                  <a:pt x="1557" y="3012"/>
                </a:lnTo>
                <a:lnTo>
                  <a:pt x="1546" y="3074"/>
                </a:lnTo>
                <a:lnTo>
                  <a:pt x="1546" y="3136"/>
                </a:lnTo>
                <a:lnTo>
                  <a:pt x="1557" y="3197"/>
                </a:lnTo>
                <a:lnTo>
                  <a:pt x="1580" y="3256"/>
                </a:lnTo>
                <a:lnTo>
                  <a:pt x="1615" y="3309"/>
                </a:lnTo>
                <a:lnTo>
                  <a:pt x="1637" y="3334"/>
                </a:lnTo>
                <a:lnTo>
                  <a:pt x="1661" y="3357"/>
                </a:lnTo>
                <a:lnTo>
                  <a:pt x="1713" y="3393"/>
                </a:lnTo>
                <a:lnTo>
                  <a:pt x="1769" y="3416"/>
                </a:lnTo>
                <a:lnTo>
                  <a:pt x="1830" y="3427"/>
                </a:lnTo>
                <a:lnTo>
                  <a:pt x="1860" y="3429"/>
                </a:lnTo>
                <a:lnTo>
                  <a:pt x="1890" y="3427"/>
                </a:lnTo>
                <a:lnTo>
                  <a:pt x="1949" y="3416"/>
                </a:lnTo>
                <a:lnTo>
                  <a:pt x="2005" y="3393"/>
                </a:lnTo>
                <a:lnTo>
                  <a:pt x="2057" y="3357"/>
                </a:lnTo>
                <a:lnTo>
                  <a:pt x="2082" y="3334"/>
                </a:lnTo>
                <a:lnTo>
                  <a:pt x="2115" y="3300"/>
                </a:lnTo>
                <a:lnTo>
                  <a:pt x="2187" y="3239"/>
                </a:lnTo>
                <a:lnTo>
                  <a:pt x="2263" y="3184"/>
                </a:lnTo>
                <a:lnTo>
                  <a:pt x="2344" y="3138"/>
                </a:lnTo>
                <a:lnTo>
                  <a:pt x="2429" y="3100"/>
                </a:lnTo>
                <a:lnTo>
                  <a:pt x="2517" y="3070"/>
                </a:lnTo>
                <a:lnTo>
                  <a:pt x="2607" y="3051"/>
                </a:lnTo>
                <a:lnTo>
                  <a:pt x="2699" y="3041"/>
                </a:lnTo>
                <a:lnTo>
                  <a:pt x="2746" y="3040"/>
                </a:lnTo>
                <a:lnTo>
                  <a:pt x="2793" y="3040"/>
                </a:lnTo>
                <a:lnTo>
                  <a:pt x="2885" y="3051"/>
                </a:lnTo>
                <a:lnTo>
                  <a:pt x="2976" y="3070"/>
                </a:lnTo>
                <a:lnTo>
                  <a:pt x="3064" y="3100"/>
                </a:lnTo>
                <a:lnTo>
                  <a:pt x="3147" y="3138"/>
                </a:lnTo>
                <a:lnTo>
                  <a:pt x="3228" y="3184"/>
                </a:lnTo>
                <a:lnTo>
                  <a:pt x="3304" y="3239"/>
                </a:lnTo>
                <a:lnTo>
                  <a:pt x="3376" y="3300"/>
                </a:lnTo>
                <a:lnTo>
                  <a:pt x="3411" y="3334"/>
                </a:lnTo>
                <a:lnTo>
                  <a:pt x="3434" y="3357"/>
                </a:lnTo>
                <a:lnTo>
                  <a:pt x="3487" y="3393"/>
                </a:lnTo>
                <a:lnTo>
                  <a:pt x="3543" y="3416"/>
                </a:lnTo>
                <a:lnTo>
                  <a:pt x="3603" y="3427"/>
                </a:lnTo>
                <a:lnTo>
                  <a:pt x="3663" y="3427"/>
                </a:lnTo>
                <a:lnTo>
                  <a:pt x="3722" y="3416"/>
                </a:lnTo>
                <a:lnTo>
                  <a:pt x="3780" y="3393"/>
                </a:lnTo>
                <a:lnTo>
                  <a:pt x="3832" y="3357"/>
                </a:lnTo>
                <a:lnTo>
                  <a:pt x="3855" y="3334"/>
                </a:lnTo>
                <a:lnTo>
                  <a:pt x="3878" y="3309"/>
                </a:lnTo>
                <a:lnTo>
                  <a:pt x="3912" y="3256"/>
                </a:lnTo>
                <a:lnTo>
                  <a:pt x="3934" y="3197"/>
                </a:lnTo>
                <a:lnTo>
                  <a:pt x="3945" y="3136"/>
                </a:lnTo>
                <a:lnTo>
                  <a:pt x="3945" y="3074"/>
                </a:lnTo>
                <a:lnTo>
                  <a:pt x="3934" y="3012"/>
                </a:lnTo>
                <a:lnTo>
                  <a:pt x="3912" y="2955"/>
                </a:lnTo>
                <a:lnTo>
                  <a:pt x="3878" y="2900"/>
                </a:lnTo>
                <a:lnTo>
                  <a:pt x="3855" y="2876"/>
                </a:lnTo>
                <a:lnTo>
                  <a:pt x="3798" y="2819"/>
                </a:lnTo>
                <a:lnTo>
                  <a:pt x="3679" y="2719"/>
                </a:lnTo>
                <a:lnTo>
                  <a:pt x="3551" y="2631"/>
                </a:lnTo>
                <a:lnTo>
                  <a:pt x="3417" y="2556"/>
                </a:lnTo>
                <a:lnTo>
                  <a:pt x="3276" y="2497"/>
                </a:lnTo>
                <a:lnTo>
                  <a:pt x="3130" y="2451"/>
                </a:lnTo>
                <a:lnTo>
                  <a:pt x="2979" y="2420"/>
                </a:lnTo>
                <a:lnTo>
                  <a:pt x="2825" y="2404"/>
                </a:lnTo>
                <a:lnTo>
                  <a:pt x="2746" y="240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916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350" fill="hold">
                                          <p:stCondLst>
                                            <p:cond delay="35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350" fill="hold">
                                          <p:stCondLst>
                                            <p:cond delay="7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350" fill="hold">
                                          <p:stCondLst>
                                            <p:cond delay="105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35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8" presetClass="entr" presetSubtype="3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그룹 123"/>
          <p:cNvGrpSpPr/>
          <p:nvPr/>
        </p:nvGrpSpPr>
        <p:grpSpPr>
          <a:xfrm>
            <a:off x="3642260" y="-742796"/>
            <a:ext cx="4752855" cy="6985611"/>
            <a:chOff x="4662701" y="748943"/>
            <a:chExt cx="2759409" cy="4055701"/>
          </a:xfrm>
        </p:grpSpPr>
        <p:grpSp>
          <p:nvGrpSpPr>
            <p:cNvPr id="82" name="그룹 81"/>
            <p:cNvGrpSpPr/>
            <p:nvPr/>
          </p:nvGrpSpPr>
          <p:grpSpPr>
            <a:xfrm>
              <a:off x="4662701" y="1770455"/>
              <a:ext cx="2255306" cy="3034189"/>
              <a:chOff x="3247757" y="712021"/>
              <a:chExt cx="2255306" cy="3034189"/>
            </a:xfrm>
          </p:grpSpPr>
          <p:grpSp>
            <p:nvGrpSpPr>
              <p:cNvPr id="68" name="Group 32"/>
              <p:cNvGrpSpPr>
                <a:grpSpLocks noChangeAspect="1"/>
              </p:cNvGrpSpPr>
              <p:nvPr/>
            </p:nvGrpSpPr>
            <p:grpSpPr bwMode="auto">
              <a:xfrm rot="12600000">
                <a:off x="3247757" y="1511696"/>
                <a:ext cx="2061132" cy="2234514"/>
                <a:chOff x="3199" y="1470"/>
                <a:chExt cx="1165" cy="1263"/>
              </a:xfrm>
              <a:solidFill>
                <a:srgbClr val="FBCA92"/>
              </a:solidFill>
            </p:grpSpPr>
            <p:sp>
              <p:nvSpPr>
                <p:cNvPr id="72" name="Freeform 35"/>
                <p:cNvSpPr>
                  <a:spLocks/>
                </p:cNvSpPr>
                <p:nvPr/>
              </p:nvSpPr>
              <p:spPr bwMode="auto">
                <a:xfrm>
                  <a:off x="3199" y="1801"/>
                  <a:ext cx="428" cy="932"/>
                </a:xfrm>
                <a:custGeom>
                  <a:avLst/>
                  <a:gdLst>
                    <a:gd name="T0" fmla="*/ 852 w 1286"/>
                    <a:gd name="T1" fmla="*/ 2796 h 2796"/>
                    <a:gd name="T2" fmla="*/ 785 w 1286"/>
                    <a:gd name="T3" fmla="*/ 2702 h 2796"/>
                    <a:gd name="T4" fmla="*/ 446 w 1286"/>
                    <a:gd name="T5" fmla="*/ 2211 h 2796"/>
                    <a:gd name="T6" fmla="*/ 280 w 1286"/>
                    <a:gd name="T7" fmla="*/ 1955 h 2796"/>
                    <a:gd name="T8" fmla="*/ 194 w 1286"/>
                    <a:gd name="T9" fmla="*/ 1805 h 2796"/>
                    <a:gd name="T10" fmla="*/ 162 w 1286"/>
                    <a:gd name="T11" fmla="*/ 1744 h 2796"/>
                    <a:gd name="T12" fmla="*/ 148 w 1286"/>
                    <a:gd name="T13" fmla="*/ 1713 h 2796"/>
                    <a:gd name="T14" fmla="*/ 129 w 1286"/>
                    <a:gd name="T15" fmla="*/ 1635 h 2796"/>
                    <a:gd name="T16" fmla="*/ 112 w 1286"/>
                    <a:gd name="T17" fmla="*/ 1487 h 2796"/>
                    <a:gd name="T18" fmla="*/ 100 w 1286"/>
                    <a:gd name="T19" fmla="*/ 1111 h 2796"/>
                    <a:gd name="T20" fmla="*/ 87 w 1286"/>
                    <a:gd name="T21" fmla="*/ 827 h 2796"/>
                    <a:gd name="T22" fmla="*/ 76 w 1286"/>
                    <a:gd name="T23" fmla="*/ 693 h 2796"/>
                    <a:gd name="T24" fmla="*/ 36 w 1286"/>
                    <a:gd name="T25" fmla="*/ 444 h 2796"/>
                    <a:gd name="T26" fmla="*/ 10 w 1286"/>
                    <a:gd name="T27" fmla="*/ 288 h 2796"/>
                    <a:gd name="T28" fmla="*/ 0 w 1286"/>
                    <a:gd name="T29" fmla="*/ 200 h 2796"/>
                    <a:gd name="T30" fmla="*/ 1 w 1286"/>
                    <a:gd name="T31" fmla="*/ 130 h 2796"/>
                    <a:gd name="T32" fmla="*/ 17 w 1286"/>
                    <a:gd name="T33" fmla="*/ 78 h 2796"/>
                    <a:gd name="T34" fmla="*/ 31 w 1286"/>
                    <a:gd name="T35" fmla="*/ 61 h 2796"/>
                    <a:gd name="T36" fmla="*/ 54 w 1286"/>
                    <a:gd name="T37" fmla="*/ 42 h 2796"/>
                    <a:gd name="T38" fmla="*/ 100 w 1286"/>
                    <a:gd name="T39" fmla="*/ 16 h 2796"/>
                    <a:gd name="T40" fmla="*/ 147 w 1286"/>
                    <a:gd name="T41" fmla="*/ 3 h 2796"/>
                    <a:gd name="T42" fmla="*/ 194 w 1286"/>
                    <a:gd name="T43" fmla="*/ 0 h 2796"/>
                    <a:gd name="T44" fmla="*/ 240 w 1286"/>
                    <a:gd name="T45" fmla="*/ 7 h 2796"/>
                    <a:gd name="T46" fmla="*/ 285 w 1286"/>
                    <a:gd name="T47" fmla="*/ 25 h 2796"/>
                    <a:gd name="T48" fmla="*/ 351 w 1286"/>
                    <a:gd name="T49" fmla="*/ 61 h 2796"/>
                    <a:gd name="T50" fmla="*/ 430 w 1286"/>
                    <a:gd name="T51" fmla="*/ 124 h 2796"/>
                    <a:gd name="T52" fmla="*/ 498 w 1286"/>
                    <a:gd name="T53" fmla="*/ 196 h 2796"/>
                    <a:gd name="T54" fmla="*/ 573 w 1286"/>
                    <a:gd name="T55" fmla="*/ 291 h 2796"/>
                    <a:gd name="T56" fmla="*/ 590 w 1286"/>
                    <a:gd name="T57" fmla="*/ 323 h 2796"/>
                    <a:gd name="T58" fmla="*/ 632 w 1286"/>
                    <a:gd name="T59" fmla="*/ 408 h 2796"/>
                    <a:gd name="T60" fmla="*/ 700 w 1286"/>
                    <a:gd name="T61" fmla="*/ 588 h 2796"/>
                    <a:gd name="T62" fmla="*/ 753 w 1286"/>
                    <a:gd name="T63" fmla="*/ 772 h 2796"/>
                    <a:gd name="T64" fmla="*/ 793 w 1286"/>
                    <a:gd name="T65" fmla="*/ 954 h 2796"/>
                    <a:gd name="T66" fmla="*/ 835 w 1286"/>
                    <a:gd name="T67" fmla="*/ 1196 h 2796"/>
                    <a:gd name="T68" fmla="*/ 858 w 1286"/>
                    <a:gd name="T69" fmla="*/ 1400 h 2796"/>
                    <a:gd name="T70" fmla="*/ 859 w 1286"/>
                    <a:gd name="T71" fmla="*/ 1422 h 2796"/>
                    <a:gd name="T72" fmla="*/ 1286 w 1286"/>
                    <a:gd name="T73" fmla="*/ 1953 h 2796"/>
                    <a:gd name="T74" fmla="*/ 852 w 1286"/>
                    <a:gd name="T75" fmla="*/ 2796 h 27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</a:cxnLst>
                  <a:rect l="0" t="0" r="r" b="b"/>
                  <a:pathLst>
                    <a:path w="1286" h="2796">
                      <a:moveTo>
                        <a:pt x="852" y="2796"/>
                      </a:moveTo>
                      <a:lnTo>
                        <a:pt x="785" y="2702"/>
                      </a:lnTo>
                      <a:lnTo>
                        <a:pt x="446" y="2211"/>
                      </a:lnTo>
                      <a:lnTo>
                        <a:pt x="280" y="1955"/>
                      </a:lnTo>
                      <a:lnTo>
                        <a:pt x="194" y="1805"/>
                      </a:lnTo>
                      <a:lnTo>
                        <a:pt x="162" y="1744"/>
                      </a:lnTo>
                      <a:lnTo>
                        <a:pt x="148" y="1713"/>
                      </a:lnTo>
                      <a:lnTo>
                        <a:pt x="129" y="1635"/>
                      </a:lnTo>
                      <a:lnTo>
                        <a:pt x="112" y="1487"/>
                      </a:lnTo>
                      <a:lnTo>
                        <a:pt x="100" y="1111"/>
                      </a:lnTo>
                      <a:lnTo>
                        <a:pt x="87" y="827"/>
                      </a:lnTo>
                      <a:lnTo>
                        <a:pt x="76" y="693"/>
                      </a:lnTo>
                      <a:lnTo>
                        <a:pt x="36" y="444"/>
                      </a:lnTo>
                      <a:lnTo>
                        <a:pt x="10" y="288"/>
                      </a:lnTo>
                      <a:lnTo>
                        <a:pt x="0" y="200"/>
                      </a:lnTo>
                      <a:lnTo>
                        <a:pt x="1" y="130"/>
                      </a:lnTo>
                      <a:lnTo>
                        <a:pt x="17" y="78"/>
                      </a:lnTo>
                      <a:lnTo>
                        <a:pt x="31" y="61"/>
                      </a:lnTo>
                      <a:lnTo>
                        <a:pt x="54" y="42"/>
                      </a:lnTo>
                      <a:lnTo>
                        <a:pt x="100" y="16"/>
                      </a:lnTo>
                      <a:lnTo>
                        <a:pt x="147" y="3"/>
                      </a:lnTo>
                      <a:lnTo>
                        <a:pt x="194" y="0"/>
                      </a:lnTo>
                      <a:lnTo>
                        <a:pt x="240" y="7"/>
                      </a:lnTo>
                      <a:lnTo>
                        <a:pt x="285" y="25"/>
                      </a:lnTo>
                      <a:lnTo>
                        <a:pt x="351" y="61"/>
                      </a:lnTo>
                      <a:lnTo>
                        <a:pt x="430" y="124"/>
                      </a:lnTo>
                      <a:lnTo>
                        <a:pt x="498" y="196"/>
                      </a:lnTo>
                      <a:lnTo>
                        <a:pt x="573" y="291"/>
                      </a:lnTo>
                      <a:lnTo>
                        <a:pt x="590" y="323"/>
                      </a:lnTo>
                      <a:lnTo>
                        <a:pt x="632" y="408"/>
                      </a:lnTo>
                      <a:lnTo>
                        <a:pt x="700" y="588"/>
                      </a:lnTo>
                      <a:lnTo>
                        <a:pt x="753" y="772"/>
                      </a:lnTo>
                      <a:lnTo>
                        <a:pt x="793" y="954"/>
                      </a:lnTo>
                      <a:lnTo>
                        <a:pt x="835" y="1196"/>
                      </a:lnTo>
                      <a:lnTo>
                        <a:pt x="858" y="1400"/>
                      </a:lnTo>
                      <a:lnTo>
                        <a:pt x="859" y="1422"/>
                      </a:lnTo>
                      <a:lnTo>
                        <a:pt x="1286" y="1953"/>
                      </a:lnTo>
                      <a:lnTo>
                        <a:pt x="852" y="279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4" name="Freeform 37"/>
                <p:cNvSpPr>
                  <a:spLocks/>
                </p:cNvSpPr>
                <p:nvPr/>
              </p:nvSpPr>
              <p:spPr bwMode="auto">
                <a:xfrm>
                  <a:off x="3454" y="1519"/>
                  <a:ext cx="222" cy="940"/>
                </a:xfrm>
                <a:custGeom>
                  <a:avLst/>
                  <a:gdLst>
                    <a:gd name="T0" fmla="*/ 665 w 665"/>
                    <a:gd name="T1" fmla="*/ 2489 h 2821"/>
                    <a:gd name="T2" fmla="*/ 664 w 665"/>
                    <a:gd name="T3" fmla="*/ 2523 h 2821"/>
                    <a:gd name="T4" fmla="*/ 651 w 665"/>
                    <a:gd name="T5" fmla="*/ 2588 h 2821"/>
                    <a:gd name="T6" fmla="*/ 625 w 665"/>
                    <a:gd name="T7" fmla="*/ 2647 h 2821"/>
                    <a:gd name="T8" fmla="*/ 589 w 665"/>
                    <a:gd name="T9" fmla="*/ 2700 h 2821"/>
                    <a:gd name="T10" fmla="*/ 544 w 665"/>
                    <a:gd name="T11" fmla="*/ 2745 h 2821"/>
                    <a:gd name="T12" fmla="*/ 491 w 665"/>
                    <a:gd name="T13" fmla="*/ 2781 h 2821"/>
                    <a:gd name="T14" fmla="*/ 432 w 665"/>
                    <a:gd name="T15" fmla="*/ 2807 h 2821"/>
                    <a:gd name="T16" fmla="*/ 367 w 665"/>
                    <a:gd name="T17" fmla="*/ 2820 h 2821"/>
                    <a:gd name="T18" fmla="*/ 333 w 665"/>
                    <a:gd name="T19" fmla="*/ 2821 h 2821"/>
                    <a:gd name="T20" fmla="*/ 298 w 665"/>
                    <a:gd name="T21" fmla="*/ 2820 h 2821"/>
                    <a:gd name="T22" fmla="*/ 233 w 665"/>
                    <a:gd name="T23" fmla="*/ 2807 h 2821"/>
                    <a:gd name="T24" fmla="*/ 174 w 665"/>
                    <a:gd name="T25" fmla="*/ 2781 h 2821"/>
                    <a:gd name="T26" fmla="*/ 121 w 665"/>
                    <a:gd name="T27" fmla="*/ 2745 h 2821"/>
                    <a:gd name="T28" fmla="*/ 75 w 665"/>
                    <a:gd name="T29" fmla="*/ 2700 h 2821"/>
                    <a:gd name="T30" fmla="*/ 40 w 665"/>
                    <a:gd name="T31" fmla="*/ 2647 h 2821"/>
                    <a:gd name="T32" fmla="*/ 14 w 665"/>
                    <a:gd name="T33" fmla="*/ 2588 h 2821"/>
                    <a:gd name="T34" fmla="*/ 1 w 665"/>
                    <a:gd name="T35" fmla="*/ 2523 h 2821"/>
                    <a:gd name="T36" fmla="*/ 0 w 665"/>
                    <a:gd name="T37" fmla="*/ 2489 h 2821"/>
                    <a:gd name="T38" fmla="*/ 0 w 665"/>
                    <a:gd name="T39" fmla="*/ 331 h 2821"/>
                    <a:gd name="T40" fmla="*/ 1 w 665"/>
                    <a:gd name="T41" fmla="*/ 298 h 2821"/>
                    <a:gd name="T42" fmla="*/ 14 w 665"/>
                    <a:gd name="T43" fmla="*/ 233 h 2821"/>
                    <a:gd name="T44" fmla="*/ 40 w 665"/>
                    <a:gd name="T45" fmla="*/ 173 h 2821"/>
                    <a:gd name="T46" fmla="*/ 75 w 665"/>
                    <a:gd name="T47" fmla="*/ 119 h 2821"/>
                    <a:gd name="T48" fmla="*/ 121 w 665"/>
                    <a:gd name="T49" fmla="*/ 75 h 2821"/>
                    <a:gd name="T50" fmla="*/ 174 w 665"/>
                    <a:gd name="T51" fmla="*/ 39 h 2821"/>
                    <a:gd name="T52" fmla="*/ 233 w 665"/>
                    <a:gd name="T53" fmla="*/ 14 h 2821"/>
                    <a:gd name="T54" fmla="*/ 298 w 665"/>
                    <a:gd name="T55" fmla="*/ 0 h 2821"/>
                    <a:gd name="T56" fmla="*/ 333 w 665"/>
                    <a:gd name="T57" fmla="*/ 0 h 2821"/>
                    <a:gd name="T58" fmla="*/ 367 w 665"/>
                    <a:gd name="T59" fmla="*/ 0 h 2821"/>
                    <a:gd name="T60" fmla="*/ 432 w 665"/>
                    <a:gd name="T61" fmla="*/ 14 h 2821"/>
                    <a:gd name="T62" fmla="*/ 491 w 665"/>
                    <a:gd name="T63" fmla="*/ 39 h 2821"/>
                    <a:gd name="T64" fmla="*/ 544 w 665"/>
                    <a:gd name="T65" fmla="*/ 75 h 2821"/>
                    <a:gd name="T66" fmla="*/ 589 w 665"/>
                    <a:gd name="T67" fmla="*/ 119 h 2821"/>
                    <a:gd name="T68" fmla="*/ 625 w 665"/>
                    <a:gd name="T69" fmla="*/ 173 h 2821"/>
                    <a:gd name="T70" fmla="*/ 651 w 665"/>
                    <a:gd name="T71" fmla="*/ 233 h 2821"/>
                    <a:gd name="T72" fmla="*/ 664 w 665"/>
                    <a:gd name="T73" fmla="*/ 298 h 2821"/>
                    <a:gd name="T74" fmla="*/ 665 w 665"/>
                    <a:gd name="T75" fmla="*/ 331 h 2821"/>
                    <a:gd name="T76" fmla="*/ 665 w 665"/>
                    <a:gd name="T77" fmla="*/ 2489 h 28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665" h="2821">
                      <a:moveTo>
                        <a:pt x="665" y="2489"/>
                      </a:moveTo>
                      <a:lnTo>
                        <a:pt x="664" y="2523"/>
                      </a:lnTo>
                      <a:lnTo>
                        <a:pt x="651" y="2588"/>
                      </a:lnTo>
                      <a:lnTo>
                        <a:pt x="625" y="2647"/>
                      </a:lnTo>
                      <a:lnTo>
                        <a:pt x="589" y="2700"/>
                      </a:lnTo>
                      <a:lnTo>
                        <a:pt x="544" y="2745"/>
                      </a:lnTo>
                      <a:lnTo>
                        <a:pt x="491" y="2781"/>
                      </a:lnTo>
                      <a:lnTo>
                        <a:pt x="432" y="2807"/>
                      </a:lnTo>
                      <a:lnTo>
                        <a:pt x="367" y="2820"/>
                      </a:lnTo>
                      <a:lnTo>
                        <a:pt x="333" y="2821"/>
                      </a:lnTo>
                      <a:lnTo>
                        <a:pt x="298" y="2820"/>
                      </a:lnTo>
                      <a:lnTo>
                        <a:pt x="233" y="2807"/>
                      </a:lnTo>
                      <a:lnTo>
                        <a:pt x="174" y="2781"/>
                      </a:lnTo>
                      <a:lnTo>
                        <a:pt x="121" y="2745"/>
                      </a:lnTo>
                      <a:lnTo>
                        <a:pt x="75" y="2700"/>
                      </a:lnTo>
                      <a:lnTo>
                        <a:pt x="40" y="2647"/>
                      </a:lnTo>
                      <a:lnTo>
                        <a:pt x="14" y="2588"/>
                      </a:lnTo>
                      <a:lnTo>
                        <a:pt x="1" y="2523"/>
                      </a:lnTo>
                      <a:lnTo>
                        <a:pt x="0" y="2489"/>
                      </a:lnTo>
                      <a:lnTo>
                        <a:pt x="0" y="331"/>
                      </a:lnTo>
                      <a:lnTo>
                        <a:pt x="1" y="298"/>
                      </a:lnTo>
                      <a:lnTo>
                        <a:pt x="14" y="233"/>
                      </a:lnTo>
                      <a:lnTo>
                        <a:pt x="40" y="173"/>
                      </a:lnTo>
                      <a:lnTo>
                        <a:pt x="75" y="119"/>
                      </a:lnTo>
                      <a:lnTo>
                        <a:pt x="121" y="75"/>
                      </a:lnTo>
                      <a:lnTo>
                        <a:pt x="174" y="39"/>
                      </a:lnTo>
                      <a:lnTo>
                        <a:pt x="233" y="14"/>
                      </a:lnTo>
                      <a:lnTo>
                        <a:pt x="298" y="0"/>
                      </a:lnTo>
                      <a:lnTo>
                        <a:pt x="333" y="0"/>
                      </a:lnTo>
                      <a:lnTo>
                        <a:pt x="367" y="0"/>
                      </a:lnTo>
                      <a:lnTo>
                        <a:pt x="432" y="14"/>
                      </a:lnTo>
                      <a:lnTo>
                        <a:pt x="491" y="39"/>
                      </a:lnTo>
                      <a:lnTo>
                        <a:pt x="544" y="75"/>
                      </a:lnTo>
                      <a:lnTo>
                        <a:pt x="589" y="119"/>
                      </a:lnTo>
                      <a:lnTo>
                        <a:pt x="625" y="173"/>
                      </a:lnTo>
                      <a:lnTo>
                        <a:pt x="651" y="233"/>
                      </a:lnTo>
                      <a:lnTo>
                        <a:pt x="664" y="298"/>
                      </a:lnTo>
                      <a:lnTo>
                        <a:pt x="665" y="331"/>
                      </a:lnTo>
                      <a:lnTo>
                        <a:pt x="665" y="248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5" name="Freeform 38"/>
                <p:cNvSpPr>
                  <a:spLocks/>
                </p:cNvSpPr>
                <p:nvPr/>
              </p:nvSpPr>
              <p:spPr bwMode="auto">
                <a:xfrm>
                  <a:off x="3684" y="1470"/>
                  <a:ext cx="221" cy="1113"/>
                </a:xfrm>
                <a:custGeom>
                  <a:avLst/>
                  <a:gdLst>
                    <a:gd name="T0" fmla="*/ 664 w 664"/>
                    <a:gd name="T1" fmla="*/ 3009 h 3341"/>
                    <a:gd name="T2" fmla="*/ 664 w 664"/>
                    <a:gd name="T3" fmla="*/ 3043 h 3341"/>
                    <a:gd name="T4" fmla="*/ 650 w 664"/>
                    <a:gd name="T5" fmla="*/ 3108 h 3341"/>
                    <a:gd name="T6" fmla="*/ 625 w 664"/>
                    <a:gd name="T7" fmla="*/ 3167 h 3341"/>
                    <a:gd name="T8" fmla="*/ 589 w 664"/>
                    <a:gd name="T9" fmla="*/ 3220 h 3341"/>
                    <a:gd name="T10" fmla="*/ 545 w 664"/>
                    <a:gd name="T11" fmla="*/ 3265 h 3341"/>
                    <a:gd name="T12" fmla="*/ 492 w 664"/>
                    <a:gd name="T13" fmla="*/ 3301 h 3341"/>
                    <a:gd name="T14" fmla="*/ 431 w 664"/>
                    <a:gd name="T15" fmla="*/ 3327 h 3341"/>
                    <a:gd name="T16" fmla="*/ 366 w 664"/>
                    <a:gd name="T17" fmla="*/ 3340 h 3341"/>
                    <a:gd name="T18" fmla="*/ 333 w 664"/>
                    <a:gd name="T19" fmla="*/ 3341 h 3341"/>
                    <a:gd name="T20" fmla="*/ 299 w 664"/>
                    <a:gd name="T21" fmla="*/ 3340 h 3341"/>
                    <a:gd name="T22" fmla="*/ 234 w 664"/>
                    <a:gd name="T23" fmla="*/ 3327 h 3341"/>
                    <a:gd name="T24" fmla="*/ 173 w 664"/>
                    <a:gd name="T25" fmla="*/ 3301 h 3341"/>
                    <a:gd name="T26" fmla="*/ 121 w 664"/>
                    <a:gd name="T27" fmla="*/ 3265 h 3341"/>
                    <a:gd name="T28" fmla="*/ 75 w 664"/>
                    <a:gd name="T29" fmla="*/ 3220 h 3341"/>
                    <a:gd name="T30" fmla="*/ 39 w 664"/>
                    <a:gd name="T31" fmla="*/ 3167 h 3341"/>
                    <a:gd name="T32" fmla="*/ 15 w 664"/>
                    <a:gd name="T33" fmla="*/ 3108 h 3341"/>
                    <a:gd name="T34" fmla="*/ 2 w 664"/>
                    <a:gd name="T35" fmla="*/ 3043 h 3341"/>
                    <a:gd name="T36" fmla="*/ 0 w 664"/>
                    <a:gd name="T37" fmla="*/ 3009 h 3341"/>
                    <a:gd name="T38" fmla="*/ 0 w 664"/>
                    <a:gd name="T39" fmla="*/ 333 h 3341"/>
                    <a:gd name="T40" fmla="*/ 2 w 664"/>
                    <a:gd name="T41" fmla="*/ 298 h 3341"/>
                    <a:gd name="T42" fmla="*/ 15 w 664"/>
                    <a:gd name="T43" fmla="*/ 233 h 3341"/>
                    <a:gd name="T44" fmla="*/ 39 w 664"/>
                    <a:gd name="T45" fmla="*/ 174 h 3341"/>
                    <a:gd name="T46" fmla="*/ 75 w 664"/>
                    <a:gd name="T47" fmla="*/ 121 h 3341"/>
                    <a:gd name="T48" fmla="*/ 121 w 664"/>
                    <a:gd name="T49" fmla="*/ 76 h 3341"/>
                    <a:gd name="T50" fmla="*/ 173 w 664"/>
                    <a:gd name="T51" fmla="*/ 40 h 3341"/>
                    <a:gd name="T52" fmla="*/ 234 w 664"/>
                    <a:gd name="T53" fmla="*/ 14 h 3341"/>
                    <a:gd name="T54" fmla="*/ 299 w 664"/>
                    <a:gd name="T55" fmla="*/ 1 h 3341"/>
                    <a:gd name="T56" fmla="*/ 333 w 664"/>
                    <a:gd name="T57" fmla="*/ 0 h 3341"/>
                    <a:gd name="T58" fmla="*/ 366 w 664"/>
                    <a:gd name="T59" fmla="*/ 1 h 3341"/>
                    <a:gd name="T60" fmla="*/ 431 w 664"/>
                    <a:gd name="T61" fmla="*/ 14 h 3341"/>
                    <a:gd name="T62" fmla="*/ 492 w 664"/>
                    <a:gd name="T63" fmla="*/ 40 h 3341"/>
                    <a:gd name="T64" fmla="*/ 545 w 664"/>
                    <a:gd name="T65" fmla="*/ 76 h 3341"/>
                    <a:gd name="T66" fmla="*/ 589 w 664"/>
                    <a:gd name="T67" fmla="*/ 121 h 3341"/>
                    <a:gd name="T68" fmla="*/ 625 w 664"/>
                    <a:gd name="T69" fmla="*/ 174 h 3341"/>
                    <a:gd name="T70" fmla="*/ 650 w 664"/>
                    <a:gd name="T71" fmla="*/ 233 h 3341"/>
                    <a:gd name="T72" fmla="*/ 664 w 664"/>
                    <a:gd name="T73" fmla="*/ 298 h 3341"/>
                    <a:gd name="T74" fmla="*/ 664 w 664"/>
                    <a:gd name="T75" fmla="*/ 333 h 3341"/>
                    <a:gd name="T76" fmla="*/ 664 w 664"/>
                    <a:gd name="T77" fmla="*/ 3009 h 33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664" h="3341">
                      <a:moveTo>
                        <a:pt x="664" y="3009"/>
                      </a:moveTo>
                      <a:lnTo>
                        <a:pt x="664" y="3043"/>
                      </a:lnTo>
                      <a:lnTo>
                        <a:pt x="650" y="3108"/>
                      </a:lnTo>
                      <a:lnTo>
                        <a:pt x="625" y="3167"/>
                      </a:lnTo>
                      <a:lnTo>
                        <a:pt x="589" y="3220"/>
                      </a:lnTo>
                      <a:lnTo>
                        <a:pt x="545" y="3265"/>
                      </a:lnTo>
                      <a:lnTo>
                        <a:pt x="492" y="3301"/>
                      </a:lnTo>
                      <a:lnTo>
                        <a:pt x="431" y="3327"/>
                      </a:lnTo>
                      <a:lnTo>
                        <a:pt x="366" y="3340"/>
                      </a:lnTo>
                      <a:lnTo>
                        <a:pt x="333" y="3341"/>
                      </a:lnTo>
                      <a:lnTo>
                        <a:pt x="299" y="3340"/>
                      </a:lnTo>
                      <a:lnTo>
                        <a:pt x="234" y="3327"/>
                      </a:lnTo>
                      <a:lnTo>
                        <a:pt x="173" y="3301"/>
                      </a:lnTo>
                      <a:lnTo>
                        <a:pt x="121" y="3265"/>
                      </a:lnTo>
                      <a:lnTo>
                        <a:pt x="75" y="3220"/>
                      </a:lnTo>
                      <a:lnTo>
                        <a:pt x="39" y="3167"/>
                      </a:lnTo>
                      <a:lnTo>
                        <a:pt x="15" y="3108"/>
                      </a:lnTo>
                      <a:lnTo>
                        <a:pt x="2" y="3043"/>
                      </a:lnTo>
                      <a:lnTo>
                        <a:pt x="0" y="3009"/>
                      </a:lnTo>
                      <a:lnTo>
                        <a:pt x="0" y="333"/>
                      </a:lnTo>
                      <a:lnTo>
                        <a:pt x="2" y="298"/>
                      </a:lnTo>
                      <a:lnTo>
                        <a:pt x="15" y="233"/>
                      </a:lnTo>
                      <a:lnTo>
                        <a:pt x="39" y="174"/>
                      </a:lnTo>
                      <a:lnTo>
                        <a:pt x="75" y="121"/>
                      </a:lnTo>
                      <a:lnTo>
                        <a:pt x="121" y="76"/>
                      </a:lnTo>
                      <a:lnTo>
                        <a:pt x="173" y="40"/>
                      </a:lnTo>
                      <a:lnTo>
                        <a:pt x="234" y="14"/>
                      </a:lnTo>
                      <a:lnTo>
                        <a:pt x="299" y="1"/>
                      </a:lnTo>
                      <a:lnTo>
                        <a:pt x="333" y="0"/>
                      </a:lnTo>
                      <a:lnTo>
                        <a:pt x="366" y="1"/>
                      </a:lnTo>
                      <a:lnTo>
                        <a:pt x="431" y="14"/>
                      </a:lnTo>
                      <a:lnTo>
                        <a:pt x="492" y="40"/>
                      </a:lnTo>
                      <a:lnTo>
                        <a:pt x="545" y="76"/>
                      </a:lnTo>
                      <a:lnTo>
                        <a:pt x="589" y="121"/>
                      </a:lnTo>
                      <a:lnTo>
                        <a:pt x="625" y="174"/>
                      </a:lnTo>
                      <a:lnTo>
                        <a:pt x="650" y="233"/>
                      </a:lnTo>
                      <a:lnTo>
                        <a:pt x="664" y="298"/>
                      </a:lnTo>
                      <a:lnTo>
                        <a:pt x="664" y="333"/>
                      </a:lnTo>
                      <a:lnTo>
                        <a:pt x="664" y="3009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6" name="Freeform 39"/>
                <p:cNvSpPr>
                  <a:spLocks/>
                </p:cNvSpPr>
                <p:nvPr/>
              </p:nvSpPr>
              <p:spPr bwMode="auto">
                <a:xfrm>
                  <a:off x="3908" y="1518"/>
                  <a:ext cx="222" cy="975"/>
                </a:xfrm>
                <a:custGeom>
                  <a:avLst/>
                  <a:gdLst>
                    <a:gd name="T0" fmla="*/ 666 w 666"/>
                    <a:gd name="T1" fmla="*/ 2593 h 2925"/>
                    <a:gd name="T2" fmla="*/ 664 w 666"/>
                    <a:gd name="T3" fmla="*/ 2627 h 2925"/>
                    <a:gd name="T4" fmla="*/ 651 w 666"/>
                    <a:gd name="T5" fmla="*/ 2692 h 2925"/>
                    <a:gd name="T6" fmla="*/ 627 w 666"/>
                    <a:gd name="T7" fmla="*/ 2751 h 2925"/>
                    <a:gd name="T8" fmla="*/ 591 w 666"/>
                    <a:gd name="T9" fmla="*/ 2804 h 2925"/>
                    <a:gd name="T10" fmla="*/ 545 w 666"/>
                    <a:gd name="T11" fmla="*/ 2849 h 2925"/>
                    <a:gd name="T12" fmla="*/ 493 w 666"/>
                    <a:gd name="T13" fmla="*/ 2885 h 2925"/>
                    <a:gd name="T14" fmla="*/ 433 w 666"/>
                    <a:gd name="T15" fmla="*/ 2911 h 2925"/>
                    <a:gd name="T16" fmla="*/ 368 w 666"/>
                    <a:gd name="T17" fmla="*/ 2924 h 2925"/>
                    <a:gd name="T18" fmla="*/ 333 w 666"/>
                    <a:gd name="T19" fmla="*/ 2925 h 2925"/>
                    <a:gd name="T20" fmla="*/ 300 w 666"/>
                    <a:gd name="T21" fmla="*/ 2924 h 2925"/>
                    <a:gd name="T22" fmla="*/ 235 w 666"/>
                    <a:gd name="T23" fmla="*/ 2911 h 2925"/>
                    <a:gd name="T24" fmla="*/ 175 w 666"/>
                    <a:gd name="T25" fmla="*/ 2885 h 2925"/>
                    <a:gd name="T26" fmla="*/ 121 w 666"/>
                    <a:gd name="T27" fmla="*/ 2849 h 2925"/>
                    <a:gd name="T28" fmla="*/ 77 w 666"/>
                    <a:gd name="T29" fmla="*/ 2804 h 2925"/>
                    <a:gd name="T30" fmla="*/ 41 w 666"/>
                    <a:gd name="T31" fmla="*/ 2751 h 2925"/>
                    <a:gd name="T32" fmla="*/ 15 w 666"/>
                    <a:gd name="T33" fmla="*/ 2692 h 2925"/>
                    <a:gd name="T34" fmla="*/ 2 w 666"/>
                    <a:gd name="T35" fmla="*/ 2627 h 2925"/>
                    <a:gd name="T36" fmla="*/ 0 w 666"/>
                    <a:gd name="T37" fmla="*/ 2593 h 2925"/>
                    <a:gd name="T38" fmla="*/ 0 w 666"/>
                    <a:gd name="T39" fmla="*/ 331 h 2925"/>
                    <a:gd name="T40" fmla="*/ 2 w 666"/>
                    <a:gd name="T41" fmla="*/ 298 h 2925"/>
                    <a:gd name="T42" fmla="*/ 15 w 666"/>
                    <a:gd name="T43" fmla="*/ 233 h 2925"/>
                    <a:gd name="T44" fmla="*/ 41 w 666"/>
                    <a:gd name="T45" fmla="*/ 173 h 2925"/>
                    <a:gd name="T46" fmla="*/ 77 w 666"/>
                    <a:gd name="T47" fmla="*/ 120 h 2925"/>
                    <a:gd name="T48" fmla="*/ 121 w 666"/>
                    <a:gd name="T49" fmla="*/ 75 h 2925"/>
                    <a:gd name="T50" fmla="*/ 175 w 666"/>
                    <a:gd name="T51" fmla="*/ 39 h 2925"/>
                    <a:gd name="T52" fmla="*/ 235 w 666"/>
                    <a:gd name="T53" fmla="*/ 15 h 2925"/>
                    <a:gd name="T54" fmla="*/ 300 w 666"/>
                    <a:gd name="T55" fmla="*/ 0 h 2925"/>
                    <a:gd name="T56" fmla="*/ 333 w 666"/>
                    <a:gd name="T57" fmla="*/ 0 h 2925"/>
                    <a:gd name="T58" fmla="*/ 368 w 666"/>
                    <a:gd name="T59" fmla="*/ 0 h 2925"/>
                    <a:gd name="T60" fmla="*/ 433 w 666"/>
                    <a:gd name="T61" fmla="*/ 15 h 2925"/>
                    <a:gd name="T62" fmla="*/ 493 w 666"/>
                    <a:gd name="T63" fmla="*/ 39 h 2925"/>
                    <a:gd name="T64" fmla="*/ 545 w 666"/>
                    <a:gd name="T65" fmla="*/ 75 h 2925"/>
                    <a:gd name="T66" fmla="*/ 591 w 666"/>
                    <a:gd name="T67" fmla="*/ 120 h 2925"/>
                    <a:gd name="T68" fmla="*/ 627 w 666"/>
                    <a:gd name="T69" fmla="*/ 173 h 2925"/>
                    <a:gd name="T70" fmla="*/ 651 w 666"/>
                    <a:gd name="T71" fmla="*/ 233 h 2925"/>
                    <a:gd name="T72" fmla="*/ 664 w 666"/>
                    <a:gd name="T73" fmla="*/ 298 h 2925"/>
                    <a:gd name="T74" fmla="*/ 666 w 666"/>
                    <a:gd name="T75" fmla="*/ 331 h 2925"/>
                    <a:gd name="T76" fmla="*/ 666 w 666"/>
                    <a:gd name="T77" fmla="*/ 2593 h 29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666" h="2925">
                      <a:moveTo>
                        <a:pt x="666" y="2593"/>
                      </a:moveTo>
                      <a:lnTo>
                        <a:pt x="664" y="2627"/>
                      </a:lnTo>
                      <a:lnTo>
                        <a:pt x="651" y="2692"/>
                      </a:lnTo>
                      <a:lnTo>
                        <a:pt x="627" y="2751"/>
                      </a:lnTo>
                      <a:lnTo>
                        <a:pt x="591" y="2804"/>
                      </a:lnTo>
                      <a:lnTo>
                        <a:pt x="545" y="2849"/>
                      </a:lnTo>
                      <a:lnTo>
                        <a:pt x="493" y="2885"/>
                      </a:lnTo>
                      <a:lnTo>
                        <a:pt x="433" y="2911"/>
                      </a:lnTo>
                      <a:lnTo>
                        <a:pt x="368" y="2924"/>
                      </a:lnTo>
                      <a:lnTo>
                        <a:pt x="333" y="2925"/>
                      </a:lnTo>
                      <a:lnTo>
                        <a:pt x="300" y="2924"/>
                      </a:lnTo>
                      <a:lnTo>
                        <a:pt x="235" y="2911"/>
                      </a:lnTo>
                      <a:lnTo>
                        <a:pt x="175" y="2885"/>
                      </a:lnTo>
                      <a:lnTo>
                        <a:pt x="121" y="2849"/>
                      </a:lnTo>
                      <a:lnTo>
                        <a:pt x="77" y="2804"/>
                      </a:lnTo>
                      <a:lnTo>
                        <a:pt x="41" y="2751"/>
                      </a:lnTo>
                      <a:lnTo>
                        <a:pt x="15" y="2692"/>
                      </a:lnTo>
                      <a:lnTo>
                        <a:pt x="2" y="2627"/>
                      </a:lnTo>
                      <a:lnTo>
                        <a:pt x="0" y="2593"/>
                      </a:lnTo>
                      <a:lnTo>
                        <a:pt x="0" y="331"/>
                      </a:lnTo>
                      <a:lnTo>
                        <a:pt x="2" y="298"/>
                      </a:lnTo>
                      <a:lnTo>
                        <a:pt x="15" y="233"/>
                      </a:lnTo>
                      <a:lnTo>
                        <a:pt x="41" y="173"/>
                      </a:lnTo>
                      <a:lnTo>
                        <a:pt x="77" y="120"/>
                      </a:lnTo>
                      <a:lnTo>
                        <a:pt x="121" y="75"/>
                      </a:lnTo>
                      <a:lnTo>
                        <a:pt x="175" y="39"/>
                      </a:lnTo>
                      <a:lnTo>
                        <a:pt x="235" y="15"/>
                      </a:lnTo>
                      <a:lnTo>
                        <a:pt x="300" y="0"/>
                      </a:lnTo>
                      <a:lnTo>
                        <a:pt x="333" y="0"/>
                      </a:lnTo>
                      <a:lnTo>
                        <a:pt x="368" y="0"/>
                      </a:lnTo>
                      <a:lnTo>
                        <a:pt x="433" y="15"/>
                      </a:lnTo>
                      <a:lnTo>
                        <a:pt x="493" y="39"/>
                      </a:lnTo>
                      <a:lnTo>
                        <a:pt x="545" y="75"/>
                      </a:lnTo>
                      <a:lnTo>
                        <a:pt x="591" y="120"/>
                      </a:lnTo>
                      <a:lnTo>
                        <a:pt x="627" y="173"/>
                      </a:lnTo>
                      <a:lnTo>
                        <a:pt x="651" y="233"/>
                      </a:lnTo>
                      <a:lnTo>
                        <a:pt x="664" y="298"/>
                      </a:lnTo>
                      <a:lnTo>
                        <a:pt x="666" y="331"/>
                      </a:lnTo>
                      <a:lnTo>
                        <a:pt x="666" y="259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7" name="Freeform 40"/>
                <p:cNvSpPr>
                  <a:spLocks/>
                </p:cNvSpPr>
                <p:nvPr/>
              </p:nvSpPr>
              <p:spPr bwMode="auto">
                <a:xfrm>
                  <a:off x="4142" y="1632"/>
                  <a:ext cx="222" cy="612"/>
                </a:xfrm>
                <a:custGeom>
                  <a:avLst/>
                  <a:gdLst>
                    <a:gd name="T0" fmla="*/ 665 w 665"/>
                    <a:gd name="T1" fmla="*/ 1502 h 1835"/>
                    <a:gd name="T2" fmla="*/ 664 w 665"/>
                    <a:gd name="T3" fmla="*/ 1537 h 1835"/>
                    <a:gd name="T4" fmla="*/ 651 w 665"/>
                    <a:gd name="T5" fmla="*/ 1602 h 1835"/>
                    <a:gd name="T6" fmla="*/ 625 w 665"/>
                    <a:gd name="T7" fmla="*/ 1661 h 1835"/>
                    <a:gd name="T8" fmla="*/ 589 w 665"/>
                    <a:gd name="T9" fmla="*/ 1714 h 1835"/>
                    <a:gd name="T10" fmla="*/ 544 w 665"/>
                    <a:gd name="T11" fmla="*/ 1759 h 1835"/>
                    <a:gd name="T12" fmla="*/ 491 w 665"/>
                    <a:gd name="T13" fmla="*/ 1795 h 1835"/>
                    <a:gd name="T14" fmla="*/ 432 w 665"/>
                    <a:gd name="T15" fmla="*/ 1821 h 1835"/>
                    <a:gd name="T16" fmla="*/ 367 w 665"/>
                    <a:gd name="T17" fmla="*/ 1834 h 1835"/>
                    <a:gd name="T18" fmla="*/ 333 w 665"/>
                    <a:gd name="T19" fmla="*/ 1835 h 1835"/>
                    <a:gd name="T20" fmla="*/ 298 w 665"/>
                    <a:gd name="T21" fmla="*/ 1834 h 1835"/>
                    <a:gd name="T22" fmla="*/ 233 w 665"/>
                    <a:gd name="T23" fmla="*/ 1821 h 1835"/>
                    <a:gd name="T24" fmla="*/ 174 w 665"/>
                    <a:gd name="T25" fmla="*/ 1795 h 1835"/>
                    <a:gd name="T26" fmla="*/ 121 w 665"/>
                    <a:gd name="T27" fmla="*/ 1759 h 1835"/>
                    <a:gd name="T28" fmla="*/ 76 w 665"/>
                    <a:gd name="T29" fmla="*/ 1714 h 1835"/>
                    <a:gd name="T30" fmla="*/ 40 w 665"/>
                    <a:gd name="T31" fmla="*/ 1661 h 1835"/>
                    <a:gd name="T32" fmla="*/ 14 w 665"/>
                    <a:gd name="T33" fmla="*/ 1602 h 1835"/>
                    <a:gd name="T34" fmla="*/ 1 w 665"/>
                    <a:gd name="T35" fmla="*/ 1537 h 1835"/>
                    <a:gd name="T36" fmla="*/ 0 w 665"/>
                    <a:gd name="T37" fmla="*/ 1502 h 1835"/>
                    <a:gd name="T38" fmla="*/ 0 w 665"/>
                    <a:gd name="T39" fmla="*/ 333 h 1835"/>
                    <a:gd name="T40" fmla="*/ 1 w 665"/>
                    <a:gd name="T41" fmla="*/ 298 h 1835"/>
                    <a:gd name="T42" fmla="*/ 14 w 665"/>
                    <a:gd name="T43" fmla="*/ 234 h 1835"/>
                    <a:gd name="T44" fmla="*/ 40 w 665"/>
                    <a:gd name="T45" fmla="*/ 173 h 1835"/>
                    <a:gd name="T46" fmla="*/ 76 w 665"/>
                    <a:gd name="T47" fmla="*/ 121 h 1835"/>
                    <a:gd name="T48" fmla="*/ 121 w 665"/>
                    <a:gd name="T49" fmla="*/ 75 h 1835"/>
                    <a:gd name="T50" fmla="*/ 174 w 665"/>
                    <a:gd name="T51" fmla="*/ 39 h 1835"/>
                    <a:gd name="T52" fmla="*/ 233 w 665"/>
                    <a:gd name="T53" fmla="*/ 15 h 1835"/>
                    <a:gd name="T54" fmla="*/ 298 w 665"/>
                    <a:gd name="T55" fmla="*/ 2 h 1835"/>
                    <a:gd name="T56" fmla="*/ 333 w 665"/>
                    <a:gd name="T57" fmla="*/ 0 h 1835"/>
                    <a:gd name="T58" fmla="*/ 367 w 665"/>
                    <a:gd name="T59" fmla="*/ 2 h 1835"/>
                    <a:gd name="T60" fmla="*/ 432 w 665"/>
                    <a:gd name="T61" fmla="*/ 15 h 1835"/>
                    <a:gd name="T62" fmla="*/ 491 w 665"/>
                    <a:gd name="T63" fmla="*/ 39 h 1835"/>
                    <a:gd name="T64" fmla="*/ 544 w 665"/>
                    <a:gd name="T65" fmla="*/ 75 h 1835"/>
                    <a:gd name="T66" fmla="*/ 589 w 665"/>
                    <a:gd name="T67" fmla="*/ 121 h 1835"/>
                    <a:gd name="T68" fmla="*/ 625 w 665"/>
                    <a:gd name="T69" fmla="*/ 173 h 1835"/>
                    <a:gd name="T70" fmla="*/ 651 w 665"/>
                    <a:gd name="T71" fmla="*/ 234 h 1835"/>
                    <a:gd name="T72" fmla="*/ 664 w 665"/>
                    <a:gd name="T73" fmla="*/ 298 h 1835"/>
                    <a:gd name="T74" fmla="*/ 665 w 665"/>
                    <a:gd name="T75" fmla="*/ 333 h 1835"/>
                    <a:gd name="T76" fmla="*/ 665 w 665"/>
                    <a:gd name="T77" fmla="*/ 1502 h 18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665" h="1835">
                      <a:moveTo>
                        <a:pt x="665" y="1502"/>
                      </a:moveTo>
                      <a:lnTo>
                        <a:pt x="664" y="1537"/>
                      </a:lnTo>
                      <a:lnTo>
                        <a:pt x="651" y="1602"/>
                      </a:lnTo>
                      <a:lnTo>
                        <a:pt x="625" y="1661"/>
                      </a:lnTo>
                      <a:lnTo>
                        <a:pt x="589" y="1714"/>
                      </a:lnTo>
                      <a:lnTo>
                        <a:pt x="544" y="1759"/>
                      </a:lnTo>
                      <a:lnTo>
                        <a:pt x="491" y="1795"/>
                      </a:lnTo>
                      <a:lnTo>
                        <a:pt x="432" y="1821"/>
                      </a:lnTo>
                      <a:lnTo>
                        <a:pt x="367" y="1834"/>
                      </a:lnTo>
                      <a:lnTo>
                        <a:pt x="333" y="1835"/>
                      </a:lnTo>
                      <a:lnTo>
                        <a:pt x="298" y="1834"/>
                      </a:lnTo>
                      <a:lnTo>
                        <a:pt x="233" y="1821"/>
                      </a:lnTo>
                      <a:lnTo>
                        <a:pt x="174" y="1795"/>
                      </a:lnTo>
                      <a:lnTo>
                        <a:pt x="121" y="1759"/>
                      </a:lnTo>
                      <a:lnTo>
                        <a:pt x="76" y="1714"/>
                      </a:lnTo>
                      <a:lnTo>
                        <a:pt x="40" y="1661"/>
                      </a:lnTo>
                      <a:lnTo>
                        <a:pt x="14" y="1602"/>
                      </a:lnTo>
                      <a:lnTo>
                        <a:pt x="1" y="1537"/>
                      </a:lnTo>
                      <a:lnTo>
                        <a:pt x="0" y="1502"/>
                      </a:lnTo>
                      <a:lnTo>
                        <a:pt x="0" y="333"/>
                      </a:lnTo>
                      <a:lnTo>
                        <a:pt x="1" y="298"/>
                      </a:lnTo>
                      <a:lnTo>
                        <a:pt x="14" y="234"/>
                      </a:lnTo>
                      <a:lnTo>
                        <a:pt x="40" y="173"/>
                      </a:lnTo>
                      <a:lnTo>
                        <a:pt x="76" y="121"/>
                      </a:lnTo>
                      <a:lnTo>
                        <a:pt x="121" y="75"/>
                      </a:lnTo>
                      <a:lnTo>
                        <a:pt x="174" y="39"/>
                      </a:lnTo>
                      <a:lnTo>
                        <a:pt x="233" y="15"/>
                      </a:lnTo>
                      <a:lnTo>
                        <a:pt x="298" y="2"/>
                      </a:lnTo>
                      <a:lnTo>
                        <a:pt x="333" y="0"/>
                      </a:lnTo>
                      <a:lnTo>
                        <a:pt x="367" y="2"/>
                      </a:lnTo>
                      <a:lnTo>
                        <a:pt x="432" y="15"/>
                      </a:lnTo>
                      <a:lnTo>
                        <a:pt x="491" y="39"/>
                      </a:lnTo>
                      <a:lnTo>
                        <a:pt x="544" y="75"/>
                      </a:lnTo>
                      <a:lnTo>
                        <a:pt x="589" y="121"/>
                      </a:lnTo>
                      <a:lnTo>
                        <a:pt x="625" y="173"/>
                      </a:lnTo>
                      <a:lnTo>
                        <a:pt x="651" y="234"/>
                      </a:lnTo>
                      <a:lnTo>
                        <a:pt x="664" y="298"/>
                      </a:lnTo>
                      <a:lnTo>
                        <a:pt x="665" y="333"/>
                      </a:lnTo>
                      <a:lnTo>
                        <a:pt x="665" y="150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80" name="자유형 79"/>
              <p:cNvSpPr/>
              <p:nvPr/>
            </p:nvSpPr>
            <p:spPr>
              <a:xfrm>
                <a:off x="3347219" y="712021"/>
                <a:ext cx="2155844" cy="1932744"/>
              </a:xfrm>
              <a:custGeom>
                <a:avLst/>
                <a:gdLst>
                  <a:gd name="connsiteX0" fmla="*/ 1224781 w 2155844"/>
                  <a:gd name="connsiteY0" fmla="*/ 11879 h 1932744"/>
                  <a:gd name="connsiteX1" fmla="*/ 1104131 w 2155844"/>
                  <a:gd name="connsiteY1" fmla="*/ 291279 h 1932744"/>
                  <a:gd name="connsiteX2" fmla="*/ 354831 w 2155844"/>
                  <a:gd name="connsiteY2" fmla="*/ 958029 h 1932744"/>
                  <a:gd name="connsiteX3" fmla="*/ 18281 w 2155844"/>
                  <a:gd name="connsiteY3" fmla="*/ 1434279 h 1932744"/>
                  <a:gd name="connsiteX4" fmla="*/ 50031 w 2155844"/>
                  <a:gd name="connsiteY4" fmla="*/ 1504129 h 1932744"/>
                  <a:gd name="connsiteX5" fmla="*/ 94481 w 2155844"/>
                  <a:gd name="connsiteY5" fmla="*/ 1631129 h 1932744"/>
                  <a:gd name="connsiteX6" fmla="*/ 621531 w 2155844"/>
                  <a:gd name="connsiteY6" fmla="*/ 1878779 h 1932744"/>
                  <a:gd name="connsiteX7" fmla="*/ 1383531 w 2155844"/>
                  <a:gd name="connsiteY7" fmla="*/ 1929579 h 1932744"/>
                  <a:gd name="connsiteX8" fmla="*/ 1656581 w 2155844"/>
                  <a:gd name="connsiteY8" fmla="*/ 1821629 h 1932744"/>
                  <a:gd name="connsiteX9" fmla="*/ 1955031 w 2155844"/>
                  <a:gd name="connsiteY9" fmla="*/ 1358079 h 1932744"/>
                  <a:gd name="connsiteX10" fmla="*/ 1935981 w 2155844"/>
                  <a:gd name="connsiteY10" fmla="*/ 1224729 h 1932744"/>
                  <a:gd name="connsiteX11" fmla="*/ 1891531 w 2155844"/>
                  <a:gd name="connsiteY11" fmla="*/ 951679 h 1932744"/>
                  <a:gd name="connsiteX12" fmla="*/ 1897881 w 2155844"/>
                  <a:gd name="connsiteY12" fmla="*/ 850079 h 1932744"/>
                  <a:gd name="connsiteX13" fmla="*/ 2113781 w 2155844"/>
                  <a:gd name="connsiteY13" fmla="*/ 462729 h 1932744"/>
                  <a:gd name="connsiteX14" fmla="*/ 2126481 w 2155844"/>
                  <a:gd name="connsiteY14" fmla="*/ 291279 h 1932744"/>
                  <a:gd name="connsiteX15" fmla="*/ 1796281 w 2155844"/>
                  <a:gd name="connsiteY15" fmla="*/ 75379 h 1932744"/>
                  <a:gd name="connsiteX16" fmla="*/ 1224781 w 2155844"/>
                  <a:gd name="connsiteY16" fmla="*/ 11879 h 1932744"/>
                  <a:gd name="connsiteX0" fmla="*/ 1224781 w 2155844"/>
                  <a:gd name="connsiteY0" fmla="*/ 11879 h 1932744"/>
                  <a:gd name="connsiteX1" fmla="*/ 1104131 w 2155844"/>
                  <a:gd name="connsiteY1" fmla="*/ 291279 h 1932744"/>
                  <a:gd name="connsiteX2" fmla="*/ 354831 w 2155844"/>
                  <a:gd name="connsiteY2" fmla="*/ 958029 h 1932744"/>
                  <a:gd name="connsiteX3" fmla="*/ 18281 w 2155844"/>
                  <a:gd name="connsiteY3" fmla="*/ 1434279 h 1932744"/>
                  <a:gd name="connsiteX4" fmla="*/ 50031 w 2155844"/>
                  <a:gd name="connsiteY4" fmla="*/ 1504129 h 1932744"/>
                  <a:gd name="connsiteX5" fmla="*/ 94481 w 2155844"/>
                  <a:gd name="connsiteY5" fmla="*/ 1631129 h 1932744"/>
                  <a:gd name="connsiteX6" fmla="*/ 621531 w 2155844"/>
                  <a:gd name="connsiteY6" fmla="*/ 1878779 h 1932744"/>
                  <a:gd name="connsiteX7" fmla="*/ 1383531 w 2155844"/>
                  <a:gd name="connsiteY7" fmla="*/ 1929579 h 1932744"/>
                  <a:gd name="connsiteX8" fmla="*/ 1656581 w 2155844"/>
                  <a:gd name="connsiteY8" fmla="*/ 1821629 h 1932744"/>
                  <a:gd name="connsiteX9" fmla="*/ 1955031 w 2155844"/>
                  <a:gd name="connsiteY9" fmla="*/ 1358079 h 1932744"/>
                  <a:gd name="connsiteX10" fmla="*/ 1935981 w 2155844"/>
                  <a:gd name="connsiteY10" fmla="*/ 1224729 h 1932744"/>
                  <a:gd name="connsiteX11" fmla="*/ 1908199 w 2155844"/>
                  <a:gd name="connsiteY11" fmla="*/ 996923 h 1932744"/>
                  <a:gd name="connsiteX12" fmla="*/ 1897881 w 2155844"/>
                  <a:gd name="connsiteY12" fmla="*/ 850079 h 1932744"/>
                  <a:gd name="connsiteX13" fmla="*/ 2113781 w 2155844"/>
                  <a:gd name="connsiteY13" fmla="*/ 462729 h 1932744"/>
                  <a:gd name="connsiteX14" fmla="*/ 2126481 w 2155844"/>
                  <a:gd name="connsiteY14" fmla="*/ 291279 h 1932744"/>
                  <a:gd name="connsiteX15" fmla="*/ 1796281 w 2155844"/>
                  <a:gd name="connsiteY15" fmla="*/ 75379 h 1932744"/>
                  <a:gd name="connsiteX16" fmla="*/ 1224781 w 2155844"/>
                  <a:gd name="connsiteY16" fmla="*/ 11879 h 1932744"/>
                  <a:gd name="connsiteX0" fmla="*/ 1224781 w 2155844"/>
                  <a:gd name="connsiteY0" fmla="*/ 11879 h 1932744"/>
                  <a:gd name="connsiteX1" fmla="*/ 1104131 w 2155844"/>
                  <a:gd name="connsiteY1" fmla="*/ 291279 h 1932744"/>
                  <a:gd name="connsiteX2" fmla="*/ 354831 w 2155844"/>
                  <a:gd name="connsiteY2" fmla="*/ 958029 h 1932744"/>
                  <a:gd name="connsiteX3" fmla="*/ 18281 w 2155844"/>
                  <a:gd name="connsiteY3" fmla="*/ 1434279 h 1932744"/>
                  <a:gd name="connsiteX4" fmla="*/ 50031 w 2155844"/>
                  <a:gd name="connsiteY4" fmla="*/ 1504129 h 1932744"/>
                  <a:gd name="connsiteX5" fmla="*/ 94481 w 2155844"/>
                  <a:gd name="connsiteY5" fmla="*/ 1631129 h 1932744"/>
                  <a:gd name="connsiteX6" fmla="*/ 621531 w 2155844"/>
                  <a:gd name="connsiteY6" fmla="*/ 1878779 h 1932744"/>
                  <a:gd name="connsiteX7" fmla="*/ 1383531 w 2155844"/>
                  <a:gd name="connsiteY7" fmla="*/ 1929579 h 1932744"/>
                  <a:gd name="connsiteX8" fmla="*/ 1656581 w 2155844"/>
                  <a:gd name="connsiteY8" fmla="*/ 1821629 h 1932744"/>
                  <a:gd name="connsiteX9" fmla="*/ 1955031 w 2155844"/>
                  <a:gd name="connsiteY9" fmla="*/ 1358079 h 1932744"/>
                  <a:gd name="connsiteX10" fmla="*/ 1935981 w 2155844"/>
                  <a:gd name="connsiteY10" fmla="*/ 1224729 h 1932744"/>
                  <a:gd name="connsiteX11" fmla="*/ 1908199 w 2155844"/>
                  <a:gd name="connsiteY11" fmla="*/ 996923 h 1932744"/>
                  <a:gd name="connsiteX12" fmla="*/ 1897881 w 2155844"/>
                  <a:gd name="connsiteY12" fmla="*/ 850079 h 1932744"/>
                  <a:gd name="connsiteX13" fmla="*/ 2113781 w 2155844"/>
                  <a:gd name="connsiteY13" fmla="*/ 462729 h 1932744"/>
                  <a:gd name="connsiteX14" fmla="*/ 2126481 w 2155844"/>
                  <a:gd name="connsiteY14" fmla="*/ 291279 h 1932744"/>
                  <a:gd name="connsiteX15" fmla="*/ 1796281 w 2155844"/>
                  <a:gd name="connsiteY15" fmla="*/ 75379 h 1932744"/>
                  <a:gd name="connsiteX16" fmla="*/ 1224781 w 2155844"/>
                  <a:gd name="connsiteY16" fmla="*/ 11879 h 1932744"/>
                  <a:gd name="connsiteX0" fmla="*/ 1224781 w 2155844"/>
                  <a:gd name="connsiteY0" fmla="*/ 11879 h 1932744"/>
                  <a:gd name="connsiteX1" fmla="*/ 1104131 w 2155844"/>
                  <a:gd name="connsiteY1" fmla="*/ 291279 h 1932744"/>
                  <a:gd name="connsiteX2" fmla="*/ 354831 w 2155844"/>
                  <a:gd name="connsiteY2" fmla="*/ 958029 h 1932744"/>
                  <a:gd name="connsiteX3" fmla="*/ 18281 w 2155844"/>
                  <a:gd name="connsiteY3" fmla="*/ 1434279 h 1932744"/>
                  <a:gd name="connsiteX4" fmla="*/ 50031 w 2155844"/>
                  <a:gd name="connsiteY4" fmla="*/ 1504129 h 1932744"/>
                  <a:gd name="connsiteX5" fmla="*/ 94481 w 2155844"/>
                  <a:gd name="connsiteY5" fmla="*/ 1631129 h 1932744"/>
                  <a:gd name="connsiteX6" fmla="*/ 621531 w 2155844"/>
                  <a:gd name="connsiteY6" fmla="*/ 1878779 h 1932744"/>
                  <a:gd name="connsiteX7" fmla="*/ 1383531 w 2155844"/>
                  <a:gd name="connsiteY7" fmla="*/ 1929579 h 1932744"/>
                  <a:gd name="connsiteX8" fmla="*/ 1656581 w 2155844"/>
                  <a:gd name="connsiteY8" fmla="*/ 1821629 h 1932744"/>
                  <a:gd name="connsiteX9" fmla="*/ 1955031 w 2155844"/>
                  <a:gd name="connsiteY9" fmla="*/ 1358079 h 1932744"/>
                  <a:gd name="connsiteX10" fmla="*/ 1950269 w 2155844"/>
                  <a:gd name="connsiteY10" fmla="*/ 1224729 h 1932744"/>
                  <a:gd name="connsiteX11" fmla="*/ 1908199 w 2155844"/>
                  <a:gd name="connsiteY11" fmla="*/ 996923 h 1932744"/>
                  <a:gd name="connsiteX12" fmla="*/ 1897881 w 2155844"/>
                  <a:gd name="connsiteY12" fmla="*/ 850079 h 1932744"/>
                  <a:gd name="connsiteX13" fmla="*/ 2113781 w 2155844"/>
                  <a:gd name="connsiteY13" fmla="*/ 462729 h 1932744"/>
                  <a:gd name="connsiteX14" fmla="*/ 2126481 w 2155844"/>
                  <a:gd name="connsiteY14" fmla="*/ 291279 h 1932744"/>
                  <a:gd name="connsiteX15" fmla="*/ 1796281 w 2155844"/>
                  <a:gd name="connsiteY15" fmla="*/ 75379 h 1932744"/>
                  <a:gd name="connsiteX16" fmla="*/ 1224781 w 2155844"/>
                  <a:gd name="connsiteY16" fmla="*/ 11879 h 1932744"/>
                  <a:gd name="connsiteX0" fmla="*/ 1224781 w 2155844"/>
                  <a:gd name="connsiteY0" fmla="*/ 11879 h 1932744"/>
                  <a:gd name="connsiteX1" fmla="*/ 1104131 w 2155844"/>
                  <a:gd name="connsiteY1" fmla="*/ 291279 h 1932744"/>
                  <a:gd name="connsiteX2" fmla="*/ 354831 w 2155844"/>
                  <a:gd name="connsiteY2" fmla="*/ 958029 h 1932744"/>
                  <a:gd name="connsiteX3" fmla="*/ 18281 w 2155844"/>
                  <a:gd name="connsiteY3" fmla="*/ 1434279 h 1932744"/>
                  <a:gd name="connsiteX4" fmla="*/ 50031 w 2155844"/>
                  <a:gd name="connsiteY4" fmla="*/ 1504129 h 1932744"/>
                  <a:gd name="connsiteX5" fmla="*/ 94481 w 2155844"/>
                  <a:gd name="connsiteY5" fmla="*/ 1631129 h 1932744"/>
                  <a:gd name="connsiteX6" fmla="*/ 621531 w 2155844"/>
                  <a:gd name="connsiteY6" fmla="*/ 1878779 h 1932744"/>
                  <a:gd name="connsiteX7" fmla="*/ 1383531 w 2155844"/>
                  <a:gd name="connsiteY7" fmla="*/ 1929579 h 1932744"/>
                  <a:gd name="connsiteX8" fmla="*/ 1656581 w 2155844"/>
                  <a:gd name="connsiteY8" fmla="*/ 1821629 h 1932744"/>
                  <a:gd name="connsiteX9" fmla="*/ 1955031 w 2155844"/>
                  <a:gd name="connsiteY9" fmla="*/ 1358079 h 1932744"/>
                  <a:gd name="connsiteX10" fmla="*/ 1950269 w 2155844"/>
                  <a:gd name="connsiteY10" fmla="*/ 1224729 h 1932744"/>
                  <a:gd name="connsiteX11" fmla="*/ 1908199 w 2155844"/>
                  <a:gd name="connsiteY11" fmla="*/ 996923 h 1932744"/>
                  <a:gd name="connsiteX12" fmla="*/ 1897881 w 2155844"/>
                  <a:gd name="connsiteY12" fmla="*/ 850079 h 1932744"/>
                  <a:gd name="connsiteX13" fmla="*/ 2113781 w 2155844"/>
                  <a:gd name="connsiteY13" fmla="*/ 462729 h 1932744"/>
                  <a:gd name="connsiteX14" fmla="*/ 2126481 w 2155844"/>
                  <a:gd name="connsiteY14" fmla="*/ 291279 h 1932744"/>
                  <a:gd name="connsiteX15" fmla="*/ 1796281 w 2155844"/>
                  <a:gd name="connsiteY15" fmla="*/ 75379 h 1932744"/>
                  <a:gd name="connsiteX16" fmla="*/ 1224781 w 2155844"/>
                  <a:gd name="connsiteY16" fmla="*/ 11879 h 1932744"/>
                  <a:gd name="connsiteX0" fmla="*/ 1224781 w 2155844"/>
                  <a:gd name="connsiteY0" fmla="*/ 11879 h 1932744"/>
                  <a:gd name="connsiteX1" fmla="*/ 1104131 w 2155844"/>
                  <a:gd name="connsiteY1" fmla="*/ 291279 h 1932744"/>
                  <a:gd name="connsiteX2" fmla="*/ 354831 w 2155844"/>
                  <a:gd name="connsiteY2" fmla="*/ 958029 h 1932744"/>
                  <a:gd name="connsiteX3" fmla="*/ 18281 w 2155844"/>
                  <a:gd name="connsiteY3" fmla="*/ 1434279 h 1932744"/>
                  <a:gd name="connsiteX4" fmla="*/ 50031 w 2155844"/>
                  <a:gd name="connsiteY4" fmla="*/ 1504129 h 1932744"/>
                  <a:gd name="connsiteX5" fmla="*/ 94481 w 2155844"/>
                  <a:gd name="connsiteY5" fmla="*/ 1631129 h 1932744"/>
                  <a:gd name="connsiteX6" fmla="*/ 621531 w 2155844"/>
                  <a:gd name="connsiteY6" fmla="*/ 1878779 h 1932744"/>
                  <a:gd name="connsiteX7" fmla="*/ 1383531 w 2155844"/>
                  <a:gd name="connsiteY7" fmla="*/ 1929579 h 1932744"/>
                  <a:gd name="connsiteX8" fmla="*/ 1656581 w 2155844"/>
                  <a:gd name="connsiteY8" fmla="*/ 1821629 h 1932744"/>
                  <a:gd name="connsiteX9" fmla="*/ 1955031 w 2155844"/>
                  <a:gd name="connsiteY9" fmla="*/ 1358079 h 1932744"/>
                  <a:gd name="connsiteX10" fmla="*/ 1950269 w 2155844"/>
                  <a:gd name="connsiteY10" fmla="*/ 1224729 h 1932744"/>
                  <a:gd name="connsiteX11" fmla="*/ 1908199 w 2155844"/>
                  <a:gd name="connsiteY11" fmla="*/ 996923 h 1932744"/>
                  <a:gd name="connsiteX12" fmla="*/ 1897881 w 2155844"/>
                  <a:gd name="connsiteY12" fmla="*/ 850079 h 1932744"/>
                  <a:gd name="connsiteX13" fmla="*/ 2113781 w 2155844"/>
                  <a:gd name="connsiteY13" fmla="*/ 462729 h 1932744"/>
                  <a:gd name="connsiteX14" fmla="*/ 2126481 w 2155844"/>
                  <a:gd name="connsiteY14" fmla="*/ 291279 h 1932744"/>
                  <a:gd name="connsiteX15" fmla="*/ 1796281 w 2155844"/>
                  <a:gd name="connsiteY15" fmla="*/ 75379 h 1932744"/>
                  <a:gd name="connsiteX16" fmla="*/ 1224781 w 2155844"/>
                  <a:gd name="connsiteY16" fmla="*/ 11879 h 1932744"/>
                  <a:gd name="connsiteX0" fmla="*/ 1224781 w 2155844"/>
                  <a:gd name="connsiteY0" fmla="*/ 11879 h 1932744"/>
                  <a:gd name="connsiteX1" fmla="*/ 1104131 w 2155844"/>
                  <a:gd name="connsiteY1" fmla="*/ 291279 h 1932744"/>
                  <a:gd name="connsiteX2" fmla="*/ 354831 w 2155844"/>
                  <a:gd name="connsiteY2" fmla="*/ 958029 h 1932744"/>
                  <a:gd name="connsiteX3" fmla="*/ 18281 w 2155844"/>
                  <a:gd name="connsiteY3" fmla="*/ 1434279 h 1932744"/>
                  <a:gd name="connsiteX4" fmla="*/ 50031 w 2155844"/>
                  <a:gd name="connsiteY4" fmla="*/ 1504129 h 1932744"/>
                  <a:gd name="connsiteX5" fmla="*/ 94481 w 2155844"/>
                  <a:gd name="connsiteY5" fmla="*/ 1631129 h 1932744"/>
                  <a:gd name="connsiteX6" fmla="*/ 621531 w 2155844"/>
                  <a:gd name="connsiteY6" fmla="*/ 1878779 h 1932744"/>
                  <a:gd name="connsiteX7" fmla="*/ 1383531 w 2155844"/>
                  <a:gd name="connsiteY7" fmla="*/ 1929579 h 1932744"/>
                  <a:gd name="connsiteX8" fmla="*/ 1656581 w 2155844"/>
                  <a:gd name="connsiteY8" fmla="*/ 1821629 h 1932744"/>
                  <a:gd name="connsiteX9" fmla="*/ 1945506 w 2155844"/>
                  <a:gd name="connsiteY9" fmla="*/ 1358079 h 1932744"/>
                  <a:gd name="connsiteX10" fmla="*/ 1950269 w 2155844"/>
                  <a:gd name="connsiteY10" fmla="*/ 1224729 h 1932744"/>
                  <a:gd name="connsiteX11" fmla="*/ 1908199 w 2155844"/>
                  <a:gd name="connsiteY11" fmla="*/ 996923 h 1932744"/>
                  <a:gd name="connsiteX12" fmla="*/ 1897881 w 2155844"/>
                  <a:gd name="connsiteY12" fmla="*/ 850079 h 1932744"/>
                  <a:gd name="connsiteX13" fmla="*/ 2113781 w 2155844"/>
                  <a:gd name="connsiteY13" fmla="*/ 462729 h 1932744"/>
                  <a:gd name="connsiteX14" fmla="*/ 2126481 w 2155844"/>
                  <a:gd name="connsiteY14" fmla="*/ 291279 h 1932744"/>
                  <a:gd name="connsiteX15" fmla="*/ 1796281 w 2155844"/>
                  <a:gd name="connsiteY15" fmla="*/ 75379 h 1932744"/>
                  <a:gd name="connsiteX16" fmla="*/ 1224781 w 2155844"/>
                  <a:gd name="connsiteY16" fmla="*/ 11879 h 19327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155844" h="1932744">
                    <a:moveTo>
                      <a:pt x="1224781" y="11879"/>
                    </a:moveTo>
                    <a:cubicBezTo>
                      <a:pt x="1109423" y="47862"/>
                      <a:pt x="1249123" y="133587"/>
                      <a:pt x="1104131" y="291279"/>
                    </a:cubicBezTo>
                    <a:cubicBezTo>
                      <a:pt x="959139" y="448971"/>
                      <a:pt x="535806" y="767529"/>
                      <a:pt x="354831" y="958029"/>
                    </a:cubicBezTo>
                    <a:cubicBezTo>
                      <a:pt x="173856" y="1148529"/>
                      <a:pt x="69081" y="1343262"/>
                      <a:pt x="18281" y="1434279"/>
                    </a:cubicBezTo>
                    <a:cubicBezTo>
                      <a:pt x="-32519" y="1525296"/>
                      <a:pt x="37331" y="1471321"/>
                      <a:pt x="50031" y="1504129"/>
                    </a:cubicBezTo>
                    <a:cubicBezTo>
                      <a:pt x="62731" y="1536937"/>
                      <a:pt x="-769" y="1568687"/>
                      <a:pt x="94481" y="1631129"/>
                    </a:cubicBezTo>
                    <a:cubicBezTo>
                      <a:pt x="189731" y="1693571"/>
                      <a:pt x="406689" y="1829037"/>
                      <a:pt x="621531" y="1878779"/>
                    </a:cubicBezTo>
                    <a:cubicBezTo>
                      <a:pt x="836373" y="1928521"/>
                      <a:pt x="1211023" y="1939104"/>
                      <a:pt x="1383531" y="1929579"/>
                    </a:cubicBezTo>
                    <a:cubicBezTo>
                      <a:pt x="1556039" y="1920054"/>
                      <a:pt x="1562919" y="1916879"/>
                      <a:pt x="1656581" y="1821629"/>
                    </a:cubicBezTo>
                    <a:cubicBezTo>
                      <a:pt x="1750243" y="1726379"/>
                      <a:pt x="1929896" y="1462325"/>
                      <a:pt x="1945506" y="1358079"/>
                    </a:cubicBezTo>
                    <a:cubicBezTo>
                      <a:pt x="1961116" y="1253833"/>
                      <a:pt x="1956487" y="1284921"/>
                      <a:pt x="1950269" y="1224729"/>
                    </a:cubicBezTo>
                    <a:cubicBezTo>
                      <a:pt x="1944051" y="1164537"/>
                      <a:pt x="1916930" y="1059365"/>
                      <a:pt x="1908199" y="996923"/>
                    </a:cubicBezTo>
                    <a:cubicBezTo>
                      <a:pt x="1899468" y="934481"/>
                      <a:pt x="1863617" y="939111"/>
                      <a:pt x="1897881" y="850079"/>
                    </a:cubicBezTo>
                    <a:cubicBezTo>
                      <a:pt x="1932145" y="761047"/>
                      <a:pt x="2075681" y="555862"/>
                      <a:pt x="2113781" y="462729"/>
                    </a:cubicBezTo>
                    <a:cubicBezTo>
                      <a:pt x="2151881" y="369596"/>
                      <a:pt x="2179398" y="355837"/>
                      <a:pt x="2126481" y="291279"/>
                    </a:cubicBezTo>
                    <a:cubicBezTo>
                      <a:pt x="2073564" y="226721"/>
                      <a:pt x="1943389" y="121946"/>
                      <a:pt x="1796281" y="75379"/>
                    </a:cubicBezTo>
                    <a:cubicBezTo>
                      <a:pt x="1649173" y="28812"/>
                      <a:pt x="1340139" y="-24104"/>
                      <a:pt x="1224781" y="11879"/>
                    </a:cubicBezTo>
                    <a:close/>
                  </a:path>
                </a:pathLst>
              </a:custGeom>
              <a:solidFill>
                <a:srgbClr val="FBCA9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1" name="타원 80"/>
            <p:cNvSpPr/>
            <p:nvPr/>
          </p:nvSpPr>
          <p:spPr>
            <a:xfrm>
              <a:off x="4762163" y="2572752"/>
              <a:ext cx="1790719" cy="1790719"/>
            </a:xfrm>
            <a:prstGeom prst="ellipse">
              <a:avLst/>
            </a:prstGeom>
            <a:solidFill>
              <a:srgbClr val="5B3518"/>
            </a:solidFill>
            <a:ln w="1809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3" name="Freeform 37"/>
            <p:cNvSpPr>
              <a:spLocks/>
            </p:cNvSpPr>
            <p:nvPr/>
          </p:nvSpPr>
          <p:spPr bwMode="auto">
            <a:xfrm rot="12600000">
              <a:off x="6037904" y="2219778"/>
              <a:ext cx="287672" cy="54550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4" name="직사각형 83"/>
            <p:cNvSpPr/>
            <p:nvPr/>
          </p:nvSpPr>
          <p:spPr>
            <a:xfrm rot="1848131">
              <a:off x="6130671" y="748943"/>
              <a:ext cx="1291439" cy="1511486"/>
            </a:xfrm>
            <a:custGeom>
              <a:avLst/>
              <a:gdLst>
                <a:gd name="connsiteX0" fmla="*/ 0 w 2213718"/>
                <a:gd name="connsiteY0" fmla="*/ 0 h 2744509"/>
                <a:gd name="connsiteX1" fmla="*/ 2213718 w 2213718"/>
                <a:gd name="connsiteY1" fmla="*/ 0 h 2744509"/>
                <a:gd name="connsiteX2" fmla="*/ 2213718 w 2213718"/>
                <a:gd name="connsiteY2" fmla="*/ 2744509 h 2744509"/>
                <a:gd name="connsiteX3" fmla="*/ 0 w 2213718"/>
                <a:gd name="connsiteY3" fmla="*/ 2744509 h 2744509"/>
                <a:gd name="connsiteX4" fmla="*/ 0 w 2213718"/>
                <a:gd name="connsiteY4" fmla="*/ 0 h 2744509"/>
                <a:gd name="connsiteX0" fmla="*/ 0 w 2224398"/>
                <a:gd name="connsiteY0" fmla="*/ 1470147 h 2744509"/>
                <a:gd name="connsiteX1" fmla="*/ 2224398 w 2224398"/>
                <a:gd name="connsiteY1" fmla="*/ 0 h 2744509"/>
                <a:gd name="connsiteX2" fmla="*/ 2224398 w 2224398"/>
                <a:gd name="connsiteY2" fmla="*/ 2744509 h 2744509"/>
                <a:gd name="connsiteX3" fmla="*/ 10680 w 2224398"/>
                <a:gd name="connsiteY3" fmla="*/ 2744509 h 2744509"/>
                <a:gd name="connsiteX4" fmla="*/ 0 w 2224398"/>
                <a:gd name="connsiteY4" fmla="*/ 1470147 h 2744509"/>
                <a:gd name="connsiteX0" fmla="*/ 0 w 2224398"/>
                <a:gd name="connsiteY0" fmla="*/ 1329048 h 2603410"/>
                <a:gd name="connsiteX1" fmla="*/ 2210932 w 2224398"/>
                <a:gd name="connsiteY1" fmla="*/ 0 h 2603410"/>
                <a:gd name="connsiteX2" fmla="*/ 2224398 w 2224398"/>
                <a:gd name="connsiteY2" fmla="*/ 2603410 h 2603410"/>
                <a:gd name="connsiteX3" fmla="*/ 10680 w 2224398"/>
                <a:gd name="connsiteY3" fmla="*/ 2603410 h 2603410"/>
                <a:gd name="connsiteX4" fmla="*/ 0 w 2224398"/>
                <a:gd name="connsiteY4" fmla="*/ 1329048 h 2603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24398" h="2603410">
                  <a:moveTo>
                    <a:pt x="0" y="1329048"/>
                  </a:moveTo>
                  <a:lnTo>
                    <a:pt x="2210932" y="0"/>
                  </a:lnTo>
                  <a:cubicBezTo>
                    <a:pt x="2215421" y="867803"/>
                    <a:pt x="2219909" y="1735607"/>
                    <a:pt x="2224398" y="2603410"/>
                  </a:cubicBezTo>
                  <a:lnTo>
                    <a:pt x="10680" y="2603410"/>
                  </a:lnTo>
                  <a:lnTo>
                    <a:pt x="0" y="1329048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33" name="그룹 132"/>
          <p:cNvGrpSpPr/>
          <p:nvPr/>
        </p:nvGrpSpPr>
        <p:grpSpPr>
          <a:xfrm>
            <a:off x="-1458639" y="2773001"/>
            <a:ext cx="6403378" cy="3170919"/>
            <a:chOff x="-1266929" y="2696355"/>
            <a:chExt cx="6403378" cy="3170919"/>
          </a:xfrm>
        </p:grpSpPr>
        <p:grpSp>
          <p:nvGrpSpPr>
            <p:cNvPr id="125" name="그룹 124"/>
            <p:cNvGrpSpPr/>
            <p:nvPr/>
          </p:nvGrpSpPr>
          <p:grpSpPr>
            <a:xfrm>
              <a:off x="-1266929" y="2696355"/>
              <a:ext cx="5615299" cy="3170919"/>
              <a:chOff x="-133200" y="2635249"/>
              <a:chExt cx="3673119" cy="2074184"/>
            </a:xfrm>
          </p:grpSpPr>
          <p:sp>
            <p:nvSpPr>
              <p:cNvPr id="122" name="Freeform 35"/>
              <p:cNvSpPr>
                <a:spLocks/>
              </p:cNvSpPr>
              <p:nvPr/>
            </p:nvSpPr>
            <p:spPr bwMode="auto">
              <a:xfrm rot="7297637">
                <a:off x="1593175" y="2189408"/>
                <a:ext cx="757223" cy="1648905"/>
              </a:xfrm>
              <a:custGeom>
                <a:avLst/>
                <a:gdLst>
                  <a:gd name="T0" fmla="*/ 852 w 1286"/>
                  <a:gd name="T1" fmla="*/ 2796 h 2796"/>
                  <a:gd name="T2" fmla="*/ 785 w 1286"/>
                  <a:gd name="T3" fmla="*/ 2702 h 2796"/>
                  <a:gd name="T4" fmla="*/ 446 w 1286"/>
                  <a:gd name="T5" fmla="*/ 2211 h 2796"/>
                  <a:gd name="T6" fmla="*/ 280 w 1286"/>
                  <a:gd name="T7" fmla="*/ 1955 h 2796"/>
                  <a:gd name="T8" fmla="*/ 194 w 1286"/>
                  <a:gd name="T9" fmla="*/ 1805 h 2796"/>
                  <a:gd name="T10" fmla="*/ 162 w 1286"/>
                  <a:gd name="T11" fmla="*/ 1744 h 2796"/>
                  <a:gd name="T12" fmla="*/ 148 w 1286"/>
                  <a:gd name="T13" fmla="*/ 1713 h 2796"/>
                  <a:gd name="T14" fmla="*/ 129 w 1286"/>
                  <a:gd name="T15" fmla="*/ 1635 h 2796"/>
                  <a:gd name="T16" fmla="*/ 112 w 1286"/>
                  <a:gd name="T17" fmla="*/ 1487 h 2796"/>
                  <a:gd name="T18" fmla="*/ 100 w 1286"/>
                  <a:gd name="T19" fmla="*/ 1111 h 2796"/>
                  <a:gd name="T20" fmla="*/ 87 w 1286"/>
                  <a:gd name="T21" fmla="*/ 827 h 2796"/>
                  <a:gd name="T22" fmla="*/ 76 w 1286"/>
                  <a:gd name="T23" fmla="*/ 693 h 2796"/>
                  <a:gd name="T24" fmla="*/ 36 w 1286"/>
                  <a:gd name="T25" fmla="*/ 444 h 2796"/>
                  <a:gd name="T26" fmla="*/ 10 w 1286"/>
                  <a:gd name="T27" fmla="*/ 288 h 2796"/>
                  <a:gd name="T28" fmla="*/ 0 w 1286"/>
                  <a:gd name="T29" fmla="*/ 200 h 2796"/>
                  <a:gd name="T30" fmla="*/ 1 w 1286"/>
                  <a:gd name="T31" fmla="*/ 130 h 2796"/>
                  <a:gd name="T32" fmla="*/ 17 w 1286"/>
                  <a:gd name="T33" fmla="*/ 78 h 2796"/>
                  <a:gd name="T34" fmla="*/ 31 w 1286"/>
                  <a:gd name="T35" fmla="*/ 61 h 2796"/>
                  <a:gd name="T36" fmla="*/ 54 w 1286"/>
                  <a:gd name="T37" fmla="*/ 42 h 2796"/>
                  <a:gd name="T38" fmla="*/ 100 w 1286"/>
                  <a:gd name="T39" fmla="*/ 16 h 2796"/>
                  <a:gd name="T40" fmla="*/ 147 w 1286"/>
                  <a:gd name="T41" fmla="*/ 3 h 2796"/>
                  <a:gd name="T42" fmla="*/ 194 w 1286"/>
                  <a:gd name="T43" fmla="*/ 0 h 2796"/>
                  <a:gd name="T44" fmla="*/ 240 w 1286"/>
                  <a:gd name="T45" fmla="*/ 7 h 2796"/>
                  <a:gd name="T46" fmla="*/ 285 w 1286"/>
                  <a:gd name="T47" fmla="*/ 25 h 2796"/>
                  <a:gd name="T48" fmla="*/ 351 w 1286"/>
                  <a:gd name="T49" fmla="*/ 61 h 2796"/>
                  <a:gd name="T50" fmla="*/ 430 w 1286"/>
                  <a:gd name="T51" fmla="*/ 124 h 2796"/>
                  <a:gd name="T52" fmla="*/ 498 w 1286"/>
                  <a:gd name="T53" fmla="*/ 196 h 2796"/>
                  <a:gd name="T54" fmla="*/ 573 w 1286"/>
                  <a:gd name="T55" fmla="*/ 291 h 2796"/>
                  <a:gd name="T56" fmla="*/ 590 w 1286"/>
                  <a:gd name="T57" fmla="*/ 323 h 2796"/>
                  <a:gd name="T58" fmla="*/ 632 w 1286"/>
                  <a:gd name="T59" fmla="*/ 408 h 2796"/>
                  <a:gd name="T60" fmla="*/ 700 w 1286"/>
                  <a:gd name="T61" fmla="*/ 588 h 2796"/>
                  <a:gd name="T62" fmla="*/ 753 w 1286"/>
                  <a:gd name="T63" fmla="*/ 772 h 2796"/>
                  <a:gd name="T64" fmla="*/ 793 w 1286"/>
                  <a:gd name="T65" fmla="*/ 954 h 2796"/>
                  <a:gd name="T66" fmla="*/ 835 w 1286"/>
                  <a:gd name="T67" fmla="*/ 1196 h 2796"/>
                  <a:gd name="T68" fmla="*/ 858 w 1286"/>
                  <a:gd name="T69" fmla="*/ 1400 h 2796"/>
                  <a:gd name="T70" fmla="*/ 859 w 1286"/>
                  <a:gd name="T71" fmla="*/ 1422 h 2796"/>
                  <a:gd name="T72" fmla="*/ 1286 w 1286"/>
                  <a:gd name="T73" fmla="*/ 1953 h 2796"/>
                  <a:gd name="T74" fmla="*/ 852 w 1286"/>
                  <a:gd name="T75" fmla="*/ 2796 h 27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286" h="2796">
                    <a:moveTo>
                      <a:pt x="852" y="2796"/>
                    </a:moveTo>
                    <a:lnTo>
                      <a:pt x="785" y="2702"/>
                    </a:lnTo>
                    <a:lnTo>
                      <a:pt x="446" y="2211"/>
                    </a:lnTo>
                    <a:lnTo>
                      <a:pt x="280" y="1955"/>
                    </a:lnTo>
                    <a:lnTo>
                      <a:pt x="194" y="1805"/>
                    </a:lnTo>
                    <a:lnTo>
                      <a:pt x="162" y="1744"/>
                    </a:lnTo>
                    <a:lnTo>
                      <a:pt x="148" y="1713"/>
                    </a:lnTo>
                    <a:lnTo>
                      <a:pt x="129" y="1635"/>
                    </a:lnTo>
                    <a:lnTo>
                      <a:pt x="112" y="1487"/>
                    </a:lnTo>
                    <a:lnTo>
                      <a:pt x="100" y="1111"/>
                    </a:lnTo>
                    <a:lnTo>
                      <a:pt x="87" y="827"/>
                    </a:lnTo>
                    <a:lnTo>
                      <a:pt x="76" y="693"/>
                    </a:lnTo>
                    <a:lnTo>
                      <a:pt x="36" y="444"/>
                    </a:lnTo>
                    <a:lnTo>
                      <a:pt x="10" y="288"/>
                    </a:lnTo>
                    <a:lnTo>
                      <a:pt x="0" y="200"/>
                    </a:lnTo>
                    <a:lnTo>
                      <a:pt x="1" y="130"/>
                    </a:lnTo>
                    <a:lnTo>
                      <a:pt x="17" y="78"/>
                    </a:lnTo>
                    <a:lnTo>
                      <a:pt x="31" y="61"/>
                    </a:lnTo>
                    <a:lnTo>
                      <a:pt x="54" y="42"/>
                    </a:lnTo>
                    <a:lnTo>
                      <a:pt x="100" y="16"/>
                    </a:lnTo>
                    <a:lnTo>
                      <a:pt x="147" y="3"/>
                    </a:lnTo>
                    <a:lnTo>
                      <a:pt x="194" y="0"/>
                    </a:lnTo>
                    <a:lnTo>
                      <a:pt x="240" y="7"/>
                    </a:lnTo>
                    <a:lnTo>
                      <a:pt x="285" y="25"/>
                    </a:lnTo>
                    <a:lnTo>
                      <a:pt x="351" y="61"/>
                    </a:lnTo>
                    <a:lnTo>
                      <a:pt x="430" y="124"/>
                    </a:lnTo>
                    <a:lnTo>
                      <a:pt x="498" y="196"/>
                    </a:lnTo>
                    <a:lnTo>
                      <a:pt x="573" y="291"/>
                    </a:lnTo>
                    <a:lnTo>
                      <a:pt x="590" y="323"/>
                    </a:lnTo>
                    <a:lnTo>
                      <a:pt x="632" y="408"/>
                    </a:lnTo>
                    <a:lnTo>
                      <a:pt x="700" y="588"/>
                    </a:lnTo>
                    <a:lnTo>
                      <a:pt x="753" y="772"/>
                    </a:lnTo>
                    <a:lnTo>
                      <a:pt x="793" y="954"/>
                    </a:lnTo>
                    <a:lnTo>
                      <a:pt x="835" y="1196"/>
                    </a:lnTo>
                    <a:lnTo>
                      <a:pt x="858" y="1400"/>
                    </a:lnTo>
                    <a:lnTo>
                      <a:pt x="859" y="1422"/>
                    </a:lnTo>
                    <a:lnTo>
                      <a:pt x="1286" y="1953"/>
                    </a:lnTo>
                    <a:lnTo>
                      <a:pt x="852" y="2796"/>
                    </a:lnTo>
                    <a:close/>
                  </a:path>
                </a:pathLst>
              </a:custGeom>
              <a:solidFill>
                <a:srgbClr val="FBCA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23" name="원통 122"/>
              <p:cNvSpPr/>
              <p:nvPr/>
            </p:nvSpPr>
            <p:spPr>
              <a:xfrm rot="2830555">
                <a:off x="1510714" y="2680228"/>
                <a:ext cx="1338666" cy="2719744"/>
              </a:xfrm>
              <a:prstGeom prst="can">
                <a:avLst>
                  <a:gd name="adj" fmla="val 44908"/>
                </a:avLst>
              </a:prstGeom>
              <a:solidFill>
                <a:srgbClr val="AE99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102" name="Group 45"/>
              <p:cNvGrpSpPr>
                <a:grpSpLocks noChangeAspect="1"/>
              </p:cNvGrpSpPr>
              <p:nvPr/>
            </p:nvGrpSpPr>
            <p:grpSpPr bwMode="auto">
              <a:xfrm>
                <a:off x="-133200" y="2685803"/>
                <a:ext cx="3076453" cy="1714852"/>
                <a:chOff x="2577" y="2128"/>
                <a:chExt cx="2813" cy="1568"/>
              </a:xfrm>
            </p:grpSpPr>
            <p:sp>
              <p:nvSpPr>
                <p:cNvPr id="107" name="Freeform 49"/>
                <p:cNvSpPr>
                  <a:spLocks/>
                </p:cNvSpPr>
                <p:nvPr/>
              </p:nvSpPr>
              <p:spPr bwMode="auto">
                <a:xfrm>
                  <a:off x="3580" y="3278"/>
                  <a:ext cx="1058" cy="418"/>
                </a:xfrm>
                <a:custGeom>
                  <a:avLst/>
                  <a:gdLst>
                    <a:gd name="T0" fmla="*/ 2559 w 3174"/>
                    <a:gd name="T1" fmla="*/ 0 h 1254"/>
                    <a:gd name="T2" fmla="*/ 0 w 3174"/>
                    <a:gd name="T3" fmla="*/ 1100 h 1254"/>
                    <a:gd name="T4" fmla="*/ 563 w 3174"/>
                    <a:gd name="T5" fmla="*/ 1254 h 1254"/>
                    <a:gd name="T6" fmla="*/ 3174 w 3174"/>
                    <a:gd name="T7" fmla="*/ 128 h 1254"/>
                    <a:gd name="T8" fmla="*/ 2559 w 3174"/>
                    <a:gd name="T9" fmla="*/ 0 h 1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74" h="1254">
                      <a:moveTo>
                        <a:pt x="2559" y="0"/>
                      </a:moveTo>
                      <a:lnTo>
                        <a:pt x="0" y="1100"/>
                      </a:lnTo>
                      <a:lnTo>
                        <a:pt x="563" y="1254"/>
                      </a:lnTo>
                      <a:lnTo>
                        <a:pt x="3174" y="128"/>
                      </a:lnTo>
                      <a:lnTo>
                        <a:pt x="2559" y="0"/>
                      </a:lnTo>
                      <a:close/>
                    </a:path>
                  </a:pathLst>
                </a:custGeom>
                <a:solidFill>
                  <a:srgbClr val="9FACB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08" name="Freeform 50"/>
                <p:cNvSpPr>
                  <a:spLocks/>
                </p:cNvSpPr>
                <p:nvPr/>
              </p:nvSpPr>
              <p:spPr bwMode="auto">
                <a:xfrm>
                  <a:off x="2760" y="2212"/>
                  <a:ext cx="499" cy="1066"/>
                </a:xfrm>
                <a:custGeom>
                  <a:avLst/>
                  <a:gdLst>
                    <a:gd name="T0" fmla="*/ 0 w 1496"/>
                    <a:gd name="T1" fmla="*/ 2483 h 3200"/>
                    <a:gd name="T2" fmla="*/ 32 w 1496"/>
                    <a:gd name="T3" fmla="*/ 2538 h 3200"/>
                    <a:gd name="T4" fmla="*/ 212 w 1496"/>
                    <a:gd name="T5" fmla="*/ 2807 h 3200"/>
                    <a:gd name="T6" fmla="*/ 315 w 1496"/>
                    <a:gd name="T7" fmla="*/ 2934 h 3200"/>
                    <a:gd name="T8" fmla="*/ 380 w 1496"/>
                    <a:gd name="T9" fmla="*/ 2998 h 3200"/>
                    <a:gd name="T10" fmla="*/ 409 w 1496"/>
                    <a:gd name="T11" fmla="*/ 3022 h 3200"/>
                    <a:gd name="T12" fmla="*/ 469 w 1496"/>
                    <a:gd name="T13" fmla="*/ 3059 h 3200"/>
                    <a:gd name="T14" fmla="*/ 599 w 1496"/>
                    <a:gd name="T15" fmla="*/ 3124 h 3200"/>
                    <a:gd name="T16" fmla="*/ 765 w 1496"/>
                    <a:gd name="T17" fmla="*/ 3190 h 3200"/>
                    <a:gd name="T18" fmla="*/ 793 w 1496"/>
                    <a:gd name="T19" fmla="*/ 3200 h 3200"/>
                    <a:gd name="T20" fmla="*/ 822 w 1496"/>
                    <a:gd name="T21" fmla="*/ 3132 h 3200"/>
                    <a:gd name="T22" fmla="*/ 994 w 1496"/>
                    <a:gd name="T23" fmla="*/ 2683 h 3200"/>
                    <a:gd name="T24" fmla="*/ 1139 w 1496"/>
                    <a:gd name="T25" fmla="*/ 2274 h 3200"/>
                    <a:gd name="T26" fmla="*/ 1284 w 1496"/>
                    <a:gd name="T27" fmla="*/ 1818 h 3200"/>
                    <a:gd name="T28" fmla="*/ 1379 w 1496"/>
                    <a:gd name="T29" fmla="*/ 1474 h 3200"/>
                    <a:gd name="T30" fmla="*/ 1431 w 1496"/>
                    <a:gd name="T31" fmla="*/ 1253 h 3200"/>
                    <a:gd name="T32" fmla="*/ 1470 w 1496"/>
                    <a:gd name="T33" fmla="*/ 1046 h 3200"/>
                    <a:gd name="T34" fmla="*/ 1493 w 1496"/>
                    <a:gd name="T35" fmla="*/ 859 h 3200"/>
                    <a:gd name="T36" fmla="*/ 1496 w 1496"/>
                    <a:gd name="T37" fmla="*/ 696 h 3200"/>
                    <a:gd name="T38" fmla="*/ 1485 w 1496"/>
                    <a:gd name="T39" fmla="*/ 594 h 3200"/>
                    <a:gd name="T40" fmla="*/ 1469 w 1496"/>
                    <a:gd name="T41" fmla="*/ 538 h 3200"/>
                    <a:gd name="T42" fmla="*/ 1459 w 1496"/>
                    <a:gd name="T43" fmla="*/ 512 h 3200"/>
                    <a:gd name="T44" fmla="*/ 1378 w 1496"/>
                    <a:gd name="T45" fmla="*/ 336 h 3200"/>
                    <a:gd name="T46" fmla="*/ 1267 w 1496"/>
                    <a:gd name="T47" fmla="*/ 120 h 3200"/>
                    <a:gd name="T48" fmla="*/ 1204 w 1496"/>
                    <a:gd name="T49" fmla="*/ 23 h 3200"/>
                    <a:gd name="T50" fmla="*/ 1179 w 1496"/>
                    <a:gd name="T51" fmla="*/ 0 h 3200"/>
                    <a:gd name="T52" fmla="*/ 1178 w 1496"/>
                    <a:gd name="T53" fmla="*/ 0 h 3200"/>
                    <a:gd name="T54" fmla="*/ 0 w 1496"/>
                    <a:gd name="T55" fmla="*/ 2483 h 32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496" h="3200">
                      <a:moveTo>
                        <a:pt x="0" y="2483"/>
                      </a:moveTo>
                      <a:lnTo>
                        <a:pt x="32" y="2538"/>
                      </a:lnTo>
                      <a:lnTo>
                        <a:pt x="212" y="2807"/>
                      </a:lnTo>
                      <a:lnTo>
                        <a:pt x="315" y="2934"/>
                      </a:lnTo>
                      <a:lnTo>
                        <a:pt x="380" y="2998"/>
                      </a:lnTo>
                      <a:lnTo>
                        <a:pt x="409" y="3022"/>
                      </a:lnTo>
                      <a:lnTo>
                        <a:pt x="469" y="3059"/>
                      </a:lnTo>
                      <a:lnTo>
                        <a:pt x="599" y="3124"/>
                      </a:lnTo>
                      <a:lnTo>
                        <a:pt x="765" y="3190"/>
                      </a:lnTo>
                      <a:lnTo>
                        <a:pt x="793" y="3200"/>
                      </a:lnTo>
                      <a:lnTo>
                        <a:pt x="822" y="3132"/>
                      </a:lnTo>
                      <a:lnTo>
                        <a:pt x="994" y="2683"/>
                      </a:lnTo>
                      <a:lnTo>
                        <a:pt x="1139" y="2274"/>
                      </a:lnTo>
                      <a:lnTo>
                        <a:pt x="1284" y="1818"/>
                      </a:lnTo>
                      <a:lnTo>
                        <a:pt x="1379" y="1474"/>
                      </a:lnTo>
                      <a:lnTo>
                        <a:pt x="1431" y="1253"/>
                      </a:lnTo>
                      <a:lnTo>
                        <a:pt x="1470" y="1046"/>
                      </a:lnTo>
                      <a:lnTo>
                        <a:pt x="1493" y="859"/>
                      </a:lnTo>
                      <a:lnTo>
                        <a:pt x="1496" y="696"/>
                      </a:lnTo>
                      <a:lnTo>
                        <a:pt x="1485" y="594"/>
                      </a:lnTo>
                      <a:lnTo>
                        <a:pt x="1469" y="538"/>
                      </a:lnTo>
                      <a:lnTo>
                        <a:pt x="1459" y="512"/>
                      </a:lnTo>
                      <a:lnTo>
                        <a:pt x="1378" y="336"/>
                      </a:lnTo>
                      <a:lnTo>
                        <a:pt x="1267" y="120"/>
                      </a:lnTo>
                      <a:lnTo>
                        <a:pt x="1204" y="23"/>
                      </a:lnTo>
                      <a:lnTo>
                        <a:pt x="1179" y="0"/>
                      </a:lnTo>
                      <a:lnTo>
                        <a:pt x="1178" y="0"/>
                      </a:lnTo>
                      <a:lnTo>
                        <a:pt x="0" y="2483"/>
                      </a:lnTo>
                      <a:close/>
                    </a:path>
                  </a:pathLst>
                </a:custGeom>
                <a:solidFill>
                  <a:srgbClr val="C0CCD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3" name="Freeform 55"/>
                <p:cNvSpPr>
                  <a:spLocks/>
                </p:cNvSpPr>
                <p:nvPr/>
              </p:nvSpPr>
              <p:spPr bwMode="auto">
                <a:xfrm>
                  <a:off x="4800" y="2946"/>
                  <a:ext cx="401" cy="443"/>
                </a:xfrm>
                <a:custGeom>
                  <a:avLst/>
                  <a:gdLst>
                    <a:gd name="T0" fmla="*/ 487 w 1203"/>
                    <a:gd name="T1" fmla="*/ 998 h 1331"/>
                    <a:gd name="T2" fmla="*/ 524 w 1203"/>
                    <a:gd name="T3" fmla="*/ 1037 h 1331"/>
                    <a:gd name="T4" fmla="*/ 593 w 1203"/>
                    <a:gd name="T5" fmla="*/ 1122 h 1331"/>
                    <a:gd name="T6" fmla="*/ 661 w 1203"/>
                    <a:gd name="T7" fmla="*/ 1208 h 1331"/>
                    <a:gd name="T8" fmla="*/ 730 w 1203"/>
                    <a:gd name="T9" fmla="*/ 1292 h 1331"/>
                    <a:gd name="T10" fmla="*/ 768 w 1203"/>
                    <a:gd name="T11" fmla="*/ 1331 h 1331"/>
                    <a:gd name="T12" fmla="*/ 1203 w 1203"/>
                    <a:gd name="T13" fmla="*/ 998 h 1331"/>
                    <a:gd name="T14" fmla="*/ 1145 w 1203"/>
                    <a:gd name="T15" fmla="*/ 906 h 1331"/>
                    <a:gd name="T16" fmla="*/ 1021 w 1203"/>
                    <a:gd name="T17" fmla="*/ 733 h 1331"/>
                    <a:gd name="T18" fmla="*/ 948 w 1203"/>
                    <a:gd name="T19" fmla="*/ 640 h 1331"/>
                    <a:gd name="T20" fmla="*/ 665 w 1203"/>
                    <a:gd name="T21" fmla="*/ 255 h 1331"/>
                    <a:gd name="T22" fmla="*/ 611 w 1203"/>
                    <a:gd name="T23" fmla="*/ 195 h 1331"/>
                    <a:gd name="T24" fmla="*/ 516 w 1203"/>
                    <a:gd name="T25" fmla="*/ 61 h 1331"/>
                    <a:gd name="T26" fmla="*/ 461 w 1203"/>
                    <a:gd name="T27" fmla="*/ 0 h 1331"/>
                    <a:gd name="T28" fmla="*/ 0 w 1203"/>
                    <a:gd name="T29" fmla="*/ 359 h 1331"/>
                    <a:gd name="T30" fmla="*/ 55 w 1203"/>
                    <a:gd name="T31" fmla="*/ 419 h 1331"/>
                    <a:gd name="T32" fmla="*/ 150 w 1203"/>
                    <a:gd name="T33" fmla="*/ 553 h 1331"/>
                    <a:gd name="T34" fmla="*/ 205 w 1203"/>
                    <a:gd name="T35" fmla="*/ 614 h 1331"/>
                    <a:gd name="T36" fmla="*/ 487 w 1203"/>
                    <a:gd name="T37" fmla="*/ 998 h 13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203" h="1331">
                      <a:moveTo>
                        <a:pt x="487" y="998"/>
                      </a:moveTo>
                      <a:lnTo>
                        <a:pt x="524" y="1037"/>
                      </a:lnTo>
                      <a:lnTo>
                        <a:pt x="593" y="1122"/>
                      </a:lnTo>
                      <a:lnTo>
                        <a:pt x="661" y="1208"/>
                      </a:lnTo>
                      <a:lnTo>
                        <a:pt x="730" y="1292"/>
                      </a:lnTo>
                      <a:lnTo>
                        <a:pt x="768" y="1331"/>
                      </a:lnTo>
                      <a:lnTo>
                        <a:pt x="1203" y="998"/>
                      </a:lnTo>
                      <a:lnTo>
                        <a:pt x="1145" y="906"/>
                      </a:lnTo>
                      <a:lnTo>
                        <a:pt x="1021" y="733"/>
                      </a:lnTo>
                      <a:lnTo>
                        <a:pt x="948" y="640"/>
                      </a:lnTo>
                      <a:lnTo>
                        <a:pt x="665" y="255"/>
                      </a:lnTo>
                      <a:lnTo>
                        <a:pt x="611" y="195"/>
                      </a:lnTo>
                      <a:lnTo>
                        <a:pt x="516" y="61"/>
                      </a:lnTo>
                      <a:lnTo>
                        <a:pt x="461" y="0"/>
                      </a:lnTo>
                      <a:lnTo>
                        <a:pt x="0" y="359"/>
                      </a:lnTo>
                      <a:lnTo>
                        <a:pt x="55" y="419"/>
                      </a:lnTo>
                      <a:lnTo>
                        <a:pt x="150" y="553"/>
                      </a:lnTo>
                      <a:lnTo>
                        <a:pt x="205" y="614"/>
                      </a:lnTo>
                      <a:lnTo>
                        <a:pt x="487" y="998"/>
                      </a:lnTo>
                      <a:close/>
                    </a:path>
                  </a:pathLst>
                </a:custGeom>
                <a:solidFill>
                  <a:srgbClr val="23B49A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7" name="Freeform 59"/>
                <p:cNvSpPr>
                  <a:spLocks/>
                </p:cNvSpPr>
                <p:nvPr/>
              </p:nvSpPr>
              <p:spPr bwMode="auto">
                <a:xfrm>
                  <a:off x="2692" y="2128"/>
                  <a:ext cx="2698" cy="1567"/>
                </a:xfrm>
                <a:custGeom>
                  <a:avLst/>
                  <a:gdLst>
                    <a:gd name="T0" fmla="*/ 7870 w 8092"/>
                    <a:gd name="T1" fmla="*/ 2872 h 4703"/>
                    <a:gd name="T2" fmla="*/ 8070 w 8092"/>
                    <a:gd name="T3" fmla="*/ 3134 h 4703"/>
                    <a:gd name="T4" fmla="*/ 8092 w 8092"/>
                    <a:gd name="T5" fmla="*/ 3238 h 4703"/>
                    <a:gd name="T6" fmla="*/ 8020 w 8092"/>
                    <a:gd name="T7" fmla="*/ 3553 h 4703"/>
                    <a:gd name="T8" fmla="*/ 7898 w 8092"/>
                    <a:gd name="T9" fmla="*/ 3720 h 4703"/>
                    <a:gd name="T10" fmla="*/ 7697 w 8092"/>
                    <a:gd name="T11" fmla="*/ 3832 h 4703"/>
                    <a:gd name="T12" fmla="*/ 7405 w 8092"/>
                    <a:gd name="T13" fmla="*/ 3847 h 4703"/>
                    <a:gd name="T14" fmla="*/ 7388 w 8092"/>
                    <a:gd name="T15" fmla="*/ 3848 h 4703"/>
                    <a:gd name="T16" fmla="*/ 7438 w 8092"/>
                    <a:gd name="T17" fmla="*/ 3930 h 4703"/>
                    <a:gd name="T18" fmla="*/ 7346 w 8092"/>
                    <a:gd name="T19" fmla="*/ 4091 h 4703"/>
                    <a:gd name="T20" fmla="*/ 7189 w 8092"/>
                    <a:gd name="T21" fmla="*/ 4241 h 4703"/>
                    <a:gd name="T22" fmla="*/ 7088 w 8092"/>
                    <a:gd name="T23" fmla="*/ 4261 h 4703"/>
                    <a:gd name="T24" fmla="*/ 7057 w 8092"/>
                    <a:gd name="T25" fmla="*/ 4256 h 4703"/>
                    <a:gd name="T26" fmla="*/ 6790 w 8092"/>
                    <a:gd name="T27" fmla="*/ 4411 h 4703"/>
                    <a:gd name="T28" fmla="*/ 6511 w 8092"/>
                    <a:gd name="T29" fmla="*/ 4453 h 4703"/>
                    <a:gd name="T30" fmla="*/ 6181 w 8092"/>
                    <a:gd name="T31" fmla="*/ 4415 h 4703"/>
                    <a:gd name="T32" fmla="*/ 5893 w 8092"/>
                    <a:gd name="T33" fmla="*/ 4516 h 4703"/>
                    <a:gd name="T34" fmla="*/ 5605 w 8092"/>
                    <a:gd name="T35" fmla="*/ 4604 h 4703"/>
                    <a:gd name="T36" fmla="*/ 4931 w 8092"/>
                    <a:gd name="T37" fmla="*/ 4676 h 4703"/>
                    <a:gd name="T38" fmla="*/ 4581 w 8092"/>
                    <a:gd name="T39" fmla="*/ 4656 h 4703"/>
                    <a:gd name="T40" fmla="*/ 4079 w 8092"/>
                    <a:gd name="T41" fmla="*/ 4649 h 4703"/>
                    <a:gd name="T42" fmla="*/ 3211 w 8092"/>
                    <a:gd name="T43" fmla="*/ 4703 h 4703"/>
                    <a:gd name="T44" fmla="*/ 2437 w 8092"/>
                    <a:gd name="T45" fmla="*/ 4656 h 4703"/>
                    <a:gd name="T46" fmla="*/ 1916 w 8092"/>
                    <a:gd name="T47" fmla="*/ 4571 h 4703"/>
                    <a:gd name="T48" fmla="*/ 1717 w 8092"/>
                    <a:gd name="T49" fmla="*/ 4457 h 4703"/>
                    <a:gd name="T50" fmla="*/ 1414 w 8092"/>
                    <a:gd name="T51" fmla="*/ 4109 h 4703"/>
                    <a:gd name="T52" fmla="*/ 977 w 8092"/>
                    <a:gd name="T53" fmla="*/ 3448 h 4703"/>
                    <a:gd name="T54" fmla="*/ 869 w 8092"/>
                    <a:gd name="T55" fmla="*/ 3222 h 4703"/>
                    <a:gd name="T56" fmla="*/ 80 w 8092"/>
                    <a:gd name="T57" fmla="*/ 2300 h 4703"/>
                    <a:gd name="T58" fmla="*/ 394 w 8092"/>
                    <a:gd name="T59" fmla="*/ 1522 h 4703"/>
                    <a:gd name="T60" fmla="*/ 684 w 8092"/>
                    <a:gd name="T61" fmla="*/ 1066 h 4703"/>
                    <a:gd name="T62" fmla="*/ 997 w 8092"/>
                    <a:gd name="T63" fmla="*/ 739 h 4703"/>
                    <a:gd name="T64" fmla="*/ 1323 w 8092"/>
                    <a:gd name="T65" fmla="*/ 519 h 4703"/>
                    <a:gd name="T66" fmla="*/ 1673 w 8092"/>
                    <a:gd name="T67" fmla="*/ 409 h 4703"/>
                    <a:gd name="T68" fmla="*/ 2005 w 8092"/>
                    <a:gd name="T69" fmla="*/ 418 h 4703"/>
                    <a:gd name="T70" fmla="*/ 2303 w 8092"/>
                    <a:gd name="T71" fmla="*/ 533 h 4703"/>
                    <a:gd name="T72" fmla="*/ 2603 w 8092"/>
                    <a:gd name="T73" fmla="*/ 273 h 4703"/>
                    <a:gd name="T74" fmla="*/ 2841 w 8092"/>
                    <a:gd name="T75" fmla="*/ 150 h 4703"/>
                    <a:gd name="T76" fmla="*/ 3277 w 8092"/>
                    <a:gd name="T77" fmla="*/ 23 h 4703"/>
                    <a:gd name="T78" fmla="*/ 3717 w 8092"/>
                    <a:gd name="T79" fmla="*/ 16 h 4703"/>
                    <a:gd name="T80" fmla="*/ 3975 w 8092"/>
                    <a:gd name="T81" fmla="*/ 101 h 4703"/>
                    <a:gd name="T82" fmla="*/ 4265 w 8092"/>
                    <a:gd name="T83" fmla="*/ 383 h 4703"/>
                    <a:gd name="T84" fmla="*/ 4452 w 8092"/>
                    <a:gd name="T85" fmla="*/ 611 h 4703"/>
                    <a:gd name="T86" fmla="*/ 5113 w 8092"/>
                    <a:gd name="T87" fmla="*/ 1030 h 4703"/>
                    <a:gd name="T88" fmla="*/ 5648 w 8092"/>
                    <a:gd name="T89" fmla="*/ 1371 h 4703"/>
                    <a:gd name="T90" fmla="*/ 6016 w 8092"/>
                    <a:gd name="T91" fmla="*/ 1737 h 47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8092" h="4703">
                      <a:moveTo>
                        <a:pt x="7576" y="2607"/>
                      </a:moveTo>
                      <a:lnTo>
                        <a:pt x="7637" y="2656"/>
                      </a:lnTo>
                      <a:lnTo>
                        <a:pt x="7870" y="2872"/>
                      </a:lnTo>
                      <a:lnTo>
                        <a:pt x="7959" y="2968"/>
                      </a:lnTo>
                      <a:lnTo>
                        <a:pt x="8033" y="3066"/>
                      </a:lnTo>
                      <a:lnTo>
                        <a:pt x="8070" y="3134"/>
                      </a:lnTo>
                      <a:lnTo>
                        <a:pt x="8085" y="3177"/>
                      </a:lnTo>
                      <a:lnTo>
                        <a:pt x="8089" y="3196"/>
                      </a:lnTo>
                      <a:lnTo>
                        <a:pt x="8092" y="3238"/>
                      </a:lnTo>
                      <a:lnTo>
                        <a:pt x="8085" y="3341"/>
                      </a:lnTo>
                      <a:lnTo>
                        <a:pt x="8057" y="3461"/>
                      </a:lnTo>
                      <a:lnTo>
                        <a:pt x="8020" y="3553"/>
                      </a:lnTo>
                      <a:lnTo>
                        <a:pt x="7987" y="3612"/>
                      </a:lnTo>
                      <a:lnTo>
                        <a:pt x="7945" y="3668"/>
                      </a:lnTo>
                      <a:lnTo>
                        <a:pt x="7898" y="3720"/>
                      </a:lnTo>
                      <a:lnTo>
                        <a:pt x="7840" y="3766"/>
                      </a:lnTo>
                      <a:lnTo>
                        <a:pt x="7772" y="3803"/>
                      </a:lnTo>
                      <a:lnTo>
                        <a:pt x="7697" y="3832"/>
                      </a:lnTo>
                      <a:lnTo>
                        <a:pt x="7611" y="3850"/>
                      </a:lnTo>
                      <a:lnTo>
                        <a:pt x="7513" y="3855"/>
                      </a:lnTo>
                      <a:lnTo>
                        <a:pt x="7405" y="3847"/>
                      </a:lnTo>
                      <a:lnTo>
                        <a:pt x="7346" y="3837"/>
                      </a:lnTo>
                      <a:lnTo>
                        <a:pt x="7352" y="3837"/>
                      </a:lnTo>
                      <a:lnTo>
                        <a:pt x="7388" y="3848"/>
                      </a:lnTo>
                      <a:lnTo>
                        <a:pt x="7412" y="3865"/>
                      </a:lnTo>
                      <a:lnTo>
                        <a:pt x="7431" y="3891"/>
                      </a:lnTo>
                      <a:lnTo>
                        <a:pt x="7438" y="3930"/>
                      </a:lnTo>
                      <a:lnTo>
                        <a:pt x="7424" y="3982"/>
                      </a:lnTo>
                      <a:lnTo>
                        <a:pt x="7381" y="4051"/>
                      </a:lnTo>
                      <a:lnTo>
                        <a:pt x="7346" y="4091"/>
                      </a:lnTo>
                      <a:lnTo>
                        <a:pt x="7309" y="4138"/>
                      </a:lnTo>
                      <a:lnTo>
                        <a:pt x="7244" y="4202"/>
                      </a:lnTo>
                      <a:lnTo>
                        <a:pt x="7189" y="4241"/>
                      </a:lnTo>
                      <a:lnTo>
                        <a:pt x="7146" y="4261"/>
                      </a:lnTo>
                      <a:lnTo>
                        <a:pt x="7113" y="4266"/>
                      </a:lnTo>
                      <a:lnTo>
                        <a:pt x="7088" y="4261"/>
                      </a:lnTo>
                      <a:lnTo>
                        <a:pt x="7067" y="4248"/>
                      </a:lnTo>
                      <a:lnTo>
                        <a:pt x="7064" y="4246"/>
                      </a:lnTo>
                      <a:lnTo>
                        <a:pt x="7057" y="4256"/>
                      </a:lnTo>
                      <a:lnTo>
                        <a:pt x="6985" y="4318"/>
                      </a:lnTo>
                      <a:lnTo>
                        <a:pt x="6904" y="4366"/>
                      </a:lnTo>
                      <a:lnTo>
                        <a:pt x="6790" y="4411"/>
                      </a:lnTo>
                      <a:lnTo>
                        <a:pt x="6684" y="4437"/>
                      </a:lnTo>
                      <a:lnTo>
                        <a:pt x="6602" y="4449"/>
                      </a:lnTo>
                      <a:lnTo>
                        <a:pt x="6511" y="4453"/>
                      </a:lnTo>
                      <a:lnTo>
                        <a:pt x="6410" y="4450"/>
                      </a:lnTo>
                      <a:lnTo>
                        <a:pt x="6301" y="4437"/>
                      </a:lnTo>
                      <a:lnTo>
                        <a:pt x="6181" y="4415"/>
                      </a:lnTo>
                      <a:lnTo>
                        <a:pt x="6118" y="4400"/>
                      </a:lnTo>
                      <a:lnTo>
                        <a:pt x="6089" y="4418"/>
                      </a:lnTo>
                      <a:lnTo>
                        <a:pt x="5893" y="4516"/>
                      </a:lnTo>
                      <a:lnTo>
                        <a:pt x="5758" y="4567"/>
                      </a:lnTo>
                      <a:lnTo>
                        <a:pt x="5657" y="4594"/>
                      </a:lnTo>
                      <a:lnTo>
                        <a:pt x="5605" y="4604"/>
                      </a:lnTo>
                      <a:lnTo>
                        <a:pt x="5493" y="4623"/>
                      </a:lnTo>
                      <a:lnTo>
                        <a:pt x="5219" y="4657"/>
                      </a:lnTo>
                      <a:lnTo>
                        <a:pt x="4931" y="4676"/>
                      </a:lnTo>
                      <a:lnTo>
                        <a:pt x="4737" y="4675"/>
                      </a:lnTo>
                      <a:lnTo>
                        <a:pt x="4627" y="4665"/>
                      </a:lnTo>
                      <a:lnTo>
                        <a:pt x="4581" y="4656"/>
                      </a:lnTo>
                      <a:lnTo>
                        <a:pt x="4351" y="4604"/>
                      </a:lnTo>
                      <a:lnTo>
                        <a:pt x="4328" y="4608"/>
                      </a:lnTo>
                      <a:lnTo>
                        <a:pt x="4079" y="4649"/>
                      </a:lnTo>
                      <a:lnTo>
                        <a:pt x="3758" y="4682"/>
                      </a:lnTo>
                      <a:lnTo>
                        <a:pt x="3499" y="4698"/>
                      </a:lnTo>
                      <a:lnTo>
                        <a:pt x="3211" y="4703"/>
                      </a:lnTo>
                      <a:lnTo>
                        <a:pt x="2901" y="4693"/>
                      </a:lnTo>
                      <a:lnTo>
                        <a:pt x="2738" y="4680"/>
                      </a:lnTo>
                      <a:lnTo>
                        <a:pt x="2437" y="4656"/>
                      </a:lnTo>
                      <a:lnTo>
                        <a:pt x="2118" y="4621"/>
                      </a:lnTo>
                      <a:lnTo>
                        <a:pt x="1991" y="4594"/>
                      </a:lnTo>
                      <a:lnTo>
                        <a:pt x="1916" y="4571"/>
                      </a:lnTo>
                      <a:lnTo>
                        <a:pt x="1847" y="4541"/>
                      </a:lnTo>
                      <a:lnTo>
                        <a:pt x="1781" y="4503"/>
                      </a:lnTo>
                      <a:lnTo>
                        <a:pt x="1717" y="4457"/>
                      </a:lnTo>
                      <a:lnTo>
                        <a:pt x="1654" y="4401"/>
                      </a:lnTo>
                      <a:lnTo>
                        <a:pt x="1558" y="4296"/>
                      </a:lnTo>
                      <a:lnTo>
                        <a:pt x="1414" y="4109"/>
                      </a:lnTo>
                      <a:lnTo>
                        <a:pt x="1330" y="3989"/>
                      </a:lnTo>
                      <a:lnTo>
                        <a:pt x="1172" y="3757"/>
                      </a:lnTo>
                      <a:lnTo>
                        <a:pt x="977" y="3448"/>
                      </a:lnTo>
                      <a:lnTo>
                        <a:pt x="891" y="3285"/>
                      </a:lnTo>
                      <a:lnTo>
                        <a:pt x="869" y="3225"/>
                      </a:lnTo>
                      <a:lnTo>
                        <a:pt x="869" y="3222"/>
                      </a:lnTo>
                      <a:lnTo>
                        <a:pt x="0" y="2607"/>
                      </a:lnTo>
                      <a:lnTo>
                        <a:pt x="7" y="2568"/>
                      </a:lnTo>
                      <a:lnTo>
                        <a:pt x="80" y="2300"/>
                      </a:lnTo>
                      <a:lnTo>
                        <a:pt x="164" y="2047"/>
                      </a:lnTo>
                      <a:lnTo>
                        <a:pt x="282" y="1754"/>
                      </a:lnTo>
                      <a:lnTo>
                        <a:pt x="394" y="1522"/>
                      </a:lnTo>
                      <a:lnTo>
                        <a:pt x="481" y="1367"/>
                      </a:lnTo>
                      <a:lnTo>
                        <a:pt x="577" y="1213"/>
                      </a:lnTo>
                      <a:lnTo>
                        <a:pt x="684" y="1066"/>
                      </a:lnTo>
                      <a:lnTo>
                        <a:pt x="802" y="926"/>
                      </a:lnTo>
                      <a:lnTo>
                        <a:pt x="928" y="797"/>
                      </a:lnTo>
                      <a:lnTo>
                        <a:pt x="997" y="739"/>
                      </a:lnTo>
                      <a:lnTo>
                        <a:pt x="1065" y="683"/>
                      </a:lnTo>
                      <a:lnTo>
                        <a:pt x="1196" y="591"/>
                      </a:lnTo>
                      <a:lnTo>
                        <a:pt x="1323" y="519"/>
                      </a:lnTo>
                      <a:lnTo>
                        <a:pt x="1445" y="467"/>
                      </a:lnTo>
                      <a:lnTo>
                        <a:pt x="1562" y="431"/>
                      </a:lnTo>
                      <a:lnTo>
                        <a:pt x="1673" y="409"/>
                      </a:lnTo>
                      <a:lnTo>
                        <a:pt x="1778" y="401"/>
                      </a:lnTo>
                      <a:lnTo>
                        <a:pt x="1874" y="401"/>
                      </a:lnTo>
                      <a:lnTo>
                        <a:pt x="2005" y="418"/>
                      </a:lnTo>
                      <a:lnTo>
                        <a:pt x="2146" y="457"/>
                      </a:lnTo>
                      <a:lnTo>
                        <a:pt x="2285" y="520"/>
                      </a:lnTo>
                      <a:lnTo>
                        <a:pt x="2303" y="533"/>
                      </a:lnTo>
                      <a:lnTo>
                        <a:pt x="2338" y="496"/>
                      </a:lnTo>
                      <a:lnTo>
                        <a:pt x="2515" y="337"/>
                      </a:lnTo>
                      <a:lnTo>
                        <a:pt x="2603" y="273"/>
                      </a:lnTo>
                      <a:lnTo>
                        <a:pt x="2697" y="214"/>
                      </a:lnTo>
                      <a:lnTo>
                        <a:pt x="2793" y="166"/>
                      </a:lnTo>
                      <a:lnTo>
                        <a:pt x="2841" y="150"/>
                      </a:lnTo>
                      <a:lnTo>
                        <a:pt x="2943" y="117"/>
                      </a:lnTo>
                      <a:lnTo>
                        <a:pt x="3134" y="58"/>
                      </a:lnTo>
                      <a:lnTo>
                        <a:pt x="3277" y="23"/>
                      </a:lnTo>
                      <a:lnTo>
                        <a:pt x="3431" y="2"/>
                      </a:lnTo>
                      <a:lnTo>
                        <a:pt x="3592" y="0"/>
                      </a:lnTo>
                      <a:lnTo>
                        <a:pt x="3717" y="16"/>
                      </a:lnTo>
                      <a:lnTo>
                        <a:pt x="3802" y="35"/>
                      </a:lnTo>
                      <a:lnTo>
                        <a:pt x="3889" y="64"/>
                      </a:lnTo>
                      <a:lnTo>
                        <a:pt x="3975" y="101"/>
                      </a:lnTo>
                      <a:lnTo>
                        <a:pt x="4018" y="124"/>
                      </a:lnTo>
                      <a:lnTo>
                        <a:pt x="4060" y="166"/>
                      </a:lnTo>
                      <a:lnTo>
                        <a:pt x="4265" y="383"/>
                      </a:lnTo>
                      <a:lnTo>
                        <a:pt x="4391" y="530"/>
                      </a:lnTo>
                      <a:lnTo>
                        <a:pt x="4427" y="585"/>
                      </a:lnTo>
                      <a:lnTo>
                        <a:pt x="4452" y="611"/>
                      </a:lnTo>
                      <a:lnTo>
                        <a:pt x="4545" y="683"/>
                      </a:lnTo>
                      <a:lnTo>
                        <a:pt x="4758" y="820"/>
                      </a:lnTo>
                      <a:lnTo>
                        <a:pt x="5113" y="1030"/>
                      </a:lnTo>
                      <a:lnTo>
                        <a:pt x="5442" y="1227"/>
                      </a:lnTo>
                      <a:lnTo>
                        <a:pt x="5555" y="1302"/>
                      </a:lnTo>
                      <a:lnTo>
                        <a:pt x="5648" y="1371"/>
                      </a:lnTo>
                      <a:lnTo>
                        <a:pt x="5814" y="1518"/>
                      </a:lnTo>
                      <a:lnTo>
                        <a:pt x="5990" y="1705"/>
                      </a:lnTo>
                      <a:lnTo>
                        <a:pt x="6016" y="1737"/>
                      </a:lnTo>
                      <a:lnTo>
                        <a:pt x="7576" y="2607"/>
                      </a:lnTo>
                      <a:close/>
                    </a:path>
                  </a:pathLst>
                </a:custGeom>
                <a:solidFill>
                  <a:srgbClr val="FBCA9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8" name="Freeform 60"/>
                <p:cNvSpPr>
                  <a:spLocks/>
                </p:cNvSpPr>
                <p:nvPr/>
              </p:nvSpPr>
              <p:spPr bwMode="auto">
                <a:xfrm>
                  <a:off x="3767" y="2647"/>
                  <a:ext cx="1374" cy="751"/>
                </a:xfrm>
                <a:custGeom>
                  <a:avLst/>
                  <a:gdLst>
                    <a:gd name="T0" fmla="*/ 4069 w 4121"/>
                    <a:gd name="T1" fmla="*/ 2254 h 2254"/>
                    <a:gd name="T2" fmla="*/ 3917 w 4121"/>
                    <a:gd name="T3" fmla="*/ 2202 h 2254"/>
                    <a:gd name="T4" fmla="*/ 3791 w 4121"/>
                    <a:gd name="T5" fmla="*/ 2166 h 2254"/>
                    <a:gd name="T6" fmla="*/ 3686 w 4121"/>
                    <a:gd name="T7" fmla="*/ 2125 h 2254"/>
                    <a:gd name="T8" fmla="*/ 3482 w 4121"/>
                    <a:gd name="T9" fmla="*/ 2058 h 2254"/>
                    <a:gd name="T10" fmla="*/ 3325 w 4121"/>
                    <a:gd name="T11" fmla="*/ 2000 h 2254"/>
                    <a:gd name="T12" fmla="*/ 3071 w 4121"/>
                    <a:gd name="T13" fmla="*/ 1895 h 2254"/>
                    <a:gd name="T14" fmla="*/ 2713 w 4121"/>
                    <a:gd name="T15" fmla="*/ 1741 h 2254"/>
                    <a:gd name="T16" fmla="*/ 2508 w 4121"/>
                    <a:gd name="T17" fmla="*/ 1665 h 2254"/>
                    <a:gd name="T18" fmla="*/ 2304 w 4121"/>
                    <a:gd name="T19" fmla="*/ 1588 h 2254"/>
                    <a:gd name="T20" fmla="*/ 2046 w 4121"/>
                    <a:gd name="T21" fmla="*/ 1486 h 2254"/>
                    <a:gd name="T22" fmla="*/ 1893 w 4121"/>
                    <a:gd name="T23" fmla="*/ 1408 h 2254"/>
                    <a:gd name="T24" fmla="*/ 1814 w 4121"/>
                    <a:gd name="T25" fmla="*/ 1374 h 2254"/>
                    <a:gd name="T26" fmla="*/ 1791 w 4121"/>
                    <a:gd name="T27" fmla="*/ 1358 h 2254"/>
                    <a:gd name="T28" fmla="*/ 1765 w 4121"/>
                    <a:gd name="T29" fmla="*/ 1332 h 2254"/>
                    <a:gd name="T30" fmla="*/ 1673 w 4121"/>
                    <a:gd name="T31" fmla="*/ 1272 h 2254"/>
                    <a:gd name="T32" fmla="*/ 1535 w 4121"/>
                    <a:gd name="T33" fmla="*/ 1178 h 2254"/>
                    <a:gd name="T34" fmla="*/ 1270 w 4121"/>
                    <a:gd name="T35" fmla="*/ 997 h 2254"/>
                    <a:gd name="T36" fmla="*/ 1139 w 4121"/>
                    <a:gd name="T37" fmla="*/ 887 h 2254"/>
                    <a:gd name="T38" fmla="*/ 1024 w 4121"/>
                    <a:gd name="T39" fmla="*/ 795 h 2254"/>
                    <a:gd name="T40" fmla="*/ 909 w 4121"/>
                    <a:gd name="T41" fmla="*/ 701 h 2254"/>
                    <a:gd name="T42" fmla="*/ 832 w 4121"/>
                    <a:gd name="T43" fmla="*/ 644 h 2254"/>
                    <a:gd name="T44" fmla="*/ 717 w 4121"/>
                    <a:gd name="T45" fmla="*/ 565 h 2254"/>
                    <a:gd name="T46" fmla="*/ 611 w 4121"/>
                    <a:gd name="T47" fmla="*/ 484 h 2254"/>
                    <a:gd name="T48" fmla="*/ 553 w 4121"/>
                    <a:gd name="T49" fmla="*/ 439 h 2254"/>
                    <a:gd name="T50" fmla="*/ 461 w 4121"/>
                    <a:gd name="T51" fmla="*/ 359 h 2254"/>
                    <a:gd name="T52" fmla="*/ 377 w 4121"/>
                    <a:gd name="T53" fmla="*/ 301 h 2254"/>
                    <a:gd name="T54" fmla="*/ 304 w 4121"/>
                    <a:gd name="T55" fmla="*/ 243 h 2254"/>
                    <a:gd name="T56" fmla="*/ 179 w 4121"/>
                    <a:gd name="T57" fmla="*/ 128 h 2254"/>
                    <a:gd name="T58" fmla="*/ 86 w 4121"/>
                    <a:gd name="T59" fmla="*/ 46 h 2254"/>
                    <a:gd name="T60" fmla="*/ 32 w 4121"/>
                    <a:gd name="T61" fmla="*/ 10 h 2254"/>
                    <a:gd name="T62" fmla="*/ 0 w 4121"/>
                    <a:gd name="T63" fmla="*/ 0 h 2254"/>
                    <a:gd name="T64" fmla="*/ 32 w 4121"/>
                    <a:gd name="T65" fmla="*/ 10 h 2254"/>
                    <a:gd name="T66" fmla="*/ 73 w 4121"/>
                    <a:gd name="T67" fmla="*/ 46 h 2254"/>
                    <a:gd name="T68" fmla="*/ 179 w 4121"/>
                    <a:gd name="T69" fmla="*/ 104 h 2254"/>
                    <a:gd name="T70" fmla="*/ 317 w 4121"/>
                    <a:gd name="T71" fmla="*/ 193 h 2254"/>
                    <a:gd name="T72" fmla="*/ 474 w 4121"/>
                    <a:gd name="T73" fmla="*/ 308 h 2254"/>
                    <a:gd name="T74" fmla="*/ 896 w 4121"/>
                    <a:gd name="T75" fmla="*/ 615 h 2254"/>
                    <a:gd name="T76" fmla="*/ 1267 w 4121"/>
                    <a:gd name="T77" fmla="*/ 881 h 2254"/>
                    <a:gd name="T78" fmla="*/ 1408 w 4121"/>
                    <a:gd name="T79" fmla="*/ 973 h 2254"/>
                    <a:gd name="T80" fmla="*/ 1466 w 4121"/>
                    <a:gd name="T81" fmla="*/ 1021 h 2254"/>
                    <a:gd name="T82" fmla="*/ 1503 w 4121"/>
                    <a:gd name="T83" fmla="*/ 1044 h 2254"/>
                    <a:gd name="T84" fmla="*/ 1561 w 4121"/>
                    <a:gd name="T85" fmla="*/ 1076 h 2254"/>
                    <a:gd name="T86" fmla="*/ 1699 w 4121"/>
                    <a:gd name="T87" fmla="*/ 1169 h 2254"/>
                    <a:gd name="T88" fmla="*/ 1791 w 4121"/>
                    <a:gd name="T89" fmla="*/ 1230 h 2254"/>
                    <a:gd name="T90" fmla="*/ 1817 w 4121"/>
                    <a:gd name="T91" fmla="*/ 1256 h 2254"/>
                    <a:gd name="T92" fmla="*/ 1836 w 4121"/>
                    <a:gd name="T93" fmla="*/ 1272 h 2254"/>
                    <a:gd name="T94" fmla="*/ 1919 w 4121"/>
                    <a:gd name="T95" fmla="*/ 1306 h 2254"/>
                    <a:gd name="T96" fmla="*/ 2207 w 4121"/>
                    <a:gd name="T97" fmla="*/ 1447 h 2254"/>
                    <a:gd name="T98" fmla="*/ 2495 w 4121"/>
                    <a:gd name="T99" fmla="*/ 1562 h 2254"/>
                    <a:gd name="T100" fmla="*/ 2809 w 4121"/>
                    <a:gd name="T101" fmla="*/ 1678 h 2254"/>
                    <a:gd name="T102" fmla="*/ 3071 w 4121"/>
                    <a:gd name="T103" fmla="*/ 1793 h 2254"/>
                    <a:gd name="T104" fmla="*/ 3129 w 4121"/>
                    <a:gd name="T105" fmla="*/ 1814 h 2254"/>
                    <a:gd name="T106" fmla="*/ 3168 w 4121"/>
                    <a:gd name="T107" fmla="*/ 1822 h 2254"/>
                    <a:gd name="T108" fmla="*/ 3225 w 4121"/>
                    <a:gd name="T109" fmla="*/ 1843 h 2254"/>
                    <a:gd name="T110" fmla="*/ 3320 w 4121"/>
                    <a:gd name="T111" fmla="*/ 1886 h 2254"/>
                    <a:gd name="T112" fmla="*/ 3378 w 4121"/>
                    <a:gd name="T113" fmla="*/ 1895 h 2254"/>
                    <a:gd name="T114" fmla="*/ 3600 w 4121"/>
                    <a:gd name="T115" fmla="*/ 1979 h 2254"/>
                    <a:gd name="T116" fmla="*/ 3775 w 4121"/>
                    <a:gd name="T117" fmla="*/ 2036 h 2254"/>
                    <a:gd name="T118" fmla="*/ 3930 w 4121"/>
                    <a:gd name="T119" fmla="*/ 2094 h 2254"/>
                    <a:gd name="T120" fmla="*/ 4019 w 4121"/>
                    <a:gd name="T121" fmla="*/ 2125 h 2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4121" h="2254">
                      <a:moveTo>
                        <a:pt x="4121" y="2254"/>
                      </a:moveTo>
                      <a:lnTo>
                        <a:pt x="4069" y="2254"/>
                      </a:lnTo>
                      <a:lnTo>
                        <a:pt x="4019" y="2241"/>
                      </a:lnTo>
                      <a:lnTo>
                        <a:pt x="3917" y="2202"/>
                      </a:lnTo>
                      <a:lnTo>
                        <a:pt x="3875" y="2186"/>
                      </a:lnTo>
                      <a:lnTo>
                        <a:pt x="3791" y="2166"/>
                      </a:lnTo>
                      <a:lnTo>
                        <a:pt x="3724" y="2143"/>
                      </a:lnTo>
                      <a:lnTo>
                        <a:pt x="3686" y="2125"/>
                      </a:lnTo>
                      <a:lnTo>
                        <a:pt x="3626" y="2107"/>
                      </a:lnTo>
                      <a:lnTo>
                        <a:pt x="3482" y="2058"/>
                      </a:lnTo>
                      <a:lnTo>
                        <a:pt x="3404" y="2023"/>
                      </a:lnTo>
                      <a:lnTo>
                        <a:pt x="3325" y="2000"/>
                      </a:lnTo>
                      <a:lnTo>
                        <a:pt x="3152" y="1934"/>
                      </a:lnTo>
                      <a:lnTo>
                        <a:pt x="3071" y="1895"/>
                      </a:lnTo>
                      <a:lnTo>
                        <a:pt x="2893" y="1819"/>
                      </a:lnTo>
                      <a:lnTo>
                        <a:pt x="2713" y="1741"/>
                      </a:lnTo>
                      <a:lnTo>
                        <a:pt x="2611" y="1704"/>
                      </a:lnTo>
                      <a:lnTo>
                        <a:pt x="2508" y="1665"/>
                      </a:lnTo>
                      <a:lnTo>
                        <a:pt x="2406" y="1626"/>
                      </a:lnTo>
                      <a:lnTo>
                        <a:pt x="2304" y="1588"/>
                      </a:lnTo>
                      <a:lnTo>
                        <a:pt x="2204" y="1549"/>
                      </a:lnTo>
                      <a:lnTo>
                        <a:pt x="2046" y="1486"/>
                      </a:lnTo>
                      <a:lnTo>
                        <a:pt x="1942" y="1437"/>
                      </a:lnTo>
                      <a:lnTo>
                        <a:pt x="1893" y="1408"/>
                      </a:lnTo>
                      <a:lnTo>
                        <a:pt x="1872" y="1393"/>
                      </a:lnTo>
                      <a:lnTo>
                        <a:pt x="1814" y="1374"/>
                      </a:lnTo>
                      <a:lnTo>
                        <a:pt x="1791" y="1358"/>
                      </a:lnTo>
                      <a:lnTo>
                        <a:pt x="1791" y="1358"/>
                      </a:lnTo>
                      <a:lnTo>
                        <a:pt x="1791" y="1358"/>
                      </a:lnTo>
                      <a:lnTo>
                        <a:pt x="1765" y="1332"/>
                      </a:lnTo>
                      <a:lnTo>
                        <a:pt x="1715" y="1306"/>
                      </a:lnTo>
                      <a:lnTo>
                        <a:pt x="1673" y="1272"/>
                      </a:lnTo>
                      <a:lnTo>
                        <a:pt x="1577" y="1214"/>
                      </a:lnTo>
                      <a:lnTo>
                        <a:pt x="1535" y="1178"/>
                      </a:lnTo>
                      <a:lnTo>
                        <a:pt x="1443" y="1120"/>
                      </a:lnTo>
                      <a:lnTo>
                        <a:pt x="1270" y="997"/>
                      </a:lnTo>
                      <a:lnTo>
                        <a:pt x="1178" y="922"/>
                      </a:lnTo>
                      <a:lnTo>
                        <a:pt x="1139" y="887"/>
                      </a:lnTo>
                      <a:lnTo>
                        <a:pt x="1063" y="829"/>
                      </a:lnTo>
                      <a:lnTo>
                        <a:pt x="1024" y="795"/>
                      </a:lnTo>
                      <a:lnTo>
                        <a:pt x="985" y="759"/>
                      </a:lnTo>
                      <a:lnTo>
                        <a:pt x="909" y="701"/>
                      </a:lnTo>
                      <a:lnTo>
                        <a:pt x="870" y="667"/>
                      </a:lnTo>
                      <a:lnTo>
                        <a:pt x="832" y="644"/>
                      </a:lnTo>
                      <a:lnTo>
                        <a:pt x="755" y="586"/>
                      </a:lnTo>
                      <a:lnTo>
                        <a:pt x="717" y="565"/>
                      </a:lnTo>
                      <a:lnTo>
                        <a:pt x="678" y="541"/>
                      </a:lnTo>
                      <a:lnTo>
                        <a:pt x="611" y="484"/>
                      </a:lnTo>
                      <a:lnTo>
                        <a:pt x="589" y="461"/>
                      </a:lnTo>
                      <a:lnTo>
                        <a:pt x="553" y="439"/>
                      </a:lnTo>
                      <a:lnTo>
                        <a:pt x="495" y="382"/>
                      </a:lnTo>
                      <a:lnTo>
                        <a:pt x="461" y="359"/>
                      </a:lnTo>
                      <a:lnTo>
                        <a:pt x="425" y="340"/>
                      </a:lnTo>
                      <a:lnTo>
                        <a:pt x="377" y="301"/>
                      </a:lnTo>
                      <a:lnTo>
                        <a:pt x="359" y="282"/>
                      </a:lnTo>
                      <a:lnTo>
                        <a:pt x="304" y="243"/>
                      </a:lnTo>
                      <a:lnTo>
                        <a:pt x="217" y="167"/>
                      </a:lnTo>
                      <a:lnTo>
                        <a:pt x="179" y="128"/>
                      </a:lnTo>
                      <a:lnTo>
                        <a:pt x="144" y="94"/>
                      </a:lnTo>
                      <a:lnTo>
                        <a:pt x="86" y="46"/>
                      </a:lnTo>
                      <a:lnTo>
                        <a:pt x="50" y="26"/>
                      </a:lnTo>
                      <a:lnTo>
                        <a:pt x="32" y="10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3" y="0"/>
                      </a:lnTo>
                      <a:lnTo>
                        <a:pt x="32" y="10"/>
                      </a:lnTo>
                      <a:lnTo>
                        <a:pt x="50" y="26"/>
                      </a:lnTo>
                      <a:lnTo>
                        <a:pt x="73" y="46"/>
                      </a:lnTo>
                      <a:lnTo>
                        <a:pt x="141" y="84"/>
                      </a:lnTo>
                      <a:lnTo>
                        <a:pt x="179" y="104"/>
                      </a:lnTo>
                      <a:lnTo>
                        <a:pt x="220" y="125"/>
                      </a:lnTo>
                      <a:lnTo>
                        <a:pt x="317" y="193"/>
                      </a:lnTo>
                      <a:lnTo>
                        <a:pt x="359" y="230"/>
                      </a:lnTo>
                      <a:lnTo>
                        <a:pt x="474" y="308"/>
                      </a:lnTo>
                      <a:lnTo>
                        <a:pt x="613" y="410"/>
                      </a:lnTo>
                      <a:lnTo>
                        <a:pt x="896" y="615"/>
                      </a:lnTo>
                      <a:lnTo>
                        <a:pt x="1228" y="845"/>
                      </a:lnTo>
                      <a:lnTo>
                        <a:pt x="1267" y="881"/>
                      </a:lnTo>
                      <a:lnTo>
                        <a:pt x="1354" y="939"/>
                      </a:lnTo>
                      <a:lnTo>
                        <a:pt x="1408" y="973"/>
                      </a:lnTo>
                      <a:lnTo>
                        <a:pt x="1427" y="992"/>
                      </a:lnTo>
                      <a:lnTo>
                        <a:pt x="1466" y="1021"/>
                      </a:lnTo>
                      <a:lnTo>
                        <a:pt x="1485" y="1025"/>
                      </a:lnTo>
                      <a:lnTo>
                        <a:pt x="1503" y="1044"/>
                      </a:lnTo>
                      <a:lnTo>
                        <a:pt x="1542" y="1073"/>
                      </a:lnTo>
                      <a:lnTo>
                        <a:pt x="1561" y="1076"/>
                      </a:lnTo>
                      <a:lnTo>
                        <a:pt x="1603" y="1112"/>
                      </a:lnTo>
                      <a:lnTo>
                        <a:pt x="1699" y="1169"/>
                      </a:lnTo>
                      <a:lnTo>
                        <a:pt x="1741" y="1204"/>
                      </a:lnTo>
                      <a:lnTo>
                        <a:pt x="1791" y="1230"/>
                      </a:lnTo>
                      <a:lnTo>
                        <a:pt x="1817" y="1256"/>
                      </a:lnTo>
                      <a:lnTo>
                        <a:pt x="1817" y="1256"/>
                      </a:lnTo>
                      <a:lnTo>
                        <a:pt x="1817" y="1256"/>
                      </a:lnTo>
                      <a:lnTo>
                        <a:pt x="1836" y="1272"/>
                      </a:lnTo>
                      <a:lnTo>
                        <a:pt x="1885" y="1290"/>
                      </a:lnTo>
                      <a:lnTo>
                        <a:pt x="1919" y="1306"/>
                      </a:lnTo>
                      <a:lnTo>
                        <a:pt x="2016" y="1361"/>
                      </a:lnTo>
                      <a:lnTo>
                        <a:pt x="2207" y="1447"/>
                      </a:lnTo>
                      <a:lnTo>
                        <a:pt x="2304" y="1486"/>
                      </a:lnTo>
                      <a:lnTo>
                        <a:pt x="2495" y="1562"/>
                      </a:lnTo>
                      <a:lnTo>
                        <a:pt x="2713" y="1639"/>
                      </a:lnTo>
                      <a:lnTo>
                        <a:pt x="2809" y="1678"/>
                      </a:lnTo>
                      <a:lnTo>
                        <a:pt x="2992" y="1754"/>
                      </a:lnTo>
                      <a:lnTo>
                        <a:pt x="3071" y="1793"/>
                      </a:lnTo>
                      <a:lnTo>
                        <a:pt x="3090" y="1796"/>
                      </a:lnTo>
                      <a:lnTo>
                        <a:pt x="3129" y="1814"/>
                      </a:lnTo>
                      <a:lnTo>
                        <a:pt x="3148" y="1819"/>
                      </a:lnTo>
                      <a:lnTo>
                        <a:pt x="3168" y="1822"/>
                      </a:lnTo>
                      <a:lnTo>
                        <a:pt x="3205" y="1840"/>
                      </a:lnTo>
                      <a:lnTo>
                        <a:pt x="3225" y="1843"/>
                      </a:lnTo>
                      <a:lnTo>
                        <a:pt x="3263" y="1863"/>
                      </a:lnTo>
                      <a:lnTo>
                        <a:pt x="3320" y="1886"/>
                      </a:lnTo>
                      <a:lnTo>
                        <a:pt x="3359" y="1894"/>
                      </a:lnTo>
                      <a:lnTo>
                        <a:pt x="3378" y="1895"/>
                      </a:lnTo>
                      <a:lnTo>
                        <a:pt x="3456" y="1930"/>
                      </a:lnTo>
                      <a:lnTo>
                        <a:pt x="3600" y="1979"/>
                      </a:lnTo>
                      <a:lnTo>
                        <a:pt x="3660" y="1997"/>
                      </a:lnTo>
                      <a:lnTo>
                        <a:pt x="3775" y="2036"/>
                      </a:lnTo>
                      <a:lnTo>
                        <a:pt x="3891" y="2074"/>
                      </a:lnTo>
                      <a:lnTo>
                        <a:pt x="3930" y="2094"/>
                      </a:lnTo>
                      <a:lnTo>
                        <a:pt x="3996" y="2123"/>
                      </a:lnTo>
                      <a:lnTo>
                        <a:pt x="4019" y="2125"/>
                      </a:lnTo>
                      <a:lnTo>
                        <a:pt x="4121" y="2254"/>
                      </a:lnTo>
                      <a:close/>
                    </a:path>
                  </a:pathLst>
                </a:custGeom>
                <a:solidFill>
                  <a:srgbClr val="F9AD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19" name="Freeform 61"/>
                <p:cNvSpPr>
                  <a:spLocks/>
                </p:cNvSpPr>
                <p:nvPr/>
              </p:nvSpPr>
              <p:spPr bwMode="auto">
                <a:xfrm>
                  <a:off x="3665" y="3142"/>
                  <a:ext cx="1067" cy="452"/>
                </a:xfrm>
                <a:custGeom>
                  <a:avLst/>
                  <a:gdLst>
                    <a:gd name="T0" fmla="*/ 2995 w 3201"/>
                    <a:gd name="T1" fmla="*/ 1357 h 1357"/>
                    <a:gd name="T2" fmla="*/ 2764 w 3201"/>
                    <a:gd name="T3" fmla="*/ 1305 h 1357"/>
                    <a:gd name="T4" fmla="*/ 2646 w 3201"/>
                    <a:gd name="T5" fmla="*/ 1296 h 1357"/>
                    <a:gd name="T6" fmla="*/ 2510 w 3201"/>
                    <a:gd name="T7" fmla="*/ 1279 h 1357"/>
                    <a:gd name="T8" fmla="*/ 2407 w 3201"/>
                    <a:gd name="T9" fmla="*/ 1279 h 1357"/>
                    <a:gd name="T10" fmla="*/ 2212 w 3201"/>
                    <a:gd name="T11" fmla="*/ 1276 h 1357"/>
                    <a:gd name="T12" fmla="*/ 2036 w 3201"/>
                    <a:gd name="T13" fmla="*/ 1239 h 1357"/>
                    <a:gd name="T14" fmla="*/ 1843 w 3201"/>
                    <a:gd name="T15" fmla="*/ 1177 h 1357"/>
                    <a:gd name="T16" fmla="*/ 1690 w 3201"/>
                    <a:gd name="T17" fmla="*/ 1100 h 1357"/>
                    <a:gd name="T18" fmla="*/ 1536 w 3201"/>
                    <a:gd name="T19" fmla="*/ 1024 h 1357"/>
                    <a:gd name="T20" fmla="*/ 1428 w 3201"/>
                    <a:gd name="T21" fmla="*/ 966 h 1357"/>
                    <a:gd name="T22" fmla="*/ 1350 w 3201"/>
                    <a:gd name="T23" fmla="*/ 912 h 1357"/>
                    <a:gd name="T24" fmla="*/ 1235 w 3201"/>
                    <a:gd name="T25" fmla="*/ 828 h 1357"/>
                    <a:gd name="T26" fmla="*/ 1140 w 3201"/>
                    <a:gd name="T27" fmla="*/ 773 h 1357"/>
                    <a:gd name="T28" fmla="*/ 986 w 3201"/>
                    <a:gd name="T29" fmla="*/ 668 h 1357"/>
                    <a:gd name="T30" fmla="*/ 717 w 3201"/>
                    <a:gd name="T31" fmla="*/ 485 h 1357"/>
                    <a:gd name="T32" fmla="*/ 371 w 3201"/>
                    <a:gd name="T33" fmla="*/ 259 h 1357"/>
                    <a:gd name="T34" fmla="*/ 180 w 3201"/>
                    <a:gd name="T35" fmla="*/ 127 h 1357"/>
                    <a:gd name="T36" fmla="*/ 250 w 3201"/>
                    <a:gd name="T37" fmla="*/ 144 h 1357"/>
                    <a:gd name="T38" fmla="*/ 173 w 3201"/>
                    <a:gd name="T39" fmla="*/ 92 h 1357"/>
                    <a:gd name="T40" fmla="*/ 104 w 3201"/>
                    <a:gd name="T41" fmla="*/ 51 h 1357"/>
                    <a:gd name="T42" fmla="*/ 0 w 3201"/>
                    <a:gd name="T43" fmla="*/ 0 h 1357"/>
                    <a:gd name="T44" fmla="*/ 78 w 3201"/>
                    <a:gd name="T45" fmla="*/ 25 h 1357"/>
                    <a:gd name="T46" fmla="*/ 173 w 3201"/>
                    <a:gd name="T47" fmla="*/ 53 h 1357"/>
                    <a:gd name="T48" fmla="*/ 250 w 3201"/>
                    <a:gd name="T49" fmla="*/ 79 h 1357"/>
                    <a:gd name="T50" fmla="*/ 384 w 3201"/>
                    <a:gd name="T51" fmla="*/ 153 h 1357"/>
                    <a:gd name="T52" fmla="*/ 461 w 3201"/>
                    <a:gd name="T53" fmla="*/ 205 h 1357"/>
                    <a:gd name="T54" fmla="*/ 654 w 3201"/>
                    <a:gd name="T55" fmla="*/ 300 h 1357"/>
                    <a:gd name="T56" fmla="*/ 806 w 3201"/>
                    <a:gd name="T57" fmla="*/ 403 h 1357"/>
                    <a:gd name="T58" fmla="*/ 1204 w 3201"/>
                    <a:gd name="T59" fmla="*/ 665 h 1357"/>
                    <a:gd name="T60" fmla="*/ 1358 w 3201"/>
                    <a:gd name="T61" fmla="*/ 768 h 1357"/>
                    <a:gd name="T62" fmla="*/ 1434 w 3201"/>
                    <a:gd name="T63" fmla="*/ 818 h 1357"/>
                    <a:gd name="T64" fmla="*/ 1664 w 3201"/>
                    <a:gd name="T65" fmla="*/ 946 h 1357"/>
                    <a:gd name="T66" fmla="*/ 1793 w 3201"/>
                    <a:gd name="T67" fmla="*/ 1024 h 1357"/>
                    <a:gd name="T68" fmla="*/ 1947 w 3201"/>
                    <a:gd name="T69" fmla="*/ 1100 h 1357"/>
                    <a:gd name="T70" fmla="*/ 2086 w 3201"/>
                    <a:gd name="T71" fmla="*/ 1168 h 1357"/>
                    <a:gd name="T72" fmla="*/ 2222 w 3201"/>
                    <a:gd name="T73" fmla="*/ 1211 h 1357"/>
                    <a:gd name="T74" fmla="*/ 2356 w 3201"/>
                    <a:gd name="T75" fmla="*/ 1228 h 1357"/>
                    <a:gd name="T76" fmla="*/ 2534 w 3201"/>
                    <a:gd name="T77" fmla="*/ 1228 h 1357"/>
                    <a:gd name="T78" fmla="*/ 2554 w 3201"/>
                    <a:gd name="T79" fmla="*/ 1231 h 1357"/>
                    <a:gd name="T80" fmla="*/ 2688 w 3201"/>
                    <a:gd name="T81" fmla="*/ 1254 h 1357"/>
                    <a:gd name="T82" fmla="*/ 2806 w 3201"/>
                    <a:gd name="T83" fmla="*/ 1276 h 1357"/>
                    <a:gd name="T84" fmla="*/ 3047 w 3201"/>
                    <a:gd name="T85" fmla="*/ 1331 h 13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3201" h="1357">
                      <a:moveTo>
                        <a:pt x="3201" y="1357"/>
                      </a:moveTo>
                      <a:lnTo>
                        <a:pt x="3099" y="1357"/>
                      </a:lnTo>
                      <a:lnTo>
                        <a:pt x="2995" y="1357"/>
                      </a:lnTo>
                      <a:lnTo>
                        <a:pt x="2893" y="1357"/>
                      </a:lnTo>
                      <a:lnTo>
                        <a:pt x="2816" y="1305"/>
                      </a:lnTo>
                      <a:lnTo>
                        <a:pt x="2764" y="1305"/>
                      </a:lnTo>
                      <a:lnTo>
                        <a:pt x="2714" y="1305"/>
                      </a:lnTo>
                      <a:lnTo>
                        <a:pt x="2695" y="1305"/>
                      </a:lnTo>
                      <a:lnTo>
                        <a:pt x="2646" y="1296"/>
                      </a:lnTo>
                      <a:lnTo>
                        <a:pt x="2612" y="1279"/>
                      </a:lnTo>
                      <a:lnTo>
                        <a:pt x="2560" y="1279"/>
                      </a:lnTo>
                      <a:lnTo>
                        <a:pt x="2510" y="1279"/>
                      </a:lnTo>
                      <a:lnTo>
                        <a:pt x="2458" y="1279"/>
                      </a:lnTo>
                      <a:lnTo>
                        <a:pt x="2407" y="1279"/>
                      </a:lnTo>
                      <a:lnTo>
                        <a:pt x="2407" y="1279"/>
                      </a:lnTo>
                      <a:lnTo>
                        <a:pt x="2330" y="1279"/>
                      </a:lnTo>
                      <a:lnTo>
                        <a:pt x="2253" y="1279"/>
                      </a:lnTo>
                      <a:lnTo>
                        <a:pt x="2212" y="1276"/>
                      </a:lnTo>
                      <a:lnTo>
                        <a:pt x="2115" y="1257"/>
                      </a:lnTo>
                      <a:lnTo>
                        <a:pt x="2073" y="1254"/>
                      </a:lnTo>
                      <a:lnTo>
                        <a:pt x="2036" y="1239"/>
                      </a:lnTo>
                      <a:lnTo>
                        <a:pt x="1949" y="1218"/>
                      </a:lnTo>
                      <a:lnTo>
                        <a:pt x="1895" y="1203"/>
                      </a:lnTo>
                      <a:lnTo>
                        <a:pt x="1843" y="1177"/>
                      </a:lnTo>
                      <a:lnTo>
                        <a:pt x="1793" y="1152"/>
                      </a:lnTo>
                      <a:lnTo>
                        <a:pt x="1741" y="1126"/>
                      </a:lnTo>
                      <a:lnTo>
                        <a:pt x="1690" y="1100"/>
                      </a:lnTo>
                      <a:lnTo>
                        <a:pt x="1638" y="1074"/>
                      </a:lnTo>
                      <a:lnTo>
                        <a:pt x="1588" y="1048"/>
                      </a:lnTo>
                      <a:lnTo>
                        <a:pt x="1536" y="1024"/>
                      </a:lnTo>
                      <a:lnTo>
                        <a:pt x="1486" y="998"/>
                      </a:lnTo>
                      <a:lnTo>
                        <a:pt x="1466" y="995"/>
                      </a:lnTo>
                      <a:lnTo>
                        <a:pt x="1428" y="966"/>
                      </a:lnTo>
                      <a:lnTo>
                        <a:pt x="1408" y="946"/>
                      </a:lnTo>
                      <a:lnTo>
                        <a:pt x="1389" y="930"/>
                      </a:lnTo>
                      <a:lnTo>
                        <a:pt x="1350" y="912"/>
                      </a:lnTo>
                      <a:lnTo>
                        <a:pt x="1332" y="896"/>
                      </a:lnTo>
                      <a:lnTo>
                        <a:pt x="1255" y="844"/>
                      </a:lnTo>
                      <a:lnTo>
                        <a:pt x="1235" y="828"/>
                      </a:lnTo>
                      <a:lnTo>
                        <a:pt x="1198" y="809"/>
                      </a:lnTo>
                      <a:lnTo>
                        <a:pt x="1178" y="794"/>
                      </a:lnTo>
                      <a:lnTo>
                        <a:pt x="1140" y="773"/>
                      </a:lnTo>
                      <a:lnTo>
                        <a:pt x="1063" y="726"/>
                      </a:lnTo>
                      <a:lnTo>
                        <a:pt x="1025" y="691"/>
                      </a:lnTo>
                      <a:lnTo>
                        <a:pt x="986" y="668"/>
                      </a:lnTo>
                      <a:lnTo>
                        <a:pt x="910" y="611"/>
                      </a:lnTo>
                      <a:lnTo>
                        <a:pt x="871" y="588"/>
                      </a:lnTo>
                      <a:lnTo>
                        <a:pt x="717" y="485"/>
                      </a:lnTo>
                      <a:lnTo>
                        <a:pt x="564" y="383"/>
                      </a:lnTo>
                      <a:lnTo>
                        <a:pt x="410" y="281"/>
                      </a:lnTo>
                      <a:lnTo>
                        <a:pt x="371" y="259"/>
                      </a:lnTo>
                      <a:lnTo>
                        <a:pt x="295" y="202"/>
                      </a:lnTo>
                      <a:lnTo>
                        <a:pt x="256" y="179"/>
                      </a:lnTo>
                      <a:lnTo>
                        <a:pt x="180" y="127"/>
                      </a:lnTo>
                      <a:lnTo>
                        <a:pt x="308" y="179"/>
                      </a:lnTo>
                      <a:lnTo>
                        <a:pt x="288" y="163"/>
                      </a:lnTo>
                      <a:lnTo>
                        <a:pt x="250" y="144"/>
                      </a:lnTo>
                      <a:lnTo>
                        <a:pt x="230" y="127"/>
                      </a:lnTo>
                      <a:lnTo>
                        <a:pt x="212" y="111"/>
                      </a:lnTo>
                      <a:lnTo>
                        <a:pt x="173" y="92"/>
                      </a:lnTo>
                      <a:lnTo>
                        <a:pt x="154" y="76"/>
                      </a:lnTo>
                      <a:lnTo>
                        <a:pt x="128" y="51"/>
                      </a:lnTo>
                      <a:lnTo>
                        <a:pt x="104" y="51"/>
                      </a:lnTo>
                      <a:lnTo>
                        <a:pt x="104" y="51"/>
                      </a:lnTo>
                      <a:lnTo>
                        <a:pt x="104" y="51"/>
                      </a:lnTo>
                      <a:lnTo>
                        <a:pt x="0" y="0"/>
                      </a:lnTo>
                      <a:lnTo>
                        <a:pt x="78" y="25"/>
                      </a:lnTo>
                      <a:lnTo>
                        <a:pt x="78" y="25"/>
                      </a:lnTo>
                      <a:lnTo>
                        <a:pt x="78" y="25"/>
                      </a:lnTo>
                      <a:lnTo>
                        <a:pt x="104" y="25"/>
                      </a:lnTo>
                      <a:lnTo>
                        <a:pt x="154" y="51"/>
                      </a:lnTo>
                      <a:lnTo>
                        <a:pt x="173" y="53"/>
                      </a:lnTo>
                      <a:lnTo>
                        <a:pt x="212" y="74"/>
                      </a:lnTo>
                      <a:lnTo>
                        <a:pt x="230" y="76"/>
                      </a:lnTo>
                      <a:lnTo>
                        <a:pt x="250" y="79"/>
                      </a:lnTo>
                      <a:lnTo>
                        <a:pt x="288" y="98"/>
                      </a:lnTo>
                      <a:lnTo>
                        <a:pt x="308" y="102"/>
                      </a:lnTo>
                      <a:lnTo>
                        <a:pt x="384" y="153"/>
                      </a:lnTo>
                      <a:lnTo>
                        <a:pt x="403" y="169"/>
                      </a:lnTo>
                      <a:lnTo>
                        <a:pt x="442" y="189"/>
                      </a:lnTo>
                      <a:lnTo>
                        <a:pt x="461" y="205"/>
                      </a:lnTo>
                      <a:lnTo>
                        <a:pt x="538" y="242"/>
                      </a:lnTo>
                      <a:lnTo>
                        <a:pt x="615" y="281"/>
                      </a:lnTo>
                      <a:lnTo>
                        <a:pt x="654" y="300"/>
                      </a:lnTo>
                      <a:lnTo>
                        <a:pt x="730" y="349"/>
                      </a:lnTo>
                      <a:lnTo>
                        <a:pt x="769" y="383"/>
                      </a:lnTo>
                      <a:lnTo>
                        <a:pt x="806" y="403"/>
                      </a:lnTo>
                      <a:lnTo>
                        <a:pt x="884" y="451"/>
                      </a:lnTo>
                      <a:lnTo>
                        <a:pt x="921" y="485"/>
                      </a:lnTo>
                      <a:lnTo>
                        <a:pt x="1204" y="665"/>
                      </a:lnTo>
                      <a:lnTo>
                        <a:pt x="1242" y="684"/>
                      </a:lnTo>
                      <a:lnTo>
                        <a:pt x="1319" y="732"/>
                      </a:lnTo>
                      <a:lnTo>
                        <a:pt x="1358" y="768"/>
                      </a:lnTo>
                      <a:lnTo>
                        <a:pt x="1376" y="783"/>
                      </a:lnTo>
                      <a:lnTo>
                        <a:pt x="1415" y="802"/>
                      </a:lnTo>
                      <a:lnTo>
                        <a:pt x="1434" y="818"/>
                      </a:lnTo>
                      <a:lnTo>
                        <a:pt x="1510" y="870"/>
                      </a:lnTo>
                      <a:lnTo>
                        <a:pt x="1588" y="909"/>
                      </a:lnTo>
                      <a:lnTo>
                        <a:pt x="1664" y="946"/>
                      </a:lnTo>
                      <a:lnTo>
                        <a:pt x="1690" y="972"/>
                      </a:lnTo>
                      <a:lnTo>
                        <a:pt x="1741" y="998"/>
                      </a:lnTo>
                      <a:lnTo>
                        <a:pt x="1793" y="1024"/>
                      </a:lnTo>
                      <a:lnTo>
                        <a:pt x="1843" y="1048"/>
                      </a:lnTo>
                      <a:lnTo>
                        <a:pt x="1895" y="1074"/>
                      </a:lnTo>
                      <a:lnTo>
                        <a:pt x="1947" y="1100"/>
                      </a:lnTo>
                      <a:lnTo>
                        <a:pt x="1997" y="1126"/>
                      </a:lnTo>
                      <a:lnTo>
                        <a:pt x="2049" y="1152"/>
                      </a:lnTo>
                      <a:lnTo>
                        <a:pt x="2086" y="1168"/>
                      </a:lnTo>
                      <a:lnTo>
                        <a:pt x="2164" y="1187"/>
                      </a:lnTo>
                      <a:lnTo>
                        <a:pt x="2201" y="1203"/>
                      </a:lnTo>
                      <a:lnTo>
                        <a:pt x="2222" y="1211"/>
                      </a:lnTo>
                      <a:lnTo>
                        <a:pt x="2259" y="1223"/>
                      </a:lnTo>
                      <a:lnTo>
                        <a:pt x="2317" y="1228"/>
                      </a:lnTo>
                      <a:lnTo>
                        <a:pt x="2356" y="1228"/>
                      </a:lnTo>
                      <a:lnTo>
                        <a:pt x="2407" y="1228"/>
                      </a:lnTo>
                      <a:lnTo>
                        <a:pt x="2458" y="1228"/>
                      </a:lnTo>
                      <a:lnTo>
                        <a:pt x="2534" y="1228"/>
                      </a:lnTo>
                      <a:lnTo>
                        <a:pt x="2534" y="1228"/>
                      </a:lnTo>
                      <a:lnTo>
                        <a:pt x="2534" y="1228"/>
                      </a:lnTo>
                      <a:lnTo>
                        <a:pt x="2554" y="1231"/>
                      </a:lnTo>
                      <a:lnTo>
                        <a:pt x="2602" y="1250"/>
                      </a:lnTo>
                      <a:lnTo>
                        <a:pt x="2638" y="1254"/>
                      </a:lnTo>
                      <a:lnTo>
                        <a:pt x="2688" y="1254"/>
                      </a:lnTo>
                      <a:lnTo>
                        <a:pt x="2740" y="1254"/>
                      </a:lnTo>
                      <a:lnTo>
                        <a:pt x="2759" y="1257"/>
                      </a:lnTo>
                      <a:lnTo>
                        <a:pt x="2806" y="1276"/>
                      </a:lnTo>
                      <a:lnTo>
                        <a:pt x="2842" y="1279"/>
                      </a:lnTo>
                      <a:lnTo>
                        <a:pt x="2944" y="1305"/>
                      </a:lnTo>
                      <a:lnTo>
                        <a:pt x="3047" y="1331"/>
                      </a:lnTo>
                      <a:lnTo>
                        <a:pt x="3149" y="1357"/>
                      </a:lnTo>
                      <a:lnTo>
                        <a:pt x="3201" y="1357"/>
                      </a:lnTo>
                      <a:close/>
                    </a:path>
                  </a:pathLst>
                </a:custGeom>
                <a:solidFill>
                  <a:srgbClr val="F9AD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0" name="Freeform 62"/>
                <p:cNvSpPr>
                  <a:spLocks/>
                </p:cNvSpPr>
                <p:nvPr/>
              </p:nvSpPr>
              <p:spPr bwMode="auto">
                <a:xfrm>
                  <a:off x="3571" y="3500"/>
                  <a:ext cx="572" cy="162"/>
                </a:xfrm>
                <a:custGeom>
                  <a:avLst/>
                  <a:gdLst>
                    <a:gd name="T0" fmla="*/ 1715 w 1715"/>
                    <a:gd name="T1" fmla="*/ 487 h 487"/>
                    <a:gd name="T2" fmla="*/ 1619 w 1715"/>
                    <a:gd name="T3" fmla="*/ 487 h 487"/>
                    <a:gd name="T4" fmla="*/ 1561 w 1715"/>
                    <a:gd name="T5" fmla="*/ 461 h 487"/>
                    <a:gd name="T6" fmla="*/ 1482 w 1715"/>
                    <a:gd name="T7" fmla="*/ 440 h 487"/>
                    <a:gd name="T8" fmla="*/ 1424 w 1715"/>
                    <a:gd name="T9" fmla="*/ 432 h 487"/>
                    <a:gd name="T10" fmla="*/ 1331 w 1715"/>
                    <a:gd name="T11" fmla="*/ 411 h 487"/>
                    <a:gd name="T12" fmla="*/ 1273 w 1715"/>
                    <a:gd name="T13" fmla="*/ 401 h 487"/>
                    <a:gd name="T14" fmla="*/ 1178 w 1715"/>
                    <a:gd name="T15" fmla="*/ 359 h 487"/>
                    <a:gd name="T16" fmla="*/ 1063 w 1715"/>
                    <a:gd name="T17" fmla="*/ 324 h 487"/>
                    <a:gd name="T18" fmla="*/ 985 w 1715"/>
                    <a:gd name="T19" fmla="*/ 291 h 487"/>
                    <a:gd name="T20" fmla="*/ 870 w 1715"/>
                    <a:gd name="T21" fmla="*/ 257 h 487"/>
                    <a:gd name="T22" fmla="*/ 812 w 1715"/>
                    <a:gd name="T23" fmla="*/ 234 h 487"/>
                    <a:gd name="T24" fmla="*/ 775 w 1715"/>
                    <a:gd name="T25" fmla="*/ 228 h 487"/>
                    <a:gd name="T26" fmla="*/ 717 w 1715"/>
                    <a:gd name="T27" fmla="*/ 205 h 487"/>
                    <a:gd name="T28" fmla="*/ 681 w 1715"/>
                    <a:gd name="T29" fmla="*/ 196 h 487"/>
                    <a:gd name="T30" fmla="*/ 662 w 1715"/>
                    <a:gd name="T31" fmla="*/ 180 h 487"/>
                    <a:gd name="T32" fmla="*/ 641 w 1715"/>
                    <a:gd name="T33" fmla="*/ 163 h 487"/>
                    <a:gd name="T34" fmla="*/ 615 w 1715"/>
                    <a:gd name="T35" fmla="*/ 154 h 487"/>
                    <a:gd name="T36" fmla="*/ 563 w 1715"/>
                    <a:gd name="T37" fmla="*/ 154 h 487"/>
                    <a:gd name="T38" fmla="*/ 505 w 1715"/>
                    <a:gd name="T39" fmla="*/ 131 h 487"/>
                    <a:gd name="T40" fmla="*/ 467 w 1715"/>
                    <a:gd name="T41" fmla="*/ 126 h 487"/>
                    <a:gd name="T42" fmla="*/ 409 w 1715"/>
                    <a:gd name="T43" fmla="*/ 103 h 487"/>
                    <a:gd name="T44" fmla="*/ 351 w 1715"/>
                    <a:gd name="T45" fmla="*/ 94 h 487"/>
                    <a:gd name="T46" fmla="*/ 314 w 1715"/>
                    <a:gd name="T47" fmla="*/ 78 h 487"/>
                    <a:gd name="T48" fmla="*/ 256 w 1715"/>
                    <a:gd name="T49" fmla="*/ 52 h 487"/>
                    <a:gd name="T50" fmla="*/ 173 w 1715"/>
                    <a:gd name="T51" fmla="*/ 29 h 487"/>
                    <a:gd name="T52" fmla="*/ 134 w 1715"/>
                    <a:gd name="T53" fmla="*/ 26 h 487"/>
                    <a:gd name="T54" fmla="*/ 76 w 1715"/>
                    <a:gd name="T55" fmla="*/ 0 h 487"/>
                    <a:gd name="T56" fmla="*/ 26 w 1715"/>
                    <a:gd name="T57" fmla="*/ 0 h 487"/>
                    <a:gd name="T58" fmla="*/ 179 w 1715"/>
                    <a:gd name="T59" fmla="*/ 0 h 487"/>
                    <a:gd name="T60" fmla="*/ 281 w 1715"/>
                    <a:gd name="T61" fmla="*/ 0 h 487"/>
                    <a:gd name="T62" fmla="*/ 435 w 1715"/>
                    <a:gd name="T63" fmla="*/ 0 h 487"/>
                    <a:gd name="T64" fmla="*/ 493 w 1715"/>
                    <a:gd name="T65" fmla="*/ 10 h 487"/>
                    <a:gd name="T66" fmla="*/ 563 w 1715"/>
                    <a:gd name="T67" fmla="*/ 26 h 487"/>
                    <a:gd name="T68" fmla="*/ 634 w 1715"/>
                    <a:gd name="T69" fmla="*/ 29 h 487"/>
                    <a:gd name="T70" fmla="*/ 691 w 1715"/>
                    <a:gd name="T71" fmla="*/ 52 h 487"/>
                    <a:gd name="T72" fmla="*/ 749 w 1715"/>
                    <a:gd name="T73" fmla="*/ 74 h 487"/>
                    <a:gd name="T74" fmla="*/ 783 w 1715"/>
                    <a:gd name="T75" fmla="*/ 78 h 487"/>
                    <a:gd name="T76" fmla="*/ 819 w 1715"/>
                    <a:gd name="T77" fmla="*/ 103 h 487"/>
                    <a:gd name="T78" fmla="*/ 819 w 1715"/>
                    <a:gd name="T79" fmla="*/ 103 h 487"/>
                    <a:gd name="T80" fmla="*/ 864 w 1715"/>
                    <a:gd name="T81" fmla="*/ 107 h 487"/>
                    <a:gd name="T82" fmla="*/ 922 w 1715"/>
                    <a:gd name="T83" fmla="*/ 129 h 487"/>
                    <a:gd name="T84" fmla="*/ 1018 w 1715"/>
                    <a:gd name="T85" fmla="*/ 170 h 487"/>
                    <a:gd name="T86" fmla="*/ 1076 w 1715"/>
                    <a:gd name="T87" fmla="*/ 180 h 487"/>
                    <a:gd name="T88" fmla="*/ 1191 w 1715"/>
                    <a:gd name="T89" fmla="*/ 215 h 487"/>
                    <a:gd name="T90" fmla="*/ 1267 w 1715"/>
                    <a:gd name="T91" fmla="*/ 247 h 487"/>
                    <a:gd name="T92" fmla="*/ 1382 w 1715"/>
                    <a:gd name="T93" fmla="*/ 283 h 487"/>
                    <a:gd name="T94" fmla="*/ 1475 w 1715"/>
                    <a:gd name="T95" fmla="*/ 317 h 487"/>
                    <a:gd name="T96" fmla="*/ 1545 w 1715"/>
                    <a:gd name="T97" fmla="*/ 349 h 487"/>
                    <a:gd name="T98" fmla="*/ 1613 w 1715"/>
                    <a:gd name="T99" fmla="*/ 385 h 487"/>
                    <a:gd name="T100" fmla="*/ 1670 w 1715"/>
                    <a:gd name="T101" fmla="*/ 406 h 487"/>
                    <a:gd name="T102" fmla="*/ 1682 w 1715"/>
                    <a:gd name="T103" fmla="*/ 428 h 487"/>
                    <a:gd name="T104" fmla="*/ 1696 w 1715"/>
                    <a:gd name="T105" fmla="*/ 471 h 487"/>
                    <a:gd name="T106" fmla="*/ 1715 w 1715"/>
                    <a:gd name="T107" fmla="*/ 487 h 4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1715" h="487">
                      <a:moveTo>
                        <a:pt x="1715" y="487"/>
                      </a:moveTo>
                      <a:lnTo>
                        <a:pt x="1715" y="487"/>
                      </a:lnTo>
                      <a:lnTo>
                        <a:pt x="1639" y="487"/>
                      </a:lnTo>
                      <a:lnTo>
                        <a:pt x="1619" y="487"/>
                      </a:lnTo>
                      <a:lnTo>
                        <a:pt x="1581" y="477"/>
                      </a:lnTo>
                      <a:lnTo>
                        <a:pt x="1561" y="461"/>
                      </a:lnTo>
                      <a:lnTo>
                        <a:pt x="1539" y="458"/>
                      </a:lnTo>
                      <a:lnTo>
                        <a:pt x="1482" y="440"/>
                      </a:lnTo>
                      <a:lnTo>
                        <a:pt x="1459" y="435"/>
                      </a:lnTo>
                      <a:lnTo>
                        <a:pt x="1424" y="432"/>
                      </a:lnTo>
                      <a:lnTo>
                        <a:pt x="1367" y="414"/>
                      </a:lnTo>
                      <a:lnTo>
                        <a:pt x="1331" y="411"/>
                      </a:lnTo>
                      <a:lnTo>
                        <a:pt x="1312" y="409"/>
                      </a:lnTo>
                      <a:lnTo>
                        <a:pt x="1273" y="401"/>
                      </a:lnTo>
                      <a:lnTo>
                        <a:pt x="1215" y="378"/>
                      </a:lnTo>
                      <a:lnTo>
                        <a:pt x="1178" y="359"/>
                      </a:lnTo>
                      <a:lnTo>
                        <a:pt x="1139" y="343"/>
                      </a:lnTo>
                      <a:lnTo>
                        <a:pt x="1063" y="324"/>
                      </a:lnTo>
                      <a:lnTo>
                        <a:pt x="1024" y="309"/>
                      </a:lnTo>
                      <a:lnTo>
                        <a:pt x="985" y="291"/>
                      </a:lnTo>
                      <a:lnTo>
                        <a:pt x="909" y="273"/>
                      </a:lnTo>
                      <a:lnTo>
                        <a:pt x="870" y="257"/>
                      </a:lnTo>
                      <a:lnTo>
                        <a:pt x="851" y="254"/>
                      </a:lnTo>
                      <a:lnTo>
                        <a:pt x="812" y="234"/>
                      </a:lnTo>
                      <a:lnTo>
                        <a:pt x="793" y="231"/>
                      </a:lnTo>
                      <a:lnTo>
                        <a:pt x="775" y="228"/>
                      </a:lnTo>
                      <a:lnTo>
                        <a:pt x="736" y="209"/>
                      </a:lnTo>
                      <a:lnTo>
                        <a:pt x="717" y="205"/>
                      </a:lnTo>
                      <a:lnTo>
                        <a:pt x="701" y="205"/>
                      </a:lnTo>
                      <a:lnTo>
                        <a:pt x="681" y="196"/>
                      </a:lnTo>
                      <a:lnTo>
                        <a:pt x="665" y="180"/>
                      </a:lnTo>
                      <a:lnTo>
                        <a:pt x="662" y="180"/>
                      </a:lnTo>
                      <a:lnTo>
                        <a:pt x="648" y="173"/>
                      </a:lnTo>
                      <a:lnTo>
                        <a:pt x="641" y="163"/>
                      </a:lnTo>
                      <a:lnTo>
                        <a:pt x="639" y="154"/>
                      </a:lnTo>
                      <a:lnTo>
                        <a:pt x="615" y="154"/>
                      </a:lnTo>
                      <a:lnTo>
                        <a:pt x="589" y="154"/>
                      </a:lnTo>
                      <a:lnTo>
                        <a:pt x="563" y="154"/>
                      </a:lnTo>
                      <a:lnTo>
                        <a:pt x="544" y="152"/>
                      </a:lnTo>
                      <a:lnTo>
                        <a:pt x="505" y="131"/>
                      </a:lnTo>
                      <a:lnTo>
                        <a:pt x="487" y="129"/>
                      </a:lnTo>
                      <a:lnTo>
                        <a:pt x="467" y="126"/>
                      </a:lnTo>
                      <a:lnTo>
                        <a:pt x="429" y="107"/>
                      </a:lnTo>
                      <a:lnTo>
                        <a:pt x="409" y="103"/>
                      </a:lnTo>
                      <a:lnTo>
                        <a:pt x="390" y="103"/>
                      </a:lnTo>
                      <a:lnTo>
                        <a:pt x="351" y="94"/>
                      </a:lnTo>
                      <a:lnTo>
                        <a:pt x="333" y="78"/>
                      </a:lnTo>
                      <a:lnTo>
                        <a:pt x="314" y="78"/>
                      </a:lnTo>
                      <a:lnTo>
                        <a:pt x="275" y="68"/>
                      </a:lnTo>
                      <a:lnTo>
                        <a:pt x="256" y="52"/>
                      </a:lnTo>
                      <a:lnTo>
                        <a:pt x="220" y="49"/>
                      </a:lnTo>
                      <a:lnTo>
                        <a:pt x="173" y="29"/>
                      </a:lnTo>
                      <a:lnTo>
                        <a:pt x="154" y="26"/>
                      </a:lnTo>
                      <a:lnTo>
                        <a:pt x="134" y="26"/>
                      </a:lnTo>
                      <a:lnTo>
                        <a:pt x="97" y="16"/>
                      </a:lnTo>
                      <a:lnTo>
                        <a:pt x="76" y="0"/>
                      </a:lnTo>
                      <a:lnTo>
                        <a:pt x="0" y="0"/>
                      </a:lnTo>
                      <a:lnTo>
                        <a:pt x="26" y="0"/>
                      </a:lnTo>
                      <a:lnTo>
                        <a:pt x="76" y="0"/>
                      </a:lnTo>
                      <a:lnTo>
                        <a:pt x="179" y="0"/>
                      </a:lnTo>
                      <a:lnTo>
                        <a:pt x="230" y="0"/>
                      </a:lnTo>
                      <a:lnTo>
                        <a:pt x="281" y="0"/>
                      </a:lnTo>
                      <a:lnTo>
                        <a:pt x="359" y="0"/>
                      </a:lnTo>
                      <a:lnTo>
                        <a:pt x="435" y="0"/>
                      </a:lnTo>
                      <a:lnTo>
                        <a:pt x="454" y="0"/>
                      </a:lnTo>
                      <a:lnTo>
                        <a:pt x="493" y="10"/>
                      </a:lnTo>
                      <a:lnTo>
                        <a:pt x="511" y="26"/>
                      </a:lnTo>
                      <a:lnTo>
                        <a:pt x="563" y="26"/>
                      </a:lnTo>
                      <a:lnTo>
                        <a:pt x="615" y="26"/>
                      </a:lnTo>
                      <a:lnTo>
                        <a:pt x="634" y="29"/>
                      </a:lnTo>
                      <a:lnTo>
                        <a:pt x="673" y="49"/>
                      </a:lnTo>
                      <a:lnTo>
                        <a:pt x="691" y="52"/>
                      </a:lnTo>
                      <a:lnTo>
                        <a:pt x="710" y="55"/>
                      </a:lnTo>
                      <a:lnTo>
                        <a:pt x="749" y="74"/>
                      </a:lnTo>
                      <a:lnTo>
                        <a:pt x="768" y="78"/>
                      </a:lnTo>
                      <a:lnTo>
                        <a:pt x="783" y="78"/>
                      </a:lnTo>
                      <a:lnTo>
                        <a:pt x="804" y="87"/>
                      </a:lnTo>
                      <a:lnTo>
                        <a:pt x="819" y="103"/>
                      </a:lnTo>
                      <a:lnTo>
                        <a:pt x="819" y="103"/>
                      </a:lnTo>
                      <a:lnTo>
                        <a:pt x="819" y="103"/>
                      </a:lnTo>
                      <a:lnTo>
                        <a:pt x="845" y="103"/>
                      </a:lnTo>
                      <a:lnTo>
                        <a:pt x="864" y="107"/>
                      </a:lnTo>
                      <a:lnTo>
                        <a:pt x="903" y="126"/>
                      </a:lnTo>
                      <a:lnTo>
                        <a:pt x="922" y="129"/>
                      </a:lnTo>
                      <a:lnTo>
                        <a:pt x="960" y="147"/>
                      </a:lnTo>
                      <a:lnTo>
                        <a:pt x="1018" y="170"/>
                      </a:lnTo>
                      <a:lnTo>
                        <a:pt x="1056" y="179"/>
                      </a:lnTo>
                      <a:lnTo>
                        <a:pt x="1076" y="180"/>
                      </a:lnTo>
                      <a:lnTo>
                        <a:pt x="1113" y="196"/>
                      </a:lnTo>
                      <a:lnTo>
                        <a:pt x="1191" y="215"/>
                      </a:lnTo>
                      <a:lnTo>
                        <a:pt x="1228" y="231"/>
                      </a:lnTo>
                      <a:lnTo>
                        <a:pt x="1267" y="247"/>
                      </a:lnTo>
                      <a:lnTo>
                        <a:pt x="1344" y="267"/>
                      </a:lnTo>
                      <a:lnTo>
                        <a:pt x="1382" y="283"/>
                      </a:lnTo>
                      <a:lnTo>
                        <a:pt x="1417" y="298"/>
                      </a:lnTo>
                      <a:lnTo>
                        <a:pt x="1475" y="317"/>
                      </a:lnTo>
                      <a:lnTo>
                        <a:pt x="1511" y="333"/>
                      </a:lnTo>
                      <a:lnTo>
                        <a:pt x="1545" y="349"/>
                      </a:lnTo>
                      <a:lnTo>
                        <a:pt x="1594" y="369"/>
                      </a:lnTo>
                      <a:lnTo>
                        <a:pt x="1613" y="385"/>
                      </a:lnTo>
                      <a:lnTo>
                        <a:pt x="1631" y="388"/>
                      </a:lnTo>
                      <a:lnTo>
                        <a:pt x="1670" y="406"/>
                      </a:lnTo>
                      <a:lnTo>
                        <a:pt x="1689" y="411"/>
                      </a:lnTo>
                      <a:lnTo>
                        <a:pt x="1682" y="428"/>
                      </a:lnTo>
                      <a:lnTo>
                        <a:pt x="1679" y="451"/>
                      </a:lnTo>
                      <a:lnTo>
                        <a:pt x="1696" y="471"/>
                      </a:lnTo>
                      <a:lnTo>
                        <a:pt x="1715" y="487"/>
                      </a:lnTo>
                      <a:lnTo>
                        <a:pt x="1715" y="487"/>
                      </a:lnTo>
                      <a:close/>
                    </a:path>
                  </a:pathLst>
                </a:custGeom>
                <a:solidFill>
                  <a:srgbClr val="F9AD7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121" name="Freeform 63"/>
                <p:cNvSpPr>
                  <a:spLocks/>
                </p:cNvSpPr>
                <p:nvPr/>
              </p:nvSpPr>
              <p:spPr bwMode="auto">
                <a:xfrm>
                  <a:off x="2577" y="2132"/>
                  <a:ext cx="951" cy="1129"/>
                </a:xfrm>
                <a:custGeom>
                  <a:avLst/>
                  <a:gdLst>
                    <a:gd name="T0" fmla="*/ 2631 w 2854"/>
                    <a:gd name="T1" fmla="*/ 504 h 3388"/>
                    <a:gd name="T2" fmla="*/ 2205 w 2854"/>
                    <a:gd name="T3" fmla="*/ 714 h 3388"/>
                    <a:gd name="T4" fmla="*/ 1827 w 2854"/>
                    <a:gd name="T5" fmla="*/ 952 h 3388"/>
                    <a:gd name="T6" fmla="*/ 1523 w 2854"/>
                    <a:gd name="T7" fmla="*/ 1188 h 3388"/>
                    <a:gd name="T8" fmla="*/ 1377 w 2854"/>
                    <a:gd name="T9" fmla="*/ 1335 h 3388"/>
                    <a:gd name="T10" fmla="*/ 1202 w 2854"/>
                    <a:gd name="T11" fmla="*/ 1581 h 3388"/>
                    <a:gd name="T12" fmla="*/ 1053 w 2854"/>
                    <a:gd name="T13" fmla="*/ 1862 h 3388"/>
                    <a:gd name="T14" fmla="*/ 933 w 2854"/>
                    <a:gd name="T15" fmla="*/ 2157 h 3388"/>
                    <a:gd name="T16" fmla="*/ 845 w 2854"/>
                    <a:gd name="T17" fmla="*/ 2445 h 3388"/>
                    <a:gd name="T18" fmla="*/ 795 w 2854"/>
                    <a:gd name="T19" fmla="*/ 2706 h 3388"/>
                    <a:gd name="T20" fmla="*/ 783 w 2854"/>
                    <a:gd name="T21" fmla="*/ 2919 h 3388"/>
                    <a:gd name="T22" fmla="*/ 816 w 2854"/>
                    <a:gd name="T23" fmla="*/ 3060 h 3388"/>
                    <a:gd name="T24" fmla="*/ 865 w 2854"/>
                    <a:gd name="T25" fmla="*/ 3119 h 3388"/>
                    <a:gd name="T26" fmla="*/ 1057 w 2854"/>
                    <a:gd name="T27" fmla="*/ 3270 h 3388"/>
                    <a:gd name="T28" fmla="*/ 1293 w 2854"/>
                    <a:gd name="T29" fmla="*/ 3388 h 3388"/>
                    <a:gd name="T30" fmla="*/ 1162 w 2854"/>
                    <a:gd name="T31" fmla="*/ 3358 h 3388"/>
                    <a:gd name="T32" fmla="*/ 893 w 2854"/>
                    <a:gd name="T33" fmla="*/ 3250 h 3388"/>
                    <a:gd name="T34" fmla="*/ 622 w 2854"/>
                    <a:gd name="T35" fmla="*/ 3086 h 3388"/>
                    <a:gd name="T36" fmla="*/ 179 w 2854"/>
                    <a:gd name="T37" fmla="*/ 2736 h 3388"/>
                    <a:gd name="T38" fmla="*/ 134 w 2854"/>
                    <a:gd name="T39" fmla="*/ 2557 h 3388"/>
                    <a:gd name="T40" fmla="*/ 23 w 2854"/>
                    <a:gd name="T41" fmla="*/ 2076 h 3388"/>
                    <a:gd name="T42" fmla="*/ 4 w 2854"/>
                    <a:gd name="T43" fmla="*/ 1896 h 3388"/>
                    <a:gd name="T44" fmla="*/ 10 w 2854"/>
                    <a:gd name="T45" fmla="*/ 1565 h 3388"/>
                    <a:gd name="T46" fmla="*/ 71 w 2854"/>
                    <a:gd name="T47" fmla="*/ 1246 h 3388"/>
                    <a:gd name="T48" fmla="*/ 183 w 2854"/>
                    <a:gd name="T49" fmla="*/ 946 h 3388"/>
                    <a:gd name="T50" fmla="*/ 344 w 2854"/>
                    <a:gd name="T51" fmla="*/ 674 h 3388"/>
                    <a:gd name="T52" fmla="*/ 550 w 2854"/>
                    <a:gd name="T53" fmla="*/ 438 h 3388"/>
                    <a:gd name="T54" fmla="*/ 798 w 2854"/>
                    <a:gd name="T55" fmla="*/ 245 h 3388"/>
                    <a:gd name="T56" fmla="*/ 1081 w 2854"/>
                    <a:gd name="T57" fmla="*/ 102 h 3388"/>
                    <a:gd name="T58" fmla="*/ 1318 w 2854"/>
                    <a:gd name="T59" fmla="*/ 36 h 3388"/>
                    <a:gd name="T60" fmla="*/ 1588 w 2854"/>
                    <a:gd name="T61" fmla="*/ 0 h 3388"/>
                    <a:gd name="T62" fmla="*/ 1981 w 2854"/>
                    <a:gd name="T63" fmla="*/ 34 h 3388"/>
                    <a:gd name="T64" fmla="*/ 2854 w 2854"/>
                    <a:gd name="T65" fmla="*/ 317 h 33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2854" h="3388">
                      <a:moveTo>
                        <a:pt x="2649" y="497"/>
                      </a:moveTo>
                      <a:lnTo>
                        <a:pt x="2631" y="504"/>
                      </a:lnTo>
                      <a:lnTo>
                        <a:pt x="2439" y="590"/>
                      </a:lnTo>
                      <a:lnTo>
                        <a:pt x="2205" y="714"/>
                      </a:lnTo>
                      <a:lnTo>
                        <a:pt x="2023" y="822"/>
                      </a:lnTo>
                      <a:lnTo>
                        <a:pt x="1827" y="952"/>
                      </a:lnTo>
                      <a:lnTo>
                        <a:pt x="1624" y="1103"/>
                      </a:lnTo>
                      <a:lnTo>
                        <a:pt x="1523" y="1188"/>
                      </a:lnTo>
                      <a:lnTo>
                        <a:pt x="1473" y="1233"/>
                      </a:lnTo>
                      <a:lnTo>
                        <a:pt x="1377" y="1335"/>
                      </a:lnTo>
                      <a:lnTo>
                        <a:pt x="1287" y="1451"/>
                      </a:lnTo>
                      <a:lnTo>
                        <a:pt x="1202" y="1581"/>
                      </a:lnTo>
                      <a:lnTo>
                        <a:pt x="1125" y="1718"/>
                      </a:lnTo>
                      <a:lnTo>
                        <a:pt x="1053" y="1862"/>
                      </a:lnTo>
                      <a:lnTo>
                        <a:pt x="989" y="2009"/>
                      </a:lnTo>
                      <a:lnTo>
                        <a:pt x="933" y="2157"/>
                      </a:lnTo>
                      <a:lnTo>
                        <a:pt x="886" y="2304"/>
                      </a:lnTo>
                      <a:lnTo>
                        <a:pt x="845" y="2445"/>
                      </a:lnTo>
                      <a:lnTo>
                        <a:pt x="815" y="2580"/>
                      </a:lnTo>
                      <a:lnTo>
                        <a:pt x="795" y="2706"/>
                      </a:lnTo>
                      <a:lnTo>
                        <a:pt x="783" y="2819"/>
                      </a:lnTo>
                      <a:lnTo>
                        <a:pt x="783" y="2919"/>
                      </a:lnTo>
                      <a:lnTo>
                        <a:pt x="793" y="2999"/>
                      </a:lnTo>
                      <a:lnTo>
                        <a:pt x="816" y="3060"/>
                      </a:lnTo>
                      <a:lnTo>
                        <a:pt x="832" y="3082"/>
                      </a:lnTo>
                      <a:lnTo>
                        <a:pt x="865" y="3119"/>
                      </a:lnTo>
                      <a:lnTo>
                        <a:pt x="940" y="3187"/>
                      </a:lnTo>
                      <a:lnTo>
                        <a:pt x="1057" y="3270"/>
                      </a:lnTo>
                      <a:lnTo>
                        <a:pt x="1257" y="3377"/>
                      </a:lnTo>
                      <a:lnTo>
                        <a:pt x="1293" y="3388"/>
                      </a:lnTo>
                      <a:lnTo>
                        <a:pt x="1282" y="3387"/>
                      </a:lnTo>
                      <a:lnTo>
                        <a:pt x="1162" y="3358"/>
                      </a:lnTo>
                      <a:lnTo>
                        <a:pt x="1012" y="3305"/>
                      </a:lnTo>
                      <a:lnTo>
                        <a:pt x="893" y="3250"/>
                      </a:lnTo>
                      <a:lnTo>
                        <a:pt x="762" y="3178"/>
                      </a:lnTo>
                      <a:lnTo>
                        <a:pt x="622" y="3086"/>
                      </a:lnTo>
                      <a:lnTo>
                        <a:pt x="550" y="3031"/>
                      </a:lnTo>
                      <a:lnTo>
                        <a:pt x="179" y="2736"/>
                      </a:lnTo>
                      <a:lnTo>
                        <a:pt x="192" y="2749"/>
                      </a:lnTo>
                      <a:lnTo>
                        <a:pt x="134" y="2557"/>
                      </a:lnTo>
                      <a:lnTo>
                        <a:pt x="59" y="2269"/>
                      </a:lnTo>
                      <a:lnTo>
                        <a:pt x="23" y="2076"/>
                      </a:lnTo>
                      <a:lnTo>
                        <a:pt x="13" y="1981"/>
                      </a:lnTo>
                      <a:lnTo>
                        <a:pt x="4" y="1896"/>
                      </a:lnTo>
                      <a:lnTo>
                        <a:pt x="0" y="1729"/>
                      </a:lnTo>
                      <a:lnTo>
                        <a:pt x="10" y="1565"/>
                      </a:lnTo>
                      <a:lnTo>
                        <a:pt x="33" y="1404"/>
                      </a:lnTo>
                      <a:lnTo>
                        <a:pt x="71" y="1246"/>
                      </a:lnTo>
                      <a:lnTo>
                        <a:pt x="121" y="1093"/>
                      </a:lnTo>
                      <a:lnTo>
                        <a:pt x="183" y="946"/>
                      </a:lnTo>
                      <a:lnTo>
                        <a:pt x="258" y="806"/>
                      </a:lnTo>
                      <a:lnTo>
                        <a:pt x="344" y="674"/>
                      </a:lnTo>
                      <a:lnTo>
                        <a:pt x="442" y="551"/>
                      </a:lnTo>
                      <a:lnTo>
                        <a:pt x="550" y="438"/>
                      </a:lnTo>
                      <a:lnTo>
                        <a:pt x="670" y="335"/>
                      </a:lnTo>
                      <a:lnTo>
                        <a:pt x="798" y="245"/>
                      </a:lnTo>
                      <a:lnTo>
                        <a:pt x="935" y="167"/>
                      </a:lnTo>
                      <a:lnTo>
                        <a:pt x="1081" y="102"/>
                      </a:lnTo>
                      <a:lnTo>
                        <a:pt x="1237" y="53"/>
                      </a:lnTo>
                      <a:lnTo>
                        <a:pt x="1318" y="36"/>
                      </a:lnTo>
                      <a:lnTo>
                        <a:pt x="1405" y="17"/>
                      </a:lnTo>
                      <a:lnTo>
                        <a:pt x="1588" y="0"/>
                      </a:lnTo>
                      <a:lnTo>
                        <a:pt x="1780" y="4"/>
                      </a:lnTo>
                      <a:lnTo>
                        <a:pt x="1981" y="34"/>
                      </a:lnTo>
                      <a:lnTo>
                        <a:pt x="2086" y="60"/>
                      </a:lnTo>
                      <a:lnTo>
                        <a:pt x="2854" y="317"/>
                      </a:lnTo>
                      <a:lnTo>
                        <a:pt x="2649" y="497"/>
                      </a:lnTo>
                      <a:close/>
                    </a:path>
                  </a:pathLst>
                </a:custGeom>
                <a:solidFill>
                  <a:schemeClr val="tx2">
                    <a:lumMod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ko-KR" altLang="en-US">
                    <a:solidFill>
                      <a:prstClr val="black"/>
                    </a:solidFill>
                  </a:endParaRPr>
                </a:p>
              </p:txBody>
            </p:sp>
          </p:grpSp>
        </p:grpSp>
        <p:sp>
          <p:nvSpPr>
            <p:cNvPr id="132" name="자유형 131"/>
            <p:cNvSpPr/>
            <p:nvPr/>
          </p:nvSpPr>
          <p:spPr>
            <a:xfrm rot="1089319" flipH="1" flipV="1">
              <a:off x="3013929" y="4091218"/>
              <a:ext cx="2122520" cy="622417"/>
            </a:xfrm>
            <a:custGeom>
              <a:avLst/>
              <a:gdLst>
                <a:gd name="connsiteX0" fmla="*/ 1830731 w 2122520"/>
                <a:gd name="connsiteY0" fmla="*/ 565598 h 622417"/>
                <a:gd name="connsiteX1" fmla="*/ 0 w 2122520"/>
                <a:gd name="connsiteY1" fmla="*/ 500797 h 622417"/>
                <a:gd name="connsiteX2" fmla="*/ 488195 w 2122520"/>
                <a:gd name="connsiteY2" fmla="*/ 121621 h 622417"/>
                <a:gd name="connsiteX3" fmla="*/ 1708682 w 2122520"/>
                <a:gd name="connsiteY3" fmla="*/ 195679 h 622417"/>
                <a:gd name="connsiteX4" fmla="*/ 1814473 w 2122520"/>
                <a:gd name="connsiteY4" fmla="*/ 219751 h 622417"/>
                <a:gd name="connsiteX5" fmla="*/ 1816302 w 2122520"/>
                <a:gd name="connsiteY5" fmla="*/ 225328 h 622417"/>
                <a:gd name="connsiteX6" fmla="*/ 1860800 w 2122520"/>
                <a:gd name="connsiteY6" fmla="*/ 239789 h 622417"/>
                <a:gd name="connsiteX7" fmla="*/ 2049807 w 2122520"/>
                <a:gd name="connsiteY7" fmla="*/ 325532 h 622417"/>
                <a:gd name="connsiteX8" fmla="*/ 2122520 w 2122520"/>
                <a:gd name="connsiteY8" fmla="*/ 368961 h 622417"/>
                <a:gd name="connsiteX9" fmla="*/ 1952780 w 2122520"/>
                <a:gd name="connsiteY9" fmla="*/ 500797 h 622417"/>
                <a:gd name="connsiteX10" fmla="*/ 1830731 w 2122520"/>
                <a:gd name="connsiteY10" fmla="*/ 565598 h 622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22520" h="622417">
                  <a:moveTo>
                    <a:pt x="1830731" y="565598"/>
                  </a:moveTo>
                  <a:cubicBezTo>
                    <a:pt x="1220487" y="821714"/>
                    <a:pt x="610244" y="105822"/>
                    <a:pt x="0" y="500797"/>
                  </a:cubicBezTo>
                  <a:lnTo>
                    <a:pt x="488195" y="121621"/>
                  </a:lnTo>
                  <a:cubicBezTo>
                    <a:pt x="895025" y="-141696"/>
                    <a:pt x="1301853" y="88706"/>
                    <a:pt x="1708682" y="195679"/>
                  </a:cubicBezTo>
                  <a:lnTo>
                    <a:pt x="1814473" y="219751"/>
                  </a:lnTo>
                  <a:lnTo>
                    <a:pt x="1816302" y="225328"/>
                  </a:lnTo>
                  <a:lnTo>
                    <a:pt x="1860800" y="239789"/>
                  </a:lnTo>
                  <a:cubicBezTo>
                    <a:pt x="1925109" y="264723"/>
                    <a:pt x="1988219" y="293320"/>
                    <a:pt x="2049807" y="325532"/>
                  </a:cubicBezTo>
                  <a:lnTo>
                    <a:pt x="2122520" y="368961"/>
                  </a:lnTo>
                  <a:lnTo>
                    <a:pt x="1952780" y="500797"/>
                  </a:lnTo>
                  <a:cubicBezTo>
                    <a:pt x="1912097" y="527129"/>
                    <a:pt x="1871414" y="548523"/>
                    <a:pt x="1830731" y="56559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40" name="직사각형 139"/>
          <p:cNvSpPr/>
          <p:nvPr/>
        </p:nvSpPr>
        <p:spPr>
          <a:xfrm>
            <a:off x="360422" y="760168"/>
            <a:ext cx="466163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i="1" dirty="0">
                <a:solidFill>
                  <a:prstClr val="white"/>
                </a:solidFill>
              </a:rPr>
              <a:t>POWER POINT </a:t>
            </a:r>
            <a:r>
              <a:rPr lang="en-US" altLang="ko-KR" sz="2800" b="1" i="1" dirty="0" smtClean="0">
                <a:solidFill>
                  <a:prstClr val="white"/>
                </a:solidFill>
              </a:rPr>
              <a:t>PRESENTATION</a:t>
            </a:r>
            <a:endParaRPr lang="en-US" altLang="ko-KR" sz="2800" b="1" i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prstClr val="white">
                    <a:alpha val="50000"/>
                  </a:prstClr>
                </a:solidFill>
              </a:rPr>
              <a:t>Enjoy your stylish business and campus life with BIZCAM</a:t>
            </a:r>
            <a:endParaRPr lang="ko-KR" altLang="en-US" sz="2800" dirty="0">
              <a:solidFill>
                <a:prstClr val="white">
                  <a:alpha val="50000"/>
                </a:prstClr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7967014" y="3535092"/>
            <a:ext cx="17577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5400" b="1" dirty="0" smtClean="0">
                <a:solidFill>
                  <a:prstClr val="white"/>
                </a:solidFill>
              </a:rPr>
              <a:t>65</a:t>
            </a:r>
            <a:r>
              <a:rPr lang="en-US" altLang="ko-KR" sz="3600" dirty="0" smtClean="0">
                <a:solidFill>
                  <a:prstClr val="white"/>
                </a:solidFill>
              </a:rPr>
              <a:t>.7</a:t>
            </a:r>
            <a:r>
              <a:rPr lang="en-US" altLang="ko-KR" sz="2000" dirty="0" smtClean="0">
                <a:solidFill>
                  <a:prstClr val="white"/>
                </a:solidFill>
              </a:rPr>
              <a:t>%</a:t>
            </a:r>
            <a:endParaRPr lang="en-US" altLang="ko-KR" sz="2000" dirty="0">
              <a:solidFill>
                <a:prstClr val="white"/>
              </a:solidFill>
            </a:endParaRPr>
          </a:p>
        </p:txBody>
      </p:sp>
      <p:sp>
        <p:nvSpPr>
          <p:cNvPr id="142" name="직사각형 141"/>
          <p:cNvSpPr/>
          <p:nvPr/>
        </p:nvSpPr>
        <p:spPr>
          <a:xfrm>
            <a:off x="7945898" y="4603879"/>
            <a:ext cx="3557669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b="1" dirty="0">
                <a:solidFill>
                  <a:prstClr val="white"/>
                </a:solidFill>
              </a:rPr>
              <a:t>CONTENTS A</a:t>
            </a:r>
          </a:p>
          <a:p>
            <a:pPr>
              <a:lnSpc>
                <a:spcPct val="150000"/>
              </a:lnSpc>
            </a:pPr>
            <a:r>
              <a:rPr lang="ko-KR" altLang="en-US" sz="1600" dirty="0">
                <a:solidFill>
                  <a:prstClr val="white"/>
                </a:solidFill>
              </a:rPr>
              <a:t>컨텐츠에 대한 내용을 적어요</a:t>
            </a:r>
            <a:endParaRPr lang="en-US" altLang="ko-KR" sz="1600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1050" dirty="0">
                <a:solidFill>
                  <a:prstClr val="white"/>
                </a:solidFill>
              </a:rPr>
              <a:t>Enjoy your stylish business and campus life with BIZCAM </a:t>
            </a:r>
          </a:p>
        </p:txBody>
      </p:sp>
      <p:graphicFrame>
        <p:nvGraphicFramePr>
          <p:cNvPr id="36" name="차트 35"/>
          <p:cNvGraphicFramePr/>
          <p:nvPr>
            <p:extLst>
              <p:ext uri="{D42A27DB-BD31-4B8C-83A1-F6EECF244321}">
                <p14:modId xmlns:p14="http://schemas.microsoft.com/office/powerpoint/2010/main" val="2030504766"/>
              </p:ext>
            </p:extLst>
          </p:nvPr>
        </p:nvGraphicFramePr>
        <p:xfrm>
          <a:off x="3552698" y="2429722"/>
          <a:ext cx="3582801" cy="2974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8" name="직사각형 37"/>
          <p:cNvSpPr/>
          <p:nvPr/>
        </p:nvSpPr>
        <p:spPr>
          <a:xfrm>
            <a:off x="4504627" y="3479084"/>
            <a:ext cx="17577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o-KR" altLang="en-US" sz="5400" b="1" dirty="0" smtClean="0">
                <a:solidFill>
                  <a:prstClr val="white"/>
                </a:solidFill>
                <a:latin typeface="야놀자 야체 B" panose="02020603020101020101" pitchFamily="18" charset="-127"/>
                <a:ea typeface="야놀자 야체 B" panose="02020603020101020101" pitchFamily="18" charset="-127"/>
              </a:rPr>
              <a:t>남성</a:t>
            </a:r>
            <a:endParaRPr lang="en-US" altLang="ko-KR" sz="2000" dirty="0">
              <a:solidFill>
                <a:prstClr val="white"/>
              </a:solidFill>
              <a:latin typeface="야놀자 야체 B" panose="02020603020101020101" pitchFamily="18" charset="-127"/>
              <a:ea typeface="야놀자 야체 B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0203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7.40741E-7 C 0.00065 0.00208 0.00143 0.00347 0.00234 0.00556 C 0.00273 0.00695 0.003 0.00833 0.00339 0.00903 C 0.00391 0.00972 0.0043 0.01042 0.00469 0.01111 C 0.00612 0.01505 0.0056 0.01597 0.00716 0.01921 C 0.00755 0.02014 0.00833 0.02014 0.00885 0.0213 C 0.00898 0.02199 0.00938 0.02338 0.00951 0.02407 C 0.01003 0.02546 0.01068 0.02546 0.01133 0.02616 C 0.01172 0.02685 0.01185 0.02824 0.01237 0.02894 C 0.01263 0.02894 0.01315 0.02894 0.01367 0.02963 C 0.01406 0.03032 0.01445 0.03102 0.01471 0.03171 C 0.0151 0.03241 0.01563 0.03241 0.01602 0.0331 C 0.0168 0.03426 0.01732 0.03565 0.01797 0.03657 C 0.01927 0.03796 0.0207 0.03912 0.02201 0.04074 C 0.02253 0.04144 0.02331 0.04213 0.02357 0.04282 C 0.02396 0.04352 0.02448 0.04468 0.02487 0.04468 C 0.02526 0.04537 0.02578 0.04607 0.02617 0.04607 C 0.0276 0.05023 0.0263 0.04745 0.02917 0.05023 C 0.02995 0.05093 0.0306 0.05162 0.03138 0.05301 C 0.0319 0.05301 0.03229 0.0544 0.03281 0.05509 C 0.03412 0.05579 0.03529 0.05579 0.03659 0.05625 C 0.03737 0.05648 0.03789 0.05787 0.03854 0.05833 C 0.03932 0.05903 0.04023 0.05972 0.04089 0.06042 C 0.04167 0.06134 0.04219 0.06204 0.0431 0.06273 C 0.04401 0.06343 0.04505 0.06343 0.04609 0.06343 C 0.05521 0.06667 0.04492 0.0632 0.053 0.0662 L 0.07214 0.06482 C 0.07305 0.06482 0.07357 0.06412 0.07448 0.06343 C 0.07513 0.0632 0.07591 0.0625 0.07682 0.06134 C 0.07826 0.05995 0.08099 0.05787 0.08203 0.05625 C 0.08438 0.05162 0.08333 0.05301 0.08568 0.05162 C 0.0862 0.05023 0.08672 0.04884 0.08711 0.04815 C 0.08763 0.04745 0.08854 0.04745 0.08906 0.04745 C 0.08984 0.04676 0.09037 0.04676 0.09089 0.04607 C 0.09115 0.04537 0.09154 0.04468 0.0918 0.04398 C 0.09271 0.04329 0.09414 0.04259 0.09466 0.0419 C 0.09505 0.04144 0.09557 0.04144 0.09609 0.04074 C 0.09779 0.03796 0.10078 0.03171 0.10169 0.02963 C 0.10352 0.02477 0.1026 0.02616 0.10456 0.02407 C 0.10495 0.02338 0.10573 0.02269 0.10625 0.0213 C 0.10638 0.02014 0.10638 0.01875 0.10677 0.01806 C 0.10742 0.01667 0.10807 0.01574 0.10859 0.01458 C 0.11094 0.00903 0.10768 0.01574 0.11055 0.01042 C 0.11094 0.00903 0.11107 0.00764 0.11146 0.00695 C 0.11302 0.00278 0.11302 0.00417 0.11445 -0.00185 C 0.11523 -0.00602 0.11628 -0.01018 0.11667 -0.01505 C 0.11667 -0.01643 0.11667 -0.01713 0.11745 -0.01852 C 0.11745 -0.01991 0.11745 -0.02199 0.11771 -0.02407 C 0.11771 -0.02546 0.11797 -0.02731 0.11797 -0.02893 C 0.11797 -0.03009 0.11901 -0.03981 0.11901 -0.0412 C 0.1194 -0.04329 0.11992 -0.04537 0.12044 -0.04792 C 0.12227 -0.06528 0.11992 -0.0493 0.12135 -0.0618 C 0.12188 -0.06528 0.12227 -0.06805 0.12279 -0.0706 C 0.12279 -0.07199 0.12279 -0.07338 0.12331 -0.07477 C 0.12331 -0.07685 0.12331 -0.07847 0.1237 -0.08032 C 0.1237 -0.08171 0.12409 -0.0831 0.12422 -0.08518 C 0.12474 -0.08657 0.12474 -0.08866 0.12474 -0.09005 C 0.12513 -0.0919 0.12565 -0.09329 0.12565 -0.09468 C 0.12565 -0.11458 0.12513 -0.13472 0.12474 -0.15463 C 0.12474 -0.15602 0.12474 -0.15671 0.12422 -0.1581 C 0.12409 -0.16065 0.1237 -0.16366 0.1237 -0.16643 C 0.12331 -0.16921 0.12279 -0.17593 0.12227 -0.17801 C 0.12188 -0.1794 0.12135 -0.18148 0.12083 -0.18287 C 0.12083 -0.18472 0.12083 -0.1868 0.12044 -0.18843 C 0.11992 -0.18958 0.11979 -0.18958 0.1194 -0.19097 C 0.11667 -0.20069 0.11979 -0.1919 0.11667 -0.20069 C 0.11445 -0.21296 0.11745 -0.1993 0.11523 -0.20694 C 0.11445 -0.2088 0.11445 -0.21088 0.1138 -0.21227 C 0.11341 -0.21366 0.11302 -0.21435 0.11276 -0.21574 C 0.11237 -0.21713 0.11198 -0.21852 0.11198 -0.21921 C 0.11146 -0.21991 0.11107 -0.2206 0.11055 -0.2213 L 0.10859 -0.22546 C 0.10677 -0.23009 0.1082 -0.22801 0.10625 -0.23009 C 0.10352 -0.23657 0.10781 -0.22616 0.10117 -0.23773 C 0.10104 -0.23843 0.10026 -0.23912 0.10013 -0.23981 C 0.09935 -0.2412 0.09779 -0.2419 0.09727 -0.2419 C 0.09648 -0.24259 0.09648 -0.24398 0.09609 -0.24398 C 0.09271 -0.24745 0.08529 -0.24815 0.08372 -0.24884 C 0.0806 -0.2493 0.07734 -0.2493 0.07448 -0.2493 C 0.05703 -0.2493 -0.05026 -0.18727 -0.00117 -0.00532 " pathEditMode="relative" rAng="0" ptsTypes="AAAAAAAAAAAAAAAAAAAAAAAAAA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86" y="-916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/>
      <p:bldP spid="142" grpId="0"/>
      <p:bldGraphic spid="36" grpId="0">
        <p:bldAsOne/>
      </p:bldGraphic>
      <p:bldP spid="38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6153</TotalTime>
  <Words>59</Words>
  <Application>Microsoft Office PowerPoint</Application>
  <PresentationFormat>와이드스크린</PresentationFormat>
  <Paragraphs>13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맑은 고딕</vt:lpstr>
      <vt:lpstr>야놀자 야체 B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조땡</dc:creator>
  <cp:lastModifiedBy>Microsoft 계정</cp:lastModifiedBy>
  <cp:revision>965</cp:revision>
  <dcterms:created xsi:type="dcterms:W3CDTF">2018-08-02T07:05:36Z</dcterms:created>
  <dcterms:modified xsi:type="dcterms:W3CDTF">2024-05-13T06:36:03Z</dcterms:modified>
</cp:coreProperties>
</file>