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46A"/>
    <a:srgbClr val="BEF081"/>
    <a:srgbClr val="BCF082"/>
    <a:srgbClr val="D0F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7780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83-454E-943A-6BBC958E30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BEF081"/>
            </a:solidFill>
            <a:ln w="177800" cap="rnd">
              <a:solidFill>
                <a:srgbClr val="BEF081"/>
              </a:solidFill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92D050"/>
                      </a:solidFill>
                      <a:latin typeface="Tmon몬소리 Black" panose="02000A03000000000000" pitchFamily="2" charset="-127"/>
                      <a:ea typeface="Tmon몬소리 Black" panose="02000A03000000000000" pitchFamily="2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92D050"/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83-454E-943A-6BBC958E3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8"/>
        <c:overlap val="-85"/>
        <c:axId val="827349216"/>
        <c:axId val="827354656"/>
      </c:barChart>
      <c:catAx>
        <c:axId val="82734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27354656"/>
        <c:crosses val="autoZero"/>
        <c:auto val="1"/>
        <c:lblAlgn val="ctr"/>
        <c:lblOffset val="100"/>
        <c:noMultiLvlLbl val="0"/>
      </c:catAx>
      <c:valAx>
        <c:axId val="827354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2734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1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9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8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8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2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7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9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D0F239"/>
          </a:fgClr>
          <a:bgClr>
            <a:srgbClr val="F8FFD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742292" y="2513449"/>
            <a:ext cx="6707415" cy="1894567"/>
          </a:xfrm>
          <a:prstGeom prst="roundRect">
            <a:avLst>
              <a:gd name="adj" fmla="val 15313"/>
            </a:avLst>
          </a:prstGeom>
          <a:solidFill>
            <a:schemeClr val="bg1"/>
          </a:solidFill>
          <a:ln w="31750">
            <a:solidFill>
              <a:srgbClr val="BCF082"/>
            </a:solidFill>
          </a:ln>
          <a:effectLst>
            <a:outerShdw dist="114300" dir="2700000" algn="tl" rotWithShape="0">
              <a:srgbClr val="BEF081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i="1" kern="0" dirty="0">
                <a:ln w="9525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algn="ctr">
              <a:defRPr/>
            </a:pPr>
            <a:r>
              <a:rPr lang="en-US" altLang="ko-KR" sz="10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</a:t>
            </a:r>
            <a:r>
              <a:rPr lang="en-US" altLang="ko-KR" sz="10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BIZCAM</a:t>
            </a:r>
            <a:endParaRPr lang="ko-KR" altLang="en-US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21361488">
            <a:off x="3258740" y="1848366"/>
            <a:ext cx="1031115" cy="360246"/>
          </a:xfrm>
          <a:prstGeom prst="rect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 rot="21226032">
            <a:off x="3241588" y="1816610"/>
            <a:ext cx="1101941" cy="364123"/>
          </a:xfrm>
          <a:prstGeom prst="rect">
            <a:avLst/>
          </a:prstGeom>
          <a:solidFill>
            <a:srgbClr val="BEF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My NAME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 rot="6300000">
            <a:off x="2702459" y="1781969"/>
            <a:ext cx="672306" cy="433403"/>
          </a:xfrm>
          <a:custGeom>
            <a:avLst/>
            <a:gdLst>
              <a:gd name="connsiteX0" fmla="*/ 679450 w 679450"/>
              <a:gd name="connsiteY0" fmla="*/ 209550 h 445102"/>
              <a:gd name="connsiteX1" fmla="*/ 342900 w 679450"/>
              <a:gd name="connsiteY1" fmla="*/ 444500 h 445102"/>
              <a:gd name="connsiteX2" fmla="*/ 152400 w 679450"/>
              <a:gd name="connsiteY2" fmla="*/ 279400 h 445102"/>
              <a:gd name="connsiteX3" fmla="*/ 285750 w 679450"/>
              <a:gd name="connsiteY3" fmla="*/ 349250 h 445102"/>
              <a:gd name="connsiteX4" fmla="*/ 127000 w 679450"/>
              <a:gd name="connsiteY4" fmla="*/ 412750 h 445102"/>
              <a:gd name="connsiteX5" fmla="*/ 0 w 679450"/>
              <a:gd name="connsiteY5" fmla="*/ 0 h 445102"/>
              <a:gd name="connsiteX0" fmla="*/ 679450 w 679450"/>
              <a:gd name="connsiteY0" fmla="*/ 209550 h 445348"/>
              <a:gd name="connsiteX1" fmla="*/ 342900 w 679450"/>
              <a:gd name="connsiteY1" fmla="*/ 444500 h 445348"/>
              <a:gd name="connsiteX2" fmla="*/ 152400 w 679450"/>
              <a:gd name="connsiteY2" fmla="*/ 279400 h 445348"/>
              <a:gd name="connsiteX3" fmla="*/ 285750 w 679450"/>
              <a:gd name="connsiteY3" fmla="*/ 349250 h 445348"/>
              <a:gd name="connsiteX4" fmla="*/ 127000 w 679450"/>
              <a:gd name="connsiteY4" fmla="*/ 412750 h 445348"/>
              <a:gd name="connsiteX5" fmla="*/ 0 w 679450"/>
              <a:gd name="connsiteY5" fmla="*/ 0 h 445348"/>
              <a:gd name="connsiteX0" fmla="*/ 679450 w 679450"/>
              <a:gd name="connsiteY0" fmla="*/ 209550 h 445348"/>
              <a:gd name="connsiteX1" fmla="*/ 342900 w 679450"/>
              <a:gd name="connsiteY1" fmla="*/ 444500 h 445348"/>
              <a:gd name="connsiteX2" fmla="*/ 152400 w 679450"/>
              <a:gd name="connsiteY2" fmla="*/ 279400 h 445348"/>
              <a:gd name="connsiteX3" fmla="*/ 285750 w 679450"/>
              <a:gd name="connsiteY3" fmla="*/ 349250 h 445348"/>
              <a:gd name="connsiteX4" fmla="*/ 127000 w 679450"/>
              <a:gd name="connsiteY4" fmla="*/ 412750 h 445348"/>
              <a:gd name="connsiteX5" fmla="*/ 0 w 679450"/>
              <a:gd name="connsiteY5" fmla="*/ 0 h 445348"/>
              <a:gd name="connsiteX0" fmla="*/ 679450 w 679450"/>
              <a:gd name="connsiteY0" fmla="*/ 209550 h 444903"/>
              <a:gd name="connsiteX1" fmla="*/ 342900 w 679450"/>
              <a:gd name="connsiteY1" fmla="*/ 444500 h 444903"/>
              <a:gd name="connsiteX2" fmla="*/ 166687 w 679450"/>
              <a:gd name="connsiteY2" fmla="*/ 260350 h 444903"/>
              <a:gd name="connsiteX3" fmla="*/ 285750 w 679450"/>
              <a:gd name="connsiteY3" fmla="*/ 349250 h 444903"/>
              <a:gd name="connsiteX4" fmla="*/ 127000 w 679450"/>
              <a:gd name="connsiteY4" fmla="*/ 412750 h 444903"/>
              <a:gd name="connsiteX5" fmla="*/ 0 w 679450"/>
              <a:gd name="connsiteY5" fmla="*/ 0 h 444903"/>
              <a:gd name="connsiteX0" fmla="*/ 679450 w 679450"/>
              <a:gd name="connsiteY0" fmla="*/ 209550 h 444903"/>
              <a:gd name="connsiteX1" fmla="*/ 342900 w 679450"/>
              <a:gd name="connsiteY1" fmla="*/ 444500 h 444903"/>
              <a:gd name="connsiteX2" fmla="*/ 166687 w 679450"/>
              <a:gd name="connsiteY2" fmla="*/ 260350 h 444903"/>
              <a:gd name="connsiteX3" fmla="*/ 285750 w 679450"/>
              <a:gd name="connsiteY3" fmla="*/ 349250 h 444903"/>
              <a:gd name="connsiteX4" fmla="*/ 127000 w 679450"/>
              <a:gd name="connsiteY4" fmla="*/ 412750 h 444903"/>
              <a:gd name="connsiteX5" fmla="*/ 0 w 679450"/>
              <a:gd name="connsiteY5" fmla="*/ 0 h 444903"/>
              <a:gd name="connsiteX0" fmla="*/ 679450 w 679450"/>
              <a:gd name="connsiteY0" fmla="*/ 209550 h 434725"/>
              <a:gd name="connsiteX1" fmla="*/ 347663 w 679450"/>
              <a:gd name="connsiteY1" fmla="*/ 432594 h 434725"/>
              <a:gd name="connsiteX2" fmla="*/ 166687 w 679450"/>
              <a:gd name="connsiteY2" fmla="*/ 260350 h 434725"/>
              <a:gd name="connsiteX3" fmla="*/ 285750 w 679450"/>
              <a:gd name="connsiteY3" fmla="*/ 349250 h 434725"/>
              <a:gd name="connsiteX4" fmla="*/ 127000 w 679450"/>
              <a:gd name="connsiteY4" fmla="*/ 412750 h 434725"/>
              <a:gd name="connsiteX5" fmla="*/ 0 w 679450"/>
              <a:gd name="connsiteY5" fmla="*/ 0 h 434725"/>
              <a:gd name="connsiteX0" fmla="*/ 679450 w 679450"/>
              <a:gd name="connsiteY0" fmla="*/ 209550 h 432905"/>
              <a:gd name="connsiteX1" fmla="*/ 347663 w 679450"/>
              <a:gd name="connsiteY1" fmla="*/ 432594 h 432905"/>
              <a:gd name="connsiteX2" fmla="*/ 166687 w 679450"/>
              <a:gd name="connsiteY2" fmla="*/ 260350 h 432905"/>
              <a:gd name="connsiteX3" fmla="*/ 285750 w 679450"/>
              <a:gd name="connsiteY3" fmla="*/ 349250 h 432905"/>
              <a:gd name="connsiteX4" fmla="*/ 88900 w 679450"/>
              <a:gd name="connsiteY4" fmla="*/ 388937 h 432905"/>
              <a:gd name="connsiteX5" fmla="*/ 0 w 679450"/>
              <a:gd name="connsiteY5" fmla="*/ 0 h 432905"/>
              <a:gd name="connsiteX0" fmla="*/ 679450 w 679450"/>
              <a:gd name="connsiteY0" fmla="*/ 209550 h 432905"/>
              <a:gd name="connsiteX1" fmla="*/ 347663 w 679450"/>
              <a:gd name="connsiteY1" fmla="*/ 432594 h 432905"/>
              <a:gd name="connsiteX2" fmla="*/ 166687 w 679450"/>
              <a:gd name="connsiteY2" fmla="*/ 260350 h 432905"/>
              <a:gd name="connsiteX3" fmla="*/ 285750 w 679450"/>
              <a:gd name="connsiteY3" fmla="*/ 349250 h 432905"/>
              <a:gd name="connsiteX4" fmla="*/ 88900 w 679450"/>
              <a:gd name="connsiteY4" fmla="*/ 388937 h 432905"/>
              <a:gd name="connsiteX5" fmla="*/ 0 w 679450"/>
              <a:gd name="connsiteY5" fmla="*/ 0 h 432905"/>
              <a:gd name="connsiteX0" fmla="*/ 679450 w 679450"/>
              <a:gd name="connsiteY0" fmla="*/ 209550 h 432905"/>
              <a:gd name="connsiteX1" fmla="*/ 347663 w 679450"/>
              <a:gd name="connsiteY1" fmla="*/ 432594 h 432905"/>
              <a:gd name="connsiteX2" fmla="*/ 166687 w 679450"/>
              <a:gd name="connsiteY2" fmla="*/ 260350 h 432905"/>
              <a:gd name="connsiteX3" fmla="*/ 285750 w 679450"/>
              <a:gd name="connsiteY3" fmla="*/ 349250 h 432905"/>
              <a:gd name="connsiteX4" fmla="*/ 88900 w 679450"/>
              <a:gd name="connsiteY4" fmla="*/ 388937 h 432905"/>
              <a:gd name="connsiteX5" fmla="*/ 0 w 679450"/>
              <a:gd name="connsiteY5" fmla="*/ 0 h 432905"/>
              <a:gd name="connsiteX0" fmla="*/ 672306 w 672306"/>
              <a:gd name="connsiteY0" fmla="*/ 197644 h 433059"/>
              <a:gd name="connsiteX1" fmla="*/ 347663 w 672306"/>
              <a:gd name="connsiteY1" fmla="*/ 432594 h 433059"/>
              <a:gd name="connsiteX2" fmla="*/ 166687 w 672306"/>
              <a:gd name="connsiteY2" fmla="*/ 260350 h 433059"/>
              <a:gd name="connsiteX3" fmla="*/ 285750 w 672306"/>
              <a:gd name="connsiteY3" fmla="*/ 349250 h 433059"/>
              <a:gd name="connsiteX4" fmla="*/ 88900 w 672306"/>
              <a:gd name="connsiteY4" fmla="*/ 388937 h 433059"/>
              <a:gd name="connsiteX5" fmla="*/ 0 w 672306"/>
              <a:gd name="connsiteY5" fmla="*/ 0 h 433059"/>
              <a:gd name="connsiteX0" fmla="*/ 672306 w 672306"/>
              <a:gd name="connsiteY0" fmla="*/ 197644 h 433403"/>
              <a:gd name="connsiteX1" fmla="*/ 347663 w 672306"/>
              <a:gd name="connsiteY1" fmla="*/ 432594 h 433403"/>
              <a:gd name="connsiteX2" fmla="*/ 166687 w 672306"/>
              <a:gd name="connsiteY2" fmla="*/ 260350 h 433403"/>
              <a:gd name="connsiteX3" fmla="*/ 285750 w 672306"/>
              <a:gd name="connsiteY3" fmla="*/ 349250 h 433403"/>
              <a:gd name="connsiteX4" fmla="*/ 88900 w 672306"/>
              <a:gd name="connsiteY4" fmla="*/ 388937 h 433403"/>
              <a:gd name="connsiteX5" fmla="*/ 0 w 672306"/>
              <a:gd name="connsiteY5" fmla="*/ 0 h 433403"/>
              <a:gd name="connsiteX0" fmla="*/ 672306 w 672306"/>
              <a:gd name="connsiteY0" fmla="*/ 197644 h 433403"/>
              <a:gd name="connsiteX1" fmla="*/ 347663 w 672306"/>
              <a:gd name="connsiteY1" fmla="*/ 432594 h 433403"/>
              <a:gd name="connsiteX2" fmla="*/ 166687 w 672306"/>
              <a:gd name="connsiteY2" fmla="*/ 260350 h 433403"/>
              <a:gd name="connsiteX3" fmla="*/ 285750 w 672306"/>
              <a:gd name="connsiteY3" fmla="*/ 349250 h 433403"/>
              <a:gd name="connsiteX4" fmla="*/ 88900 w 672306"/>
              <a:gd name="connsiteY4" fmla="*/ 388937 h 433403"/>
              <a:gd name="connsiteX5" fmla="*/ 0 w 672306"/>
              <a:gd name="connsiteY5" fmla="*/ 0 h 4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306" h="433403">
                <a:moveTo>
                  <a:pt x="672306" y="197644"/>
                </a:moveTo>
                <a:cubicBezTo>
                  <a:pt x="559858" y="359304"/>
                  <a:pt x="431933" y="422143"/>
                  <a:pt x="347663" y="432594"/>
                </a:cubicBezTo>
                <a:cubicBezTo>
                  <a:pt x="263393" y="443045"/>
                  <a:pt x="165099" y="350441"/>
                  <a:pt x="166687" y="260350"/>
                </a:cubicBezTo>
                <a:cubicBezTo>
                  <a:pt x="168275" y="170259"/>
                  <a:pt x="313002" y="275432"/>
                  <a:pt x="285750" y="349250"/>
                </a:cubicBezTo>
                <a:cubicBezTo>
                  <a:pt x="258498" y="423068"/>
                  <a:pt x="136525" y="447145"/>
                  <a:pt x="88900" y="388937"/>
                </a:cubicBezTo>
                <a:cubicBezTo>
                  <a:pt x="41275" y="330729"/>
                  <a:pt x="11112" y="179652"/>
                  <a:pt x="0" y="0"/>
                </a:cubicBezTo>
              </a:path>
            </a:pathLst>
          </a:custGeom>
          <a:noFill/>
          <a:ln w="34925"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 flipH="1">
            <a:off x="4360039" y="1617885"/>
            <a:ext cx="83738" cy="93213"/>
          </a:xfrm>
          <a:prstGeom prst="line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>
            <a:off x="4375835" y="1778714"/>
            <a:ext cx="67942" cy="9095"/>
          </a:xfrm>
          <a:prstGeom prst="line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282153" y="1617885"/>
            <a:ext cx="4984" cy="78559"/>
          </a:xfrm>
          <a:prstGeom prst="line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다이아몬드 11"/>
          <p:cNvSpPr/>
          <p:nvPr/>
        </p:nvSpPr>
        <p:spPr>
          <a:xfrm rot="1800000">
            <a:off x="9615035" y="2271901"/>
            <a:ext cx="185737" cy="209123"/>
          </a:xfrm>
          <a:custGeom>
            <a:avLst/>
            <a:gdLst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  <a:gd name="connsiteX0" fmla="*/ 0 w 197514"/>
              <a:gd name="connsiteY0" fmla="*/ 174260 h 348519"/>
              <a:gd name="connsiteX1" fmla="*/ 98757 w 197514"/>
              <a:gd name="connsiteY1" fmla="*/ 0 h 348519"/>
              <a:gd name="connsiteX2" fmla="*/ 197514 w 197514"/>
              <a:gd name="connsiteY2" fmla="*/ 174260 h 348519"/>
              <a:gd name="connsiteX3" fmla="*/ 98757 w 197514"/>
              <a:gd name="connsiteY3" fmla="*/ 348519 h 348519"/>
              <a:gd name="connsiteX4" fmla="*/ 0 w 197514"/>
              <a:gd name="connsiteY4" fmla="*/ 174260 h 3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14" h="348519">
                <a:moveTo>
                  <a:pt x="0" y="174260"/>
                </a:moveTo>
                <a:cubicBezTo>
                  <a:pt x="44825" y="130460"/>
                  <a:pt x="84888" y="74756"/>
                  <a:pt x="98757" y="0"/>
                </a:cubicBezTo>
                <a:cubicBezTo>
                  <a:pt x="115007" y="74756"/>
                  <a:pt x="145545" y="118554"/>
                  <a:pt x="197514" y="174260"/>
                </a:cubicBezTo>
                <a:cubicBezTo>
                  <a:pt x="143164" y="210914"/>
                  <a:pt x="119769" y="278526"/>
                  <a:pt x="98757" y="348519"/>
                </a:cubicBezTo>
                <a:cubicBezTo>
                  <a:pt x="82507" y="283289"/>
                  <a:pt x="49587" y="227583"/>
                  <a:pt x="0" y="174260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rgbClr val="BCF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03815" y="1801254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i="1" kern="0" dirty="0">
                <a:ln w="9525">
                  <a:noFill/>
                </a:ln>
                <a:solidFill>
                  <a:srgbClr val="BEF081"/>
                </a:solidFill>
                <a:effectLst>
                  <a:outerShdw dist="38100" dir="2700000" algn="tl" rotWithShape="0">
                    <a:srgbClr val="A4EA50"/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경영 </a:t>
            </a:r>
            <a:r>
              <a:rPr lang="en-US" altLang="ko-KR" i="1" kern="0" dirty="0">
                <a:ln w="9525">
                  <a:noFill/>
                </a:ln>
                <a:solidFill>
                  <a:srgbClr val="BEF081"/>
                </a:solidFill>
                <a:effectLst>
                  <a:outerShdw dist="38100" dir="2700000" algn="tl" rotWithShape="0">
                    <a:srgbClr val="A4EA50"/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201234567 </a:t>
            </a:r>
            <a:r>
              <a:rPr lang="ko-KR" altLang="en-US" i="1" kern="0" dirty="0" err="1">
                <a:ln w="9525">
                  <a:noFill/>
                </a:ln>
                <a:solidFill>
                  <a:srgbClr val="BEF081"/>
                </a:solidFill>
                <a:effectLst>
                  <a:outerShdw dist="38100" dir="2700000" algn="tl" rotWithShape="0">
                    <a:srgbClr val="A4EA50"/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</a:t>
            </a:r>
            <a:endParaRPr lang="ko-KR" altLang="en-US" sz="1050" dirty="0">
              <a:ln w="9525">
                <a:noFill/>
              </a:ln>
              <a:solidFill>
                <a:srgbClr val="BEF081"/>
              </a:solidFill>
              <a:effectLst>
                <a:outerShdw dist="38100" dir="2700000" algn="tl" rotWithShape="0">
                  <a:srgbClr val="A4EA5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23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D0F239"/>
          </a:fgClr>
          <a:bgClr>
            <a:srgbClr val="F8FFD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787056" y="59034"/>
            <a:ext cx="755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8983" y="129037"/>
            <a:ext cx="11886188" cy="6553430"/>
            <a:chOff x="98983" y="129037"/>
            <a:chExt cx="11886188" cy="6553430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315685" y="557439"/>
              <a:ext cx="11669486" cy="6125028"/>
            </a:xfrm>
            <a:prstGeom prst="roundRect">
              <a:avLst>
                <a:gd name="adj" fmla="val 1906"/>
              </a:avLst>
            </a:prstGeom>
            <a:solidFill>
              <a:schemeClr val="bg1"/>
            </a:solidFill>
            <a:ln w="31750">
              <a:solidFill>
                <a:srgbClr val="BCF082"/>
              </a:solidFill>
            </a:ln>
            <a:effectLst>
              <a:outerShdw dist="114300" dir="2700000" algn="tl" rotWithShape="0">
                <a:srgbClr val="BEF081">
                  <a:alpha val="2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21361488">
              <a:off x="535813" y="359518"/>
              <a:ext cx="1031115" cy="360246"/>
            </a:xfrm>
            <a:prstGeom prst="rect">
              <a:avLst/>
            </a:prstGeom>
            <a:solidFill>
              <a:schemeClr val="tx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21226032">
              <a:off x="518661" y="327762"/>
              <a:ext cx="1101941" cy="364123"/>
            </a:xfrm>
            <a:prstGeom prst="rect">
              <a:avLst/>
            </a:prstGeom>
            <a:solidFill>
              <a:srgbClr val="BEF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Sub TITLE</a:t>
              </a:r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 rot="6300000">
              <a:off x="-20468" y="293121"/>
              <a:ext cx="672306" cy="433403"/>
            </a:xfrm>
            <a:custGeom>
              <a:avLst/>
              <a:gdLst>
                <a:gd name="connsiteX0" fmla="*/ 679450 w 679450"/>
                <a:gd name="connsiteY0" fmla="*/ 209550 h 445102"/>
                <a:gd name="connsiteX1" fmla="*/ 342900 w 679450"/>
                <a:gd name="connsiteY1" fmla="*/ 444500 h 445102"/>
                <a:gd name="connsiteX2" fmla="*/ 152400 w 679450"/>
                <a:gd name="connsiteY2" fmla="*/ 279400 h 445102"/>
                <a:gd name="connsiteX3" fmla="*/ 285750 w 679450"/>
                <a:gd name="connsiteY3" fmla="*/ 349250 h 445102"/>
                <a:gd name="connsiteX4" fmla="*/ 127000 w 679450"/>
                <a:gd name="connsiteY4" fmla="*/ 412750 h 445102"/>
                <a:gd name="connsiteX5" fmla="*/ 0 w 679450"/>
                <a:gd name="connsiteY5" fmla="*/ 0 h 445102"/>
                <a:gd name="connsiteX0" fmla="*/ 679450 w 679450"/>
                <a:gd name="connsiteY0" fmla="*/ 209550 h 445348"/>
                <a:gd name="connsiteX1" fmla="*/ 342900 w 679450"/>
                <a:gd name="connsiteY1" fmla="*/ 444500 h 445348"/>
                <a:gd name="connsiteX2" fmla="*/ 152400 w 679450"/>
                <a:gd name="connsiteY2" fmla="*/ 279400 h 445348"/>
                <a:gd name="connsiteX3" fmla="*/ 285750 w 679450"/>
                <a:gd name="connsiteY3" fmla="*/ 349250 h 445348"/>
                <a:gd name="connsiteX4" fmla="*/ 127000 w 679450"/>
                <a:gd name="connsiteY4" fmla="*/ 412750 h 445348"/>
                <a:gd name="connsiteX5" fmla="*/ 0 w 679450"/>
                <a:gd name="connsiteY5" fmla="*/ 0 h 445348"/>
                <a:gd name="connsiteX0" fmla="*/ 679450 w 679450"/>
                <a:gd name="connsiteY0" fmla="*/ 209550 h 445348"/>
                <a:gd name="connsiteX1" fmla="*/ 342900 w 679450"/>
                <a:gd name="connsiteY1" fmla="*/ 444500 h 445348"/>
                <a:gd name="connsiteX2" fmla="*/ 152400 w 679450"/>
                <a:gd name="connsiteY2" fmla="*/ 279400 h 445348"/>
                <a:gd name="connsiteX3" fmla="*/ 285750 w 679450"/>
                <a:gd name="connsiteY3" fmla="*/ 349250 h 445348"/>
                <a:gd name="connsiteX4" fmla="*/ 127000 w 679450"/>
                <a:gd name="connsiteY4" fmla="*/ 412750 h 445348"/>
                <a:gd name="connsiteX5" fmla="*/ 0 w 679450"/>
                <a:gd name="connsiteY5" fmla="*/ 0 h 445348"/>
                <a:gd name="connsiteX0" fmla="*/ 679450 w 679450"/>
                <a:gd name="connsiteY0" fmla="*/ 209550 h 444903"/>
                <a:gd name="connsiteX1" fmla="*/ 342900 w 679450"/>
                <a:gd name="connsiteY1" fmla="*/ 444500 h 444903"/>
                <a:gd name="connsiteX2" fmla="*/ 166687 w 679450"/>
                <a:gd name="connsiteY2" fmla="*/ 260350 h 444903"/>
                <a:gd name="connsiteX3" fmla="*/ 285750 w 679450"/>
                <a:gd name="connsiteY3" fmla="*/ 349250 h 444903"/>
                <a:gd name="connsiteX4" fmla="*/ 127000 w 679450"/>
                <a:gd name="connsiteY4" fmla="*/ 412750 h 444903"/>
                <a:gd name="connsiteX5" fmla="*/ 0 w 679450"/>
                <a:gd name="connsiteY5" fmla="*/ 0 h 444903"/>
                <a:gd name="connsiteX0" fmla="*/ 679450 w 679450"/>
                <a:gd name="connsiteY0" fmla="*/ 209550 h 444903"/>
                <a:gd name="connsiteX1" fmla="*/ 342900 w 679450"/>
                <a:gd name="connsiteY1" fmla="*/ 444500 h 444903"/>
                <a:gd name="connsiteX2" fmla="*/ 166687 w 679450"/>
                <a:gd name="connsiteY2" fmla="*/ 260350 h 444903"/>
                <a:gd name="connsiteX3" fmla="*/ 285750 w 679450"/>
                <a:gd name="connsiteY3" fmla="*/ 349250 h 444903"/>
                <a:gd name="connsiteX4" fmla="*/ 127000 w 679450"/>
                <a:gd name="connsiteY4" fmla="*/ 412750 h 444903"/>
                <a:gd name="connsiteX5" fmla="*/ 0 w 679450"/>
                <a:gd name="connsiteY5" fmla="*/ 0 h 444903"/>
                <a:gd name="connsiteX0" fmla="*/ 679450 w 679450"/>
                <a:gd name="connsiteY0" fmla="*/ 209550 h 434725"/>
                <a:gd name="connsiteX1" fmla="*/ 347663 w 679450"/>
                <a:gd name="connsiteY1" fmla="*/ 432594 h 434725"/>
                <a:gd name="connsiteX2" fmla="*/ 166687 w 679450"/>
                <a:gd name="connsiteY2" fmla="*/ 260350 h 434725"/>
                <a:gd name="connsiteX3" fmla="*/ 285750 w 679450"/>
                <a:gd name="connsiteY3" fmla="*/ 349250 h 434725"/>
                <a:gd name="connsiteX4" fmla="*/ 127000 w 679450"/>
                <a:gd name="connsiteY4" fmla="*/ 412750 h 434725"/>
                <a:gd name="connsiteX5" fmla="*/ 0 w 679450"/>
                <a:gd name="connsiteY5" fmla="*/ 0 h 43472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2306 w 672306"/>
                <a:gd name="connsiteY0" fmla="*/ 197644 h 433059"/>
                <a:gd name="connsiteX1" fmla="*/ 347663 w 672306"/>
                <a:gd name="connsiteY1" fmla="*/ 432594 h 433059"/>
                <a:gd name="connsiteX2" fmla="*/ 166687 w 672306"/>
                <a:gd name="connsiteY2" fmla="*/ 260350 h 433059"/>
                <a:gd name="connsiteX3" fmla="*/ 285750 w 672306"/>
                <a:gd name="connsiteY3" fmla="*/ 349250 h 433059"/>
                <a:gd name="connsiteX4" fmla="*/ 88900 w 672306"/>
                <a:gd name="connsiteY4" fmla="*/ 388937 h 433059"/>
                <a:gd name="connsiteX5" fmla="*/ 0 w 672306"/>
                <a:gd name="connsiteY5" fmla="*/ 0 h 433059"/>
                <a:gd name="connsiteX0" fmla="*/ 672306 w 672306"/>
                <a:gd name="connsiteY0" fmla="*/ 197644 h 433403"/>
                <a:gd name="connsiteX1" fmla="*/ 347663 w 672306"/>
                <a:gd name="connsiteY1" fmla="*/ 432594 h 433403"/>
                <a:gd name="connsiteX2" fmla="*/ 166687 w 672306"/>
                <a:gd name="connsiteY2" fmla="*/ 260350 h 433403"/>
                <a:gd name="connsiteX3" fmla="*/ 285750 w 672306"/>
                <a:gd name="connsiteY3" fmla="*/ 349250 h 433403"/>
                <a:gd name="connsiteX4" fmla="*/ 88900 w 672306"/>
                <a:gd name="connsiteY4" fmla="*/ 388937 h 433403"/>
                <a:gd name="connsiteX5" fmla="*/ 0 w 672306"/>
                <a:gd name="connsiteY5" fmla="*/ 0 h 433403"/>
                <a:gd name="connsiteX0" fmla="*/ 672306 w 672306"/>
                <a:gd name="connsiteY0" fmla="*/ 197644 h 433403"/>
                <a:gd name="connsiteX1" fmla="*/ 347663 w 672306"/>
                <a:gd name="connsiteY1" fmla="*/ 432594 h 433403"/>
                <a:gd name="connsiteX2" fmla="*/ 166687 w 672306"/>
                <a:gd name="connsiteY2" fmla="*/ 260350 h 433403"/>
                <a:gd name="connsiteX3" fmla="*/ 285750 w 672306"/>
                <a:gd name="connsiteY3" fmla="*/ 349250 h 433403"/>
                <a:gd name="connsiteX4" fmla="*/ 88900 w 672306"/>
                <a:gd name="connsiteY4" fmla="*/ 388937 h 433403"/>
                <a:gd name="connsiteX5" fmla="*/ 0 w 672306"/>
                <a:gd name="connsiteY5" fmla="*/ 0 h 43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306" h="433403">
                  <a:moveTo>
                    <a:pt x="672306" y="197644"/>
                  </a:moveTo>
                  <a:cubicBezTo>
                    <a:pt x="559858" y="359304"/>
                    <a:pt x="431933" y="422143"/>
                    <a:pt x="347663" y="432594"/>
                  </a:cubicBezTo>
                  <a:cubicBezTo>
                    <a:pt x="263393" y="443045"/>
                    <a:pt x="165099" y="350441"/>
                    <a:pt x="166687" y="260350"/>
                  </a:cubicBezTo>
                  <a:cubicBezTo>
                    <a:pt x="168275" y="170259"/>
                    <a:pt x="313002" y="275432"/>
                    <a:pt x="285750" y="349250"/>
                  </a:cubicBezTo>
                  <a:cubicBezTo>
                    <a:pt x="258498" y="423068"/>
                    <a:pt x="136525" y="447145"/>
                    <a:pt x="88900" y="388937"/>
                  </a:cubicBezTo>
                  <a:cubicBezTo>
                    <a:pt x="41275" y="330729"/>
                    <a:pt x="11112" y="179652"/>
                    <a:pt x="0" y="0"/>
                  </a:cubicBezTo>
                </a:path>
              </a:pathLst>
            </a:custGeom>
            <a:noFill/>
            <a:ln w="34925">
              <a:solidFill>
                <a:srgbClr val="92D05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 flipH="1">
              <a:off x="1637112" y="129037"/>
              <a:ext cx="83738" cy="93213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1652908" y="289866"/>
              <a:ext cx="67942" cy="9095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1559226" y="129037"/>
              <a:ext cx="4984" cy="78559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다이아몬드 11"/>
            <p:cNvSpPr/>
            <p:nvPr/>
          </p:nvSpPr>
          <p:spPr>
            <a:xfrm rot="1800000">
              <a:off x="11799434" y="207596"/>
              <a:ext cx="185737" cy="209123"/>
            </a:xfrm>
            <a:custGeom>
              <a:avLst/>
              <a:gdLst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514" h="348519">
                  <a:moveTo>
                    <a:pt x="0" y="174260"/>
                  </a:moveTo>
                  <a:cubicBezTo>
                    <a:pt x="44825" y="130460"/>
                    <a:pt x="84888" y="74756"/>
                    <a:pt x="98757" y="0"/>
                  </a:cubicBezTo>
                  <a:cubicBezTo>
                    <a:pt x="115007" y="74756"/>
                    <a:pt x="145545" y="118554"/>
                    <a:pt x="197514" y="174260"/>
                  </a:cubicBezTo>
                  <a:cubicBezTo>
                    <a:pt x="143164" y="210914"/>
                    <a:pt x="119769" y="278526"/>
                    <a:pt x="98757" y="348519"/>
                  </a:cubicBezTo>
                  <a:cubicBezTo>
                    <a:pt x="82507" y="283289"/>
                    <a:pt x="49587" y="227583"/>
                    <a:pt x="0" y="17426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solidFill>
                <a:srgbClr val="BCF0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7" name="차트 16">
            <a:extLst>
              <a:ext uri="{FF2B5EF4-FFF2-40B4-BE49-F238E27FC236}">
                <a16:creationId xmlns="" xmlns:a16="http://schemas.microsoft.com/office/drawing/2014/main" id="{12F2308E-151D-A0B0-A154-FD16FA09C1B2}"/>
              </a:ext>
            </a:extLst>
          </p:cNvPr>
          <p:cNvGraphicFramePr/>
          <p:nvPr>
            <p:extLst/>
          </p:nvPr>
        </p:nvGraphicFramePr>
        <p:xfrm>
          <a:off x="888848" y="2041155"/>
          <a:ext cx="10606088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타원 17">
            <a:extLst>
              <a:ext uri="{FF2B5EF4-FFF2-40B4-BE49-F238E27FC236}">
                <a16:creationId xmlns="" xmlns:a16="http://schemas.microsoft.com/office/drawing/2014/main" id="{D2EAFC32-6E97-3ED1-8A85-A9B850CD9EB4}"/>
              </a:ext>
            </a:extLst>
          </p:cNvPr>
          <p:cNvSpPr/>
          <p:nvPr/>
        </p:nvSpPr>
        <p:spPr>
          <a:xfrm>
            <a:off x="4414337" y="1692099"/>
            <a:ext cx="1780542" cy="1780542"/>
          </a:xfrm>
          <a:prstGeom prst="ellipse">
            <a:avLst/>
          </a:prstGeom>
          <a:ln w="34925" cap="rnd">
            <a:solidFill>
              <a:srgbClr val="BEF08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="" xmlns:a16="http://schemas.microsoft.com/office/drawing/2014/main" id="{C1C9D043-0081-2227-4ED4-7E0D3A25FA05}"/>
              </a:ext>
            </a:extLst>
          </p:cNvPr>
          <p:cNvSpPr/>
          <p:nvPr/>
        </p:nvSpPr>
        <p:spPr>
          <a:xfrm>
            <a:off x="6393695" y="1598397"/>
            <a:ext cx="308610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0" name="자유형 17">
            <a:extLst>
              <a:ext uri="{FF2B5EF4-FFF2-40B4-BE49-F238E27FC236}">
                <a16:creationId xmlns="" xmlns:a16="http://schemas.microsoft.com/office/drawing/2014/main" id="{90487220-6A33-E4E7-D355-1979A80A0792}"/>
              </a:ext>
            </a:extLst>
          </p:cNvPr>
          <p:cNvSpPr/>
          <p:nvPr/>
        </p:nvSpPr>
        <p:spPr>
          <a:xfrm>
            <a:off x="2674624" y="2230764"/>
            <a:ext cx="1540897" cy="1184522"/>
          </a:xfrm>
          <a:custGeom>
            <a:avLst/>
            <a:gdLst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11574 w 1921397"/>
              <a:gd name="connsiteY2" fmla="*/ 1759351 h 1759351"/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8399 w 1921397"/>
              <a:gd name="connsiteY2" fmla="*/ 1759351 h 1759351"/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1391 w 1921397"/>
              <a:gd name="connsiteY2" fmla="*/ 1759351 h 1759351"/>
              <a:gd name="connsiteX0" fmla="*/ 1700636 w 1700636"/>
              <a:gd name="connsiteY0" fmla="*/ 0 h 1307317"/>
              <a:gd name="connsiteX1" fmla="*/ 0 w 1700636"/>
              <a:gd name="connsiteY1" fmla="*/ 855905 h 1307317"/>
              <a:gd name="connsiteX2" fmla="*/ 1391 w 1700636"/>
              <a:gd name="connsiteY2" fmla="*/ 1307317 h 13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0636" h="1307317">
                <a:moveTo>
                  <a:pt x="1700636" y="0"/>
                </a:moveTo>
                <a:lnTo>
                  <a:pt x="0" y="855905"/>
                </a:lnTo>
                <a:cubicBezTo>
                  <a:pt x="2800" y="1006376"/>
                  <a:pt x="-1409" y="1156846"/>
                  <a:pt x="1391" y="1307317"/>
                </a:cubicBezTo>
              </a:path>
            </a:pathLst>
          </a:custGeom>
          <a:noFill/>
          <a:ln>
            <a:solidFill>
              <a:srgbClr val="BEF081"/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D0F239"/>
          </a:fgClr>
          <a:bgClr>
            <a:srgbClr val="F8FFD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787056" y="59034"/>
            <a:ext cx="755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8983" y="129037"/>
            <a:ext cx="11886188" cy="6553430"/>
            <a:chOff x="98983" y="129037"/>
            <a:chExt cx="11886188" cy="6553430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315685" y="557439"/>
              <a:ext cx="11669486" cy="6125028"/>
            </a:xfrm>
            <a:prstGeom prst="roundRect">
              <a:avLst>
                <a:gd name="adj" fmla="val 1906"/>
              </a:avLst>
            </a:prstGeom>
            <a:solidFill>
              <a:schemeClr val="bg1"/>
            </a:solidFill>
            <a:ln w="31750">
              <a:solidFill>
                <a:srgbClr val="BCF082"/>
              </a:solidFill>
            </a:ln>
            <a:effectLst>
              <a:outerShdw dist="114300" dir="2700000" algn="tl" rotWithShape="0">
                <a:srgbClr val="BEF081">
                  <a:alpha val="2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21361488">
              <a:off x="535813" y="359518"/>
              <a:ext cx="1031115" cy="360246"/>
            </a:xfrm>
            <a:prstGeom prst="rect">
              <a:avLst/>
            </a:prstGeom>
            <a:solidFill>
              <a:schemeClr val="tx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21226032">
              <a:off x="518661" y="327762"/>
              <a:ext cx="1101941" cy="364123"/>
            </a:xfrm>
            <a:prstGeom prst="rect">
              <a:avLst/>
            </a:prstGeom>
            <a:solidFill>
              <a:srgbClr val="BEF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Sub TITLE</a:t>
              </a:r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 rot="6300000">
              <a:off x="-20468" y="293121"/>
              <a:ext cx="672306" cy="433403"/>
            </a:xfrm>
            <a:custGeom>
              <a:avLst/>
              <a:gdLst>
                <a:gd name="connsiteX0" fmla="*/ 679450 w 679450"/>
                <a:gd name="connsiteY0" fmla="*/ 209550 h 445102"/>
                <a:gd name="connsiteX1" fmla="*/ 342900 w 679450"/>
                <a:gd name="connsiteY1" fmla="*/ 444500 h 445102"/>
                <a:gd name="connsiteX2" fmla="*/ 152400 w 679450"/>
                <a:gd name="connsiteY2" fmla="*/ 279400 h 445102"/>
                <a:gd name="connsiteX3" fmla="*/ 285750 w 679450"/>
                <a:gd name="connsiteY3" fmla="*/ 349250 h 445102"/>
                <a:gd name="connsiteX4" fmla="*/ 127000 w 679450"/>
                <a:gd name="connsiteY4" fmla="*/ 412750 h 445102"/>
                <a:gd name="connsiteX5" fmla="*/ 0 w 679450"/>
                <a:gd name="connsiteY5" fmla="*/ 0 h 445102"/>
                <a:gd name="connsiteX0" fmla="*/ 679450 w 679450"/>
                <a:gd name="connsiteY0" fmla="*/ 209550 h 445348"/>
                <a:gd name="connsiteX1" fmla="*/ 342900 w 679450"/>
                <a:gd name="connsiteY1" fmla="*/ 444500 h 445348"/>
                <a:gd name="connsiteX2" fmla="*/ 152400 w 679450"/>
                <a:gd name="connsiteY2" fmla="*/ 279400 h 445348"/>
                <a:gd name="connsiteX3" fmla="*/ 285750 w 679450"/>
                <a:gd name="connsiteY3" fmla="*/ 349250 h 445348"/>
                <a:gd name="connsiteX4" fmla="*/ 127000 w 679450"/>
                <a:gd name="connsiteY4" fmla="*/ 412750 h 445348"/>
                <a:gd name="connsiteX5" fmla="*/ 0 w 679450"/>
                <a:gd name="connsiteY5" fmla="*/ 0 h 445348"/>
                <a:gd name="connsiteX0" fmla="*/ 679450 w 679450"/>
                <a:gd name="connsiteY0" fmla="*/ 209550 h 445348"/>
                <a:gd name="connsiteX1" fmla="*/ 342900 w 679450"/>
                <a:gd name="connsiteY1" fmla="*/ 444500 h 445348"/>
                <a:gd name="connsiteX2" fmla="*/ 152400 w 679450"/>
                <a:gd name="connsiteY2" fmla="*/ 279400 h 445348"/>
                <a:gd name="connsiteX3" fmla="*/ 285750 w 679450"/>
                <a:gd name="connsiteY3" fmla="*/ 349250 h 445348"/>
                <a:gd name="connsiteX4" fmla="*/ 127000 w 679450"/>
                <a:gd name="connsiteY4" fmla="*/ 412750 h 445348"/>
                <a:gd name="connsiteX5" fmla="*/ 0 w 679450"/>
                <a:gd name="connsiteY5" fmla="*/ 0 h 445348"/>
                <a:gd name="connsiteX0" fmla="*/ 679450 w 679450"/>
                <a:gd name="connsiteY0" fmla="*/ 209550 h 444903"/>
                <a:gd name="connsiteX1" fmla="*/ 342900 w 679450"/>
                <a:gd name="connsiteY1" fmla="*/ 444500 h 444903"/>
                <a:gd name="connsiteX2" fmla="*/ 166687 w 679450"/>
                <a:gd name="connsiteY2" fmla="*/ 260350 h 444903"/>
                <a:gd name="connsiteX3" fmla="*/ 285750 w 679450"/>
                <a:gd name="connsiteY3" fmla="*/ 349250 h 444903"/>
                <a:gd name="connsiteX4" fmla="*/ 127000 w 679450"/>
                <a:gd name="connsiteY4" fmla="*/ 412750 h 444903"/>
                <a:gd name="connsiteX5" fmla="*/ 0 w 679450"/>
                <a:gd name="connsiteY5" fmla="*/ 0 h 444903"/>
                <a:gd name="connsiteX0" fmla="*/ 679450 w 679450"/>
                <a:gd name="connsiteY0" fmla="*/ 209550 h 444903"/>
                <a:gd name="connsiteX1" fmla="*/ 342900 w 679450"/>
                <a:gd name="connsiteY1" fmla="*/ 444500 h 444903"/>
                <a:gd name="connsiteX2" fmla="*/ 166687 w 679450"/>
                <a:gd name="connsiteY2" fmla="*/ 260350 h 444903"/>
                <a:gd name="connsiteX3" fmla="*/ 285750 w 679450"/>
                <a:gd name="connsiteY3" fmla="*/ 349250 h 444903"/>
                <a:gd name="connsiteX4" fmla="*/ 127000 w 679450"/>
                <a:gd name="connsiteY4" fmla="*/ 412750 h 444903"/>
                <a:gd name="connsiteX5" fmla="*/ 0 w 679450"/>
                <a:gd name="connsiteY5" fmla="*/ 0 h 444903"/>
                <a:gd name="connsiteX0" fmla="*/ 679450 w 679450"/>
                <a:gd name="connsiteY0" fmla="*/ 209550 h 434725"/>
                <a:gd name="connsiteX1" fmla="*/ 347663 w 679450"/>
                <a:gd name="connsiteY1" fmla="*/ 432594 h 434725"/>
                <a:gd name="connsiteX2" fmla="*/ 166687 w 679450"/>
                <a:gd name="connsiteY2" fmla="*/ 260350 h 434725"/>
                <a:gd name="connsiteX3" fmla="*/ 285750 w 679450"/>
                <a:gd name="connsiteY3" fmla="*/ 349250 h 434725"/>
                <a:gd name="connsiteX4" fmla="*/ 127000 w 679450"/>
                <a:gd name="connsiteY4" fmla="*/ 412750 h 434725"/>
                <a:gd name="connsiteX5" fmla="*/ 0 w 679450"/>
                <a:gd name="connsiteY5" fmla="*/ 0 h 43472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2306 w 672306"/>
                <a:gd name="connsiteY0" fmla="*/ 197644 h 433059"/>
                <a:gd name="connsiteX1" fmla="*/ 347663 w 672306"/>
                <a:gd name="connsiteY1" fmla="*/ 432594 h 433059"/>
                <a:gd name="connsiteX2" fmla="*/ 166687 w 672306"/>
                <a:gd name="connsiteY2" fmla="*/ 260350 h 433059"/>
                <a:gd name="connsiteX3" fmla="*/ 285750 w 672306"/>
                <a:gd name="connsiteY3" fmla="*/ 349250 h 433059"/>
                <a:gd name="connsiteX4" fmla="*/ 88900 w 672306"/>
                <a:gd name="connsiteY4" fmla="*/ 388937 h 433059"/>
                <a:gd name="connsiteX5" fmla="*/ 0 w 672306"/>
                <a:gd name="connsiteY5" fmla="*/ 0 h 433059"/>
                <a:gd name="connsiteX0" fmla="*/ 672306 w 672306"/>
                <a:gd name="connsiteY0" fmla="*/ 197644 h 433403"/>
                <a:gd name="connsiteX1" fmla="*/ 347663 w 672306"/>
                <a:gd name="connsiteY1" fmla="*/ 432594 h 433403"/>
                <a:gd name="connsiteX2" fmla="*/ 166687 w 672306"/>
                <a:gd name="connsiteY2" fmla="*/ 260350 h 433403"/>
                <a:gd name="connsiteX3" fmla="*/ 285750 w 672306"/>
                <a:gd name="connsiteY3" fmla="*/ 349250 h 433403"/>
                <a:gd name="connsiteX4" fmla="*/ 88900 w 672306"/>
                <a:gd name="connsiteY4" fmla="*/ 388937 h 433403"/>
                <a:gd name="connsiteX5" fmla="*/ 0 w 672306"/>
                <a:gd name="connsiteY5" fmla="*/ 0 h 433403"/>
                <a:gd name="connsiteX0" fmla="*/ 672306 w 672306"/>
                <a:gd name="connsiteY0" fmla="*/ 197644 h 433403"/>
                <a:gd name="connsiteX1" fmla="*/ 347663 w 672306"/>
                <a:gd name="connsiteY1" fmla="*/ 432594 h 433403"/>
                <a:gd name="connsiteX2" fmla="*/ 166687 w 672306"/>
                <a:gd name="connsiteY2" fmla="*/ 260350 h 433403"/>
                <a:gd name="connsiteX3" fmla="*/ 285750 w 672306"/>
                <a:gd name="connsiteY3" fmla="*/ 349250 h 433403"/>
                <a:gd name="connsiteX4" fmla="*/ 88900 w 672306"/>
                <a:gd name="connsiteY4" fmla="*/ 388937 h 433403"/>
                <a:gd name="connsiteX5" fmla="*/ 0 w 672306"/>
                <a:gd name="connsiteY5" fmla="*/ 0 h 43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306" h="433403">
                  <a:moveTo>
                    <a:pt x="672306" y="197644"/>
                  </a:moveTo>
                  <a:cubicBezTo>
                    <a:pt x="559858" y="359304"/>
                    <a:pt x="431933" y="422143"/>
                    <a:pt x="347663" y="432594"/>
                  </a:cubicBezTo>
                  <a:cubicBezTo>
                    <a:pt x="263393" y="443045"/>
                    <a:pt x="165099" y="350441"/>
                    <a:pt x="166687" y="260350"/>
                  </a:cubicBezTo>
                  <a:cubicBezTo>
                    <a:pt x="168275" y="170259"/>
                    <a:pt x="313002" y="275432"/>
                    <a:pt x="285750" y="349250"/>
                  </a:cubicBezTo>
                  <a:cubicBezTo>
                    <a:pt x="258498" y="423068"/>
                    <a:pt x="136525" y="447145"/>
                    <a:pt x="88900" y="388937"/>
                  </a:cubicBezTo>
                  <a:cubicBezTo>
                    <a:pt x="41275" y="330729"/>
                    <a:pt x="11112" y="179652"/>
                    <a:pt x="0" y="0"/>
                  </a:cubicBezTo>
                </a:path>
              </a:pathLst>
            </a:custGeom>
            <a:noFill/>
            <a:ln w="34925">
              <a:solidFill>
                <a:srgbClr val="92D05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 flipH="1">
              <a:off x="1637112" y="129037"/>
              <a:ext cx="83738" cy="93213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1652908" y="289866"/>
              <a:ext cx="67942" cy="9095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1559226" y="129037"/>
              <a:ext cx="4984" cy="78559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다이아몬드 11"/>
            <p:cNvSpPr/>
            <p:nvPr/>
          </p:nvSpPr>
          <p:spPr>
            <a:xfrm rot="1800000">
              <a:off x="11799434" y="207596"/>
              <a:ext cx="185737" cy="209123"/>
            </a:xfrm>
            <a:custGeom>
              <a:avLst/>
              <a:gdLst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514" h="348519">
                  <a:moveTo>
                    <a:pt x="0" y="174260"/>
                  </a:moveTo>
                  <a:cubicBezTo>
                    <a:pt x="44825" y="130460"/>
                    <a:pt x="84888" y="74756"/>
                    <a:pt x="98757" y="0"/>
                  </a:cubicBezTo>
                  <a:cubicBezTo>
                    <a:pt x="115007" y="74756"/>
                    <a:pt x="145545" y="118554"/>
                    <a:pt x="197514" y="174260"/>
                  </a:cubicBezTo>
                  <a:cubicBezTo>
                    <a:pt x="143164" y="210914"/>
                    <a:pt x="119769" y="278526"/>
                    <a:pt x="98757" y="348519"/>
                  </a:cubicBezTo>
                  <a:cubicBezTo>
                    <a:pt x="82507" y="283289"/>
                    <a:pt x="49587" y="227583"/>
                    <a:pt x="0" y="17426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solidFill>
                <a:srgbClr val="BCF0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원형: 비어 있음 1">
            <a:extLst>
              <a:ext uri="{FF2B5EF4-FFF2-40B4-BE49-F238E27FC236}">
                <a16:creationId xmlns="" xmlns:a16="http://schemas.microsoft.com/office/drawing/2014/main" id="{F9728E89-2A0C-5DFE-4382-A51DF04249AA}"/>
              </a:ext>
            </a:extLst>
          </p:cNvPr>
          <p:cNvSpPr/>
          <p:nvPr/>
        </p:nvSpPr>
        <p:spPr>
          <a:xfrm>
            <a:off x="1518059" y="2280502"/>
            <a:ext cx="2078854" cy="2078854"/>
          </a:xfrm>
          <a:prstGeom prst="donut">
            <a:avLst>
              <a:gd name="adj" fmla="val 9228"/>
            </a:avLst>
          </a:prstGeom>
          <a:solidFill>
            <a:schemeClr val="tx1">
              <a:alpha val="3000"/>
            </a:schemeClr>
          </a:solidFill>
          <a:ln w="381000" cap="rnd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48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1" name="원호 20">
            <a:extLst>
              <a:ext uri="{FF2B5EF4-FFF2-40B4-BE49-F238E27FC236}">
                <a16:creationId xmlns="" xmlns:a16="http://schemas.microsoft.com/office/drawing/2014/main" id="{0EFF7E19-740F-594D-E032-737A39DA3D01}"/>
              </a:ext>
            </a:extLst>
          </p:cNvPr>
          <p:cNvSpPr/>
          <p:nvPr/>
        </p:nvSpPr>
        <p:spPr>
          <a:xfrm>
            <a:off x="1630071" y="2392514"/>
            <a:ext cx="1854830" cy="1854830"/>
          </a:xfrm>
          <a:prstGeom prst="arc">
            <a:avLst>
              <a:gd name="adj1" fmla="val 6392035"/>
              <a:gd name="adj2" fmla="val 16184422"/>
            </a:avLst>
          </a:prstGeom>
          <a:noFill/>
          <a:ln w="177800" cap="sq">
            <a:solidFill>
              <a:srgbClr val="71C46A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b="1" dirty="0">
              <a:solidFill>
                <a:srgbClr val="00B0F0"/>
              </a:solidFill>
            </a:endParaRPr>
          </a:p>
        </p:txBody>
      </p:sp>
      <p:sp>
        <p:nvSpPr>
          <p:cNvPr id="22" name="사각형: 둥근 모서리 32">
            <a:extLst>
              <a:ext uri="{FF2B5EF4-FFF2-40B4-BE49-F238E27FC236}">
                <a16:creationId xmlns="" xmlns:a16="http://schemas.microsoft.com/office/drawing/2014/main" id="{48895030-C949-69B7-E840-51FC897BFADA}"/>
              </a:ext>
            </a:extLst>
          </p:cNvPr>
          <p:cNvSpPr/>
          <p:nvPr/>
        </p:nvSpPr>
        <p:spPr>
          <a:xfrm>
            <a:off x="2045617" y="1559275"/>
            <a:ext cx="1062088" cy="2810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71C46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92D050"/>
                </a:solidFill>
              </a:rPr>
              <a:t>Contents</a:t>
            </a:r>
            <a:endParaRPr lang="ko-KR" altLang="en-US" sz="1400" b="1" dirty="0">
              <a:solidFill>
                <a:srgbClr val="92D050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CFBFF17D-25C5-F6A6-715B-1AB7D316ADDC}"/>
              </a:ext>
            </a:extLst>
          </p:cNvPr>
          <p:cNvSpPr/>
          <p:nvPr/>
        </p:nvSpPr>
        <p:spPr>
          <a:xfrm>
            <a:off x="2925149" y="4959508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44546A"/>
                </a:solidFill>
              </a:rPr>
              <a:t>CONTENTS A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srgbClr val="44546A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24" name="사각형: 둥근 모서리 32">
            <a:extLst>
              <a:ext uri="{FF2B5EF4-FFF2-40B4-BE49-F238E27FC236}">
                <a16:creationId xmlns="" xmlns:a16="http://schemas.microsoft.com/office/drawing/2014/main" id="{C000CD69-F1DF-D1C9-D733-804BDFF9CF68}"/>
              </a:ext>
            </a:extLst>
          </p:cNvPr>
          <p:cNvSpPr/>
          <p:nvPr/>
        </p:nvSpPr>
        <p:spPr>
          <a:xfrm>
            <a:off x="5497398" y="1559275"/>
            <a:ext cx="1062088" cy="281008"/>
          </a:xfrm>
          <a:prstGeom prst="roundRect">
            <a:avLst>
              <a:gd name="adj" fmla="val 50000"/>
            </a:avLst>
          </a:prstGeom>
          <a:solidFill>
            <a:srgbClr val="BEF081"/>
          </a:solidFill>
          <a:ln>
            <a:solidFill>
              <a:srgbClr val="71C46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25" name="사각형: 둥근 모서리 32">
            <a:extLst>
              <a:ext uri="{FF2B5EF4-FFF2-40B4-BE49-F238E27FC236}">
                <a16:creationId xmlns="" xmlns:a16="http://schemas.microsoft.com/office/drawing/2014/main" id="{3598175D-E5EC-581D-EA63-2A746E4B6361}"/>
              </a:ext>
            </a:extLst>
          </p:cNvPr>
          <p:cNvSpPr/>
          <p:nvPr/>
        </p:nvSpPr>
        <p:spPr>
          <a:xfrm>
            <a:off x="8949179" y="1559275"/>
            <a:ext cx="1062088" cy="2810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71C46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92D050"/>
                </a:solidFill>
              </a:rPr>
              <a:t>Contents</a:t>
            </a:r>
            <a:endParaRPr lang="ko-KR" altLang="en-US" sz="1400" b="1" dirty="0">
              <a:solidFill>
                <a:srgbClr val="92D050"/>
              </a:solidFill>
            </a:endParaRPr>
          </a:p>
        </p:txBody>
      </p:sp>
      <p:sp>
        <p:nvSpPr>
          <p:cNvPr id="26" name="원형: 비어 있음 20">
            <a:extLst>
              <a:ext uri="{FF2B5EF4-FFF2-40B4-BE49-F238E27FC236}">
                <a16:creationId xmlns="" xmlns:a16="http://schemas.microsoft.com/office/drawing/2014/main" id="{4697D189-D5A7-7F7B-F1D0-11CC313DD0D4}"/>
              </a:ext>
            </a:extLst>
          </p:cNvPr>
          <p:cNvSpPr/>
          <p:nvPr/>
        </p:nvSpPr>
        <p:spPr>
          <a:xfrm>
            <a:off x="4909276" y="2277031"/>
            <a:ext cx="2078854" cy="2078854"/>
          </a:xfrm>
          <a:prstGeom prst="donut">
            <a:avLst>
              <a:gd name="adj" fmla="val 9228"/>
            </a:avLst>
          </a:prstGeom>
          <a:solidFill>
            <a:schemeClr val="tx1">
              <a:alpha val="3000"/>
            </a:schemeClr>
          </a:solidFill>
          <a:ln w="381000" cap="rnd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7" name="원호 26">
            <a:extLst>
              <a:ext uri="{FF2B5EF4-FFF2-40B4-BE49-F238E27FC236}">
                <a16:creationId xmlns="" xmlns:a16="http://schemas.microsoft.com/office/drawing/2014/main" id="{9E4B9C73-4CD0-EA10-DF84-BE0C36280FA0}"/>
              </a:ext>
            </a:extLst>
          </p:cNvPr>
          <p:cNvSpPr/>
          <p:nvPr/>
        </p:nvSpPr>
        <p:spPr>
          <a:xfrm>
            <a:off x="5021288" y="2389043"/>
            <a:ext cx="1854830" cy="1854830"/>
          </a:xfrm>
          <a:prstGeom prst="arc">
            <a:avLst>
              <a:gd name="adj1" fmla="val 47854"/>
              <a:gd name="adj2" fmla="val 16184422"/>
            </a:avLst>
          </a:prstGeom>
          <a:noFill/>
          <a:ln w="177800" cap="sq">
            <a:solidFill>
              <a:srgbClr val="71C46A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b="1" dirty="0">
              <a:solidFill>
                <a:srgbClr val="00B0F0"/>
              </a:solidFill>
            </a:endParaRPr>
          </a:p>
        </p:txBody>
      </p:sp>
      <p:sp>
        <p:nvSpPr>
          <p:cNvPr id="28" name="원형: 비어 있음 20">
            <a:extLst>
              <a:ext uri="{FF2B5EF4-FFF2-40B4-BE49-F238E27FC236}">
                <a16:creationId xmlns="" xmlns:a16="http://schemas.microsoft.com/office/drawing/2014/main" id="{C0FBBD0A-9EBD-288A-9CAF-A366D183296C}"/>
              </a:ext>
            </a:extLst>
          </p:cNvPr>
          <p:cNvSpPr/>
          <p:nvPr/>
        </p:nvSpPr>
        <p:spPr>
          <a:xfrm>
            <a:off x="8465802" y="2277031"/>
            <a:ext cx="2078854" cy="2078854"/>
          </a:xfrm>
          <a:prstGeom prst="donut">
            <a:avLst>
              <a:gd name="adj" fmla="val 9228"/>
            </a:avLst>
          </a:prstGeom>
          <a:solidFill>
            <a:schemeClr val="tx1">
              <a:alpha val="3000"/>
            </a:schemeClr>
          </a:solidFill>
          <a:ln w="381000" cap="rnd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23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9" name="원호 28">
            <a:extLst>
              <a:ext uri="{FF2B5EF4-FFF2-40B4-BE49-F238E27FC236}">
                <a16:creationId xmlns="" xmlns:a16="http://schemas.microsoft.com/office/drawing/2014/main" id="{5957393F-C8D4-9F10-5906-2B8FF2CB3BDC}"/>
              </a:ext>
            </a:extLst>
          </p:cNvPr>
          <p:cNvSpPr/>
          <p:nvPr/>
        </p:nvSpPr>
        <p:spPr>
          <a:xfrm>
            <a:off x="8577814" y="2389043"/>
            <a:ext cx="1854830" cy="1854830"/>
          </a:xfrm>
          <a:prstGeom prst="arc">
            <a:avLst>
              <a:gd name="adj1" fmla="val 11518356"/>
              <a:gd name="adj2" fmla="val 16184422"/>
            </a:avLst>
          </a:prstGeom>
          <a:noFill/>
          <a:ln w="177800" cap="sq">
            <a:solidFill>
              <a:srgbClr val="71C46A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D0F239"/>
          </a:fgClr>
          <a:bgClr>
            <a:srgbClr val="F8FFD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787056" y="59034"/>
            <a:ext cx="755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8983" y="129037"/>
            <a:ext cx="11886188" cy="6553430"/>
            <a:chOff x="98983" y="129037"/>
            <a:chExt cx="11886188" cy="6553430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315685" y="557439"/>
              <a:ext cx="11669486" cy="6125028"/>
            </a:xfrm>
            <a:prstGeom prst="roundRect">
              <a:avLst>
                <a:gd name="adj" fmla="val 1906"/>
              </a:avLst>
            </a:prstGeom>
            <a:solidFill>
              <a:schemeClr val="bg1"/>
            </a:solidFill>
            <a:ln w="31750">
              <a:solidFill>
                <a:srgbClr val="BCF082"/>
              </a:solidFill>
            </a:ln>
            <a:effectLst>
              <a:outerShdw dist="114300" dir="2700000" algn="tl" rotWithShape="0">
                <a:srgbClr val="BEF081">
                  <a:alpha val="2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21361488">
              <a:off x="535813" y="359518"/>
              <a:ext cx="1031115" cy="360246"/>
            </a:xfrm>
            <a:prstGeom prst="rect">
              <a:avLst/>
            </a:prstGeom>
            <a:solidFill>
              <a:schemeClr val="tx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21226032">
              <a:off x="518661" y="327762"/>
              <a:ext cx="1101941" cy="364123"/>
            </a:xfrm>
            <a:prstGeom prst="rect">
              <a:avLst/>
            </a:prstGeom>
            <a:solidFill>
              <a:srgbClr val="BEF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Sub TITLE</a:t>
              </a:r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 rot="6300000">
              <a:off x="-20468" y="293121"/>
              <a:ext cx="672306" cy="433403"/>
            </a:xfrm>
            <a:custGeom>
              <a:avLst/>
              <a:gdLst>
                <a:gd name="connsiteX0" fmla="*/ 679450 w 679450"/>
                <a:gd name="connsiteY0" fmla="*/ 209550 h 445102"/>
                <a:gd name="connsiteX1" fmla="*/ 342900 w 679450"/>
                <a:gd name="connsiteY1" fmla="*/ 444500 h 445102"/>
                <a:gd name="connsiteX2" fmla="*/ 152400 w 679450"/>
                <a:gd name="connsiteY2" fmla="*/ 279400 h 445102"/>
                <a:gd name="connsiteX3" fmla="*/ 285750 w 679450"/>
                <a:gd name="connsiteY3" fmla="*/ 349250 h 445102"/>
                <a:gd name="connsiteX4" fmla="*/ 127000 w 679450"/>
                <a:gd name="connsiteY4" fmla="*/ 412750 h 445102"/>
                <a:gd name="connsiteX5" fmla="*/ 0 w 679450"/>
                <a:gd name="connsiteY5" fmla="*/ 0 h 445102"/>
                <a:gd name="connsiteX0" fmla="*/ 679450 w 679450"/>
                <a:gd name="connsiteY0" fmla="*/ 209550 h 445348"/>
                <a:gd name="connsiteX1" fmla="*/ 342900 w 679450"/>
                <a:gd name="connsiteY1" fmla="*/ 444500 h 445348"/>
                <a:gd name="connsiteX2" fmla="*/ 152400 w 679450"/>
                <a:gd name="connsiteY2" fmla="*/ 279400 h 445348"/>
                <a:gd name="connsiteX3" fmla="*/ 285750 w 679450"/>
                <a:gd name="connsiteY3" fmla="*/ 349250 h 445348"/>
                <a:gd name="connsiteX4" fmla="*/ 127000 w 679450"/>
                <a:gd name="connsiteY4" fmla="*/ 412750 h 445348"/>
                <a:gd name="connsiteX5" fmla="*/ 0 w 679450"/>
                <a:gd name="connsiteY5" fmla="*/ 0 h 445348"/>
                <a:gd name="connsiteX0" fmla="*/ 679450 w 679450"/>
                <a:gd name="connsiteY0" fmla="*/ 209550 h 445348"/>
                <a:gd name="connsiteX1" fmla="*/ 342900 w 679450"/>
                <a:gd name="connsiteY1" fmla="*/ 444500 h 445348"/>
                <a:gd name="connsiteX2" fmla="*/ 152400 w 679450"/>
                <a:gd name="connsiteY2" fmla="*/ 279400 h 445348"/>
                <a:gd name="connsiteX3" fmla="*/ 285750 w 679450"/>
                <a:gd name="connsiteY3" fmla="*/ 349250 h 445348"/>
                <a:gd name="connsiteX4" fmla="*/ 127000 w 679450"/>
                <a:gd name="connsiteY4" fmla="*/ 412750 h 445348"/>
                <a:gd name="connsiteX5" fmla="*/ 0 w 679450"/>
                <a:gd name="connsiteY5" fmla="*/ 0 h 445348"/>
                <a:gd name="connsiteX0" fmla="*/ 679450 w 679450"/>
                <a:gd name="connsiteY0" fmla="*/ 209550 h 444903"/>
                <a:gd name="connsiteX1" fmla="*/ 342900 w 679450"/>
                <a:gd name="connsiteY1" fmla="*/ 444500 h 444903"/>
                <a:gd name="connsiteX2" fmla="*/ 166687 w 679450"/>
                <a:gd name="connsiteY2" fmla="*/ 260350 h 444903"/>
                <a:gd name="connsiteX3" fmla="*/ 285750 w 679450"/>
                <a:gd name="connsiteY3" fmla="*/ 349250 h 444903"/>
                <a:gd name="connsiteX4" fmla="*/ 127000 w 679450"/>
                <a:gd name="connsiteY4" fmla="*/ 412750 h 444903"/>
                <a:gd name="connsiteX5" fmla="*/ 0 w 679450"/>
                <a:gd name="connsiteY5" fmla="*/ 0 h 444903"/>
                <a:gd name="connsiteX0" fmla="*/ 679450 w 679450"/>
                <a:gd name="connsiteY0" fmla="*/ 209550 h 444903"/>
                <a:gd name="connsiteX1" fmla="*/ 342900 w 679450"/>
                <a:gd name="connsiteY1" fmla="*/ 444500 h 444903"/>
                <a:gd name="connsiteX2" fmla="*/ 166687 w 679450"/>
                <a:gd name="connsiteY2" fmla="*/ 260350 h 444903"/>
                <a:gd name="connsiteX3" fmla="*/ 285750 w 679450"/>
                <a:gd name="connsiteY3" fmla="*/ 349250 h 444903"/>
                <a:gd name="connsiteX4" fmla="*/ 127000 w 679450"/>
                <a:gd name="connsiteY4" fmla="*/ 412750 h 444903"/>
                <a:gd name="connsiteX5" fmla="*/ 0 w 679450"/>
                <a:gd name="connsiteY5" fmla="*/ 0 h 444903"/>
                <a:gd name="connsiteX0" fmla="*/ 679450 w 679450"/>
                <a:gd name="connsiteY0" fmla="*/ 209550 h 434725"/>
                <a:gd name="connsiteX1" fmla="*/ 347663 w 679450"/>
                <a:gd name="connsiteY1" fmla="*/ 432594 h 434725"/>
                <a:gd name="connsiteX2" fmla="*/ 166687 w 679450"/>
                <a:gd name="connsiteY2" fmla="*/ 260350 h 434725"/>
                <a:gd name="connsiteX3" fmla="*/ 285750 w 679450"/>
                <a:gd name="connsiteY3" fmla="*/ 349250 h 434725"/>
                <a:gd name="connsiteX4" fmla="*/ 127000 w 679450"/>
                <a:gd name="connsiteY4" fmla="*/ 412750 h 434725"/>
                <a:gd name="connsiteX5" fmla="*/ 0 w 679450"/>
                <a:gd name="connsiteY5" fmla="*/ 0 h 43472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9450 w 679450"/>
                <a:gd name="connsiteY0" fmla="*/ 209550 h 432905"/>
                <a:gd name="connsiteX1" fmla="*/ 347663 w 679450"/>
                <a:gd name="connsiteY1" fmla="*/ 432594 h 432905"/>
                <a:gd name="connsiteX2" fmla="*/ 166687 w 679450"/>
                <a:gd name="connsiteY2" fmla="*/ 260350 h 432905"/>
                <a:gd name="connsiteX3" fmla="*/ 285750 w 679450"/>
                <a:gd name="connsiteY3" fmla="*/ 349250 h 432905"/>
                <a:gd name="connsiteX4" fmla="*/ 88900 w 679450"/>
                <a:gd name="connsiteY4" fmla="*/ 388937 h 432905"/>
                <a:gd name="connsiteX5" fmla="*/ 0 w 679450"/>
                <a:gd name="connsiteY5" fmla="*/ 0 h 432905"/>
                <a:gd name="connsiteX0" fmla="*/ 672306 w 672306"/>
                <a:gd name="connsiteY0" fmla="*/ 197644 h 433059"/>
                <a:gd name="connsiteX1" fmla="*/ 347663 w 672306"/>
                <a:gd name="connsiteY1" fmla="*/ 432594 h 433059"/>
                <a:gd name="connsiteX2" fmla="*/ 166687 w 672306"/>
                <a:gd name="connsiteY2" fmla="*/ 260350 h 433059"/>
                <a:gd name="connsiteX3" fmla="*/ 285750 w 672306"/>
                <a:gd name="connsiteY3" fmla="*/ 349250 h 433059"/>
                <a:gd name="connsiteX4" fmla="*/ 88900 w 672306"/>
                <a:gd name="connsiteY4" fmla="*/ 388937 h 433059"/>
                <a:gd name="connsiteX5" fmla="*/ 0 w 672306"/>
                <a:gd name="connsiteY5" fmla="*/ 0 h 433059"/>
                <a:gd name="connsiteX0" fmla="*/ 672306 w 672306"/>
                <a:gd name="connsiteY0" fmla="*/ 197644 h 433403"/>
                <a:gd name="connsiteX1" fmla="*/ 347663 w 672306"/>
                <a:gd name="connsiteY1" fmla="*/ 432594 h 433403"/>
                <a:gd name="connsiteX2" fmla="*/ 166687 w 672306"/>
                <a:gd name="connsiteY2" fmla="*/ 260350 h 433403"/>
                <a:gd name="connsiteX3" fmla="*/ 285750 w 672306"/>
                <a:gd name="connsiteY3" fmla="*/ 349250 h 433403"/>
                <a:gd name="connsiteX4" fmla="*/ 88900 w 672306"/>
                <a:gd name="connsiteY4" fmla="*/ 388937 h 433403"/>
                <a:gd name="connsiteX5" fmla="*/ 0 w 672306"/>
                <a:gd name="connsiteY5" fmla="*/ 0 h 433403"/>
                <a:gd name="connsiteX0" fmla="*/ 672306 w 672306"/>
                <a:gd name="connsiteY0" fmla="*/ 197644 h 433403"/>
                <a:gd name="connsiteX1" fmla="*/ 347663 w 672306"/>
                <a:gd name="connsiteY1" fmla="*/ 432594 h 433403"/>
                <a:gd name="connsiteX2" fmla="*/ 166687 w 672306"/>
                <a:gd name="connsiteY2" fmla="*/ 260350 h 433403"/>
                <a:gd name="connsiteX3" fmla="*/ 285750 w 672306"/>
                <a:gd name="connsiteY3" fmla="*/ 349250 h 433403"/>
                <a:gd name="connsiteX4" fmla="*/ 88900 w 672306"/>
                <a:gd name="connsiteY4" fmla="*/ 388937 h 433403"/>
                <a:gd name="connsiteX5" fmla="*/ 0 w 672306"/>
                <a:gd name="connsiteY5" fmla="*/ 0 h 43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306" h="433403">
                  <a:moveTo>
                    <a:pt x="672306" y="197644"/>
                  </a:moveTo>
                  <a:cubicBezTo>
                    <a:pt x="559858" y="359304"/>
                    <a:pt x="431933" y="422143"/>
                    <a:pt x="347663" y="432594"/>
                  </a:cubicBezTo>
                  <a:cubicBezTo>
                    <a:pt x="263393" y="443045"/>
                    <a:pt x="165099" y="350441"/>
                    <a:pt x="166687" y="260350"/>
                  </a:cubicBezTo>
                  <a:cubicBezTo>
                    <a:pt x="168275" y="170259"/>
                    <a:pt x="313002" y="275432"/>
                    <a:pt x="285750" y="349250"/>
                  </a:cubicBezTo>
                  <a:cubicBezTo>
                    <a:pt x="258498" y="423068"/>
                    <a:pt x="136525" y="447145"/>
                    <a:pt x="88900" y="388937"/>
                  </a:cubicBezTo>
                  <a:cubicBezTo>
                    <a:pt x="41275" y="330729"/>
                    <a:pt x="11112" y="179652"/>
                    <a:pt x="0" y="0"/>
                  </a:cubicBezTo>
                </a:path>
              </a:pathLst>
            </a:custGeom>
            <a:noFill/>
            <a:ln w="34925">
              <a:solidFill>
                <a:srgbClr val="92D05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 flipH="1">
              <a:off x="1637112" y="129037"/>
              <a:ext cx="83738" cy="93213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1652908" y="289866"/>
              <a:ext cx="67942" cy="9095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1559226" y="129037"/>
              <a:ext cx="4984" cy="78559"/>
            </a:xfrm>
            <a:prstGeom prst="line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다이아몬드 11"/>
            <p:cNvSpPr/>
            <p:nvPr/>
          </p:nvSpPr>
          <p:spPr>
            <a:xfrm rot="1800000">
              <a:off x="11799434" y="207596"/>
              <a:ext cx="185737" cy="209123"/>
            </a:xfrm>
            <a:custGeom>
              <a:avLst/>
              <a:gdLst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  <a:gd name="connsiteX0" fmla="*/ 0 w 197514"/>
                <a:gd name="connsiteY0" fmla="*/ 174260 h 348519"/>
                <a:gd name="connsiteX1" fmla="*/ 98757 w 197514"/>
                <a:gd name="connsiteY1" fmla="*/ 0 h 348519"/>
                <a:gd name="connsiteX2" fmla="*/ 197514 w 197514"/>
                <a:gd name="connsiteY2" fmla="*/ 174260 h 348519"/>
                <a:gd name="connsiteX3" fmla="*/ 98757 w 197514"/>
                <a:gd name="connsiteY3" fmla="*/ 348519 h 348519"/>
                <a:gd name="connsiteX4" fmla="*/ 0 w 197514"/>
                <a:gd name="connsiteY4" fmla="*/ 174260 h 34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514" h="348519">
                  <a:moveTo>
                    <a:pt x="0" y="174260"/>
                  </a:moveTo>
                  <a:cubicBezTo>
                    <a:pt x="44825" y="130460"/>
                    <a:pt x="84888" y="74756"/>
                    <a:pt x="98757" y="0"/>
                  </a:cubicBezTo>
                  <a:cubicBezTo>
                    <a:pt x="115007" y="74756"/>
                    <a:pt x="145545" y="118554"/>
                    <a:pt x="197514" y="174260"/>
                  </a:cubicBezTo>
                  <a:cubicBezTo>
                    <a:pt x="143164" y="210914"/>
                    <a:pt x="119769" y="278526"/>
                    <a:pt x="98757" y="348519"/>
                  </a:cubicBezTo>
                  <a:cubicBezTo>
                    <a:pt x="82507" y="283289"/>
                    <a:pt x="49587" y="227583"/>
                    <a:pt x="0" y="17426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solidFill>
                <a:srgbClr val="BCF0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그룹 74">
            <a:extLst>
              <a:ext uri="{FF2B5EF4-FFF2-40B4-BE49-F238E27FC236}">
                <a16:creationId xmlns="" xmlns:a16="http://schemas.microsoft.com/office/drawing/2014/main" id="{F4A9B70F-E330-B407-C078-E91CB873FCC5}"/>
              </a:ext>
            </a:extLst>
          </p:cNvPr>
          <p:cNvGrpSpPr/>
          <p:nvPr/>
        </p:nvGrpSpPr>
        <p:grpSpPr>
          <a:xfrm>
            <a:off x="8673756" y="1626823"/>
            <a:ext cx="1981200" cy="1981200"/>
            <a:chOff x="1052285" y="2354035"/>
            <a:chExt cx="1981200" cy="1981200"/>
          </a:xfrm>
        </p:grpSpPr>
        <p:sp>
          <p:nvSpPr>
            <p:cNvPr id="76" name="눈물 방울 75">
              <a:extLst>
                <a:ext uri="{FF2B5EF4-FFF2-40B4-BE49-F238E27FC236}">
                  <a16:creationId xmlns="" xmlns:a16="http://schemas.microsoft.com/office/drawing/2014/main" id="{4C4D2DF8-0CCA-EBAC-44A9-B932F4CEC09F}"/>
                </a:ext>
              </a:extLst>
            </p:cNvPr>
            <p:cNvSpPr/>
            <p:nvPr/>
          </p:nvSpPr>
          <p:spPr>
            <a:xfrm rot="2700000">
              <a:off x="1052285" y="2354035"/>
              <a:ext cx="1981200" cy="1981200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33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타원 76">
              <a:extLst>
                <a:ext uri="{FF2B5EF4-FFF2-40B4-BE49-F238E27FC236}">
                  <a16:creationId xmlns="" xmlns:a16="http://schemas.microsoft.com/office/drawing/2014/main" id="{E6629406-89C8-A7F9-A2E3-6659773707C1}"/>
                </a:ext>
              </a:extLst>
            </p:cNvPr>
            <p:cNvSpPr/>
            <p:nvPr/>
          </p:nvSpPr>
          <p:spPr>
            <a:xfrm>
              <a:off x="1157536" y="2461700"/>
              <a:ext cx="1764000" cy="176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="" xmlns:a16="http://schemas.microsoft.com/office/drawing/2014/main" id="{72AB6B4E-456B-68F4-3B11-39C9A7629F1F}"/>
              </a:ext>
            </a:extLst>
          </p:cNvPr>
          <p:cNvGrpSpPr/>
          <p:nvPr/>
        </p:nvGrpSpPr>
        <p:grpSpPr>
          <a:xfrm>
            <a:off x="6868200" y="1626822"/>
            <a:ext cx="1981200" cy="1981200"/>
            <a:chOff x="1052285" y="2354035"/>
            <a:chExt cx="1981200" cy="1981200"/>
          </a:xfrm>
        </p:grpSpPr>
        <p:sp>
          <p:nvSpPr>
            <p:cNvPr id="79" name="눈물 방울 78">
              <a:extLst>
                <a:ext uri="{FF2B5EF4-FFF2-40B4-BE49-F238E27FC236}">
                  <a16:creationId xmlns="" xmlns:a16="http://schemas.microsoft.com/office/drawing/2014/main" id="{A6C51DA0-8EB1-9FC7-D5FB-5D7137198C30}"/>
                </a:ext>
              </a:extLst>
            </p:cNvPr>
            <p:cNvSpPr/>
            <p:nvPr/>
          </p:nvSpPr>
          <p:spPr>
            <a:xfrm rot="2700000">
              <a:off x="1052285" y="2354035"/>
              <a:ext cx="1981200" cy="1981200"/>
            </a:xfrm>
            <a:prstGeom prst="teardrop">
              <a:avLst/>
            </a:prstGeom>
            <a:solidFill>
              <a:srgbClr val="71C46A"/>
            </a:solidFill>
            <a:ln w="133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타원 79">
              <a:extLst>
                <a:ext uri="{FF2B5EF4-FFF2-40B4-BE49-F238E27FC236}">
                  <a16:creationId xmlns="" xmlns:a16="http://schemas.microsoft.com/office/drawing/2014/main" id="{584AB7CD-4B99-6983-2739-D187932F551E}"/>
                </a:ext>
              </a:extLst>
            </p:cNvPr>
            <p:cNvSpPr/>
            <p:nvPr/>
          </p:nvSpPr>
          <p:spPr>
            <a:xfrm>
              <a:off x="1159210" y="2461701"/>
              <a:ext cx="1764000" cy="176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1" name="그룹 80">
            <a:extLst>
              <a:ext uri="{FF2B5EF4-FFF2-40B4-BE49-F238E27FC236}">
                <a16:creationId xmlns="" xmlns:a16="http://schemas.microsoft.com/office/drawing/2014/main" id="{32D8417F-40A1-5C2C-7F73-42C79EFE5B83}"/>
              </a:ext>
            </a:extLst>
          </p:cNvPr>
          <p:cNvGrpSpPr/>
          <p:nvPr/>
        </p:nvGrpSpPr>
        <p:grpSpPr>
          <a:xfrm>
            <a:off x="5062644" y="1626821"/>
            <a:ext cx="1981200" cy="1981200"/>
            <a:chOff x="1052285" y="2354035"/>
            <a:chExt cx="1981200" cy="1981200"/>
          </a:xfrm>
        </p:grpSpPr>
        <p:sp>
          <p:nvSpPr>
            <p:cNvPr id="82" name="눈물 방울 81">
              <a:extLst>
                <a:ext uri="{FF2B5EF4-FFF2-40B4-BE49-F238E27FC236}">
                  <a16:creationId xmlns="" xmlns:a16="http://schemas.microsoft.com/office/drawing/2014/main" id="{615A1743-0146-1CB4-88E6-4AEBD4F41169}"/>
                </a:ext>
              </a:extLst>
            </p:cNvPr>
            <p:cNvSpPr/>
            <p:nvPr/>
          </p:nvSpPr>
          <p:spPr>
            <a:xfrm rot="2700000">
              <a:off x="1052285" y="2354035"/>
              <a:ext cx="1981200" cy="1981200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33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타원 82">
              <a:extLst>
                <a:ext uri="{FF2B5EF4-FFF2-40B4-BE49-F238E27FC236}">
                  <a16:creationId xmlns="" xmlns:a16="http://schemas.microsoft.com/office/drawing/2014/main" id="{8B70EA38-2C21-113E-DA32-1F9E301D7571}"/>
                </a:ext>
              </a:extLst>
            </p:cNvPr>
            <p:cNvSpPr/>
            <p:nvPr/>
          </p:nvSpPr>
          <p:spPr>
            <a:xfrm>
              <a:off x="1160884" y="2466815"/>
              <a:ext cx="1764000" cy="176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4" name="그룹 83">
            <a:extLst>
              <a:ext uri="{FF2B5EF4-FFF2-40B4-BE49-F238E27FC236}">
                <a16:creationId xmlns="" xmlns:a16="http://schemas.microsoft.com/office/drawing/2014/main" id="{A6773953-1129-8358-E8B7-7A9E4BD7F28B}"/>
              </a:ext>
            </a:extLst>
          </p:cNvPr>
          <p:cNvGrpSpPr/>
          <p:nvPr/>
        </p:nvGrpSpPr>
        <p:grpSpPr>
          <a:xfrm>
            <a:off x="3257088" y="1626820"/>
            <a:ext cx="1981200" cy="1981200"/>
            <a:chOff x="1052285" y="2354035"/>
            <a:chExt cx="1981200" cy="1981200"/>
          </a:xfrm>
        </p:grpSpPr>
        <p:sp>
          <p:nvSpPr>
            <p:cNvPr id="85" name="눈물 방울 84">
              <a:extLst>
                <a:ext uri="{FF2B5EF4-FFF2-40B4-BE49-F238E27FC236}">
                  <a16:creationId xmlns="" xmlns:a16="http://schemas.microsoft.com/office/drawing/2014/main" id="{8AA7170D-7260-1113-E239-8F0F9E5550C2}"/>
                </a:ext>
              </a:extLst>
            </p:cNvPr>
            <p:cNvSpPr/>
            <p:nvPr/>
          </p:nvSpPr>
          <p:spPr>
            <a:xfrm rot="2700000">
              <a:off x="1052285" y="2354035"/>
              <a:ext cx="1981200" cy="1981200"/>
            </a:xfrm>
            <a:prstGeom prst="teardrop">
              <a:avLst/>
            </a:prstGeom>
            <a:solidFill>
              <a:srgbClr val="71C46A"/>
            </a:solidFill>
            <a:ln w="133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타원 85">
              <a:extLst>
                <a:ext uri="{FF2B5EF4-FFF2-40B4-BE49-F238E27FC236}">
                  <a16:creationId xmlns="" xmlns:a16="http://schemas.microsoft.com/office/drawing/2014/main" id="{AA396240-262A-0903-70C4-4577C46ECAEC}"/>
                </a:ext>
              </a:extLst>
            </p:cNvPr>
            <p:cNvSpPr/>
            <p:nvPr/>
          </p:nvSpPr>
          <p:spPr>
            <a:xfrm>
              <a:off x="1160884" y="2462323"/>
              <a:ext cx="1764000" cy="176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7" name="그룹 86">
            <a:extLst>
              <a:ext uri="{FF2B5EF4-FFF2-40B4-BE49-F238E27FC236}">
                <a16:creationId xmlns="" xmlns:a16="http://schemas.microsoft.com/office/drawing/2014/main" id="{DD8D30A7-6230-BBD8-42DF-898FE8163C57}"/>
              </a:ext>
            </a:extLst>
          </p:cNvPr>
          <p:cNvGrpSpPr/>
          <p:nvPr/>
        </p:nvGrpSpPr>
        <p:grpSpPr>
          <a:xfrm>
            <a:off x="1451532" y="1626819"/>
            <a:ext cx="1981200" cy="1981200"/>
            <a:chOff x="1052285" y="2354035"/>
            <a:chExt cx="1981200" cy="1981200"/>
          </a:xfrm>
        </p:grpSpPr>
        <p:sp>
          <p:nvSpPr>
            <p:cNvPr id="88" name="눈물 방울 87">
              <a:extLst>
                <a:ext uri="{FF2B5EF4-FFF2-40B4-BE49-F238E27FC236}">
                  <a16:creationId xmlns="" xmlns:a16="http://schemas.microsoft.com/office/drawing/2014/main" id="{F22BB83A-D1F7-7CB1-F6F8-BE808C9A9262}"/>
                </a:ext>
              </a:extLst>
            </p:cNvPr>
            <p:cNvSpPr/>
            <p:nvPr/>
          </p:nvSpPr>
          <p:spPr>
            <a:xfrm rot="2700000">
              <a:off x="1052285" y="2354035"/>
              <a:ext cx="1981200" cy="1981200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33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타원 88">
              <a:extLst>
                <a:ext uri="{FF2B5EF4-FFF2-40B4-BE49-F238E27FC236}">
                  <a16:creationId xmlns="" xmlns:a16="http://schemas.microsoft.com/office/drawing/2014/main" id="{FC14E6D6-2597-05AF-E0D5-C55B3DBF8C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0885" y="2462324"/>
              <a:ext cx="1764000" cy="176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0" name="Freeform 11">
            <a:extLst>
              <a:ext uri="{FF2B5EF4-FFF2-40B4-BE49-F238E27FC236}">
                <a16:creationId xmlns="" xmlns:a16="http://schemas.microsoft.com/office/drawing/2014/main" id="{52A3ADD7-8531-AAF8-2A63-10BDA1ED5892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2216076" y="2387805"/>
            <a:ext cx="350410" cy="430205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1" name="Freeform 6">
            <a:extLst>
              <a:ext uri="{FF2B5EF4-FFF2-40B4-BE49-F238E27FC236}">
                <a16:creationId xmlns="" xmlns:a16="http://schemas.microsoft.com/office/drawing/2014/main" id="{73ED613A-55C5-1904-337A-F4B16620950B}"/>
              </a:ext>
            </a:extLst>
          </p:cNvPr>
          <p:cNvSpPr>
            <a:spLocks/>
          </p:cNvSpPr>
          <p:nvPr/>
        </p:nvSpPr>
        <p:spPr bwMode="auto">
          <a:xfrm>
            <a:off x="7694572" y="2479930"/>
            <a:ext cx="395606" cy="350745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71C46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92" name="Group 20">
            <a:extLst>
              <a:ext uri="{FF2B5EF4-FFF2-40B4-BE49-F238E27FC236}">
                <a16:creationId xmlns="" xmlns:a16="http://schemas.microsoft.com/office/drawing/2014/main" id="{6967CB36-B6A6-AB7F-9174-6021A7B9E1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572148" y="2362591"/>
            <a:ext cx="287796" cy="392567"/>
            <a:chOff x="2597" y="4163"/>
            <a:chExt cx="217" cy="29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3" name="Freeform 22">
              <a:extLst>
                <a:ext uri="{FF2B5EF4-FFF2-40B4-BE49-F238E27FC236}">
                  <a16:creationId xmlns="" xmlns:a16="http://schemas.microsoft.com/office/drawing/2014/main" id="{37C23644-F6F4-C7BE-C51F-E43681ECB5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23">
              <a:extLst>
                <a:ext uri="{FF2B5EF4-FFF2-40B4-BE49-F238E27FC236}">
                  <a16:creationId xmlns="" xmlns:a16="http://schemas.microsoft.com/office/drawing/2014/main" id="{49751940-0DDA-DF4C-C5C6-83BDEDC26F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24">
              <a:extLst>
                <a:ext uri="{FF2B5EF4-FFF2-40B4-BE49-F238E27FC236}">
                  <a16:creationId xmlns="" xmlns:a16="http://schemas.microsoft.com/office/drawing/2014/main" id="{E2621F38-1274-BC42-AC56-EB08D47CBC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25">
              <a:extLst>
                <a:ext uri="{FF2B5EF4-FFF2-40B4-BE49-F238E27FC236}">
                  <a16:creationId xmlns="" xmlns:a16="http://schemas.microsoft.com/office/drawing/2014/main" id="{C3947D74-6C9D-C3DA-21CF-66437B1CA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7" name="Freeform 36">
            <a:extLst>
              <a:ext uri="{FF2B5EF4-FFF2-40B4-BE49-F238E27FC236}">
                <a16:creationId xmlns="" xmlns:a16="http://schemas.microsoft.com/office/drawing/2014/main" id="{DB097E90-86B5-A64E-9DE9-5BD20789E43B}"/>
              </a:ext>
            </a:extLst>
          </p:cNvPr>
          <p:cNvSpPr>
            <a:spLocks noEditPoints="1"/>
          </p:cNvSpPr>
          <p:nvPr/>
        </p:nvSpPr>
        <p:spPr bwMode="auto">
          <a:xfrm>
            <a:off x="5998322" y="2498734"/>
            <a:ext cx="215408" cy="362295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98" name="Group 39">
            <a:extLst>
              <a:ext uri="{FF2B5EF4-FFF2-40B4-BE49-F238E27FC236}">
                <a16:creationId xmlns="" xmlns:a16="http://schemas.microsoft.com/office/drawing/2014/main" id="{F9304001-C804-77BF-B9D7-DAE8EBC90A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40698" y="2489806"/>
            <a:ext cx="349913" cy="282955"/>
            <a:chOff x="5919" y="4283"/>
            <a:chExt cx="324" cy="262"/>
          </a:xfrm>
          <a:solidFill>
            <a:srgbClr val="71C46A"/>
          </a:solidFill>
        </p:grpSpPr>
        <p:sp>
          <p:nvSpPr>
            <p:cNvPr id="99" name="Freeform 41">
              <a:extLst>
                <a:ext uri="{FF2B5EF4-FFF2-40B4-BE49-F238E27FC236}">
                  <a16:creationId xmlns="" xmlns:a16="http://schemas.microsoft.com/office/drawing/2014/main" id="{B8C34F20-918A-D6DD-94F2-D801783C3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42">
              <a:extLst>
                <a:ext uri="{FF2B5EF4-FFF2-40B4-BE49-F238E27FC236}">
                  <a16:creationId xmlns="" xmlns:a16="http://schemas.microsoft.com/office/drawing/2014/main" id="{8A140BAF-15DF-9481-1FCB-7B0EB9747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" y="4448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43">
              <a:extLst>
                <a:ext uri="{FF2B5EF4-FFF2-40B4-BE49-F238E27FC236}">
                  <a16:creationId xmlns="" xmlns:a16="http://schemas.microsoft.com/office/drawing/2014/main" id="{70CF9D3A-24B5-E69F-B9C5-E38FEB16C1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" name="직사각형 101">
            <a:extLst>
              <a:ext uri="{FF2B5EF4-FFF2-40B4-BE49-F238E27FC236}">
                <a16:creationId xmlns="" xmlns:a16="http://schemas.microsoft.com/office/drawing/2014/main" id="{883848C2-A8E5-0C32-F53E-05A0B448921F}"/>
              </a:ext>
            </a:extLst>
          </p:cNvPr>
          <p:cNvSpPr/>
          <p:nvPr/>
        </p:nvSpPr>
        <p:spPr>
          <a:xfrm>
            <a:off x="1525623" y="4017716"/>
            <a:ext cx="222053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="" xmlns:a16="http://schemas.microsoft.com/office/drawing/2014/main" id="{F642F8C7-B02D-EB33-DE5A-B4457D9CA25E}"/>
              </a:ext>
            </a:extLst>
          </p:cNvPr>
          <p:cNvSpPr/>
          <p:nvPr/>
        </p:nvSpPr>
        <p:spPr>
          <a:xfrm>
            <a:off x="3432732" y="4996896"/>
            <a:ext cx="222053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104" name="직사각형 103">
            <a:extLst>
              <a:ext uri="{FF2B5EF4-FFF2-40B4-BE49-F238E27FC236}">
                <a16:creationId xmlns="" xmlns:a16="http://schemas.microsoft.com/office/drawing/2014/main" id="{D1C671CB-E15E-A7C0-6E4E-3294432CE15A}"/>
              </a:ext>
            </a:extLst>
          </p:cNvPr>
          <p:cNvSpPr/>
          <p:nvPr/>
        </p:nvSpPr>
        <p:spPr>
          <a:xfrm>
            <a:off x="5347613" y="4016473"/>
            <a:ext cx="222053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105" name="직사각형 104">
            <a:extLst>
              <a:ext uri="{FF2B5EF4-FFF2-40B4-BE49-F238E27FC236}">
                <a16:creationId xmlns="" xmlns:a16="http://schemas.microsoft.com/office/drawing/2014/main" id="{A757BA58-643F-258E-0D0B-9A6767A98DA9}"/>
              </a:ext>
            </a:extLst>
          </p:cNvPr>
          <p:cNvSpPr/>
          <p:nvPr/>
        </p:nvSpPr>
        <p:spPr>
          <a:xfrm>
            <a:off x="7254722" y="4995653"/>
            <a:ext cx="222053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106" name="직사각형 105">
            <a:extLst>
              <a:ext uri="{FF2B5EF4-FFF2-40B4-BE49-F238E27FC236}">
                <a16:creationId xmlns="" xmlns:a16="http://schemas.microsoft.com/office/drawing/2014/main" id="{518A50F1-8C8A-2D87-7B73-9FDC75C604BB}"/>
              </a:ext>
            </a:extLst>
          </p:cNvPr>
          <p:cNvSpPr/>
          <p:nvPr/>
        </p:nvSpPr>
        <p:spPr>
          <a:xfrm>
            <a:off x="8927757" y="4016473"/>
            <a:ext cx="222053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cxnSp>
        <p:nvCxnSpPr>
          <p:cNvPr id="107" name="직선 연결선 106">
            <a:extLst>
              <a:ext uri="{FF2B5EF4-FFF2-40B4-BE49-F238E27FC236}">
                <a16:creationId xmlns="" xmlns:a16="http://schemas.microsoft.com/office/drawing/2014/main" id="{BFCF18E2-AFD1-DCC4-5BB5-C870B2FE532C}"/>
              </a:ext>
            </a:extLst>
          </p:cNvPr>
          <p:cNvCxnSpPr/>
          <p:nvPr/>
        </p:nvCxnSpPr>
        <p:spPr>
          <a:xfrm>
            <a:off x="2442132" y="3656473"/>
            <a:ext cx="0" cy="3600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="" xmlns:a16="http://schemas.microsoft.com/office/drawing/2014/main" id="{0B9DD3E6-4C89-EC1D-0580-7D3B78A05102}"/>
              </a:ext>
            </a:extLst>
          </p:cNvPr>
          <p:cNvCxnSpPr/>
          <p:nvPr/>
        </p:nvCxnSpPr>
        <p:spPr>
          <a:xfrm>
            <a:off x="4214588" y="3656473"/>
            <a:ext cx="0" cy="1188000"/>
          </a:xfrm>
          <a:prstGeom prst="line">
            <a:avLst/>
          </a:prstGeom>
          <a:ln w="9525">
            <a:solidFill>
              <a:srgbClr val="71C46A"/>
            </a:solidFill>
            <a:prstDash val="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>
            <a:extLst>
              <a:ext uri="{FF2B5EF4-FFF2-40B4-BE49-F238E27FC236}">
                <a16:creationId xmlns="" xmlns:a16="http://schemas.microsoft.com/office/drawing/2014/main" id="{6E52783F-65E0-7AA3-176A-F9720B9D919C}"/>
              </a:ext>
            </a:extLst>
          </p:cNvPr>
          <p:cNvCxnSpPr/>
          <p:nvPr/>
        </p:nvCxnSpPr>
        <p:spPr>
          <a:xfrm>
            <a:off x="6112661" y="3656473"/>
            <a:ext cx="0" cy="3600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>
            <a:extLst>
              <a:ext uri="{FF2B5EF4-FFF2-40B4-BE49-F238E27FC236}">
                <a16:creationId xmlns="" xmlns:a16="http://schemas.microsoft.com/office/drawing/2014/main" id="{0488E823-4072-5F86-F8C9-4BF740746C19}"/>
              </a:ext>
            </a:extLst>
          </p:cNvPr>
          <p:cNvCxnSpPr/>
          <p:nvPr/>
        </p:nvCxnSpPr>
        <p:spPr>
          <a:xfrm>
            <a:off x="7918372" y="3656473"/>
            <a:ext cx="0" cy="1188000"/>
          </a:xfrm>
          <a:prstGeom prst="line">
            <a:avLst/>
          </a:prstGeom>
          <a:ln w="9525">
            <a:solidFill>
              <a:srgbClr val="71C46A"/>
            </a:solidFill>
            <a:prstDash val="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>
            <a:extLst>
              <a:ext uri="{FF2B5EF4-FFF2-40B4-BE49-F238E27FC236}">
                <a16:creationId xmlns="" xmlns:a16="http://schemas.microsoft.com/office/drawing/2014/main" id="{959B7E28-3487-6F0B-0ECD-B4A85CE46FA4}"/>
              </a:ext>
            </a:extLst>
          </p:cNvPr>
          <p:cNvCxnSpPr/>
          <p:nvPr/>
        </p:nvCxnSpPr>
        <p:spPr>
          <a:xfrm>
            <a:off x="9687136" y="3656473"/>
            <a:ext cx="0" cy="3600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8145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563940" y="1889513"/>
            <a:ext cx="2505511" cy="2505509"/>
          </a:xfrm>
          <a:prstGeom prst="ellipse">
            <a:avLst/>
          </a:prstGeom>
          <a:solidFill>
            <a:srgbClr val="D0F239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R 208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G 242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B 57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428506" y="1889512"/>
            <a:ext cx="2505511" cy="2505509"/>
          </a:xfrm>
          <a:prstGeom prst="ellipse">
            <a:avLst/>
          </a:prstGeom>
          <a:solidFill>
            <a:srgbClr val="BCF082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R 188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G 240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B 130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6293072" y="1889511"/>
            <a:ext cx="2505511" cy="2505509"/>
          </a:xfrm>
          <a:prstGeom prst="ellipse">
            <a:avLst/>
          </a:prstGeom>
          <a:solidFill>
            <a:srgbClr val="BEF081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R 190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G 240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B 129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9157638" y="1889510"/>
            <a:ext cx="2505511" cy="2505509"/>
          </a:xfrm>
          <a:prstGeom prst="ellipse">
            <a:avLst/>
          </a:prstGeom>
          <a:solidFill>
            <a:srgbClr val="71C46A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R 113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G 196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B 106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388</Words>
  <Application>Microsoft Office PowerPoint</Application>
  <PresentationFormat>와이드스크린</PresentationFormat>
  <Paragraphs>92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Aharoni</vt:lpstr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2024-06-16T01:17:00Z</dcterms:created>
  <dcterms:modified xsi:type="dcterms:W3CDTF">2024-06-16T01:20:54Z</dcterms:modified>
</cp:coreProperties>
</file>