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packag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8" r:id="rId2"/>
    <p:sldId id="286" r:id="rId3"/>
    <p:sldId id="287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CFC"/>
    <a:srgbClr val="4C456E"/>
    <a:srgbClr val="736AA2"/>
    <a:srgbClr val="FCBC3F"/>
    <a:srgbClr val="18D2BA"/>
    <a:srgbClr val="606A8A"/>
    <a:srgbClr val="57607D"/>
    <a:srgbClr val="011923"/>
    <a:srgbClr val="363A3D"/>
    <a:srgbClr val="799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53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3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수량</c:v>
                </c:pt>
              </c:strCache>
            </c:strRef>
          </c:tx>
          <c:spPr>
            <a:solidFill>
              <a:srgbClr val="FFC000"/>
            </a:solidFill>
            <a:ln w="635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</c:v>
                </c:pt>
                <c:pt idx="1">
                  <c:v>12</c:v>
                </c:pt>
                <c:pt idx="2">
                  <c:v>24</c:v>
                </c:pt>
                <c:pt idx="3">
                  <c:v>19</c:v>
                </c:pt>
                <c:pt idx="4">
                  <c:v>36</c:v>
                </c:pt>
                <c:pt idx="5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466546896"/>
        <c:axId val="-466549072"/>
      </c:barChart>
      <c:catAx>
        <c:axId val="-466546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ko-KR"/>
          </a:p>
        </c:txPr>
        <c:crossAx val="-466549072"/>
        <c:crosses val="autoZero"/>
        <c:auto val="1"/>
        <c:lblAlgn val="ctr"/>
        <c:lblOffset val="100"/>
        <c:noMultiLvlLbl val="0"/>
      </c:catAx>
      <c:valAx>
        <c:axId val="-4665490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ko-KR"/>
          </a:p>
        </c:txPr>
        <c:crossAx val="-4665468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수량</c:v>
                </c:pt>
              </c:strCache>
            </c:strRef>
          </c:tx>
          <c:spPr>
            <a:solidFill>
              <a:srgbClr val="FFC000"/>
            </a:solidFill>
            <a:ln w="635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>
                        <a:lumMod val="65000"/>
                        <a:lumOff val="35000"/>
                      </a:schemeClr>
                    </a:solidFill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8</c:v>
                </c:pt>
                <c:pt idx="1">
                  <c:v>12</c:v>
                </c:pt>
                <c:pt idx="2">
                  <c:v>24</c:v>
                </c:pt>
                <c:pt idx="3">
                  <c:v>19</c:v>
                </c:pt>
                <c:pt idx="4">
                  <c:v>36</c:v>
                </c:pt>
                <c:pt idx="5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466544720"/>
        <c:axId val="-466542544"/>
      </c:barChart>
      <c:catAx>
        <c:axId val="-466544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>
            <a:solidFill>
              <a:schemeClr val="bg1">
                <a:lumMod val="85000"/>
              </a:schemeClr>
            </a:solidFill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ko-KR"/>
          </a:p>
        </c:txPr>
        <c:crossAx val="-466542544"/>
        <c:crosses val="autoZero"/>
        <c:auto val="1"/>
        <c:lblAlgn val="ctr"/>
        <c:lblOffset val="100"/>
        <c:noMultiLvlLbl val="0"/>
      </c:catAx>
      <c:valAx>
        <c:axId val="-46654254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>
                <a:solidFill>
                  <a:schemeClr val="bg1">
                    <a:lumMod val="75000"/>
                  </a:schemeClr>
                </a:solidFill>
              </a:defRPr>
            </a:pPr>
            <a:endParaRPr lang="ko-KR"/>
          </a:p>
        </c:txPr>
        <c:crossAx val="-4665447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34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67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18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0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67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286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44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088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0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6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305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2024-05-30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4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45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" name="그룹 111"/>
          <p:cNvGrpSpPr/>
          <p:nvPr/>
        </p:nvGrpSpPr>
        <p:grpSpPr>
          <a:xfrm>
            <a:off x="667657" y="3006770"/>
            <a:ext cx="10871199" cy="3851230"/>
            <a:chOff x="624115" y="3006770"/>
            <a:chExt cx="10871199" cy="3851230"/>
          </a:xfrm>
        </p:grpSpPr>
        <p:sp>
          <p:nvSpPr>
            <p:cNvPr id="143" name="양쪽 모서리가 둥근 사각형 142"/>
            <p:cNvSpPr/>
            <p:nvPr/>
          </p:nvSpPr>
          <p:spPr>
            <a:xfrm>
              <a:off x="624115" y="3006770"/>
              <a:ext cx="10871199" cy="3851230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>
              <a:outerShdw blurRad="203200" dist="889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24" name="직사각형 123"/>
            <p:cNvSpPr/>
            <p:nvPr/>
          </p:nvSpPr>
          <p:spPr>
            <a:xfrm>
              <a:off x="1400629" y="3817900"/>
              <a:ext cx="9318171" cy="3040098"/>
            </a:xfrm>
            <a:prstGeom prst="rect">
              <a:avLst/>
            </a:prstGeom>
            <a:noFill/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54" name="타원 153"/>
            <p:cNvSpPr/>
            <p:nvPr/>
          </p:nvSpPr>
          <p:spPr>
            <a:xfrm>
              <a:off x="5912517" y="3272336"/>
              <a:ext cx="288000" cy="2880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111" name="직사각형 110"/>
          <p:cNvSpPr/>
          <p:nvPr/>
        </p:nvSpPr>
        <p:spPr>
          <a:xfrm>
            <a:off x="4551607" y="1732947"/>
            <a:ext cx="3064150" cy="985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prstClr val="white"/>
                </a:solidFill>
              </a:rPr>
              <a:t>You can use a software program such as Microsoft Power Point to provide the audience with slides that contains your major points or essential information</a:t>
            </a:r>
            <a:endParaRPr lang="ko-KR" altLang="en-US" dirty="0"/>
          </a:p>
        </p:txBody>
      </p:sp>
      <p:sp>
        <p:nvSpPr>
          <p:cNvPr id="142" name="직사각형 141"/>
          <p:cNvSpPr/>
          <p:nvPr/>
        </p:nvSpPr>
        <p:spPr>
          <a:xfrm>
            <a:off x="3516405" y="182869"/>
            <a:ext cx="5134554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i="1" dirty="0">
                <a:solidFill>
                  <a:schemeClr val="bg1"/>
                </a:solidFill>
              </a:rPr>
              <a:t>POWER </a:t>
            </a:r>
            <a:r>
              <a:rPr lang="en-US" altLang="ko-KR" sz="2000" i="1" dirty="0" smtClean="0">
                <a:solidFill>
                  <a:schemeClr val="bg1"/>
                </a:solidFill>
              </a:rPr>
              <a:t>POINT </a:t>
            </a:r>
            <a:r>
              <a:rPr lang="en-US" altLang="ko-KR" sz="2800" b="1" i="1" dirty="0" smtClean="0">
                <a:solidFill>
                  <a:schemeClr val="bg1"/>
                </a:solidFill>
              </a:rPr>
              <a:t>PRESENTATION</a:t>
            </a:r>
            <a:endParaRPr lang="en-US" altLang="ko-KR" sz="2800" b="1" i="1" dirty="0">
              <a:solidFill>
                <a:schemeClr val="bg1"/>
              </a:solidFill>
            </a:endParaRPr>
          </a:p>
        </p:txBody>
      </p:sp>
      <p:sp>
        <p:nvSpPr>
          <p:cNvPr id="144" name="모서리가 둥근 직사각형 143"/>
          <p:cNvSpPr/>
          <p:nvPr/>
        </p:nvSpPr>
        <p:spPr>
          <a:xfrm>
            <a:off x="4836591" y="1114728"/>
            <a:ext cx="2494182" cy="451046"/>
          </a:xfrm>
          <a:prstGeom prst="roundRect">
            <a:avLst>
              <a:gd name="adj" fmla="val 0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schemeClr val="bg1"/>
                </a:solidFill>
              </a:rPr>
              <a:t>까칠한 조땡</a:t>
            </a:r>
            <a:r>
              <a:rPr lang="en-US" altLang="ko-KR" sz="1100" dirty="0" smtClean="0">
                <a:solidFill>
                  <a:schemeClr val="bg1"/>
                </a:solidFill>
              </a:rPr>
              <a:t>, </a:t>
            </a:r>
            <a:r>
              <a:rPr lang="ko-KR" altLang="en-US" sz="1100" dirty="0" smtClean="0">
                <a:solidFill>
                  <a:schemeClr val="bg1"/>
                </a:solidFill>
              </a:rPr>
              <a:t>조현석</a:t>
            </a:r>
            <a:endParaRPr lang="ko-KR" altLang="en-US" sz="1100" dirty="0">
              <a:solidFill>
                <a:schemeClr val="bg1"/>
              </a:solidFill>
            </a:endParaRPr>
          </a:p>
        </p:txBody>
      </p:sp>
      <p:graphicFrame>
        <p:nvGraphicFramePr>
          <p:cNvPr id="160" name="표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386626"/>
              </p:ext>
            </p:extLst>
          </p:nvPr>
        </p:nvGraphicFramePr>
        <p:xfrm>
          <a:off x="1459674" y="3800321"/>
          <a:ext cx="9302668" cy="2847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5667"/>
                <a:gridCol w="2325667"/>
                <a:gridCol w="2325667"/>
                <a:gridCol w="2325667"/>
              </a:tblGrid>
              <a:tr h="764419">
                <a:tc>
                  <a:txBody>
                    <a:bodyPr/>
                    <a:lstStyle/>
                    <a:p>
                      <a:pPr lvl="0" algn="ctr" latinLnBrk="1"/>
                      <a:r>
                        <a:rPr lang="ko-KR" altLang="en-US" sz="16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소속</a:t>
                      </a:r>
                      <a:endParaRPr lang="en-US" altLang="ko-KR" sz="16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/>
                      <a:r>
                        <a:rPr lang="ko-KR" altLang="en-US" sz="1600" b="0" dirty="0" smtClean="0">
                          <a:solidFill>
                            <a:schemeClr val="bg1"/>
                          </a:solidFill>
                        </a:rPr>
                        <a:t>성명</a:t>
                      </a:r>
                      <a:endParaRPr lang="en-US" altLang="ko-KR" sz="16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56E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/>
                      <a:r>
                        <a:rPr lang="ko-KR" altLang="en-US" sz="16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학번</a:t>
                      </a:r>
                      <a:endParaRPr lang="en-US" altLang="ko-KR" sz="16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latinLnBrk="1"/>
                      <a:r>
                        <a:rPr lang="ko-KR" altLang="en-US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과목 </a:t>
                      </a:r>
                      <a:r>
                        <a:rPr lang="en-US" altLang="ko-KR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/ </a:t>
                      </a:r>
                      <a:r>
                        <a:rPr lang="ko-KR" altLang="en-US" sz="14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담당 교수</a:t>
                      </a:r>
                      <a:endParaRPr lang="en-US" altLang="ko-KR" sz="14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082803">
                <a:tc>
                  <a:txBody>
                    <a:bodyPr/>
                    <a:lstStyle/>
                    <a:p>
                      <a:pPr lvl="0" algn="ctr" latinLnBrk="1"/>
                      <a:r>
                        <a:rPr lang="ko-KR" altLang="en-US" sz="16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한국대학교</a:t>
                      </a:r>
                      <a:endParaRPr lang="en-US" altLang="ko-KR" sz="16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lvl="0" algn="ctr" latinLnBrk="1"/>
                      <a:endParaRPr lang="en-US" altLang="ko-KR" sz="16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pPr lvl="0" algn="ctr" latinLnBrk="1"/>
                      <a:r>
                        <a:rPr lang="ko-KR" altLang="en-US" sz="16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경영학과</a:t>
                      </a:r>
                      <a:endParaRPr lang="en-US" altLang="ko-KR" sz="1600" b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/>
                      <a:endParaRPr lang="en-US" altLang="ko-KR" sz="16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/>
                      <a:r>
                        <a:rPr lang="en-US" altLang="ko-KR" sz="16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20170123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0" algn="ctr" latinLnBrk="1"/>
                      <a:endParaRPr lang="en-US" altLang="ko-KR" sz="1400" b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0" name="자유형 179"/>
          <p:cNvSpPr>
            <a:spLocks/>
          </p:cNvSpPr>
          <p:nvPr/>
        </p:nvSpPr>
        <p:spPr bwMode="auto">
          <a:xfrm>
            <a:off x="6724436" y="4058995"/>
            <a:ext cx="228350" cy="253098"/>
          </a:xfrm>
          <a:custGeom>
            <a:avLst/>
            <a:gdLst>
              <a:gd name="connsiteX0" fmla="*/ 320012 w 439877"/>
              <a:gd name="connsiteY0" fmla="*/ 171183 h 487550"/>
              <a:gd name="connsiteX1" fmla="*/ 323091 w 439877"/>
              <a:gd name="connsiteY1" fmla="*/ 171646 h 487550"/>
              <a:gd name="connsiteX2" fmla="*/ 326169 w 439877"/>
              <a:gd name="connsiteY2" fmla="*/ 172881 h 487550"/>
              <a:gd name="connsiteX3" fmla="*/ 329094 w 439877"/>
              <a:gd name="connsiteY3" fmla="*/ 174578 h 487550"/>
              <a:gd name="connsiteX4" fmla="*/ 331557 w 439877"/>
              <a:gd name="connsiteY4" fmla="*/ 176894 h 487550"/>
              <a:gd name="connsiteX5" fmla="*/ 333404 w 439877"/>
              <a:gd name="connsiteY5" fmla="*/ 179517 h 487550"/>
              <a:gd name="connsiteX6" fmla="*/ 334944 w 439877"/>
              <a:gd name="connsiteY6" fmla="*/ 182758 h 487550"/>
              <a:gd name="connsiteX7" fmla="*/ 335713 w 439877"/>
              <a:gd name="connsiteY7" fmla="*/ 185845 h 487550"/>
              <a:gd name="connsiteX8" fmla="*/ 335867 w 439877"/>
              <a:gd name="connsiteY8" fmla="*/ 188932 h 487550"/>
              <a:gd name="connsiteX9" fmla="*/ 335405 w 439877"/>
              <a:gd name="connsiteY9" fmla="*/ 192173 h 487550"/>
              <a:gd name="connsiteX10" fmla="*/ 334328 w 439877"/>
              <a:gd name="connsiteY10" fmla="*/ 195260 h 487550"/>
              <a:gd name="connsiteX11" fmla="*/ 332481 w 439877"/>
              <a:gd name="connsiteY11" fmla="*/ 198192 h 487550"/>
              <a:gd name="connsiteX12" fmla="*/ 330326 w 439877"/>
              <a:gd name="connsiteY12" fmla="*/ 200662 h 487550"/>
              <a:gd name="connsiteX13" fmla="*/ 307544 w 439877"/>
              <a:gd name="connsiteY13" fmla="*/ 221035 h 487550"/>
              <a:gd name="connsiteX14" fmla="*/ 304773 w 439877"/>
              <a:gd name="connsiteY14" fmla="*/ 223041 h 487550"/>
              <a:gd name="connsiteX15" fmla="*/ 301848 w 439877"/>
              <a:gd name="connsiteY15" fmla="*/ 224584 h 487550"/>
              <a:gd name="connsiteX16" fmla="*/ 298616 w 439877"/>
              <a:gd name="connsiteY16" fmla="*/ 225356 h 487550"/>
              <a:gd name="connsiteX17" fmla="*/ 295383 w 439877"/>
              <a:gd name="connsiteY17" fmla="*/ 225356 h 487550"/>
              <a:gd name="connsiteX18" fmla="*/ 292304 w 439877"/>
              <a:gd name="connsiteY18" fmla="*/ 224893 h 487550"/>
              <a:gd name="connsiteX19" fmla="*/ 289226 w 439877"/>
              <a:gd name="connsiteY19" fmla="*/ 223658 h 487550"/>
              <a:gd name="connsiteX20" fmla="*/ 286301 w 439877"/>
              <a:gd name="connsiteY20" fmla="*/ 222115 h 487550"/>
              <a:gd name="connsiteX21" fmla="*/ 283838 w 439877"/>
              <a:gd name="connsiteY21" fmla="*/ 219800 h 487550"/>
              <a:gd name="connsiteX22" fmla="*/ 281837 w 439877"/>
              <a:gd name="connsiteY22" fmla="*/ 217022 h 487550"/>
              <a:gd name="connsiteX23" fmla="*/ 280452 w 439877"/>
              <a:gd name="connsiteY23" fmla="*/ 213935 h 487550"/>
              <a:gd name="connsiteX24" fmla="*/ 279682 w 439877"/>
              <a:gd name="connsiteY24" fmla="*/ 210848 h 487550"/>
              <a:gd name="connsiteX25" fmla="*/ 279528 w 439877"/>
              <a:gd name="connsiteY25" fmla="*/ 207607 h 487550"/>
              <a:gd name="connsiteX26" fmla="*/ 279990 w 439877"/>
              <a:gd name="connsiteY26" fmla="*/ 204366 h 487550"/>
              <a:gd name="connsiteX27" fmla="*/ 281067 w 439877"/>
              <a:gd name="connsiteY27" fmla="*/ 201433 h 487550"/>
              <a:gd name="connsiteX28" fmla="*/ 282915 w 439877"/>
              <a:gd name="connsiteY28" fmla="*/ 198655 h 487550"/>
              <a:gd name="connsiteX29" fmla="*/ 285224 w 439877"/>
              <a:gd name="connsiteY29" fmla="*/ 196032 h 487550"/>
              <a:gd name="connsiteX30" fmla="*/ 307698 w 439877"/>
              <a:gd name="connsiteY30" fmla="*/ 175659 h 487550"/>
              <a:gd name="connsiteX31" fmla="*/ 310622 w 439877"/>
              <a:gd name="connsiteY31" fmla="*/ 173652 h 487550"/>
              <a:gd name="connsiteX32" fmla="*/ 313547 w 439877"/>
              <a:gd name="connsiteY32" fmla="*/ 172263 h 487550"/>
              <a:gd name="connsiteX33" fmla="*/ 316626 w 439877"/>
              <a:gd name="connsiteY33" fmla="*/ 171337 h 487550"/>
              <a:gd name="connsiteX34" fmla="*/ 153539 w 439877"/>
              <a:gd name="connsiteY34" fmla="*/ 169017 h 487550"/>
              <a:gd name="connsiteX35" fmla="*/ 320698 w 439877"/>
              <a:gd name="connsiteY35" fmla="*/ 355370 h 487550"/>
              <a:gd name="connsiteX36" fmla="*/ 208949 w 439877"/>
              <a:gd name="connsiteY36" fmla="*/ 455666 h 487550"/>
              <a:gd name="connsiteX37" fmla="*/ 202603 w 439877"/>
              <a:gd name="connsiteY37" fmla="*/ 460928 h 487550"/>
              <a:gd name="connsiteX38" fmla="*/ 195948 w 439877"/>
              <a:gd name="connsiteY38" fmla="*/ 465572 h 487550"/>
              <a:gd name="connsiteX39" fmla="*/ 188828 w 439877"/>
              <a:gd name="connsiteY39" fmla="*/ 470060 h 487550"/>
              <a:gd name="connsiteX40" fmla="*/ 181399 w 439877"/>
              <a:gd name="connsiteY40" fmla="*/ 473930 h 487550"/>
              <a:gd name="connsiteX41" fmla="*/ 173660 w 439877"/>
              <a:gd name="connsiteY41" fmla="*/ 477490 h 487550"/>
              <a:gd name="connsiteX42" fmla="*/ 165612 w 439877"/>
              <a:gd name="connsiteY42" fmla="*/ 480276 h 487550"/>
              <a:gd name="connsiteX43" fmla="*/ 157563 w 439877"/>
              <a:gd name="connsiteY43" fmla="*/ 482752 h 487550"/>
              <a:gd name="connsiteX44" fmla="*/ 149205 w 439877"/>
              <a:gd name="connsiteY44" fmla="*/ 484764 h 487550"/>
              <a:gd name="connsiteX45" fmla="*/ 140847 w 439877"/>
              <a:gd name="connsiteY45" fmla="*/ 486312 h 487550"/>
              <a:gd name="connsiteX46" fmla="*/ 132489 w 439877"/>
              <a:gd name="connsiteY46" fmla="*/ 487241 h 487550"/>
              <a:gd name="connsiteX47" fmla="*/ 123976 w 439877"/>
              <a:gd name="connsiteY47" fmla="*/ 487550 h 487550"/>
              <a:gd name="connsiteX48" fmla="*/ 115618 w 439877"/>
              <a:gd name="connsiteY48" fmla="*/ 487395 h 487550"/>
              <a:gd name="connsiteX49" fmla="*/ 107415 w 439877"/>
              <a:gd name="connsiteY49" fmla="*/ 486621 h 487550"/>
              <a:gd name="connsiteX50" fmla="*/ 99367 w 439877"/>
              <a:gd name="connsiteY50" fmla="*/ 485383 h 487550"/>
              <a:gd name="connsiteX51" fmla="*/ 91628 w 439877"/>
              <a:gd name="connsiteY51" fmla="*/ 483526 h 487550"/>
              <a:gd name="connsiteX52" fmla="*/ 83889 w 439877"/>
              <a:gd name="connsiteY52" fmla="*/ 480895 h 487550"/>
              <a:gd name="connsiteX53" fmla="*/ 76460 w 439877"/>
              <a:gd name="connsiteY53" fmla="*/ 477799 h 487550"/>
              <a:gd name="connsiteX54" fmla="*/ 69495 w 439877"/>
              <a:gd name="connsiteY54" fmla="*/ 474084 h 487550"/>
              <a:gd name="connsiteX55" fmla="*/ 62839 w 439877"/>
              <a:gd name="connsiteY55" fmla="*/ 469751 h 487550"/>
              <a:gd name="connsiteX56" fmla="*/ 56803 w 439877"/>
              <a:gd name="connsiteY56" fmla="*/ 464643 h 487550"/>
              <a:gd name="connsiteX57" fmla="*/ 51076 w 439877"/>
              <a:gd name="connsiteY57" fmla="*/ 459071 h 487550"/>
              <a:gd name="connsiteX58" fmla="*/ 21359 w 439877"/>
              <a:gd name="connsiteY58" fmla="*/ 426103 h 487550"/>
              <a:gd name="connsiteX59" fmla="*/ 16406 w 439877"/>
              <a:gd name="connsiteY59" fmla="*/ 419757 h 487550"/>
              <a:gd name="connsiteX60" fmla="*/ 11918 w 439877"/>
              <a:gd name="connsiteY60" fmla="*/ 413102 h 487550"/>
              <a:gd name="connsiteX61" fmla="*/ 8358 w 439877"/>
              <a:gd name="connsiteY61" fmla="*/ 406137 h 487550"/>
              <a:gd name="connsiteX62" fmla="*/ 5417 w 439877"/>
              <a:gd name="connsiteY62" fmla="*/ 398708 h 487550"/>
              <a:gd name="connsiteX63" fmla="*/ 3095 w 439877"/>
              <a:gd name="connsiteY63" fmla="*/ 391123 h 487550"/>
              <a:gd name="connsiteX64" fmla="*/ 1393 w 439877"/>
              <a:gd name="connsiteY64" fmla="*/ 383230 h 487550"/>
              <a:gd name="connsiteX65" fmla="*/ 464 w 439877"/>
              <a:gd name="connsiteY65" fmla="*/ 375027 h 487550"/>
              <a:gd name="connsiteX66" fmla="*/ 0 w 439877"/>
              <a:gd name="connsiteY66" fmla="*/ 366823 h 487550"/>
              <a:gd name="connsiteX67" fmla="*/ 155 w 439877"/>
              <a:gd name="connsiteY67" fmla="*/ 358620 h 487550"/>
              <a:gd name="connsiteX68" fmla="*/ 929 w 439877"/>
              <a:gd name="connsiteY68" fmla="*/ 350262 h 487550"/>
              <a:gd name="connsiteX69" fmla="*/ 2167 w 439877"/>
              <a:gd name="connsiteY69" fmla="*/ 341904 h 487550"/>
              <a:gd name="connsiteX70" fmla="*/ 4024 w 439877"/>
              <a:gd name="connsiteY70" fmla="*/ 333701 h 487550"/>
              <a:gd name="connsiteX71" fmla="*/ 6346 w 439877"/>
              <a:gd name="connsiteY71" fmla="*/ 325498 h 487550"/>
              <a:gd name="connsiteX72" fmla="*/ 9286 w 439877"/>
              <a:gd name="connsiteY72" fmla="*/ 317449 h 487550"/>
              <a:gd name="connsiteX73" fmla="*/ 12537 w 439877"/>
              <a:gd name="connsiteY73" fmla="*/ 309555 h 487550"/>
              <a:gd name="connsiteX74" fmla="*/ 16406 w 439877"/>
              <a:gd name="connsiteY74" fmla="*/ 302126 h 487550"/>
              <a:gd name="connsiteX75" fmla="*/ 20585 w 439877"/>
              <a:gd name="connsiteY75" fmla="*/ 294852 h 487550"/>
              <a:gd name="connsiteX76" fmla="*/ 25383 w 439877"/>
              <a:gd name="connsiteY76" fmla="*/ 287886 h 487550"/>
              <a:gd name="connsiteX77" fmla="*/ 30491 w 439877"/>
              <a:gd name="connsiteY77" fmla="*/ 281231 h 487550"/>
              <a:gd name="connsiteX78" fmla="*/ 35908 w 439877"/>
              <a:gd name="connsiteY78" fmla="*/ 275040 h 487550"/>
              <a:gd name="connsiteX79" fmla="*/ 41790 w 439877"/>
              <a:gd name="connsiteY79" fmla="*/ 269468 h 487550"/>
              <a:gd name="connsiteX80" fmla="*/ 367585 w 439877"/>
              <a:gd name="connsiteY80" fmla="*/ 156016 h 487550"/>
              <a:gd name="connsiteX81" fmla="*/ 376834 w 439877"/>
              <a:gd name="connsiteY81" fmla="*/ 166314 h 487550"/>
              <a:gd name="connsiteX82" fmla="*/ 382846 w 439877"/>
              <a:gd name="connsiteY82" fmla="*/ 173648 h 487550"/>
              <a:gd name="connsiteX83" fmla="*/ 388087 w 439877"/>
              <a:gd name="connsiteY83" fmla="*/ 181293 h 487550"/>
              <a:gd name="connsiteX84" fmla="*/ 392403 w 439877"/>
              <a:gd name="connsiteY84" fmla="*/ 189407 h 487550"/>
              <a:gd name="connsiteX85" fmla="*/ 396103 w 439877"/>
              <a:gd name="connsiteY85" fmla="*/ 197676 h 487550"/>
              <a:gd name="connsiteX86" fmla="*/ 398877 w 439877"/>
              <a:gd name="connsiteY86" fmla="*/ 206102 h 487550"/>
              <a:gd name="connsiteX87" fmla="*/ 401035 w 439877"/>
              <a:gd name="connsiteY87" fmla="*/ 214840 h 487550"/>
              <a:gd name="connsiteX88" fmla="*/ 402423 w 439877"/>
              <a:gd name="connsiteY88" fmla="*/ 223577 h 487550"/>
              <a:gd name="connsiteX89" fmla="*/ 403039 w 439877"/>
              <a:gd name="connsiteY89" fmla="*/ 232471 h 487550"/>
              <a:gd name="connsiteX90" fmla="*/ 402885 w 439877"/>
              <a:gd name="connsiteY90" fmla="*/ 241365 h 487550"/>
              <a:gd name="connsiteX91" fmla="*/ 402114 w 439877"/>
              <a:gd name="connsiteY91" fmla="*/ 250103 h 487550"/>
              <a:gd name="connsiteX92" fmla="*/ 400573 w 439877"/>
              <a:gd name="connsiteY92" fmla="*/ 258840 h 487550"/>
              <a:gd name="connsiteX93" fmla="*/ 398261 w 439877"/>
              <a:gd name="connsiteY93" fmla="*/ 267422 h 487550"/>
              <a:gd name="connsiteX94" fmla="*/ 395178 w 439877"/>
              <a:gd name="connsiteY94" fmla="*/ 275848 h 487550"/>
              <a:gd name="connsiteX95" fmla="*/ 391324 w 439877"/>
              <a:gd name="connsiteY95" fmla="*/ 283805 h 487550"/>
              <a:gd name="connsiteX96" fmla="*/ 387008 w 439877"/>
              <a:gd name="connsiteY96" fmla="*/ 291763 h 487550"/>
              <a:gd name="connsiteX97" fmla="*/ 381613 w 439877"/>
              <a:gd name="connsiteY97" fmla="*/ 299252 h 487550"/>
              <a:gd name="connsiteX98" fmla="*/ 375601 w 439877"/>
              <a:gd name="connsiteY98" fmla="*/ 306274 h 487550"/>
              <a:gd name="connsiteX99" fmla="*/ 369127 w 439877"/>
              <a:gd name="connsiteY99" fmla="*/ 312983 h 487550"/>
              <a:gd name="connsiteX100" fmla="*/ 329511 w 439877"/>
              <a:gd name="connsiteY100" fmla="*/ 348870 h 487550"/>
              <a:gd name="connsiteX101" fmla="*/ 251358 w 439877"/>
              <a:gd name="connsiteY101" fmla="*/ 260713 h 487550"/>
              <a:gd name="connsiteX102" fmla="*/ 279105 w 439877"/>
              <a:gd name="connsiteY102" fmla="*/ 235436 h 487550"/>
              <a:gd name="connsiteX103" fmla="*/ 279105 w 439877"/>
              <a:gd name="connsiteY103" fmla="*/ 235124 h 487550"/>
              <a:gd name="connsiteX104" fmla="*/ 282958 w 439877"/>
              <a:gd name="connsiteY104" fmla="*/ 238712 h 487550"/>
              <a:gd name="connsiteX105" fmla="*/ 286658 w 439877"/>
              <a:gd name="connsiteY105" fmla="*/ 241521 h 487550"/>
              <a:gd name="connsiteX106" fmla="*/ 290512 w 439877"/>
              <a:gd name="connsiteY106" fmla="*/ 243237 h 487550"/>
              <a:gd name="connsiteX107" fmla="*/ 294365 w 439877"/>
              <a:gd name="connsiteY107" fmla="*/ 244329 h 487550"/>
              <a:gd name="connsiteX108" fmla="*/ 298065 w 439877"/>
              <a:gd name="connsiteY108" fmla="*/ 244798 h 487550"/>
              <a:gd name="connsiteX109" fmla="*/ 301918 w 439877"/>
              <a:gd name="connsiteY109" fmla="*/ 244641 h 487550"/>
              <a:gd name="connsiteX110" fmla="*/ 305310 w 439877"/>
              <a:gd name="connsiteY110" fmla="*/ 244173 h 487550"/>
              <a:gd name="connsiteX111" fmla="*/ 308701 w 439877"/>
              <a:gd name="connsiteY111" fmla="*/ 243237 h 487550"/>
              <a:gd name="connsiteX112" fmla="*/ 311630 w 439877"/>
              <a:gd name="connsiteY112" fmla="*/ 242145 h 487550"/>
              <a:gd name="connsiteX113" fmla="*/ 314404 w 439877"/>
              <a:gd name="connsiteY113" fmla="*/ 241053 h 487550"/>
              <a:gd name="connsiteX114" fmla="*/ 316562 w 439877"/>
              <a:gd name="connsiteY114" fmla="*/ 239649 h 487550"/>
              <a:gd name="connsiteX115" fmla="*/ 318566 w 439877"/>
              <a:gd name="connsiteY115" fmla="*/ 238556 h 487550"/>
              <a:gd name="connsiteX116" fmla="*/ 319954 w 439877"/>
              <a:gd name="connsiteY116" fmla="*/ 237620 h 487550"/>
              <a:gd name="connsiteX117" fmla="*/ 320879 w 439877"/>
              <a:gd name="connsiteY117" fmla="*/ 236996 h 487550"/>
              <a:gd name="connsiteX118" fmla="*/ 321187 w 439877"/>
              <a:gd name="connsiteY118" fmla="*/ 236840 h 487550"/>
              <a:gd name="connsiteX119" fmla="*/ 343076 w 439877"/>
              <a:gd name="connsiteY119" fmla="*/ 217024 h 487550"/>
              <a:gd name="connsiteX120" fmla="*/ 346621 w 439877"/>
              <a:gd name="connsiteY120" fmla="*/ 213123 h 487550"/>
              <a:gd name="connsiteX121" fmla="*/ 349242 w 439877"/>
              <a:gd name="connsiteY121" fmla="*/ 209379 h 487550"/>
              <a:gd name="connsiteX122" fmla="*/ 351091 w 439877"/>
              <a:gd name="connsiteY122" fmla="*/ 205478 h 487550"/>
              <a:gd name="connsiteX123" fmla="*/ 352325 w 439877"/>
              <a:gd name="connsiteY123" fmla="*/ 201733 h 487550"/>
              <a:gd name="connsiteX124" fmla="*/ 352941 w 439877"/>
              <a:gd name="connsiteY124" fmla="*/ 197988 h 487550"/>
              <a:gd name="connsiteX125" fmla="*/ 352941 w 439877"/>
              <a:gd name="connsiteY125" fmla="*/ 194400 h 487550"/>
              <a:gd name="connsiteX126" fmla="*/ 352479 w 439877"/>
              <a:gd name="connsiteY126" fmla="*/ 190967 h 487550"/>
              <a:gd name="connsiteX127" fmla="*/ 351708 w 439877"/>
              <a:gd name="connsiteY127" fmla="*/ 187690 h 487550"/>
              <a:gd name="connsiteX128" fmla="*/ 350629 w 439877"/>
              <a:gd name="connsiteY128" fmla="*/ 184882 h 487550"/>
              <a:gd name="connsiteX129" fmla="*/ 349550 w 439877"/>
              <a:gd name="connsiteY129" fmla="*/ 182385 h 487550"/>
              <a:gd name="connsiteX130" fmla="*/ 348471 w 439877"/>
              <a:gd name="connsiteY130" fmla="*/ 180045 h 487550"/>
              <a:gd name="connsiteX131" fmla="*/ 347546 w 439877"/>
              <a:gd name="connsiteY131" fmla="*/ 178172 h 487550"/>
              <a:gd name="connsiteX132" fmla="*/ 346621 w 439877"/>
              <a:gd name="connsiteY132" fmla="*/ 176924 h 487550"/>
              <a:gd name="connsiteX133" fmla="*/ 346005 w 439877"/>
              <a:gd name="connsiteY133" fmla="*/ 175988 h 487550"/>
              <a:gd name="connsiteX134" fmla="*/ 345850 w 439877"/>
              <a:gd name="connsiteY134" fmla="*/ 175832 h 487550"/>
              <a:gd name="connsiteX135" fmla="*/ 267011 w 439877"/>
              <a:gd name="connsiteY135" fmla="*/ 99677 h 487550"/>
              <a:gd name="connsiteX136" fmla="*/ 275617 w 439877"/>
              <a:gd name="connsiteY136" fmla="*/ 99832 h 487550"/>
              <a:gd name="connsiteX137" fmla="*/ 284376 w 439877"/>
              <a:gd name="connsiteY137" fmla="*/ 100609 h 487550"/>
              <a:gd name="connsiteX138" fmla="*/ 292981 w 439877"/>
              <a:gd name="connsiteY138" fmla="*/ 102316 h 487550"/>
              <a:gd name="connsiteX139" fmla="*/ 301433 w 439877"/>
              <a:gd name="connsiteY139" fmla="*/ 104645 h 487550"/>
              <a:gd name="connsiteX140" fmla="*/ 309731 w 439877"/>
              <a:gd name="connsiteY140" fmla="*/ 107751 h 487550"/>
              <a:gd name="connsiteX141" fmla="*/ 317722 w 439877"/>
              <a:gd name="connsiteY141" fmla="*/ 111632 h 487550"/>
              <a:gd name="connsiteX142" fmla="*/ 325405 w 439877"/>
              <a:gd name="connsiteY142" fmla="*/ 115979 h 487550"/>
              <a:gd name="connsiteX143" fmla="*/ 332627 w 439877"/>
              <a:gd name="connsiteY143" fmla="*/ 121414 h 487550"/>
              <a:gd name="connsiteX144" fmla="*/ 339696 w 439877"/>
              <a:gd name="connsiteY144" fmla="*/ 127313 h 487550"/>
              <a:gd name="connsiteX145" fmla="*/ 346150 w 439877"/>
              <a:gd name="connsiteY145" fmla="*/ 133990 h 487550"/>
              <a:gd name="connsiteX146" fmla="*/ 355370 w 439877"/>
              <a:gd name="connsiteY146" fmla="*/ 144237 h 487550"/>
              <a:gd name="connsiteX147" fmla="*/ 334010 w 439877"/>
              <a:gd name="connsiteY147" fmla="*/ 163800 h 487550"/>
              <a:gd name="connsiteX148" fmla="*/ 330476 w 439877"/>
              <a:gd name="connsiteY148" fmla="*/ 160384 h 487550"/>
              <a:gd name="connsiteX149" fmla="*/ 326942 w 439877"/>
              <a:gd name="connsiteY149" fmla="*/ 157900 h 487550"/>
              <a:gd name="connsiteX150" fmla="*/ 323100 w 439877"/>
              <a:gd name="connsiteY150" fmla="*/ 156192 h 487550"/>
              <a:gd name="connsiteX151" fmla="*/ 319412 w 439877"/>
              <a:gd name="connsiteY151" fmla="*/ 155105 h 487550"/>
              <a:gd name="connsiteX152" fmla="*/ 315724 w 439877"/>
              <a:gd name="connsiteY152" fmla="*/ 154639 h 487550"/>
              <a:gd name="connsiteX153" fmla="*/ 312190 w 439877"/>
              <a:gd name="connsiteY153" fmla="*/ 154639 h 487550"/>
              <a:gd name="connsiteX154" fmla="*/ 308809 w 439877"/>
              <a:gd name="connsiteY154" fmla="*/ 154950 h 487550"/>
              <a:gd name="connsiteX155" fmla="*/ 305428 w 439877"/>
              <a:gd name="connsiteY155" fmla="*/ 155726 h 487550"/>
              <a:gd name="connsiteX156" fmla="*/ 302508 w 439877"/>
              <a:gd name="connsiteY156" fmla="*/ 156658 h 487550"/>
              <a:gd name="connsiteX157" fmla="*/ 299896 w 439877"/>
              <a:gd name="connsiteY157" fmla="*/ 157589 h 487550"/>
              <a:gd name="connsiteX158" fmla="*/ 297437 w 439877"/>
              <a:gd name="connsiteY158" fmla="*/ 158676 h 487550"/>
              <a:gd name="connsiteX159" fmla="*/ 295593 w 439877"/>
              <a:gd name="connsiteY159" fmla="*/ 159608 h 487550"/>
              <a:gd name="connsiteX160" fmla="*/ 294210 w 439877"/>
              <a:gd name="connsiteY160" fmla="*/ 160384 h 487550"/>
              <a:gd name="connsiteX161" fmla="*/ 293288 w 439877"/>
              <a:gd name="connsiteY161" fmla="*/ 161005 h 487550"/>
              <a:gd name="connsiteX162" fmla="*/ 292981 w 439877"/>
              <a:gd name="connsiteY162" fmla="*/ 161160 h 487550"/>
              <a:gd name="connsiteX163" fmla="*/ 269931 w 439877"/>
              <a:gd name="connsiteY163" fmla="*/ 182276 h 487550"/>
              <a:gd name="connsiteX164" fmla="*/ 266397 w 439877"/>
              <a:gd name="connsiteY164" fmla="*/ 186002 h 487550"/>
              <a:gd name="connsiteX165" fmla="*/ 263477 w 439877"/>
              <a:gd name="connsiteY165" fmla="*/ 189883 h 487550"/>
              <a:gd name="connsiteX166" fmla="*/ 261633 w 439877"/>
              <a:gd name="connsiteY166" fmla="*/ 193610 h 487550"/>
              <a:gd name="connsiteX167" fmla="*/ 260557 w 439877"/>
              <a:gd name="connsiteY167" fmla="*/ 197647 h 487550"/>
              <a:gd name="connsiteX168" fmla="*/ 260096 w 439877"/>
              <a:gd name="connsiteY168" fmla="*/ 201217 h 487550"/>
              <a:gd name="connsiteX169" fmla="*/ 260096 w 439877"/>
              <a:gd name="connsiteY169" fmla="*/ 204788 h 487550"/>
              <a:gd name="connsiteX170" fmla="*/ 260557 w 439877"/>
              <a:gd name="connsiteY170" fmla="*/ 208359 h 487550"/>
              <a:gd name="connsiteX171" fmla="*/ 261325 w 439877"/>
              <a:gd name="connsiteY171" fmla="*/ 211465 h 487550"/>
              <a:gd name="connsiteX172" fmla="*/ 262401 w 439877"/>
              <a:gd name="connsiteY172" fmla="*/ 214415 h 487550"/>
              <a:gd name="connsiteX173" fmla="*/ 263477 w 439877"/>
              <a:gd name="connsiteY173" fmla="*/ 217209 h 487550"/>
              <a:gd name="connsiteX174" fmla="*/ 264860 w 439877"/>
              <a:gd name="connsiteY174" fmla="*/ 219383 h 487550"/>
              <a:gd name="connsiteX175" fmla="*/ 265936 w 439877"/>
              <a:gd name="connsiteY175" fmla="*/ 221246 h 487550"/>
              <a:gd name="connsiteX176" fmla="*/ 266858 w 439877"/>
              <a:gd name="connsiteY176" fmla="*/ 222643 h 487550"/>
              <a:gd name="connsiteX177" fmla="*/ 267626 w 439877"/>
              <a:gd name="connsiteY177" fmla="*/ 223730 h 487550"/>
              <a:gd name="connsiteX178" fmla="*/ 267933 w 439877"/>
              <a:gd name="connsiteY178" fmla="*/ 224196 h 487550"/>
              <a:gd name="connsiteX179" fmla="*/ 240119 w 439877"/>
              <a:gd name="connsiteY179" fmla="*/ 249193 h 487550"/>
              <a:gd name="connsiteX180" fmla="*/ 162517 w 439877"/>
              <a:gd name="connsiteY180" fmla="*/ 161781 h 487550"/>
              <a:gd name="connsiteX181" fmla="*/ 201702 w 439877"/>
              <a:gd name="connsiteY181" fmla="*/ 126071 h 487550"/>
              <a:gd name="connsiteX182" fmla="*/ 208925 w 439877"/>
              <a:gd name="connsiteY182" fmla="*/ 120327 h 487550"/>
              <a:gd name="connsiteX183" fmla="*/ 216608 w 439877"/>
              <a:gd name="connsiteY183" fmla="*/ 115048 h 487550"/>
              <a:gd name="connsiteX184" fmla="*/ 224445 w 439877"/>
              <a:gd name="connsiteY184" fmla="*/ 110701 h 487550"/>
              <a:gd name="connsiteX185" fmla="*/ 232743 w 439877"/>
              <a:gd name="connsiteY185" fmla="*/ 106819 h 487550"/>
              <a:gd name="connsiteX186" fmla="*/ 241041 w 439877"/>
              <a:gd name="connsiteY186" fmla="*/ 104024 h 487550"/>
              <a:gd name="connsiteX187" fmla="*/ 249647 w 439877"/>
              <a:gd name="connsiteY187" fmla="*/ 101695 h 487550"/>
              <a:gd name="connsiteX188" fmla="*/ 258252 w 439877"/>
              <a:gd name="connsiteY188" fmla="*/ 100298 h 487550"/>
              <a:gd name="connsiteX189" fmla="*/ 396694 w 439877"/>
              <a:gd name="connsiteY189" fmla="*/ 0 h 487550"/>
              <a:gd name="connsiteX190" fmla="*/ 403195 w 439877"/>
              <a:gd name="connsiteY190" fmla="*/ 0 h 487550"/>
              <a:gd name="connsiteX191" fmla="*/ 409695 w 439877"/>
              <a:gd name="connsiteY191" fmla="*/ 461 h 487550"/>
              <a:gd name="connsiteX192" fmla="*/ 416660 w 439877"/>
              <a:gd name="connsiteY192" fmla="*/ 1689 h 487550"/>
              <a:gd name="connsiteX193" fmla="*/ 423780 w 439877"/>
              <a:gd name="connsiteY193" fmla="*/ 3532 h 487550"/>
              <a:gd name="connsiteX194" fmla="*/ 431210 w 439877"/>
              <a:gd name="connsiteY194" fmla="*/ 5989 h 487550"/>
              <a:gd name="connsiteX195" fmla="*/ 438639 w 439877"/>
              <a:gd name="connsiteY195" fmla="*/ 9214 h 487550"/>
              <a:gd name="connsiteX196" fmla="*/ 439568 w 439877"/>
              <a:gd name="connsiteY196" fmla="*/ 9828 h 487550"/>
              <a:gd name="connsiteX197" fmla="*/ 439877 w 439877"/>
              <a:gd name="connsiteY197" fmla="*/ 11056 h 487550"/>
              <a:gd name="connsiteX198" fmla="*/ 439722 w 439877"/>
              <a:gd name="connsiteY198" fmla="*/ 12438 h 487550"/>
              <a:gd name="connsiteX199" fmla="*/ 438948 w 439877"/>
              <a:gd name="connsiteY199" fmla="*/ 13974 h 487550"/>
              <a:gd name="connsiteX200" fmla="*/ 437710 w 439877"/>
              <a:gd name="connsiteY200" fmla="*/ 15663 h 487550"/>
              <a:gd name="connsiteX201" fmla="*/ 436008 w 439877"/>
              <a:gd name="connsiteY201" fmla="*/ 17352 h 487550"/>
              <a:gd name="connsiteX202" fmla="*/ 434305 w 439877"/>
              <a:gd name="connsiteY202" fmla="*/ 18427 h 487550"/>
              <a:gd name="connsiteX203" fmla="*/ 432603 w 439877"/>
              <a:gd name="connsiteY203" fmla="*/ 19195 h 487550"/>
              <a:gd name="connsiteX204" fmla="*/ 431055 w 439877"/>
              <a:gd name="connsiteY204" fmla="*/ 19502 h 487550"/>
              <a:gd name="connsiteX205" fmla="*/ 429662 w 439877"/>
              <a:gd name="connsiteY205" fmla="*/ 19195 h 487550"/>
              <a:gd name="connsiteX206" fmla="*/ 422232 w 439877"/>
              <a:gd name="connsiteY206" fmla="*/ 16124 h 487550"/>
              <a:gd name="connsiteX207" fmla="*/ 415113 w 439877"/>
              <a:gd name="connsiteY207" fmla="*/ 13667 h 487550"/>
              <a:gd name="connsiteX208" fmla="*/ 408612 w 439877"/>
              <a:gd name="connsiteY208" fmla="*/ 12131 h 487550"/>
              <a:gd name="connsiteX209" fmla="*/ 402576 w 439877"/>
              <a:gd name="connsiteY209" fmla="*/ 11056 h 487550"/>
              <a:gd name="connsiteX210" fmla="*/ 396849 w 439877"/>
              <a:gd name="connsiteY210" fmla="*/ 10442 h 487550"/>
              <a:gd name="connsiteX211" fmla="*/ 391741 w 439877"/>
              <a:gd name="connsiteY211" fmla="*/ 10442 h 487550"/>
              <a:gd name="connsiteX212" fmla="*/ 387098 w 439877"/>
              <a:gd name="connsiteY212" fmla="*/ 10749 h 487550"/>
              <a:gd name="connsiteX213" fmla="*/ 382919 w 439877"/>
              <a:gd name="connsiteY213" fmla="*/ 11517 h 487550"/>
              <a:gd name="connsiteX214" fmla="*/ 379359 w 439877"/>
              <a:gd name="connsiteY214" fmla="*/ 12592 h 487550"/>
              <a:gd name="connsiteX215" fmla="*/ 376418 w 439877"/>
              <a:gd name="connsiteY215" fmla="*/ 13820 h 487550"/>
              <a:gd name="connsiteX216" fmla="*/ 373787 w 439877"/>
              <a:gd name="connsiteY216" fmla="*/ 15356 h 487550"/>
              <a:gd name="connsiteX217" fmla="*/ 371929 w 439877"/>
              <a:gd name="connsiteY217" fmla="*/ 17045 h 487550"/>
              <a:gd name="connsiteX218" fmla="*/ 370227 w 439877"/>
              <a:gd name="connsiteY218" fmla="*/ 19348 h 487550"/>
              <a:gd name="connsiteX219" fmla="*/ 368989 w 439877"/>
              <a:gd name="connsiteY219" fmla="*/ 22266 h 487550"/>
              <a:gd name="connsiteX220" fmla="*/ 368215 w 439877"/>
              <a:gd name="connsiteY220" fmla="*/ 25644 h 487550"/>
              <a:gd name="connsiteX221" fmla="*/ 368060 w 439877"/>
              <a:gd name="connsiteY221" fmla="*/ 29330 h 487550"/>
              <a:gd name="connsiteX222" fmla="*/ 368524 w 439877"/>
              <a:gd name="connsiteY222" fmla="*/ 33476 h 487550"/>
              <a:gd name="connsiteX223" fmla="*/ 369763 w 439877"/>
              <a:gd name="connsiteY223" fmla="*/ 37929 h 487550"/>
              <a:gd name="connsiteX224" fmla="*/ 371620 w 439877"/>
              <a:gd name="connsiteY224" fmla="*/ 42689 h 487550"/>
              <a:gd name="connsiteX225" fmla="*/ 374561 w 439877"/>
              <a:gd name="connsiteY225" fmla="*/ 47603 h 487550"/>
              <a:gd name="connsiteX226" fmla="*/ 378430 w 439877"/>
              <a:gd name="connsiteY226" fmla="*/ 52671 h 487550"/>
              <a:gd name="connsiteX227" fmla="*/ 383228 w 439877"/>
              <a:gd name="connsiteY227" fmla="*/ 57892 h 487550"/>
              <a:gd name="connsiteX228" fmla="*/ 389265 w 439877"/>
              <a:gd name="connsiteY228" fmla="*/ 63113 h 487550"/>
              <a:gd name="connsiteX229" fmla="*/ 395920 w 439877"/>
              <a:gd name="connsiteY229" fmla="*/ 68948 h 487550"/>
              <a:gd name="connsiteX230" fmla="*/ 401492 w 439877"/>
              <a:gd name="connsiteY230" fmla="*/ 74630 h 487550"/>
              <a:gd name="connsiteX231" fmla="*/ 406445 w 439877"/>
              <a:gd name="connsiteY231" fmla="*/ 80311 h 487550"/>
              <a:gd name="connsiteX232" fmla="*/ 410005 w 439877"/>
              <a:gd name="connsiteY232" fmla="*/ 85839 h 487550"/>
              <a:gd name="connsiteX233" fmla="*/ 412946 w 439877"/>
              <a:gd name="connsiteY233" fmla="*/ 91214 h 487550"/>
              <a:gd name="connsiteX234" fmla="*/ 414648 w 439877"/>
              <a:gd name="connsiteY234" fmla="*/ 96742 h 487550"/>
              <a:gd name="connsiteX235" fmla="*/ 415577 w 439877"/>
              <a:gd name="connsiteY235" fmla="*/ 102117 h 487550"/>
              <a:gd name="connsiteX236" fmla="*/ 415422 w 439877"/>
              <a:gd name="connsiteY236" fmla="*/ 107338 h 487550"/>
              <a:gd name="connsiteX237" fmla="*/ 414339 w 439877"/>
              <a:gd name="connsiteY237" fmla="*/ 112559 h 487550"/>
              <a:gd name="connsiteX238" fmla="*/ 412327 w 439877"/>
              <a:gd name="connsiteY238" fmla="*/ 117626 h 487550"/>
              <a:gd name="connsiteX239" fmla="*/ 409076 w 439877"/>
              <a:gd name="connsiteY239" fmla="*/ 122694 h 487550"/>
              <a:gd name="connsiteX240" fmla="*/ 405826 w 439877"/>
              <a:gd name="connsiteY240" fmla="*/ 127147 h 487550"/>
              <a:gd name="connsiteX241" fmla="*/ 402111 w 439877"/>
              <a:gd name="connsiteY241" fmla="*/ 131447 h 487550"/>
              <a:gd name="connsiteX242" fmla="*/ 398397 w 439877"/>
              <a:gd name="connsiteY242" fmla="*/ 135132 h 487550"/>
              <a:gd name="connsiteX243" fmla="*/ 394527 w 439877"/>
              <a:gd name="connsiteY243" fmla="*/ 138817 h 487550"/>
              <a:gd name="connsiteX244" fmla="*/ 390503 w 439877"/>
              <a:gd name="connsiteY244" fmla="*/ 141889 h 487550"/>
              <a:gd name="connsiteX245" fmla="*/ 386633 w 439877"/>
              <a:gd name="connsiteY245" fmla="*/ 144960 h 487550"/>
              <a:gd name="connsiteX246" fmla="*/ 382764 w 439877"/>
              <a:gd name="connsiteY246" fmla="*/ 147417 h 487550"/>
              <a:gd name="connsiteX247" fmla="*/ 379204 w 439877"/>
              <a:gd name="connsiteY247" fmla="*/ 149567 h 487550"/>
              <a:gd name="connsiteX248" fmla="*/ 375799 w 439877"/>
              <a:gd name="connsiteY248" fmla="*/ 151409 h 487550"/>
              <a:gd name="connsiteX249" fmla="*/ 373013 w 439877"/>
              <a:gd name="connsiteY249" fmla="*/ 152945 h 487550"/>
              <a:gd name="connsiteX250" fmla="*/ 370536 w 439877"/>
              <a:gd name="connsiteY250" fmla="*/ 154327 h 487550"/>
              <a:gd name="connsiteX251" fmla="*/ 368524 w 439877"/>
              <a:gd name="connsiteY251" fmla="*/ 155248 h 487550"/>
              <a:gd name="connsiteX252" fmla="*/ 367131 w 439877"/>
              <a:gd name="connsiteY252" fmla="*/ 155862 h 487550"/>
              <a:gd name="connsiteX253" fmla="*/ 366357 w 439877"/>
              <a:gd name="connsiteY253" fmla="*/ 156016 h 487550"/>
              <a:gd name="connsiteX254" fmla="*/ 355368 w 439877"/>
              <a:gd name="connsiteY254" fmla="*/ 144192 h 487550"/>
              <a:gd name="connsiteX255" fmla="*/ 356142 w 439877"/>
              <a:gd name="connsiteY255" fmla="*/ 143117 h 487550"/>
              <a:gd name="connsiteX256" fmla="*/ 357535 w 439877"/>
              <a:gd name="connsiteY256" fmla="*/ 142349 h 487550"/>
              <a:gd name="connsiteX257" fmla="*/ 359702 w 439877"/>
              <a:gd name="connsiteY257" fmla="*/ 141735 h 487550"/>
              <a:gd name="connsiteX258" fmla="*/ 361869 w 439877"/>
              <a:gd name="connsiteY258" fmla="*/ 141121 h 487550"/>
              <a:gd name="connsiteX259" fmla="*/ 364190 w 439877"/>
              <a:gd name="connsiteY259" fmla="*/ 140660 h 487550"/>
              <a:gd name="connsiteX260" fmla="*/ 366512 w 439877"/>
              <a:gd name="connsiteY260" fmla="*/ 140199 h 487550"/>
              <a:gd name="connsiteX261" fmla="*/ 368524 w 439877"/>
              <a:gd name="connsiteY261" fmla="*/ 139892 h 487550"/>
              <a:gd name="connsiteX262" fmla="*/ 369917 w 439877"/>
              <a:gd name="connsiteY262" fmla="*/ 139739 h 487550"/>
              <a:gd name="connsiteX263" fmla="*/ 376108 w 439877"/>
              <a:gd name="connsiteY263" fmla="*/ 137435 h 487550"/>
              <a:gd name="connsiteX264" fmla="*/ 381526 w 439877"/>
              <a:gd name="connsiteY264" fmla="*/ 134978 h 487550"/>
              <a:gd name="connsiteX265" fmla="*/ 386169 w 439877"/>
              <a:gd name="connsiteY265" fmla="*/ 132368 h 487550"/>
              <a:gd name="connsiteX266" fmla="*/ 389884 w 439877"/>
              <a:gd name="connsiteY266" fmla="*/ 129911 h 487550"/>
              <a:gd name="connsiteX267" fmla="*/ 392824 w 439877"/>
              <a:gd name="connsiteY267" fmla="*/ 127300 h 487550"/>
              <a:gd name="connsiteX268" fmla="*/ 395301 w 439877"/>
              <a:gd name="connsiteY268" fmla="*/ 125151 h 487550"/>
              <a:gd name="connsiteX269" fmla="*/ 397004 w 439877"/>
              <a:gd name="connsiteY269" fmla="*/ 123154 h 487550"/>
              <a:gd name="connsiteX270" fmla="*/ 398242 w 439877"/>
              <a:gd name="connsiteY270" fmla="*/ 121619 h 487550"/>
              <a:gd name="connsiteX271" fmla="*/ 398861 w 439877"/>
              <a:gd name="connsiteY271" fmla="*/ 120697 h 487550"/>
              <a:gd name="connsiteX272" fmla="*/ 399016 w 439877"/>
              <a:gd name="connsiteY272" fmla="*/ 120390 h 487550"/>
              <a:gd name="connsiteX273" fmla="*/ 400099 w 439877"/>
              <a:gd name="connsiteY273" fmla="*/ 118701 h 487550"/>
              <a:gd name="connsiteX274" fmla="*/ 401028 w 439877"/>
              <a:gd name="connsiteY274" fmla="*/ 116858 h 487550"/>
              <a:gd name="connsiteX275" fmla="*/ 401956 w 439877"/>
              <a:gd name="connsiteY275" fmla="*/ 114862 h 487550"/>
              <a:gd name="connsiteX276" fmla="*/ 402730 w 439877"/>
              <a:gd name="connsiteY276" fmla="*/ 112712 h 487550"/>
              <a:gd name="connsiteX277" fmla="*/ 403195 w 439877"/>
              <a:gd name="connsiteY277" fmla="*/ 110102 h 487550"/>
              <a:gd name="connsiteX278" fmla="*/ 403349 w 439877"/>
              <a:gd name="connsiteY278" fmla="*/ 107491 h 487550"/>
              <a:gd name="connsiteX279" fmla="*/ 403040 w 439877"/>
              <a:gd name="connsiteY279" fmla="*/ 104574 h 487550"/>
              <a:gd name="connsiteX280" fmla="*/ 402111 w 439877"/>
              <a:gd name="connsiteY280" fmla="*/ 101349 h 487550"/>
              <a:gd name="connsiteX281" fmla="*/ 401028 w 439877"/>
              <a:gd name="connsiteY281" fmla="*/ 98124 h 487550"/>
              <a:gd name="connsiteX282" fmla="*/ 399170 w 439877"/>
              <a:gd name="connsiteY282" fmla="*/ 94592 h 487550"/>
              <a:gd name="connsiteX283" fmla="*/ 396849 w 439877"/>
              <a:gd name="connsiteY283" fmla="*/ 90600 h 487550"/>
              <a:gd name="connsiteX284" fmla="*/ 393753 w 439877"/>
              <a:gd name="connsiteY284" fmla="*/ 86607 h 487550"/>
              <a:gd name="connsiteX285" fmla="*/ 389729 w 439877"/>
              <a:gd name="connsiteY285" fmla="*/ 82154 h 487550"/>
              <a:gd name="connsiteX286" fmla="*/ 385086 w 439877"/>
              <a:gd name="connsiteY286" fmla="*/ 77547 h 487550"/>
              <a:gd name="connsiteX287" fmla="*/ 379359 w 439877"/>
              <a:gd name="connsiteY287" fmla="*/ 72633 h 487550"/>
              <a:gd name="connsiteX288" fmla="*/ 373632 w 439877"/>
              <a:gd name="connsiteY288" fmla="*/ 67720 h 487550"/>
              <a:gd name="connsiteX289" fmla="*/ 368834 w 439877"/>
              <a:gd name="connsiteY289" fmla="*/ 62499 h 487550"/>
              <a:gd name="connsiteX290" fmla="*/ 364655 w 439877"/>
              <a:gd name="connsiteY290" fmla="*/ 57277 h 487550"/>
              <a:gd name="connsiteX291" fmla="*/ 361404 w 439877"/>
              <a:gd name="connsiteY291" fmla="*/ 52210 h 487550"/>
              <a:gd name="connsiteX292" fmla="*/ 359083 w 439877"/>
              <a:gd name="connsiteY292" fmla="*/ 46989 h 487550"/>
              <a:gd name="connsiteX293" fmla="*/ 357225 w 439877"/>
              <a:gd name="connsiteY293" fmla="*/ 41768 h 487550"/>
              <a:gd name="connsiteX294" fmla="*/ 356452 w 439877"/>
              <a:gd name="connsiteY294" fmla="*/ 36701 h 487550"/>
              <a:gd name="connsiteX295" fmla="*/ 356606 w 439877"/>
              <a:gd name="connsiteY295" fmla="*/ 31633 h 487550"/>
              <a:gd name="connsiteX296" fmla="*/ 357535 w 439877"/>
              <a:gd name="connsiteY296" fmla="*/ 26873 h 487550"/>
              <a:gd name="connsiteX297" fmla="*/ 359547 w 439877"/>
              <a:gd name="connsiteY297" fmla="*/ 22112 h 487550"/>
              <a:gd name="connsiteX298" fmla="*/ 362178 w 439877"/>
              <a:gd name="connsiteY298" fmla="*/ 17659 h 487550"/>
              <a:gd name="connsiteX299" fmla="*/ 365738 w 439877"/>
              <a:gd name="connsiteY299" fmla="*/ 13206 h 487550"/>
              <a:gd name="connsiteX300" fmla="*/ 369917 w 439877"/>
              <a:gd name="connsiteY300" fmla="*/ 9521 h 487550"/>
              <a:gd name="connsiteX301" fmla="*/ 374406 w 439877"/>
              <a:gd name="connsiteY301" fmla="*/ 6296 h 487550"/>
              <a:gd name="connsiteX302" fmla="*/ 379514 w 439877"/>
              <a:gd name="connsiteY302" fmla="*/ 3839 h 487550"/>
              <a:gd name="connsiteX303" fmla="*/ 384776 w 439877"/>
              <a:gd name="connsiteY303" fmla="*/ 1996 h 487550"/>
              <a:gd name="connsiteX304" fmla="*/ 390503 w 439877"/>
              <a:gd name="connsiteY304" fmla="*/ 614 h 48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</a:cxnLst>
            <a:rect l="l" t="t" r="r" b="b"/>
            <a:pathLst>
              <a:path w="439877" h="487550">
                <a:moveTo>
                  <a:pt x="320012" y="171183"/>
                </a:moveTo>
                <a:lnTo>
                  <a:pt x="323091" y="171646"/>
                </a:lnTo>
                <a:lnTo>
                  <a:pt x="326169" y="172881"/>
                </a:lnTo>
                <a:lnTo>
                  <a:pt x="329094" y="174578"/>
                </a:lnTo>
                <a:lnTo>
                  <a:pt x="331557" y="176894"/>
                </a:lnTo>
                <a:lnTo>
                  <a:pt x="333404" y="179517"/>
                </a:lnTo>
                <a:lnTo>
                  <a:pt x="334944" y="182758"/>
                </a:lnTo>
                <a:lnTo>
                  <a:pt x="335713" y="185845"/>
                </a:lnTo>
                <a:lnTo>
                  <a:pt x="335867" y="188932"/>
                </a:lnTo>
                <a:lnTo>
                  <a:pt x="335405" y="192173"/>
                </a:lnTo>
                <a:lnTo>
                  <a:pt x="334328" y="195260"/>
                </a:lnTo>
                <a:lnTo>
                  <a:pt x="332481" y="198192"/>
                </a:lnTo>
                <a:lnTo>
                  <a:pt x="330326" y="200662"/>
                </a:lnTo>
                <a:lnTo>
                  <a:pt x="307544" y="221035"/>
                </a:lnTo>
                <a:lnTo>
                  <a:pt x="304773" y="223041"/>
                </a:lnTo>
                <a:lnTo>
                  <a:pt x="301848" y="224584"/>
                </a:lnTo>
                <a:lnTo>
                  <a:pt x="298616" y="225356"/>
                </a:lnTo>
                <a:lnTo>
                  <a:pt x="295383" y="225356"/>
                </a:lnTo>
                <a:lnTo>
                  <a:pt x="292304" y="224893"/>
                </a:lnTo>
                <a:lnTo>
                  <a:pt x="289226" y="223658"/>
                </a:lnTo>
                <a:lnTo>
                  <a:pt x="286301" y="222115"/>
                </a:lnTo>
                <a:lnTo>
                  <a:pt x="283838" y="219800"/>
                </a:lnTo>
                <a:lnTo>
                  <a:pt x="281837" y="217022"/>
                </a:lnTo>
                <a:lnTo>
                  <a:pt x="280452" y="213935"/>
                </a:lnTo>
                <a:lnTo>
                  <a:pt x="279682" y="210848"/>
                </a:lnTo>
                <a:lnTo>
                  <a:pt x="279528" y="207607"/>
                </a:lnTo>
                <a:lnTo>
                  <a:pt x="279990" y="204366"/>
                </a:lnTo>
                <a:lnTo>
                  <a:pt x="281067" y="201433"/>
                </a:lnTo>
                <a:lnTo>
                  <a:pt x="282915" y="198655"/>
                </a:lnTo>
                <a:lnTo>
                  <a:pt x="285224" y="196032"/>
                </a:lnTo>
                <a:lnTo>
                  <a:pt x="307698" y="175659"/>
                </a:lnTo>
                <a:lnTo>
                  <a:pt x="310622" y="173652"/>
                </a:lnTo>
                <a:lnTo>
                  <a:pt x="313547" y="172263"/>
                </a:lnTo>
                <a:lnTo>
                  <a:pt x="316626" y="171337"/>
                </a:lnTo>
                <a:close/>
                <a:moveTo>
                  <a:pt x="153539" y="169017"/>
                </a:moveTo>
                <a:lnTo>
                  <a:pt x="320698" y="355370"/>
                </a:lnTo>
                <a:lnTo>
                  <a:pt x="208949" y="455666"/>
                </a:lnTo>
                <a:lnTo>
                  <a:pt x="202603" y="460928"/>
                </a:lnTo>
                <a:lnTo>
                  <a:pt x="195948" y="465572"/>
                </a:lnTo>
                <a:lnTo>
                  <a:pt x="188828" y="470060"/>
                </a:lnTo>
                <a:lnTo>
                  <a:pt x="181399" y="473930"/>
                </a:lnTo>
                <a:lnTo>
                  <a:pt x="173660" y="477490"/>
                </a:lnTo>
                <a:lnTo>
                  <a:pt x="165612" y="480276"/>
                </a:lnTo>
                <a:lnTo>
                  <a:pt x="157563" y="482752"/>
                </a:lnTo>
                <a:lnTo>
                  <a:pt x="149205" y="484764"/>
                </a:lnTo>
                <a:lnTo>
                  <a:pt x="140847" y="486312"/>
                </a:lnTo>
                <a:lnTo>
                  <a:pt x="132489" y="487241"/>
                </a:lnTo>
                <a:lnTo>
                  <a:pt x="123976" y="487550"/>
                </a:lnTo>
                <a:lnTo>
                  <a:pt x="115618" y="487395"/>
                </a:lnTo>
                <a:lnTo>
                  <a:pt x="107415" y="486621"/>
                </a:lnTo>
                <a:lnTo>
                  <a:pt x="99367" y="485383"/>
                </a:lnTo>
                <a:lnTo>
                  <a:pt x="91628" y="483526"/>
                </a:lnTo>
                <a:lnTo>
                  <a:pt x="83889" y="480895"/>
                </a:lnTo>
                <a:lnTo>
                  <a:pt x="76460" y="477799"/>
                </a:lnTo>
                <a:lnTo>
                  <a:pt x="69495" y="474084"/>
                </a:lnTo>
                <a:lnTo>
                  <a:pt x="62839" y="469751"/>
                </a:lnTo>
                <a:lnTo>
                  <a:pt x="56803" y="464643"/>
                </a:lnTo>
                <a:lnTo>
                  <a:pt x="51076" y="459071"/>
                </a:lnTo>
                <a:lnTo>
                  <a:pt x="21359" y="426103"/>
                </a:lnTo>
                <a:lnTo>
                  <a:pt x="16406" y="419757"/>
                </a:lnTo>
                <a:lnTo>
                  <a:pt x="11918" y="413102"/>
                </a:lnTo>
                <a:lnTo>
                  <a:pt x="8358" y="406137"/>
                </a:lnTo>
                <a:lnTo>
                  <a:pt x="5417" y="398708"/>
                </a:lnTo>
                <a:lnTo>
                  <a:pt x="3095" y="391123"/>
                </a:lnTo>
                <a:lnTo>
                  <a:pt x="1393" y="383230"/>
                </a:lnTo>
                <a:lnTo>
                  <a:pt x="464" y="375027"/>
                </a:lnTo>
                <a:lnTo>
                  <a:pt x="0" y="366823"/>
                </a:lnTo>
                <a:lnTo>
                  <a:pt x="155" y="358620"/>
                </a:lnTo>
                <a:lnTo>
                  <a:pt x="929" y="350262"/>
                </a:lnTo>
                <a:lnTo>
                  <a:pt x="2167" y="341904"/>
                </a:lnTo>
                <a:lnTo>
                  <a:pt x="4024" y="333701"/>
                </a:lnTo>
                <a:lnTo>
                  <a:pt x="6346" y="325498"/>
                </a:lnTo>
                <a:lnTo>
                  <a:pt x="9286" y="317449"/>
                </a:lnTo>
                <a:lnTo>
                  <a:pt x="12537" y="309555"/>
                </a:lnTo>
                <a:lnTo>
                  <a:pt x="16406" y="302126"/>
                </a:lnTo>
                <a:lnTo>
                  <a:pt x="20585" y="294852"/>
                </a:lnTo>
                <a:lnTo>
                  <a:pt x="25383" y="287886"/>
                </a:lnTo>
                <a:lnTo>
                  <a:pt x="30491" y="281231"/>
                </a:lnTo>
                <a:lnTo>
                  <a:pt x="35908" y="275040"/>
                </a:lnTo>
                <a:lnTo>
                  <a:pt x="41790" y="269468"/>
                </a:lnTo>
                <a:close/>
                <a:moveTo>
                  <a:pt x="367585" y="156016"/>
                </a:moveTo>
                <a:lnTo>
                  <a:pt x="376834" y="166314"/>
                </a:lnTo>
                <a:lnTo>
                  <a:pt x="382846" y="173648"/>
                </a:lnTo>
                <a:lnTo>
                  <a:pt x="388087" y="181293"/>
                </a:lnTo>
                <a:lnTo>
                  <a:pt x="392403" y="189407"/>
                </a:lnTo>
                <a:lnTo>
                  <a:pt x="396103" y="197676"/>
                </a:lnTo>
                <a:lnTo>
                  <a:pt x="398877" y="206102"/>
                </a:lnTo>
                <a:lnTo>
                  <a:pt x="401035" y="214840"/>
                </a:lnTo>
                <a:lnTo>
                  <a:pt x="402423" y="223577"/>
                </a:lnTo>
                <a:lnTo>
                  <a:pt x="403039" y="232471"/>
                </a:lnTo>
                <a:lnTo>
                  <a:pt x="402885" y="241365"/>
                </a:lnTo>
                <a:lnTo>
                  <a:pt x="402114" y="250103"/>
                </a:lnTo>
                <a:lnTo>
                  <a:pt x="400573" y="258840"/>
                </a:lnTo>
                <a:lnTo>
                  <a:pt x="398261" y="267422"/>
                </a:lnTo>
                <a:lnTo>
                  <a:pt x="395178" y="275848"/>
                </a:lnTo>
                <a:lnTo>
                  <a:pt x="391324" y="283805"/>
                </a:lnTo>
                <a:lnTo>
                  <a:pt x="387008" y="291763"/>
                </a:lnTo>
                <a:lnTo>
                  <a:pt x="381613" y="299252"/>
                </a:lnTo>
                <a:lnTo>
                  <a:pt x="375601" y="306274"/>
                </a:lnTo>
                <a:lnTo>
                  <a:pt x="369127" y="312983"/>
                </a:lnTo>
                <a:lnTo>
                  <a:pt x="329511" y="348870"/>
                </a:lnTo>
                <a:lnTo>
                  <a:pt x="251358" y="260713"/>
                </a:lnTo>
                <a:lnTo>
                  <a:pt x="279105" y="235436"/>
                </a:lnTo>
                <a:lnTo>
                  <a:pt x="279105" y="235124"/>
                </a:lnTo>
                <a:lnTo>
                  <a:pt x="282958" y="238712"/>
                </a:lnTo>
                <a:lnTo>
                  <a:pt x="286658" y="241521"/>
                </a:lnTo>
                <a:lnTo>
                  <a:pt x="290512" y="243237"/>
                </a:lnTo>
                <a:lnTo>
                  <a:pt x="294365" y="244329"/>
                </a:lnTo>
                <a:lnTo>
                  <a:pt x="298065" y="244798"/>
                </a:lnTo>
                <a:lnTo>
                  <a:pt x="301918" y="244641"/>
                </a:lnTo>
                <a:lnTo>
                  <a:pt x="305310" y="244173"/>
                </a:lnTo>
                <a:lnTo>
                  <a:pt x="308701" y="243237"/>
                </a:lnTo>
                <a:lnTo>
                  <a:pt x="311630" y="242145"/>
                </a:lnTo>
                <a:lnTo>
                  <a:pt x="314404" y="241053"/>
                </a:lnTo>
                <a:lnTo>
                  <a:pt x="316562" y="239649"/>
                </a:lnTo>
                <a:lnTo>
                  <a:pt x="318566" y="238556"/>
                </a:lnTo>
                <a:lnTo>
                  <a:pt x="319954" y="237620"/>
                </a:lnTo>
                <a:lnTo>
                  <a:pt x="320879" y="236996"/>
                </a:lnTo>
                <a:lnTo>
                  <a:pt x="321187" y="236840"/>
                </a:lnTo>
                <a:lnTo>
                  <a:pt x="343076" y="217024"/>
                </a:lnTo>
                <a:lnTo>
                  <a:pt x="346621" y="213123"/>
                </a:lnTo>
                <a:lnTo>
                  <a:pt x="349242" y="209379"/>
                </a:lnTo>
                <a:lnTo>
                  <a:pt x="351091" y="205478"/>
                </a:lnTo>
                <a:lnTo>
                  <a:pt x="352325" y="201733"/>
                </a:lnTo>
                <a:lnTo>
                  <a:pt x="352941" y="197988"/>
                </a:lnTo>
                <a:lnTo>
                  <a:pt x="352941" y="194400"/>
                </a:lnTo>
                <a:lnTo>
                  <a:pt x="352479" y="190967"/>
                </a:lnTo>
                <a:lnTo>
                  <a:pt x="351708" y="187690"/>
                </a:lnTo>
                <a:lnTo>
                  <a:pt x="350629" y="184882"/>
                </a:lnTo>
                <a:lnTo>
                  <a:pt x="349550" y="182385"/>
                </a:lnTo>
                <a:lnTo>
                  <a:pt x="348471" y="180045"/>
                </a:lnTo>
                <a:lnTo>
                  <a:pt x="347546" y="178172"/>
                </a:lnTo>
                <a:lnTo>
                  <a:pt x="346621" y="176924"/>
                </a:lnTo>
                <a:lnTo>
                  <a:pt x="346005" y="175988"/>
                </a:lnTo>
                <a:lnTo>
                  <a:pt x="345850" y="175832"/>
                </a:lnTo>
                <a:close/>
                <a:moveTo>
                  <a:pt x="267011" y="99677"/>
                </a:moveTo>
                <a:lnTo>
                  <a:pt x="275617" y="99832"/>
                </a:lnTo>
                <a:lnTo>
                  <a:pt x="284376" y="100609"/>
                </a:lnTo>
                <a:lnTo>
                  <a:pt x="292981" y="102316"/>
                </a:lnTo>
                <a:lnTo>
                  <a:pt x="301433" y="104645"/>
                </a:lnTo>
                <a:lnTo>
                  <a:pt x="309731" y="107751"/>
                </a:lnTo>
                <a:lnTo>
                  <a:pt x="317722" y="111632"/>
                </a:lnTo>
                <a:lnTo>
                  <a:pt x="325405" y="115979"/>
                </a:lnTo>
                <a:lnTo>
                  <a:pt x="332627" y="121414"/>
                </a:lnTo>
                <a:lnTo>
                  <a:pt x="339696" y="127313"/>
                </a:lnTo>
                <a:lnTo>
                  <a:pt x="346150" y="133990"/>
                </a:lnTo>
                <a:lnTo>
                  <a:pt x="355370" y="144237"/>
                </a:lnTo>
                <a:lnTo>
                  <a:pt x="334010" y="163800"/>
                </a:lnTo>
                <a:lnTo>
                  <a:pt x="330476" y="160384"/>
                </a:lnTo>
                <a:lnTo>
                  <a:pt x="326942" y="157900"/>
                </a:lnTo>
                <a:lnTo>
                  <a:pt x="323100" y="156192"/>
                </a:lnTo>
                <a:lnTo>
                  <a:pt x="319412" y="155105"/>
                </a:lnTo>
                <a:lnTo>
                  <a:pt x="315724" y="154639"/>
                </a:lnTo>
                <a:lnTo>
                  <a:pt x="312190" y="154639"/>
                </a:lnTo>
                <a:lnTo>
                  <a:pt x="308809" y="154950"/>
                </a:lnTo>
                <a:lnTo>
                  <a:pt x="305428" y="155726"/>
                </a:lnTo>
                <a:lnTo>
                  <a:pt x="302508" y="156658"/>
                </a:lnTo>
                <a:lnTo>
                  <a:pt x="299896" y="157589"/>
                </a:lnTo>
                <a:lnTo>
                  <a:pt x="297437" y="158676"/>
                </a:lnTo>
                <a:lnTo>
                  <a:pt x="295593" y="159608"/>
                </a:lnTo>
                <a:lnTo>
                  <a:pt x="294210" y="160384"/>
                </a:lnTo>
                <a:lnTo>
                  <a:pt x="293288" y="161005"/>
                </a:lnTo>
                <a:lnTo>
                  <a:pt x="292981" y="161160"/>
                </a:lnTo>
                <a:lnTo>
                  <a:pt x="269931" y="182276"/>
                </a:lnTo>
                <a:lnTo>
                  <a:pt x="266397" y="186002"/>
                </a:lnTo>
                <a:lnTo>
                  <a:pt x="263477" y="189883"/>
                </a:lnTo>
                <a:lnTo>
                  <a:pt x="261633" y="193610"/>
                </a:lnTo>
                <a:lnTo>
                  <a:pt x="260557" y="197647"/>
                </a:lnTo>
                <a:lnTo>
                  <a:pt x="260096" y="201217"/>
                </a:lnTo>
                <a:lnTo>
                  <a:pt x="260096" y="204788"/>
                </a:lnTo>
                <a:lnTo>
                  <a:pt x="260557" y="208359"/>
                </a:lnTo>
                <a:lnTo>
                  <a:pt x="261325" y="211465"/>
                </a:lnTo>
                <a:lnTo>
                  <a:pt x="262401" y="214415"/>
                </a:lnTo>
                <a:lnTo>
                  <a:pt x="263477" y="217209"/>
                </a:lnTo>
                <a:lnTo>
                  <a:pt x="264860" y="219383"/>
                </a:lnTo>
                <a:lnTo>
                  <a:pt x="265936" y="221246"/>
                </a:lnTo>
                <a:lnTo>
                  <a:pt x="266858" y="222643"/>
                </a:lnTo>
                <a:lnTo>
                  <a:pt x="267626" y="223730"/>
                </a:lnTo>
                <a:lnTo>
                  <a:pt x="267933" y="224196"/>
                </a:lnTo>
                <a:lnTo>
                  <a:pt x="240119" y="249193"/>
                </a:lnTo>
                <a:lnTo>
                  <a:pt x="162517" y="161781"/>
                </a:lnTo>
                <a:lnTo>
                  <a:pt x="201702" y="126071"/>
                </a:lnTo>
                <a:lnTo>
                  <a:pt x="208925" y="120327"/>
                </a:lnTo>
                <a:lnTo>
                  <a:pt x="216608" y="115048"/>
                </a:lnTo>
                <a:lnTo>
                  <a:pt x="224445" y="110701"/>
                </a:lnTo>
                <a:lnTo>
                  <a:pt x="232743" y="106819"/>
                </a:lnTo>
                <a:lnTo>
                  <a:pt x="241041" y="104024"/>
                </a:lnTo>
                <a:lnTo>
                  <a:pt x="249647" y="101695"/>
                </a:lnTo>
                <a:lnTo>
                  <a:pt x="258252" y="100298"/>
                </a:lnTo>
                <a:close/>
                <a:moveTo>
                  <a:pt x="396694" y="0"/>
                </a:moveTo>
                <a:lnTo>
                  <a:pt x="403195" y="0"/>
                </a:lnTo>
                <a:lnTo>
                  <a:pt x="409695" y="461"/>
                </a:lnTo>
                <a:lnTo>
                  <a:pt x="416660" y="1689"/>
                </a:lnTo>
                <a:lnTo>
                  <a:pt x="423780" y="3532"/>
                </a:lnTo>
                <a:lnTo>
                  <a:pt x="431210" y="5989"/>
                </a:lnTo>
                <a:lnTo>
                  <a:pt x="438639" y="9214"/>
                </a:lnTo>
                <a:lnTo>
                  <a:pt x="439568" y="9828"/>
                </a:lnTo>
                <a:lnTo>
                  <a:pt x="439877" y="11056"/>
                </a:lnTo>
                <a:lnTo>
                  <a:pt x="439722" y="12438"/>
                </a:lnTo>
                <a:lnTo>
                  <a:pt x="438948" y="13974"/>
                </a:lnTo>
                <a:lnTo>
                  <a:pt x="437710" y="15663"/>
                </a:lnTo>
                <a:lnTo>
                  <a:pt x="436008" y="17352"/>
                </a:lnTo>
                <a:lnTo>
                  <a:pt x="434305" y="18427"/>
                </a:lnTo>
                <a:lnTo>
                  <a:pt x="432603" y="19195"/>
                </a:lnTo>
                <a:lnTo>
                  <a:pt x="431055" y="19502"/>
                </a:lnTo>
                <a:lnTo>
                  <a:pt x="429662" y="19195"/>
                </a:lnTo>
                <a:lnTo>
                  <a:pt x="422232" y="16124"/>
                </a:lnTo>
                <a:lnTo>
                  <a:pt x="415113" y="13667"/>
                </a:lnTo>
                <a:lnTo>
                  <a:pt x="408612" y="12131"/>
                </a:lnTo>
                <a:lnTo>
                  <a:pt x="402576" y="11056"/>
                </a:lnTo>
                <a:lnTo>
                  <a:pt x="396849" y="10442"/>
                </a:lnTo>
                <a:lnTo>
                  <a:pt x="391741" y="10442"/>
                </a:lnTo>
                <a:lnTo>
                  <a:pt x="387098" y="10749"/>
                </a:lnTo>
                <a:lnTo>
                  <a:pt x="382919" y="11517"/>
                </a:lnTo>
                <a:lnTo>
                  <a:pt x="379359" y="12592"/>
                </a:lnTo>
                <a:lnTo>
                  <a:pt x="376418" y="13820"/>
                </a:lnTo>
                <a:lnTo>
                  <a:pt x="373787" y="15356"/>
                </a:lnTo>
                <a:lnTo>
                  <a:pt x="371929" y="17045"/>
                </a:lnTo>
                <a:lnTo>
                  <a:pt x="370227" y="19348"/>
                </a:lnTo>
                <a:lnTo>
                  <a:pt x="368989" y="22266"/>
                </a:lnTo>
                <a:lnTo>
                  <a:pt x="368215" y="25644"/>
                </a:lnTo>
                <a:lnTo>
                  <a:pt x="368060" y="29330"/>
                </a:lnTo>
                <a:lnTo>
                  <a:pt x="368524" y="33476"/>
                </a:lnTo>
                <a:lnTo>
                  <a:pt x="369763" y="37929"/>
                </a:lnTo>
                <a:lnTo>
                  <a:pt x="371620" y="42689"/>
                </a:lnTo>
                <a:lnTo>
                  <a:pt x="374561" y="47603"/>
                </a:lnTo>
                <a:lnTo>
                  <a:pt x="378430" y="52671"/>
                </a:lnTo>
                <a:lnTo>
                  <a:pt x="383228" y="57892"/>
                </a:lnTo>
                <a:lnTo>
                  <a:pt x="389265" y="63113"/>
                </a:lnTo>
                <a:lnTo>
                  <a:pt x="395920" y="68948"/>
                </a:lnTo>
                <a:lnTo>
                  <a:pt x="401492" y="74630"/>
                </a:lnTo>
                <a:lnTo>
                  <a:pt x="406445" y="80311"/>
                </a:lnTo>
                <a:lnTo>
                  <a:pt x="410005" y="85839"/>
                </a:lnTo>
                <a:lnTo>
                  <a:pt x="412946" y="91214"/>
                </a:lnTo>
                <a:lnTo>
                  <a:pt x="414648" y="96742"/>
                </a:lnTo>
                <a:lnTo>
                  <a:pt x="415577" y="102117"/>
                </a:lnTo>
                <a:lnTo>
                  <a:pt x="415422" y="107338"/>
                </a:lnTo>
                <a:lnTo>
                  <a:pt x="414339" y="112559"/>
                </a:lnTo>
                <a:lnTo>
                  <a:pt x="412327" y="117626"/>
                </a:lnTo>
                <a:lnTo>
                  <a:pt x="409076" y="122694"/>
                </a:lnTo>
                <a:lnTo>
                  <a:pt x="405826" y="127147"/>
                </a:lnTo>
                <a:lnTo>
                  <a:pt x="402111" y="131447"/>
                </a:lnTo>
                <a:lnTo>
                  <a:pt x="398397" y="135132"/>
                </a:lnTo>
                <a:lnTo>
                  <a:pt x="394527" y="138817"/>
                </a:lnTo>
                <a:lnTo>
                  <a:pt x="390503" y="141889"/>
                </a:lnTo>
                <a:lnTo>
                  <a:pt x="386633" y="144960"/>
                </a:lnTo>
                <a:lnTo>
                  <a:pt x="382764" y="147417"/>
                </a:lnTo>
                <a:lnTo>
                  <a:pt x="379204" y="149567"/>
                </a:lnTo>
                <a:lnTo>
                  <a:pt x="375799" y="151409"/>
                </a:lnTo>
                <a:lnTo>
                  <a:pt x="373013" y="152945"/>
                </a:lnTo>
                <a:lnTo>
                  <a:pt x="370536" y="154327"/>
                </a:lnTo>
                <a:lnTo>
                  <a:pt x="368524" y="155248"/>
                </a:lnTo>
                <a:lnTo>
                  <a:pt x="367131" y="155862"/>
                </a:lnTo>
                <a:lnTo>
                  <a:pt x="366357" y="156016"/>
                </a:lnTo>
                <a:lnTo>
                  <a:pt x="355368" y="144192"/>
                </a:lnTo>
                <a:lnTo>
                  <a:pt x="356142" y="143117"/>
                </a:lnTo>
                <a:lnTo>
                  <a:pt x="357535" y="142349"/>
                </a:lnTo>
                <a:lnTo>
                  <a:pt x="359702" y="141735"/>
                </a:lnTo>
                <a:lnTo>
                  <a:pt x="361869" y="141121"/>
                </a:lnTo>
                <a:lnTo>
                  <a:pt x="364190" y="140660"/>
                </a:lnTo>
                <a:lnTo>
                  <a:pt x="366512" y="140199"/>
                </a:lnTo>
                <a:lnTo>
                  <a:pt x="368524" y="139892"/>
                </a:lnTo>
                <a:lnTo>
                  <a:pt x="369917" y="139739"/>
                </a:lnTo>
                <a:lnTo>
                  <a:pt x="376108" y="137435"/>
                </a:lnTo>
                <a:lnTo>
                  <a:pt x="381526" y="134978"/>
                </a:lnTo>
                <a:lnTo>
                  <a:pt x="386169" y="132368"/>
                </a:lnTo>
                <a:lnTo>
                  <a:pt x="389884" y="129911"/>
                </a:lnTo>
                <a:lnTo>
                  <a:pt x="392824" y="127300"/>
                </a:lnTo>
                <a:lnTo>
                  <a:pt x="395301" y="125151"/>
                </a:lnTo>
                <a:lnTo>
                  <a:pt x="397004" y="123154"/>
                </a:lnTo>
                <a:lnTo>
                  <a:pt x="398242" y="121619"/>
                </a:lnTo>
                <a:lnTo>
                  <a:pt x="398861" y="120697"/>
                </a:lnTo>
                <a:lnTo>
                  <a:pt x="399016" y="120390"/>
                </a:lnTo>
                <a:lnTo>
                  <a:pt x="400099" y="118701"/>
                </a:lnTo>
                <a:lnTo>
                  <a:pt x="401028" y="116858"/>
                </a:lnTo>
                <a:lnTo>
                  <a:pt x="401956" y="114862"/>
                </a:lnTo>
                <a:lnTo>
                  <a:pt x="402730" y="112712"/>
                </a:lnTo>
                <a:lnTo>
                  <a:pt x="403195" y="110102"/>
                </a:lnTo>
                <a:lnTo>
                  <a:pt x="403349" y="107491"/>
                </a:lnTo>
                <a:lnTo>
                  <a:pt x="403040" y="104574"/>
                </a:lnTo>
                <a:lnTo>
                  <a:pt x="402111" y="101349"/>
                </a:lnTo>
                <a:lnTo>
                  <a:pt x="401028" y="98124"/>
                </a:lnTo>
                <a:lnTo>
                  <a:pt x="399170" y="94592"/>
                </a:lnTo>
                <a:lnTo>
                  <a:pt x="396849" y="90600"/>
                </a:lnTo>
                <a:lnTo>
                  <a:pt x="393753" y="86607"/>
                </a:lnTo>
                <a:lnTo>
                  <a:pt x="389729" y="82154"/>
                </a:lnTo>
                <a:lnTo>
                  <a:pt x="385086" y="77547"/>
                </a:lnTo>
                <a:lnTo>
                  <a:pt x="379359" y="72633"/>
                </a:lnTo>
                <a:lnTo>
                  <a:pt x="373632" y="67720"/>
                </a:lnTo>
                <a:lnTo>
                  <a:pt x="368834" y="62499"/>
                </a:lnTo>
                <a:lnTo>
                  <a:pt x="364655" y="57277"/>
                </a:lnTo>
                <a:lnTo>
                  <a:pt x="361404" y="52210"/>
                </a:lnTo>
                <a:lnTo>
                  <a:pt x="359083" y="46989"/>
                </a:lnTo>
                <a:lnTo>
                  <a:pt x="357225" y="41768"/>
                </a:lnTo>
                <a:lnTo>
                  <a:pt x="356452" y="36701"/>
                </a:lnTo>
                <a:lnTo>
                  <a:pt x="356606" y="31633"/>
                </a:lnTo>
                <a:lnTo>
                  <a:pt x="357535" y="26873"/>
                </a:lnTo>
                <a:lnTo>
                  <a:pt x="359547" y="22112"/>
                </a:lnTo>
                <a:lnTo>
                  <a:pt x="362178" y="17659"/>
                </a:lnTo>
                <a:lnTo>
                  <a:pt x="365738" y="13206"/>
                </a:lnTo>
                <a:lnTo>
                  <a:pt x="369917" y="9521"/>
                </a:lnTo>
                <a:lnTo>
                  <a:pt x="374406" y="6296"/>
                </a:lnTo>
                <a:lnTo>
                  <a:pt x="379514" y="3839"/>
                </a:lnTo>
                <a:lnTo>
                  <a:pt x="384776" y="1996"/>
                </a:lnTo>
                <a:lnTo>
                  <a:pt x="390503" y="61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81" name="Group 20"/>
          <p:cNvGrpSpPr>
            <a:grpSpLocks noChangeAspect="1"/>
          </p:cNvGrpSpPr>
          <p:nvPr/>
        </p:nvGrpSpPr>
        <p:grpSpPr bwMode="auto">
          <a:xfrm>
            <a:off x="4403707" y="4044538"/>
            <a:ext cx="202327" cy="275984"/>
            <a:chOff x="2597" y="4163"/>
            <a:chExt cx="217" cy="296"/>
          </a:xfrm>
          <a:solidFill>
            <a:schemeClr val="bg1"/>
          </a:solidFill>
        </p:grpSpPr>
        <p:sp>
          <p:nvSpPr>
            <p:cNvPr id="182" name="Freeform 22"/>
            <p:cNvSpPr>
              <a:spLocks noEditPoints="1"/>
            </p:cNvSpPr>
            <p:nvPr/>
          </p:nvSpPr>
          <p:spPr bwMode="auto">
            <a:xfrm>
              <a:off x="2630" y="4163"/>
              <a:ext cx="151" cy="176"/>
            </a:xfrm>
            <a:custGeom>
              <a:avLst/>
              <a:gdLst>
                <a:gd name="T0" fmla="*/ 410 w 1662"/>
                <a:gd name="T1" fmla="*/ 645 h 1942"/>
                <a:gd name="T2" fmla="*/ 309 w 1662"/>
                <a:gd name="T3" fmla="*/ 847 h 1942"/>
                <a:gd name="T4" fmla="*/ 255 w 1662"/>
                <a:gd name="T5" fmla="*/ 1023 h 1942"/>
                <a:gd name="T6" fmla="*/ 263 w 1662"/>
                <a:gd name="T7" fmla="*/ 1206 h 1942"/>
                <a:gd name="T8" fmla="*/ 347 w 1662"/>
                <a:gd name="T9" fmla="*/ 1429 h 1942"/>
                <a:gd name="T10" fmla="*/ 476 w 1662"/>
                <a:gd name="T11" fmla="*/ 1620 h 1942"/>
                <a:gd name="T12" fmla="*/ 638 w 1662"/>
                <a:gd name="T13" fmla="*/ 1753 h 1942"/>
                <a:gd name="T14" fmla="*/ 825 w 1662"/>
                <a:gd name="T15" fmla="*/ 1803 h 1942"/>
                <a:gd name="T16" fmla="*/ 1013 w 1662"/>
                <a:gd name="T17" fmla="*/ 1753 h 1942"/>
                <a:gd name="T18" fmla="*/ 1176 w 1662"/>
                <a:gd name="T19" fmla="*/ 1619 h 1942"/>
                <a:gd name="T20" fmla="*/ 1305 w 1662"/>
                <a:gd name="T21" fmla="*/ 1428 h 1942"/>
                <a:gd name="T22" fmla="*/ 1388 w 1662"/>
                <a:gd name="T23" fmla="*/ 1205 h 1942"/>
                <a:gd name="T24" fmla="*/ 1418 w 1662"/>
                <a:gd name="T25" fmla="*/ 974 h 1942"/>
                <a:gd name="T26" fmla="*/ 1266 w 1662"/>
                <a:gd name="T27" fmla="*/ 836 h 1942"/>
                <a:gd name="T28" fmla="*/ 1012 w 1662"/>
                <a:gd name="T29" fmla="*/ 794 h 1942"/>
                <a:gd name="T30" fmla="*/ 806 w 1662"/>
                <a:gd name="T31" fmla="*/ 713 h 1942"/>
                <a:gd name="T32" fmla="*/ 646 w 1662"/>
                <a:gd name="T33" fmla="*/ 610 h 1942"/>
                <a:gd name="T34" fmla="*/ 526 w 1662"/>
                <a:gd name="T35" fmla="*/ 499 h 1942"/>
                <a:gd name="T36" fmla="*/ 944 w 1662"/>
                <a:gd name="T37" fmla="*/ 23 h 1942"/>
                <a:gd name="T38" fmla="*/ 1152 w 1662"/>
                <a:gd name="T39" fmla="*/ 118 h 1942"/>
                <a:gd name="T40" fmla="*/ 1271 w 1662"/>
                <a:gd name="T41" fmla="*/ 205 h 1942"/>
                <a:gd name="T42" fmla="*/ 1388 w 1662"/>
                <a:gd name="T43" fmla="*/ 323 h 1942"/>
                <a:gd name="T44" fmla="*/ 1455 w 1662"/>
                <a:gd name="T45" fmla="*/ 429 h 1942"/>
                <a:gd name="T46" fmla="*/ 1524 w 1662"/>
                <a:gd name="T47" fmla="*/ 626 h 1942"/>
                <a:gd name="T48" fmla="*/ 1555 w 1662"/>
                <a:gd name="T49" fmla="*/ 892 h 1942"/>
                <a:gd name="T50" fmla="*/ 1619 w 1662"/>
                <a:gd name="T51" fmla="*/ 939 h 1942"/>
                <a:gd name="T52" fmla="*/ 1657 w 1662"/>
                <a:gd name="T53" fmla="*/ 1032 h 1942"/>
                <a:gd name="T54" fmla="*/ 1655 w 1662"/>
                <a:gd name="T55" fmla="*/ 1183 h 1942"/>
                <a:gd name="T56" fmla="*/ 1611 w 1662"/>
                <a:gd name="T57" fmla="*/ 1304 h 1942"/>
                <a:gd name="T58" fmla="*/ 1537 w 1662"/>
                <a:gd name="T59" fmla="*/ 1372 h 1942"/>
                <a:gd name="T60" fmla="*/ 1445 w 1662"/>
                <a:gd name="T61" fmla="*/ 1454 h 1942"/>
                <a:gd name="T62" fmla="*/ 1313 w 1662"/>
                <a:gd name="T63" fmla="*/ 1670 h 1942"/>
                <a:gd name="T64" fmla="*/ 1141 w 1662"/>
                <a:gd name="T65" fmla="*/ 1836 h 1942"/>
                <a:gd name="T66" fmla="*/ 937 w 1662"/>
                <a:gd name="T67" fmla="*/ 1930 h 1942"/>
                <a:gd name="T68" fmla="*/ 714 w 1662"/>
                <a:gd name="T69" fmla="*/ 1930 h 1942"/>
                <a:gd name="T70" fmla="*/ 510 w 1662"/>
                <a:gd name="T71" fmla="*/ 1836 h 1942"/>
                <a:gd name="T72" fmla="*/ 337 w 1662"/>
                <a:gd name="T73" fmla="*/ 1669 h 1942"/>
                <a:gd name="T74" fmla="*/ 205 w 1662"/>
                <a:gd name="T75" fmla="*/ 1452 h 1942"/>
                <a:gd name="T76" fmla="*/ 111 w 1662"/>
                <a:gd name="T77" fmla="*/ 1364 h 1942"/>
                <a:gd name="T78" fmla="*/ 39 w 1662"/>
                <a:gd name="T79" fmla="*/ 1284 h 1942"/>
                <a:gd name="T80" fmla="*/ 2 w 1662"/>
                <a:gd name="T81" fmla="*/ 1143 h 1942"/>
                <a:gd name="T82" fmla="*/ 9 w 1662"/>
                <a:gd name="T83" fmla="*/ 1009 h 1942"/>
                <a:gd name="T84" fmla="*/ 50 w 1662"/>
                <a:gd name="T85" fmla="*/ 930 h 1942"/>
                <a:gd name="T86" fmla="*/ 98 w 1662"/>
                <a:gd name="T87" fmla="*/ 851 h 1942"/>
                <a:gd name="T88" fmla="*/ 85 w 1662"/>
                <a:gd name="T89" fmla="*/ 643 h 1942"/>
                <a:gd name="T90" fmla="*/ 120 w 1662"/>
                <a:gd name="T91" fmla="*/ 487 h 1942"/>
                <a:gd name="T92" fmla="*/ 183 w 1662"/>
                <a:gd name="T93" fmla="*/ 377 h 1942"/>
                <a:gd name="T94" fmla="*/ 257 w 1662"/>
                <a:gd name="T95" fmla="*/ 305 h 1942"/>
                <a:gd name="T96" fmla="*/ 319 w 1662"/>
                <a:gd name="T97" fmla="*/ 266 h 1942"/>
                <a:gd name="T98" fmla="*/ 352 w 1662"/>
                <a:gd name="T99" fmla="*/ 246 h 1942"/>
                <a:gd name="T100" fmla="*/ 390 w 1662"/>
                <a:gd name="T101" fmla="*/ 196 h 1942"/>
                <a:gd name="T102" fmla="*/ 459 w 1662"/>
                <a:gd name="T103" fmla="*/ 127 h 1942"/>
                <a:gd name="T104" fmla="*/ 559 w 1662"/>
                <a:gd name="T105" fmla="*/ 57 h 1942"/>
                <a:gd name="T106" fmla="*/ 690 w 1662"/>
                <a:gd name="T107" fmla="*/ 10 h 1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62" h="1942">
                  <a:moveTo>
                    <a:pt x="526" y="499"/>
                  </a:moveTo>
                  <a:lnTo>
                    <a:pt x="484" y="546"/>
                  </a:lnTo>
                  <a:lnTo>
                    <a:pt x="445" y="595"/>
                  </a:lnTo>
                  <a:lnTo>
                    <a:pt x="410" y="645"/>
                  </a:lnTo>
                  <a:lnTo>
                    <a:pt x="379" y="696"/>
                  </a:lnTo>
                  <a:lnTo>
                    <a:pt x="352" y="747"/>
                  </a:lnTo>
                  <a:lnTo>
                    <a:pt x="329" y="797"/>
                  </a:lnTo>
                  <a:lnTo>
                    <a:pt x="309" y="847"/>
                  </a:lnTo>
                  <a:lnTo>
                    <a:pt x="291" y="895"/>
                  </a:lnTo>
                  <a:lnTo>
                    <a:pt x="277" y="941"/>
                  </a:lnTo>
                  <a:lnTo>
                    <a:pt x="264" y="984"/>
                  </a:lnTo>
                  <a:lnTo>
                    <a:pt x="255" y="1023"/>
                  </a:lnTo>
                  <a:lnTo>
                    <a:pt x="247" y="1059"/>
                  </a:lnTo>
                  <a:lnTo>
                    <a:pt x="241" y="1091"/>
                  </a:lnTo>
                  <a:lnTo>
                    <a:pt x="250" y="1148"/>
                  </a:lnTo>
                  <a:lnTo>
                    <a:pt x="263" y="1206"/>
                  </a:lnTo>
                  <a:lnTo>
                    <a:pt x="280" y="1263"/>
                  </a:lnTo>
                  <a:lnTo>
                    <a:pt x="299" y="1320"/>
                  </a:lnTo>
                  <a:lnTo>
                    <a:pt x="322" y="1375"/>
                  </a:lnTo>
                  <a:lnTo>
                    <a:pt x="347" y="1429"/>
                  </a:lnTo>
                  <a:lnTo>
                    <a:pt x="375" y="1480"/>
                  </a:lnTo>
                  <a:lnTo>
                    <a:pt x="406" y="1530"/>
                  </a:lnTo>
                  <a:lnTo>
                    <a:pt x="440" y="1576"/>
                  </a:lnTo>
                  <a:lnTo>
                    <a:pt x="476" y="1620"/>
                  </a:lnTo>
                  <a:lnTo>
                    <a:pt x="513" y="1659"/>
                  </a:lnTo>
                  <a:lnTo>
                    <a:pt x="553" y="1695"/>
                  </a:lnTo>
                  <a:lnTo>
                    <a:pt x="594" y="1726"/>
                  </a:lnTo>
                  <a:lnTo>
                    <a:pt x="638" y="1753"/>
                  </a:lnTo>
                  <a:lnTo>
                    <a:pt x="683" y="1774"/>
                  </a:lnTo>
                  <a:lnTo>
                    <a:pt x="729" y="1789"/>
                  </a:lnTo>
                  <a:lnTo>
                    <a:pt x="777" y="1800"/>
                  </a:lnTo>
                  <a:lnTo>
                    <a:pt x="825" y="1803"/>
                  </a:lnTo>
                  <a:lnTo>
                    <a:pt x="875" y="1800"/>
                  </a:lnTo>
                  <a:lnTo>
                    <a:pt x="922" y="1789"/>
                  </a:lnTo>
                  <a:lnTo>
                    <a:pt x="968" y="1774"/>
                  </a:lnTo>
                  <a:lnTo>
                    <a:pt x="1013" y="1753"/>
                  </a:lnTo>
                  <a:lnTo>
                    <a:pt x="1056" y="1726"/>
                  </a:lnTo>
                  <a:lnTo>
                    <a:pt x="1099" y="1695"/>
                  </a:lnTo>
                  <a:lnTo>
                    <a:pt x="1139" y="1659"/>
                  </a:lnTo>
                  <a:lnTo>
                    <a:pt x="1176" y="1619"/>
                  </a:lnTo>
                  <a:lnTo>
                    <a:pt x="1212" y="1576"/>
                  </a:lnTo>
                  <a:lnTo>
                    <a:pt x="1245" y="1529"/>
                  </a:lnTo>
                  <a:lnTo>
                    <a:pt x="1276" y="1480"/>
                  </a:lnTo>
                  <a:lnTo>
                    <a:pt x="1305" y="1428"/>
                  </a:lnTo>
                  <a:lnTo>
                    <a:pt x="1330" y="1374"/>
                  </a:lnTo>
                  <a:lnTo>
                    <a:pt x="1353" y="1319"/>
                  </a:lnTo>
                  <a:lnTo>
                    <a:pt x="1372" y="1262"/>
                  </a:lnTo>
                  <a:lnTo>
                    <a:pt x="1388" y="1205"/>
                  </a:lnTo>
                  <a:lnTo>
                    <a:pt x="1401" y="1147"/>
                  </a:lnTo>
                  <a:lnTo>
                    <a:pt x="1411" y="1089"/>
                  </a:lnTo>
                  <a:lnTo>
                    <a:pt x="1416" y="1032"/>
                  </a:lnTo>
                  <a:lnTo>
                    <a:pt x="1418" y="974"/>
                  </a:lnTo>
                  <a:lnTo>
                    <a:pt x="1417" y="904"/>
                  </a:lnTo>
                  <a:lnTo>
                    <a:pt x="1414" y="838"/>
                  </a:lnTo>
                  <a:lnTo>
                    <a:pt x="1339" y="839"/>
                  </a:lnTo>
                  <a:lnTo>
                    <a:pt x="1266" y="836"/>
                  </a:lnTo>
                  <a:lnTo>
                    <a:pt x="1198" y="830"/>
                  </a:lnTo>
                  <a:lnTo>
                    <a:pt x="1133" y="820"/>
                  </a:lnTo>
                  <a:lnTo>
                    <a:pt x="1070" y="808"/>
                  </a:lnTo>
                  <a:lnTo>
                    <a:pt x="1012" y="794"/>
                  </a:lnTo>
                  <a:lnTo>
                    <a:pt x="956" y="777"/>
                  </a:lnTo>
                  <a:lnTo>
                    <a:pt x="903" y="757"/>
                  </a:lnTo>
                  <a:lnTo>
                    <a:pt x="853" y="737"/>
                  </a:lnTo>
                  <a:lnTo>
                    <a:pt x="806" y="713"/>
                  </a:lnTo>
                  <a:lnTo>
                    <a:pt x="762" y="690"/>
                  </a:lnTo>
                  <a:lnTo>
                    <a:pt x="721" y="664"/>
                  </a:lnTo>
                  <a:lnTo>
                    <a:pt x="682" y="638"/>
                  </a:lnTo>
                  <a:lnTo>
                    <a:pt x="646" y="610"/>
                  </a:lnTo>
                  <a:lnTo>
                    <a:pt x="612" y="583"/>
                  </a:lnTo>
                  <a:lnTo>
                    <a:pt x="581" y="555"/>
                  </a:lnTo>
                  <a:lnTo>
                    <a:pt x="552" y="527"/>
                  </a:lnTo>
                  <a:lnTo>
                    <a:pt x="526" y="499"/>
                  </a:lnTo>
                  <a:close/>
                  <a:moveTo>
                    <a:pt x="808" y="0"/>
                  </a:moveTo>
                  <a:lnTo>
                    <a:pt x="851" y="3"/>
                  </a:lnTo>
                  <a:lnTo>
                    <a:pt x="897" y="11"/>
                  </a:lnTo>
                  <a:lnTo>
                    <a:pt x="944" y="23"/>
                  </a:lnTo>
                  <a:lnTo>
                    <a:pt x="993" y="39"/>
                  </a:lnTo>
                  <a:lnTo>
                    <a:pt x="1044" y="60"/>
                  </a:lnTo>
                  <a:lnTo>
                    <a:pt x="1097" y="86"/>
                  </a:lnTo>
                  <a:lnTo>
                    <a:pt x="1152" y="118"/>
                  </a:lnTo>
                  <a:lnTo>
                    <a:pt x="1179" y="135"/>
                  </a:lnTo>
                  <a:lnTo>
                    <a:pt x="1208" y="155"/>
                  </a:lnTo>
                  <a:lnTo>
                    <a:pt x="1239" y="179"/>
                  </a:lnTo>
                  <a:lnTo>
                    <a:pt x="1271" y="205"/>
                  </a:lnTo>
                  <a:lnTo>
                    <a:pt x="1304" y="233"/>
                  </a:lnTo>
                  <a:lnTo>
                    <a:pt x="1334" y="261"/>
                  </a:lnTo>
                  <a:lnTo>
                    <a:pt x="1363" y="292"/>
                  </a:lnTo>
                  <a:lnTo>
                    <a:pt x="1388" y="323"/>
                  </a:lnTo>
                  <a:lnTo>
                    <a:pt x="1409" y="353"/>
                  </a:lnTo>
                  <a:lnTo>
                    <a:pt x="1409" y="353"/>
                  </a:lnTo>
                  <a:lnTo>
                    <a:pt x="1433" y="389"/>
                  </a:lnTo>
                  <a:lnTo>
                    <a:pt x="1455" y="429"/>
                  </a:lnTo>
                  <a:lnTo>
                    <a:pt x="1475" y="472"/>
                  </a:lnTo>
                  <a:lnTo>
                    <a:pt x="1493" y="519"/>
                  </a:lnTo>
                  <a:lnTo>
                    <a:pt x="1509" y="570"/>
                  </a:lnTo>
                  <a:lnTo>
                    <a:pt x="1524" y="626"/>
                  </a:lnTo>
                  <a:lnTo>
                    <a:pt x="1535" y="685"/>
                  </a:lnTo>
                  <a:lnTo>
                    <a:pt x="1545" y="749"/>
                  </a:lnTo>
                  <a:lnTo>
                    <a:pt x="1551" y="817"/>
                  </a:lnTo>
                  <a:lnTo>
                    <a:pt x="1555" y="892"/>
                  </a:lnTo>
                  <a:lnTo>
                    <a:pt x="1573" y="900"/>
                  </a:lnTo>
                  <a:lnTo>
                    <a:pt x="1590" y="910"/>
                  </a:lnTo>
                  <a:lnTo>
                    <a:pt x="1605" y="922"/>
                  </a:lnTo>
                  <a:lnTo>
                    <a:pt x="1619" y="939"/>
                  </a:lnTo>
                  <a:lnTo>
                    <a:pt x="1632" y="957"/>
                  </a:lnTo>
                  <a:lnTo>
                    <a:pt x="1642" y="979"/>
                  </a:lnTo>
                  <a:lnTo>
                    <a:pt x="1651" y="1003"/>
                  </a:lnTo>
                  <a:lnTo>
                    <a:pt x="1657" y="1032"/>
                  </a:lnTo>
                  <a:lnTo>
                    <a:pt x="1661" y="1064"/>
                  </a:lnTo>
                  <a:lnTo>
                    <a:pt x="1662" y="1102"/>
                  </a:lnTo>
                  <a:lnTo>
                    <a:pt x="1660" y="1143"/>
                  </a:lnTo>
                  <a:lnTo>
                    <a:pt x="1655" y="1183"/>
                  </a:lnTo>
                  <a:lnTo>
                    <a:pt x="1648" y="1218"/>
                  </a:lnTo>
                  <a:lnTo>
                    <a:pt x="1638" y="1250"/>
                  </a:lnTo>
                  <a:lnTo>
                    <a:pt x="1625" y="1278"/>
                  </a:lnTo>
                  <a:lnTo>
                    <a:pt x="1611" y="1304"/>
                  </a:lnTo>
                  <a:lnTo>
                    <a:pt x="1595" y="1325"/>
                  </a:lnTo>
                  <a:lnTo>
                    <a:pt x="1577" y="1344"/>
                  </a:lnTo>
                  <a:lnTo>
                    <a:pt x="1558" y="1360"/>
                  </a:lnTo>
                  <a:lnTo>
                    <a:pt x="1537" y="1372"/>
                  </a:lnTo>
                  <a:lnTo>
                    <a:pt x="1515" y="1382"/>
                  </a:lnTo>
                  <a:lnTo>
                    <a:pt x="1493" y="1390"/>
                  </a:lnTo>
                  <a:lnTo>
                    <a:pt x="1471" y="1395"/>
                  </a:lnTo>
                  <a:lnTo>
                    <a:pt x="1445" y="1454"/>
                  </a:lnTo>
                  <a:lnTo>
                    <a:pt x="1416" y="1512"/>
                  </a:lnTo>
                  <a:lnTo>
                    <a:pt x="1385" y="1567"/>
                  </a:lnTo>
                  <a:lnTo>
                    <a:pt x="1350" y="1620"/>
                  </a:lnTo>
                  <a:lnTo>
                    <a:pt x="1313" y="1670"/>
                  </a:lnTo>
                  <a:lnTo>
                    <a:pt x="1273" y="1717"/>
                  </a:lnTo>
                  <a:lnTo>
                    <a:pt x="1231" y="1761"/>
                  </a:lnTo>
                  <a:lnTo>
                    <a:pt x="1187" y="1801"/>
                  </a:lnTo>
                  <a:lnTo>
                    <a:pt x="1141" y="1836"/>
                  </a:lnTo>
                  <a:lnTo>
                    <a:pt x="1092" y="1868"/>
                  </a:lnTo>
                  <a:lnTo>
                    <a:pt x="1042" y="1893"/>
                  </a:lnTo>
                  <a:lnTo>
                    <a:pt x="990" y="1915"/>
                  </a:lnTo>
                  <a:lnTo>
                    <a:pt x="937" y="1930"/>
                  </a:lnTo>
                  <a:lnTo>
                    <a:pt x="882" y="1939"/>
                  </a:lnTo>
                  <a:lnTo>
                    <a:pt x="825" y="1942"/>
                  </a:lnTo>
                  <a:lnTo>
                    <a:pt x="769" y="1939"/>
                  </a:lnTo>
                  <a:lnTo>
                    <a:pt x="714" y="1930"/>
                  </a:lnTo>
                  <a:lnTo>
                    <a:pt x="661" y="1915"/>
                  </a:lnTo>
                  <a:lnTo>
                    <a:pt x="608" y="1893"/>
                  </a:lnTo>
                  <a:lnTo>
                    <a:pt x="558" y="1867"/>
                  </a:lnTo>
                  <a:lnTo>
                    <a:pt x="510" y="1836"/>
                  </a:lnTo>
                  <a:lnTo>
                    <a:pt x="464" y="1800"/>
                  </a:lnTo>
                  <a:lnTo>
                    <a:pt x="419" y="1760"/>
                  </a:lnTo>
                  <a:lnTo>
                    <a:pt x="377" y="1716"/>
                  </a:lnTo>
                  <a:lnTo>
                    <a:pt x="337" y="1669"/>
                  </a:lnTo>
                  <a:lnTo>
                    <a:pt x="300" y="1618"/>
                  </a:lnTo>
                  <a:lnTo>
                    <a:pt x="266" y="1565"/>
                  </a:lnTo>
                  <a:lnTo>
                    <a:pt x="234" y="1510"/>
                  </a:lnTo>
                  <a:lnTo>
                    <a:pt x="205" y="1452"/>
                  </a:lnTo>
                  <a:lnTo>
                    <a:pt x="179" y="1392"/>
                  </a:lnTo>
                  <a:lnTo>
                    <a:pt x="156" y="1386"/>
                  </a:lnTo>
                  <a:lnTo>
                    <a:pt x="133" y="1376"/>
                  </a:lnTo>
                  <a:lnTo>
                    <a:pt x="111" y="1364"/>
                  </a:lnTo>
                  <a:lnTo>
                    <a:pt x="91" y="1349"/>
                  </a:lnTo>
                  <a:lnTo>
                    <a:pt x="72" y="1330"/>
                  </a:lnTo>
                  <a:lnTo>
                    <a:pt x="55" y="1309"/>
                  </a:lnTo>
                  <a:lnTo>
                    <a:pt x="39" y="1284"/>
                  </a:lnTo>
                  <a:lnTo>
                    <a:pt x="26" y="1254"/>
                  </a:lnTo>
                  <a:lnTo>
                    <a:pt x="15" y="1221"/>
                  </a:lnTo>
                  <a:lnTo>
                    <a:pt x="7" y="1184"/>
                  </a:lnTo>
                  <a:lnTo>
                    <a:pt x="2" y="1143"/>
                  </a:lnTo>
                  <a:lnTo>
                    <a:pt x="0" y="1104"/>
                  </a:lnTo>
                  <a:lnTo>
                    <a:pt x="1" y="1068"/>
                  </a:lnTo>
                  <a:lnTo>
                    <a:pt x="4" y="1038"/>
                  </a:lnTo>
                  <a:lnTo>
                    <a:pt x="9" y="1009"/>
                  </a:lnTo>
                  <a:lnTo>
                    <a:pt x="17" y="985"/>
                  </a:lnTo>
                  <a:lnTo>
                    <a:pt x="27" y="964"/>
                  </a:lnTo>
                  <a:lnTo>
                    <a:pt x="38" y="946"/>
                  </a:lnTo>
                  <a:lnTo>
                    <a:pt x="50" y="930"/>
                  </a:lnTo>
                  <a:lnTo>
                    <a:pt x="65" y="916"/>
                  </a:lnTo>
                  <a:lnTo>
                    <a:pt x="80" y="906"/>
                  </a:lnTo>
                  <a:lnTo>
                    <a:pt x="96" y="897"/>
                  </a:lnTo>
                  <a:lnTo>
                    <a:pt x="98" y="851"/>
                  </a:lnTo>
                  <a:lnTo>
                    <a:pt x="89" y="794"/>
                  </a:lnTo>
                  <a:lnTo>
                    <a:pt x="85" y="740"/>
                  </a:lnTo>
                  <a:lnTo>
                    <a:pt x="83" y="690"/>
                  </a:lnTo>
                  <a:lnTo>
                    <a:pt x="85" y="643"/>
                  </a:lnTo>
                  <a:lnTo>
                    <a:pt x="90" y="599"/>
                  </a:lnTo>
                  <a:lnTo>
                    <a:pt x="98" y="559"/>
                  </a:lnTo>
                  <a:lnTo>
                    <a:pt x="108" y="522"/>
                  </a:lnTo>
                  <a:lnTo>
                    <a:pt x="120" y="487"/>
                  </a:lnTo>
                  <a:lnTo>
                    <a:pt x="134" y="455"/>
                  </a:lnTo>
                  <a:lnTo>
                    <a:pt x="149" y="427"/>
                  </a:lnTo>
                  <a:lnTo>
                    <a:pt x="166" y="400"/>
                  </a:lnTo>
                  <a:lnTo>
                    <a:pt x="183" y="377"/>
                  </a:lnTo>
                  <a:lnTo>
                    <a:pt x="202" y="355"/>
                  </a:lnTo>
                  <a:lnTo>
                    <a:pt x="220" y="337"/>
                  </a:lnTo>
                  <a:lnTo>
                    <a:pt x="239" y="320"/>
                  </a:lnTo>
                  <a:lnTo>
                    <a:pt x="257" y="305"/>
                  </a:lnTo>
                  <a:lnTo>
                    <a:pt x="274" y="293"/>
                  </a:lnTo>
                  <a:lnTo>
                    <a:pt x="290" y="282"/>
                  </a:lnTo>
                  <a:lnTo>
                    <a:pt x="305" y="273"/>
                  </a:lnTo>
                  <a:lnTo>
                    <a:pt x="319" y="266"/>
                  </a:lnTo>
                  <a:lnTo>
                    <a:pt x="331" y="260"/>
                  </a:lnTo>
                  <a:lnTo>
                    <a:pt x="341" y="255"/>
                  </a:lnTo>
                  <a:lnTo>
                    <a:pt x="348" y="253"/>
                  </a:lnTo>
                  <a:lnTo>
                    <a:pt x="352" y="246"/>
                  </a:lnTo>
                  <a:lnTo>
                    <a:pt x="359" y="237"/>
                  </a:lnTo>
                  <a:lnTo>
                    <a:pt x="367" y="225"/>
                  </a:lnTo>
                  <a:lnTo>
                    <a:pt x="377" y="212"/>
                  </a:lnTo>
                  <a:lnTo>
                    <a:pt x="390" y="196"/>
                  </a:lnTo>
                  <a:lnTo>
                    <a:pt x="404" y="180"/>
                  </a:lnTo>
                  <a:lnTo>
                    <a:pt x="421" y="163"/>
                  </a:lnTo>
                  <a:lnTo>
                    <a:pt x="439" y="145"/>
                  </a:lnTo>
                  <a:lnTo>
                    <a:pt x="459" y="127"/>
                  </a:lnTo>
                  <a:lnTo>
                    <a:pt x="481" y="108"/>
                  </a:lnTo>
                  <a:lnTo>
                    <a:pt x="505" y="91"/>
                  </a:lnTo>
                  <a:lnTo>
                    <a:pt x="531" y="74"/>
                  </a:lnTo>
                  <a:lnTo>
                    <a:pt x="559" y="57"/>
                  </a:lnTo>
                  <a:lnTo>
                    <a:pt x="589" y="43"/>
                  </a:lnTo>
                  <a:lnTo>
                    <a:pt x="620" y="30"/>
                  </a:lnTo>
                  <a:lnTo>
                    <a:pt x="655" y="19"/>
                  </a:lnTo>
                  <a:lnTo>
                    <a:pt x="690" y="10"/>
                  </a:lnTo>
                  <a:lnTo>
                    <a:pt x="728" y="3"/>
                  </a:lnTo>
                  <a:lnTo>
                    <a:pt x="767" y="0"/>
                  </a:lnTo>
                  <a:lnTo>
                    <a:pt x="8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3" name="Freeform 23"/>
            <p:cNvSpPr>
              <a:spLocks noEditPoints="1"/>
            </p:cNvSpPr>
            <p:nvPr/>
          </p:nvSpPr>
          <p:spPr bwMode="auto">
            <a:xfrm>
              <a:off x="2664" y="4250"/>
              <a:ext cx="83" cy="27"/>
            </a:xfrm>
            <a:custGeom>
              <a:avLst/>
              <a:gdLst>
                <a:gd name="T0" fmla="*/ 613 w 916"/>
                <a:gd name="T1" fmla="*/ 78 h 300"/>
                <a:gd name="T2" fmla="*/ 561 w 916"/>
                <a:gd name="T3" fmla="*/ 109 h 300"/>
                <a:gd name="T4" fmla="*/ 554 w 916"/>
                <a:gd name="T5" fmla="*/ 165 h 300"/>
                <a:gd name="T6" fmla="*/ 579 w 916"/>
                <a:gd name="T7" fmla="*/ 210 h 300"/>
                <a:gd name="T8" fmla="*/ 665 w 916"/>
                <a:gd name="T9" fmla="*/ 229 h 300"/>
                <a:gd name="T10" fmla="*/ 787 w 916"/>
                <a:gd name="T11" fmla="*/ 223 h 300"/>
                <a:gd name="T12" fmla="*/ 839 w 916"/>
                <a:gd name="T13" fmla="*/ 191 h 300"/>
                <a:gd name="T14" fmla="*/ 846 w 916"/>
                <a:gd name="T15" fmla="*/ 135 h 300"/>
                <a:gd name="T16" fmla="*/ 820 w 916"/>
                <a:gd name="T17" fmla="*/ 90 h 300"/>
                <a:gd name="T18" fmla="*/ 734 w 916"/>
                <a:gd name="T19" fmla="*/ 72 h 300"/>
                <a:gd name="T20" fmla="*/ 153 w 916"/>
                <a:gd name="T21" fmla="*/ 74 h 300"/>
                <a:gd name="T22" fmla="*/ 85 w 916"/>
                <a:gd name="T23" fmla="*/ 99 h 300"/>
                <a:gd name="T24" fmla="*/ 70 w 916"/>
                <a:gd name="T25" fmla="*/ 150 h 300"/>
                <a:gd name="T26" fmla="*/ 85 w 916"/>
                <a:gd name="T27" fmla="*/ 201 h 300"/>
                <a:gd name="T28" fmla="*/ 153 w 916"/>
                <a:gd name="T29" fmla="*/ 227 h 300"/>
                <a:gd name="T30" fmla="*/ 280 w 916"/>
                <a:gd name="T31" fmla="*/ 227 h 300"/>
                <a:gd name="T32" fmla="*/ 348 w 916"/>
                <a:gd name="T33" fmla="*/ 201 h 300"/>
                <a:gd name="T34" fmla="*/ 363 w 916"/>
                <a:gd name="T35" fmla="*/ 150 h 300"/>
                <a:gd name="T36" fmla="*/ 348 w 916"/>
                <a:gd name="T37" fmla="*/ 99 h 300"/>
                <a:gd name="T38" fmla="*/ 280 w 916"/>
                <a:gd name="T39" fmla="*/ 74 h 300"/>
                <a:gd name="T40" fmla="*/ 234 w 916"/>
                <a:gd name="T41" fmla="*/ 0 h 300"/>
                <a:gd name="T42" fmla="*/ 321 w 916"/>
                <a:gd name="T43" fmla="*/ 9 h 300"/>
                <a:gd name="T44" fmla="*/ 400 w 916"/>
                <a:gd name="T45" fmla="*/ 53 h 300"/>
                <a:gd name="T46" fmla="*/ 574 w 916"/>
                <a:gd name="T47" fmla="*/ 17 h 300"/>
                <a:gd name="T48" fmla="*/ 662 w 916"/>
                <a:gd name="T49" fmla="*/ 1 h 300"/>
                <a:gd name="T50" fmla="*/ 732 w 916"/>
                <a:gd name="T51" fmla="*/ 0 h 300"/>
                <a:gd name="T52" fmla="*/ 806 w 916"/>
                <a:gd name="T53" fmla="*/ 10 h 300"/>
                <a:gd name="T54" fmla="*/ 875 w 916"/>
                <a:gd name="T55" fmla="*/ 45 h 300"/>
                <a:gd name="T56" fmla="*/ 914 w 916"/>
                <a:gd name="T57" fmla="*/ 123 h 300"/>
                <a:gd name="T58" fmla="*/ 900 w 916"/>
                <a:gd name="T59" fmla="*/ 223 h 300"/>
                <a:gd name="T60" fmla="*/ 843 w 916"/>
                <a:gd name="T61" fmla="*/ 277 h 300"/>
                <a:gd name="T62" fmla="*/ 768 w 916"/>
                <a:gd name="T63" fmla="*/ 297 h 300"/>
                <a:gd name="T64" fmla="*/ 699 w 916"/>
                <a:gd name="T65" fmla="*/ 300 h 300"/>
                <a:gd name="T66" fmla="*/ 632 w 916"/>
                <a:gd name="T67" fmla="*/ 297 h 300"/>
                <a:gd name="T68" fmla="*/ 557 w 916"/>
                <a:gd name="T69" fmla="*/ 277 h 300"/>
                <a:gd name="T70" fmla="*/ 500 w 916"/>
                <a:gd name="T71" fmla="*/ 224 h 300"/>
                <a:gd name="T72" fmla="*/ 485 w 916"/>
                <a:gd name="T73" fmla="*/ 137 h 300"/>
                <a:gd name="T74" fmla="*/ 432 w 916"/>
                <a:gd name="T75" fmla="*/ 150 h 300"/>
                <a:gd name="T76" fmla="*/ 405 w 916"/>
                <a:gd name="T77" fmla="*/ 241 h 300"/>
                <a:gd name="T78" fmla="*/ 342 w 916"/>
                <a:gd name="T79" fmla="*/ 284 h 300"/>
                <a:gd name="T80" fmla="*/ 266 w 916"/>
                <a:gd name="T81" fmla="*/ 298 h 300"/>
                <a:gd name="T82" fmla="*/ 201 w 916"/>
                <a:gd name="T83" fmla="*/ 299 h 300"/>
                <a:gd name="T84" fmla="*/ 129 w 916"/>
                <a:gd name="T85" fmla="*/ 294 h 300"/>
                <a:gd name="T86" fmla="*/ 57 w 916"/>
                <a:gd name="T87" fmla="*/ 267 h 300"/>
                <a:gd name="T88" fmla="*/ 7 w 916"/>
                <a:gd name="T89" fmla="*/ 202 h 300"/>
                <a:gd name="T90" fmla="*/ 7 w 916"/>
                <a:gd name="T91" fmla="*/ 98 h 300"/>
                <a:gd name="T92" fmla="*/ 57 w 916"/>
                <a:gd name="T93" fmla="*/ 33 h 300"/>
                <a:gd name="T94" fmla="*/ 129 w 916"/>
                <a:gd name="T95" fmla="*/ 6 h 300"/>
                <a:gd name="T96" fmla="*/ 201 w 916"/>
                <a:gd name="T9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6" h="300">
                  <a:moveTo>
                    <a:pt x="699" y="71"/>
                  </a:moveTo>
                  <a:lnTo>
                    <a:pt x="665" y="72"/>
                  </a:lnTo>
                  <a:lnTo>
                    <a:pt x="636" y="74"/>
                  </a:lnTo>
                  <a:lnTo>
                    <a:pt x="613" y="78"/>
                  </a:lnTo>
                  <a:lnTo>
                    <a:pt x="594" y="83"/>
                  </a:lnTo>
                  <a:lnTo>
                    <a:pt x="579" y="90"/>
                  </a:lnTo>
                  <a:lnTo>
                    <a:pt x="569" y="99"/>
                  </a:lnTo>
                  <a:lnTo>
                    <a:pt x="561" y="109"/>
                  </a:lnTo>
                  <a:lnTo>
                    <a:pt x="556" y="122"/>
                  </a:lnTo>
                  <a:lnTo>
                    <a:pt x="554" y="135"/>
                  </a:lnTo>
                  <a:lnTo>
                    <a:pt x="553" y="150"/>
                  </a:lnTo>
                  <a:lnTo>
                    <a:pt x="554" y="165"/>
                  </a:lnTo>
                  <a:lnTo>
                    <a:pt x="556" y="179"/>
                  </a:lnTo>
                  <a:lnTo>
                    <a:pt x="561" y="191"/>
                  </a:lnTo>
                  <a:lnTo>
                    <a:pt x="569" y="201"/>
                  </a:lnTo>
                  <a:lnTo>
                    <a:pt x="579" y="210"/>
                  </a:lnTo>
                  <a:lnTo>
                    <a:pt x="594" y="216"/>
                  </a:lnTo>
                  <a:lnTo>
                    <a:pt x="613" y="223"/>
                  </a:lnTo>
                  <a:lnTo>
                    <a:pt x="636" y="227"/>
                  </a:lnTo>
                  <a:lnTo>
                    <a:pt x="665" y="229"/>
                  </a:lnTo>
                  <a:lnTo>
                    <a:pt x="699" y="230"/>
                  </a:lnTo>
                  <a:lnTo>
                    <a:pt x="734" y="229"/>
                  </a:lnTo>
                  <a:lnTo>
                    <a:pt x="763" y="227"/>
                  </a:lnTo>
                  <a:lnTo>
                    <a:pt x="787" y="223"/>
                  </a:lnTo>
                  <a:lnTo>
                    <a:pt x="805" y="216"/>
                  </a:lnTo>
                  <a:lnTo>
                    <a:pt x="820" y="210"/>
                  </a:lnTo>
                  <a:lnTo>
                    <a:pt x="831" y="201"/>
                  </a:lnTo>
                  <a:lnTo>
                    <a:pt x="839" y="191"/>
                  </a:lnTo>
                  <a:lnTo>
                    <a:pt x="843" y="179"/>
                  </a:lnTo>
                  <a:lnTo>
                    <a:pt x="846" y="165"/>
                  </a:lnTo>
                  <a:lnTo>
                    <a:pt x="847" y="150"/>
                  </a:lnTo>
                  <a:lnTo>
                    <a:pt x="846" y="135"/>
                  </a:lnTo>
                  <a:lnTo>
                    <a:pt x="843" y="122"/>
                  </a:lnTo>
                  <a:lnTo>
                    <a:pt x="839" y="109"/>
                  </a:lnTo>
                  <a:lnTo>
                    <a:pt x="831" y="99"/>
                  </a:lnTo>
                  <a:lnTo>
                    <a:pt x="820" y="90"/>
                  </a:lnTo>
                  <a:lnTo>
                    <a:pt x="805" y="83"/>
                  </a:lnTo>
                  <a:lnTo>
                    <a:pt x="787" y="78"/>
                  </a:lnTo>
                  <a:lnTo>
                    <a:pt x="763" y="74"/>
                  </a:lnTo>
                  <a:lnTo>
                    <a:pt x="734" y="72"/>
                  </a:lnTo>
                  <a:lnTo>
                    <a:pt x="699" y="71"/>
                  </a:lnTo>
                  <a:close/>
                  <a:moveTo>
                    <a:pt x="216" y="71"/>
                  </a:moveTo>
                  <a:lnTo>
                    <a:pt x="182" y="72"/>
                  </a:lnTo>
                  <a:lnTo>
                    <a:pt x="153" y="74"/>
                  </a:lnTo>
                  <a:lnTo>
                    <a:pt x="130" y="78"/>
                  </a:lnTo>
                  <a:lnTo>
                    <a:pt x="111" y="83"/>
                  </a:lnTo>
                  <a:lnTo>
                    <a:pt x="96" y="90"/>
                  </a:lnTo>
                  <a:lnTo>
                    <a:pt x="85" y="99"/>
                  </a:lnTo>
                  <a:lnTo>
                    <a:pt x="78" y="109"/>
                  </a:lnTo>
                  <a:lnTo>
                    <a:pt x="73" y="122"/>
                  </a:lnTo>
                  <a:lnTo>
                    <a:pt x="70" y="135"/>
                  </a:lnTo>
                  <a:lnTo>
                    <a:pt x="70" y="150"/>
                  </a:lnTo>
                  <a:lnTo>
                    <a:pt x="70" y="165"/>
                  </a:lnTo>
                  <a:lnTo>
                    <a:pt x="73" y="179"/>
                  </a:lnTo>
                  <a:lnTo>
                    <a:pt x="78" y="191"/>
                  </a:lnTo>
                  <a:lnTo>
                    <a:pt x="85" y="201"/>
                  </a:lnTo>
                  <a:lnTo>
                    <a:pt x="96" y="210"/>
                  </a:lnTo>
                  <a:lnTo>
                    <a:pt x="111" y="216"/>
                  </a:lnTo>
                  <a:lnTo>
                    <a:pt x="130" y="223"/>
                  </a:lnTo>
                  <a:lnTo>
                    <a:pt x="153" y="227"/>
                  </a:lnTo>
                  <a:lnTo>
                    <a:pt x="182" y="229"/>
                  </a:lnTo>
                  <a:lnTo>
                    <a:pt x="216" y="230"/>
                  </a:lnTo>
                  <a:lnTo>
                    <a:pt x="250" y="229"/>
                  </a:lnTo>
                  <a:lnTo>
                    <a:pt x="280" y="227"/>
                  </a:lnTo>
                  <a:lnTo>
                    <a:pt x="304" y="223"/>
                  </a:lnTo>
                  <a:lnTo>
                    <a:pt x="322" y="216"/>
                  </a:lnTo>
                  <a:lnTo>
                    <a:pt x="337" y="210"/>
                  </a:lnTo>
                  <a:lnTo>
                    <a:pt x="348" y="201"/>
                  </a:lnTo>
                  <a:lnTo>
                    <a:pt x="355" y="191"/>
                  </a:lnTo>
                  <a:lnTo>
                    <a:pt x="360" y="179"/>
                  </a:lnTo>
                  <a:lnTo>
                    <a:pt x="363" y="165"/>
                  </a:lnTo>
                  <a:lnTo>
                    <a:pt x="363" y="150"/>
                  </a:lnTo>
                  <a:lnTo>
                    <a:pt x="363" y="135"/>
                  </a:lnTo>
                  <a:lnTo>
                    <a:pt x="360" y="122"/>
                  </a:lnTo>
                  <a:lnTo>
                    <a:pt x="355" y="109"/>
                  </a:lnTo>
                  <a:lnTo>
                    <a:pt x="348" y="99"/>
                  </a:lnTo>
                  <a:lnTo>
                    <a:pt x="337" y="90"/>
                  </a:lnTo>
                  <a:lnTo>
                    <a:pt x="322" y="83"/>
                  </a:lnTo>
                  <a:lnTo>
                    <a:pt x="304" y="78"/>
                  </a:lnTo>
                  <a:lnTo>
                    <a:pt x="280" y="74"/>
                  </a:lnTo>
                  <a:lnTo>
                    <a:pt x="250" y="72"/>
                  </a:lnTo>
                  <a:lnTo>
                    <a:pt x="216" y="71"/>
                  </a:lnTo>
                  <a:close/>
                  <a:moveTo>
                    <a:pt x="216" y="0"/>
                  </a:moveTo>
                  <a:lnTo>
                    <a:pt x="234" y="0"/>
                  </a:lnTo>
                  <a:lnTo>
                    <a:pt x="254" y="1"/>
                  </a:lnTo>
                  <a:lnTo>
                    <a:pt x="276" y="2"/>
                  </a:lnTo>
                  <a:lnTo>
                    <a:pt x="298" y="5"/>
                  </a:lnTo>
                  <a:lnTo>
                    <a:pt x="321" y="9"/>
                  </a:lnTo>
                  <a:lnTo>
                    <a:pt x="343" y="17"/>
                  </a:lnTo>
                  <a:lnTo>
                    <a:pt x="364" y="26"/>
                  </a:lnTo>
                  <a:lnTo>
                    <a:pt x="383" y="37"/>
                  </a:lnTo>
                  <a:lnTo>
                    <a:pt x="400" y="53"/>
                  </a:lnTo>
                  <a:lnTo>
                    <a:pt x="516" y="53"/>
                  </a:lnTo>
                  <a:lnTo>
                    <a:pt x="533" y="37"/>
                  </a:lnTo>
                  <a:lnTo>
                    <a:pt x="553" y="26"/>
                  </a:lnTo>
                  <a:lnTo>
                    <a:pt x="574" y="17"/>
                  </a:lnTo>
                  <a:lnTo>
                    <a:pt x="596" y="9"/>
                  </a:lnTo>
                  <a:lnTo>
                    <a:pt x="618" y="5"/>
                  </a:lnTo>
                  <a:lnTo>
                    <a:pt x="640" y="2"/>
                  </a:lnTo>
                  <a:lnTo>
                    <a:pt x="662" y="1"/>
                  </a:lnTo>
                  <a:lnTo>
                    <a:pt x="682" y="0"/>
                  </a:lnTo>
                  <a:lnTo>
                    <a:pt x="699" y="0"/>
                  </a:lnTo>
                  <a:lnTo>
                    <a:pt x="715" y="0"/>
                  </a:lnTo>
                  <a:lnTo>
                    <a:pt x="732" y="0"/>
                  </a:lnTo>
                  <a:lnTo>
                    <a:pt x="749" y="1"/>
                  </a:lnTo>
                  <a:lnTo>
                    <a:pt x="768" y="3"/>
                  </a:lnTo>
                  <a:lnTo>
                    <a:pt x="787" y="6"/>
                  </a:lnTo>
                  <a:lnTo>
                    <a:pt x="806" y="10"/>
                  </a:lnTo>
                  <a:lnTo>
                    <a:pt x="825" y="16"/>
                  </a:lnTo>
                  <a:lnTo>
                    <a:pt x="843" y="24"/>
                  </a:lnTo>
                  <a:lnTo>
                    <a:pt x="860" y="33"/>
                  </a:lnTo>
                  <a:lnTo>
                    <a:pt x="875" y="45"/>
                  </a:lnTo>
                  <a:lnTo>
                    <a:pt x="889" y="59"/>
                  </a:lnTo>
                  <a:lnTo>
                    <a:pt x="900" y="77"/>
                  </a:lnTo>
                  <a:lnTo>
                    <a:pt x="908" y="98"/>
                  </a:lnTo>
                  <a:lnTo>
                    <a:pt x="914" y="123"/>
                  </a:lnTo>
                  <a:lnTo>
                    <a:pt x="916" y="150"/>
                  </a:lnTo>
                  <a:lnTo>
                    <a:pt x="914" y="178"/>
                  </a:lnTo>
                  <a:lnTo>
                    <a:pt x="908" y="202"/>
                  </a:lnTo>
                  <a:lnTo>
                    <a:pt x="900" y="223"/>
                  </a:lnTo>
                  <a:lnTo>
                    <a:pt x="889" y="241"/>
                  </a:lnTo>
                  <a:lnTo>
                    <a:pt x="875" y="255"/>
                  </a:lnTo>
                  <a:lnTo>
                    <a:pt x="860" y="267"/>
                  </a:lnTo>
                  <a:lnTo>
                    <a:pt x="843" y="277"/>
                  </a:lnTo>
                  <a:lnTo>
                    <a:pt x="825" y="285"/>
                  </a:lnTo>
                  <a:lnTo>
                    <a:pt x="806" y="290"/>
                  </a:lnTo>
                  <a:lnTo>
                    <a:pt x="787" y="294"/>
                  </a:lnTo>
                  <a:lnTo>
                    <a:pt x="768" y="297"/>
                  </a:lnTo>
                  <a:lnTo>
                    <a:pt x="749" y="298"/>
                  </a:lnTo>
                  <a:lnTo>
                    <a:pt x="732" y="299"/>
                  </a:lnTo>
                  <a:lnTo>
                    <a:pt x="715" y="299"/>
                  </a:lnTo>
                  <a:lnTo>
                    <a:pt x="699" y="300"/>
                  </a:lnTo>
                  <a:lnTo>
                    <a:pt x="685" y="299"/>
                  </a:lnTo>
                  <a:lnTo>
                    <a:pt x="668" y="299"/>
                  </a:lnTo>
                  <a:lnTo>
                    <a:pt x="650" y="298"/>
                  </a:lnTo>
                  <a:lnTo>
                    <a:pt x="632" y="297"/>
                  </a:lnTo>
                  <a:lnTo>
                    <a:pt x="613" y="294"/>
                  </a:lnTo>
                  <a:lnTo>
                    <a:pt x="593" y="290"/>
                  </a:lnTo>
                  <a:lnTo>
                    <a:pt x="575" y="285"/>
                  </a:lnTo>
                  <a:lnTo>
                    <a:pt x="557" y="277"/>
                  </a:lnTo>
                  <a:lnTo>
                    <a:pt x="540" y="267"/>
                  </a:lnTo>
                  <a:lnTo>
                    <a:pt x="524" y="255"/>
                  </a:lnTo>
                  <a:lnTo>
                    <a:pt x="511" y="241"/>
                  </a:lnTo>
                  <a:lnTo>
                    <a:pt x="500" y="224"/>
                  </a:lnTo>
                  <a:lnTo>
                    <a:pt x="491" y="202"/>
                  </a:lnTo>
                  <a:lnTo>
                    <a:pt x="486" y="179"/>
                  </a:lnTo>
                  <a:lnTo>
                    <a:pt x="484" y="150"/>
                  </a:lnTo>
                  <a:lnTo>
                    <a:pt x="485" y="137"/>
                  </a:lnTo>
                  <a:lnTo>
                    <a:pt x="486" y="125"/>
                  </a:lnTo>
                  <a:lnTo>
                    <a:pt x="430" y="125"/>
                  </a:lnTo>
                  <a:lnTo>
                    <a:pt x="432" y="137"/>
                  </a:lnTo>
                  <a:lnTo>
                    <a:pt x="432" y="150"/>
                  </a:lnTo>
                  <a:lnTo>
                    <a:pt x="430" y="179"/>
                  </a:lnTo>
                  <a:lnTo>
                    <a:pt x="425" y="202"/>
                  </a:lnTo>
                  <a:lnTo>
                    <a:pt x="416" y="224"/>
                  </a:lnTo>
                  <a:lnTo>
                    <a:pt x="405" y="241"/>
                  </a:lnTo>
                  <a:lnTo>
                    <a:pt x="392" y="255"/>
                  </a:lnTo>
                  <a:lnTo>
                    <a:pt x="377" y="267"/>
                  </a:lnTo>
                  <a:lnTo>
                    <a:pt x="360" y="277"/>
                  </a:lnTo>
                  <a:lnTo>
                    <a:pt x="342" y="284"/>
                  </a:lnTo>
                  <a:lnTo>
                    <a:pt x="323" y="290"/>
                  </a:lnTo>
                  <a:lnTo>
                    <a:pt x="304" y="294"/>
                  </a:lnTo>
                  <a:lnTo>
                    <a:pt x="285" y="296"/>
                  </a:lnTo>
                  <a:lnTo>
                    <a:pt x="266" y="298"/>
                  </a:lnTo>
                  <a:lnTo>
                    <a:pt x="248" y="299"/>
                  </a:lnTo>
                  <a:lnTo>
                    <a:pt x="231" y="299"/>
                  </a:lnTo>
                  <a:lnTo>
                    <a:pt x="216" y="299"/>
                  </a:lnTo>
                  <a:lnTo>
                    <a:pt x="201" y="299"/>
                  </a:lnTo>
                  <a:lnTo>
                    <a:pt x="185" y="299"/>
                  </a:lnTo>
                  <a:lnTo>
                    <a:pt x="167" y="298"/>
                  </a:lnTo>
                  <a:lnTo>
                    <a:pt x="148" y="296"/>
                  </a:lnTo>
                  <a:lnTo>
                    <a:pt x="129" y="294"/>
                  </a:lnTo>
                  <a:lnTo>
                    <a:pt x="110" y="290"/>
                  </a:lnTo>
                  <a:lnTo>
                    <a:pt x="91" y="284"/>
                  </a:lnTo>
                  <a:lnTo>
                    <a:pt x="73" y="277"/>
                  </a:lnTo>
                  <a:lnTo>
                    <a:pt x="57" y="267"/>
                  </a:lnTo>
                  <a:lnTo>
                    <a:pt x="41" y="255"/>
                  </a:lnTo>
                  <a:lnTo>
                    <a:pt x="27" y="240"/>
                  </a:lnTo>
                  <a:lnTo>
                    <a:pt x="16" y="223"/>
                  </a:lnTo>
                  <a:lnTo>
                    <a:pt x="7" y="202"/>
                  </a:lnTo>
                  <a:lnTo>
                    <a:pt x="2" y="178"/>
                  </a:lnTo>
                  <a:lnTo>
                    <a:pt x="0" y="150"/>
                  </a:lnTo>
                  <a:lnTo>
                    <a:pt x="2" y="122"/>
                  </a:lnTo>
                  <a:lnTo>
                    <a:pt x="7" y="98"/>
                  </a:lnTo>
                  <a:lnTo>
                    <a:pt x="16" y="77"/>
                  </a:lnTo>
                  <a:lnTo>
                    <a:pt x="27" y="59"/>
                  </a:lnTo>
                  <a:lnTo>
                    <a:pt x="41" y="45"/>
                  </a:lnTo>
                  <a:lnTo>
                    <a:pt x="57" y="33"/>
                  </a:lnTo>
                  <a:lnTo>
                    <a:pt x="73" y="23"/>
                  </a:lnTo>
                  <a:lnTo>
                    <a:pt x="91" y="16"/>
                  </a:lnTo>
                  <a:lnTo>
                    <a:pt x="110" y="10"/>
                  </a:lnTo>
                  <a:lnTo>
                    <a:pt x="129" y="6"/>
                  </a:lnTo>
                  <a:lnTo>
                    <a:pt x="148" y="3"/>
                  </a:lnTo>
                  <a:lnTo>
                    <a:pt x="167" y="1"/>
                  </a:lnTo>
                  <a:lnTo>
                    <a:pt x="185" y="0"/>
                  </a:lnTo>
                  <a:lnTo>
                    <a:pt x="201" y="0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4" name="Freeform 24"/>
            <p:cNvSpPr>
              <a:spLocks noEditPoints="1"/>
            </p:cNvSpPr>
            <p:nvPr/>
          </p:nvSpPr>
          <p:spPr bwMode="auto">
            <a:xfrm>
              <a:off x="2597" y="4335"/>
              <a:ext cx="217" cy="124"/>
            </a:xfrm>
            <a:custGeom>
              <a:avLst/>
              <a:gdLst>
                <a:gd name="T0" fmla="*/ 1796 w 2393"/>
                <a:gd name="T1" fmla="*/ 704 h 1360"/>
                <a:gd name="T2" fmla="*/ 1761 w 2393"/>
                <a:gd name="T3" fmla="*/ 720 h 1360"/>
                <a:gd name="T4" fmla="*/ 1590 w 2393"/>
                <a:gd name="T5" fmla="*/ 904 h 1360"/>
                <a:gd name="T6" fmla="*/ 1882 w 2393"/>
                <a:gd name="T7" fmla="*/ 733 h 1360"/>
                <a:gd name="T8" fmla="*/ 1851 w 2393"/>
                <a:gd name="T9" fmla="*/ 709 h 1360"/>
                <a:gd name="T10" fmla="*/ 1814 w 2393"/>
                <a:gd name="T11" fmla="*/ 702 h 1360"/>
                <a:gd name="T12" fmla="*/ 1831 w 2393"/>
                <a:gd name="T13" fmla="*/ 20 h 1360"/>
                <a:gd name="T14" fmla="*/ 1950 w 2393"/>
                <a:gd name="T15" fmla="*/ 61 h 1360"/>
                <a:gd name="T16" fmla="*/ 2057 w 2393"/>
                <a:gd name="T17" fmla="*/ 121 h 1360"/>
                <a:gd name="T18" fmla="*/ 2154 w 2393"/>
                <a:gd name="T19" fmla="*/ 196 h 1360"/>
                <a:gd name="T20" fmla="*/ 2235 w 2393"/>
                <a:gd name="T21" fmla="*/ 286 h 1360"/>
                <a:gd name="T22" fmla="*/ 2301 w 2393"/>
                <a:gd name="T23" fmla="*/ 388 h 1360"/>
                <a:gd name="T24" fmla="*/ 2352 w 2393"/>
                <a:gd name="T25" fmla="*/ 501 h 1360"/>
                <a:gd name="T26" fmla="*/ 2382 w 2393"/>
                <a:gd name="T27" fmla="*/ 622 h 1360"/>
                <a:gd name="T28" fmla="*/ 2393 w 2393"/>
                <a:gd name="T29" fmla="*/ 748 h 1360"/>
                <a:gd name="T30" fmla="*/ 2390 w 2393"/>
                <a:gd name="T31" fmla="*/ 1230 h 1360"/>
                <a:gd name="T32" fmla="*/ 2370 w 2393"/>
                <a:gd name="T33" fmla="*/ 1282 h 1360"/>
                <a:gd name="T34" fmla="*/ 2335 w 2393"/>
                <a:gd name="T35" fmla="*/ 1324 h 1360"/>
                <a:gd name="T36" fmla="*/ 2286 w 2393"/>
                <a:gd name="T37" fmla="*/ 1351 h 1360"/>
                <a:gd name="T38" fmla="*/ 2230 w 2393"/>
                <a:gd name="T39" fmla="*/ 1360 h 1360"/>
                <a:gd name="T40" fmla="*/ 129 w 2393"/>
                <a:gd name="T41" fmla="*/ 1358 h 1360"/>
                <a:gd name="T42" fmla="*/ 77 w 2393"/>
                <a:gd name="T43" fmla="*/ 1339 h 1360"/>
                <a:gd name="T44" fmla="*/ 36 w 2393"/>
                <a:gd name="T45" fmla="*/ 1304 h 1360"/>
                <a:gd name="T46" fmla="*/ 10 w 2393"/>
                <a:gd name="T47" fmla="*/ 1256 h 1360"/>
                <a:gd name="T48" fmla="*/ 0 w 2393"/>
                <a:gd name="T49" fmla="*/ 1200 h 1360"/>
                <a:gd name="T50" fmla="*/ 3 w 2393"/>
                <a:gd name="T51" fmla="*/ 684 h 1360"/>
                <a:gd name="T52" fmla="*/ 23 w 2393"/>
                <a:gd name="T53" fmla="*/ 561 h 1360"/>
                <a:gd name="T54" fmla="*/ 63 w 2393"/>
                <a:gd name="T55" fmla="*/ 443 h 1360"/>
                <a:gd name="T56" fmla="*/ 122 w 2393"/>
                <a:gd name="T57" fmla="*/ 336 h 1360"/>
                <a:gd name="T58" fmla="*/ 195 w 2393"/>
                <a:gd name="T59" fmla="*/ 240 h 1360"/>
                <a:gd name="T60" fmla="*/ 283 w 2393"/>
                <a:gd name="T61" fmla="*/ 157 h 1360"/>
                <a:gd name="T62" fmla="*/ 385 w 2393"/>
                <a:gd name="T63" fmla="*/ 89 h 1360"/>
                <a:gd name="T64" fmla="*/ 498 w 2393"/>
                <a:gd name="T65" fmla="*/ 38 h 1360"/>
                <a:gd name="T66" fmla="*/ 640 w 2393"/>
                <a:gd name="T67" fmla="*/ 0 h 1360"/>
                <a:gd name="T68" fmla="*/ 1748 w 2393"/>
                <a:gd name="T69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93" h="1360">
                  <a:moveTo>
                    <a:pt x="1814" y="702"/>
                  </a:moveTo>
                  <a:lnTo>
                    <a:pt x="1796" y="704"/>
                  </a:lnTo>
                  <a:lnTo>
                    <a:pt x="1778" y="709"/>
                  </a:lnTo>
                  <a:lnTo>
                    <a:pt x="1761" y="720"/>
                  </a:lnTo>
                  <a:lnTo>
                    <a:pt x="1746" y="733"/>
                  </a:lnTo>
                  <a:lnTo>
                    <a:pt x="1590" y="904"/>
                  </a:lnTo>
                  <a:lnTo>
                    <a:pt x="2038" y="904"/>
                  </a:lnTo>
                  <a:lnTo>
                    <a:pt x="1882" y="733"/>
                  </a:lnTo>
                  <a:lnTo>
                    <a:pt x="1867" y="719"/>
                  </a:lnTo>
                  <a:lnTo>
                    <a:pt x="1851" y="709"/>
                  </a:lnTo>
                  <a:lnTo>
                    <a:pt x="1833" y="703"/>
                  </a:lnTo>
                  <a:lnTo>
                    <a:pt x="1814" y="702"/>
                  </a:lnTo>
                  <a:close/>
                  <a:moveTo>
                    <a:pt x="1748" y="0"/>
                  </a:moveTo>
                  <a:lnTo>
                    <a:pt x="1831" y="20"/>
                  </a:lnTo>
                  <a:lnTo>
                    <a:pt x="1892" y="38"/>
                  </a:lnTo>
                  <a:lnTo>
                    <a:pt x="1950" y="61"/>
                  </a:lnTo>
                  <a:lnTo>
                    <a:pt x="2005" y="88"/>
                  </a:lnTo>
                  <a:lnTo>
                    <a:pt x="2057" y="121"/>
                  </a:lnTo>
                  <a:lnTo>
                    <a:pt x="2107" y="157"/>
                  </a:lnTo>
                  <a:lnTo>
                    <a:pt x="2154" y="196"/>
                  </a:lnTo>
                  <a:lnTo>
                    <a:pt x="2196" y="239"/>
                  </a:lnTo>
                  <a:lnTo>
                    <a:pt x="2235" y="286"/>
                  </a:lnTo>
                  <a:lnTo>
                    <a:pt x="2270" y="336"/>
                  </a:lnTo>
                  <a:lnTo>
                    <a:pt x="2301" y="388"/>
                  </a:lnTo>
                  <a:lnTo>
                    <a:pt x="2328" y="443"/>
                  </a:lnTo>
                  <a:lnTo>
                    <a:pt x="2352" y="501"/>
                  </a:lnTo>
                  <a:lnTo>
                    <a:pt x="2369" y="561"/>
                  </a:lnTo>
                  <a:lnTo>
                    <a:pt x="2382" y="622"/>
                  </a:lnTo>
                  <a:lnTo>
                    <a:pt x="2390" y="684"/>
                  </a:lnTo>
                  <a:lnTo>
                    <a:pt x="2393" y="748"/>
                  </a:lnTo>
                  <a:lnTo>
                    <a:pt x="2393" y="1200"/>
                  </a:lnTo>
                  <a:lnTo>
                    <a:pt x="2390" y="1230"/>
                  </a:lnTo>
                  <a:lnTo>
                    <a:pt x="2383" y="1256"/>
                  </a:lnTo>
                  <a:lnTo>
                    <a:pt x="2370" y="1282"/>
                  </a:lnTo>
                  <a:lnTo>
                    <a:pt x="2354" y="1304"/>
                  </a:lnTo>
                  <a:lnTo>
                    <a:pt x="2335" y="1324"/>
                  </a:lnTo>
                  <a:lnTo>
                    <a:pt x="2311" y="1339"/>
                  </a:lnTo>
                  <a:lnTo>
                    <a:pt x="2286" y="1351"/>
                  </a:lnTo>
                  <a:lnTo>
                    <a:pt x="2259" y="1358"/>
                  </a:lnTo>
                  <a:lnTo>
                    <a:pt x="2230" y="1360"/>
                  </a:lnTo>
                  <a:lnTo>
                    <a:pt x="157" y="1360"/>
                  </a:lnTo>
                  <a:lnTo>
                    <a:pt x="129" y="1358"/>
                  </a:lnTo>
                  <a:lnTo>
                    <a:pt x="101" y="1351"/>
                  </a:lnTo>
                  <a:lnTo>
                    <a:pt x="77" y="1339"/>
                  </a:lnTo>
                  <a:lnTo>
                    <a:pt x="55" y="1324"/>
                  </a:lnTo>
                  <a:lnTo>
                    <a:pt x="36" y="1304"/>
                  </a:lnTo>
                  <a:lnTo>
                    <a:pt x="21" y="1282"/>
                  </a:lnTo>
                  <a:lnTo>
                    <a:pt x="10" y="1256"/>
                  </a:lnTo>
                  <a:lnTo>
                    <a:pt x="3" y="1230"/>
                  </a:lnTo>
                  <a:lnTo>
                    <a:pt x="0" y="1200"/>
                  </a:lnTo>
                  <a:lnTo>
                    <a:pt x="0" y="748"/>
                  </a:lnTo>
                  <a:lnTo>
                    <a:pt x="3" y="684"/>
                  </a:lnTo>
                  <a:lnTo>
                    <a:pt x="11" y="622"/>
                  </a:lnTo>
                  <a:lnTo>
                    <a:pt x="23" y="561"/>
                  </a:lnTo>
                  <a:lnTo>
                    <a:pt x="41" y="501"/>
                  </a:lnTo>
                  <a:lnTo>
                    <a:pt x="63" y="443"/>
                  </a:lnTo>
                  <a:lnTo>
                    <a:pt x="90" y="389"/>
                  </a:lnTo>
                  <a:lnTo>
                    <a:pt x="122" y="336"/>
                  </a:lnTo>
                  <a:lnTo>
                    <a:pt x="156" y="286"/>
                  </a:lnTo>
                  <a:lnTo>
                    <a:pt x="195" y="240"/>
                  </a:lnTo>
                  <a:lnTo>
                    <a:pt x="237" y="196"/>
                  </a:lnTo>
                  <a:lnTo>
                    <a:pt x="283" y="157"/>
                  </a:lnTo>
                  <a:lnTo>
                    <a:pt x="332" y="121"/>
                  </a:lnTo>
                  <a:lnTo>
                    <a:pt x="385" y="89"/>
                  </a:lnTo>
                  <a:lnTo>
                    <a:pt x="440" y="62"/>
                  </a:lnTo>
                  <a:lnTo>
                    <a:pt x="498" y="38"/>
                  </a:lnTo>
                  <a:lnTo>
                    <a:pt x="559" y="20"/>
                  </a:lnTo>
                  <a:lnTo>
                    <a:pt x="640" y="0"/>
                  </a:lnTo>
                  <a:lnTo>
                    <a:pt x="1193" y="1280"/>
                  </a:lnTo>
                  <a:lnTo>
                    <a:pt x="17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5" name="Freeform 25"/>
            <p:cNvSpPr>
              <a:spLocks/>
            </p:cNvSpPr>
            <p:nvPr/>
          </p:nvSpPr>
          <p:spPr bwMode="auto">
            <a:xfrm>
              <a:off x="2689" y="4347"/>
              <a:ext cx="34" cy="83"/>
            </a:xfrm>
            <a:custGeom>
              <a:avLst/>
              <a:gdLst>
                <a:gd name="T0" fmla="*/ 135 w 373"/>
                <a:gd name="T1" fmla="*/ 0 h 915"/>
                <a:gd name="T2" fmla="*/ 237 w 373"/>
                <a:gd name="T3" fmla="*/ 0 h 915"/>
                <a:gd name="T4" fmla="*/ 258 w 373"/>
                <a:gd name="T5" fmla="*/ 2 h 915"/>
                <a:gd name="T6" fmla="*/ 278 w 373"/>
                <a:gd name="T7" fmla="*/ 9 h 915"/>
                <a:gd name="T8" fmla="*/ 295 w 373"/>
                <a:gd name="T9" fmla="*/ 21 h 915"/>
                <a:gd name="T10" fmla="*/ 310 w 373"/>
                <a:gd name="T11" fmla="*/ 36 h 915"/>
                <a:gd name="T12" fmla="*/ 321 w 373"/>
                <a:gd name="T13" fmla="*/ 53 h 915"/>
                <a:gd name="T14" fmla="*/ 328 w 373"/>
                <a:gd name="T15" fmla="*/ 74 h 915"/>
                <a:gd name="T16" fmla="*/ 366 w 373"/>
                <a:gd name="T17" fmla="*/ 234 h 915"/>
                <a:gd name="T18" fmla="*/ 368 w 373"/>
                <a:gd name="T19" fmla="*/ 257 h 915"/>
                <a:gd name="T20" fmla="*/ 365 w 373"/>
                <a:gd name="T21" fmla="*/ 281 h 915"/>
                <a:gd name="T22" fmla="*/ 357 w 373"/>
                <a:gd name="T23" fmla="*/ 301 h 915"/>
                <a:gd name="T24" fmla="*/ 345 w 373"/>
                <a:gd name="T25" fmla="*/ 319 h 915"/>
                <a:gd name="T26" fmla="*/ 329 w 373"/>
                <a:gd name="T27" fmla="*/ 334 h 915"/>
                <a:gd name="T28" fmla="*/ 309 w 373"/>
                <a:gd name="T29" fmla="*/ 345 h 915"/>
                <a:gd name="T30" fmla="*/ 287 w 373"/>
                <a:gd name="T31" fmla="*/ 351 h 915"/>
                <a:gd name="T32" fmla="*/ 373 w 373"/>
                <a:gd name="T33" fmla="*/ 438 h 915"/>
                <a:gd name="T34" fmla="*/ 187 w 373"/>
                <a:gd name="T35" fmla="*/ 915 h 915"/>
                <a:gd name="T36" fmla="*/ 0 w 373"/>
                <a:gd name="T37" fmla="*/ 438 h 915"/>
                <a:gd name="T38" fmla="*/ 85 w 373"/>
                <a:gd name="T39" fmla="*/ 351 h 915"/>
                <a:gd name="T40" fmla="*/ 63 w 373"/>
                <a:gd name="T41" fmla="*/ 345 h 915"/>
                <a:gd name="T42" fmla="*/ 44 w 373"/>
                <a:gd name="T43" fmla="*/ 334 h 915"/>
                <a:gd name="T44" fmla="*/ 27 w 373"/>
                <a:gd name="T45" fmla="*/ 319 h 915"/>
                <a:gd name="T46" fmla="*/ 15 w 373"/>
                <a:gd name="T47" fmla="*/ 301 h 915"/>
                <a:gd name="T48" fmla="*/ 7 w 373"/>
                <a:gd name="T49" fmla="*/ 281 h 915"/>
                <a:gd name="T50" fmla="*/ 4 w 373"/>
                <a:gd name="T51" fmla="*/ 257 h 915"/>
                <a:gd name="T52" fmla="*/ 6 w 373"/>
                <a:gd name="T53" fmla="*/ 234 h 915"/>
                <a:gd name="T54" fmla="*/ 44 w 373"/>
                <a:gd name="T55" fmla="*/ 74 h 915"/>
                <a:gd name="T56" fmla="*/ 52 w 373"/>
                <a:gd name="T57" fmla="*/ 53 h 915"/>
                <a:gd name="T58" fmla="*/ 63 w 373"/>
                <a:gd name="T59" fmla="*/ 36 h 915"/>
                <a:gd name="T60" fmla="*/ 77 w 373"/>
                <a:gd name="T61" fmla="*/ 21 h 915"/>
                <a:gd name="T62" fmla="*/ 95 w 373"/>
                <a:gd name="T63" fmla="*/ 9 h 915"/>
                <a:gd name="T64" fmla="*/ 114 w 373"/>
                <a:gd name="T65" fmla="*/ 2 h 915"/>
                <a:gd name="T66" fmla="*/ 135 w 373"/>
                <a:gd name="T67" fmla="*/ 0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3" h="915">
                  <a:moveTo>
                    <a:pt x="135" y="0"/>
                  </a:moveTo>
                  <a:lnTo>
                    <a:pt x="237" y="0"/>
                  </a:lnTo>
                  <a:lnTo>
                    <a:pt x="258" y="2"/>
                  </a:lnTo>
                  <a:lnTo>
                    <a:pt x="278" y="9"/>
                  </a:lnTo>
                  <a:lnTo>
                    <a:pt x="295" y="21"/>
                  </a:lnTo>
                  <a:lnTo>
                    <a:pt x="310" y="36"/>
                  </a:lnTo>
                  <a:lnTo>
                    <a:pt x="321" y="53"/>
                  </a:lnTo>
                  <a:lnTo>
                    <a:pt x="328" y="74"/>
                  </a:lnTo>
                  <a:lnTo>
                    <a:pt x="366" y="234"/>
                  </a:lnTo>
                  <a:lnTo>
                    <a:pt x="368" y="257"/>
                  </a:lnTo>
                  <a:lnTo>
                    <a:pt x="365" y="281"/>
                  </a:lnTo>
                  <a:lnTo>
                    <a:pt x="357" y="301"/>
                  </a:lnTo>
                  <a:lnTo>
                    <a:pt x="345" y="319"/>
                  </a:lnTo>
                  <a:lnTo>
                    <a:pt x="329" y="334"/>
                  </a:lnTo>
                  <a:lnTo>
                    <a:pt x="309" y="345"/>
                  </a:lnTo>
                  <a:lnTo>
                    <a:pt x="287" y="351"/>
                  </a:lnTo>
                  <a:lnTo>
                    <a:pt x="373" y="438"/>
                  </a:lnTo>
                  <a:lnTo>
                    <a:pt x="187" y="915"/>
                  </a:lnTo>
                  <a:lnTo>
                    <a:pt x="0" y="438"/>
                  </a:lnTo>
                  <a:lnTo>
                    <a:pt x="85" y="351"/>
                  </a:lnTo>
                  <a:lnTo>
                    <a:pt x="63" y="345"/>
                  </a:lnTo>
                  <a:lnTo>
                    <a:pt x="44" y="334"/>
                  </a:lnTo>
                  <a:lnTo>
                    <a:pt x="27" y="319"/>
                  </a:lnTo>
                  <a:lnTo>
                    <a:pt x="15" y="301"/>
                  </a:lnTo>
                  <a:lnTo>
                    <a:pt x="7" y="281"/>
                  </a:lnTo>
                  <a:lnTo>
                    <a:pt x="4" y="257"/>
                  </a:lnTo>
                  <a:lnTo>
                    <a:pt x="6" y="234"/>
                  </a:lnTo>
                  <a:lnTo>
                    <a:pt x="44" y="74"/>
                  </a:lnTo>
                  <a:lnTo>
                    <a:pt x="52" y="53"/>
                  </a:lnTo>
                  <a:lnTo>
                    <a:pt x="63" y="36"/>
                  </a:lnTo>
                  <a:lnTo>
                    <a:pt x="77" y="21"/>
                  </a:lnTo>
                  <a:lnTo>
                    <a:pt x="95" y="9"/>
                  </a:lnTo>
                  <a:lnTo>
                    <a:pt x="114" y="2"/>
                  </a:lnTo>
                  <a:lnTo>
                    <a:pt x="1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186" name="Group 39"/>
          <p:cNvGrpSpPr>
            <a:grpSpLocks noChangeAspect="1"/>
          </p:cNvGrpSpPr>
          <p:nvPr/>
        </p:nvGrpSpPr>
        <p:grpSpPr bwMode="auto">
          <a:xfrm>
            <a:off x="2038526" y="4106347"/>
            <a:ext cx="252071" cy="198924"/>
            <a:chOff x="5914" y="4283"/>
            <a:chExt cx="332" cy="26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87" name="Freeform 41"/>
            <p:cNvSpPr>
              <a:spLocks/>
            </p:cNvSpPr>
            <p:nvPr/>
          </p:nvSpPr>
          <p:spPr bwMode="auto">
            <a:xfrm>
              <a:off x="6065" y="4421"/>
              <a:ext cx="32" cy="38"/>
            </a:xfrm>
            <a:custGeom>
              <a:avLst/>
              <a:gdLst>
                <a:gd name="T0" fmla="*/ 175 w 349"/>
                <a:gd name="T1" fmla="*/ 0 h 421"/>
                <a:gd name="T2" fmla="*/ 206 w 349"/>
                <a:gd name="T3" fmla="*/ 2 h 421"/>
                <a:gd name="T4" fmla="*/ 235 w 349"/>
                <a:gd name="T5" fmla="*/ 9 h 421"/>
                <a:gd name="T6" fmla="*/ 263 w 349"/>
                <a:gd name="T7" fmla="*/ 22 h 421"/>
                <a:gd name="T8" fmla="*/ 287 w 349"/>
                <a:gd name="T9" fmla="*/ 40 h 421"/>
                <a:gd name="T10" fmla="*/ 308 w 349"/>
                <a:gd name="T11" fmla="*/ 60 h 421"/>
                <a:gd name="T12" fmla="*/ 326 w 349"/>
                <a:gd name="T13" fmla="*/ 84 h 421"/>
                <a:gd name="T14" fmla="*/ 338 w 349"/>
                <a:gd name="T15" fmla="*/ 111 h 421"/>
                <a:gd name="T16" fmla="*/ 346 w 349"/>
                <a:gd name="T17" fmla="*/ 140 h 421"/>
                <a:gd name="T18" fmla="*/ 349 w 349"/>
                <a:gd name="T19" fmla="*/ 171 h 421"/>
                <a:gd name="T20" fmla="*/ 349 w 349"/>
                <a:gd name="T21" fmla="*/ 249 h 421"/>
                <a:gd name="T22" fmla="*/ 346 w 349"/>
                <a:gd name="T23" fmla="*/ 280 h 421"/>
                <a:gd name="T24" fmla="*/ 338 w 349"/>
                <a:gd name="T25" fmla="*/ 309 h 421"/>
                <a:gd name="T26" fmla="*/ 326 w 349"/>
                <a:gd name="T27" fmla="*/ 336 h 421"/>
                <a:gd name="T28" fmla="*/ 308 w 349"/>
                <a:gd name="T29" fmla="*/ 360 h 421"/>
                <a:gd name="T30" fmla="*/ 287 w 349"/>
                <a:gd name="T31" fmla="*/ 381 h 421"/>
                <a:gd name="T32" fmla="*/ 263 w 349"/>
                <a:gd name="T33" fmla="*/ 398 h 421"/>
                <a:gd name="T34" fmla="*/ 235 w 349"/>
                <a:gd name="T35" fmla="*/ 410 h 421"/>
                <a:gd name="T36" fmla="*/ 206 w 349"/>
                <a:gd name="T37" fmla="*/ 419 h 421"/>
                <a:gd name="T38" fmla="*/ 175 w 349"/>
                <a:gd name="T39" fmla="*/ 421 h 421"/>
                <a:gd name="T40" fmla="*/ 143 w 349"/>
                <a:gd name="T41" fmla="*/ 419 h 421"/>
                <a:gd name="T42" fmla="*/ 113 w 349"/>
                <a:gd name="T43" fmla="*/ 410 h 421"/>
                <a:gd name="T44" fmla="*/ 87 w 349"/>
                <a:gd name="T45" fmla="*/ 398 h 421"/>
                <a:gd name="T46" fmla="*/ 62 w 349"/>
                <a:gd name="T47" fmla="*/ 381 h 421"/>
                <a:gd name="T48" fmla="*/ 41 w 349"/>
                <a:gd name="T49" fmla="*/ 360 h 421"/>
                <a:gd name="T50" fmla="*/ 24 w 349"/>
                <a:gd name="T51" fmla="*/ 336 h 421"/>
                <a:gd name="T52" fmla="*/ 11 w 349"/>
                <a:gd name="T53" fmla="*/ 309 h 421"/>
                <a:gd name="T54" fmla="*/ 3 w 349"/>
                <a:gd name="T55" fmla="*/ 280 h 421"/>
                <a:gd name="T56" fmla="*/ 0 w 349"/>
                <a:gd name="T57" fmla="*/ 249 h 421"/>
                <a:gd name="T58" fmla="*/ 0 w 349"/>
                <a:gd name="T59" fmla="*/ 171 h 421"/>
                <a:gd name="T60" fmla="*/ 3 w 349"/>
                <a:gd name="T61" fmla="*/ 140 h 421"/>
                <a:gd name="T62" fmla="*/ 11 w 349"/>
                <a:gd name="T63" fmla="*/ 111 h 421"/>
                <a:gd name="T64" fmla="*/ 24 w 349"/>
                <a:gd name="T65" fmla="*/ 84 h 421"/>
                <a:gd name="T66" fmla="*/ 41 w 349"/>
                <a:gd name="T67" fmla="*/ 60 h 421"/>
                <a:gd name="T68" fmla="*/ 62 w 349"/>
                <a:gd name="T69" fmla="*/ 40 h 421"/>
                <a:gd name="T70" fmla="*/ 87 w 349"/>
                <a:gd name="T71" fmla="*/ 22 h 421"/>
                <a:gd name="T72" fmla="*/ 113 w 349"/>
                <a:gd name="T73" fmla="*/ 9 h 421"/>
                <a:gd name="T74" fmla="*/ 143 w 349"/>
                <a:gd name="T75" fmla="*/ 2 h 421"/>
                <a:gd name="T76" fmla="*/ 175 w 349"/>
                <a:gd name="T77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49" h="421">
                  <a:moveTo>
                    <a:pt x="175" y="0"/>
                  </a:moveTo>
                  <a:lnTo>
                    <a:pt x="206" y="2"/>
                  </a:lnTo>
                  <a:lnTo>
                    <a:pt x="235" y="9"/>
                  </a:lnTo>
                  <a:lnTo>
                    <a:pt x="263" y="22"/>
                  </a:lnTo>
                  <a:lnTo>
                    <a:pt x="287" y="40"/>
                  </a:lnTo>
                  <a:lnTo>
                    <a:pt x="308" y="60"/>
                  </a:lnTo>
                  <a:lnTo>
                    <a:pt x="326" y="84"/>
                  </a:lnTo>
                  <a:lnTo>
                    <a:pt x="338" y="111"/>
                  </a:lnTo>
                  <a:lnTo>
                    <a:pt x="346" y="140"/>
                  </a:lnTo>
                  <a:lnTo>
                    <a:pt x="349" y="171"/>
                  </a:lnTo>
                  <a:lnTo>
                    <a:pt x="349" y="249"/>
                  </a:lnTo>
                  <a:lnTo>
                    <a:pt x="346" y="280"/>
                  </a:lnTo>
                  <a:lnTo>
                    <a:pt x="338" y="309"/>
                  </a:lnTo>
                  <a:lnTo>
                    <a:pt x="326" y="336"/>
                  </a:lnTo>
                  <a:lnTo>
                    <a:pt x="308" y="360"/>
                  </a:lnTo>
                  <a:lnTo>
                    <a:pt x="287" y="381"/>
                  </a:lnTo>
                  <a:lnTo>
                    <a:pt x="263" y="398"/>
                  </a:lnTo>
                  <a:lnTo>
                    <a:pt x="235" y="410"/>
                  </a:lnTo>
                  <a:lnTo>
                    <a:pt x="206" y="419"/>
                  </a:lnTo>
                  <a:lnTo>
                    <a:pt x="175" y="421"/>
                  </a:lnTo>
                  <a:lnTo>
                    <a:pt x="143" y="419"/>
                  </a:lnTo>
                  <a:lnTo>
                    <a:pt x="113" y="410"/>
                  </a:lnTo>
                  <a:lnTo>
                    <a:pt x="87" y="398"/>
                  </a:lnTo>
                  <a:lnTo>
                    <a:pt x="62" y="381"/>
                  </a:lnTo>
                  <a:lnTo>
                    <a:pt x="41" y="360"/>
                  </a:lnTo>
                  <a:lnTo>
                    <a:pt x="24" y="336"/>
                  </a:lnTo>
                  <a:lnTo>
                    <a:pt x="11" y="309"/>
                  </a:lnTo>
                  <a:lnTo>
                    <a:pt x="3" y="280"/>
                  </a:lnTo>
                  <a:lnTo>
                    <a:pt x="0" y="249"/>
                  </a:lnTo>
                  <a:lnTo>
                    <a:pt x="0" y="171"/>
                  </a:lnTo>
                  <a:lnTo>
                    <a:pt x="3" y="140"/>
                  </a:lnTo>
                  <a:lnTo>
                    <a:pt x="11" y="111"/>
                  </a:lnTo>
                  <a:lnTo>
                    <a:pt x="24" y="84"/>
                  </a:lnTo>
                  <a:lnTo>
                    <a:pt x="41" y="60"/>
                  </a:lnTo>
                  <a:lnTo>
                    <a:pt x="62" y="40"/>
                  </a:lnTo>
                  <a:lnTo>
                    <a:pt x="87" y="22"/>
                  </a:lnTo>
                  <a:lnTo>
                    <a:pt x="113" y="9"/>
                  </a:lnTo>
                  <a:lnTo>
                    <a:pt x="143" y="2"/>
                  </a:lnTo>
                  <a:lnTo>
                    <a:pt x="1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8" name="Freeform 42"/>
            <p:cNvSpPr>
              <a:spLocks/>
            </p:cNvSpPr>
            <p:nvPr/>
          </p:nvSpPr>
          <p:spPr bwMode="auto">
            <a:xfrm>
              <a:off x="5914" y="4448"/>
              <a:ext cx="332" cy="97"/>
            </a:xfrm>
            <a:custGeom>
              <a:avLst/>
              <a:gdLst>
                <a:gd name="T0" fmla="*/ 0 w 3415"/>
                <a:gd name="T1" fmla="*/ 0 h 1067"/>
                <a:gd name="T2" fmla="*/ 49 w 3415"/>
                <a:gd name="T3" fmla="*/ 20 h 1067"/>
                <a:gd name="T4" fmla="*/ 101 w 3415"/>
                <a:gd name="T5" fmla="*/ 35 h 1067"/>
                <a:gd name="T6" fmla="*/ 156 w 3415"/>
                <a:gd name="T7" fmla="*/ 45 h 1067"/>
                <a:gd name="T8" fmla="*/ 211 w 3415"/>
                <a:gd name="T9" fmla="*/ 48 h 1067"/>
                <a:gd name="T10" fmla="*/ 1413 w 3415"/>
                <a:gd name="T11" fmla="*/ 48 h 1067"/>
                <a:gd name="T12" fmla="*/ 1428 w 3415"/>
                <a:gd name="T13" fmla="*/ 88 h 1067"/>
                <a:gd name="T14" fmla="*/ 1449 w 3415"/>
                <a:gd name="T15" fmla="*/ 125 h 1067"/>
                <a:gd name="T16" fmla="*/ 1476 w 3415"/>
                <a:gd name="T17" fmla="*/ 160 h 1067"/>
                <a:gd name="T18" fmla="*/ 1507 w 3415"/>
                <a:gd name="T19" fmla="*/ 189 h 1067"/>
                <a:gd name="T20" fmla="*/ 1541 w 3415"/>
                <a:gd name="T21" fmla="*/ 215 h 1067"/>
                <a:gd name="T22" fmla="*/ 1578 w 3415"/>
                <a:gd name="T23" fmla="*/ 236 h 1067"/>
                <a:gd name="T24" fmla="*/ 1619 w 3415"/>
                <a:gd name="T25" fmla="*/ 251 h 1067"/>
                <a:gd name="T26" fmla="*/ 1662 w 3415"/>
                <a:gd name="T27" fmla="*/ 261 h 1067"/>
                <a:gd name="T28" fmla="*/ 1708 w 3415"/>
                <a:gd name="T29" fmla="*/ 264 h 1067"/>
                <a:gd name="T30" fmla="*/ 1753 w 3415"/>
                <a:gd name="T31" fmla="*/ 261 h 1067"/>
                <a:gd name="T32" fmla="*/ 1796 w 3415"/>
                <a:gd name="T33" fmla="*/ 251 h 1067"/>
                <a:gd name="T34" fmla="*/ 1837 w 3415"/>
                <a:gd name="T35" fmla="*/ 236 h 1067"/>
                <a:gd name="T36" fmla="*/ 1875 w 3415"/>
                <a:gd name="T37" fmla="*/ 215 h 1067"/>
                <a:gd name="T38" fmla="*/ 1909 w 3415"/>
                <a:gd name="T39" fmla="*/ 189 h 1067"/>
                <a:gd name="T40" fmla="*/ 1939 w 3415"/>
                <a:gd name="T41" fmla="*/ 160 h 1067"/>
                <a:gd name="T42" fmla="*/ 1965 w 3415"/>
                <a:gd name="T43" fmla="*/ 125 h 1067"/>
                <a:gd name="T44" fmla="*/ 1986 w 3415"/>
                <a:gd name="T45" fmla="*/ 88 h 1067"/>
                <a:gd name="T46" fmla="*/ 2002 w 3415"/>
                <a:gd name="T47" fmla="*/ 48 h 1067"/>
                <a:gd name="T48" fmla="*/ 3204 w 3415"/>
                <a:gd name="T49" fmla="*/ 48 h 1067"/>
                <a:gd name="T50" fmla="*/ 3260 w 3415"/>
                <a:gd name="T51" fmla="*/ 45 h 1067"/>
                <a:gd name="T52" fmla="*/ 3314 w 3415"/>
                <a:gd name="T53" fmla="*/ 35 h 1067"/>
                <a:gd name="T54" fmla="*/ 3366 w 3415"/>
                <a:gd name="T55" fmla="*/ 20 h 1067"/>
                <a:gd name="T56" fmla="*/ 3415 w 3415"/>
                <a:gd name="T57" fmla="*/ 0 h 1067"/>
                <a:gd name="T58" fmla="*/ 3415 w 3415"/>
                <a:gd name="T59" fmla="*/ 787 h 1067"/>
                <a:gd name="T60" fmla="*/ 3412 w 3415"/>
                <a:gd name="T61" fmla="*/ 828 h 1067"/>
                <a:gd name="T62" fmla="*/ 3403 w 3415"/>
                <a:gd name="T63" fmla="*/ 867 h 1067"/>
                <a:gd name="T64" fmla="*/ 3389 w 3415"/>
                <a:gd name="T65" fmla="*/ 905 h 1067"/>
                <a:gd name="T66" fmla="*/ 3370 w 3415"/>
                <a:gd name="T67" fmla="*/ 939 h 1067"/>
                <a:gd name="T68" fmla="*/ 3346 w 3415"/>
                <a:gd name="T69" fmla="*/ 971 h 1067"/>
                <a:gd name="T70" fmla="*/ 3317 w 3415"/>
                <a:gd name="T71" fmla="*/ 998 h 1067"/>
                <a:gd name="T72" fmla="*/ 3286 w 3415"/>
                <a:gd name="T73" fmla="*/ 1022 h 1067"/>
                <a:gd name="T74" fmla="*/ 3251 w 3415"/>
                <a:gd name="T75" fmla="*/ 1041 h 1067"/>
                <a:gd name="T76" fmla="*/ 3214 w 3415"/>
                <a:gd name="T77" fmla="*/ 1055 h 1067"/>
                <a:gd name="T78" fmla="*/ 3174 w 3415"/>
                <a:gd name="T79" fmla="*/ 1064 h 1067"/>
                <a:gd name="T80" fmla="*/ 3132 w 3415"/>
                <a:gd name="T81" fmla="*/ 1067 h 1067"/>
                <a:gd name="T82" fmla="*/ 283 w 3415"/>
                <a:gd name="T83" fmla="*/ 1067 h 1067"/>
                <a:gd name="T84" fmla="*/ 242 w 3415"/>
                <a:gd name="T85" fmla="*/ 1064 h 1067"/>
                <a:gd name="T86" fmla="*/ 201 w 3415"/>
                <a:gd name="T87" fmla="*/ 1055 h 1067"/>
                <a:gd name="T88" fmla="*/ 163 w 3415"/>
                <a:gd name="T89" fmla="*/ 1041 h 1067"/>
                <a:gd name="T90" fmla="*/ 129 w 3415"/>
                <a:gd name="T91" fmla="*/ 1022 h 1067"/>
                <a:gd name="T92" fmla="*/ 97 w 3415"/>
                <a:gd name="T93" fmla="*/ 998 h 1067"/>
                <a:gd name="T94" fmla="*/ 69 w 3415"/>
                <a:gd name="T95" fmla="*/ 971 h 1067"/>
                <a:gd name="T96" fmla="*/ 46 w 3415"/>
                <a:gd name="T97" fmla="*/ 939 h 1067"/>
                <a:gd name="T98" fmla="*/ 26 w 3415"/>
                <a:gd name="T99" fmla="*/ 905 h 1067"/>
                <a:gd name="T100" fmla="*/ 12 w 3415"/>
                <a:gd name="T101" fmla="*/ 867 h 1067"/>
                <a:gd name="T102" fmla="*/ 3 w 3415"/>
                <a:gd name="T103" fmla="*/ 828 h 1067"/>
                <a:gd name="T104" fmla="*/ 0 w 3415"/>
                <a:gd name="T105" fmla="*/ 787 h 1067"/>
                <a:gd name="T106" fmla="*/ 0 w 3415"/>
                <a:gd name="T107" fmla="*/ 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415" h="1067">
                  <a:moveTo>
                    <a:pt x="0" y="0"/>
                  </a:moveTo>
                  <a:lnTo>
                    <a:pt x="49" y="20"/>
                  </a:lnTo>
                  <a:lnTo>
                    <a:pt x="101" y="35"/>
                  </a:lnTo>
                  <a:lnTo>
                    <a:pt x="156" y="45"/>
                  </a:lnTo>
                  <a:lnTo>
                    <a:pt x="211" y="48"/>
                  </a:lnTo>
                  <a:lnTo>
                    <a:pt x="1413" y="48"/>
                  </a:lnTo>
                  <a:lnTo>
                    <a:pt x="1428" y="88"/>
                  </a:lnTo>
                  <a:lnTo>
                    <a:pt x="1449" y="125"/>
                  </a:lnTo>
                  <a:lnTo>
                    <a:pt x="1476" y="160"/>
                  </a:lnTo>
                  <a:lnTo>
                    <a:pt x="1507" y="189"/>
                  </a:lnTo>
                  <a:lnTo>
                    <a:pt x="1541" y="215"/>
                  </a:lnTo>
                  <a:lnTo>
                    <a:pt x="1578" y="236"/>
                  </a:lnTo>
                  <a:lnTo>
                    <a:pt x="1619" y="251"/>
                  </a:lnTo>
                  <a:lnTo>
                    <a:pt x="1662" y="261"/>
                  </a:lnTo>
                  <a:lnTo>
                    <a:pt x="1708" y="264"/>
                  </a:lnTo>
                  <a:lnTo>
                    <a:pt x="1753" y="261"/>
                  </a:lnTo>
                  <a:lnTo>
                    <a:pt x="1796" y="251"/>
                  </a:lnTo>
                  <a:lnTo>
                    <a:pt x="1837" y="236"/>
                  </a:lnTo>
                  <a:lnTo>
                    <a:pt x="1875" y="215"/>
                  </a:lnTo>
                  <a:lnTo>
                    <a:pt x="1909" y="189"/>
                  </a:lnTo>
                  <a:lnTo>
                    <a:pt x="1939" y="160"/>
                  </a:lnTo>
                  <a:lnTo>
                    <a:pt x="1965" y="125"/>
                  </a:lnTo>
                  <a:lnTo>
                    <a:pt x="1986" y="88"/>
                  </a:lnTo>
                  <a:lnTo>
                    <a:pt x="2002" y="48"/>
                  </a:lnTo>
                  <a:lnTo>
                    <a:pt x="3204" y="48"/>
                  </a:lnTo>
                  <a:lnTo>
                    <a:pt x="3260" y="45"/>
                  </a:lnTo>
                  <a:lnTo>
                    <a:pt x="3314" y="35"/>
                  </a:lnTo>
                  <a:lnTo>
                    <a:pt x="3366" y="20"/>
                  </a:lnTo>
                  <a:lnTo>
                    <a:pt x="3415" y="0"/>
                  </a:lnTo>
                  <a:lnTo>
                    <a:pt x="3415" y="787"/>
                  </a:lnTo>
                  <a:lnTo>
                    <a:pt x="3412" y="828"/>
                  </a:lnTo>
                  <a:lnTo>
                    <a:pt x="3403" y="867"/>
                  </a:lnTo>
                  <a:lnTo>
                    <a:pt x="3389" y="905"/>
                  </a:lnTo>
                  <a:lnTo>
                    <a:pt x="3370" y="939"/>
                  </a:lnTo>
                  <a:lnTo>
                    <a:pt x="3346" y="971"/>
                  </a:lnTo>
                  <a:lnTo>
                    <a:pt x="3317" y="998"/>
                  </a:lnTo>
                  <a:lnTo>
                    <a:pt x="3286" y="1022"/>
                  </a:lnTo>
                  <a:lnTo>
                    <a:pt x="3251" y="1041"/>
                  </a:lnTo>
                  <a:lnTo>
                    <a:pt x="3214" y="1055"/>
                  </a:lnTo>
                  <a:lnTo>
                    <a:pt x="3174" y="1064"/>
                  </a:lnTo>
                  <a:lnTo>
                    <a:pt x="3132" y="1067"/>
                  </a:lnTo>
                  <a:lnTo>
                    <a:pt x="283" y="1067"/>
                  </a:lnTo>
                  <a:lnTo>
                    <a:pt x="242" y="1064"/>
                  </a:lnTo>
                  <a:lnTo>
                    <a:pt x="201" y="1055"/>
                  </a:lnTo>
                  <a:lnTo>
                    <a:pt x="163" y="1041"/>
                  </a:lnTo>
                  <a:lnTo>
                    <a:pt x="129" y="1022"/>
                  </a:lnTo>
                  <a:lnTo>
                    <a:pt x="97" y="998"/>
                  </a:lnTo>
                  <a:lnTo>
                    <a:pt x="69" y="971"/>
                  </a:lnTo>
                  <a:lnTo>
                    <a:pt x="46" y="939"/>
                  </a:lnTo>
                  <a:lnTo>
                    <a:pt x="26" y="905"/>
                  </a:lnTo>
                  <a:lnTo>
                    <a:pt x="12" y="867"/>
                  </a:lnTo>
                  <a:lnTo>
                    <a:pt x="3" y="828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89" name="Freeform 43"/>
            <p:cNvSpPr>
              <a:spLocks noEditPoints="1"/>
            </p:cNvSpPr>
            <p:nvPr/>
          </p:nvSpPr>
          <p:spPr bwMode="auto">
            <a:xfrm>
              <a:off x="5919" y="4283"/>
              <a:ext cx="324" cy="150"/>
            </a:xfrm>
            <a:custGeom>
              <a:avLst/>
              <a:gdLst>
                <a:gd name="T0" fmla="*/ 1430 w 3559"/>
                <a:gd name="T1" fmla="*/ 274 h 1653"/>
                <a:gd name="T2" fmla="*/ 1331 w 3559"/>
                <a:gd name="T3" fmla="*/ 327 h 1653"/>
                <a:gd name="T4" fmla="*/ 1263 w 3559"/>
                <a:gd name="T5" fmla="*/ 414 h 1653"/>
                <a:gd name="T6" fmla="*/ 2297 w 3559"/>
                <a:gd name="T7" fmla="*/ 414 h 1653"/>
                <a:gd name="T8" fmla="*/ 2228 w 3559"/>
                <a:gd name="T9" fmla="*/ 327 h 1653"/>
                <a:gd name="T10" fmla="*/ 2130 w 3559"/>
                <a:gd name="T11" fmla="*/ 274 h 1653"/>
                <a:gd name="T12" fmla="*/ 1507 w 3559"/>
                <a:gd name="T13" fmla="*/ 262 h 1653"/>
                <a:gd name="T14" fmla="*/ 2113 w 3559"/>
                <a:gd name="T15" fmla="*/ 3 h 1653"/>
                <a:gd name="T16" fmla="*/ 2283 w 3559"/>
                <a:gd name="T17" fmla="*/ 51 h 1653"/>
                <a:gd name="T18" fmla="*/ 2424 w 3559"/>
                <a:gd name="T19" fmla="*/ 149 h 1653"/>
                <a:gd name="T20" fmla="*/ 2528 w 3559"/>
                <a:gd name="T21" fmla="*/ 283 h 1653"/>
                <a:gd name="T22" fmla="*/ 2584 w 3559"/>
                <a:gd name="T23" fmla="*/ 448 h 1653"/>
                <a:gd name="T24" fmla="*/ 3348 w 3559"/>
                <a:gd name="T25" fmla="*/ 460 h 1653"/>
                <a:gd name="T26" fmla="*/ 3457 w 3559"/>
                <a:gd name="T27" fmla="*/ 517 h 1653"/>
                <a:gd name="T28" fmla="*/ 3531 w 3559"/>
                <a:gd name="T29" fmla="*/ 610 h 1653"/>
                <a:gd name="T30" fmla="*/ 3559 w 3559"/>
                <a:gd name="T31" fmla="*/ 728 h 1653"/>
                <a:gd name="T32" fmla="*/ 3546 w 3559"/>
                <a:gd name="T33" fmla="*/ 1454 h 1653"/>
                <a:gd name="T34" fmla="*/ 3489 w 3559"/>
                <a:gd name="T35" fmla="*/ 1557 h 1653"/>
                <a:gd name="T36" fmla="*/ 3395 w 3559"/>
                <a:gd name="T37" fmla="*/ 1627 h 1653"/>
                <a:gd name="T38" fmla="*/ 3276 w 3559"/>
                <a:gd name="T39" fmla="*/ 1653 h 1653"/>
                <a:gd name="T40" fmla="*/ 2072 w 3559"/>
                <a:gd name="T41" fmla="*/ 1575 h 1653"/>
                <a:gd name="T42" fmla="*/ 2019 w 3559"/>
                <a:gd name="T43" fmla="*/ 1475 h 1653"/>
                <a:gd name="T44" fmla="*/ 1987 w 3559"/>
                <a:gd name="T45" fmla="*/ 1444 h 1653"/>
                <a:gd name="T46" fmla="*/ 1933 w 3559"/>
                <a:gd name="T47" fmla="*/ 1404 h 1653"/>
                <a:gd name="T48" fmla="*/ 1882 w 3559"/>
                <a:gd name="T49" fmla="*/ 1381 h 1653"/>
                <a:gd name="T50" fmla="*/ 1840 w 3559"/>
                <a:gd name="T51" fmla="*/ 1369 h 1653"/>
                <a:gd name="T52" fmla="*/ 1748 w 3559"/>
                <a:gd name="T53" fmla="*/ 1365 h 1653"/>
                <a:gd name="T54" fmla="*/ 1692 w 3559"/>
                <a:gd name="T55" fmla="*/ 1377 h 1653"/>
                <a:gd name="T56" fmla="*/ 1643 w 3559"/>
                <a:gd name="T57" fmla="*/ 1394 h 1653"/>
                <a:gd name="T58" fmla="*/ 1616 w 3559"/>
                <a:gd name="T59" fmla="*/ 1410 h 1653"/>
                <a:gd name="T60" fmla="*/ 1572 w 3559"/>
                <a:gd name="T61" fmla="*/ 1444 h 1653"/>
                <a:gd name="T62" fmla="*/ 1540 w 3559"/>
                <a:gd name="T63" fmla="*/ 1475 h 1653"/>
                <a:gd name="T64" fmla="*/ 1486 w 3559"/>
                <a:gd name="T65" fmla="*/ 1575 h 1653"/>
                <a:gd name="T66" fmla="*/ 283 w 3559"/>
                <a:gd name="T67" fmla="*/ 1653 h 1653"/>
                <a:gd name="T68" fmla="*/ 164 w 3559"/>
                <a:gd name="T69" fmla="*/ 1627 h 1653"/>
                <a:gd name="T70" fmla="*/ 69 w 3559"/>
                <a:gd name="T71" fmla="*/ 1557 h 1653"/>
                <a:gd name="T72" fmla="*/ 12 w 3559"/>
                <a:gd name="T73" fmla="*/ 1454 h 1653"/>
                <a:gd name="T74" fmla="*/ 0 w 3559"/>
                <a:gd name="T75" fmla="*/ 728 h 1653"/>
                <a:gd name="T76" fmla="*/ 28 w 3559"/>
                <a:gd name="T77" fmla="*/ 610 h 1653"/>
                <a:gd name="T78" fmla="*/ 102 w 3559"/>
                <a:gd name="T79" fmla="*/ 517 h 1653"/>
                <a:gd name="T80" fmla="*/ 210 w 3559"/>
                <a:gd name="T81" fmla="*/ 460 h 1653"/>
                <a:gd name="T82" fmla="*/ 975 w 3559"/>
                <a:gd name="T83" fmla="*/ 448 h 1653"/>
                <a:gd name="T84" fmla="*/ 1031 w 3559"/>
                <a:gd name="T85" fmla="*/ 283 h 1653"/>
                <a:gd name="T86" fmla="*/ 1134 w 3559"/>
                <a:gd name="T87" fmla="*/ 149 h 1653"/>
                <a:gd name="T88" fmla="*/ 1276 w 3559"/>
                <a:gd name="T89" fmla="*/ 51 h 1653"/>
                <a:gd name="T90" fmla="*/ 1445 w 3559"/>
                <a:gd name="T91" fmla="*/ 3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59" h="1653">
                  <a:moveTo>
                    <a:pt x="1507" y="262"/>
                  </a:moveTo>
                  <a:lnTo>
                    <a:pt x="1467" y="265"/>
                  </a:lnTo>
                  <a:lnTo>
                    <a:pt x="1430" y="274"/>
                  </a:lnTo>
                  <a:lnTo>
                    <a:pt x="1394" y="287"/>
                  </a:lnTo>
                  <a:lnTo>
                    <a:pt x="1361" y="304"/>
                  </a:lnTo>
                  <a:lnTo>
                    <a:pt x="1331" y="327"/>
                  </a:lnTo>
                  <a:lnTo>
                    <a:pt x="1305" y="352"/>
                  </a:lnTo>
                  <a:lnTo>
                    <a:pt x="1282" y="381"/>
                  </a:lnTo>
                  <a:lnTo>
                    <a:pt x="1263" y="414"/>
                  </a:lnTo>
                  <a:lnTo>
                    <a:pt x="1247" y="448"/>
                  </a:lnTo>
                  <a:lnTo>
                    <a:pt x="2311" y="448"/>
                  </a:lnTo>
                  <a:lnTo>
                    <a:pt x="2297" y="414"/>
                  </a:lnTo>
                  <a:lnTo>
                    <a:pt x="2278" y="381"/>
                  </a:lnTo>
                  <a:lnTo>
                    <a:pt x="2255" y="352"/>
                  </a:lnTo>
                  <a:lnTo>
                    <a:pt x="2228" y="327"/>
                  </a:lnTo>
                  <a:lnTo>
                    <a:pt x="2198" y="304"/>
                  </a:lnTo>
                  <a:lnTo>
                    <a:pt x="2165" y="287"/>
                  </a:lnTo>
                  <a:lnTo>
                    <a:pt x="2130" y="274"/>
                  </a:lnTo>
                  <a:lnTo>
                    <a:pt x="2091" y="265"/>
                  </a:lnTo>
                  <a:lnTo>
                    <a:pt x="2052" y="262"/>
                  </a:lnTo>
                  <a:lnTo>
                    <a:pt x="1507" y="262"/>
                  </a:lnTo>
                  <a:close/>
                  <a:moveTo>
                    <a:pt x="1507" y="0"/>
                  </a:moveTo>
                  <a:lnTo>
                    <a:pt x="2052" y="0"/>
                  </a:lnTo>
                  <a:lnTo>
                    <a:pt x="2113" y="3"/>
                  </a:lnTo>
                  <a:lnTo>
                    <a:pt x="2171" y="14"/>
                  </a:lnTo>
                  <a:lnTo>
                    <a:pt x="2229" y="29"/>
                  </a:lnTo>
                  <a:lnTo>
                    <a:pt x="2283" y="51"/>
                  </a:lnTo>
                  <a:lnTo>
                    <a:pt x="2333" y="79"/>
                  </a:lnTo>
                  <a:lnTo>
                    <a:pt x="2380" y="111"/>
                  </a:lnTo>
                  <a:lnTo>
                    <a:pt x="2424" y="149"/>
                  </a:lnTo>
                  <a:lnTo>
                    <a:pt x="2463" y="190"/>
                  </a:lnTo>
                  <a:lnTo>
                    <a:pt x="2498" y="235"/>
                  </a:lnTo>
                  <a:lnTo>
                    <a:pt x="2528" y="283"/>
                  </a:lnTo>
                  <a:lnTo>
                    <a:pt x="2552" y="336"/>
                  </a:lnTo>
                  <a:lnTo>
                    <a:pt x="2571" y="391"/>
                  </a:lnTo>
                  <a:lnTo>
                    <a:pt x="2584" y="448"/>
                  </a:lnTo>
                  <a:lnTo>
                    <a:pt x="3264" y="448"/>
                  </a:lnTo>
                  <a:lnTo>
                    <a:pt x="3308" y="452"/>
                  </a:lnTo>
                  <a:lnTo>
                    <a:pt x="3348" y="460"/>
                  </a:lnTo>
                  <a:lnTo>
                    <a:pt x="3388" y="474"/>
                  </a:lnTo>
                  <a:lnTo>
                    <a:pt x="3424" y="493"/>
                  </a:lnTo>
                  <a:lnTo>
                    <a:pt x="3457" y="517"/>
                  </a:lnTo>
                  <a:lnTo>
                    <a:pt x="3486" y="545"/>
                  </a:lnTo>
                  <a:lnTo>
                    <a:pt x="3511" y="575"/>
                  </a:lnTo>
                  <a:lnTo>
                    <a:pt x="3531" y="610"/>
                  </a:lnTo>
                  <a:lnTo>
                    <a:pt x="3546" y="647"/>
                  </a:lnTo>
                  <a:lnTo>
                    <a:pt x="3555" y="687"/>
                  </a:lnTo>
                  <a:lnTo>
                    <a:pt x="3559" y="728"/>
                  </a:lnTo>
                  <a:lnTo>
                    <a:pt x="3559" y="1373"/>
                  </a:lnTo>
                  <a:lnTo>
                    <a:pt x="3555" y="1415"/>
                  </a:lnTo>
                  <a:lnTo>
                    <a:pt x="3546" y="1454"/>
                  </a:lnTo>
                  <a:lnTo>
                    <a:pt x="3532" y="1492"/>
                  </a:lnTo>
                  <a:lnTo>
                    <a:pt x="3513" y="1525"/>
                  </a:lnTo>
                  <a:lnTo>
                    <a:pt x="3489" y="1557"/>
                  </a:lnTo>
                  <a:lnTo>
                    <a:pt x="3462" y="1584"/>
                  </a:lnTo>
                  <a:lnTo>
                    <a:pt x="3430" y="1608"/>
                  </a:lnTo>
                  <a:lnTo>
                    <a:pt x="3395" y="1627"/>
                  </a:lnTo>
                  <a:lnTo>
                    <a:pt x="3357" y="1641"/>
                  </a:lnTo>
                  <a:lnTo>
                    <a:pt x="3318" y="1650"/>
                  </a:lnTo>
                  <a:lnTo>
                    <a:pt x="3276" y="1653"/>
                  </a:lnTo>
                  <a:lnTo>
                    <a:pt x="2087" y="1653"/>
                  </a:lnTo>
                  <a:lnTo>
                    <a:pt x="2082" y="1613"/>
                  </a:lnTo>
                  <a:lnTo>
                    <a:pt x="2072" y="1575"/>
                  </a:lnTo>
                  <a:lnTo>
                    <a:pt x="2059" y="1539"/>
                  </a:lnTo>
                  <a:lnTo>
                    <a:pt x="2041" y="1507"/>
                  </a:lnTo>
                  <a:lnTo>
                    <a:pt x="2019" y="1475"/>
                  </a:lnTo>
                  <a:lnTo>
                    <a:pt x="1992" y="1448"/>
                  </a:lnTo>
                  <a:lnTo>
                    <a:pt x="1990" y="1446"/>
                  </a:lnTo>
                  <a:lnTo>
                    <a:pt x="1987" y="1444"/>
                  </a:lnTo>
                  <a:lnTo>
                    <a:pt x="1968" y="1428"/>
                  </a:lnTo>
                  <a:lnTo>
                    <a:pt x="1948" y="1412"/>
                  </a:lnTo>
                  <a:lnTo>
                    <a:pt x="1933" y="1404"/>
                  </a:lnTo>
                  <a:lnTo>
                    <a:pt x="1915" y="1395"/>
                  </a:lnTo>
                  <a:lnTo>
                    <a:pt x="1898" y="1386"/>
                  </a:lnTo>
                  <a:lnTo>
                    <a:pt x="1882" y="1381"/>
                  </a:lnTo>
                  <a:lnTo>
                    <a:pt x="1867" y="1377"/>
                  </a:lnTo>
                  <a:lnTo>
                    <a:pt x="1854" y="1372"/>
                  </a:lnTo>
                  <a:lnTo>
                    <a:pt x="1840" y="1369"/>
                  </a:lnTo>
                  <a:lnTo>
                    <a:pt x="1811" y="1365"/>
                  </a:lnTo>
                  <a:lnTo>
                    <a:pt x="1780" y="1362"/>
                  </a:lnTo>
                  <a:lnTo>
                    <a:pt x="1748" y="1365"/>
                  </a:lnTo>
                  <a:lnTo>
                    <a:pt x="1718" y="1369"/>
                  </a:lnTo>
                  <a:lnTo>
                    <a:pt x="1705" y="1372"/>
                  </a:lnTo>
                  <a:lnTo>
                    <a:pt x="1692" y="1377"/>
                  </a:lnTo>
                  <a:lnTo>
                    <a:pt x="1676" y="1381"/>
                  </a:lnTo>
                  <a:lnTo>
                    <a:pt x="1661" y="1386"/>
                  </a:lnTo>
                  <a:lnTo>
                    <a:pt x="1643" y="1394"/>
                  </a:lnTo>
                  <a:lnTo>
                    <a:pt x="1627" y="1404"/>
                  </a:lnTo>
                  <a:lnTo>
                    <a:pt x="1621" y="1407"/>
                  </a:lnTo>
                  <a:lnTo>
                    <a:pt x="1616" y="1410"/>
                  </a:lnTo>
                  <a:lnTo>
                    <a:pt x="1610" y="1412"/>
                  </a:lnTo>
                  <a:lnTo>
                    <a:pt x="1591" y="1428"/>
                  </a:lnTo>
                  <a:lnTo>
                    <a:pt x="1572" y="1444"/>
                  </a:lnTo>
                  <a:lnTo>
                    <a:pt x="1569" y="1446"/>
                  </a:lnTo>
                  <a:lnTo>
                    <a:pt x="1566" y="1448"/>
                  </a:lnTo>
                  <a:lnTo>
                    <a:pt x="1540" y="1475"/>
                  </a:lnTo>
                  <a:lnTo>
                    <a:pt x="1518" y="1507"/>
                  </a:lnTo>
                  <a:lnTo>
                    <a:pt x="1499" y="1539"/>
                  </a:lnTo>
                  <a:lnTo>
                    <a:pt x="1486" y="1575"/>
                  </a:lnTo>
                  <a:lnTo>
                    <a:pt x="1476" y="1613"/>
                  </a:lnTo>
                  <a:lnTo>
                    <a:pt x="1472" y="1653"/>
                  </a:lnTo>
                  <a:lnTo>
                    <a:pt x="283" y="1653"/>
                  </a:lnTo>
                  <a:lnTo>
                    <a:pt x="241" y="1650"/>
                  </a:lnTo>
                  <a:lnTo>
                    <a:pt x="201" y="1641"/>
                  </a:lnTo>
                  <a:lnTo>
                    <a:pt x="164" y="1627"/>
                  </a:lnTo>
                  <a:lnTo>
                    <a:pt x="129" y="1608"/>
                  </a:lnTo>
                  <a:lnTo>
                    <a:pt x="98" y="1584"/>
                  </a:lnTo>
                  <a:lnTo>
                    <a:pt x="69" y="1557"/>
                  </a:lnTo>
                  <a:lnTo>
                    <a:pt x="46" y="1525"/>
                  </a:lnTo>
                  <a:lnTo>
                    <a:pt x="26" y="1491"/>
                  </a:lnTo>
                  <a:lnTo>
                    <a:pt x="12" y="1454"/>
                  </a:lnTo>
                  <a:lnTo>
                    <a:pt x="3" y="1415"/>
                  </a:lnTo>
                  <a:lnTo>
                    <a:pt x="0" y="1373"/>
                  </a:lnTo>
                  <a:lnTo>
                    <a:pt x="0" y="728"/>
                  </a:lnTo>
                  <a:lnTo>
                    <a:pt x="3" y="687"/>
                  </a:lnTo>
                  <a:lnTo>
                    <a:pt x="12" y="647"/>
                  </a:lnTo>
                  <a:lnTo>
                    <a:pt x="28" y="610"/>
                  </a:lnTo>
                  <a:lnTo>
                    <a:pt x="47" y="575"/>
                  </a:lnTo>
                  <a:lnTo>
                    <a:pt x="73" y="545"/>
                  </a:lnTo>
                  <a:lnTo>
                    <a:pt x="102" y="517"/>
                  </a:lnTo>
                  <a:lnTo>
                    <a:pt x="134" y="493"/>
                  </a:lnTo>
                  <a:lnTo>
                    <a:pt x="171" y="474"/>
                  </a:lnTo>
                  <a:lnTo>
                    <a:pt x="210" y="460"/>
                  </a:lnTo>
                  <a:lnTo>
                    <a:pt x="252" y="452"/>
                  </a:lnTo>
                  <a:lnTo>
                    <a:pt x="295" y="448"/>
                  </a:lnTo>
                  <a:lnTo>
                    <a:pt x="975" y="448"/>
                  </a:lnTo>
                  <a:lnTo>
                    <a:pt x="988" y="391"/>
                  </a:lnTo>
                  <a:lnTo>
                    <a:pt x="1007" y="336"/>
                  </a:lnTo>
                  <a:lnTo>
                    <a:pt x="1031" y="283"/>
                  </a:lnTo>
                  <a:lnTo>
                    <a:pt x="1060" y="235"/>
                  </a:lnTo>
                  <a:lnTo>
                    <a:pt x="1096" y="190"/>
                  </a:lnTo>
                  <a:lnTo>
                    <a:pt x="1134" y="149"/>
                  </a:lnTo>
                  <a:lnTo>
                    <a:pt x="1178" y="111"/>
                  </a:lnTo>
                  <a:lnTo>
                    <a:pt x="1225" y="79"/>
                  </a:lnTo>
                  <a:lnTo>
                    <a:pt x="1276" y="51"/>
                  </a:lnTo>
                  <a:lnTo>
                    <a:pt x="1330" y="29"/>
                  </a:lnTo>
                  <a:lnTo>
                    <a:pt x="1387" y="14"/>
                  </a:lnTo>
                  <a:lnTo>
                    <a:pt x="1445" y="3"/>
                  </a:lnTo>
                  <a:lnTo>
                    <a:pt x="15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90" name="Freeform 11"/>
          <p:cNvSpPr>
            <a:spLocks noEditPoints="1"/>
          </p:cNvSpPr>
          <p:nvPr/>
        </p:nvSpPr>
        <p:spPr bwMode="auto">
          <a:xfrm>
            <a:off x="8627890" y="4075056"/>
            <a:ext cx="200646" cy="246337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91" name="직사각형 190"/>
          <p:cNvSpPr/>
          <p:nvPr/>
        </p:nvSpPr>
        <p:spPr>
          <a:xfrm>
            <a:off x="8330759" y="4649819"/>
            <a:ext cx="2290198" cy="184010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302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o-KR" alt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경영학원론</a:t>
            </a:r>
            <a:endParaRPr lang="en-US" altLang="ko-KR" sz="14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ctr"/>
            <a:endParaRPr lang="en-US" altLang="ko-KR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ctr"/>
            <a:r>
              <a:rPr lang="ko-KR" alt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홍길동 교수님</a:t>
            </a:r>
            <a:endParaRPr lang="ko-KR" altLang="en-US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92" name="직사각형 191"/>
          <p:cNvSpPr/>
          <p:nvPr/>
        </p:nvSpPr>
        <p:spPr>
          <a:xfrm>
            <a:off x="5750197" y="6231134"/>
            <a:ext cx="516258" cy="466287"/>
          </a:xfrm>
          <a:prstGeom prst="rect">
            <a:avLst/>
          </a:prstGeom>
          <a:solidFill>
            <a:srgbClr val="FFC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 sz="1400" dirty="0">
              <a:solidFill>
                <a:schemeClr val="bg1"/>
              </a:solidFill>
            </a:endParaRPr>
          </a:p>
        </p:txBody>
      </p:sp>
      <p:sp>
        <p:nvSpPr>
          <p:cNvPr id="178" name="직사각형 177"/>
          <p:cNvSpPr/>
          <p:nvPr/>
        </p:nvSpPr>
        <p:spPr>
          <a:xfrm>
            <a:off x="3835485" y="4700475"/>
            <a:ext cx="2246656" cy="17949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302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o-KR" alt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까칠한 조땡</a:t>
            </a:r>
            <a:endParaRPr lang="en-US" altLang="ko-KR" sz="14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ctr"/>
            <a:endParaRPr lang="en-US" altLang="ko-KR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 algn="ctr"/>
            <a:r>
              <a:rPr lang="ko-KR" altLang="en-US" sz="14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조현석</a:t>
            </a:r>
            <a:endParaRPr lang="ko-KR" altLang="en-US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859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45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직사각형 112"/>
          <p:cNvSpPr/>
          <p:nvPr/>
        </p:nvSpPr>
        <p:spPr>
          <a:xfrm>
            <a:off x="613075" y="1082587"/>
            <a:ext cx="379646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i="1" dirty="0">
                <a:solidFill>
                  <a:prstClr val="white"/>
                </a:solidFill>
              </a:rPr>
              <a:t>POWER </a:t>
            </a:r>
            <a:r>
              <a:rPr lang="en-US" altLang="ko-KR" sz="2000" i="1" dirty="0" smtClean="0">
                <a:solidFill>
                  <a:prstClr val="white"/>
                </a:solidFill>
              </a:rPr>
              <a:t>POINT </a:t>
            </a:r>
            <a:r>
              <a:rPr lang="en-US" altLang="ko-KR" sz="2800" b="1" i="1" dirty="0" smtClean="0">
                <a:solidFill>
                  <a:prstClr val="white"/>
                </a:solidFill>
              </a:rPr>
              <a:t>PRESENTATION</a:t>
            </a:r>
            <a:endParaRPr lang="en-US" altLang="ko-KR" sz="2800" b="1" i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0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 smtClean="0">
                <a:solidFill>
                  <a:prstClr val="white"/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123" name="모서리가 둥근 직사각형 122"/>
          <p:cNvSpPr/>
          <p:nvPr/>
        </p:nvSpPr>
        <p:spPr>
          <a:xfrm>
            <a:off x="705302" y="3482029"/>
            <a:ext cx="2494182" cy="451046"/>
          </a:xfrm>
          <a:prstGeom prst="roundRect">
            <a:avLst>
              <a:gd name="adj" fmla="val 0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prstClr val="white"/>
                </a:solidFill>
              </a:rPr>
              <a:t>까칠한 조땡</a:t>
            </a:r>
            <a:r>
              <a:rPr lang="en-US" altLang="ko-KR" sz="1100" dirty="0" smtClean="0">
                <a:solidFill>
                  <a:prstClr val="white"/>
                </a:solidFill>
              </a:rPr>
              <a:t>, </a:t>
            </a:r>
            <a:r>
              <a:rPr lang="ko-KR" altLang="en-US" sz="1100" dirty="0" smtClean="0">
                <a:solidFill>
                  <a:prstClr val="white"/>
                </a:solidFill>
              </a:rPr>
              <a:t>조현석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125" name="자유형 124"/>
          <p:cNvSpPr/>
          <p:nvPr/>
        </p:nvSpPr>
        <p:spPr>
          <a:xfrm>
            <a:off x="5536300" y="437736"/>
            <a:ext cx="6655700" cy="6420264"/>
          </a:xfrm>
          <a:custGeom>
            <a:avLst/>
            <a:gdLst>
              <a:gd name="connsiteX0" fmla="*/ 536670 w 6655700"/>
              <a:gd name="connsiteY0" fmla="*/ 0 h 6420264"/>
              <a:gd name="connsiteX1" fmla="*/ 6627030 w 6655700"/>
              <a:gd name="connsiteY1" fmla="*/ 0 h 6420264"/>
              <a:gd name="connsiteX2" fmla="*/ 6655700 w 6655700"/>
              <a:gd name="connsiteY2" fmla="*/ 2890 h 6420264"/>
              <a:gd name="connsiteX3" fmla="*/ 6655700 w 6655700"/>
              <a:gd name="connsiteY3" fmla="*/ 6420264 h 6420264"/>
              <a:gd name="connsiteX4" fmla="*/ 0 w 6655700"/>
              <a:gd name="connsiteY4" fmla="*/ 6420264 h 6420264"/>
              <a:gd name="connsiteX5" fmla="*/ 0 w 6655700"/>
              <a:gd name="connsiteY5" fmla="*/ 536670 h 6420264"/>
              <a:gd name="connsiteX6" fmla="*/ 536670 w 6655700"/>
              <a:gd name="connsiteY6" fmla="*/ 0 h 6420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55700" h="6420264">
                <a:moveTo>
                  <a:pt x="536670" y="0"/>
                </a:moveTo>
                <a:lnTo>
                  <a:pt x="6627030" y="0"/>
                </a:lnTo>
                <a:lnTo>
                  <a:pt x="6655700" y="2890"/>
                </a:lnTo>
                <a:lnTo>
                  <a:pt x="6655700" y="6420264"/>
                </a:lnTo>
                <a:lnTo>
                  <a:pt x="0" y="6420264"/>
                </a:lnTo>
                <a:lnTo>
                  <a:pt x="0" y="536670"/>
                </a:lnTo>
                <a:cubicBezTo>
                  <a:pt x="0" y="240275"/>
                  <a:pt x="240275" y="0"/>
                  <a:pt x="5366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241300" dist="88900" dir="13500000" algn="b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직사각형 123"/>
          <p:cNvSpPr/>
          <p:nvPr/>
        </p:nvSpPr>
        <p:spPr>
          <a:xfrm>
            <a:off x="6066970" y="1318995"/>
            <a:ext cx="6125030" cy="553900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403344"/>
              </p:ext>
            </p:extLst>
          </p:nvPr>
        </p:nvGraphicFramePr>
        <p:xfrm>
          <a:off x="6097684" y="1359105"/>
          <a:ext cx="1812485" cy="549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485"/>
              </a:tblGrid>
              <a:tr h="785556">
                <a:tc>
                  <a:txBody>
                    <a:bodyPr/>
                    <a:lstStyle/>
                    <a:p>
                      <a:pPr lvl="1" algn="l" latinLnBrk="1"/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555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555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bg1"/>
                          </a:solidFill>
                        </a:rPr>
                        <a:t>CONTENT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56E"/>
                    </a:solidFill>
                  </a:tcPr>
                </a:tc>
              </a:tr>
              <a:tr h="78555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555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555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555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7" name="자유형 126"/>
          <p:cNvSpPr>
            <a:spLocks/>
          </p:cNvSpPr>
          <p:nvPr/>
        </p:nvSpPr>
        <p:spPr bwMode="auto">
          <a:xfrm>
            <a:off x="6261269" y="5554980"/>
            <a:ext cx="228350" cy="253098"/>
          </a:xfrm>
          <a:custGeom>
            <a:avLst/>
            <a:gdLst>
              <a:gd name="connsiteX0" fmla="*/ 320012 w 439877"/>
              <a:gd name="connsiteY0" fmla="*/ 171183 h 487550"/>
              <a:gd name="connsiteX1" fmla="*/ 323091 w 439877"/>
              <a:gd name="connsiteY1" fmla="*/ 171646 h 487550"/>
              <a:gd name="connsiteX2" fmla="*/ 326169 w 439877"/>
              <a:gd name="connsiteY2" fmla="*/ 172881 h 487550"/>
              <a:gd name="connsiteX3" fmla="*/ 329094 w 439877"/>
              <a:gd name="connsiteY3" fmla="*/ 174578 h 487550"/>
              <a:gd name="connsiteX4" fmla="*/ 331557 w 439877"/>
              <a:gd name="connsiteY4" fmla="*/ 176894 h 487550"/>
              <a:gd name="connsiteX5" fmla="*/ 333404 w 439877"/>
              <a:gd name="connsiteY5" fmla="*/ 179517 h 487550"/>
              <a:gd name="connsiteX6" fmla="*/ 334944 w 439877"/>
              <a:gd name="connsiteY6" fmla="*/ 182758 h 487550"/>
              <a:gd name="connsiteX7" fmla="*/ 335713 w 439877"/>
              <a:gd name="connsiteY7" fmla="*/ 185845 h 487550"/>
              <a:gd name="connsiteX8" fmla="*/ 335867 w 439877"/>
              <a:gd name="connsiteY8" fmla="*/ 188932 h 487550"/>
              <a:gd name="connsiteX9" fmla="*/ 335405 w 439877"/>
              <a:gd name="connsiteY9" fmla="*/ 192173 h 487550"/>
              <a:gd name="connsiteX10" fmla="*/ 334328 w 439877"/>
              <a:gd name="connsiteY10" fmla="*/ 195260 h 487550"/>
              <a:gd name="connsiteX11" fmla="*/ 332481 w 439877"/>
              <a:gd name="connsiteY11" fmla="*/ 198192 h 487550"/>
              <a:gd name="connsiteX12" fmla="*/ 330326 w 439877"/>
              <a:gd name="connsiteY12" fmla="*/ 200662 h 487550"/>
              <a:gd name="connsiteX13" fmla="*/ 307544 w 439877"/>
              <a:gd name="connsiteY13" fmla="*/ 221035 h 487550"/>
              <a:gd name="connsiteX14" fmla="*/ 304773 w 439877"/>
              <a:gd name="connsiteY14" fmla="*/ 223041 h 487550"/>
              <a:gd name="connsiteX15" fmla="*/ 301848 w 439877"/>
              <a:gd name="connsiteY15" fmla="*/ 224584 h 487550"/>
              <a:gd name="connsiteX16" fmla="*/ 298616 w 439877"/>
              <a:gd name="connsiteY16" fmla="*/ 225356 h 487550"/>
              <a:gd name="connsiteX17" fmla="*/ 295383 w 439877"/>
              <a:gd name="connsiteY17" fmla="*/ 225356 h 487550"/>
              <a:gd name="connsiteX18" fmla="*/ 292304 w 439877"/>
              <a:gd name="connsiteY18" fmla="*/ 224893 h 487550"/>
              <a:gd name="connsiteX19" fmla="*/ 289226 w 439877"/>
              <a:gd name="connsiteY19" fmla="*/ 223658 h 487550"/>
              <a:gd name="connsiteX20" fmla="*/ 286301 w 439877"/>
              <a:gd name="connsiteY20" fmla="*/ 222115 h 487550"/>
              <a:gd name="connsiteX21" fmla="*/ 283838 w 439877"/>
              <a:gd name="connsiteY21" fmla="*/ 219800 h 487550"/>
              <a:gd name="connsiteX22" fmla="*/ 281837 w 439877"/>
              <a:gd name="connsiteY22" fmla="*/ 217022 h 487550"/>
              <a:gd name="connsiteX23" fmla="*/ 280452 w 439877"/>
              <a:gd name="connsiteY23" fmla="*/ 213935 h 487550"/>
              <a:gd name="connsiteX24" fmla="*/ 279682 w 439877"/>
              <a:gd name="connsiteY24" fmla="*/ 210848 h 487550"/>
              <a:gd name="connsiteX25" fmla="*/ 279528 w 439877"/>
              <a:gd name="connsiteY25" fmla="*/ 207607 h 487550"/>
              <a:gd name="connsiteX26" fmla="*/ 279990 w 439877"/>
              <a:gd name="connsiteY26" fmla="*/ 204366 h 487550"/>
              <a:gd name="connsiteX27" fmla="*/ 281067 w 439877"/>
              <a:gd name="connsiteY27" fmla="*/ 201433 h 487550"/>
              <a:gd name="connsiteX28" fmla="*/ 282915 w 439877"/>
              <a:gd name="connsiteY28" fmla="*/ 198655 h 487550"/>
              <a:gd name="connsiteX29" fmla="*/ 285224 w 439877"/>
              <a:gd name="connsiteY29" fmla="*/ 196032 h 487550"/>
              <a:gd name="connsiteX30" fmla="*/ 307698 w 439877"/>
              <a:gd name="connsiteY30" fmla="*/ 175659 h 487550"/>
              <a:gd name="connsiteX31" fmla="*/ 310622 w 439877"/>
              <a:gd name="connsiteY31" fmla="*/ 173652 h 487550"/>
              <a:gd name="connsiteX32" fmla="*/ 313547 w 439877"/>
              <a:gd name="connsiteY32" fmla="*/ 172263 h 487550"/>
              <a:gd name="connsiteX33" fmla="*/ 316626 w 439877"/>
              <a:gd name="connsiteY33" fmla="*/ 171337 h 487550"/>
              <a:gd name="connsiteX34" fmla="*/ 153539 w 439877"/>
              <a:gd name="connsiteY34" fmla="*/ 169017 h 487550"/>
              <a:gd name="connsiteX35" fmla="*/ 320698 w 439877"/>
              <a:gd name="connsiteY35" fmla="*/ 355370 h 487550"/>
              <a:gd name="connsiteX36" fmla="*/ 208949 w 439877"/>
              <a:gd name="connsiteY36" fmla="*/ 455666 h 487550"/>
              <a:gd name="connsiteX37" fmla="*/ 202603 w 439877"/>
              <a:gd name="connsiteY37" fmla="*/ 460928 h 487550"/>
              <a:gd name="connsiteX38" fmla="*/ 195948 w 439877"/>
              <a:gd name="connsiteY38" fmla="*/ 465572 h 487550"/>
              <a:gd name="connsiteX39" fmla="*/ 188828 w 439877"/>
              <a:gd name="connsiteY39" fmla="*/ 470060 h 487550"/>
              <a:gd name="connsiteX40" fmla="*/ 181399 w 439877"/>
              <a:gd name="connsiteY40" fmla="*/ 473930 h 487550"/>
              <a:gd name="connsiteX41" fmla="*/ 173660 w 439877"/>
              <a:gd name="connsiteY41" fmla="*/ 477490 h 487550"/>
              <a:gd name="connsiteX42" fmla="*/ 165612 w 439877"/>
              <a:gd name="connsiteY42" fmla="*/ 480276 h 487550"/>
              <a:gd name="connsiteX43" fmla="*/ 157563 w 439877"/>
              <a:gd name="connsiteY43" fmla="*/ 482752 h 487550"/>
              <a:gd name="connsiteX44" fmla="*/ 149205 w 439877"/>
              <a:gd name="connsiteY44" fmla="*/ 484764 h 487550"/>
              <a:gd name="connsiteX45" fmla="*/ 140847 w 439877"/>
              <a:gd name="connsiteY45" fmla="*/ 486312 h 487550"/>
              <a:gd name="connsiteX46" fmla="*/ 132489 w 439877"/>
              <a:gd name="connsiteY46" fmla="*/ 487241 h 487550"/>
              <a:gd name="connsiteX47" fmla="*/ 123976 w 439877"/>
              <a:gd name="connsiteY47" fmla="*/ 487550 h 487550"/>
              <a:gd name="connsiteX48" fmla="*/ 115618 w 439877"/>
              <a:gd name="connsiteY48" fmla="*/ 487395 h 487550"/>
              <a:gd name="connsiteX49" fmla="*/ 107415 w 439877"/>
              <a:gd name="connsiteY49" fmla="*/ 486621 h 487550"/>
              <a:gd name="connsiteX50" fmla="*/ 99367 w 439877"/>
              <a:gd name="connsiteY50" fmla="*/ 485383 h 487550"/>
              <a:gd name="connsiteX51" fmla="*/ 91628 w 439877"/>
              <a:gd name="connsiteY51" fmla="*/ 483526 h 487550"/>
              <a:gd name="connsiteX52" fmla="*/ 83889 w 439877"/>
              <a:gd name="connsiteY52" fmla="*/ 480895 h 487550"/>
              <a:gd name="connsiteX53" fmla="*/ 76460 w 439877"/>
              <a:gd name="connsiteY53" fmla="*/ 477799 h 487550"/>
              <a:gd name="connsiteX54" fmla="*/ 69495 w 439877"/>
              <a:gd name="connsiteY54" fmla="*/ 474084 h 487550"/>
              <a:gd name="connsiteX55" fmla="*/ 62839 w 439877"/>
              <a:gd name="connsiteY55" fmla="*/ 469751 h 487550"/>
              <a:gd name="connsiteX56" fmla="*/ 56803 w 439877"/>
              <a:gd name="connsiteY56" fmla="*/ 464643 h 487550"/>
              <a:gd name="connsiteX57" fmla="*/ 51076 w 439877"/>
              <a:gd name="connsiteY57" fmla="*/ 459071 h 487550"/>
              <a:gd name="connsiteX58" fmla="*/ 21359 w 439877"/>
              <a:gd name="connsiteY58" fmla="*/ 426103 h 487550"/>
              <a:gd name="connsiteX59" fmla="*/ 16406 w 439877"/>
              <a:gd name="connsiteY59" fmla="*/ 419757 h 487550"/>
              <a:gd name="connsiteX60" fmla="*/ 11918 w 439877"/>
              <a:gd name="connsiteY60" fmla="*/ 413102 h 487550"/>
              <a:gd name="connsiteX61" fmla="*/ 8358 w 439877"/>
              <a:gd name="connsiteY61" fmla="*/ 406137 h 487550"/>
              <a:gd name="connsiteX62" fmla="*/ 5417 w 439877"/>
              <a:gd name="connsiteY62" fmla="*/ 398708 h 487550"/>
              <a:gd name="connsiteX63" fmla="*/ 3095 w 439877"/>
              <a:gd name="connsiteY63" fmla="*/ 391123 h 487550"/>
              <a:gd name="connsiteX64" fmla="*/ 1393 w 439877"/>
              <a:gd name="connsiteY64" fmla="*/ 383230 h 487550"/>
              <a:gd name="connsiteX65" fmla="*/ 464 w 439877"/>
              <a:gd name="connsiteY65" fmla="*/ 375027 h 487550"/>
              <a:gd name="connsiteX66" fmla="*/ 0 w 439877"/>
              <a:gd name="connsiteY66" fmla="*/ 366823 h 487550"/>
              <a:gd name="connsiteX67" fmla="*/ 155 w 439877"/>
              <a:gd name="connsiteY67" fmla="*/ 358620 h 487550"/>
              <a:gd name="connsiteX68" fmla="*/ 929 w 439877"/>
              <a:gd name="connsiteY68" fmla="*/ 350262 h 487550"/>
              <a:gd name="connsiteX69" fmla="*/ 2167 w 439877"/>
              <a:gd name="connsiteY69" fmla="*/ 341904 h 487550"/>
              <a:gd name="connsiteX70" fmla="*/ 4024 w 439877"/>
              <a:gd name="connsiteY70" fmla="*/ 333701 h 487550"/>
              <a:gd name="connsiteX71" fmla="*/ 6346 w 439877"/>
              <a:gd name="connsiteY71" fmla="*/ 325498 h 487550"/>
              <a:gd name="connsiteX72" fmla="*/ 9286 w 439877"/>
              <a:gd name="connsiteY72" fmla="*/ 317449 h 487550"/>
              <a:gd name="connsiteX73" fmla="*/ 12537 w 439877"/>
              <a:gd name="connsiteY73" fmla="*/ 309555 h 487550"/>
              <a:gd name="connsiteX74" fmla="*/ 16406 w 439877"/>
              <a:gd name="connsiteY74" fmla="*/ 302126 h 487550"/>
              <a:gd name="connsiteX75" fmla="*/ 20585 w 439877"/>
              <a:gd name="connsiteY75" fmla="*/ 294852 h 487550"/>
              <a:gd name="connsiteX76" fmla="*/ 25383 w 439877"/>
              <a:gd name="connsiteY76" fmla="*/ 287886 h 487550"/>
              <a:gd name="connsiteX77" fmla="*/ 30491 w 439877"/>
              <a:gd name="connsiteY77" fmla="*/ 281231 h 487550"/>
              <a:gd name="connsiteX78" fmla="*/ 35908 w 439877"/>
              <a:gd name="connsiteY78" fmla="*/ 275040 h 487550"/>
              <a:gd name="connsiteX79" fmla="*/ 41790 w 439877"/>
              <a:gd name="connsiteY79" fmla="*/ 269468 h 487550"/>
              <a:gd name="connsiteX80" fmla="*/ 367585 w 439877"/>
              <a:gd name="connsiteY80" fmla="*/ 156016 h 487550"/>
              <a:gd name="connsiteX81" fmla="*/ 376834 w 439877"/>
              <a:gd name="connsiteY81" fmla="*/ 166314 h 487550"/>
              <a:gd name="connsiteX82" fmla="*/ 382846 w 439877"/>
              <a:gd name="connsiteY82" fmla="*/ 173648 h 487550"/>
              <a:gd name="connsiteX83" fmla="*/ 388087 w 439877"/>
              <a:gd name="connsiteY83" fmla="*/ 181293 h 487550"/>
              <a:gd name="connsiteX84" fmla="*/ 392403 w 439877"/>
              <a:gd name="connsiteY84" fmla="*/ 189407 h 487550"/>
              <a:gd name="connsiteX85" fmla="*/ 396103 w 439877"/>
              <a:gd name="connsiteY85" fmla="*/ 197676 h 487550"/>
              <a:gd name="connsiteX86" fmla="*/ 398877 w 439877"/>
              <a:gd name="connsiteY86" fmla="*/ 206102 h 487550"/>
              <a:gd name="connsiteX87" fmla="*/ 401035 w 439877"/>
              <a:gd name="connsiteY87" fmla="*/ 214840 h 487550"/>
              <a:gd name="connsiteX88" fmla="*/ 402423 w 439877"/>
              <a:gd name="connsiteY88" fmla="*/ 223577 h 487550"/>
              <a:gd name="connsiteX89" fmla="*/ 403039 w 439877"/>
              <a:gd name="connsiteY89" fmla="*/ 232471 h 487550"/>
              <a:gd name="connsiteX90" fmla="*/ 402885 w 439877"/>
              <a:gd name="connsiteY90" fmla="*/ 241365 h 487550"/>
              <a:gd name="connsiteX91" fmla="*/ 402114 w 439877"/>
              <a:gd name="connsiteY91" fmla="*/ 250103 h 487550"/>
              <a:gd name="connsiteX92" fmla="*/ 400573 w 439877"/>
              <a:gd name="connsiteY92" fmla="*/ 258840 h 487550"/>
              <a:gd name="connsiteX93" fmla="*/ 398261 w 439877"/>
              <a:gd name="connsiteY93" fmla="*/ 267422 h 487550"/>
              <a:gd name="connsiteX94" fmla="*/ 395178 w 439877"/>
              <a:gd name="connsiteY94" fmla="*/ 275848 h 487550"/>
              <a:gd name="connsiteX95" fmla="*/ 391324 w 439877"/>
              <a:gd name="connsiteY95" fmla="*/ 283805 h 487550"/>
              <a:gd name="connsiteX96" fmla="*/ 387008 w 439877"/>
              <a:gd name="connsiteY96" fmla="*/ 291763 h 487550"/>
              <a:gd name="connsiteX97" fmla="*/ 381613 w 439877"/>
              <a:gd name="connsiteY97" fmla="*/ 299252 h 487550"/>
              <a:gd name="connsiteX98" fmla="*/ 375601 w 439877"/>
              <a:gd name="connsiteY98" fmla="*/ 306274 h 487550"/>
              <a:gd name="connsiteX99" fmla="*/ 369127 w 439877"/>
              <a:gd name="connsiteY99" fmla="*/ 312983 h 487550"/>
              <a:gd name="connsiteX100" fmla="*/ 329511 w 439877"/>
              <a:gd name="connsiteY100" fmla="*/ 348870 h 487550"/>
              <a:gd name="connsiteX101" fmla="*/ 251358 w 439877"/>
              <a:gd name="connsiteY101" fmla="*/ 260713 h 487550"/>
              <a:gd name="connsiteX102" fmla="*/ 279105 w 439877"/>
              <a:gd name="connsiteY102" fmla="*/ 235436 h 487550"/>
              <a:gd name="connsiteX103" fmla="*/ 279105 w 439877"/>
              <a:gd name="connsiteY103" fmla="*/ 235124 h 487550"/>
              <a:gd name="connsiteX104" fmla="*/ 282958 w 439877"/>
              <a:gd name="connsiteY104" fmla="*/ 238712 h 487550"/>
              <a:gd name="connsiteX105" fmla="*/ 286658 w 439877"/>
              <a:gd name="connsiteY105" fmla="*/ 241521 h 487550"/>
              <a:gd name="connsiteX106" fmla="*/ 290512 w 439877"/>
              <a:gd name="connsiteY106" fmla="*/ 243237 h 487550"/>
              <a:gd name="connsiteX107" fmla="*/ 294365 w 439877"/>
              <a:gd name="connsiteY107" fmla="*/ 244329 h 487550"/>
              <a:gd name="connsiteX108" fmla="*/ 298065 w 439877"/>
              <a:gd name="connsiteY108" fmla="*/ 244798 h 487550"/>
              <a:gd name="connsiteX109" fmla="*/ 301918 w 439877"/>
              <a:gd name="connsiteY109" fmla="*/ 244641 h 487550"/>
              <a:gd name="connsiteX110" fmla="*/ 305310 w 439877"/>
              <a:gd name="connsiteY110" fmla="*/ 244173 h 487550"/>
              <a:gd name="connsiteX111" fmla="*/ 308701 w 439877"/>
              <a:gd name="connsiteY111" fmla="*/ 243237 h 487550"/>
              <a:gd name="connsiteX112" fmla="*/ 311630 w 439877"/>
              <a:gd name="connsiteY112" fmla="*/ 242145 h 487550"/>
              <a:gd name="connsiteX113" fmla="*/ 314404 w 439877"/>
              <a:gd name="connsiteY113" fmla="*/ 241053 h 487550"/>
              <a:gd name="connsiteX114" fmla="*/ 316562 w 439877"/>
              <a:gd name="connsiteY114" fmla="*/ 239649 h 487550"/>
              <a:gd name="connsiteX115" fmla="*/ 318566 w 439877"/>
              <a:gd name="connsiteY115" fmla="*/ 238556 h 487550"/>
              <a:gd name="connsiteX116" fmla="*/ 319954 w 439877"/>
              <a:gd name="connsiteY116" fmla="*/ 237620 h 487550"/>
              <a:gd name="connsiteX117" fmla="*/ 320879 w 439877"/>
              <a:gd name="connsiteY117" fmla="*/ 236996 h 487550"/>
              <a:gd name="connsiteX118" fmla="*/ 321187 w 439877"/>
              <a:gd name="connsiteY118" fmla="*/ 236840 h 487550"/>
              <a:gd name="connsiteX119" fmla="*/ 343076 w 439877"/>
              <a:gd name="connsiteY119" fmla="*/ 217024 h 487550"/>
              <a:gd name="connsiteX120" fmla="*/ 346621 w 439877"/>
              <a:gd name="connsiteY120" fmla="*/ 213123 h 487550"/>
              <a:gd name="connsiteX121" fmla="*/ 349242 w 439877"/>
              <a:gd name="connsiteY121" fmla="*/ 209379 h 487550"/>
              <a:gd name="connsiteX122" fmla="*/ 351091 w 439877"/>
              <a:gd name="connsiteY122" fmla="*/ 205478 h 487550"/>
              <a:gd name="connsiteX123" fmla="*/ 352325 w 439877"/>
              <a:gd name="connsiteY123" fmla="*/ 201733 h 487550"/>
              <a:gd name="connsiteX124" fmla="*/ 352941 w 439877"/>
              <a:gd name="connsiteY124" fmla="*/ 197988 h 487550"/>
              <a:gd name="connsiteX125" fmla="*/ 352941 w 439877"/>
              <a:gd name="connsiteY125" fmla="*/ 194400 h 487550"/>
              <a:gd name="connsiteX126" fmla="*/ 352479 w 439877"/>
              <a:gd name="connsiteY126" fmla="*/ 190967 h 487550"/>
              <a:gd name="connsiteX127" fmla="*/ 351708 w 439877"/>
              <a:gd name="connsiteY127" fmla="*/ 187690 h 487550"/>
              <a:gd name="connsiteX128" fmla="*/ 350629 w 439877"/>
              <a:gd name="connsiteY128" fmla="*/ 184882 h 487550"/>
              <a:gd name="connsiteX129" fmla="*/ 349550 w 439877"/>
              <a:gd name="connsiteY129" fmla="*/ 182385 h 487550"/>
              <a:gd name="connsiteX130" fmla="*/ 348471 w 439877"/>
              <a:gd name="connsiteY130" fmla="*/ 180045 h 487550"/>
              <a:gd name="connsiteX131" fmla="*/ 347546 w 439877"/>
              <a:gd name="connsiteY131" fmla="*/ 178172 h 487550"/>
              <a:gd name="connsiteX132" fmla="*/ 346621 w 439877"/>
              <a:gd name="connsiteY132" fmla="*/ 176924 h 487550"/>
              <a:gd name="connsiteX133" fmla="*/ 346005 w 439877"/>
              <a:gd name="connsiteY133" fmla="*/ 175988 h 487550"/>
              <a:gd name="connsiteX134" fmla="*/ 345850 w 439877"/>
              <a:gd name="connsiteY134" fmla="*/ 175832 h 487550"/>
              <a:gd name="connsiteX135" fmla="*/ 267011 w 439877"/>
              <a:gd name="connsiteY135" fmla="*/ 99677 h 487550"/>
              <a:gd name="connsiteX136" fmla="*/ 275617 w 439877"/>
              <a:gd name="connsiteY136" fmla="*/ 99832 h 487550"/>
              <a:gd name="connsiteX137" fmla="*/ 284376 w 439877"/>
              <a:gd name="connsiteY137" fmla="*/ 100609 h 487550"/>
              <a:gd name="connsiteX138" fmla="*/ 292981 w 439877"/>
              <a:gd name="connsiteY138" fmla="*/ 102316 h 487550"/>
              <a:gd name="connsiteX139" fmla="*/ 301433 w 439877"/>
              <a:gd name="connsiteY139" fmla="*/ 104645 h 487550"/>
              <a:gd name="connsiteX140" fmla="*/ 309731 w 439877"/>
              <a:gd name="connsiteY140" fmla="*/ 107751 h 487550"/>
              <a:gd name="connsiteX141" fmla="*/ 317722 w 439877"/>
              <a:gd name="connsiteY141" fmla="*/ 111632 h 487550"/>
              <a:gd name="connsiteX142" fmla="*/ 325405 w 439877"/>
              <a:gd name="connsiteY142" fmla="*/ 115979 h 487550"/>
              <a:gd name="connsiteX143" fmla="*/ 332627 w 439877"/>
              <a:gd name="connsiteY143" fmla="*/ 121414 h 487550"/>
              <a:gd name="connsiteX144" fmla="*/ 339696 w 439877"/>
              <a:gd name="connsiteY144" fmla="*/ 127313 h 487550"/>
              <a:gd name="connsiteX145" fmla="*/ 346150 w 439877"/>
              <a:gd name="connsiteY145" fmla="*/ 133990 h 487550"/>
              <a:gd name="connsiteX146" fmla="*/ 355370 w 439877"/>
              <a:gd name="connsiteY146" fmla="*/ 144237 h 487550"/>
              <a:gd name="connsiteX147" fmla="*/ 334010 w 439877"/>
              <a:gd name="connsiteY147" fmla="*/ 163800 h 487550"/>
              <a:gd name="connsiteX148" fmla="*/ 330476 w 439877"/>
              <a:gd name="connsiteY148" fmla="*/ 160384 h 487550"/>
              <a:gd name="connsiteX149" fmla="*/ 326942 w 439877"/>
              <a:gd name="connsiteY149" fmla="*/ 157900 h 487550"/>
              <a:gd name="connsiteX150" fmla="*/ 323100 w 439877"/>
              <a:gd name="connsiteY150" fmla="*/ 156192 h 487550"/>
              <a:gd name="connsiteX151" fmla="*/ 319412 w 439877"/>
              <a:gd name="connsiteY151" fmla="*/ 155105 h 487550"/>
              <a:gd name="connsiteX152" fmla="*/ 315724 w 439877"/>
              <a:gd name="connsiteY152" fmla="*/ 154639 h 487550"/>
              <a:gd name="connsiteX153" fmla="*/ 312190 w 439877"/>
              <a:gd name="connsiteY153" fmla="*/ 154639 h 487550"/>
              <a:gd name="connsiteX154" fmla="*/ 308809 w 439877"/>
              <a:gd name="connsiteY154" fmla="*/ 154950 h 487550"/>
              <a:gd name="connsiteX155" fmla="*/ 305428 w 439877"/>
              <a:gd name="connsiteY155" fmla="*/ 155726 h 487550"/>
              <a:gd name="connsiteX156" fmla="*/ 302508 w 439877"/>
              <a:gd name="connsiteY156" fmla="*/ 156658 h 487550"/>
              <a:gd name="connsiteX157" fmla="*/ 299896 w 439877"/>
              <a:gd name="connsiteY157" fmla="*/ 157589 h 487550"/>
              <a:gd name="connsiteX158" fmla="*/ 297437 w 439877"/>
              <a:gd name="connsiteY158" fmla="*/ 158676 h 487550"/>
              <a:gd name="connsiteX159" fmla="*/ 295593 w 439877"/>
              <a:gd name="connsiteY159" fmla="*/ 159608 h 487550"/>
              <a:gd name="connsiteX160" fmla="*/ 294210 w 439877"/>
              <a:gd name="connsiteY160" fmla="*/ 160384 h 487550"/>
              <a:gd name="connsiteX161" fmla="*/ 293288 w 439877"/>
              <a:gd name="connsiteY161" fmla="*/ 161005 h 487550"/>
              <a:gd name="connsiteX162" fmla="*/ 292981 w 439877"/>
              <a:gd name="connsiteY162" fmla="*/ 161160 h 487550"/>
              <a:gd name="connsiteX163" fmla="*/ 269931 w 439877"/>
              <a:gd name="connsiteY163" fmla="*/ 182276 h 487550"/>
              <a:gd name="connsiteX164" fmla="*/ 266397 w 439877"/>
              <a:gd name="connsiteY164" fmla="*/ 186002 h 487550"/>
              <a:gd name="connsiteX165" fmla="*/ 263477 w 439877"/>
              <a:gd name="connsiteY165" fmla="*/ 189883 h 487550"/>
              <a:gd name="connsiteX166" fmla="*/ 261633 w 439877"/>
              <a:gd name="connsiteY166" fmla="*/ 193610 h 487550"/>
              <a:gd name="connsiteX167" fmla="*/ 260557 w 439877"/>
              <a:gd name="connsiteY167" fmla="*/ 197647 h 487550"/>
              <a:gd name="connsiteX168" fmla="*/ 260096 w 439877"/>
              <a:gd name="connsiteY168" fmla="*/ 201217 h 487550"/>
              <a:gd name="connsiteX169" fmla="*/ 260096 w 439877"/>
              <a:gd name="connsiteY169" fmla="*/ 204788 h 487550"/>
              <a:gd name="connsiteX170" fmla="*/ 260557 w 439877"/>
              <a:gd name="connsiteY170" fmla="*/ 208359 h 487550"/>
              <a:gd name="connsiteX171" fmla="*/ 261325 w 439877"/>
              <a:gd name="connsiteY171" fmla="*/ 211465 h 487550"/>
              <a:gd name="connsiteX172" fmla="*/ 262401 w 439877"/>
              <a:gd name="connsiteY172" fmla="*/ 214415 h 487550"/>
              <a:gd name="connsiteX173" fmla="*/ 263477 w 439877"/>
              <a:gd name="connsiteY173" fmla="*/ 217209 h 487550"/>
              <a:gd name="connsiteX174" fmla="*/ 264860 w 439877"/>
              <a:gd name="connsiteY174" fmla="*/ 219383 h 487550"/>
              <a:gd name="connsiteX175" fmla="*/ 265936 w 439877"/>
              <a:gd name="connsiteY175" fmla="*/ 221246 h 487550"/>
              <a:gd name="connsiteX176" fmla="*/ 266858 w 439877"/>
              <a:gd name="connsiteY176" fmla="*/ 222643 h 487550"/>
              <a:gd name="connsiteX177" fmla="*/ 267626 w 439877"/>
              <a:gd name="connsiteY177" fmla="*/ 223730 h 487550"/>
              <a:gd name="connsiteX178" fmla="*/ 267933 w 439877"/>
              <a:gd name="connsiteY178" fmla="*/ 224196 h 487550"/>
              <a:gd name="connsiteX179" fmla="*/ 240119 w 439877"/>
              <a:gd name="connsiteY179" fmla="*/ 249193 h 487550"/>
              <a:gd name="connsiteX180" fmla="*/ 162517 w 439877"/>
              <a:gd name="connsiteY180" fmla="*/ 161781 h 487550"/>
              <a:gd name="connsiteX181" fmla="*/ 201702 w 439877"/>
              <a:gd name="connsiteY181" fmla="*/ 126071 h 487550"/>
              <a:gd name="connsiteX182" fmla="*/ 208925 w 439877"/>
              <a:gd name="connsiteY182" fmla="*/ 120327 h 487550"/>
              <a:gd name="connsiteX183" fmla="*/ 216608 w 439877"/>
              <a:gd name="connsiteY183" fmla="*/ 115048 h 487550"/>
              <a:gd name="connsiteX184" fmla="*/ 224445 w 439877"/>
              <a:gd name="connsiteY184" fmla="*/ 110701 h 487550"/>
              <a:gd name="connsiteX185" fmla="*/ 232743 w 439877"/>
              <a:gd name="connsiteY185" fmla="*/ 106819 h 487550"/>
              <a:gd name="connsiteX186" fmla="*/ 241041 w 439877"/>
              <a:gd name="connsiteY186" fmla="*/ 104024 h 487550"/>
              <a:gd name="connsiteX187" fmla="*/ 249647 w 439877"/>
              <a:gd name="connsiteY187" fmla="*/ 101695 h 487550"/>
              <a:gd name="connsiteX188" fmla="*/ 258252 w 439877"/>
              <a:gd name="connsiteY188" fmla="*/ 100298 h 487550"/>
              <a:gd name="connsiteX189" fmla="*/ 396694 w 439877"/>
              <a:gd name="connsiteY189" fmla="*/ 0 h 487550"/>
              <a:gd name="connsiteX190" fmla="*/ 403195 w 439877"/>
              <a:gd name="connsiteY190" fmla="*/ 0 h 487550"/>
              <a:gd name="connsiteX191" fmla="*/ 409695 w 439877"/>
              <a:gd name="connsiteY191" fmla="*/ 461 h 487550"/>
              <a:gd name="connsiteX192" fmla="*/ 416660 w 439877"/>
              <a:gd name="connsiteY192" fmla="*/ 1689 h 487550"/>
              <a:gd name="connsiteX193" fmla="*/ 423780 w 439877"/>
              <a:gd name="connsiteY193" fmla="*/ 3532 h 487550"/>
              <a:gd name="connsiteX194" fmla="*/ 431210 w 439877"/>
              <a:gd name="connsiteY194" fmla="*/ 5989 h 487550"/>
              <a:gd name="connsiteX195" fmla="*/ 438639 w 439877"/>
              <a:gd name="connsiteY195" fmla="*/ 9214 h 487550"/>
              <a:gd name="connsiteX196" fmla="*/ 439568 w 439877"/>
              <a:gd name="connsiteY196" fmla="*/ 9828 h 487550"/>
              <a:gd name="connsiteX197" fmla="*/ 439877 w 439877"/>
              <a:gd name="connsiteY197" fmla="*/ 11056 h 487550"/>
              <a:gd name="connsiteX198" fmla="*/ 439722 w 439877"/>
              <a:gd name="connsiteY198" fmla="*/ 12438 h 487550"/>
              <a:gd name="connsiteX199" fmla="*/ 438948 w 439877"/>
              <a:gd name="connsiteY199" fmla="*/ 13974 h 487550"/>
              <a:gd name="connsiteX200" fmla="*/ 437710 w 439877"/>
              <a:gd name="connsiteY200" fmla="*/ 15663 h 487550"/>
              <a:gd name="connsiteX201" fmla="*/ 436008 w 439877"/>
              <a:gd name="connsiteY201" fmla="*/ 17352 h 487550"/>
              <a:gd name="connsiteX202" fmla="*/ 434305 w 439877"/>
              <a:gd name="connsiteY202" fmla="*/ 18427 h 487550"/>
              <a:gd name="connsiteX203" fmla="*/ 432603 w 439877"/>
              <a:gd name="connsiteY203" fmla="*/ 19195 h 487550"/>
              <a:gd name="connsiteX204" fmla="*/ 431055 w 439877"/>
              <a:gd name="connsiteY204" fmla="*/ 19502 h 487550"/>
              <a:gd name="connsiteX205" fmla="*/ 429662 w 439877"/>
              <a:gd name="connsiteY205" fmla="*/ 19195 h 487550"/>
              <a:gd name="connsiteX206" fmla="*/ 422232 w 439877"/>
              <a:gd name="connsiteY206" fmla="*/ 16124 h 487550"/>
              <a:gd name="connsiteX207" fmla="*/ 415113 w 439877"/>
              <a:gd name="connsiteY207" fmla="*/ 13667 h 487550"/>
              <a:gd name="connsiteX208" fmla="*/ 408612 w 439877"/>
              <a:gd name="connsiteY208" fmla="*/ 12131 h 487550"/>
              <a:gd name="connsiteX209" fmla="*/ 402576 w 439877"/>
              <a:gd name="connsiteY209" fmla="*/ 11056 h 487550"/>
              <a:gd name="connsiteX210" fmla="*/ 396849 w 439877"/>
              <a:gd name="connsiteY210" fmla="*/ 10442 h 487550"/>
              <a:gd name="connsiteX211" fmla="*/ 391741 w 439877"/>
              <a:gd name="connsiteY211" fmla="*/ 10442 h 487550"/>
              <a:gd name="connsiteX212" fmla="*/ 387098 w 439877"/>
              <a:gd name="connsiteY212" fmla="*/ 10749 h 487550"/>
              <a:gd name="connsiteX213" fmla="*/ 382919 w 439877"/>
              <a:gd name="connsiteY213" fmla="*/ 11517 h 487550"/>
              <a:gd name="connsiteX214" fmla="*/ 379359 w 439877"/>
              <a:gd name="connsiteY214" fmla="*/ 12592 h 487550"/>
              <a:gd name="connsiteX215" fmla="*/ 376418 w 439877"/>
              <a:gd name="connsiteY215" fmla="*/ 13820 h 487550"/>
              <a:gd name="connsiteX216" fmla="*/ 373787 w 439877"/>
              <a:gd name="connsiteY216" fmla="*/ 15356 h 487550"/>
              <a:gd name="connsiteX217" fmla="*/ 371929 w 439877"/>
              <a:gd name="connsiteY217" fmla="*/ 17045 h 487550"/>
              <a:gd name="connsiteX218" fmla="*/ 370227 w 439877"/>
              <a:gd name="connsiteY218" fmla="*/ 19348 h 487550"/>
              <a:gd name="connsiteX219" fmla="*/ 368989 w 439877"/>
              <a:gd name="connsiteY219" fmla="*/ 22266 h 487550"/>
              <a:gd name="connsiteX220" fmla="*/ 368215 w 439877"/>
              <a:gd name="connsiteY220" fmla="*/ 25644 h 487550"/>
              <a:gd name="connsiteX221" fmla="*/ 368060 w 439877"/>
              <a:gd name="connsiteY221" fmla="*/ 29330 h 487550"/>
              <a:gd name="connsiteX222" fmla="*/ 368524 w 439877"/>
              <a:gd name="connsiteY222" fmla="*/ 33476 h 487550"/>
              <a:gd name="connsiteX223" fmla="*/ 369763 w 439877"/>
              <a:gd name="connsiteY223" fmla="*/ 37929 h 487550"/>
              <a:gd name="connsiteX224" fmla="*/ 371620 w 439877"/>
              <a:gd name="connsiteY224" fmla="*/ 42689 h 487550"/>
              <a:gd name="connsiteX225" fmla="*/ 374561 w 439877"/>
              <a:gd name="connsiteY225" fmla="*/ 47603 h 487550"/>
              <a:gd name="connsiteX226" fmla="*/ 378430 w 439877"/>
              <a:gd name="connsiteY226" fmla="*/ 52671 h 487550"/>
              <a:gd name="connsiteX227" fmla="*/ 383228 w 439877"/>
              <a:gd name="connsiteY227" fmla="*/ 57892 h 487550"/>
              <a:gd name="connsiteX228" fmla="*/ 389265 w 439877"/>
              <a:gd name="connsiteY228" fmla="*/ 63113 h 487550"/>
              <a:gd name="connsiteX229" fmla="*/ 395920 w 439877"/>
              <a:gd name="connsiteY229" fmla="*/ 68948 h 487550"/>
              <a:gd name="connsiteX230" fmla="*/ 401492 w 439877"/>
              <a:gd name="connsiteY230" fmla="*/ 74630 h 487550"/>
              <a:gd name="connsiteX231" fmla="*/ 406445 w 439877"/>
              <a:gd name="connsiteY231" fmla="*/ 80311 h 487550"/>
              <a:gd name="connsiteX232" fmla="*/ 410005 w 439877"/>
              <a:gd name="connsiteY232" fmla="*/ 85839 h 487550"/>
              <a:gd name="connsiteX233" fmla="*/ 412946 w 439877"/>
              <a:gd name="connsiteY233" fmla="*/ 91214 h 487550"/>
              <a:gd name="connsiteX234" fmla="*/ 414648 w 439877"/>
              <a:gd name="connsiteY234" fmla="*/ 96742 h 487550"/>
              <a:gd name="connsiteX235" fmla="*/ 415577 w 439877"/>
              <a:gd name="connsiteY235" fmla="*/ 102117 h 487550"/>
              <a:gd name="connsiteX236" fmla="*/ 415422 w 439877"/>
              <a:gd name="connsiteY236" fmla="*/ 107338 h 487550"/>
              <a:gd name="connsiteX237" fmla="*/ 414339 w 439877"/>
              <a:gd name="connsiteY237" fmla="*/ 112559 h 487550"/>
              <a:gd name="connsiteX238" fmla="*/ 412327 w 439877"/>
              <a:gd name="connsiteY238" fmla="*/ 117626 h 487550"/>
              <a:gd name="connsiteX239" fmla="*/ 409076 w 439877"/>
              <a:gd name="connsiteY239" fmla="*/ 122694 h 487550"/>
              <a:gd name="connsiteX240" fmla="*/ 405826 w 439877"/>
              <a:gd name="connsiteY240" fmla="*/ 127147 h 487550"/>
              <a:gd name="connsiteX241" fmla="*/ 402111 w 439877"/>
              <a:gd name="connsiteY241" fmla="*/ 131447 h 487550"/>
              <a:gd name="connsiteX242" fmla="*/ 398397 w 439877"/>
              <a:gd name="connsiteY242" fmla="*/ 135132 h 487550"/>
              <a:gd name="connsiteX243" fmla="*/ 394527 w 439877"/>
              <a:gd name="connsiteY243" fmla="*/ 138817 h 487550"/>
              <a:gd name="connsiteX244" fmla="*/ 390503 w 439877"/>
              <a:gd name="connsiteY244" fmla="*/ 141889 h 487550"/>
              <a:gd name="connsiteX245" fmla="*/ 386633 w 439877"/>
              <a:gd name="connsiteY245" fmla="*/ 144960 h 487550"/>
              <a:gd name="connsiteX246" fmla="*/ 382764 w 439877"/>
              <a:gd name="connsiteY246" fmla="*/ 147417 h 487550"/>
              <a:gd name="connsiteX247" fmla="*/ 379204 w 439877"/>
              <a:gd name="connsiteY247" fmla="*/ 149567 h 487550"/>
              <a:gd name="connsiteX248" fmla="*/ 375799 w 439877"/>
              <a:gd name="connsiteY248" fmla="*/ 151409 h 487550"/>
              <a:gd name="connsiteX249" fmla="*/ 373013 w 439877"/>
              <a:gd name="connsiteY249" fmla="*/ 152945 h 487550"/>
              <a:gd name="connsiteX250" fmla="*/ 370536 w 439877"/>
              <a:gd name="connsiteY250" fmla="*/ 154327 h 487550"/>
              <a:gd name="connsiteX251" fmla="*/ 368524 w 439877"/>
              <a:gd name="connsiteY251" fmla="*/ 155248 h 487550"/>
              <a:gd name="connsiteX252" fmla="*/ 367131 w 439877"/>
              <a:gd name="connsiteY252" fmla="*/ 155862 h 487550"/>
              <a:gd name="connsiteX253" fmla="*/ 366357 w 439877"/>
              <a:gd name="connsiteY253" fmla="*/ 156016 h 487550"/>
              <a:gd name="connsiteX254" fmla="*/ 355368 w 439877"/>
              <a:gd name="connsiteY254" fmla="*/ 144192 h 487550"/>
              <a:gd name="connsiteX255" fmla="*/ 356142 w 439877"/>
              <a:gd name="connsiteY255" fmla="*/ 143117 h 487550"/>
              <a:gd name="connsiteX256" fmla="*/ 357535 w 439877"/>
              <a:gd name="connsiteY256" fmla="*/ 142349 h 487550"/>
              <a:gd name="connsiteX257" fmla="*/ 359702 w 439877"/>
              <a:gd name="connsiteY257" fmla="*/ 141735 h 487550"/>
              <a:gd name="connsiteX258" fmla="*/ 361869 w 439877"/>
              <a:gd name="connsiteY258" fmla="*/ 141121 h 487550"/>
              <a:gd name="connsiteX259" fmla="*/ 364190 w 439877"/>
              <a:gd name="connsiteY259" fmla="*/ 140660 h 487550"/>
              <a:gd name="connsiteX260" fmla="*/ 366512 w 439877"/>
              <a:gd name="connsiteY260" fmla="*/ 140199 h 487550"/>
              <a:gd name="connsiteX261" fmla="*/ 368524 w 439877"/>
              <a:gd name="connsiteY261" fmla="*/ 139892 h 487550"/>
              <a:gd name="connsiteX262" fmla="*/ 369917 w 439877"/>
              <a:gd name="connsiteY262" fmla="*/ 139739 h 487550"/>
              <a:gd name="connsiteX263" fmla="*/ 376108 w 439877"/>
              <a:gd name="connsiteY263" fmla="*/ 137435 h 487550"/>
              <a:gd name="connsiteX264" fmla="*/ 381526 w 439877"/>
              <a:gd name="connsiteY264" fmla="*/ 134978 h 487550"/>
              <a:gd name="connsiteX265" fmla="*/ 386169 w 439877"/>
              <a:gd name="connsiteY265" fmla="*/ 132368 h 487550"/>
              <a:gd name="connsiteX266" fmla="*/ 389884 w 439877"/>
              <a:gd name="connsiteY266" fmla="*/ 129911 h 487550"/>
              <a:gd name="connsiteX267" fmla="*/ 392824 w 439877"/>
              <a:gd name="connsiteY267" fmla="*/ 127300 h 487550"/>
              <a:gd name="connsiteX268" fmla="*/ 395301 w 439877"/>
              <a:gd name="connsiteY268" fmla="*/ 125151 h 487550"/>
              <a:gd name="connsiteX269" fmla="*/ 397004 w 439877"/>
              <a:gd name="connsiteY269" fmla="*/ 123154 h 487550"/>
              <a:gd name="connsiteX270" fmla="*/ 398242 w 439877"/>
              <a:gd name="connsiteY270" fmla="*/ 121619 h 487550"/>
              <a:gd name="connsiteX271" fmla="*/ 398861 w 439877"/>
              <a:gd name="connsiteY271" fmla="*/ 120697 h 487550"/>
              <a:gd name="connsiteX272" fmla="*/ 399016 w 439877"/>
              <a:gd name="connsiteY272" fmla="*/ 120390 h 487550"/>
              <a:gd name="connsiteX273" fmla="*/ 400099 w 439877"/>
              <a:gd name="connsiteY273" fmla="*/ 118701 h 487550"/>
              <a:gd name="connsiteX274" fmla="*/ 401028 w 439877"/>
              <a:gd name="connsiteY274" fmla="*/ 116858 h 487550"/>
              <a:gd name="connsiteX275" fmla="*/ 401956 w 439877"/>
              <a:gd name="connsiteY275" fmla="*/ 114862 h 487550"/>
              <a:gd name="connsiteX276" fmla="*/ 402730 w 439877"/>
              <a:gd name="connsiteY276" fmla="*/ 112712 h 487550"/>
              <a:gd name="connsiteX277" fmla="*/ 403195 w 439877"/>
              <a:gd name="connsiteY277" fmla="*/ 110102 h 487550"/>
              <a:gd name="connsiteX278" fmla="*/ 403349 w 439877"/>
              <a:gd name="connsiteY278" fmla="*/ 107491 h 487550"/>
              <a:gd name="connsiteX279" fmla="*/ 403040 w 439877"/>
              <a:gd name="connsiteY279" fmla="*/ 104574 h 487550"/>
              <a:gd name="connsiteX280" fmla="*/ 402111 w 439877"/>
              <a:gd name="connsiteY280" fmla="*/ 101349 h 487550"/>
              <a:gd name="connsiteX281" fmla="*/ 401028 w 439877"/>
              <a:gd name="connsiteY281" fmla="*/ 98124 h 487550"/>
              <a:gd name="connsiteX282" fmla="*/ 399170 w 439877"/>
              <a:gd name="connsiteY282" fmla="*/ 94592 h 487550"/>
              <a:gd name="connsiteX283" fmla="*/ 396849 w 439877"/>
              <a:gd name="connsiteY283" fmla="*/ 90600 h 487550"/>
              <a:gd name="connsiteX284" fmla="*/ 393753 w 439877"/>
              <a:gd name="connsiteY284" fmla="*/ 86607 h 487550"/>
              <a:gd name="connsiteX285" fmla="*/ 389729 w 439877"/>
              <a:gd name="connsiteY285" fmla="*/ 82154 h 487550"/>
              <a:gd name="connsiteX286" fmla="*/ 385086 w 439877"/>
              <a:gd name="connsiteY286" fmla="*/ 77547 h 487550"/>
              <a:gd name="connsiteX287" fmla="*/ 379359 w 439877"/>
              <a:gd name="connsiteY287" fmla="*/ 72633 h 487550"/>
              <a:gd name="connsiteX288" fmla="*/ 373632 w 439877"/>
              <a:gd name="connsiteY288" fmla="*/ 67720 h 487550"/>
              <a:gd name="connsiteX289" fmla="*/ 368834 w 439877"/>
              <a:gd name="connsiteY289" fmla="*/ 62499 h 487550"/>
              <a:gd name="connsiteX290" fmla="*/ 364655 w 439877"/>
              <a:gd name="connsiteY290" fmla="*/ 57277 h 487550"/>
              <a:gd name="connsiteX291" fmla="*/ 361404 w 439877"/>
              <a:gd name="connsiteY291" fmla="*/ 52210 h 487550"/>
              <a:gd name="connsiteX292" fmla="*/ 359083 w 439877"/>
              <a:gd name="connsiteY292" fmla="*/ 46989 h 487550"/>
              <a:gd name="connsiteX293" fmla="*/ 357225 w 439877"/>
              <a:gd name="connsiteY293" fmla="*/ 41768 h 487550"/>
              <a:gd name="connsiteX294" fmla="*/ 356452 w 439877"/>
              <a:gd name="connsiteY294" fmla="*/ 36701 h 487550"/>
              <a:gd name="connsiteX295" fmla="*/ 356606 w 439877"/>
              <a:gd name="connsiteY295" fmla="*/ 31633 h 487550"/>
              <a:gd name="connsiteX296" fmla="*/ 357535 w 439877"/>
              <a:gd name="connsiteY296" fmla="*/ 26873 h 487550"/>
              <a:gd name="connsiteX297" fmla="*/ 359547 w 439877"/>
              <a:gd name="connsiteY297" fmla="*/ 22112 h 487550"/>
              <a:gd name="connsiteX298" fmla="*/ 362178 w 439877"/>
              <a:gd name="connsiteY298" fmla="*/ 17659 h 487550"/>
              <a:gd name="connsiteX299" fmla="*/ 365738 w 439877"/>
              <a:gd name="connsiteY299" fmla="*/ 13206 h 487550"/>
              <a:gd name="connsiteX300" fmla="*/ 369917 w 439877"/>
              <a:gd name="connsiteY300" fmla="*/ 9521 h 487550"/>
              <a:gd name="connsiteX301" fmla="*/ 374406 w 439877"/>
              <a:gd name="connsiteY301" fmla="*/ 6296 h 487550"/>
              <a:gd name="connsiteX302" fmla="*/ 379514 w 439877"/>
              <a:gd name="connsiteY302" fmla="*/ 3839 h 487550"/>
              <a:gd name="connsiteX303" fmla="*/ 384776 w 439877"/>
              <a:gd name="connsiteY303" fmla="*/ 1996 h 487550"/>
              <a:gd name="connsiteX304" fmla="*/ 390503 w 439877"/>
              <a:gd name="connsiteY304" fmla="*/ 614 h 48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</a:cxnLst>
            <a:rect l="l" t="t" r="r" b="b"/>
            <a:pathLst>
              <a:path w="439877" h="487550">
                <a:moveTo>
                  <a:pt x="320012" y="171183"/>
                </a:moveTo>
                <a:lnTo>
                  <a:pt x="323091" y="171646"/>
                </a:lnTo>
                <a:lnTo>
                  <a:pt x="326169" y="172881"/>
                </a:lnTo>
                <a:lnTo>
                  <a:pt x="329094" y="174578"/>
                </a:lnTo>
                <a:lnTo>
                  <a:pt x="331557" y="176894"/>
                </a:lnTo>
                <a:lnTo>
                  <a:pt x="333404" y="179517"/>
                </a:lnTo>
                <a:lnTo>
                  <a:pt x="334944" y="182758"/>
                </a:lnTo>
                <a:lnTo>
                  <a:pt x="335713" y="185845"/>
                </a:lnTo>
                <a:lnTo>
                  <a:pt x="335867" y="188932"/>
                </a:lnTo>
                <a:lnTo>
                  <a:pt x="335405" y="192173"/>
                </a:lnTo>
                <a:lnTo>
                  <a:pt x="334328" y="195260"/>
                </a:lnTo>
                <a:lnTo>
                  <a:pt x="332481" y="198192"/>
                </a:lnTo>
                <a:lnTo>
                  <a:pt x="330326" y="200662"/>
                </a:lnTo>
                <a:lnTo>
                  <a:pt x="307544" y="221035"/>
                </a:lnTo>
                <a:lnTo>
                  <a:pt x="304773" y="223041"/>
                </a:lnTo>
                <a:lnTo>
                  <a:pt x="301848" y="224584"/>
                </a:lnTo>
                <a:lnTo>
                  <a:pt x="298616" y="225356"/>
                </a:lnTo>
                <a:lnTo>
                  <a:pt x="295383" y="225356"/>
                </a:lnTo>
                <a:lnTo>
                  <a:pt x="292304" y="224893"/>
                </a:lnTo>
                <a:lnTo>
                  <a:pt x="289226" y="223658"/>
                </a:lnTo>
                <a:lnTo>
                  <a:pt x="286301" y="222115"/>
                </a:lnTo>
                <a:lnTo>
                  <a:pt x="283838" y="219800"/>
                </a:lnTo>
                <a:lnTo>
                  <a:pt x="281837" y="217022"/>
                </a:lnTo>
                <a:lnTo>
                  <a:pt x="280452" y="213935"/>
                </a:lnTo>
                <a:lnTo>
                  <a:pt x="279682" y="210848"/>
                </a:lnTo>
                <a:lnTo>
                  <a:pt x="279528" y="207607"/>
                </a:lnTo>
                <a:lnTo>
                  <a:pt x="279990" y="204366"/>
                </a:lnTo>
                <a:lnTo>
                  <a:pt x="281067" y="201433"/>
                </a:lnTo>
                <a:lnTo>
                  <a:pt x="282915" y="198655"/>
                </a:lnTo>
                <a:lnTo>
                  <a:pt x="285224" y="196032"/>
                </a:lnTo>
                <a:lnTo>
                  <a:pt x="307698" y="175659"/>
                </a:lnTo>
                <a:lnTo>
                  <a:pt x="310622" y="173652"/>
                </a:lnTo>
                <a:lnTo>
                  <a:pt x="313547" y="172263"/>
                </a:lnTo>
                <a:lnTo>
                  <a:pt x="316626" y="171337"/>
                </a:lnTo>
                <a:close/>
                <a:moveTo>
                  <a:pt x="153539" y="169017"/>
                </a:moveTo>
                <a:lnTo>
                  <a:pt x="320698" y="355370"/>
                </a:lnTo>
                <a:lnTo>
                  <a:pt x="208949" y="455666"/>
                </a:lnTo>
                <a:lnTo>
                  <a:pt x="202603" y="460928"/>
                </a:lnTo>
                <a:lnTo>
                  <a:pt x="195948" y="465572"/>
                </a:lnTo>
                <a:lnTo>
                  <a:pt x="188828" y="470060"/>
                </a:lnTo>
                <a:lnTo>
                  <a:pt x="181399" y="473930"/>
                </a:lnTo>
                <a:lnTo>
                  <a:pt x="173660" y="477490"/>
                </a:lnTo>
                <a:lnTo>
                  <a:pt x="165612" y="480276"/>
                </a:lnTo>
                <a:lnTo>
                  <a:pt x="157563" y="482752"/>
                </a:lnTo>
                <a:lnTo>
                  <a:pt x="149205" y="484764"/>
                </a:lnTo>
                <a:lnTo>
                  <a:pt x="140847" y="486312"/>
                </a:lnTo>
                <a:lnTo>
                  <a:pt x="132489" y="487241"/>
                </a:lnTo>
                <a:lnTo>
                  <a:pt x="123976" y="487550"/>
                </a:lnTo>
                <a:lnTo>
                  <a:pt x="115618" y="487395"/>
                </a:lnTo>
                <a:lnTo>
                  <a:pt x="107415" y="486621"/>
                </a:lnTo>
                <a:lnTo>
                  <a:pt x="99367" y="485383"/>
                </a:lnTo>
                <a:lnTo>
                  <a:pt x="91628" y="483526"/>
                </a:lnTo>
                <a:lnTo>
                  <a:pt x="83889" y="480895"/>
                </a:lnTo>
                <a:lnTo>
                  <a:pt x="76460" y="477799"/>
                </a:lnTo>
                <a:lnTo>
                  <a:pt x="69495" y="474084"/>
                </a:lnTo>
                <a:lnTo>
                  <a:pt x="62839" y="469751"/>
                </a:lnTo>
                <a:lnTo>
                  <a:pt x="56803" y="464643"/>
                </a:lnTo>
                <a:lnTo>
                  <a:pt x="51076" y="459071"/>
                </a:lnTo>
                <a:lnTo>
                  <a:pt x="21359" y="426103"/>
                </a:lnTo>
                <a:lnTo>
                  <a:pt x="16406" y="419757"/>
                </a:lnTo>
                <a:lnTo>
                  <a:pt x="11918" y="413102"/>
                </a:lnTo>
                <a:lnTo>
                  <a:pt x="8358" y="406137"/>
                </a:lnTo>
                <a:lnTo>
                  <a:pt x="5417" y="398708"/>
                </a:lnTo>
                <a:lnTo>
                  <a:pt x="3095" y="391123"/>
                </a:lnTo>
                <a:lnTo>
                  <a:pt x="1393" y="383230"/>
                </a:lnTo>
                <a:lnTo>
                  <a:pt x="464" y="375027"/>
                </a:lnTo>
                <a:lnTo>
                  <a:pt x="0" y="366823"/>
                </a:lnTo>
                <a:lnTo>
                  <a:pt x="155" y="358620"/>
                </a:lnTo>
                <a:lnTo>
                  <a:pt x="929" y="350262"/>
                </a:lnTo>
                <a:lnTo>
                  <a:pt x="2167" y="341904"/>
                </a:lnTo>
                <a:lnTo>
                  <a:pt x="4024" y="333701"/>
                </a:lnTo>
                <a:lnTo>
                  <a:pt x="6346" y="325498"/>
                </a:lnTo>
                <a:lnTo>
                  <a:pt x="9286" y="317449"/>
                </a:lnTo>
                <a:lnTo>
                  <a:pt x="12537" y="309555"/>
                </a:lnTo>
                <a:lnTo>
                  <a:pt x="16406" y="302126"/>
                </a:lnTo>
                <a:lnTo>
                  <a:pt x="20585" y="294852"/>
                </a:lnTo>
                <a:lnTo>
                  <a:pt x="25383" y="287886"/>
                </a:lnTo>
                <a:lnTo>
                  <a:pt x="30491" y="281231"/>
                </a:lnTo>
                <a:lnTo>
                  <a:pt x="35908" y="275040"/>
                </a:lnTo>
                <a:lnTo>
                  <a:pt x="41790" y="269468"/>
                </a:lnTo>
                <a:close/>
                <a:moveTo>
                  <a:pt x="367585" y="156016"/>
                </a:moveTo>
                <a:lnTo>
                  <a:pt x="376834" y="166314"/>
                </a:lnTo>
                <a:lnTo>
                  <a:pt x="382846" y="173648"/>
                </a:lnTo>
                <a:lnTo>
                  <a:pt x="388087" y="181293"/>
                </a:lnTo>
                <a:lnTo>
                  <a:pt x="392403" y="189407"/>
                </a:lnTo>
                <a:lnTo>
                  <a:pt x="396103" y="197676"/>
                </a:lnTo>
                <a:lnTo>
                  <a:pt x="398877" y="206102"/>
                </a:lnTo>
                <a:lnTo>
                  <a:pt x="401035" y="214840"/>
                </a:lnTo>
                <a:lnTo>
                  <a:pt x="402423" y="223577"/>
                </a:lnTo>
                <a:lnTo>
                  <a:pt x="403039" y="232471"/>
                </a:lnTo>
                <a:lnTo>
                  <a:pt x="402885" y="241365"/>
                </a:lnTo>
                <a:lnTo>
                  <a:pt x="402114" y="250103"/>
                </a:lnTo>
                <a:lnTo>
                  <a:pt x="400573" y="258840"/>
                </a:lnTo>
                <a:lnTo>
                  <a:pt x="398261" y="267422"/>
                </a:lnTo>
                <a:lnTo>
                  <a:pt x="395178" y="275848"/>
                </a:lnTo>
                <a:lnTo>
                  <a:pt x="391324" y="283805"/>
                </a:lnTo>
                <a:lnTo>
                  <a:pt x="387008" y="291763"/>
                </a:lnTo>
                <a:lnTo>
                  <a:pt x="381613" y="299252"/>
                </a:lnTo>
                <a:lnTo>
                  <a:pt x="375601" y="306274"/>
                </a:lnTo>
                <a:lnTo>
                  <a:pt x="369127" y="312983"/>
                </a:lnTo>
                <a:lnTo>
                  <a:pt x="329511" y="348870"/>
                </a:lnTo>
                <a:lnTo>
                  <a:pt x="251358" y="260713"/>
                </a:lnTo>
                <a:lnTo>
                  <a:pt x="279105" y="235436"/>
                </a:lnTo>
                <a:lnTo>
                  <a:pt x="279105" y="235124"/>
                </a:lnTo>
                <a:lnTo>
                  <a:pt x="282958" y="238712"/>
                </a:lnTo>
                <a:lnTo>
                  <a:pt x="286658" y="241521"/>
                </a:lnTo>
                <a:lnTo>
                  <a:pt x="290512" y="243237"/>
                </a:lnTo>
                <a:lnTo>
                  <a:pt x="294365" y="244329"/>
                </a:lnTo>
                <a:lnTo>
                  <a:pt x="298065" y="244798"/>
                </a:lnTo>
                <a:lnTo>
                  <a:pt x="301918" y="244641"/>
                </a:lnTo>
                <a:lnTo>
                  <a:pt x="305310" y="244173"/>
                </a:lnTo>
                <a:lnTo>
                  <a:pt x="308701" y="243237"/>
                </a:lnTo>
                <a:lnTo>
                  <a:pt x="311630" y="242145"/>
                </a:lnTo>
                <a:lnTo>
                  <a:pt x="314404" y="241053"/>
                </a:lnTo>
                <a:lnTo>
                  <a:pt x="316562" y="239649"/>
                </a:lnTo>
                <a:lnTo>
                  <a:pt x="318566" y="238556"/>
                </a:lnTo>
                <a:lnTo>
                  <a:pt x="319954" y="237620"/>
                </a:lnTo>
                <a:lnTo>
                  <a:pt x="320879" y="236996"/>
                </a:lnTo>
                <a:lnTo>
                  <a:pt x="321187" y="236840"/>
                </a:lnTo>
                <a:lnTo>
                  <a:pt x="343076" y="217024"/>
                </a:lnTo>
                <a:lnTo>
                  <a:pt x="346621" y="213123"/>
                </a:lnTo>
                <a:lnTo>
                  <a:pt x="349242" y="209379"/>
                </a:lnTo>
                <a:lnTo>
                  <a:pt x="351091" y="205478"/>
                </a:lnTo>
                <a:lnTo>
                  <a:pt x="352325" y="201733"/>
                </a:lnTo>
                <a:lnTo>
                  <a:pt x="352941" y="197988"/>
                </a:lnTo>
                <a:lnTo>
                  <a:pt x="352941" y="194400"/>
                </a:lnTo>
                <a:lnTo>
                  <a:pt x="352479" y="190967"/>
                </a:lnTo>
                <a:lnTo>
                  <a:pt x="351708" y="187690"/>
                </a:lnTo>
                <a:lnTo>
                  <a:pt x="350629" y="184882"/>
                </a:lnTo>
                <a:lnTo>
                  <a:pt x="349550" y="182385"/>
                </a:lnTo>
                <a:lnTo>
                  <a:pt x="348471" y="180045"/>
                </a:lnTo>
                <a:lnTo>
                  <a:pt x="347546" y="178172"/>
                </a:lnTo>
                <a:lnTo>
                  <a:pt x="346621" y="176924"/>
                </a:lnTo>
                <a:lnTo>
                  <a:pt x="346005" y="175988"/>
                </a:lnTo>
                <a:lnTo>
                  <a:pt x="345850" y="175832"/>
                </a:lnTo>
                <a:close/>
                <a:moveTo>
                  <a:pt x="267011" y="99677"/>
                </a:moveTo>
                <a:lnTo>
                  <a:pt x="275617" y="99832"/>
                </a:lnTo>
                <a:lnTo>
                  <a:pt x="284376" y="100609"/>
                </a:lnTo>
                <a:lnTo>
                  <a:pt x="292981" y="102316"/>
                </a:lnTo>
                <a:lnTo>
                  <a:pt x="301433" y="104645"/>
                </a:lnTo>
                <a:lnTo>
                  <a:pt x="309731" y="107751"/>
                </a:lnTo>
                <a:lnTo>
                  <a:pt x="317722" y="111632"/>
                </a:lnTo>
                <a:lnTo>
                  <a:pt x="325405" y="115979"/>
                </a:lnTo>
                <a:lnTo>
                  <a:pt x="332627" y="121414"/>
                </a:lnTo>
                <a:lnTo>
                  <a:pt x="339696" y="127313"/>
                </a:lnTo>
                <a:lnTo>
                  <a:pt x="346150" y="133990"/>
                </a:lnTo>
                <a:lnTo>
                  <a:pt x="355370" y="144237"/>
                </a:lnTo>
                <a:lnTo>
                  <a:pt x="334010" y="163800"/>
                </a:lnTo>
                <a:lnTo>
                  <a:pt x="330476" y="160384"/>
                </a:lnTo>
                <a:lnTo>
                  <a:pt x="326942" y="157900"/>
                </a:lnTo>
                <a:lnTo>
                  <a:pt x="323100" y="156192"/>
                </a:lnTo>
                <a:lnTo>
                  <a:pt x="319412" y="155105"/>
                </a:lnTo>
                <a:lnTo>
                  <a:pt x="315724" y="154639"/>
                </a:lnTo>
                <a:lnTo>
                  <a:pt x="312190" y="154639"/>
                </a:lnTo>
                <a:lnTo>
                  <a:pt x="308809" y="154950"/>
                </a:lnTo>
                <a:lnTo>
                  <a:pt x="305428" y="155726"/>
                </a:lnTo>
                <a:lnTo>
                  <a:pt x="302508" y="156658"/>
                </a:lnTo>
                <a:lnTo>
                  <a:pt x="299896" y="157589"/>
                </a:lnTo>
                <a:lnTo>
                  <a:pt x="297437" y="158676"/>
                </a:lnTo>
                <a:lnTo>
                  <a:pt x="295593" y="159608"/>
                </a:lnTo>
                <a:lnTo>
                  <a:pt x="294210" y="160384"/>
                </a:lnTo>
                <a:lnTo>
                  <a:pt x="293288" y="161005"/>
                </a:lnTo>
                <a:lnTo>
                  <a:pt x="292981" y="161160"/>
                </a:lnTo>
                <a:lnTo>
                  <a:pt x="269931" y="182276"/>
                </a:lnTo>
                <a:lnTo>
                  <a:pt x="266397" y="186002"/>
                </a:lnTo>
                <a:lnTo>
                  <a:pt x="263477" y="189883"/>
                </a:lnTo>
                <a:lnTo>
                  <a:pt x="261633" y="193610"/>
                </a:lnTo>
                <a:lnTo>
                  <a:pt x="260557" y="197647"/>
                </a:lnTo>
                <a:lnTo>
                  <a:pt x="260096" y="201217"/>
                </a:lnTo>
                <a:lnTo>
                  <a:pt x="260096" y="204788"/>
                </a:lnTo>
                <a:lnTo>
                  <a:pt x="260557" y="208359"/>
                </a:lnTo>
                <a:lnTo>
                  <a:pt x="261325" y="211465"/>
                </a:lnTo>
                <a:lnTo>
                  <a:pt x="262401" y="214415"/>
                </a:lnTo>
                <a:lnTo>
                  <a:pt x="263477" y="217209"/>
                </a:lnTo>
                <a:lnTo>
                  <a:pt x="264860" y="219383"/>
                </a:lnTo>
                <a:lnTo>
                  <a:pt x="265936" y="221246"/>
                </a:lnTo>
                <a:lnTo>
                  <a:pt x="266858" y="222643"/>
                </a:lnTo>
                <a:lnTo>
                  <a:pt x="267626" y="223730"/>
                </a:lnTo>
                <a:lnTo>
                  <a:pt x="267933" y="224196"/>
                </a:lnTo>
                <a:lnTo>
                  <a:pt x="240119" y="249193"/>
                </a:lnTo>
                <a:lnTo>
                  <a:pt x="162517" y="161781"/>
                </a:lnTo>
                <a:lnTo>
                  <a:pt x="201702" y="126071"/>
                </a:lnTo>
                <a:lnTo>
                  <a:pt x="208925" y="120327"/>
                </a:lnTo>
                <a:lnTo>
                  <a:pt x="216608" y="115048"/>
                </a:lnTo>
                <a:lnTo>
                  <a:pt x="224445" y="110701"/>
                </a:lnTo>
                <a:lnTo>
                  <a:pt x="232743" y="106819"/>
                </a:lnTo>
                <a:lnTo>
                  <a:pt x="241041" y="104024"/>
                </a:lnTo>
                <a:lnTo>
                  <a:pt x="249647" y="101695"/>
                </a:lnTo>
                <a:lnTo>
                  <a:pt x="258252" y="100298"/>
                </a:lnTo>
                <a:close/>
                <a:moveTo>
                  <a:pt x="396694" y="0"/>
                </a:moveTo>
                <a:lnTo>
                  <a:pt x="403195" y="0"/>
                </a:lnTo>
                <a:lnTo>
                  <a:pt x="409695" y="461"/>
                </a:lnTo>
                <a:lnTo>
                  <a:pt x="416660" y="1689"/>
                </a:lnTo>
                <a:lnTo>
                  <a:pt x="423780" y="3532"/>
                </a:lnTo>
                <a:lnTo>
                  <a:pt x="431210" y="5989"/>
                </a:lnTo>
                <a:lnTo>
                  <a:pt x="438639" y="9214"/>
                </a:lnTo>
                <a:lnTo>
                  <a:pt x="439568" y="9828"/>
                </a:lnTo>
                <a:lnTo>
                  <a:pt x="439877" y="11056"/>
                </a:lnTo>
                <a:lnTo>
                  <a:pt x="439722" y="12438"/>
                </a:lnTo>
                <a:lnTo>
                  <a:pt x="438948" y="13974"/>
                </a:lnTo>
                <a:lnTo>
                  <a:pt x="437710" y="15663"/>
                </a:lnTo>
                <a:lnTo>
                  <a:pt x="436008" y="17352"/>
                </a:lnTo>
                <a:lnTo>
                  <a:pt x="434305" y="18427"/>
                </a:lnTo>
                <a:lnTo>
                  <a:pt x="432603" y="19195"/>
                </a:lnTo>
                <a:lnTo>
                  <a:pt x="431055" y="19502"/>
                </a:lnTo>
                <a:lnTo>
                  <a:pt x="429662" y="19195"/>
                </a:lnTo>
                <a:lnTo>
                  <a:pt x="422232" y="16124"/>
                </a:lnTo>
                <a:lnTo>
                  <a:pt x="415113" y="13667"/>
                </a:lnTo>
                <a:lnTo>
                  <a:pt x="408612" y="12131"/>
                </a:lnTo>
                <a:lnTo>
                  <a:pt x="402576" y="11056"/>
                </a:lnTo>
                <a:lnTo>
                  <a:pt x="396849" y="10442"/>
                </a:lnTo>
                <a:lnTo>
                  <a:pt x="391741" y="10442"/>
                </a:lnTo>
                <a:lnTo>
                  <a:pt x="387098" y="10749"/>
                </a:lnTo>
                <a:lnTo>
                  <a:pt x="382919" y="11517"/>
                </a:lnTo>
                <a:lnTo>
                  <a:pt x="379359" y="12592"/>
                </a:lnTo>
                <a:lnTo>
                  <a:pt x="376418" y="13820"/>
                </a:lnTo>
                <a:lnTo>
                  <a:pt x="373787" y="15356"/>
                </a:lnTo>
                <a:lnTo>
                  <a:pt x="371929" y="17045"/>
                </a:lnTo>
                <a:lnTo>
                  <a:pt x="370227" y="19348"/>
                </a:lnTo>
                <a:lnTo>
                  <a:pt x="368989" y="22266"/>
                </a:lnTo>
                <a:lnTo>
                  <a:pt x="368215" y="25644"/>
                </a:lnTo>
                <a:lnTo>
                  <a:pt x="368060" y="29330"/>
                </a:lnTo>
                <a:lnTo>
                  <a:pt x="368524" y="33476"/>
                </a:lnTo>
                <a:lnTo>
                  <a:pt x="369763" y="37929"/>
                </a:lnTo>
                <a:lnTo>
                  <a:pt x="371620" y="42689"/>
                </a:lnTo>
                <a:lnTo>
                  <a:pt x="374561" y="47603"/>
                </a:lnTo>
                <a:lnTo>
                  <a:pt x="378430" y="52671"/>
                </a:lnTo>
                <a:lnTo>
                  <a:pt x="383228" y="57892"/>
                </a:lnTo>
                <a:lnTo>
                  <a:pt x="389265" y="63113"/>
                </a:lnTo>
                <a:lnTo>
                  <a:pt x="395920" y="68948"/>
                </a:lnTo>
                <a:lnTo>
                  <a:pt x="401492" y="74630"/>
                </a:lnTo>
                <a:lnTo>
                  <a:pt x="406445" y="80311"/>
                </a:lnTo>
                <a:lnTo>
                  <a:pt x="410005" y="85839"/>
                </a:lnTo>
                <a:lnTo>
                  <a:pt x="412946" y="91214"/>
                </a:lnTo>
                <a:lnTo>
                  <a:pt x="414648" y="96742"/>
                </a:lnTo>
                <a:lnTo>
                  <a:pt x="415577" y="102117"/>
                </a:lnTo>
                <a:lnTo>
                  <a:pt x="415422" y="107338"/>
                </a:lnTo>
                <a:lnTo>
                  <a:pt x="414339" y="112559"/>
                </a:lnTo>
                <a:lnTo>
                  <a:pt x="412327" y="117626"/>
                </a:lnTo>
                <a:lnTo>
                  <a:pt x="409076" y="122694"/>
                </a:lnTo>
                <a:lnTo>
                  <a:pt x="405826" y="127147"/>
                </a:lnTo>
                <a:lnTo>
                  <a:pt x="402111" y="131447"/>
                </a:lnTo>
                <a:lnTo>
                  <a:pt x="398397" y="135132"/>
                </a:lnTo>
                <a:lnTo>
                  <a:pt x="394527" y="138817"/>
                </a:lnTo>
                <a:lnTo>
                  <a:pt x="390503" y="141889"/>
                </a:lnTo>
                <a:lnTo>
                  <a:pt x="386633" y="144960"/>
                </a:lnTo>
                <a:lnTo>
                  <a:pt x="382764" y="147417"/>
                </a:lnTo>
                <a:lnTo>
                  <a:pt x="379204" y="149567"/>
                </a:lnTo>
                <a:lnTo>
                  <a:pt x="375799" y="151409"/>
                </a:lnTo>
                <a:lnTo>
                  <a:pt x="373013" y="152945"/>
                </a:lnTo>
                <a:lnTo>
                  <a:pt x="370536" y="154327"/>
                </a:lnTo>
                <a:lnTo>
                  <a:pt x="368524" y="155248"/>
                </a:lnTo>
                <a:lnTo>
                  <a:pt x="367131" y="155862"/>
                </a:lnTo>
                <a:lnTo>
                  <a:pt x="366357" y="156016"/>
                </a:lnTo>
                <a:lnTo>
                  <a:pt x="355368" y="144192"/>
                </a:lnTo>
                <a:lnTo>
                  <a:pt x="356142" y="143117"/>
                </a:lnTo>
                <a:lnTo>
                  <a:pt x="357535" y="142349"/>
                </a:lnTo>
                <a:lnTo>
                  <a:pt x="359702" y="141735"/>
                </a:lnTo>
                <a:lnTo>
                  <a:pt x="361869" y="141121"/>
                </a:lnTo>
                <a:lnTo>
                  <a:pt x="364190" y="140660"/>
                </a:lnTo>
                <a:lnTo>
                  <a:pt x="366512" y="140199"/>
                </a:lnTo>
                <a:lnTo>
                  <a:pt x="368524" y="139892"/>
                </a:lnTo>
                <a:lnTo>
                  <a:pt x="369917" y="139739"/>
                </a:lnTo>
                <a:lnTo>
                  <a:pt x="376108" y="137435"/>
                </a:lnTo>
                <a:lnTo>
                  <a:pt x="381526" y="134978"/>
                </a:lnTo>
                <a:lnTo>
                  <a:pt x="386169" y="132368"/>
                </a:lnTo>
                <a:lnTo>
                  <a:pt x="389884" y="129911"/>
                </a:lnTo>
                <a:lnTo>
                  <a:pt x="392824" y="127300"/>
                </a:lnTo>
                <a:lnTo>
                  <a:pt x="395301" y="125151"/>
                </a:lnTo>
                <a:lnTo>
                  <a:pt x="397004" y="123154"/>
                </a:lnTo>
                <a:lnTo>
                  <a:pt x="398242" y="121619"/>
                </a:lnTo>
                <a:lnTo>
                  <a:pt x="398861" y="120697"/>
                </a:lnTo>
                <a:lnTo>
                  <a:pt x="399016" y="120390"/>
                </a:lnTo>
                <a:lnTo>
                  <a:pt x="400099" y="118701"/>
                </a:lnTo>
                <a:lnTo>
                  <a:pt x="401028" y="116858"/>
                </a:lnTo>
                <a:lnTo>
                  <a:pt x="401956" y="114862"/>
                </a:lnTo>
                <a:lnTo>
                  <a:pt x="402730" y="112712"/>
                </a:lnTo>
                <a:lnTo>
                  <a:pt x="403195" y="110102"/>
                </a:lnTo>
                <a:lnTo>
                  <a:pt x="403349" y="107491"/>
                </a:lnTo>
                <a:lnTo>
                  <a:pt x="403040" y="104574"/>
                </a:lnTo>
                <a:lnTo>
                  <a:pt x="402111" y="101349"/>
                </a:lnTo>
                <a:lnTo>
                  <a:pt x="401028" y="98124"/>
                </a:lnTo>
                <a:lnTo>
                  <a:pt x="399170" y="94592"/>
                </a:lnTo>
                <a:lnTo>
                  <a:pt x="396849" y="90600"/>
                </a:lnTo>
                <a:lnTo>
                  <a:pt x="393753" y="86607"/>
                </a:lnTo>
                <a:lnTo>
                  <a:pt x="389729" y="82154"/>
                </a:lnTo>
                <a:lnTo>
                  <a:pt x="385086" y="77547"/>
                </a:lnTo>
                <a:lnTo>
                  <a:pt x="379359" y="72633"/>
                </a:lnTo>
                <a:lnTo>
                  <a:pt x="373632" y="67720"/>
                </a:lnTo>
                <a:lnTo>
                  <a:pt x="368834" y="62499"/>
                </a:lnTo>
                <a:lnTo>
                  <a:pt x="364655" y="57277"/>
                </a:lnTo>
                <a:lnTo>
                  <a:pt x="361404" y="52210"/>
                </a:lnTo>
                <a:lnTo>
                  <a:pt x="359083" y="46989"/>
                </a:lnTo>
                <a:lnTo>
                  <a:pt x="357225" y="41768"/>
                </a:lnTo>
                <a:lnTo>
                  <a:pt x="356452" y="36701"/>
                </a:lnTo>
                <a:lnTo>
                  <a:pt x="356606" y="31633"/>
                </a:lnTo>
                <a:lnTo>
                  <a:pt x="357535" y="26873"/>
                </a:lnTo>
                <a:lnTo>
                  <a:pt x="359547" y="22112"/>
                </a:lnTo>
                <a:lnTo>
                  <a:pt x="362178" y="17659"/>
                </a:lnTo>
                <a:lnTo>
                  <a:pt x="365738" y="13206"/>
                </a:lnTo>
                <a:lnTo>
                  <a:pt x="369917" y="9521"/>
                </a:lnTo>
                <a:lnTo>
                  <a:pt x="374406" y="6296"/>
                </a:lnTo>
                <a:lnTo>
                  <a:pt x="379514" y="3839"/>
                </a:lnTo>
                <a:lnTo>
                  <a:pt x="384776" y="1996"/>
                </a:lnTo>
                <a:lnTo>
                  <a:pt x="390503" y="61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128" name="Freeform 6"/>
          <p:cNvSpPr>
            <a:spLocks/>
          </p:cNvSpPr>
          <p:nvPr/>
        </p:nvSpPr>
        <p:spPr bwMode="auto">
          <a:xfrm>
            <a:off x="6221870" y="4802188"/>
            <a:ext cx="278120" cy="246581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129" name="자유형 128"/>
          <p:cNvSpPr>
            <a:spLocks/>
          </p:cNvSpPr>
          <p:nvPr/>
        </p:nvSpPr>
        <p:spPr bwMode="auto">
          <a:xfrm>
            <a:off x="6216606" y="3237158"/>
            <a:ext cx="256556" cy="224536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grpSp>
        <p:nvGrpSpPr>
          <p:cNvPr id="130" name="Group 20"/>
          <p:cNvGrpSpPr>
            <a:grpSpLocks noChangeAspect="1"/>
          </p:cNvGrpSpPr>
          <p:nvPr/>
        </p:nvGrpSpPr>
        <p:grpSpPr bwMode="auto">
          <a:xfrm>
            <a:off x="6251468" y="3965057"/>
            <a:ext cx="202327" cy="275984"/>
            <a:chOff x="2597" y="4163"/>
            <a:chExt cx="217" cy="29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31" name="Freeform 22"/>
            <p:cNvSpPr>
              <a:spLocks noEditPoints="1"/>
            </p:cNvSpPr>
            <p:nvPr/>
          </p:nvSpPr>
          <p:spPr bwMode="auto">
            <a:xfrm>
              <a:off x="2630" y="4163"/>
              <a:ext cx="151" cy="176"/>
            </a:xfrm>
            <a:custGeom>
              <a:avLst/>
              <a:gdLst>
                <a:gd name="T0" fmla="*/ 410 w 1662"/>
                <a:gd name="T1" fmla="*/ 645 h 1942"/>
                <a:gd name="T2" fmla="*/ 309 w 1662"/>
                <a:gd name="T3" fmla="*/ 847 h 1942"/>
                <a:gd name="T4" fmla="*/ 255 w 1662"/>
                <a:gd name="T5" fmla="*/ 1023 h 1942"/>
                <a:gd name="T6" fmla="*/ 263 w 1662"/>
                <a:gd name="T7" fmla="*/ 1206 h 1942"/>
                <a:gd name="T8" fmla="*/ 347 w 1662"/>
                <a:gd name="T9" fmla="*/ 1429 h 1942"/>
                <a:gd name="T10" fmla="*/ 476 w 1662"/>
                <a:gd name="T11" fmla="*/ 1620 h 1942"/>
                <a:gd name="T12" fmla="*/ 638 w 1662"/>
                <a:gd name="T13" fmla="*/ 1753 h 1942"/>
                <a:gd name="T14" fmla="*/ 825 w 1662"/>
                <a:gd name="T15" fmla="*/ 1803 h 1942"/>
                <a:gd name="T16" fmla="*/ 1013 w 1662"/>
                <a:gd name="T17" fmla="*/ 1753 h 1942"/>
                <a:gd name="T18" fmla="*/ 1176 w 1662"/>
                <a:gd name="T19" fmla="*/ 1619 h 1942"/>
                <a:gd name="T20" fmla="*/ 1305 w 1662"/>
                <a:gd name="T21" fmla="*/ 1428 h 1942"/>
                <a:gd name="T22" fmla="*/ 1388 w 1662"/>
                <a:gd name="T23" fmla="*/ 1205 h 1942"/>
                <a:gd name="T24" fmla="*/ 1418 w 1662"/>
                <a:gd name="T25" fmla="*/ 974 h 1942"/>
                <a:gd name="T26" fmla="*/ 1266 w 1662"/>
                <a:gd name="T27" fmla="*/ 836 h 1942"/>
                <a:gd name="T28" fmla="*/ 1012 w 1662"/>
                <a:gd name="T29" fmla="*/ 794 h 1942"/>
                <a:gd name="T30" fmla="*/ 806 w 1662"/>
                <a:gd name="T31" fmla="*/ 713 h 1942"/>
                <a:gd name="T32" fmla="*/ 646 w 1662"/>
                <a:gd name="T33" fmla="*/ 610 h 1942"/>
                <a:gd name="T34" fmla="*/ 526 w 1662"/>
                <a:gd name="T35" fmla="*/ 499 h 1942"/>
                <a:gd name="T36" fmla="*/ 944 w 1662"/>
                <a:gd name="T37" fmla="*/ 23 h 1942"/>
                <a:gd name="T38" fmla="*/ 1152 w 1662"/>
                <a:gd name="T39" fmla="*/ 118 h 1942"/>
                <a:gd name="T40" fmla="*/ 1271 w 1662"/>
                <a:gd name="T41" fmla="*/ 205 h 1942"/>
                <a:gd name="T42" fmla="*/ 1388 w 1662"/>
                <a:gd name="T43" fmla="*/ 323 h 1942"/>
                <a:gd name="T44" fmla="*/ 1455 w 1662"/>
                <a:gd name="T45" fmla="*/ 429 h 1942"/>
                <a:gd name="T46" fmla="*/ 1524 w 1662"/>
                <a:gd name="T47" fmla="*/ 626 h 1942"/>
                <a:gd name="T48" fmla="*/ 1555 w 1662"/>
                <a:gd name="T49" fmla="*/ 892 h 1942"/>
                <a:gd name="T50" fmla="*/ 1619 w 1662"/>
                <a:gd name="T51" fmla="*/ 939 h 1942"/>
                <a:gd name="T52" fmla="*/ 1657 w 1662"/>
                <a:gd name="T53" fmla="*/ 1032 h 1942"/>
                <a:gd name="T54" fmla="*/ 1655 w 1662"/>
                <a:gd name="T55" fmla="*/ 1183 h 1942"/>
                <a:gd name="T56" fmla="*/ 1611 w 1662"/>
                <a:gd name="T57" fmla="*/ 1304 h 1942"/>
                <a:gd name="T58" fmla="*/ 1537 w 1662"/>
                <a:gd name="T59" fmla="*/ 1372 h 1942"/>
                <a:gd name="T60" fmla="*/ 1445 w 1662"/>
                <a:gd name="T61" fmla="*/ 1454 h 1942"/>
                <a:gd name="T62" fmla="*/ 1313 w 1662"/>
                <a:gd name="T63" fmla="*/ 1670 h 1942"/>
                <a:gd name="T64" fmla="*/ 1141 w 1662"/>
                <a:gd name="T65" fmla="*/ 1836 h 1942"/>
                <a:gd name="T66" fmla="*/ 937 w 1662"/>
                <a:gd name="T67" fmla="*/ 1930 h 1942"/>
                <a:gd name="T68" fmla="*/ 714 w 1662"/>
                <a:gd name="T69" fmla="*/ 1930 h 1942"/>
                <a:gd name="T70" fmla="*/ 510 w 1662"/>
                <a:gd name="T71" fmla="*/ 1836 h 1942"/>
                <a:gd name="T72" fmla="*/ 337 w 1662"/>
                <a:gd name="T73" fmla="*/ 1669 h 1942"/>
                <a:gd name="T74" fmla="*/ 205 w 1662"/>
                <a:gd name="T75" fmla="*/ 1452 h 1942"/>
                <a:gd name="T76" fmla="*/ 111 w 1662"/>
                <a:gd name="T77" fmla="*/ 1364 h 1942"/>
                <a:gd name="T78" fmla="*/ 39 w 1662"/>
                <a:gd name="T79" fmla="*/ 1284 h 1942"/>
                <a:gd name="T80" fmla="*/ 2 w 1662"/>
                <a:gd name="T81" fmla="*/ 1143 h 1942"/>
                <a:gd name="T82" fmla="*/ 9 w 1662"/>
                <a:gd name="T83" fmla="*/ 1009 h 1942"/>
                <a:gd name="T84" fmla="*/ 50 w 1662"/>
                <a:gd name="T85" fmla="*/ 930 h 1942"/>
                <a:gd name="T86" fmla="*/ 98 w 1662"/>
                <a:gd name="T87" fmla="*/ 851 h 1942"/>
                <a:gd name="T88" fmla="*/ 85 w 1662"/>
                <a:gd name="T89" fmla="*/ 643 h 1942"/>
                <a:gd name="T90" fmla="*/ 120 w 1662"/>
                <a:gd name="T91" fmla="*/ 487 h 1942"/>
                <a:gd name="T92" fmla="*/ 183 w 1662"/>
                <a:gd name="T93" fmla="*/ 377 h 1942"/>
                <a:gd name="T94" fmla="*/ 257 w 1662"/>
                <a:gd name="T95" fmla="*/ 305 h 1942"/>
                <a:gd name="T96" fmla="*/ 319 w 1662"/>
                <a:gd name="T97" fmla="*/ 266 h 1942"/>
                <a:gd name="T98" fmla="*/ 352 w 1662"/>
                <a:gd name="T99" fmla="*/ 246 h 1942"/>
                <a:gd name="T100" fmla="*/ 390 w 1662"/>
                <a:gd name="T101" fmla="*/ 196 h 1942"/>
                <a:gd name="T102" fmla="*/ 459 w 1662"/>
                <a:gd name="T103" fmla="*/ 127 h 1942"/>
                <a:gd name="T104" fmla="*/ 559 w 1662"/>
                <a:gd name="T105" fmla="*/ 57 h 1942"/>
                <a:gd name="T106" fmla="*/ 690 w 1662"/>
                <a:gd name="T107" fmla="*/ 10 h 1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62" h="1942">
                  <a:moveTo>
                    <a:pt x="526" y="499"/>
                  </a:moveTo>
                  <a:lnTo>
                    <a:pt x="484" y="546"/>
                  </a:lnTo>
                  <a:lnTo>
                    <a:pt x="445" y="595"/>
                  </a:lnTo>
                  <a:lnTo>
                    <a:pt x="410" y="645"/>
                  </a:lnTo>
                  <a:lnTo>
                    <a:pt x="379" y="696"/>
                  </a:lnTo>
                  <a:lnTo>
                    <a:pt x="352" y="747"/>
                  </a:lnTo>
                  <a:lnTo>
                    <a:pt x="329" y="797"/>
                  </a:lnTo>
                  <a:lnTo>
                    <a:pt x="309" y="847"/>
                  </a:lnTo>
                  <a:lnTo>
                    <a:pt x="291" y="895"/>
                  </a:lnTo>
                  <a:lnTo>
                    <a:pt x="277" y="941"/>
                  </a:lnTo>
                  <a:lnTo>
                    <a:pt x="264" y="984"/>
                  </a:lnTo>
                  <a:lnTo>
                    <a:pt x="255" y="1023"/>
                  </a:lnTo>
                  <a:lnTo>
                    <a:pt x="247" y="1059"/>
                  </a:lnTo>
                  <a:lnTo>
                    <a:pt x="241" y="1091"/>
                  </a:lnTo>
                  <a:lnTo>
                    <a:pt x="250" y="1148"/>
                  </a:lnTo>
                  <a:lnTo>
                    <a:pt x="263" y="1206"/>
                  </a:lnTo>
                  <a:lnTo>
                    <a:pt x="280" y="1263"/>
                  </a:lnTo>
                  <a:lnTo>
                    <a:pt x="299" y="1320"/>
                  </a:lnTo>
                  <a:lnTo>
                    <a:pt x="322" y="1375"/>
                  </a:lnTo>
                  <a:lnTo>
                    <a:pt x="347" y="1429"/>
                  </a:lnTo>
                  <a:lnTo>
                    <a:pt x="375" y="1480"/>
                  </a:lnTo>
                  <a:lnTo>
                    <a:pt x="406" y="1530"/>
                  </a:lnTo>
                  <a:lnTo>
                    <a:pt x="440" y="1576"/>
                  </a:lnTo>
                  <a:lnTo>
                    <a:pt x="476" y="1620"/>
                  </a:lnTo>
                  <a:lnTo>
                    <a:pt x="513" y="1659"/>
                  </a:lnTo>
                  <a:lnTo>
                    <a:pt x="553" y="1695"/>
                  </a:lnTo>
                  <a:lnTo>
                    <a:pt x="594" y="1726"/>
                  </a:lnTo>
                  <a:lnTo>
                    <a:pt x="638" y="1753"/>
                  </a:lnTo>
                  <a:lnTo>
                    <a:pt x="683" y="1774"/>
                  </a:lnTo>
                  <a:lnTo>
                    <a:pt x="729" y="1789"/>
                  </a:lnTo>
                  <a:lnTo>
                    <a:pt x="777" y="1800"/>
                  </a:lnTo>
                  <a:lnTo>
                    <a:pt x="825" y="1803"/>
                  </a:lnTo>
                  <a:lnTo>
                    <a:pt x="875" y="1800"/>
                  </a:lnTo>
                  <a:lnTo>
                    <a:pt x="922" y="1789"/>
                  </a:lnTo>
                  <a:lnTo>
                    <a:pt x="968" y="1774"/>
                  </a:lnTo>
                  <a:lnTo>
                    <a:pt x="1013" y="1753"/>
                  </a:lnTo>
                  <a:lnTo>
                    <a:pt x="1056" y="1726"/>
                  </a:lnTo>
                  <a:lnTo>
                    <a:pt x="1099" y="1695"/>
                  </a:lnTo>
                  <a:lnTo>
                    <a:pt x="1139" y="1659"/>
                  </a:lnTo>
                  <a:lnTo>
                    <a:pt x="1176" y="1619"/>
                  </a:lnTo>
                  <a:lnTo>
                    <a:pt x="1212" y="1576"/>
                  </a:lnTo>
                  <a:lnTo>
                    <a:pt x="1245" y="1529"/>
                  </a:lnTo>
                  <a:lnTo>
                    <a:pt x="1276" y="1480"/>
                  </a:lnTo>
                  <a:lnTo>
                    <a:pt x="1305" y="1428"/>
                  </a:lnTo>
                  <a:lnTo>
                    <a:pt x="1330" y="1374"/>
                  </a:lnTo>
                  <a:lnTo>
                    <a:pt x="1353" y="1319"/>
                  </a:lnTo>
                  <a:lnTo>
                    <a:pt x="1372" y="1262"/>
                  </a:lnTo>
                  <a:lnTo>
                    <a:pt x="1388" y="1205"/>
                  </a:lnTo>
                  <a:lnTo>
                    <a:pt x="1401" y="1147"/>
                  </a:lnTo>
                  <a:lnTo>
                    <a:pt x="1411" y="1089"/>
                  </a:lnTo>
                  <a:lnTo>
                    <a:pt x="1416" y="1032"/>
                  </a:lnTo>
                  <a:lnTo>
                    <a:pt x="1418" y="974"/>
                  </a:lnTo>
                  <a:lnTo>
                    <a:pt x="1417" y="904"/>
                  </a:lnTo>
                  <a:lnTo>
                    <a:pt x="1414" y="838"/>
                  </a:lnTo>
                  <a:lnTo>
                    <a:pt x="1339" y="839"/>
                  </a:lnTo>
                  <a:lnTo>
                    <a:pt x="1266" y="836"/>
                  </a:lnTo>
                  <a:lnTo>
                    <a:pt x="1198" y="830"/>
                  </a:lnTo>
                  <a:lnTo>
                    <a:pt x="1133" y="820"/>
                  </a:lnTo>
                  <a:lnTo>
                    <a:pt x="1070" y="808"/>
                  </a:lnTo>
                  <a:lnTo>
                    <a:pt x="1012" y="794"/>
                  </a:lnTo>
                  <a:lnTo>
                    <a:pt x="956" y="777"/>
                  </a:lnTo>
                  <a:lnTo>
                    <a:pt x="903" y="757"/>
                  </a:lnTo>
                  <a:lnTo>
                    <a:pt x="853" y="737"/>
                  </a:lnTo>
                  <a:lnTo>
                    <a:pt x="806" y="713"/>
                  </a:lnTo>
                  <a:lnTo>
                    <a:pt x="762" y="690"/>
                  </a:lnTo>
                  <a:lnTo>
                    <a:pt x="721" y="664"/>
                  </a:lnTo>
                  <a:lnTo>
                    <a:pt x="682" y="638"/>
                  </a:lnTo>
                  <a:lnTo>
                    <a:pt x="646" y="610"/>
                  </a:lnTo>
                  <a:lnTo>
                    <a:pt x="612" y="583"/>
                  </a:lnTo>
                  <a:lnTo>
                    <a:pt x="581" y="555"/>
                  </a:lnTo>
                  <a:lnTo>
                    <a:pt x="552" y="527"/>
                  </a:lnTo>
                  <a:lnTo>
                    <a:pt x="526" y="499"/>
                  </a:lnTo>
                  <a:close/>
                  <a:moveTo>
                    <a:pt x="808" y="0"/>
                  </a:moveTo>
                  <a:lnTo>
                    <a:pt x="851" y="3"/>
                  </a:lnTo>
                  <a:lnTo>
                    <a:pt x="897" y="11"/>
                  </a:lnTo>
                  <a:lnTo>
                    <a:pt x="944" y="23"/>
                  </a:lnTo>
                  <a:lnTo>
                    <a:pt x="993" y="39"/>
                  </a:lnTo>
                  <a:lnTo>
                    <a:pt x="1044" y="60"/>
                  </a:lnTo>
                  <a:lnTo>
                    <a:pt x="1097" y="86"/>
                  </a:lnTo>
                  <a:lnTo>
                    <a:pt x="1152" y="118"/>
                  </a:lnTo>
                  <a:lnTo>
                    <a:pt x="1179" y="135"/>
                  </a:lnTo>
                  <a:lnTo>
                    <a:pt x="1208" y="155"/>
                  </a:lnTo>
                  <a:lnTo>
                    <a:pt x="1239" y="179"/>
                  </a:lnTo>
                  <a:lnTo>
                    <a:pt x="1271" y="205"/>
                  </a:lnTo>
                  <a:lnTo>
                    <a:pt x="1304" y="233"/>
                  </a:lnTo>
                  <a:lnTo>
                    <a:pt x="1334" y="261"/>
                  </a:lnTo>
                  <a:lnTo>
                    <a:pt x="1363" y="292"/>
                  </a:lnTo>
                  <a:lnTo>
                    <a:pt x="1388" y="323"/>
                  </a:lnTo>
                  <a:lnTo>
                    <a:pt x="1409" y="353"/>
                  </a:lnTo>
                  <a:lnTo>
                    <a:pt x="1409" y="353"/>
                  </a:lnTo>
                  <a:lnTo>
                    <a:pt x="1433" y="389"/>
                  </a:lnTo>
                  <a:lnTo>
                    <a:pt x="1455" y="429"/>
                  </a:lnTo>
                  <a:lnTo>
                    <a:pt x="1475" y="472"/>
                  </a:lnTo>
                  <a:lnTo>
                    <a:pt x="1493" y="519"/>
                  </a:lnTo>
                  <a:lnTo>
                    <a:pt x="1509" y="570"/>
                  </a:lnTo>
                  <a:lnTo>
                    <a:pt x="1524" y="626"/>
                  </a:lnTo>
                  <a:lnTo>
                    <a:pt x="1535" y="685"/>
                  </a:lnTo>
                  <a:lnTo>
                    <a:pt x="1545" y="749"/>
                  </a:lnTo>
                  <a:lnTo>
                    <a:pt x="1551" y="817"/>
                  </a:lnTo>
                  <a:lnTo>
                    <a:pt x="1555" y="892"/>
                  </a:lnTo>
                  <a:lnTo>
                    <a:pt x="1573" y="900"/>
                  </a:lnTo>
                  <a:lnTo>
                    <a:pt x="1590" y="910"/>
                  </a:lnTo>
                  <a:lnTo>
                    <a:pt x="1605" y="922"/>
                  </a:lnTo>
                  <a:lnTo>
                    <a:pt x="1619" y="939"/>
                  </a:lnTo>
                  <a:lnTo>
                    <a:pt x="1632" y="957"/>
                  </a:lnTo>
                  <a:lnTo>
                    <a:pt x="1642" y="979"/>
                  </a:lnTo>
                  <a:lnTo>
                    <a:pt x="1651" y="1003"/>
                  </a:lnTo>
                  <a:lnTo>
                    <a:pt x="1657" y="1032"/>
                  </a:lnTo>
                  <a:lnTo>
                    <a:pt x="1661" y="1064"/>
                  </a:lnTo>
                  <a:lnTo>
                    <a:pt x="1662" y="1102"/>
                  </a:lnTo>
                  <a:lnTo>
                    <a:pt x="1660" y="1143"/>
                  </a:lnTo>
                  <a:lnTo>
                    <a:pt x="1655" y="1183"/>
                  </a:lnTo>
                  <a:lnTo>
                    <a:pt x="1648" y="1218"/>
                  </a:lnTo>
                  <a:lnTo>
                    <a:pt x="1638" y="1250"/>
                  </a:lnTo>
                  <a:lnTo>
                    <a:pt x="1625" y="1278"/>
                  </a:lnTo>
                  <a:lnTo>
                    <a:pt x="1611" y="1304"/>
                  </a:lnTo>
                  <a:lnTo>
                    <a:pt x="1595" y="1325"/>
                  </a:lnTo>
                  <a:lnTo>
                    <a:pt x="1577" y="1344"/>
                  </a:lnTo>
                  <a:lnTo>
                    <a:pt x="1558" y="1360"/>
                  </a:lnTo>
                  <a:lnTo>
                    <a:pt x="1537" y="1372"/>
                  </a:lnTo>
                  <a:lnTo>
                    <a:pt x="1515" y="1382"/>
                  </a:lnTo>
                  <a:lnTo>
                    <a:pt x="1493" y="1390"/>
                  </a:lnTo>
                  <a:lnTo>
                    <a:pt x="1471" y="1395"/>
                  </a:lnTo>
                  <a:lnTo>
                    <a:pt x="1445" y="1454"/>
                  </a:lnTo>
                  <a:lnTo>
                    <a:pt x="1416" y="1512"/>
                  </a:lnTo>
                  <a:lnTo>
                    <a:pt x="1385" y="1567"/>
                  </a:lnTo>
                  <a:lnTo>
                    <a:pt x="1350" y="1620"/>
                  </a:lnTo>
                  <a:lnTo>
                    <a:pt x="1313" y="1670"/>
                  </a:lnTo>
                  <a:lnTo>
                    <a:pt x="1273" y="1717"/>
                  </a:lnTo>
                  <a:lnTo>
                    <a:pt x="1231" y="1761"/>
                  </a:lnTo>
                  <a:lnTo>
                    <a:pt x="1187" y="1801"/>
                  </a:lnTo>
                  <a:lnTo>
                    <a:pt x="1141" y="1836"/>
                  </a:lnTo>
                  <a:lnTo>
                    <a:pt x="1092" y="1868"/>
                  </a:lnTo>
                  <a:lnTo>
                    <a:pt x="1042" y="1893"/>
                  </a:lnTo>
                  <a:lnTo>
                    <a:pt x="990" y="1915"/>
                  </a:lnTo>
                  <a:lnTo>
                    <a:pt x="937" y="1930"/>
                  </a:lnTo>
                  <a:lnTo>
                    <a:pt x="882" y="1939"/>
                  </a:lnTo>
                  <a:lnTo>
                    <a:pt x="825" y="1942"/>
                  </a:lnTo>
                  <a:lnTo>
                    <a:pt x="769" y="1939"/>
                  </a:lnTo>
                  <a:lnTo>
                    <a:pt x="714" y="1930"/>
                  </a:lnTo>
                  <a:lnTo>
                    <a:pt x="661" y="1915"/>
                  </a:lnTo>
                  <a:lnTo>
                    <a:pt x="608" y="1893"/>
                  </a:lnTo>
                  <a:lnTo>
                    <a:pt x="558" y="1867"/>
                  </a:lnTo>
                  <a:lnTo>
                    <a:pt x="510" y="1836"/>
                  </a:lnTo>
                  <a:lnTo>
                    <a:pt x="464" y="1800"/>
                  </a:lnTo>
                  <a:lnTo>
                    <a:pt x="419" y="1760"/>
                  </a:lnTo>
                  <a:lnTo>
                    <a:pt x="377" y="1716"/>
                  </a:lnTo>
                  <a:lnTo>
                    <a:pt x="337" y="1669"/>
                  </a:lnTo>
                  <a:lnTo>
                    <a:pt x="300" y="1618"/>
                  </a:lnTo>
                  <a:lnTo>
                    <a:pt x="266" y="1565"/>
                  </a:lnTo>
                  <a:lnTo>
                    <a:pt x="234" y="1510"/>
                  </a:lnTo>
                  <a:lnTo>
                    <a:pt x="205" y="1452"/>
                  </a:lnTo>
                  <a:lnTo>
                    <a:pt x="179" y="1392"/>
                  </a:lnTo>
                  <a:lnTo>
                    <a:pt x="156" y="1386"/>
                  </a:lnTo>
                  <a:lnTo>
                    <a:pt x="133" y="1376"/>
                  </a:lnTo>
                  <a:lnTo>
                    <a:pt x="111" y="1364"/>
                  </a:lnTo>
                  <a:lnTo>
                    <a:pt x="91" y="1349"/>
                  </a:lnTo>
                  <a:lnTo>
                    <a:pt x="72" y="1330"/>
                  </a:lnTo>
                  <a:lnTo>
                    <a:pt x="55" y="1309"/>
                  </a:lnTo>
                  <a:lnTo>
                    <a:pt x="39" y="1284"/>
                  </a:lnTo>
                  <a:lnTo>
                    <a:pt x="26" y="1254"/>
                  </a:lnTo>
                  <a:lnTo>
                    <a:pt x="15" y="1221"/>
                  </a:lnTo>
                  <a:lnTo>
                    <a:pt x="7" y="1184"/>
                  </a:lnTo>
                  <a:lnTo>
                    <a:pt x="2" y="1143"/>
                  </a:lnTo>
                  <a:lnTo>
                    <a:pt x="0" y="1104"/>
                  </a:lnTo>
                  <a:lnTo>
                    <a:pt x="1" y="1068"/>
                  </a:lnTo>
                  <a:lnTo>
                    <a:pt x="4" y="1038"/>
                  </a:lnTo>
                  <a:lnTo>
                    <a:pt x="9" y="1009"/>
                  </a:lnTo>
                  <a:lnTo>
                    <a:pt x="17" y="985"/>
                  </a:lnTo>
                  <a:lnTo>
                    <a:pt x="27" y="964"/>
                  </a:lnTo>
                  <a:lnTo>
                    <a:pt x="38" y="946"/>
                  </a:lnTo>
                  <a:lnTo>
                    <a:pt x="50" y="930"/>
                  </a:lnTo>
                  <a:lnTo>
                    <a:pt x="65" y="916"/>
                  </a:lnTo>
                  <a:lnTo>
                    <a:pt x="80" y="906"/>
                  </a:lnTo>
                  <a:lnTo>
                    <a:pt x="96" y="897"/>
                  </a:lnTo>
                  <a:lnTo>
                    <a:pt x="98" y="851"/>
                  </a:lnTo>
                  <a:lnTo>
                    <a:pt x="89" y="794"/>
                  </a:lnTo>
                  <a:lnTo>
                    <a:pt x="85" y="740"/>
                  </a:lnTo>
                  <a:lnTo>
                    <a:pt x="83" y="690"/>
                  </a:lnTo>
                  <a:lnTo>
                    <a:pt x="85" y="643"/>
                  </a:lnTo>
                  <a:lnTo>
                    <a:pt x="90" y="599"/>
                  </a:lnTo>
                  <a:lnTo>
                    <a:pt x="98" y="559"/>
                  </a:lnTo>
                  <a:lnTo>
                    <a:pt x="108" y="522"/>
                  </a:lnTo>
                  <a:lnTo>
                    <a:pt x="120" y="487"/>
                  </a:lnTo>
                  <a:lnTo>
                    <a:pt x="134" y="455"/>
                  </a:lnTo>
                  <a:lnTo>
                    <a:pt x="149" y="427"/>
                  </a:lnTo>
                  <a:lnTo>
                    <a:pt x="166" y="400"/>
                  </a:lnTo>
                  <a:lnTo>
                    <a:pt x="183" y="377"/>
                  </a:lnTo>
                  <a:lnTo>
                    <a:pt x="202" y="355"/>
                  </a:lnTo>
                  <a:lnTo>
                    <a:pt x="220" y="337"/>
                  </a:lnTo>
                  <a:lnTo>
                    <a:pt x="239" y="320"/>
                  </a:lnTo>
                  <a:lnTo>
                    <a:pt x="257" y="305"/>
                  </a:lnTo>
                  <a:lnTo>
                    <a:pt x="274" y="293"/>
                  </a:lnTo>
                  <a:lnTo>
                    <a:pt x="290" y="282"/>
                  </a:lnTo>
                  <a:lnTo>
                    <a:pt x="305" y="273"/>
                  </a:lnTo>
                  <a:lnTo>
                    <a:pt x="319" y="266"/>
                  </a:lnTo>
                  <a:lnTo>
                    <a:pt x="331" y="260"/>
                  </a:lnTo>
                  <a:lnTo>
                    <a:pt x="341" y="255"/>
                  </a:lnTo>
                  <a:lnTo>
                    <a:pt x="348" y="253"/>
                  </a:lnTo>
                  <a:lnTo>
                    <a:pt x="352" y="246"/>
                  </a:lnTo>
                  <a:lnTo>
                    <a:pt x="359" y="237"/>
                  </a:lnTo>
                  <a:lnTo>
                    <a:pt x="367" y="225"/>
                  </a:lnTo>
                  <a:lnTo>
                    <a:pt x="377" y="212"/>
                  </a:lnTo>
                  <a:lnTo>
                    <a:pt x="390" y="196"/>
                  </a:lnTo>
                  <a:lnTo>
                    <a:pt x="404" y="180"/>
                  </a:lnTo>
                  <a:lnTo>
                    <a:pt x="421" y="163"/>
                  </a:lnTo>
                  <a:lnTo>
                    <a:pt x="439" y="145"/>
                  </a:lnTo>
                  <a:lnTo>
                    <a:pt x="459" y="127"/>
                  </a:lnTo>
                  <a:lnTo>
                    <a:pt x="481" y="108"/>
                  </a:lnTo>
                  <a:lnTo>
                    <a:pt x="505" y="91"/>
                  </a:lnTo>
                  <a:lnTo>
                    <a:pt x="531" y="74"/>
                  </a:lnTo>
                  <a:lnTo>
                    <a:pt x="559" y="57"/>
                  </a:lnTo>
                  <a:lnTo>
                    <a:pt x="589" y="43"/>
                  </a:lnTo>
                  <a:lnTo>
                    <a:pt x="620" y="30"/>
                  </a:lnTo>
                  <a:lnTo>
                    <a:pt x="655" y="19"/>
                  </a:lnTo>
                  <a:lnTo>
                    <a:pt x="690" y="10"/>
                  </a:lnTo>
                  <a:lnTo>
                    <a:pt x="728" y="3"/>
                  </a:lnTo>
                  <a:lnTo>
                    <a:pt x="767" y="0"/>
                  </a:lnTo>
                  <a:lnTo>
                    <a:pt x="8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132" name="Freeform 23"/>
            <p:cNvSpPr>
              <a:spLocks noEditPoints="1"/>
            </p:cNvSpPr>
            <p:nvPr/>
          </p:nvSpPr>
          <p:spPr bwMode="auto">
            <a:xfrm>
              <a:off x="2664" y="4250"/>
              <a:ext cx="83" cy="27"/>
            </a:xfrm>
            <a:custGeom>
              <a:avLst/>
              <a:gdLst>
                <a:gd name="T0" fmla="*/ 613 w 916"/>
                <a:gd name="T1" fmla="*/ 78 h 300"/>
                <a:gd name="T2" fmla="*/ 561 w 916"/>
                <a:gd name="T3" fmla="*/ 109 h 300"/>
                <a:gd name="T4" fmla="*/ 554 w 916"/>
                <a:gd name="T5" fmla="*/ 165 h 300"/>
                <a:gd name="T6" fmla="*/ 579 w 916"/>
                <a:gd name="T7" fmla="*/ 210 h 300"/>
                <a:gd name="T8" fmla="*/ 665 w 916"/>
                <a:gd name="T9" fmla="*/ 229 h 300"/>
                <a:gd name="T10" fmla="*/ 787 w 916"/>
                <a:gd name="T11" fmla="*/ 223 h 300"/>
                <a:gd name="T12" fmla="*/ 839 w 916"/>
                <a:gd name="T13" fmla="*/ 191 h 300"/>
                <a:gd name="T14" fmla="*/ 846 w 916"/>
                <a:gd name="T15" fmla="*/ 135 h 300"/>
                <a:gd name="T16" fmla="*/ 820 w 916"/>
                <a:gd name="T17" fmla="*/ 90 h 300"/>
                <a:gd name="T18" fmla="*/ 734 w 916"/>
                <a:gd name="T19" fmla="*/ 72 h 300"/>
                <a:gd name="T20" fmla="*/ 153 w 916"/>
                <a:gd name="T21" fmla="*/ 74 h 300"/>
                <a:gd name="T22" fmla="*/ 85 w 916"/>
                <a:gd name="T23" fmla="*/ 99 h 300"/>
                <a:gd name="T24" fmla="*/ 70 w 916"/>
                <a:gd name="T25" fmla="*/ 150 h 300"/>
                <a:gd name="T26" fmla="*/ 85 w 916"/>
                <a:gd name="T27" fmla="*/ 201 h 300"/>
                <a:gd name="T28" fmla="*/ 153 w 916"/>
                <a:gd name="T29" fmla="*/ 227 h 300"/>
                <a:gd name="T30" fmla="*/ 280 w 916"/>
                <a:gd name="T31" fmla="*/ 227 h 300"/>
                <a:gd name="T32" fmla="*/ 348 w 916"/>
                <a:gd name="T33" fmla="*/ 201 h 300"/>
                <a:gd name="T34" fmla="*/ 363 w 916"/>
                <a:gd name="T35" fmla="*/ 150 h 300"/>
                <a:gd name="T36" fmla="*/ 348 w 916"/>
                <a:gd name="T37" fmla="*/ 99 h 300"/>
                <a:gd name="T38" fmla="*/ 280 w 916"/>
                <a:gd name="T39" fmla="*/ 74 h 300"/>
                <a:gd name="T40" fmla="*/ 234 w 916"/>
                <a:gd name="T41" fmla="*/ 0 h 300"/>
                <a:gd name="T42" fmla="*/ 321 w 916"/>
                <a:gd name="T43" fmla="*/ 9 h 300"/>
                <a:gd name="T44" fmla="*/ 400 w 916"/>
                <a:gd name="T45" fmla="*/ 53 h 300"/>
                <a:gd name="T46" fmla="*/ 574 w 916"/>
                <a:gd name="T47" fmla="*/ 17 h 300"/>
                <a:gd name="T48" fmla="*/ 662 w 916"/>
                <a:gd name="T49" fmla="*/ 1 h 300"/>
                <a:gd name="T50" fmla="*/ 732 w 916"/>
                <a:gd name="T51" fmla="*/ 0 h 300"/>
                <a:gd name="T52" fmla="*/ 806 w 916"/>
                <a:gd name="T53" fmla="*/ 10 h 300"/>
                <a:gd name="T54" fmla="*/ 875 w 916"/>
                <a:gd name="T55" fmla="*/ 45 h 300"/>
                <a:gd name="T56" fmla="*/ 914 w 916"/>
                <a:gd name="T57" fmla="*/ 123 h 300"/>
                <a:gd name="T58" fmla="*/ 900 w 916"/>
                <a:gd name="T59" fmla="*/ 223 h 300"/>
                <a:gd name="T60" fmla="*/ 843 w 916"/>
                <a:gd name="T61" fmla="*/ 277 h 300"/>
                <a:gd name="T62" fmla="*/ 768 w 916"/>
                <a:gd name="T63" fmla="*/ 297 h 300"/>
                <a:gd name="T64" fmla="*/ 699 w 916"/>
                <a:gd name="T65" fmla="*/ 300 h 300"/>
                <a:gd name="T66" fmla="*/ 632 w 916"/>
                <a:gd name="T67" fmla="*/ 297 h 300"/>
                <a:gd name="T68" fmla="*/ 557 w 916"/>
                <a:gd name="T69" fmla="*/ 277 h 300"/>
                <a:gd name="T70" fmla="*/ 500 w 916"/>
                <a:gd name="T71" fmla="*/ 224 h 300"/>
                <a:gd name="T72" fmla="*/ 485 w 916"/>
                <a:gd name="T73" fmla="*/ 137 h 300"/>
                <a:gd name="T74" fmla="*/ 432 w 916"/>
                <a:gd name="T75" fmla="*/ 150 h 300"/>
                <a:gd name="T76" fmla="*/ 405 w 916"/>
                <a:gd name="T77" fmla="*/ 241 h 300"/>
                <a:gd name="T78" fmla="*/ 342 w 916"/>
                <a:gd name="T79" fmla="*/ 284 h 300"/>
                <a:gd name="T80" fmla="*/ 266 w 916"/>
                <a:gd name="T81" fmla="*/ 298 h 300"/>
                <a:gd name="T82" fmla="*/ 201 w 916"/>
                <a:gd name="T83" fmla="*/ 299 h 300"/>
                <a:gd name="T84" fmla="*/ 129 w 916"/>
                <a:gd name="T85" fmla="*/ 294 h 300"/>
                <a:gd name="T86" fmla="*/ 57 w 916"/>
                <a:gd name="T87" fmla="*/ 267 h 300"/>
                <a:gd name="T88" fmla="*/ 7 w 916"/>
                <a:gd name="T89" fmla="*/ 202 h 300"/>
                <a:gd name="T90" fmla="*/ 7 w 916"/>
                <a:gd name="T91" fmla="*/ 98 h 300"/>
                <a:gd name="T92" fmla="*/ 57 w 916"/>
                <a:gd name="T93" fmla="*/ 33 h 300"/>
                <a:gd name="T94" fmla="*/ 129 w 916"/>
                <a:gd name="T95" fmla="*/ 6 h 300"/>
                <a:gd name="T96" fmla="*/ 201 w 916"/>
                <a:gd name="T9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6" h="300">
                  <a:moveTo>
                    <a:pt x="699" y="71"/>
                  </a:moveTo>
                  <a:lnTo>
                    <a:pt x="665" y="72"/>
                  </a:lnTo>
                  <a:lnTo>
                    <a:pt x="636" y="74"/>
                  </a:lnTo>
                  <a:lnTo>
                    <a:pt x="613" y="78"/>
                  </a:lnTo>
                  <a:lnTo>
                    <a:pt x="594" y="83"/>
                  </a:lnTo>
                  <a:lnTo>
                    <a:pt x="579" y="90"/>
                  </a:lnTo>
                  <a:lnTo>
                    <a:pt x="569" y="99"/>
                  </a:lnTo>
                  <a:lnTo>
                    <a:pt x="561" y="109"/>
                  </a:lnTo>
                  <a:lnTo>
                    <a:pt x="556" y="122"/>
                  </a:lnTo>
                  <a:lnTo>
                    <a:pt x="554" y="135"/>
                  </a:lnTo>
                  <a:lnTo>
                    <a:pt x="553" y="150"/>
                  </a:lnTo>
                  <a:lnTo>
                    <a:pt x="554" y="165"/>
                  </a:lnTo>
                  <a:lnTo>
                    <a:pt x="556" y="179"/>
                  </a:lnTo>
                  <a:lnTo>
                    <a:pt x="561" y="191"/>
                  </a:lnTo>
                  <a:lnTo>
                    <a:pt x="569" y="201"/>
                  </a:lnTo>
                  <a:lnTo>
                    <a:pt x="579" y="210"/>
                  </a:lnTo>
                  <a:lnTo>
                    <a:pt x="594" y="216"/>
                  </a:lnTo>
                  <a:lnTo>
                    <a:pt x="613" y="223"/>
                  </a:lnTo>
                  <a:lnTo>
                    <a:pt x="636" y="227"/>
                  </a:lnTo>
                  <a:lnTo>
                    <a:pt x="665" y="229"/>
                  </a:lnTo>
                  <a:lnTo>
                    <a:pt x="699" y="230"/>
                  </a:lnTo>
                  <a:lnTo>
                    <a:pt x="734" y="229"/>
                  </a:lnTo>
                  <a:lnTo>
                    <a:pt x="763" y="227"/>
                  </a:lnTo>
                  <a:lnTo>
                    <a:pt x="787" y="223"/>
                  </a:lnTo>
                  <a:lnTo>
                    <a:pt x="805" y="216"/>
                  </a:lnTo>
                  <a:lnTo>
                    <a:pt x="820" y="210"/>
                  </a:lnTo>
                  <a:lnTo>
                    <a:pt x="831" y="201"/>
                  </a:lnTo>
                  <a:lnTo>
                    <a:pt x="839" y="191"/>
                  </a:lnTo>
                  <a:lnTo>
                    <a:pt x="843" y="179"/>
                  </a:lnTo>
                  <a:lnTo>
                    <a:pt x="846" y="165"/>
                  </a:lnTo>
                  <a:lnTo>
                    <a:pt x="847" y="150"/>
                  </a:lnTo>
                  <a:lnTo>
                    <a:pt x="846" y="135"/>
                  </a:lnTo>
                  <a:lnTo>
                    <a:pt x="843" y="122"/>
                  </a:lnTo>
                  <a:lnTo>
                    <a:pt x="839" y="109"/>
                  </a:lnTo>
                  <a:lnTo>
                    <a:pt x="831" y="99"/>
                  </a:lnTo>
                  <a:lnTo>
                    <a:pt x="820" y="90"/>
                  </a:lnTo>
                  <a:lnTo>
                    <a:pt x="805" y="83"/>
                  </a:lnTo>
                  <a:lnTo>
                    <a:pt x="787" y="78"/>
                  </a:lnTo>
                  <a:lnTo>
                    <a:pt x="763" y="74"/>
                  </a:lnTo>
                  <a:lnTo>
                    <a:pt x="734" y="72"/>
                  </a:lnTo>
                  <a:lnTo>
                    <a:pt x="699" y="71"/>
                  </a:lnTo>
                  <a:close/>
                  <a:moveTo>
                    <a:pt x="216" y="71"/>
                  </a:moveTo>
                  <a:lnTo>
                    <a:pt x="182" y="72"/>
                  </a:lnTo>
                  <a:lnTo>
                    <a:pt x="153" y="74"/>
                  </a:lnTo>
                  <a:lnTo>
                    <a:pt x="130" y="78"/>
                  </a:lnTo>
                  <a:lnTo>
                    <a:pt x="111" y="83"/>
                  </a:lnTo>
                  <a:lnTo>
                    <a:pt x="96" y="90"/>
                  </a:lnTo>
                  <a:lnTo>
                    <a:pt x="85" y="99"/>
                  </a:lnTo>
                  <a:lnTo>
                    <a:pt x="78" y="109"/>
                  </a:lnTo>
                  <a:lnTo>
                    <a:pt x="73" y="122"/>
                  </a:lnTo>
                  <a:lnTo>
                    <a:pt x="70" y="135"/>
                  </a:lnTo>
                  <a:lnTo>
                    <a:pt x="70" y="150"/>
                  </a:lnTo>
                  <a:lnTo>
                    <a:pt x="70" y="165"/>
                  </a:lnTo>
                  <a:lnTo>
                    <a:pt x="73" y="179"/>
                  </a:lnTo>
                  <a:lnTo>
                    <a:pt x="78" y="191"/>
                  </a:lnTo>
                  <a:lnTo>
                    <a:pt x="85" y="201"/>
                  </a:lnTo>
                  <a:lnTo>
                    <a:pt x="96" y="210"/>
                  </a:lnTo>
                  <a:lnTo>
                    <a:pt x="111" y="216"/>
                  </a:lnTo>
                  <a:lnTo>
                    <a:pt x="130" y="223"/>
                  </a:lnTo>
                  <a:lnTo>
                    <a:pt x="153" y="227"/>
                  </a:lnTo>
                  <a:lnTo>
                    <a:pt x="182" y="229"/>
                  </a:lnTo>
                  <a:lnTo>
                    <a:pt x="216" y="230"/>
                  </a:lnTo>
                  <a:lnTo>
                    <a:pt x="250" y="229"/>
                  </a:lnTo>
                  <a:lnTo>
                    <a:pt x="280" y="227"/>
                  </a:lnTo>
                  <a:lnTo>
                    <a:pt x="304" y="223"/>
                  </a:lnTo>
                  <a:lnTo>
                    <a:pt x="322" y="216"/>
                  </a:lnTo>
                  <a:lnTo>
                    <a:pt x="337" y="210"/>
                  </a:lnTo>
                  <a:lnTo>
                    <a:pt x="348" y="201"/>
                  </a:lnTo>
                  <a:lnTo>
                    <a:pt x="355" y="191"/>
                  </a:lnTo>
                  <a:lnTo>
                    <a:pt x="360" y="179"/>
                  </a:lnTo>
                  <a:lnTo>
                    <a:pt x="363" y="165"/>
                  </a:lnTo>
                  <a:lnTo>
                    <a:pt x="363" y="150"/>
                  </a:lnTo>
                  <a:lnTo>
                    <a:pt x="363" y="135"/>
                  </a:lnTo>
                  <a:lnTo>
                    <a:pt x="360" y="122"/>
                  </a:lnTo>
                  <a:lnTo>
                    <a:pt x="355" y="109"/>
                  </a:lnTo>
                  <a:lnTo>
                    <a:pt x="348" y="99"/>
                  </a:lnTo>
                  <a:lnTo>
                    <a:pt x="337" y="90"/>
                  </a:lnTo>
                  <a:lnTo>
                    <a:pt x="322" y="83"/>
                  </a:lnTo>
                  <a:lnTo>
                    <a:pt x="304" y="78"/>
                  </a:lnTo>
                  <a:lnTo>
                    <a:pt x="280" y="74"/>
                  </a:lnTo>
                  <a:lnTo>
                    <a:pt x="250" y="72"/>
                  </a:lnTo>
                  <a:lnTo>
                    <a:pt x="216" y="71"/>
                  </a:lnTo>
                  <a:close/>
                  <a:moveTo>
                    <a:pt x="216" y="0"/>
                  </a:moveTo>
                  <a:lnTo>
                    <a:pt x="234" y="0"/>
                  </a:lnTo>
                  <a:lnTo>
                    <a:pt x="254" y="1"/>
                  </a:lnTo>
                  <a:lnTo>
                    <a:pt x="276" y="2"/>
                  </a:lnTo>
                  <a:lnTo>
                    <a:pt x="298" y="5"/>
                  </a:lnTo>
                  <a:lnTo>
                    <a:pt x="321" y="9"/>
                  </a:lnTo>
                  <a:lnTo>
                    <a:pt x="343" y="17"/>
                  </a:lnTo>
                  <a:lnTo>
                    <a:pt x="364" y="26"/>
                  </a:lnTo>
                  <a:lnTo>
                    <a:pt x="383" y="37"/>
                  </a:lnTo>
                  <a:lnTo>
                    <a:pt x="400" y="53"/>
                  </a:lnTo>
                  <a:lnTo>
                    <a:pt x="516" y="53"/>
                  </a:lnTo>
                  <a:lnTo>
                    <a:pt x="533" y="37"/>
                  </a:lnTo>
                  <a:lnTo>
                    <a:pt x="553" y="26"/>
                  </a:lnTo>
                  <a:lnTo>
                    <a:pt x="574" y="17"/>
                  </a:lnTo>
                  <a:lnTo>
                    <a:pt x="596" y="9"/>
                  </a:lnTo>
                  <a:lnTo>
                    <a:pt x="618" y="5"/>
                  </a:lnTo>
                  <a:lnTo>
                    <a:pt x="640" y="2"/>
                  </a:lnTo>
                  <a:lnTo>
                    <a:pt x="662" y="1"/>
                  </a:lnTo>
                  <a:lnTo>
                    <a:pt x="682" y="0"/>
                  </a:lnTo>
                  <a:lnTo>
                    <a:pt x="699" y="0"/>
                  </a:lnTo>
                  <a:lnTo>
                    <a:pt x="715" y="0"/>
                  </a:lnTo>
                  <a:lnTo>
                    <a:pt x="732" y="0"/>
                  </a:lnTo>
                  <a:lnTo>
                    <a:pt x="749" y="1"/>
                  </a:lnTo>
                  <a:lnTo>
                    <a:pt x="768" y="3"/>
                  </a:lnTo>
                  <a:lnTo>
                    <a:pt x="787" y="6"/>
                  </a:lnTo>
                  <a:lnTo>
                    <a:pt x="806" y="10"/>
                  </a:lnTo>
                  <a:lnTo>
                    <a:pt x="825" y="16"/>
                  </a:lnTo>
                  <a:lnTo>
                    <a:pt x="843" y="24"/>
                  </a:lnTo>
                  <a:lnTo>
                    <a:pt x="860" y="33"/>
                  </a:lnTo>
                  <a:lnTo>
                    <a:pt x="875" y="45"/>
                  </a:lnTo>
                  <a:lnTo>
                    <a:pt x="889" y="59"/>
                  </a:lnTo>
                  <a:lnTo>
                    <a:pt x="900" y="77"/>
                  </a:lnTo>
                  <a:lnTo>
                    <a:pt x="908" y="98"/>
                  </a:lnTo>
                  <a:lnTo>
                    <a:pt x="914" y="123"/>
                  </a:lnTo>
                  <a:lnTo>
                    <a:pt x="916" y="150"/>
                  </a:lnTo>
                  <a:lnTo>
                    <a:pt x="914" y="178"/>
                  </a:lnTo>
                  <a:lnTo>
                    <a:pt x="908" y="202"/>
                  </a:lnTo>
                  <a:lnTo>
                    <a:pt x="900" y="223"/>
                  </a:lnTo>
                  <a:lnTo>
                    <a:pt x="889" y="241"/>
                  </a:lnTo>
                  <a:lnTo>
                    <a:pt x="875" y="255"/>
                  </a:lnTo>
                  <a:lnTo>
                    <a:pt x="860" y="267"/>
                  </a:lnTo>
                  <a:lnTo>
                    <a:pt x="843" y="277"/>
                  </a:lnTo>
                  <a:lnTo>
                    <a:pt x="825" y="285"/>
                  </a:lnTo>
                  <a:lnTo>
                    <a:pt x="806" y="290"/>
                  </a:lnTo>
                  <a:lnTo>
                    <a:pt x="787" y="294"/>
                  </a:lnTo>
                  <a:lnTo>
                    <a:pt x="768" y="297"/>
                  </a:lnTo>
                  <a:lnTo>
                    <a:pt x="749" y="298"/>
                  </a:lnTo>
                  <a:lnTo>
                    <a:pt x="732" y="299"/>
                  </a:lnTo>
                  <a:lnTo>
                    <a:pt x="715" y="299"/>
                  </a:lnTo>
                  <a:lnTo>
                    <a:pt x="699" y="300"/>
                  </a:lnTo>
                  <a:lnTo>
                    <a:pt x="685" y="299"/>
                  </a:lnTo>
                  <a:lnTo>
                    <a:pt x="668" y="299"/>
                  </a:lnTo>
                  <a:lnTo>
                    <a:pt x="650" y="298"/>
                  </a:lnTo>
                  <a:lnTo>
                    <a:pt x="632" y="297"/>
                  </a:lnTo>
                  <a:lnTo>
                    <a:pt x="613" y="294"/>
                  </a:lnTo>
                  <a:lnTo>
                    <a:pt x="593" y="290"/>
                  </a:lnTo>
                  <a:lnTo>
                    <a:pt x="575" y="285"/>
                  </a:lnTo>
                  <a:lnTo>
                    <a:pt x="557" y="277"/>
                  </a:lnTo>
                  <a:lnTo>
                    <a:pt x="540" y="267"/>
                  </a:lnTo>
                  <a:lnTo>
                    <a:pt x="524" y="255"/>
                  </a:lnTo>
                  <a:lnTo>
                    <a:pt x="511" y="241"/>
                  </a:lnTo>
                  <a:lnTo>
                    <a:pt x="500" y="224"/>
                  </a:lnTo>
                  <a:lnTo>
                    <a:pt x="491" y="202"/>
                  </a:lnTo>
                  <a:lnTo>
                    <a:pt x="486" y="179"/>
                  </a:lnTo>
                  <a:lnTo>
                    <a:pt x="484" y="150"/>
                  </a:lnTo>
                  <a:lnTo>
                    <a:pt x="485" y="137"/>
                  </a:lnTo>
                  <a:lnTo>
                    <a:pt x="486" y="125"/>
                  </a:lnTo>
                  <a:lnTo>
                    <a:pt x="430" y="125"/>
                  </a:lnTo>
                  <a:lnTo>
                    <a:pt x="432" y="137"/>
                  </a:lnTo>
                  <a:lnTo>
                    <a:pt x="432" y="150"/>
                  </a:lnTo>
                  <a:lnTo>
                    <a:pt x="430" y="179"/>
                  </a:lnTo>
                  <a:lnTo>
                    <a:pt x="425" y="202"/>
                  </a:lnTo>
                  <a:lnTo>
                    <a:pt x="416" y="224"/>
                  </a:lnTo>
                  <a:lnTo>
                    <a:pt x="405" y="241"/>
                  </a:lnTo>
                  <a:lnTo>
                    <a:pt x="392" y="255"/>
                  </a:lnTo>
                  <a:lnTo>
                    <a:pt x="377" y="267"/>
                  </a:lnTo>
                  <a:lnTo>
                    <a:pt x="360" y="277"/>
                  </a:lnTo>
                  <a:lnTo>
                    <a:pt x="342" y="284"/>
                  </a:lnTo>
                  <a:lnTo>
                    <a:pt x="323" y="290"/>
                  </a:lnTo>
                  <a:lnTo>
                    <a:pt x="304" y="294"/>
                  </a:lnTo>
                  <a:lnTo>
                    <a:pt x="285" y="296"/>
                  </a:lnTo>
                  <a:lnTo>
                    <a:pt x="266" y="298"/>
                  </a:lnTo>
                  <a:lnTo>
                    <a:pt x="248" y="299"/>
                  </a:lnTo>
                  <a:lnTo>
                    <a:pt x="231" y="299"/>
                  </a:lnTo>
                  <a:lnTo>
                    <a:pt x="216" y="299"/>
                  </a:lnTo>
                  <a:lnTo>
                    <a:pt x="201" y="299"/>
                  </a:lnTo>
                  <a:lnTo>
                    <a:pt x="185" y="299"/>
                  </a:lnTo>
                  <a:lnTo>
                    <a:pt x="167" y="298"/>
                  </a:lnTo>
                  <a:lnTo>
                    <a:pt x="148" y="296"/>
                  </a:lnTo>
                  <a:lnTo>
                    <a:pt x="129" y="294"/>
                  </a:lnTo>
                  <a:lnTo>
                    <a:pt x="110" y="290"/>
                  </a:lnTo>
                  <a:lnTo>
                    <a:pt x="91" y="284"/>
                  </a:lnTo>
                  <a:lnTo>
                    <a:pt x="73" y="277"/>
                  </a:lnTo>
                  <a:lnTo>
                    <a:pt x="57" y="267"/>
                  </a:lnTo>
                  <a:lnTo>
                    <a:pt x="41" y="255"/>
                  </a:lnTo>
                  <a:lnTo>
                    <a:pt x="27" y="240"/>
                  </a:lnTo>
                  <a:lnTo>
                    <a:pt x="16" y="223"/>
                  </a:lnTo>
                  <a:lnTo>
                    <a:pt x="7" y="202"/>
                  </a:lnTo>
                  <a:lnTo>
                    <a:pt x="2" y="178"/>
                  </a:lnTo>
                  <a:lnTo>
                    <a:pt x="0" y="150"/>
                  </a:lnTo>
                  <a:lnTo>
                    <a:pt x="2" y="122"/>
                  </a:lnTo>
                  <a:lnTo>
                    <a:pt x="7" y="98"/>
                  </a:lnTo>
                  <a:lnTo>
                    <a:pt x="16" y="77"/>
                  </a:lnTo>
                  <a:lnTo>
                    <a:pt x="27" y="59"/>
                  </a:lnTo>
                  <a:lnTo>
                    <a:pt x="41" y="45"/>
                  </a:lnTo>
                  <a:lnTo>
                    <a:pt x="57" y="33"/>
                  </a:lnTo>
                  <a:lnTo>
                    <a:pt x="73" y="23"/>
                  </a:lnTo>
                  <a:lnTo>
                    <a:pt x="91" y="16"/>
                  </a:lnTo>
                  <a:lnTo>
                    <a:pt x="110" y="10"/>
                  </a:lnTo>
                  <a:lnTo>
                    <a:pt x="129" y="6"/>
                  </a:lnTo>
                  <a:lnTo>
                    <a:pt x="148" y="3"/>
                  </a:lnTo>
                  <a:lnTo>
                    <a:pt x="167" y="1"/>
                  </a:lnTo>
                  <a:lnTo>
                    <a:pt x="185" y="0"/>
                  </a:lnTo>
                  <a:lnTo>
                    <a:pt x="201" y="0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133" name="Freeform 24"/>
            <p:cNvSpPr>
              <a:spLocks noEditPoints="1"/>
            </p:cNvSpPr>
            <p:nvPr/>
          </p:nvSpPr>
          <p:spPr bwMode="auto">
            <a:xfrm>
              <a:off x="2597" y="4335"/>
              <a:ext cx="217" cy="124"/>
            </a:xfrm>
            <a:custGeom>
              <a:avLst/>
              <a:gdLst>
                <a:gd name="T0" fmla="*/ 1796 w 2393"/>
                <a:gd name="T1" fmla="*/ 704 h 1360"/>
                <a:gd name="T2" fmla="*/ 1761 w 2393"/>
                <a:gd name="T3" fmla="*/ 720 h 1360"/>
                <a:gd name="T4" fmla="*/ 1590 w 2393"/>
                <a:gd name="T5" fmla="*/ 904 h 1360"/>
                <a:gd name="T6" fmla="*/ 1882 w 2393"/>
                <a:gd name="T7" fmla="*/ 733 h 1360"/>
                <a:gd name="T8" fmla="*/ 1851 w 2393"/>
                <a:gd name="T9" fmla="*/ 709 h 1360"/>
                <a:gd name="T10" fmla="*/ 1814 w 2393"/>
                <a:gd name="T11" fmla="*/ 702 h 1360"/>
                <a:gd name="T12" fmla="*/ 1831 w 2393"/>
                <a:gd name="T13" fmla="*/ 20 h 1360"/>
                <a:gd name="T14" fmla="*/ 1950 w 2393"/>
                <a:gd name="T15" fmla="*/ 61 h 1360"/>
                <a:gd name="T16" fmla="*/ 2057 w 2393"/>
                <a:gd name="T17" fmla="*/ 121 h 1360"/>
                <a:gd name="T18" fmla="*/ 2154 w 2393"/>
                <a:gd name="T19" fmla="*/ 196 h 1360"/>
                <a:gd name="T20" fmla="*/ 2235 w 2393"/>
                <a:gd name="T21" fmla="*/ 286 h 1360"/>
                <a:gd name="T22" fmla="*/ 2301 w 2393"/>
                <a:gd name="T23" fmla="*/ 388 h 1360"/>
                <a:gd name="T24" fmla="*/ 2352 w 2393"/>
                <a:gd name="T25" fmla="*/ 501 h 1360"/>
                <a:gd name="T26" fmla="*/ 2382 w 2393"/>
                <a:gd name="T27" fmla="*/ 622 h 1360"/>
                <a:gd name="T28" fmla="*/ 2393 w 2393"/>
                <a:gd name="T29" fmla="*/ 748 h 1360"/>
                <a:gd name="T30" fmla="*/ 2390 w 2393"/>
                <a:gd name="T31" fmla="*/ 1230 h 1360"/>
                <a:gd name="T32" fmla="*/ 2370 w 2393"/>
                <a:gd name="T33" fmla="*/ 1282 h 1360"/>
                <a:gd name="T34" fmla="*/ 2335 w 2393"/>
                <a:gd name="T35" fmla="*/ 1324 h 1360"/>
                <a:gd name="T36" fmla="*/ 2286 w 2393"/>
                <a:gd name="T37" fmla="*/ 1351 h 1360"/>
                <a:gd name="T38" fmla="*/ 2230 w 2393"/>
                <a:gd name="T39" fmla="*/ 1360 h 1360"/>
                <a:gd name="T40" fmla="*/ 129 w 2393"/>
                <a:gd name="T41" fmla="*/ 1358 h 1360"/>
                <a:gd name="T42" fmla="*/ 77 w 2393"/>
                <a:gd name="T43" fmla="*/ 1339 h 1360"/>
                <a:gd name="T44" fmla="*/ 36 w 2393"/>
                <a:gd name="T45" fmla="*/ 1304 h 1360"/>
                <a:gd name="T46" fmla="*/ 10 w 2393"/>
                <a:gd name="T47" fmla="*/ 1256 h 1360"/>
                <a:gd name="T48" fmla="*/ 0 w 2393"/>
                <a:gd name="T49" fmla="*/ 1200 h 1360"/>
                <a:gd name="T50" fmla="*/ 3 w 2393"/>
                <a:gd name="T51" fmla="*/ 684 h 1360"/>
                <a:gd name="T52" fmla="*/ 23 w 2393"/>
                <a:gd name="T53" fmla="*/ 561 h 1360"/>
                <a:gd name="T54" fmla="*/ 63 w 2393"/>
                <a:gd name="T55" fmla="*/ 443 h 1360"/>
                <a:gd name="T56" fmla="*/ 122 w 2393"/>
                <a:gd name="T57" fmla="*/ 336 h 1360"/>
                <a:gd name="T58" fmla="*/ 195 w 2393"/>
                <a:gd name="T59" fmla="*/ 240 h 1360"/>
                <a:gd name="T60" fmla="*/ 283 w 2393"/>
                <a:gd name="T61" fmla="*/ 157 h 1360"/>
                <a:gd name="T62" fmla="*/ 385 w 2393"/>
                <a:gd name="T63" fmla="*/ 89 h 1360"/>
                <a:gd name="T64" fmla="*/ 498 w 2393"/>
                <a:gd name="T65" fmla="*/ 38 h 1360"/>
                <a:gd name="T66" fmla="*/ 640 w 2393"/>
                <a:gd name="T67" fmla="*/ 0 h 1360"/>
                <a:gd name="T68" fmla="*/ 1748 w 2393"/>
                <a:gd name="T69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93" h="1360">
                  <a:moveTo>
                    <a:pt x="1814" y="702"/>
                  </a:moveTo>
                  <a:lnTo>
                    <a:pt x="1796" y="704"/>
                  </a:lnTo>
                  <a:lnTo>
                    <a:pt x="1778" y="709"/>
                  </a:lnTo>
                  <a:lnTo>
                    <a:pt x="1761" y="720"/>
                  </a:lnTo>
                  <a:lnTo>
                    <a:pt x="1746" y="733"/>
                  </a:lnTo>
                  <a:lnTo>
                    <a:pt x="1590" y="904"/>
                  </a:lnTo>
                  <a:lnTo>
                    <a:pt x="2038" y="904"/>
                  </a:lnTo>
                  <a:lnTo>
                    <a:pt x="1882" y="733"/>
                  </a:lnTo>
                  <a:lnTo>
                    <a:pt x="1867" y="719"/>
                  </a:lnTo>
                  <a:lnTo>
                    <a:pt x="1851" y="709"/>
                  </a:lnTo>
                  <a:lnTo>
                    <a:pt x="1833" y="703"/>
                  </a:lnTo>
                  <a:lnTo>
                    <a:pt x="1814" y="702"/>
                  </a:lnTo>
                  <a:close/>
                  <a:moveTo>
                    <a:pt x="1748" y="0"/>
                  </a:moveTo>
                  <a:lnTo>
                    <a:pt x="1831" y="20"/>
                  </a:lnTo>
                  <a:lnTo>
                    <a:pt x="1892" y="38"/>
                  </a:lnTo>
                  <a:lnTo>
                    <a:pt x="1950" y="61"/>
                  </a:lnTo>
                  <a:lnTo>
                    <a:pt x="2005" y="88"/>
                  </a:lnTo>
                  <a:lnTo>
                    <a:pt x="2057" y="121"/>
                  </a:lnTo>
                  <a:lnTo>
                    <a:pt x="2107" y="157"/>
                  </a:lnTo>
                  <a:lnTo>
                    <a:pt x="2154" y="196"/>
                  </a:lnTo>
                  <a:lnTo>
                    <a:pt x="2196" y="239"/>
                  </a:lnTo>
                  <a:lnTo>
                    <a:pt x="2235" y="286"/>
                  </a:lnTo>
                  <a:lnTo>
                    <a:pt x="2270" y="336"/>
                  </a:lnTo>
                  <a:lnTo>
                    <a:pt x="2301" y="388"/>
                  </a:lnTo>
                  <a:lnTo>
                    <a:pt x="2328" y="443"/>
                  </a:lnTo>
                  <a:lnTo>
                    <a:pt x="2352" y="501"/>
                  </a:lnTo>
                  <a:lnTo>
                    <a:pt x="2369" y="561"/>
                  </a:lnTo>
                  <a:lnTo>
                    <a:pt x="2382" y="622"/>
                  </a:lnTo>
                  <a:lnTo>
                    <a:pt x="2390" y="684"/>
                  </a:lnTo>
                  <a:lnTo>
                    <a:pt x="2393" y="748"/>
                  </a:lnTo>
                  <a:lnTo>
                    <a:pt x="2393" y="1200"/>
                  </a:lnTo>
                  <a:lnTo>
                    <a:pt x="2390" y="1230"/>
                  </a:lnTo>
                  <a:lnTo>
                    <a:pt x="2383" y="1256"/>
                  </a:lnTo>
                  <a:lnTo>
                    <a:pt x="2370" y="1282"/>
                  </a:lnTo>
                  <a:lnTo>
                    <a:pt x="2354" y="1304"/>
                  </a:lnTo>
                  <a:lnTo>
                    <a:pt x="2335" y="1324"/>
                  </a:lnTo>
                  <a:lnTo>
                    <a:pt x="2311" y="1339"/>
                  </a:lnTo>
                  <a:lnTo>
                    <a:pt x="2286" y="1351"/>
                  </a:lnTo>
                  <a:lnTo>
                    <a:pt x="2259" y="1358"/>
                  </a:lnTo>
                  <a:lnTo>
                    <a:pt x="2230" y="1360"/>
                  </a:lnTo>
                  <a:lnTo>
                    <a:pt x="157" y="1360"/>
                  </a:lnTo>
                  <a:lnTo>
                    <a:pt x="129" y="1358"/>
                  </a:lnTo>
                  <a:lnTo>
                    <a:pt x="101" y="1351"/>
                  </a:lnTo>
                  <a:lnTo>
                    <a:pt x="77" y="1339"/>
                  </a:lnTo>
                  <a:lnTo>
                    <a:pt x="55" y="1324"/>
                  </a:lnTo>
                  <a:lnTo>
                    <a:pt x="36" y="1304"/>
                  </a:lnTo>
                  <a:lnTo>
                    <a:pt x="21" y="1282"/>
                  </a:lnTo>
                  <a:lnTo>
                    <a:pt x="10" y="1256"/>
                  </a:lnTo>
                  <a:lnTo>
                    <a:pt x="3" y="1230"/>
                  </a:lnTo>
                  <a:lnTo>
                    <a:pt x="0" y="1200"/>
                  </a:lnTo>
                  <a:lnTo>
                    <a:pt x="0" y="748"/>
                  </a:lnTo>
                  <a:lnTo>
                    <a:pt x="3" y="684"/>
                  </a:lnTo>
                  <a:lnTo>
                    <a:pt x="11" y="622"/>
                  </a:lnTo>
                  <a:lnTo>
                    <a:pt x="23" y="561"/>
                  </a:lnTo>
                  <a:lnTo>
                    <a:pt x="41" y="501"/>
                  </a:lnTo>
                  <a:lnTo>
                    <a:pt x="63" y="443"/>
                  </a:lnTo>
                  <a:lnTo>
                    <a:pt x="90" y="389"/>
                  </a:lnTo>
                  <a:lnTo>
                    <a:pt x="122" y="336"/>
                  </a:lnTo>
                  <a:lnTo>
                    <a:pt x="156" y="286"/>
                  </a:lnTo>
                  <a:lnTo>
                    <a:pt x="195" y="240"/>
                  </a:lnTo>
                  <a:lnTo>
                    <a:pt x="237" y="196"/>
                  </a:lnTo>
                  <a:lnTo>
                    <a:pt x="283" y="157"/>
                  </a:lnTo>
                  <a:lnTo>
                    <a:pt x="332" y="121"/>
                  </a:lnTo>
                  <a:lnTo>
                    <a:pt x="385" y="89"/>
                  </a:lnTo>
                  <a:lnTo>
                    <a:pt x="440" y="62"/>
                  </a:lnTo>
                  <a:lnTo>
                    <a:pt x="498" y="38"/>
                  </a:lnTo>
                  <a:lnTo>
                    <a:pt x="559" y="20"/>
                  </a:lnTo>
                  <a:lnTo>
                    <a:pt x="640" y="0"/>
                  </a:lnTo>
                  <a:lnTo>
                    <a:pt x="1193" y="1280"/>
                  </a:lnTo>
                  <a:lnTo>
                    <a:pt x="17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134" name="Freeform 25"/>
            <p:cNvSpPr>
              <a:spLocks/>
            </p:cNvSpPr>
            <p:nvPr/>
          </p:nvSpPr>
          <p:spPr bwMode="auto">
            <a:xfrm>
              <a:off x="2689" y="4347"/>
              <a:ext cx="34" cy="83"/>
            </a:xfrm>
            <a:custGeom>
              <a:avLst/>
              <a:gdLst>
                <a:gd name="T0" fmla="*/ 135 w 373"/>
                <a:gd name="T1" fmla="*/ 0 h 915"/>
                <a:gd name="T2" fmla="*/ 237 w 373"/>
                <a:gd name="T3" fmla="*/ 0 h 915"/>
                <a:gd name="T4" fmla="*/ 258 w 373"/>
                <a:gd name="T5" fmla="*/ 2 h 915"/>
                <a:gd name="T6" fmla="*/ 278 w 373"/>
                <a:gd name="T7" fmla="*/ 9 h 915"/>
                <a:gd name="T8" fmla="*/ 295 w 373"/>
                <a:gd name="T9" fmla="*/ 21 h 915"/>
                <a:gd name="T10" fmla="*/ 310 w 373"/>
                <a:gd name="T11" fmla="*/ 36 h 915"/>
                <a:gd name="T12" fmla="*/ 321 w 373"/>
                <a:gd name="T13" fmla="*/ 53 h 915"/>
                <a:gd name="T14" fmla="*/ 328 w 373"/>
                <a:gd name="T15" fmla="*/ 74 h 915"/>
                <a:gd name="T16" fmla="*/ 366 w 373"/>
                <a:gd name="T17" fmla="*/ 234 h 915"/>
                <a:gd name="T18" fmla="*/ 368 w 373"/>
                <a:gd name="T19" fmla="*/ 257 h 915"/>
                <a:gd name="T20" fmla="*/ 365 w 373"/>
                <a:gd name="T21" fmla="*/ 281 h 915"/>
                <a:gd name="T22" fmla="*/ 357 w 373"/>
                <a:gd name="T23" fmla="*/ 301 h 915"/>
                <a:gd name="T24" fmla="*/ 345 w 373"/>
                <a:gd name="T25" fmla="*/ 319 h 915"/>
                <a:gd name="T26" fmla="*/ 329 w 373"/>
                <a:gd name="T27" fmla="*/ 334 h 915"/>
                <a:gd name="T28" fmla="*/ 309 w 373"/>
                <a:gd name="T29" fmla="*/ 345 h 915"/>
                <a:gd name="T30" fmla="*/ 287 w 373"/>
                <a:gd name="T31" fmla="*/ 351 h 915"/>
                <a:gd name="T32" fmla="*/ 373 w 373"/>
                <a:gd name="T33" fmla="*/ 438 h 915"/>
                <a:gd name="T34" fmla="*/ 187 w 373"/>
                <a:gd name="T35" fmla="*/ 915 h 915"/>
                <a:gd name="T36" fmla="*/ 0 w 373"/>
                <a:gd name="T37" fmla="*/ 438 h 915"/>
                <a:gd name="T38" fmla="*/ 85 w 373"/>
                <a:gd name="T39" fmla="*/ 351 h 915"/>
                <a:gd name="T40" fmla="*/ 63 w 373"/>
                <a:gd name="T41" fmla="*/ 345 h 915"/>
                <a:gd name="T42" fmla="*/ 44 w 373"/>
                <a:gd name="T43" fmla="*/ 334 h 915"/>
                <a:gd name="T44" fmla="*/ 27 w 373"/>
                <a:gd name="T45" fmla="*/ 319 h 915"/>
                <a:gd name="T46" fmla="*/ 15 w 373"/>
                <a:gd name="T47" fmla="*/ 301 h 915"/>
                <a:gd name="T48" fmla="*/ 7 w 373"/>
                <a:gd name="T49" fmla="*/ 281 h 915"/>
                <a:gd name="T50" fmla="*/ 4 w 373"/>
                <a:gd name="T51" fmla="*/ 257 h 915"/>
                <a:gd name="T52" fmla="*/ 6 w 373"/>
                <a:gd name="T53" fmla="*/ 234 h 915"/>
                <a:gd name="T54" fmla="*/ 44 w 373"/>
                <a:gd name="T55" fmla="*/ 74 h 915"/>
                <a:gd name="T56" fmla="*/ 52 w 373"/>
                <a:gd name="T57" fmla="*/ 53 h 915"/>
                <a:gd name="T58" fmla="*/ 63 w 373"/>
                <a:gd name="T59" fmla="*/ 36 h 915"/>
                <a:gd name="T60" fmla="*/ 77 w 373"/>
                <a:gd name="T61" fmla="*/ 21 h 915"/>
                <a:gd name="T62" fmla="*/ 95 w 373"/>
                <a:gd name="T63" fmla="*/ 9 h 915"/>
                <a:gd name="T64" fmla="*/ 114 w 373"/>
                <a:gd name="T65" fmla="*/ 2 h 915"/>
                <a:gd name="T66" fmla="*/ 135 w 373"/>
                <a:gd name="T67" fmla="*/ 0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3" h="915">
                  <a:moveTo>
                    <a:pt x="135" y="0"/>
                  </a:moveTo>
                  <a:lnTo>
                    <a:pt x="237" y="0"/>
                  </a:lnTo>
                  <a:lnTo>
                    <a:pt x="258" y="2"/>
                  </a:lnTo>
                  <a:lnTo>
                    <a:pt x="278" y="9"/>
                  </a:lnTo>
                  <a:lnTo>
                    <a:pt x="295" y="21"/>
                  </a:lnTo>
                  <a:lnTo>
                    <a:pt x="310" y="36"/>
                  </a:lnTo>
                  <a:lnTo>
                    <a:pt x="321" y="53"/>
                  </a:lnTo>
                  <a:lnTo>
                    <a:pt x="328" y="74"/>
                  </a:lnTo>
                  <a:lnTo>
                    <a:pt x="366" y="234"/>
                  </a:lnTo>
                  <a:lnTo>
                    <a:pt x="368" y="257"/>
                  </a:lnTo>
                  <a:lnTo>
                    <a:pt x="365" y="281"/>
                  </a:lnTo>
                  <a:lnTo>
                    <a:pt x="357" y="301"/>
                  </a:lnTo>
                  <a:lnTo>
                    <a:pt x="345" y="319"/>
                  </a:lnTo>
                  <a:lnTo>
                    <a:pt x="329" y="334"/>
                  </a:lnTo>
                  <a:lnTo>
                    <a:pt x="309" y="345"/>
                  </a:lnTo>
                  <a:lnTo>
                    <a:pt x="287" y="351"/>
                  </a:lnTo>
                  <a:lnTo>
                    <a:pt x="373" y="438"/>
                  </a:lnTo>
                  <a:lnTo>
                    <a:pt x="187" y="915"/>
                  </a:lnTo>
                  <a:lnTo>
                    <a:pt x="0" y="438"/>
                  </a:lnTo>
                  <a:lnTo>
                    <a:pt x="85" y="351"/>
                  </a:lnTo>
                  <a:lnTo>
                    <a:pt x="63" y="345"/>
                  </a:lnTo>
                  <a:lnTo>
                    <a:pt x="44" y="334"/>
                  </a:lnTo>
                  <a:lnTo>
                    <a:pt x="27" y="319"/>
                  </a:lnTo>
                  <a:lnTo>
                    <a:pt x="15" y="301"/>
                  </a:lnTo>
                  <a:lnTo>
                    <a:pt x="7" y="281"/>
                  </a:lnTo>
                  <a:lnTo>
                    <a:pt x="4" y="257"/>
                  </a:lnTo>
                  <a:lnTo>
                    <a:pt x="6" y="234"/>
                  </a:lnTo>
                  <a:lnTo>
                    <a:pt x="44" y="74"/>
                  </a:lnTo>
                  <a:lnTo>
                    <a:pt x="52" y="53"/>
                  </a:lnTo>
                  <a:lnTo>
                    <a:pt x="63" y="36"/>
                  </a:lnTo>
                  <a:lnTo>
                    <a:pt x="77" y="21"/>
                  </a:lnTo>
                  <a:lnTo>
                    <a:pt x="95" y="9"/>
                  </a:lnTo>
                  <a:lnTo>
                    <a:pt x="114" y="2"/>
                  </a:lnTo>
                  <a:lnTo>
                    <a:pt x="1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135" name="Freeform 36"/>
          <p:cNvSpPr>
            <a:spLocks noEditPoints="1"/>
          </p:cNvSpPr>
          <p:nvPr/>
        </p:nvSpPr>
        <p:spPr bwMode="auto">
          <a:xfrm>
            <a:off x="6274704" y="2411667"/>
            <a:ext cx="151435" cy="254701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grpSp>
        <p:nvGrpSpPr>
          <p:cNvPr id="136" name="Group 39"/>
          <p:cNvGrpSpPr>
            <a:grpSpLocks noChangeAspect="1"/>
          </p:cNvGrpSpPr>
          <p:nvPr/>
        </p:nvGrpSpPr>
        <p:grpSpPr bwMode="auto">
          <a:xfrm>
            <a:off x="6241714" y="1639102"/>
            <a:ext cx="245997" cy="198924"/>
            <a:chOff x="5919" y="4283"/>
            <a:chExt cx="324" cy="26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37" name="Freeform 41"/>
            <p:cNvSpPr>
              <a:spLocks/>
            </p:cNvSpPr>
            <p:nvPr/>
          </p:nvSpPr>
          <p:spPr bwMode="auto">
            <a:xfrm>
              <a:off x="6065" y="4421"/>
              <a:ext cx="32" cy="38"/>
            </a:xfrm>
            <a:custGeom>
              <a:avLst/>
              <a:gdLst>
                <a:gd name="T0" fmla="*/ 175 w 349"/>
                <a:gd name="T1" fmla="*/ 0 h 421"/>
                <a:gd name="T2" fmla="*/ 206 w 349"/>
                <a:gd name="T3" fmla="*/ 2 h 421"/>
                <a:gd name="T4" fmla="*/ 235 w 349"/>
                <a:gd name="T5" fmla="*/ 9 h 421"/>
                <a:gd name="T6" fmla="*/ 263 w 349"/>
                <a:gd name="T7" fmla="*/ 22 h 421"/>
                <a:gd name="T8" fmla="*/ 287 w 349"/>
                <a:gd name="T9" fmla="*/ 40 h 421"/>
                <a:gd name="T10" fmla="*/ 308 w 349"/>
                <a:gd name="T11" fmla="*/ 60 h 421"/>
                <a:gd name="T12" fmla="*/ 326 w 349"/>
                <a:gd name="T13" fmla="*/ 84 h 421"/>
                <a:gd name="T14" fmla="*/ 338 w 349"/>
                <a:gd name="T15" fmla="*/ 111 h 421"/>
                <a:gd name="T16" fmla="*/ 346 w 349"/>
                <a:gd name="T17" fmla="*/ 140 h 421"/>
                <a:gd name="T18" fmla="*/ 349 w 349"/>
                <a:gd name="T19" fmla="*/ 171 h 421"/>
                <a:gd name="T20" fmla="*/ 349 w 349"/>
                <a:gd name="T21" fmla="*/ 249 h 421"/>
                <a:gd name="T22" fmla="*/ 346 w 349"/>
                <a:gd name="T23" fmla="*/ 280 h 421"/>
                <a:gd name="T24" fmla="*/ 338 w 349"/>
                <a:gd name="T25" fmla="*/ 309 h 421"/>
                <a:gd name="T26" fmla="*/ 326 w 349"/>
                <a:gd name="T27" fmla="*/ 336 h 421"/>
                <a:gd name="T28" fmla="*/ 308 w 349"/>
                <a:gd name="T29" fmla="*/ 360 h 421"/>
                <a:gd name="T30" fmla="*/ 287 w 349"/>
                <a:gd name="T31" fmla="*/ 381 h 421"/>
                <a:gd name="T32" fmla="*/ 263 w 349"/>
                <a:gd name="T33" fmla="*/ 398 h 421"/>
                <a:gd name="T34" fmla="*/ 235 w 349"/>
                <a:gd name="T35" fmla="*/ 410 h 421"/>
                <a:gd name="T36" fmla="*/ 206 w 349"/>
                <a:gd name="T37" fmla="*/ 419 h 421"/>
                <a:gd name="T38" fmla="*/ 175 w 349"/>
                <a:gd name="T39" fmla="*/ 421 h 421"/>
                <a:gd name="T40" fmla="*/ 143 w 349"/>
                <a:gd name="T41" fmla="*/ 419 h 421"/>
                <a:gd name="T42" fmla="*/ 113 w 349"/>
                <a:gd name="T43" fmla="*/ 410 h 421"/>
                <a:gd name="T44" fmla="*/ 87 w 349"/>
                <a:gd name="T45" fmla="*/ 398 h 421"/>
                <a:gd name="T46" fmla="*/ 62 w 349"/>
                <a:gd name="T47" fmla="*/ 381 h 421"/>
                <a:gd name="T48" fmla="*/ 41 w 349"/>
                <a:gd name="T49" fmla="*/ 360 h 421"/>
                <a:gd name="T50" fmla="*/ 24 w 349"/>
                <a:gd name="T51" fmla="*/ 336 h 421"/>
                <a:gd name="T52" fmla="*/ 11 w 349"/>
                <a:gd name="T53" fmla="*/ 309 h 421"/>
                <a:gd name="T54" fmla="*/ 3 w 349"/>
                <a:gd name="T55" fmla="*/ 280 h 421"/>
                <a:gd name="T56" fmla="*/ 0 w 349"/>
                <a:gd name="T57" fmla="*/ 249 h 421"/>
                <a:gd name="T58" fmla="*/ 0 w 349"/>
                <a:gd name="T59" fmla="*/ 171 h 421"/>
                <a:gd name="T60" fmla="*/ 3 w 349"/>
                <a:gd name="T61" fmla="*/ 140 h 421"/>
                <a:gd name="T62" fmla="*/ 11 w 349"/>
                <a:gd name="T63" fmla="*/ 111 h 421"/>
                <a:gd name="T64" fmla="*/ 24 w 349"/>
                <a:gd name="T65" fmla="*/ 84 h 421"/>
                <a:gd name="T66" fmla="*/ 41 w 349"/>
                <a:gd name="T67" fmla="*/ 60 h 421"/>
                <a:gd name="T68" fmla="*/ 62 w 349"/>
                <a:gd name="T69" fmla="*/ 40 h 421"/>
                <a:gd name="T70" fmla="*/ 87 w 349"/>
                <a:gd name="T71" fmla="*/ 22 h 421"/>
                <a:gd name="T72" fmla="*/ 113 w 349"/>
                <a:gd name="T73" fmla="*/ 9 h 421"/>
                <a:gd name="T74" fmla="*/ 143 w 349"/>
                <a:gd name="T75" fmla="*/ 2 h 421"/>
                <a:gd name="T76" fmla="*/ 175 w 349"/>
                <a:gd name="T77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49" h="421">
                  <a:moveTo>
                    <a:pt x="175" y="0"/>
                  </a:moveTo>
                  <a:lnTo>
                    <a:pt x="206" y="2"/>
                  </a:lnTo>
                  <a:lnTo>
                    <a:pt x="235" y="9"/>
                  </a:lnTo>
                  <a:lnTo>
                    <a:pt x="263" y="22"/>
                  </a:lnTo>
                  <a:lnTo>
                    <a:pt x="287" y="40"/>
                  </a:lnTo>
                  <a:lnTo>
                    <a:pt x="308" y="60"/>
                  </a:lnTo>
                  <a:lnTo>
                    <a:pt x="326" y="84"/>
                  </a:lnTo>
                  <a:lnTo>
                    <a:pt x="338" y="111"/>
                  </a:lnTo>
                  <a:lnTo>
                    <a:pt x="346" y="140"/>
                  </a:lnTo>
                  <a:lnTo>
                    <a:pt x="349" y="171"/>
                  </a:lnTo>
                  <a:lnTo>
                    <a:pt x="349" y="249"/>
                  </a:lnTo>
                  <a:lnTo>
                    <a:pt x="346" y="280"/>
                  </a:lnTo>
                  <a:lnTo>
                    <a:pt x="338" y="309"/>
                  </a:lnTo>
                  <a:lnTo>
                    <a:pt x="326" y="336"/>
                  </a:lnTo>
                  <a:lnTo>
                    <a:pt x="308" y="360"/>
                  </a:lnTo>
                  <a:lnTo>
                    <a:pt x="287" y="381"/>
                  </a:lnTo>
                  <a:lnTo>
                    <a:pt x="263" y="398"/>
                  </a:lnTo>
                  <a:lnTo>
                    <a:pt x="235" y="410"/>
                  </a:lnTo>
                  <a:lnTo>
                    <a:pt x="206" y="419"/>
                  </a:lnTo>
                  <a:lnTo>
                    <a:pt x="175" y="421"/>
                  </a:lnTo>
                  <a:lnTo>
                    <a:pt x="143" y="419"/>
                  </a:lnTo>
                  <a:lnTo>
                    <a:pt x="113" y="410"/>
                  </a:lnTo>
                  <a:lnTo>
                    <a:pt x="87" y="398"/>
                  </a:lnTo>
                  <a:lnTo>
                    <a:pt x="62" y="381"/>
                  </a:lnTo>
                  <a:lnTo>
                    <a:pt x="41" y="360"/>
                  </a:lnTo>
                  <a:lnTo>
                    <a:pt x="24" y="336"/>
                  </a:lnTo>
                  <a:lnTo>
                    <a:pt x="11" y="309"/>
                  </a:lnTo>
                  <a:lnTo>
                    <a:pt x="3" y="280"/>
                  </a:lnTo>
                  <a:lnTo>
                    <a:pt x="0" y="249"/>
                  </a:lnTo>
                  <a:lnTo>
                    <a:pt x="0" y="171"/>
                  </a:lnTo>
                  <a:lnTo>
                    <a:pt x="3" y="140"/>
                  </a:lnTo>
                  <a:lnTo>
                    <a:pt x="11" y="111"/>
                  </a:lnTo>
                  <a:lnTo>
                    <a:pt x="24" y="84"/>
                  </a:lnTo>
                  <a:lnTo>
                    <a:pt x="41" y="60"/>
                  </a:lnTo>
                  <a:lnTo>
                    <a:pt x="62" y="40"/>
                  </a:lnTo>
                  <a:lnTo>
                    <a:pt x="87" y="22"/>
                  </a:lnTo>
                  <a:lnTo>
                    <a:pt x="113" y="9"/>
                  </a:lnTo>
                  <a:lnTo>
                    <a:pt x="143" y="2"/>
                  </a:lnTo>
                  <a:lnTo>
                    <a:pt x="1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138" name="Freeform 42"/>
            <p:cNvSpPr>
              <a:spLocks/>
            </p:cNvSpPr>
            <p:nvPr/>
          </p:nvSpPr>
          <p:spPr bwMode="auto">
            <a:xfrm>
              <a:off x="5926" y="4448"/>
              <a:ext cx="310" cy="97"/>
            </a:xfrm>
            <a:custGeom>
              <a:avLst/>
              <a:gdLst>
                <a:gd name="T0" fmla="*/ 0 w 3415"/>
                <a:gd name="T1" fmla="*/ 0 h 1067"/>
                <a:gd name="T2" fmla="*/ 49 w 3415"/>
                <a:gd name="T3" fmla="*/ 20 h 1067"/>
                <a:gd name="T4" fmla="*/ 101 w 3415"/>
                <a:gd name="T5" fmla="*/ 35 h 1067"/>
                <a:gd name="T6" fmla="*/ 156 w 3415"/>
                <a:gd name="T7" fmla="*/ 45 h 1067"/>
                <a:gd name="T8" fmla="*/ 211 w 3415"/>
                <a:gd name="T9" fmla="*/ 48 h 1067"/>
                <a:gd name="T10" fmla="*/ 1413 w 3415"/>
                <a:gd name="T11" fmla="*/ 48 h 1067"/>
                <a:gd name="T12" fmla="*/ 1428 w 3415"/>
                <a:gd name="T13" fmla="*/ 88 h 1067"/>
                <a:gd name="T14" fmla="*/ 1449 w 3415"/>
                <a:gd name="T15" fmla="*/ 125 h 1067"/>
                <a:gd name="T16" fmla="*/ 1476 w 3415"/>
                <a:gd name="T17" fmla="*/ 160 h 1067"/>
                <a:gd name="T18" fmla="*/ 1507 w 3415"/>
                <a:gd name="T19" fmla="*/ 189 h 1067"/>
                <a:gd name="T20" fmla="*/ 1541 w 3415"/>
                <a:gd name="T21" fmla="*/ 215 h 1067"/>
                <a:gd name="T22" fmla="*/ 1578 w 3415"/>
                <a:gd name="T23" fmla="*/ 236 h 1067"/>
                <a:gd name="T24" fmla="*/ 1619 w 3415"/>
                <a:gd name="T25" fmla="*/ 251 h 1067"/>
                <a:gd name="T26" fmla="*/ 1662 w 3415"/>
                <a:gd name="T27" fmla="*/ 261 h 1067"/>
                <a:gd name="T28" fmla="*/ 1708 w 3415"/>
                <a:gd name="T29" fmla="*/ 264 h 1067"/>
                <a:gd name="T30" fmla="*/ 1753 w 3415"/>
                <a:gd name="T31" fmla="*/ 261 h 1067"/>
                <a:gd name="T32" fmla="*/ 1796 w 3415"/>
                <a:gd name="T33" fmla="*/ 251 h 1067"/>
                <a:gd name="T34" fmla="*/ 1837 w 3415"/>
                <a:gd name="T35" fmla="*/ 236 h 1067"/>
                <a:gd name="T36" fmla="*/ 1875 w 3415"/>
                <a:gd name="T37" fmla="*/ 215 h 1067"/>
                <a:gd name="T38" fmla="*/ 1909 w 3415"/>
                <a:gd name="T39" fmla="*/ 189 h 1067"/>
                <a:gd name="T40" fmla="*/ 1939 w 3415"/>
                <a:gd name="T41" fmla="*/ 160 h 1067"/>
                <a:gd name="T42" fmla="*/ 1965 w 3415"/>
                <a:gd name="T43" fmla="*/ 125 h 1067"/>
                <a:gd name="T44" fmla="*/ 1986 w 3415"/>
                <a:gd name="T45" fmla="*/ 88 h 1067"/>
                <a:gd name="T46" fmla="*/ 2002 w 3415"/>
                <a:gd name="T47" fmla="*/ 48 h 1067"/>
                <a:gd name="T48" fmla="*/ 3204 w 3415"/>
                <a:gd name="T49" fmla="*/ 48 h 1067"/>
                <a:gd name="T50" fmla="*/ 3260 w 3415"/>
                <a:gd name="T51" fmla="*/ 45 h 1067"/>
                <a:gd name="T52" fmla="*/ 3314 w 3415"/>
                <a:gd name="T53" fmla="*/ 35 h 1067"/>
                <a:gd name="T54" fmla="*/ 3366 w 3415"/>
                <a:gd name="T55" fmla="*/ 20 h 1067"/>
                <a:gd name="T56" fmla="*/ 3415 w 3415"/>
                <a:gd name="T57" fmla="*/ 0 h 1067"/>
                <a:gd name="T58" fmla="*/ 3415 w 3415"/>
                <a:gd name="T59" fmla="*/ 787 h 1067"/>
                <a:gd name="T60" fmla="*/ 3412 w 3415"/>
                <a:gd name="T61" fmla="*/ 828 h 1067"/>
                <a:gd name="T62" fmla="*/ 3403 w 3415"/>
                <a:gd name="T63" fmla="*/ 867 h 1067"/>
                <a:gd name="T64" fmla="*/ 3389 w 3415"/>
                <a:gd name="T65" fmla="*/ 905 h 1067"/>
                <a:gd name="T66" fmla="*/ 3370 w 3415"/>
                <a:gd name="T67" fmla="*/ 939 h 1067"/>
                <a:gd name="T68" fmla="*/ 3346 w 3415"/>
                <a:gd name="T69" fmla="*/ 971 h 1067"/>
                <a:gd name="T70" fmla="*/ 3317 w 3415"/>
                <a:gd name="T71" fmla="*/ 998 h 1067"/>
                <a:gd name="T72" fmla="*/ 3286 w 3415"/>
                <a:gd name="T73" fmla="*/ 1022 h 1067"/>
                <a:gd name="T74" fmla="*/ 3251 w 3415"/>
                <a:gd name="T75" fmla="*/ 1041 h 1067"/>
                <a:gd name="T76" fmla="*/ 3214 w 3415"/>
                <a:gd name="T77" fmla="*/ 1055 h 1067"/>
                <a:gd name="T78" fmla="*/ 3174 w 3415"/>
                <a:gd name="T79" fmla="*/ 1064 h 1067"/>
                <a:gd name="T80" fmla="*/ 3132 w 3415"/>
                <a:gd name="T81" fmla="*/ 1067 h 1067"/>
                <a:gd name="T82" fmla="*/ 283 w 3415"/>
                <a:gd name="T83" fmla="*/ 1067 h 1067"/>
                <a:gd name="T84" fmla="*/ 242 w 3415"/>
                <a:gd name="T85" fmla="*/ 1064 h 1067"/>
                <a:gd name="T86" fmla="*/ 201 w 3415"/>
                <a:gd name="T87" fmla="*/ 1055 h 1067"/>
                <a:gd name="T88" fmla="*/ 163 w 3415"/>
                <a:gd name="T89" fmla="*/ 1041 h 1067"/>
                <a:gd name="T90" fmla="*/ 129 w 3415"/>
                <a:gd name="T91" fmla="*/ 1022 h 1067"/>
                <a:gd name="T92" fmla="*/ 97 w 3415"/>
                <a:gd name="T93" fmla="*/ 998 h 1067"/>
                <a:gd name="T94" fmla="*/ 69 w 3415"/>
                <a:gd name="T95" fmla="*/ 971 h 1067"/>
                <a:gd name="T96" fmla="*/ 46 w 3415"/>
                <a:gd name="T97" fmla="*/ 939 h 1067"/>
                <a:gd name="T98" fmla="*/ 26 w 3415"/>
                <a:gd name="T99" fmla="*/ 905 h 1067"/>
                <a:gd name="T100" fmla="*/ 12 w 3415"/>
                <a:gd name="T101" fmla="*/ 867 h 1067"/>
                <a:gd name="T102" fmla="*/ 3 w 3415"/>
                <a:gd name="T103" fmla="*/ 828 h 1067"/>
                <a:gd name="T104" fmla="*/ 0 w 3415"/>
                <a:gd name="T105" fmla="*/ 787 h 1067"/>
                <a:gd name="T106" fmla="*/ 0 w 3415"/>
                <a:gd name="T107" fmla="*/ 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415" h="1067">
                  <a:moveTo>
                    <a:pt x="0" y="0"/>
                  </a:moveTo>
                  <a:lnTo>
                    <a:pt x="49" y="20"/>
                  </a:lnTo>
                  <a:lnTo>
                    <a:pt x="101" y="35"/>
                  </a:lnTo>
                  <a:lnTo>
                    <a:pt x="156" y="45"/>
                  </a:lnTo>
                  <a:lnTo>
                    <a:pt x="211" y="48"/>
                  </a:lnTo>
                  <a:lnTo>
                    <a:pt x="1413" y="48"/>
                  </a:lnTo>
                  <a:lnTo>
                    <a:pt x="1428" y="88"/>
                  </a:lnTo>
                  <a:lnTo>
                    <a:pt x="1449" y="125"/>
                  </a:lnTo>
                  <a:lnTo>
                    <a:pt x="1476" y="160"/>
                  </a:lnTo>
                  <a:lnTo>
                    <a:pt x="1507" y="189"/>
                  </a:lnTo>
                  <a:lnTo>
                    <a:pt x="1541" y="215"/>
                  </a:lnTo>
                  <a:lnTo>
                    <a:pt x="1578" y="236"/>
                  </a:lnTo>
                  <a:lnTo>
                    <a:pt x="1619" y="251"/>
                  </a:lnTo>
                  <a:lnTo>
                    <a:pt x="1662" y="261"/>
                  </a:lnTo>
                  <a:lnTo>
                    <a:pt x="1708" y="264"/>
                  </a:lnTo>
                  <a:lnTo>
                    <a:pt x="1753" y="261"/>
                  </a:lnTo>
                  <a:lnTo>
                    <a:pt x="1796" y="251"/>
                  </a:lnTo>
                  <a:lnTo>
                    <a:pt x="1837" y="236"/>
                  </a:lnTo>
                  <a:lnTo>
                    <a:pt x="1875" y="215"/>
                  </a:lnTo>
                  <a:lnTo>
                    <a:pt x="1909" y="189"/>
                  </a:lnTo>
                  <a:lnTo>
                    <a:pt x="1939" y="160"/>
                  </a:lnTo>
                  <a:lnTo>
                    <a:pt x="1965" y="125"/>
                  </a:lnTo>
                  <a:lnTo>
                    <a:pt x="1986" y="88"/>
                  </a:lnTo>
                  <a:lnTo>
                    <a:pt x="2002" y="48"/>
                  </a:lnTo>
                  <a:lnTo>
                    <a:pt x="3204" y="48"/>
                  </a:lnTo>
                  <a:lnTo>
                    <a:pt x="3260" y="45"/>
                  </a:lnTo>
                  <a:lnTo>
                    <a:pt x="3314" y="35"/>
                  </a:lnTo>
                  <a:lnTo>
                    <a:pt x="3366" y="20"/>
                  </a:lnTo>
                  <a:lnTo>
                    <a:pt x="3415" y="0"/>
                  </a:lnTo>
                  <a:lnTo>
                    <a:pt x="3415" y="787"/>
                  </a:lnTo>
                  <a:lnTo>
                    <a:pt x="3412" y="828"/>
                  </a:lnTo>
                  <a:lnTo>
                    <a:pt x="3403" y="867"/>
                  </a:lnTo>
                  <a:lnTo>
                    <a:pt x="3389" y="905"/>
                  </a:lnTo>
                  <a:lnTo>
                    <a:pt x="3370" y="939"/>
                  </a:lnTo>
                  <a:lnTo>
                    <a:pt x="3346" y="971"/>
                  </a:lnTo>
                  <a:lnTo>
                    <a:pt x="3317" y="998"/>
                  </a:lnTo>
                  <a:lnTo>
                    <a:pt x="3286" y="1022"/>
                  </a:lnTo>
                  <a:lnTo>
                    <a:pt x="3251" y="1041"/>
                  </a:lnTo>
                  <a:lnTo>
                    <a:pt x="3214" y="1055"/>
                  </a:lnTo>
                  <a:lnTo>
                    <a:pt x="3174" y="1064"/>
                  </a:lnTo>
                  <a:lnTo>
                    <a:pt x="3132" y="1067"/>
                  </a:lnTo>
                  <a:lnTo>
                    <a:pt x="283" y="1067"/>
                  </a:lnTo>
                  <a:lnTo>
                    <a:pt x="242" y="1064"/>
                  </a:lnTo>
                  <a:lnTo>
                    <a:pt x="201" y="1055"/>
                  </a:lnTo>
                  <a:lnTo>
                    <a:pt x="163" y="1041"/>
                  </a:lnTo>
                  <a:lnTo>
                    <a:pt x="129" y="1022"/>
                  </a:lnTo>
                  <a:lnTo>
                    <a:pt x="97" y="998"/>
                  </a:lnTo>
                  <a:lnTo>
                    <a:pt x="69" y="971"/>
                  </a:lnTo>
                  <a:lnTo>
                    <a:pt x="46" y="939"/>
                  </a:lnTo>
                  <a:lnTo>
                    <a:pt x="26" y="905"/>
                  </a:lnTo>
                  <a:lnTo>
                    <a:pt x="12" y="867"/>
                  </a:lnTo>
                  <a:lnTo>
                    <a:pt x="3" y="828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  <p:sp>
          <p:nvSpPr>
            <p:cNvPr id="139" name="Freeform 43"/>
            <p:cNvSpPr>
              <a:spLocks noEditPoints="1"/>
            </p:cNvSpPr>
            <p:nvPr/>
          </p:nvSpPr>
          <p:spPr bwMode="auto">
            <a:xfrm>
              <a:off x="5919" y="4283"/>
              <a:ext cx="324" cy="150"/>
            </a:xfrm>
            <a:custGeom>
              <a:avLst/>
              <a:gdLst>
                <a:gd name="T0" fmla="*/ 1430 w 3559"/>
                <a:gd name="T1" fmla="*/ 274 h 1653"/>
                <a:gd name="T2" fmla="*/ 1331 w 3559"/>
                <a:gd name="T3" fmla="*/ 327 h 1653"/>
                <a:gd name="T4" fmla="*/ 1263 w 3559"/>
                <a:gd name="T5" fmla="*/ 414 h 1653"/>
                <a:gd name="T6" fmla="*/ 2297 w 3559"/>
                <a:gd name="T7" fmla="*/ 414 h 1653"/>
                <a:gd name="T8" fmla="*/ 2228 w 3559"/>
                <a:gd name="T9" fmla="*/ 327 h 1653"/>
                <a:gd name="T10" fmla="*/ 2130 w 3559"/>
                <a:gd name="T11" fmla="*/ 274 h 1653"/>
                <a:gd name="T12" fmla="*/ 1507 w 3559"/>
                <a:gd name="T13" fmla="*/ 262 h 1653"/>
                <a:gd name="T14" fmla="*/ 2113 w 3559"/>
                <a:gd name="T15" fmla="*/ 3 h 1653"/>
                <a:gd name="T16" fmla="*/ 2283 w 3559"/>
                <a:gd name="T17" fmla="*/ 51 h 1653"/>
                <a:gd name="T18" fmla="*/ 2424 w 3559"/>
                <a:gd name="T19" fmla="*/ 149 h 1653"/>
                <a:gd name="T20" fmla="*/ 2528 w 3559"/>
                <a:gd name="T21" fmla="*/ 283 h 1653"/>
                <a:gd name="T22" fmla="*/ 2584 w 3559"/>
                <a:gd name="T23" fmla="*/ 448 h 1653"/>
                <a:gd name="T24" fmla="*/ 3348 w 3559"/>
                <a:gd name="T25" fmla="*/ 460 h 1653"/>
                <a:gd name="T26" fmla="*/ 3457 w 3559"/>
                <a:gd name="T27" fmla="*/ 517 h 1653"/>
                <a:gd name="T28" fmla="*/ 3531 w 3559"/>
                <a:gd name="T29" fmla="*/ 610 h 1653"/>
                <a:gd name="T30" fmla="*/ 3559 w 3559"/>
                <a:gd name="T31" fmla="*/ 728 h 1653"/>
                <a:gd name="T32" fmla="*/ 3546 w 3559"/>
                <a:gd name="T33" fmla="*/ 1454 h 1653"/>
                <a:gd name="T34" fmla="*/ 3489 w 3559"/>
                <a:gd name="T35" fmla="*/ 1557 h 1653"/>
                <a:gd name="T36" fmla="*/ 3395 w 3559"/>
                <a:gd name="T37" fmla="*/ 1627 h 1653"/>
                <a:gd name="T38" fmla="*/ 3276 w 3559"/>
                <a:gd name="T39" fmla="*/ 1653 h 1653"/>
                <a:gd name="T40" fmla="*/ 2072 w 3559"/>
                <a:gd name="T41" fmla="*/ 1575 h 1653"/>
                <a:gd name="T42" fmla="*/ 2019 w 3559"/>
                <a:gd name="T43" fmla="*/ 1475 h 1653"/>
                <a:gd name="T44" fmla="*/ 1987 w 3559"/>
                <a:gd name="T45" fmla="*/ 1444 h 1653"/>
                <a:gd name="T46" fmla="*/ 1933 w 3559"/>
                <a:gd name="T47" fmla="*/ 1404 h 1653"/>
                <a:gd name="T48" fmla="*/ 1882 w 3559"/>
                <a:gd name="T49" fmla="*/ 1381 h 1653"/>
                <a:gd name="T50" fmla="*/ 1840 w 3559"/>
                <a:gd name="T51" fmla="*/ 1369 h 1653"/>
                <a:gd name="T52" fmla="*/ 1748 w 3559"/>
                <a:gd name="T53" fmla="*/ 1365 h 1653"/>
                <a:gd name="T54" fmla="*/ 1692 w 3559"/>
                <a:gd name="T55" fmla="*/ 1377 h 1653"/>
                <a:gd name="T56" fmla="*/ 1643 w 3559"/>
                <a:gd name="T57" fmla="*/ 1394 h 1653"/>
                <a:gd name="T58" fmla="*/ 1616 w 3559"/>
                <a:gd name="T59" fmla="*/ 1410 h 1653"/>
                <a:gd name="T60" fmla="*/ 1572 w 3559"/>
                <a:gd name="T61" fmla="*/ 1444 h 1653"/>
                <a:gd name="T62" fmla="*/ 1540 w 3559"/>
                <a:gd name="T63" fmla="*/ 1475 h 1653"/>
                <a:gd name="T64" fmla="*/ 1486 w 3559"/>
                <a:gd name="T65" fmla="*/ 1575 h 1653"/>
                <a:gd name="T66" fmla="*/ 283 w 3559"/>
                <a:gd name="T67" fmla="*/ 1653 h 1653"/>
                <a:gd name="T68" fmla="*/ 164 w 3559"/>
                <a:gd name="T69" fmla="*/ 1627 h 1653"/>
                <a:gd name="T70" fmla="*/ 69 w 3559"/>
                <a:gd name="T71" fmla="*/ 1557 h 1653"/>
                <a:gd name="T72" fmla="*/ 12 w 3559"/>
                <a:gd name="T73" fmla="*/ 1454 h 1653"/>
                <a:gd name="T74" fmla="*/ 0 w 3559"/>
                <a:gd name="T75" fmla="*/ 728 h 1653"/>
                <a:gd name="T76" fmla="*/ 28 w 3559"/>
                <a:gd name="T77" fmla="*/ 610 h 1653"/>
                <a:gd name="T78" fmla="*/ 102 w 3559"/>
                <a:gd name="T79" fmla="*/ 517 h 1653"/>
                <a:gd name="T80" fmla="*/ 210 w 3559"/>
                <a:gd name="T81" fmla="*/ 460 h 1653"/>
                <a:gd name="T82" fmla="*/ 975 w 3559"/>
                <a:gd name="T83" fmla="*/ 448 h 1653"/>
                <a:gd name="T84" fmla="*/ 1031 w 3559"/>
                <a:gd name="T85" fmla="*/ 283 h 1653"/>
                <a:gd name="T86" fmla="*/ 1134 w 3559"/>
                <a:gd name="T87" fmla="*/ 149 h 1653"/>
                <a:gd name="T88" fmla="*/ 1276 w 3559"/>
                <a:gd name="T89" fmla="*/ 51 h 1653"/>
                <a:gd name="T90" fmla="*/ 1445 w 3559"/>
                <a:gd name="T91" fmla="*/ 3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59" h="1653">
                  <a:moveTo>
                    <a:pt x="1507" y="262"/>
                  </a:moveTo>
                  <a:lnTo>
                    <a:pt x="1467" y="265"/>
                  </a:lnTo>
                  <a:lnTo>
                    <a:pt x="1430" y="274"/>
                  </a:lnTo>
                  <a:lnTo>
                    <a:pt x="1394" y="287"/>
                  </a:lnTo>
                  <a:lnTo>
                    <a:pt x="1361" y="304"/>
                  </a:lnTo>
                  <a:lnTo>
                    <a:pt x="1331" y="327"/>
                  </a:lnTo>
                  <a:lnTo>
                    <a:pt x="1305" y="352"/>
                  </a:lnTo>
                  <a:lnTo>
                    <a:pt x="1282" y="381"/>
                  </a:lnTo>
                  <a:lnTo>
                    <a:pt x="1263" y="414"/>
                  </a:lnTo>
                  <a:lnTo>
                    <a:pt x="1247" y="448"/>
                  </a:lnTo>
                  <a:lnTo>
                    <a:pt x="2311" y="448"/>
                  </a:lnTo>
                  <a:lnTo>
                    <a:pt x="2297" y="414"/>
                  </a:lnTo>
                  <a:lnTo>
                    <a:pt x="2278" y="381"/>
                  </a:lnTo>
                  <a:lnTo>
                    <a:pt x="2255" y="352"/>
                  </a:lnTo>
                  <a:lnTo>
                    <a:pt x="2228" y="327"/>
                  </a:lnTo>
                  <a:lnTo>
                    <a:pt x="2198" y="304"/>
                  </a:lnTo>
                  <a:lnTo>
                    <a:pt x="2165" y="287"/>
                  </a:lnTo>
                  <a:lnTo>
                    <a:pt x="2130" y="274"/>
                  </a:lnTo>
                  <a:lnTo>
                    <a:pt x="2091" y="265"/>
                  </a:lnTo>
                  <a:lnTo>
                    <a:pt x="2052" y="262"/>
                  </a:lnTo>
                  <a:lnTo>
                    <a:pt x="1507" y="262"/>
                  </a:lnTo>
                  <a:close/>
                  <a:moveTo>
                    <a:pt x="1507" y="0"/>
                  </a:moveTo>
                  <a:lnTo>
                    <a:pt x="2052" y="0"/>
                  </a:lnTo>
                  <a:lnTo>
                    <a:pt x="2113" y="3"/>
                  </a:lnTo>
                  <a:lnTo>
                    <a:pt x="2171" y="14"/>
                  </a:lnTo>
                  <a:lnTo>
                    <a:pt x="2229" y="29"/>
                  </a:lnTo>
                  <a:lnTo>
                    <a:pt x="2283" y="51"/>
                  </a:lnTo>
                  <a:lnTo>
                    <a:pt x="2333" y="79"/>
                  </a:lnTo>
                  <a:lnTo>
                    <a:pt x="2380" y="111"/>
                  </a:lnTo>
                  <a:lnTo>
                    <a:pt x="2424" y="149"/>
                  </a:lnTo>
                  <a:lnTo>
                    <a:pt x="2463" y="190"/>
                  </a:lnTo>
                  <a:lnTo>
                    <a:pt x="2498" y="235"/>
                  </a:lnTo>
                  <a:lnTo>
                    <a:pt x="2528" y="283"/>
                  </a:lnTo>
                  <a:lnTo>
                    <a:pt x="2552" y="336"/>
                  </a:lnTo>
                  <a:lnTo>
                    <a:pt x="2571" y="391"/>
                  </a:lnTo>
                  <a:lnTo>
                    <a:pt x="2584" y="448"/>
                  </a:lnTo>
                  <a:lnTo>
                    <a:pt x="3264" y="448"/>
                  </a:lnTo>
                  <a:lnTo>
                    <a:pt x="3308" y="452"/>
                  </a:lnTo>
                  <a:lnTo>
                    <a:pt x="3348" y="460"/>
                  </a:lnTo>
                  <a:lnTo>
                    <a:pt x="3388" y="474"/>
                  </a:lnTo>
                  <a:lnTo>
                    <a:pt x="3424" y="493"/>
                  </a:lnTo>
                  <a:lnTo>
                    <a:pt x="3457" y="517"/>
                  </a:lnTo>
                  <a:lnTo>
                    <a:pt x="3486" y="545"/>
                  </a:lnTo>
                  <a:lnTo>
                    <a:pt x="3511" y="575"/>
                  </a:lnTo>
                  <a:lnTo>
                    <a:pt x="3531" y="610"/>
                  </a:lnTo>
                  <a:lnTo>
                    <a:pt x="3546" y="647"/>
                  </a:lnTo>
                  <a:lnTo>
                    <a:pt x="3555" y="687"/>
                  </a:lnTo>
                  <a:lnTo>
                    <a:pt x="3559" y="728"/>
                  </a:lnTo>
                  <a:lnTo>
                    <a:pt x="3559" y="1373"/>
                  </a:lnTo>
                  <a:lnTo>
                    <a:pt x="3555" y="1415"/>
                  </a:lnTo>
                  <a:lnTo>
                    <a:pt x="3546" y="1454"/>
                  </a:lnTo>
                  <a:lnTo>
                    <a:pt x="3532" y="1492"/>
                  </a:lnTo>
                  <a:lnTo>
                    <a:pt x="3513" y="1525"/>
                  </a:lnTo>
                  <a:lnTo>
                    <a:pt x="3489" y="1557"/>
                  </a:lnTo>
                  <a:lnTo>
                    <a:pt x="3462" y="1584"/>
                  </a:lnTo>
                  <a:lnTo>
                    <a:pt x="3430" y="1608"/>
                  </a:lnTo>
                  <a:lnTo>
                    <a:pt x="3395" y="1627"/>
                  </a:lnTo>
                  <a:lnTo>
                    <a:pt x="3357" y="1641"/>
                  </a:lnTo>
                  <a:lnTo>
                    <a:pt x="3318" y="1650"/>
                  </a:lnTo>
                  <a:lnTo>
                    <a:pt x="3276" y="1653"/>
                  </a:lnTo>
                  <a:lnTo>
                    <a:pt x="2087" y="1653"/>
                  </a:lnTo>
                  <a:lnTo>
                    <a:pt x="2082" y="1613"/>
                  </a:lnTo>
                  <a:lnTo>
                    <a:pt x="2072" y="1575"/>
                  </a:lnTo>
                  <a:lnTo>
                    <a:pt x="2059" y="1539"/>
                  </a:lnTo>
                  <a:lnTo>
                    <a:pt x="2041" y="1507"/>
                  </a:lnTo>
                  <a:lnTo>
                    <a:pt x="2019" y="1475"/>
                  </a:lnTo>
                  <a:lnTo>
                    <a:pt x="1992" y="1448"/>
                  </a:lnTo>
                  <a:lnTo>
                    <a:pt x="1990" y="1446"/>
                  </a:lnTo>
                  <a:lnTo>
                    <a:pt x="1987" y="1444"/>
                  </a:lnTo>
                  <a:lnTo>
                    <a:pt x="1968" y="1428"/>
                  </a:lnTo>
                  <a:lnTo>
                    <a:pt x="1948" y="1412"/>
                  </a:lnTo>
                  <a:lnTo>
                    <a:pt x="1933" y="1404"/>
                  </a:lnTo>
                  <a:lnTo>
                    <a:pt x="1915" y="1395"/>
                  </a:lnTo>
                  <a:lnTo>
                    <a:pt x="1898" y="1386"/>
                  </a:lnTo>
                  <a:lnTo>
                    <a:pt x="1882" y="1381"/>
                  </a:lnTo>
                  <a:lnTo>
                    <a:pt x="1867" y="1377"/>
                  </a:lnTo>
                  <a:lnTo>
                    <a:pt x="1854" y="1372"/>
                  </a:lnTo>
                  <a:lnTo>
                    <a:pt x="1840" y="1369"/>
                  </a:lnTo>
                  <a:lnTo>
                    <a:pt x="1811" y="1365"/>
                  </a:lnTo>
                  <a:lnTo>
                    <a:pt x="1780" y="1362"/>
                  </a:lnTo>
                  <a:lnTo>
                    <a:pt x="1748" y="1365"/>
                  </a:lnTo>
                  <a:lnTo>
                    <a:pt x="1718" y="1369"/>
                  </a:lnTo>
                  <a:lnTo>
                    <a:pt x="1705" y="1372"/>
                  </a:lnTo>
                  <a:lnTo>
                    <a:pt x="1692" y="1377"/>
                  </a:lnTo>
                  <a:lnTo>
                    <a:pt x="1676" y="1381"/>
                  </a:lnTo>
                  <a:lnTo>
                    <a:pt x="1661" y="1386"/>
                  </a:lnTo>
                  <a:lnTo>
                    <a:pt x="1643" y="1394"/>
                  </a:lnTo>
                  <a:lnTo>
                    <a:pt x="1627" y="1404"/>
                  </a:lnTo>
                  <a:lnTo>
                    <a:pt x="1621" y="1407"/>
                  </a:lnTo>
                  <a:lnTo>
                    <a:pt x="1616" y="1410"/>
                  </a:lnTo>
                  <a:lnTo>
                    <a:pt x="1610" y="1412"/>
                  </a:lnTo>
                  <a:lnTo>
                    <a:pt x="1591" y="1428"/>
                  </a:lnTo>
                  <a:lnTo>
                    <a:pt x="1572" y="1444"/>
                  </a:lnTo>
                  <a:lnTo>
                    <a:pt x="1569" y="1446"/>
                  </a:lnTo>
                  <a:lnTo>
                    <a:pt x="1566" y="1448"/>
                  </a:lnTo>
                  <a:lnTo>
                    <a:pt x="1540" y="1475"/>
                  </a:lnTo>
                  <a:lnTo>
                    <a:pt x="1518" y="1507"/>
                  </a:lnTo>
                  <a:lnTo>
                    <a:pt x="1499" y="1539"/>
                  </a:lnTo>
                  <a:lnTo>
                    <a:pt x="1486" y="1575"/>
                  </a:lnTo>
                  <a:lnTo>
                    <a:pt x="1476" y="1613"/>
                  </a:lnTo>
                  <a:lnTo>
                    <a:pt x="1472" y="1653"/>
                  </a:lnTo>
                  <a:lnTo>
                    <a:pt x="283" y="1653"/>
                  </a:lnTo>
                  <a:lnTo>
                    <a:pt x="241" y="1650"/>
                  </a:lnTo>
                  <a:lnTo>
                    <a:pt x="201" y="1641"/>
                  </a:lnTo>
                  <a:lnTo>
                    <a:pt x="164" y="1627"/>
                  </a:lnTo>
                  <a:lnTo>
                    <a:pt x="129" y="1608"/>
                  </a:lnTo>
                  <a:lnTo>
                    <a:pt x="98" y="1584"/>
                  </a:lnTo>
                  <a:lnTo>
                    <a:pt x="69" y="1557"/>
                  </a:lnTo>
                  <a:lnTo>
                    <a:pt x="46" y="1525"/>
                  </a:lnTo>
                  <a:lnTo>
                    <a:pt x="26" y="1491"/>
                  </a:lnTo>
                  <a:lnTo>
                    <a:pt x="12" y="1454"/>
                  </a:lnTo>
                  <a:lnTo>
                    <a:pt x="3" y="1415"/>
                  </a:lnTo>
                  <a:lnTo>
                    <a:pt x="0" y="1373"/>
                  </a:lnTo>
                  <a:lnTo>
                    <a:pt x="0" y="728"/>
                  </a:lnTo>
                  <a:lnTo>
                    <a:pt x="3" y="687"/>
                  </a:lnTo>
                  <a:lnTo>
                    <a:pt x="12" y="647"/>
                  </a:lnTo>
                  <a:lnTo>
                    <a:pt x="28" y="610"/>
                  </a:lnTo>
                  <a:lnTo>
                    <a:pt x="47" y="575"/>
                  </a:lnTo>
                  <a:lnTo>
                    <a:pt x="73" y="545"/>
                  </a:lnTo>
                  <a:lnTo>
                    <a:pt x="102" y="517"/>
                  </a:lnTo>
                  <a:lnTo>
                    <a:pt x="134" y="493"/>
                  </a:lnTo>
                  <a:lnTo>
                    <a:pt x="171" y="474"/>
                  </a:lnTo>
                  <a:lnTo>
                    <a:pt x="210" y="460"/>
                  </a:lnTo>
                  <a:lnTo>
                    <a:pt x="252" y="452"/>
                  </a:lnTo>
                  <a:lnTo>
                    <a:pt x="295" y="448"/>
                  </a:lnTo>
                  <a:lnTo>
                    <a:pt x="975" y="448"/>
                  </a:lnTo>
                  <a:lnTo>
                    <a:pt x="988" y="391"/>
                  </a:lnTo>
                  <a:lnTo>
                    <a:pt x="1007" y="336"/>
                  </a:lnTo>
                  <a:lnTo>
                    <a:pt x="1031" y="283"/>
                  </a:lnTo>
                  <a:lnTo>
                    <a:pt x="1060" y="235"/>
                  </a:lnTo>
                  <a:lnTo>
                    <a:pt x="1096" y="190"/>
                  </a:lnTo>
                  <a:lnTo>
                    <a:pt x="1134" y="149"/>
                  </a:lnTo>
                  <a:lnTo>
                    <a:pt x="1178" y="111"/>
                  </a:lnTo>
                  <a:lnTo>
                    <a:pt x="1225" y="79"/>
                  </a:lnTo>
                  <a:lnTo>
                    <a:pt x="1276" y="51"/>
                  </a:lnTo>
                  <a:lnTo>
                    <a:pt x="1330" y="29"/>
                  </a:lnTo>
                  <a:lnTo>
                    <a:pt x="1387" y="14"/>
                  </a:lnTo>
                  <a:lnTo>
                    <a:pt x="1445" y="3"/>
                  </a:lnTo>
                  <a:lnTo>
                    <a:pt x="15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n-ea"/>
              </a:endParaRPr>
            </a:p>
          </p:txBody>
        </p:sp>
      </p:grpSp>
      <p:sp>
        <p:nvSpPr>
          <p:cNvPr id="140" name="Freeform 11"/>
          <p:cNvSpPr>
            <a:spLocks noEditPoints="1"/>
          </p:cNvSpPr>
          <p:nvPr/>
        </p:nvSpPr>
        <p:spPr bwMode="auto">
          <a:xfrm>
            <a:off x="6283963" y="6311169"/>
            <a:ext cx="200646" cy="246337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  <a:latin typeface="+mn-ea"/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8241397" y="2305110"/>
            <a:ext cx="3607092" cy="425239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302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2" name="모서리가 둥근 직사각형 141"/>
          <p:cNvSpPr/>
          <p:nvPr/>
        </p:nvSpPr>
        <p:spPr>
          <a:xfrm>
            <a:off x="8234605" y="1470659"/>
            <a:ext cx="3613884" cy="621836"/>
          </a:xfrm>
          <a:prstGeom prst="roundRect">
            <a:avLst>
              <a:gd name="adj" fmla="val 0"/>
            </a:avLst>
          </a:prstGeom>
          <a:solidFill>
            <a:srgbClr val="4C456E"/>
          </a:solidFill>
          <a:ln>
            <a:noFill/>
          </a:ln>
          <a:effectLst>
            <a:outerShdw blurRad="1524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>
                <a:solidFill>
                  <a:schemeClr val="bg1"/>
                </a:solidFill>
                <a:latin typeface="맑은 고딕" panose="020B0503020000020004" pitchFamily="50" charset="-127"/>
              </a:rPr>
              <a:t>PowerPoint is a computer program created by Microsoft </a:t>
            </a:r>
            <a:r>
              <a:rPr lang="en-US" altLang="ko-KR" sz="1400" dirty="0" smtClean="0">
                <a:solidFill>
                  <a:schemeClr val="bg1"/>
                </a:solidFill>
                <a:latin typeface="맑은 고딕" panose="020B0503020000020004" pitchFamily="50" charset="-127"/>
              </a:rPr>
              <a:t>Office</a:t>
            </a:r>
            <a:endParaRPr lang="en-US" altLang="ko-KR" sz="1400" dirty="0">
              <a:solidFill>
                <a:schemeClr val="bg1"/>
              </a:solidFill>
              <a:latin typeface="맑은 고딕" panose="020B0503020000020004" pitchFamily="50" charset="-127"/>
            </a:endParaRPr>
          </a:p>
        </p:txBody>
      </p:sp>
      <p:sp>
        <p:nvSpPr>
          <p:cNvPr id="154" name="자유형 153"/>
          <p:cNvSpPr/>
          <p:nvPr/>
        </p:nvSpPr>
        <p:spPr>
          <a:xfrm>
            <a:off x="12046378" y="722448"/>
            <a:ext cx="145622" cy="274533"/>
          </a:xfrm>
          <a:custGeom>
            <a:avLst/>
            <a:gdLst>
              <a:gd name="connsiteX0" fmla="*/ 224972 w 238667"/>
              <a:gd name="connsiteY0" fmla="*/ 0 h 449944"/>
              <a:gd name="connsiteX1" fmla="*/ 238667 w 238667"/>
              <a:gd name="connsiteY1" fmla="*/ 2765 h 449944"/>
              <a:gd name="connsiteX2" fmla="*/ 238667 w 238667"/>
              <a:gd name="connsiteY2" fmla="*/ 447179 h 449944"/>
              <a:gd name="connsiteX3" fmla="*/ 224972 w 238667"/>
              <a:gd name="connsiteY3" fmla="*/ 449944 h 449944"/>
              <a:gd name="connsiteX4" fmla="*/ 0 w 238667"/>
              <a:gd name="connsiteY4" fmla="*/ 224972 h 449944"/>
              <a:gd name="connsiteX5" fmla="*/ 224972 w 238667"/>
              <a:gd name="connsiteY5" fmla="*/ 0 h 44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667" h="449944">
                <a:moveTo>
                  <a:pt x="224972" y="0"/>
                </a:moveTo>
                <a:lnTo>
                  <a:pt x="238667" y="2765"/>
                </a:lnTo>
                <a:lnTo>
                  <a:pt x="238667" y="447179"/>
                </a:lnTo>
                <a:lnTo>
                  <a:pt x="224972" y="449944"/>
                </a:lnTo>
                <a:cubicBezTo>
                  <a:pt x="100723" y="449944"/>
                  <a:pt x="0" y="349221"/>
                  <a:pt x="0" y="224972"/>
                </a:cubicBezTo>
                <a:cubicBezTo>
                  <a:pt x="0" y="100723"/>
                  <a:pt x="100723" y="0"/>
                  <a:pt x="224972" y="0"/>
                </a:cubicBezTo>
                <a:close/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155" name="차트 154"/>
          <p:cNvGraphicFramePr/>
          <p:nvPr>
            <p:extLst>
              <p:ext uri="{D42A27DB-BD31-4B8C-83A1-F6EECF244321}">
                <p14:modId xmlns:p14="http://schemas.microsoft.com/office/powerpoint/2010/main" val="2908119571"/>
              </p:ext>
            </p:extLst>
          </p:nvPr>
        </p:nvGraphicFramePr>
        <p:xfrm>
          <a:off x="8414407" y="2597448"/>
          <a:ext cx="3273168" cy="2627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7" name="직사각형 156"/>
          <p:cNvSpPr/>
          <p:nvPr/>
        </p:nvSpPr>
        <p:spPr>
          <a:xfrm>
            <a:off x="8499853" y="5499230"/>
            <a:ext cx="31877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컨텐츠에 대한 내용을 적어요</a:t>
            </a:r>
            <a:endParaRPr lang="en-US" altLang="ko-KR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PowerPoint is a computer program created by Microsoft Office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096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45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직사각형 112"/>
          <p:cNvSpPr/>
          <p:nvPr/>
        </p:nvSpPr>
        <p:spPr>
          <a:xfrm>
            <a:off x="279247" y="690701"/>
            <a:ext cx="2838502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i="1" dirty="0">
                <a:solidFill>
                  <a:prstClr val="white"/>
                </a:solidFill>
              </a:rPr>
              <a:t>POWER </a:t>
            </a:r>
            <a:r>
              <a:rPr lang="en-US" altLang="ko-KR" sz="2000" i="1" dirty="0" smtClean="0">
                <a:solidFill>
                  <a:prstClr val="white"/>
                </a:solidFill>
              </a:rPr>
              <a:t>POINT </a:t>
            </a:r>
            <a:r>
              <a:rPr lang="en-US" altLang="ko-KR" sz="2800" b="1" i="1" dirty="0" smtClean="0">
                <a:solidFill>
                  <a:prstClr val="white"/>
                </a:solidFill>
              </a:rPr>
              <a:t>PRESENTATION</a:t>
            </a:r>
            <a:endParaRPr lang="en-US" altLang="ko-KR" sz="2800" b="1" i="1" dirty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endParaRPr lang="en-US" altLang="ko-KR" sz="1000" dirty="0" smtClean="0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000" dirty="0" smtClean="0">
                <a:solidFill>
                  <a:prstClr val="white"/>
                </a:solidFill>
              </a:rPr>
              <a:t>You can use a software program such as Microsoft Power Point to provide the audience with slides that contains your major points or essential information.</a:t>
            </a:r>
          </a:p>
        </p:txBody>
      </p:sp>
      <p:sp>
        <p:nvSpPr>
          <p:cNvPr id="123" name="모서리가 둥근 직사각형 122"/>
          <p:cNvSpPr/>
          <p:nvPr/>
        </p:nvSpPr>
        <p:spPr>
          <a:xfrm>
            <a:off x="371473" y="3249800"/>
            <a:ext cx="2494182" cy="451046"/>
          </a:xfrm>
          <a:prstGeom prst="roundRect">
            <a:avLst>
              <a:gd name="adj" fmla="val 0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smtClean="0">
                <a:solidFill>
                  <a:prstClr val="white"/>
                </a:solidFill>
              </a:rPr>
              <a:t>까칠한 조땡</a:t>
            </a:r>
            <a:r>
              <a:rPr lang="en-US" altLang="ko-KR" sz="1100" dirty="0" smtClean="0">
                <a:solidFill>
                  <a:prstClr val="white"/>
                </a:solidFill>
              </a:rPr>
              <a:t>, </a:t>
            </a:r>
            <a:r>
              <a:rPr lang="ko-KR" altLang="en-US" sz="1100" dirty="0" smtClean="0">
                <a:solidFill>
                  <a:prstClr val="white"/>
                </a:solidFill>
              </a:rPr>
              <a:t>조현석</a:t>
            </a:r>
            <a:endParaRPr lang="ko-KR" altLang="en-US" sz="1100" dirty="0">
              <a:solidFill>
                <a:prstClr val="white"/>
              </a:solidFill>
            </a:endParaRPr>
          </a:p>
        </p:txBody>
      </p:sp>
      <p:sp>
        <p:nvSpPr>
          <p:cNvPr id="143" name="자유형 142"/>
          <p:cNvSpPr/>
          <p:nvPr/>
        </p:nvSpPr>
        <p:spPr>
          <a:xfrm>
            <a:off x="3371481" y="433371"/>
            <a:ext cx="8820519" cy="6424629"/>
          </a:xfrm>
          <a:custGeom>
            <a:avLst/>
            <a:gdLst>
              <a:gd name="connsiteX0" fmla="*/ 5843009 w 8833610"/>
              <a:gd name="connsiteY0" fmla="*/ 0 h 6424629"/>
              <a:gd name="connsiteX1" fmla="*/ 8833610 w 8833610"/>
              <a:gd name="connsiteY1" fmla="*/ 0 h 6424629"/>
              <a:gd name="connsiteX2" fmla="*/ 8833610 w 8833610"/>
              <a:gd name="connsiteY2" fmla="*/ 6424625 h 6424629"/>
              <a:gd name="connsiteX3" fmla="*/ 6655700 w 8833610"/>
              <a:gd name="connsiteY3" fmla="*/ 6424625 h 6424629"/>
              <a:gd name="connsiteX4" fmla="*/ 6655700 w 8833610"/>
              <a:gd name="connsiteY4" fmla="*/ 6424629 h 6424629"/>
              <a:gd name="connsiteX5" fmla="*/ 0 w 8833610"/>
              <a:gd name="connsiteY5" fmla="*/ 6424629 h 6424629"/>
              <a:gd name="connsiteX6" fmla="*/ 0 w 8833610"/>
              <a:gd name="connsiteY6" fmla="*/ 541035 h 6424629"/>
              <a:gd name="connsiteX7" fmla="*/ 536670 w 8833610"/>
              <a:gd name="connsiteY7" fmla="*/ 4365 h 6424629"/>
              <a:gd name="connsiteX8" fmla="*/ 5843009 w 8833610"/>
              <a:gd name="connsiteY8" fmla="*/ 4365 h 642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833610" h="6424629">
                <a:moveTo>
                  <a:pt x="5843009" y="0"/>
                </a:moveTo>
                <a:lnTo>
                  <a:pt x="8833610" y="0"/>
                </a:lnTo>
                <a:lnTo>
                  <a:pt x="8833610" y="6424625"/>
                </a:lnTo>
                <a:lnTo>
                  <a:pt x="6655700" y="6424625"/>
                </a:lnTo>
                <a:lnTo>
                  <a:pt x="6655700" y="6424629"/>
                </a:lnTo>
                <a:lnTo>
                  <a:pt x="0" y="6424629"/>
                </a:lnTo>
                <a:lnTo>
                  <a:pt x="0" y="541035"/>
                </a:lnTo>
                <a:cubicBezTo>
                  <a:pt x="0" y="244640"/>
                  <a:pt x="240275" y="4365"/>
                  <a:pt x="536670" y="4365"/>
                </a:cubicBezTo>
                <a:lnTo>
                  <a:pt x="5843009" y="436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4" name="직사각형 123"/>
          <p:cNvSpPr/>
          <p:nvPr/>
        </p:nvSpPr>
        <p:spPr>
          <a:xfrm>
            <a:off x="4275197" y="1362841"/>
            <a:ext cx="7916803" cy="549515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623391"/>
              </p:ext>
            </p:extLst>
          </p:nvPr>
        </p:nvGraphicFramePr>
        <p:xfrm>
          <a:off x="4312431" y="1359105"/>
          <a:ext cx="1812485" cy="5498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2485"/>
              </a:tblGrid>
              <a:tr h="785556">
                <a:tc>
                  <a:txBody>
                    <a:bodyPr/>
                    <a:lstStyle/>
                    <a:p>
                      <a:pPr lvl="1" algn="l" latinLnBrk="1"/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555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555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bg1"/>
                          </a:solidFill>
                        </a:rPr>
                        <a:t>CONTENT</a:t>
                      </a: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C456E"/>
                    </a:solidFill>
                  </a:tcPr>
                </a:tc>
              </a:tr>
              <a:tr h="78555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555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555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8555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CONTENTS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7" name="자유형 126"/>
          <p:cNvSpPr>
            <a:spLocks/>
          </p:cNvSpPr>
          <p:nvPr/>
        </p:nvSpPr>
        <p:spPr bwMode="auto">
          <a:xfrm>
            <a:off x="4476016" y="5554980"/>
            <a:ext cx="228350" cy="253098"/>
          </a:xfrm>
          <a:custGeom>
            <a:avLst/>
            <a:gdLst>
              <a:gd name="connsiteX0" fmla="*/ 320012 w 439877"/>
              <a:gd name="connsiteY0" fmla="*/ 171183 h 487550"/>
              <a:gd name="connsiteX1" fmla="*/ 323091 w 439877"/>
              <a:gd name="connsiteY1" fmla="*/ 171646 h 487550"/>
              <a:gd name="connsiteX2" fmla="*/ 326169 w 439877"/>
              <a:gd name="connsiteY2" fmla="*/ 172881 h 487550"/>
              <a:gd name="connsiteX3" fmla="*/ 329094 w 439877"/>
              <a:gd name="connsiteY3" fmla="*/ 174578 h 487550"/>
              <a:gd name="connsiteX4" fmla="*/ 331557 w 439877"/>
              <a:gd name="connsiteY4" fmla="*/ 176894 h 487550"/>
              <a:gd name="connsiteX5" fmla="*/ 333404 w 439877"/>
              <a:gd name="connsiteY5" fmla="*/ 179517 h 487550"/>
              <a:gd name="connsiteX6" fmla="*/ 334944 w 439877"/>
              <a:gd name="connsiteY6" fmla="*/ 182758 h 487550"/>
              <a:gd name="connsiteX7" fmla="*/ 335713 w 439877"/>
              <a:gd name="connsiteY7" fmla="*/ 185845 h 487550"/>
              <a:gd name="connsiteX8" fmla="*/ 335867 w 439877"/>
              <a:gd name="connsiteY8" fmla="*/ 188932 h 487550"/>
              <a:gd name="connsiteX9" fmla="*/ 335405 w 439877"/>
              <a:gd name="connsiteY9" fmla="*/ 192173 h 487550"/>
              <a:gd name="connsiteX10" fmla="*/ 334328 w 439877"/>
              <a:gd name="connsiteY10" fmla="*/ 195260 h 487550"/>
              <a:gd name="connsiteX11" fmla="*/ 332481 w 439877"/>
              <a:gd name="connsiteY11" fmla="*/ 198192 h 487550"/>
              <a:gd name="connsiteX12" fmla="*/ 330326 w 439877"/>
              <a:gd name="connsiteY12" fmla="*/ 200662 h 487550"/>
              <a:gd name="connsiteX13" fmla="*/ 307544 w 439877"/>
              <a:gd name="connsiteY13" fmla="*/ 221035 h 487550"/>
              <a:gd name="connsiteX14" fmla="*/ 304773 w 439877"/>
              <a:gd name="connsiteY14" fmla="*/ 223041 h 487550"/>
              <a:gd name="connsiteX15" fmla="*/ 301848 w 439877"/>
              <a:gd name="connsiteY15" fmla="*/ 224584 h 487550"/>
              <a:gd name="connsiteX16" fmla="*/ 298616 w 439877"/>
              <a:gd name="connsiteY16" fmla="*/ 225356 h 487550"/>
              <a:gd name="connsiteX17" fmla="*/ 295383 w 439877"/>
              <a:gd name="connsiteY17" fmla="*/ 225356 h 487550"/>
              <a:gd name="connsiteX18" fmla="*/ 292304 w 439877"/>
              <a:gd name="connsiteY18" fmla="*/ 224893 h 487550"/>
              <a:gd name="connsiteX19" fmla="*/ 289226 w 439877"/>
              <a:gd name="connsiteY19" fmla="*/ 223658 h 487550"/>
              <a:gd name="connsiteX20" fmla="*/ 286301 w 439877"/>
              <a:gd name="connsiteY20" fmla="*/ 222115 h 487550"/>
              <a:gd name="connsiteX21" fmla="*/ 283838 w 439877"/>
              <a:gd name="connsiteY21" fmla="*/ 219800 h 487550"/>
              <a:gd name="connsiteX22" fmla="*/ 281837 w 439877"/>
              <a:gd name="connsiteY22" fmla="*/ 217022 h 487550"/>
              <a:gd name="connsiteX23" fmla="*/ 280452 w 439877"/>
              <a:gd name="connsiteY23" fmla="*/ 213935 h 487550"/>
              <a:gd name="connsiteX24" fmla="*/ 279682 w 439877"/>
              <a:gd name="connsiteY24" fmla="*/ 210848 h 487550"/>
              <a:gd name="connsiteX25" fmla="*/ 279528 w 439877"/>
              <a:gd name="connsiteY25" fmla="*/ 207607 h 487550"/>
              <a:gd name="connsiteX26" fmla="*/ 279990 w 439877"/>
              <a:gd name="connsiteY26" fmla="*/ 204366 h 487550"/>
              <a:gd name="connsiteX27" fmla="*/ 281067 w 439877"/>
              <a:gd name="connsiteY27" fmla="*/ 201433 h 487550"/>
              <a:gd name="connsiteX28" fmla="*/ 282915 w 439877"/>
              <a:gd name="connsiteY28" fmla="*/ 198655 h 487550"/>
              <a:gd name="connsiteX29" fmla="*/ 285224 w 439877"/>
              <a:gd name="connsiteY29" fmla="*/ 196032 h 487550"/>
              <a:gd name="connsiteX30" fmla="*/ 307698 w 439877"/>
              <a:gd name="connsiteY30" fmla="*/ 175659 h 487550"/>
              <a:gd name="connsiteX31" fmla="*/ 310622 w 439877"/>
              <a:gd name="connsiteY31" fmla="*/ 173652 h 487550"/>
              <a:gd name="connsiteX32" fmla="*/ 313547 w 439877"/>
              <a:gd name="connsiteY32" fmla="*/ 172263 h 487550"/>
              <a:gd name="connsiteX33" fmla="*/ 316626 w 439877"/>
              <a:gd name="connsiteY33" fmla="*/ 171337 h 487550"/>
              <a:gd name="connsiteX34" fmla="*/ 153539 w 439877"/>
              <a:gd name="connsiteY34" fmla="*/ 169017 h 487550"/>
              <a:gd name="connsiteX35" fmla="*/ 320698 w 439877"/>
              <a:gd name="connsiteY35" fmla="*/ 355370 h 487550"/>
              <a:gd name="connsiteX36" fmla="*/ 208949 w 439877"/>
              <a:gd name="connsiteY36" fmla="*/ 455666 h 487550"/>
              <a:gd name="connsiteX37" fmla="*/ 202603 w 439877"/>
              <a:gd name="connsiteY37" fmla="*/ 460928 h 487550"/>
              <a:gd name="connsiteX38" fmla="*/ 195948 w 439877"/>
              <a:gd name="connsiteY38" fmla="*/ 465572 h 487550"/>
              <a:gd name="connsiteX39" fmla="*/ 188828 w 439877"/>
              <a:gd name="connsiteY39" fmla="*/ 470060 h 487550"/>
              <a:gd name="connsiteX40" fmla="*/ 181399 w 439877"/>
              <a:gd name="connsiteY40" fmla="*/ 473930 h 487550"/>
              <a:gd name="connsiteX41" fmla="*/ 173660 w 439877"/>
              <a:gd name="connsiteY41" fmla="*/ 477490 h 487550"/>
              <a:gd name="connsiteX42" fmla="*/ 165612 w 439877"/>
              <a:gd name="connsiteY42" fmla="*/ 480276 h 487550"/>
              <a:gd name="connsiteX43" fmla="*/ 157563 w 439877"/>
              <a:gd name="connsiteY43" fmla="*/ 482752 h 487550"/>
              <a:gd name="connsiteX44" fmla="*/ 149205 w 439877"/>
              <a:gd name="connsiteY44" fmla="*/ 484764 h 487550"/>
              <a:gd name="connsiteX45" fmla="*/ 140847 w 439877"/>
              <a:gd name="connsiteY45" fmla="*/ 486312 h 487550"/>
              <a:gd name="connsiteX46" fmla="*/ 132489 w 439877"/>
              <a:gd name="connsiteY46" fmla="*/ 487241 h 487550"/>
              <a:gd name="connsiteX47" fmla="*/ 123976 w 439877"/>
              <a:gd name="connsiteY47" fmla="*/ 487550 h 487550"/>
              <a:gd name="connsiteX48" fmla="*/ 115618 w 439877"/>
              <a:gd name="connsiteY48" fmla="*/ 487395 h 487550"/>
              <a:gd name="connsiteX49" fmla="*/ 107415 w 439877"/>
              <a:gd name="connsiteY49" fmla="*/ 486621 h 487550"/>
              <a:gd name="connsiteX50" fmla="*/ 99367 w 439877"/>
              <a:gd name="connsiteY50" fmla="*/ 485383 h 487550"/>
              <a:gd name="connsiteX51" fmla="*/ 91628 w 439877"/>
              <a:gd name="connsiteY51" fmla="*/ 483526 h 487550"/>
              <a:gd name="connsiteX52" fmla="*/ 83889 w 439877"/>
              <a:gd name="connsiteY52" fmla="*/ 480895 h 487550"/>
              <a:gd name="connsiteX53" fmla="*/ 76460 w 439877"/>
              <a:gd name="connsiteY53" fmla="*/ 477799 h 487550"/>
              <a:gd name="connsiteX54" fmla="*/ 69495 w 439877"/>
              <a:gd name="connsiteY54" fmla="*/ 474084 h 487550"/>
              <a:gd name="connsiteX55" fmla="*/ 62839 w 439877"/>
              <a:gd name="connsiteY55" fmla="*/ 469751 h 487550"/>
              <a:gd name="connsiteX56" fmla="*/ 56803 w 439877"/>
              <a:gd name="connsiteY56" fmla="*/ 464643 h 487550"/>
              <a:gd name="connsiteX57" fmla="*/ 51076 w 439877"/>
              <a:gd name="connsiteY57" fmla="*/ 459071 h 487550"/>
              <a:gd name="connsiteX58" fmla="*/ 21359 w 439877"/>
              <a:gd name="connsiteY58" fmla="*/ 426103 h 487550"/>
              <a:gd name="connsiteX59" fmla="*/ 16406 w 439877"/>
              <a:gd name="connsiteY59" fmla="*/ 419757 h 487550"/>
              <a:gd name="connsiteX60" fmla="*/ 11918 w 439877"/>
              <a:gd name="connsiteY60" fmla="*/ 413102 h 487550"/>
              <a:gd name="connsiteX61" fmla="*/ 8358 w 439877"/>
              <a:gd name="connsiteY61" fmla="*/ 406137 h 487550"/>
              <a:gd name="connsiteX62" fmla="*/ 5417 w 439877"/>
              <a:gd name="connsiteY62" fmla="*/ 398708 h 487550"/>
              <a:gd name="connsiteX63" fmla="*/ 3095 w 439877"/>
              <a:gd name="connsiteY63" fmla="*/ 391123 h 487550"/>
              <a:gd name="connsiteX64" fmla="*/ 1393 w 439877"/>
              <a:gd name="connsiteY64" fmla="*/ 383230 h 487550"/>
              <a:gd name="connsiteX65" fmla="*/ 464 w 439877"/>
              <a:gd name="connsiteY65" fmla="*/ 375027 h 487550"/>
              <a:gd name="connsiteX66" fmla="*/ 0 w 439877"/>
              <a:gd name="connsiteY66" fmla="*/ 366823 h 487550"/>
              <a:gd name="connsiteX67" fmla="*/ 155 w 439877"/>
              <a:gd name="connsiteY67" fmla="*/ 358620 h 487550"/>
              <a:gd name="connsiteX68" fmla="*/ 929 w 439877"/>
              <a:gd name="connsiteY68" fmla="*/ 350262 h 487550"/>
              <a:gd name="connsiteX69" fmla="*/ 2167 w 439877"/>
              <a:gd name="connsiteY69" fmla="*/ 341904 h 487550"/>
              <a:gd name="connsiteX70" fmla="*/ 4024 w 439877"/>
              <a:gd name="connsiteY70" fmla="*/ 333701 h 487550"/>
              <a:gd name="connsiteX71" fmla="*/ 6346 w 439877"/>
              <a:gd name="connsiteY71" fmla="*/ 325498 h 487550"/>
              <a:gd name="connsiteX72" fmla="*/ 9286 w 439877"/>
              <a:gd name="connsiteY72" fmla="*/ 317449 h 487550"/>
              <a:gd name="connsiteX73" fmla="*/ 12537 w 439877"/>
              <a:gd name="connsiteY73" fmla="*/ 309555 h 487550"/>
              <a:gd name="connsiteX74" fmla="*/ 16406 w 439877"/>
              <a:gd name="connsiteY74" fmla="*/ 302126 h 487550"/>
              <a:gd name="connsiteX75" fmla="*/ 20585 w 439877"/>
              <a:gd name="connsiteY75" fmla="*/ 294852 h 487550"/>
              <a:gd name="connsiteX76" fmla="*/ 25383 w 439877"/>
              <a:gd name="connsiteY76" fmla="*/ 287886 h 487550"/>
              <a:gd name="connsiteX77" fmla="*/ 30491 w 439877"/>
              <a:gd name="connsiteY77" fmla="*/ 281231 h 487550"/>
              <a:gd name="connsiteX78" fmla="*/ 35908 w 439877"/>
              <a:gd name="connsiteY78" fmla="*/ 275040 h 487550"/>
              <a:gd name="connsiteX79" fmla="*/ 41790 w 439877"/>
              <a:gd name="connsiteY79" fmla="*/ 269468 h 487550"/>
              <a:gd name="connsiteX80" fmla="*/ 367585 w 439877"/>
              <a:gd name="connsiteY80" fmla="*/ 156016 h 487550"/>
              <a:gd name="connsiteX81" fmla="*/ 376834 w 439877"/>
              <a:gd name="connsiteY81" fmla="*/ 166314 h 487550"/>
              <a:gd name="connsiteX82" fmla="*/ 382846 w 439877"/>
              <a:gd name="connsiteY82" fmla="*/ 173648 h 487550"/>
              <a:gd name="connsiteX83" fmla="*/ 388087 w 439877"/>
              <a:gd name="connsiteY83" fmla="*/ 181293 h 487550"/>
              <a:gd name="connsiteX84" fmla="*/ 392403 w 439877"/>
              <a:gd name="connsiteY84" fmla="*/ 189407 h 487550"/>
              <a:gd name="connsiteX85" fmla="*/ 396103 w 439877"/>
              <a:gd name="connsiteY85" fmla="*/ 197676 h 487550"/>
              <a:gd name="connsiteX86" fmla="*/ 398877 w 439877"/>
              <a:gd name="connsiteY86" fmla="*/ 206102 h 487550"/>
              <a:gd name="connsiteX87" fmla="*/ 401035 w 439877"/>
              <a:gd name="connsiteY87" fmla="*/ 214840 h 487550"/>
              <a:gd name="connsiteX88" fmla="*/ 402423 w 439877"/>
              <a:gd name="connsiteY88" fmla="*/ 223577 h 487550"/>
              <a:gd name="connsiteX89" fmla="*/ 403039 w 439877"/>
              <a:gd name="connsiteY89" fmla="*/ 232471 h 487550"/>
              <a:gd name="connsiteX90" fmla="*/ 402885 w 439877"/>
              <a:gd name="connsiteY90" fmla="*/ 241365 h 487550"/>
              <a:gd name="connsiteX91" fmla="*/ 402114 w 439877"/>
              <a:gd name="connsiteY91" fmla="*/ 250103 h 487550"/>
              <a:gd name="connsiteX92" fmla="*/ 400573 w 439877"/>
              <a:gd name="connsiteY92" fmla="*/ 258840 h 487550"/>
              <a:gd name="connsiteX93" fmla="*/ 398261 w 439877"/>
              <a:gd name="connsiteY93" fmla="*/ 267422 h 487550"/>
              <a:gd name="connsiteX94" fmla="*/ 395178 w 439877"/>
              <a:gd name="connsiteY94" fmla="*/ 275848 h 487550"/>
              <a:gd name="connsiteX95" fmla="*/ 391324 w 439877"/>
              <a:gd name="connsiteY95" fmla="*/ 283805 h 487550"/>
              <a:gd name="connsiteX96" fmla="*/ 387008 w 439877"/>
              <a:gd name="connsiteY96" fmla="*/ 291763 h 487550"/>
              <a:gd name="connsiteX97" fmla="*/ 381613 w 439877"/>
              <a:gd name="connsiteY97" fmla="*/ 299252 h 487550"/>
              <a:gd name="connsiteX98" fmla="*/ 375601 w 439877"/>
              <a:gd name="connsiteY98" fmla="*/ 306274 h 487550"/>
              <a:gd name="connsiteX99" fmla="*/ 369127 w 439877"/>
              <a:gd name="connsiteY99" fmla="*/ 312983 h 487550"/>
              <a:gd name="connsiteX100" fmla="*/ 329511 w 439877"/>
              <a:gd name="connsiteY100" fmla="*/ 348870 h 487550"/>
              <a:gd name="connsiteX101" fmla="*/ 251358 w 439877"/>
              <a:gd name="connsiteY101" fmla="*/ 260713 h 487550"/>
              <a:gd name="connsiteX102" fmla="*/ 279105 w 439877"/>
              <a:gd name="connsiteY102" fmla="*/ 235436 h 487550"/>
              <a:gd name="connsiteX103" fmla="*/ 279105 w 439877"/>
              <a:gd name="connsiteY103" fmla="*/ 235124 h 487550"/>
              <a:gd name="connsiteX104" fmla="*/ 282958 w 439877"/>
              <a:gd name="connsiteY104" fmla="*/ 238712 h 487550"/>
              <a:gd name="connsiteX105" fmla="*/ 286658 w 439877"/>
              <a:gd name="connsiteY105" fmla="*/ 241521 h 487550"/>
              <a:gd name="connsiteX106" fmla="*/ 290512 w 439877"/>
              <a:gd name="connsiteY106" fmla="*/ 243237 h 487550"/>
              <a:gd name="connsiteX107" fmla="*/ 294365 w 439877"/>
              <a:gd name="connsiteY107" fmla="*/ 244329 h 487550"/>
              <a:gd name="connsiteX108" fmla="*/ 298065 w 439877"/>
              <a:gd name="connsiteY108" fmla="*/ 244798 h 487550"/>
              <a:gd name="connsiteX109" fmla="*/ 301918 w 439877"/>
              <a:gd name="connsiteY109" fmla="*/ 244641 h 487550"/>
              <a:gd name="connsiteX110" fmla="*/ 305310 w 439877"/>
              <a:gd name="connsiteY110" fmla="*/ 244173 h 487550"/>
              <a:gd name="connsiteX111" fmla="*/ 308701 w 439877"/>
              <a:gd name="connsiteY111" fmla="*/ 243237 h 487550"/>
              <a:gd name="connsiteX112" fmla="*/ 311630 w 439877"/>
              <a:gd name="connsiteY112" fmla="*/ 242145 h 487550"/>
              <a:gd name="connsiteX113" fmla="*/ 314404 w 439877"/>
              <a:gd name="connsiteY113" fmla="*/ 241053 h 487550"/>
              <a:gd name="connsiteX114" fmla="*/ 316562 w 439877"/>
              <a:gd name="connsiteY114" fmla="*/ 239649 h 487550"/>
              <a:gd name="connsiteX115" fmla="*/ 318566 w 439877"/>
              <a:gd name="connsiteY115" fmla="*/ 238556 h 487550"/>
              <a:gd name="connsiteX116" fmla="*/ 319954 w 439877"/>
              <a:gd name="connsiteY116" fmla="*/ 237620 h 487550"/>
              <a:gd name="connsiteX117" fmla="*/ 320879 w 439877"/>
              <a:gd name="connsiteY117" fmla="*/ 236996 h 487550"/>
              <a:gd name="connsiteX118" fmla="*/ 321187 w 439877"/>
              <a:gd name="connsiteY118" fmla="*/ 236840 h 487550"/>
              <a:gd name="connsiteX119" fmla="*/ 343076 w 439877"/>
              <a:gd name="connsiteY119" fmla="*/ 217024 h 487550"/>
              <a:gd name="connsiteX120" fmla="*/ 346621 w 439877"/>
              <a:gd name="connsiteY120" fmla="*/ 213123 h 487550"/>
              <a:gd name="connsiteX121" fmla="*/ 349242 w 439877"/>
              <a:gd name="connsiteY121" fmla="*/ 209379 h 487550"/>
              <a:gd name="connsiteX122" fmla="*/ 351091 w 439877"/>
              <a:gd name="connsiteY122" fmla="*/ 205478 h 487550"/>
              <a:gd name="connsiteX123" fmla="*/ 352325 w 439877"/>
              <a:gd name="connsiteY123" fmla="*/ 201733 h 487550"/>
              <a:gd name="connsiteX124" fmla="*/ 352941 w 439877"/>
              <a:gd name="connsiteY124" fmla="*/ 197988 h 487550"/>
              <a:gd name="connsiteX125" fmla="*/ 352941 w 439877"/>
              <a:gd name="connsiteY125" fmla="*/ 194400 h 487550"/>
              <a:gd name="connsiteX126" fmla="*/ 352479 w 439877"/>
              <a:gd name="connsiteY126" fmla="*/ 190967 h 487550"/>
              <a:gd name="connsiteX127" fmla="*/ 351708 w 439877"/>
              <a:gd name="connsiteY127" fmla="*/ 187690 h 487550"/>
              <a:gd name="connsiteX128" fmla="*/ 350629 w 439877"/>
              <a:gd name="connsiteY128" fmla="*/ 184882 h 487550"/>
              <a:gd name="connsiteX129" fmla="*/ 349550 w 439877"/>
              <a:gd name="connsiteY129" fmla="*/ 182385 h 487550"/>
              <a:gd name="connsiteX130" fmla="*/ 348471 w 439877"/>
              <a:gd name="connsiteY130" fmla="*/ 180045 h 487550"/>
              <a:gd name="connsiteX131" fmla="*/ 347546 w 439877"/>
              <a:gd name="connsiteY131" fmla="*/ 178172 h 487550"/>
              <a:gd name="connsiteX132" fmla="*/ 346621 w 439877"/>
              <a:gd name="connsiteY132" fmla="*/ 176924 h 487550"/>
              <a:gd name="connsiteX133" fmla="*/ 346005 w 439877"/>
              <a:gd name="connsiteY133" fmla="*/ 175988 h 487550"/>
              <a:gd name="connsiteX134" fmla="*/ 345850 w 439877"/>
              <a:gd name="connsiteY134" fmla="*/ 175832 h 487550"/>
              <a:gd name="connsiteX135" fmla="*/ 267011 w 439877"/>
              <a:gd name="connsiteY135" fmla="*/ 99677 h 487550"/>
              <a:gd name="connsiteX136" fmla="*/ 275617 w 439877"/>
              <a:gd name="connsiteY136" fmla="*/ 99832 h 487550"/>
              <a:gd name="connsiteX137" fmla="*/ 284376 w 439877"/>
              <a:gd name="connsiteY137" fmla="*/ 100609 h 487550"/>
              <a:gd name="connsiteX138" fmla="*/ 292981 w 439877"/>
              <a:gd name="connsiteY138" fmla="*/ 102316 h 487550"/>
              <a:gd name="connsiteX139" fmla="*/ 301433 w 439877"/>
              <a:gd name="connsiteY139" fmla="*/ 104645 h 487550"/>
              <a:gd name="connsiteX140" fmla="*/ 309731 w 439877"/>
              <a:gd name="connsiteY140" fmla="*/ 107751 h 487550"/>
              <a:gd name="connsiteX141" fmla="*/ 317722 w 439877"/>
              <a:gd name="connsiteY141" fmla="*/ 111632 h 487550"/>
              <a:gd name="connsiteX142" fmla="*/ 325405 w 439877"/>
              <a:gd name="connsiteY142" fmla="*/ 115979 h 487550"/>
              <a:gd name="connsiteX143" fmla="*/ 332627 w 439877"/>
              <a:gd name="connsiteY143" fmla="*/ 121414 h 487550"/>
              <a:gd name="connsiteX144" fmla="*/ 339696 w 439877"/>
              <a:gd name="connsiteY144" fmla="*/ 127313 h 487550"/>
              <a:gd name="connsiteX145" fmla="*/ 346150 w 439877"/>
              <a:gd name="connsiteY145" fmla="*/ 133990 h 487550"/>
              <a:gd name="connsiteX146" fmla="*/ 355370 w 439877"/>
              <a:gd name="connsiteY146" fmla="*/ 144237 h 487550"/>
              <a:gd name="connsiteX147" fmla="*/ 334010 w 439877"/>
              <a:gd name="connsiteY147" fmla="*/ 163800 h 487550"/>
              <a:gd name="connsiteX148" fmla="*/ 330476 w 439877"/>
              <a:gd name="connsiteY148" fmla="*/ 160384 h 487550"/>
              <a:gd name="connsiteX149" fmla="*/ 326942 w 439877"/>
              <a:gd name="connsiteY149" fmla="*/ 157900 h 487550"/>
              <a:gd name="connsiteX150" fmla="*/ 323100 w 439877"/>
              <a:gd name="connsiteY150" fmla="*/ 156192 h 487550"/>
              <a:gd name="connsiteX151" fmla="*/ 319412 w 439877"/>
              <a:gd name="connsiteY151" fmla="*/ 155105 h 487550"/>
              <a:gd name="connsiteX152" fmla="*/ 315724 w 439877"/>
              <a:gd name="connsiteY152" fmla="*/ 154639 h 487550"/>
              <a:gd name="connsiteX153" fmla="*/ 312190 w 439877"/>
              <a:gd name="connsiteY153" fmla="*/ 154639 h 487550"/>
              <a:gd name="connsiteX154" fmla="*/ 308809 w 439877"/>
              <a:gd name="connsiteY154" fmla="*/ 154950 h 487550"/>
              <a:gd name="connsiteX155" fmla="*/ 305428 w 439877"/>
              <a:gd name="connsiteY155" fmla="*/ 155726 h 487550"/>
              <a:gd name="connsiteX156" fmla="*/ 302508 w 439877"/>
              <a:gd name="connsiteY156" fmla="*/ 156658 h 487550"/>
              <a:gd name="connsiteX157" fmla="*/ 299896 w 439877"/>
              <a:gd name="connsiteY157" fmla="*/ 157589 h 487550"/>
              <a:gd name="connsiteX158" fmla="*/ 297437 w 439877"/>
              <a:gd name="connsiteY158" fmla="*/ 158676 h 487550"/>
              <a:gd name="connsiteX159" fmla="*/ 295593 w 439877"/>
              <a:gd name="connsiteY159" fmla="*/ 159608 h 487550"/>
              <a:gd name="connsiteX160" fmla="*/ 294210 w 439877"/>
              <a:gd name="connsiteY160" fmla="*/ 160384 h 487550"/>
              <a:gd name="connsiteX161" fmla="*/ 293288 w 439877"/>
              <a:gd name="connsiteY161" fmla="*/ 161005 h 487550"/>
              <a:gd name="connsiteX162" fmla="*/ 292981 w 439877"/>
              <a:gd name="connsiteY162" fmla="*/ 161160 h 487550"/>
              <a:gd name="connsiteX163" fmla="*/ 269931 w 439877"/>
              <a:gd name="connsiteY163" fmla="*/ 182276 h 487550"/>
              <a:gd name="connsiteX164" fmla="*/ 266397 w 439877"/>
              <a:gd name="connsiteY164" fmla="*/ 186002 h 487550"/>
              <a:gd name="connsiteX165" fmla="*/ 263477 w 439877"/>
              <a:gd name="connsiteY165" fmla="*/ 189883 h 487550"/>
              <a:gd name="connsiteX166" fmla="*/ 261633 w 439877"/>
              <a:gd name="connsiteY166" fmla="*/ 193610 h 487550"/>
              <a:gd name="connsiteX167" fmla="*/ 260557 w 439877"/>
              <a:gd name="connsiteY167" fmla="*/ 197647 h 487550"/>
              <a:gd name="connsiteX168" fmla="*/ 260096 w 439877"/>
              <a:gd name="connsiteY168" fmla="*/ 201217 h 487550"/>
              <a:gd name="connsiteX169" fmla="*/ 260096 w 439877"/>
              <a:gd name="connsiteY169" fmla="*/ 204788 h 487550"/>
              <a:gd name="connsiteX170" fmla="*/ 260557 w 439877"/>
              <a:gd name="connsiteY170" fmla="*/ 208359 h 487550"/>
              <a:gd name="connsiteX171" fmla="*/ 261325 w 439877"/>
              <a:gd name="connsiteY171" fmla="*/ 211465 h 487550"/>
              <a:gd name="connsiteX172" fmla="*/ 262401 w 439877"/>
              <a:gd name="connsiteY172" fmla="*/ 214415 h 487550"/>
              <a:gd name="connsiteX173" fmla="*/ 263477 w 439877"/>
              <a:gd name="connsiteY173" fmla="*/ 217209 h 487550"/>
              <a:gd name="connsiteX174" fmla="*/ 264860 w 439877"/>
              <a:gd name="connsiteY174" fmla="*/ 219383 h 487550"/>
              <a:gd name="connsiteX175" fmla="*/ 265936 w 439877"/>
              <a:gd name="connsiteY175" fmla="*/ 221246 h 487550"/>
              <a:gd name="connsiteX176" fmla="*/ 266858 w 439877"/>
              <a:gd name="connsiteY176" fmla="*/ 222643 h 487550"/>
              <a:gd name="connsiteX177" fmla="*/ 267626 w 439877"/>
              <a:gd name="connsiteY177" fmla="*/ 223730 h 487550"/>
              <a:gd name="connsiteX178" fmla="*/ 267933 w 439877"/>
              <a:gd name="connsiteY178" fmla="*/ 224196 h 487550"/>
              <a:gd name="connsiteX179" fmla="*/ 240119 w 439877"/>
              <a:gd name="connsiteY179" fmla="*/ 249193 h 487550"/>
              <a:gd name="connsiteX180" fmla="*/ 162517 w 439877"/>
              <a:gd name="connsiteY180" fmla="*/ 161781 h 487550"/>
              <a:gd name="connsiteX181" fmla="*/ 201702 w 439877"/>
              <a:gd name="connsiteY181" fmla="*/ 126071 h 487550"/>
              <a:gd name="connsiteX182" fmla="*/ 208925 w 439877"/>
              <a:gd name="connsiteY182" fmla="*/ 120327 h 487550"/>
              <a:gd name="connsiteX183" fmla="*/ 216608 w 439877"/>
              <a:gd name="connsiteY183" fmla="*/ 115048 h 487550"/>
              <a:gd name="connsiteX184" fmla="*/ 224445 w 439877"/>
              <a:gd name="connsiteY184" fmla="*/ 110701 h 487550"/>
              <a:gd name="connsiteX185" fmla="*/ 232743 w 439877"/>
              <a:gd name="connsiteY185" fmla="*/ 106819 h 487550"/>
              <a:gd name="connsiteX186" fmla="*/ 241041 w 439877"/>
              <a:gd name="connsiteY186" fmla="*/ 104024 h 487550"/>
              <a:gd name="connsiteX187" fmla="*/ 249647 w 439877"/>
              <a:gd name="connsiteY187" fmla="*/ 101695 h 487550"/>
              <a:gd name="connsiteX188" fmla="*/ 258252 w 439877"/>
              <a:gd name="connsiteY188" fmla="*/ 100298 h 487550"/>
              <a:gd name="connsiteX189" fmla="*/ 396694 w 439877"/>
              <a:gd name="connsiteY189" fmla="*/ 0 h 487550"/>
              <a:gd name="connsiteX190" fmla="*/ 403195 w 439877"/>
              <a:gd name="connsiteY190" fmla="*/ 0 h 487550"/>
              <a:gd name="connsiteX191" fmla="*/ 409695 w 439877"/>
              <a:gd name="connsiteY191" fmla="*/ 461 h 487550"/>
              <a:gd name="connsiteX192" fmla="*/ 416660 w 439877"/>
              <a:gd name="connsiteY192" fmla="*/ 1689 h 487550"/>
              <a:gd name="connsiteX193" fmla="*/ 423780 w 439877"/>
              <a:gd name="connsiteY193" fmla="*/ 3532 h 487550"/>
              <a:gd name="connsiteX194" fmla="*/ 431210 w 439877"/>
              <a:gd name="connsiteY194" fmla="*/ 5989 h 487550"/>
              <a:gd name="connsiteX195" fmla="*/ 438639 w 439877"/>
              <a:gd name="connsiteY195" fmla="*/ 9214 h 487550"/>
              <a:gd name="connsiteX196" fmla="*/ 439568 w 439877"/>
              <a:gd name="connsiteY196" fmla="*/ 9828 h 487550"/>
              <a:gd name="connsiteX197" fmla="*/ 439877 w 439877"/>
              <a:gd name="connsiteY197" fmla="*/ 11056 h 487550"/>
              <a:gd name="connsiteX198" fmla="*/ 439722 w 439877"/>
              <a:gd name="connsiteY198" fmla="*/ 12438 h 487550"/>
              <a:gd name="connsiteX199" fmla="*/ 438948 w 439877"/>
              <a:gd name="connsiteY199" fmla="*/ 13974 h 487550"/>
              <a:gd name="connsiteX200" fmla="*/ 437710 w 439877"/>
              <a:gd name="connsiteY200" fmla="*/ 15663 h 487550"/>
              <a:gd name="connsiteX201" fmla="*/ 436008 w 439877"/>
              <a:gd name="connsiteY201" fmla="*/ 17352 h 487550"/>
              <a:gd name="connsiteX202" fmla="*/ 434305 w 439877"/>
              <a:gd name="connsiteY202" fmla="*/ 18427 h 487550"/>
              <a:gd name="connsiteX203" fmla="*/ 432603 w 439877"/>
              <a:gd name="connsiteY203" fmla="*/ 19195 h 487550"/>
              <a:gd name="connsiteX204" fmla="*/ 431055 w 439877"/>
              <a:gd name="connsiteY204" fmla="*/ 19502 h 487550"/>
              <a:gd name="connsiteX205" fmla="*/ 429662 w 439877"/>
              <a:gd name="connsiteY205" fmla="*/ 19195 h 487550"/>
              <a:gd name="connsiteX206" fmla="*/ 422232 w 439877"/>
              <a:gd name="connsiteY206" fmla="*/ 16124 h 487550"/>
              <a:gd name="connsiteX207" fmla="*/ 415113 w 439877"/>
              <a:gd name="connsiteY207" fmla="*/ 13667 h 487550"/>
              <a:gd name="connsiteX208" fmla="*/ 408612 w 439877"/>
              <a:gd name="connsiteY208" fmla="*/ 12131 h 487550"/>
              <a:gd name="connsiteX209" fmla="*/ 402576 w 439877"/>
              <a:gd name="connsiteY209" fmla="*/ 11056 h 487550"/>
              <a:gd name="connsiteX210" fmla="*/ 396849 w 439877"/>
              <a:gd name="connsiteY210" fmla="*/ 10442 h 487550"/>
              <a:gd name="connsiteX211" fmla="*/ 391741 w 439877"/>
              <a:gd name="connsiteY211" fmla="*/ 10442 h 487550"/>
              <a:gd name="connsiteX212" fmla="*/ 387098 w 439877"/>
              <a:gd name="connsiteY212" fmla="*/ 10749 h 487550"/>
              <a:gd name="connsiteX213" fmla="*/ 382919 w 439877"/>
              <a:gd name="connsiteY213" fmla="*/ 11517 h 487550"/>
              <a:gd name="connsiteX214" fmla="*/ 379359 w 439877"/>
              <a:gd name="connsiteY214" fmla="*/ 12592 h 487550"/>
              <a:gd name="connsiteX215" fmla="*/ 376418 w 439877"/>
              <a:gd name="connsiteY215" fmla="*/ 13820 h 487550"/>
              <a:gd name="connsiteX216" fmla="*/ 373787 w 439877"/>
              <a:gd name="connsiteY216" fmla="*/ 15356 h 487550"/>
              <a:gd name="connsiteX217" fmla="*/ 371929 w 439877"/>
              <a:gd name="connsiteY217" fmla="*/ 17045 h 487550"/>
              <a:gd name="connsiteX218" fmla="*/ 370227 w 439877"/>
              <a:gd name="connsiteY218" fmla="*/ 19348 h 487550"/>
              <a:gd name="connsiteX219" fmla="*/ 368989 w 439877"/>
              <a:gd name="connsiteY219" fmla="*/ 22266 h 487550"/>
              <a:gd name="connsiteX220" fmla="*/ 368215 w 439877"/>
              <a:gd name="connsiteY220" fmla="*/ 25644 h 487550"/>
              <a:gd name="connsiteX221" fmla="*/ 368060 w 439877"/>
              <a:gd name="connsiteY221" fmla="*/ 29330 h 487550"/>
              <a:gd name="connsiteX222" fmla="*/ 368524 w 439877"/>
              <a:gd name="connsiteY222" fmla="*/ 33476 h 487550"/>
              <a:gd name="connsiteX223" fmla="*/ 369763 w 439877"/>
              <a:gd name="connsiteY223" fmla="*/ 37929 h 487550"/>
              <a:gd name="connsiteX224" fmla="*/ 371620 w 439877"/>
              <a:gd name="connsiteY224" fmla="*/ 42689 h 487550"/>
              <a:gd name="connsiteX225" fmla="*/ 374561 w 439877"/>
              <a:gd name="connsiteY225" fmla="*/ 47603 h 487550"/>
              <a:gd name="connsiteX226" fmla="*/ 378430 w 439877"/>
              <a:gd name="connsiteY226" fmla="*/ 52671 h 487550"/>
              <a:gd name="connsiteX227" fmla="*/ 383228 w 439877"/>
              <a:gd name="connsiteY227" fmla="*/ 57892 h 487550"/>
              <a:gd name="connsiteX228" fmla="*/ 389265 w 439877"/>
              <a:gd name="connsiteY228" fmla="*/ 63113 h 487550"/>
              <a:gd name="connsiteX229" fmla="*/ 395920 w 439877"/>
              <a:gd name="connsiteY229" fmla="*/ 68948 h 487550"/>
              <a:gd name="connsiteX230" fmla="*/ 401492 w 439877"/>
              <a:gd name="connsiteY230" fmla="*/ 74630 h 487550"/>
              <a:gd name="connsiteX231" fmla="*/ 406445 w 439877"/>
              <a:gd name="connsiteY231" fmla="*/ 80311 h 487550"/>
              <a:gd name="connsiteX232" fmla="*/ 410005 w 439877"/>
              <a:gd name="connsiteY232" fmla="*/ 85839 h 487550"/>
              <a:gd name="connsiteX233" fmla="*/ 412946 w 439877"/>
              <a:gd name="connsiteY233" fmla="*/ 91214 h 487550"/>
              <a:gd name="connsiteX234" fmla="*/ 414648 w 439877"/>
              <a:gd name="connsiteY234" fmla="*/ 96742 h 487550"/>
              <a:gd name="connsiteX235" fmla="*/ 415577 w 439877"/>
              <a:gd name="connsiteY235" fmla="*/ 102117 h 487550"/>
              <a:gd name="connsiteX236" fmla="*/ 415422 w 439877"/>
              <a:gd name="connsiteY236" fmla="*/ 107338 h 487550"/>
              <a:gd name="connsiteX237" fmla="*/ 414339 w 439877"/>
              <a:gd name="connsiteY237" fmla="*/ 112559 h 487550"/>
              <a:gd name="connsiteX238" fmla="*/ 412327 w 439877"/>
              <a:gd name="connsiteY238" fmla="*/ 117626 h 487550"/>
              <a:gd name="connsiteX239" fmla="*/ 409076 w 439877"/>
              <a:gd name="connsiteY239" fmla="*/ 122694 h 487550"/>
              <a:gd name="connsiteX240" fmla="*/ 405826 w 439877"/>
              <a:gd name="connsiteY240" fmla="*/ 127147 h 487550"/>
              <a:gd name="connsiteX241" fmla="*/ 402111 w 439877"/>
              <a:gd name="connsiteY241" fmla="*/ 131447 h 487550"/>
              <a:gd name="connsiteX242" fmla="*/ 398397 w 439877"/>
              <a:gd name="connsiteY242" fmla="*/ 135132 h 487550"/>
              <a:gd name="connsiteX243" fmla="*/ 394527 w 439877"/>
              <a:gd name="connsiteY243" fmla="*/ 138817 h 487550"/>
              <a:gd name="connsiteX244" fmla="*/ 390503 w 439877"/>
              <a:gd name="connsiteY244" fmla="*/ 141889 h 487550"/>
              <a:gd name="connsiteX245" fmla="*/ 386633 w 439877"/>
              <a:gd name="connsiteY245" fmla="*/ 144960 h 487550"/>
              <a:gd name="connsiteX246" fmla="*/ 382764 w 439877"/>
              <a:gd name="connsiteY246" fmla="*/ 147417 h 487550"/>
              <a:gd name="connsiteX247" fmla="*/ 379204 w 439877"/>
              <a:gd name="connsiteY247" fmla="*/ 149567 h 487550"/>
              <a:gd name="connsiteX248" fmla="*/ 375799 w 439877"/>
              <a:gd name="connsiteY248" fmla="*/ 151409 h 487550"/>
              <a:gd name="connsiteX249" fmla="*/ 373013 w 439877"/>
              <a:gd name="connsiteY249" fmla="*/ 152945 h 487550"/>
              <a:gd name="connsiteX250" fmla="*/ 370536 w 439877"/>
              <a:gd name="connsiteY250" fmla="*/ 154327 h 487550"/>
              <a:gd name="connsiteX251" fmla="*/ 368524 w 439877"/>
              <a:gd name="connsiteY251" fmla="*/ 155248 h 487550"/>
              <a:gd name="connsiteX252" fmla="*/ 367131 w 439877"/>
              <a:gd name="connsiteY252" fmla="*/ 155862 h 487550"/>
              <a:gd name="connsiteX253" fmla="*/ 366357 w 439877"/>
              <a:gd name="connsiteY253" fmla="*/ 156016 h 487550"/>
              <a:gd name="connsiteX254" fmla="*/ 355368 w 439877"/>
              <a:gd name="connsiteY254" fmla="*/ 144192 h 487550"/>
              <a:gd name="connsiteX255" fmla="*/ 356142 w 439877"/>
              <a:gd name="connsiteY255" fmla="*/ 143117 h 487550"/>
              <a:gd name="connsiteX256" fmla="*/ 357535 w 439877"/>
              <a:gd name="connsiteY256" fmla="*/ 142349 h 487550"/>
              <a:gd name="connsiteX257" fmla="*/ 359702 w 439877"/>
              <a:gd name="connsiteY257" fmla="*/ 141735 h 487550"/>
              <a:gd name="connsiteX258" fmla="*/ 361869 w 439877"/>
              <a:gd name="connsiteY258" fmla="*/ 141121 h 487550"/>
              <a:gd name="connsiteX259" fmla="*/ 364190 w 439877"/>
              <a:gd name="connsiteY259" fmla="*/ 140660 h 487550"/>
              <a:gd name="connsiteX260" fmla="*/ 366512 w 439877"/>
              <a:gd name="connsiteY260" fmla="*/ 140199 h 487550"/>
              <a:gd name="connsiteX261" fmla="*/ 368524 w 439877"/>
              <a:gd name="connsiteY261" fmla="*/ 139892 h 487550"/>
              <a:gd name="connsiteX262" fmla="*/ 369917 w 439877"/>
              <a:gd name="connsiteY262" fmla="*/ 139739 h 487550"/>
              <a:gd name="connsiteX263" fmla="*/ 376108 w 439877"/>
              <a:gd name="connsiteY263" fmla="*/ 137435 h 487550"/>
              <a:gd name="connsiteX264" fmla="*/ 381526 w 439877"/>
              <a:gd name="connsiteY264" fmla="*/ 134978 h 487550"/>
              <a:gd name="connsiteX265" fmla="*/ 386169 w 439877"/>
              <a:gd name="connsiteY265" fmla="*/ 132368 h 487550"/>
              <a:gd name="connsiteX266" fmla="*/ 389884 w 439877"/>
              <a:gd name="connsiteY266" fmla="*/ 129911 h 487550"/>
              <a:gd name="connsiteX267" fmla="*/ 392824 w 439877"/>
              <a:gd name="connsiteY267" fmla="*/ 127300 h 487550"/>
              <a:gd name="connsiteX268" fmla="*/ 395301 w 439877"/>
              <a:gd name="connsiteY268" fmla="*/ 125151 h 487550"/>
              <a:gd name="connsiteX269" fmla="*/ 397004 w 439877"/>
              <a:gd name="connsiteY269" fmla="*/ 123154 h 487550"/>
              <a:gd name="connsiteX270" fmla="*/ 398242 w 439877"/>
              <a:gd name="connsiteY270" fmla="*/ 121619 h 487550"/>
              <a:gd name="connsiteX271" fmla="*/ 398861 w 439877"/>
              <a:gd name="connsiteY271" fmla="*/ 120697 h 487550"/>
              <a:gd name="connsiteX272" fmla="*/ 399016 w 439877"/>
              <a:gd name="connsiteY272" fmla="*/ 120390 h 487550"/>
              <a:gd name="connsiteX273" fmla="*/ 400099 w 439877"/>
              <a:gd name="connsiteY273" fmla="*/ 118701 h 487550"/>
              <a:gd name="connsiteX274" fmla="*/ 401028 w 439877"/>
              <a:gd name="connsiteY274" fmla="*/ 116858 h 487550"/>
              <a:gd name="connsiteX275" fmla="*/ 401956 w 439877"/>
              <a:gd name="connsiteY275" fmla="*/ 114862 h 487550"/>
              <a:gd name="connsiteX276" fmla="*/ 402730 w 439877"/>
              <a:gd name="connsiteY276" fmla="*/ 112712 h 487550"/>
              <a:gd name="connsiteX277" fmla="*/ 403195 w 439877"/>
              <a:gd name="connsiteY277" fmla="*/ 110102 h 487550"/>
              <a:gd name="connsiteX278" fmla="*/ 403349 w 439877"/>
              <a:gd name="connsiteY278" fmla="*/ 107491 h 487550"/>
              <a:gd name="connsiteX279" fmla="*/ 403040 w 439877"/>
              <a:gd name="connsiteY279" fmla="*/ 104574 h 487550"/>
              <a:gd name="connsiteX280" fmla="*/ 402111 w 439877"/>
              <a:gd name="connsiteY280" fmla="*/ 101349 h 487550"/>
              <a:gd name="connsiteX281" fmla="*/ 401028 w 439877"/>
              <a:gd name="connsiteY281" fmla="*/ 98124 h 487550"/>
              <a:gd name="connsiteX282" fmla="*/ 399170 w 439877"/>
              <a:gd name="connsiteY282" fmla="*/ 94592 h 487550"/>
              <a:gd name="connsiteX283" fmla="*/ 396849 w 439877"/>
              <a:gd name="connsiteY283" fmla="*/ 90600 h 487550"/>
              <a:gd name="connsiteX284" fmla="*/ 393753 w 439877"/>
              <a:gd name="connsiteY284" fmla="*/ 86607 h 487550"/>
              <a:gd name="connsiteX285" fmla="*/ 389729 w 439877"/>
              <a:gd name="connsiteY285" fmla="*/ 82154 h 487550"/>
              <a:gd name="connsiteX286" fmla="*/ 385086 w 439877"/>
              <a:gd name="connsiteY286" fmla="*/ 77547 h 487550"/>
              <a:gd name="connsiteX287" fmla="*/ 379359 w 439877"/>
              <a:gd name="connsiteY287" fmla="*/ 72633 h 487550"/>
              <a:gd name="connsiteX288" fmla="*/ 373632 w 439877"/>
              <a:gd name="connsiteY288" fmla="*/ 67720 h 487550"/>
              <a:gd name="connsiteX289" fmla="*/ 368834 w 439877"/>
              <a:gd name="connsiteY289" fmla="*/ 62499 h 487550"/>
              <a:gd name="connsiteX290" fmla="*/ 364655 w 439877"/>
              <a:gd name="connsiteY290" fmla="*/ 57277 h 487550"/>
              <a:gd name="connsiteX291" fmla="*/ 361404 w 439877"/>
              <a:gd name="connsiteY291" fmla="*/ 52210 h 487550"/>
              <a:gd name="connsiteX292" fmla="*/ 359083 w 439877"/>
              <a:gd name="connsiteY292" fmla="*/ 46989 h 487550"/>
              <a:gd name="connsiteX293" fmla="*/ 357225 w 439877"/>
              <a:gd name="connsiteY293" fmla="*/ 41768 h 487550"/>
              <a:gd name="connsiteX294" fmla="*/ 356452 w 439877"/>
              <a:gd name="connsiteY294" fmla="*/ 36701 h 487550"/>
              <a:gd name="connsiteX295" fmla="*/ 356606 w 439877"/>
              <a:gd name="connsiteY295" fmla="*/ 31633 h 487550"/>
              <a:gd name="connsiteX296" fmla="*/ 357535 w 439877"/>
              <a:gd name="connsiteY296" fmla="*/ 26873 h 487550"/>
              <a:gd name="connsiteX297" fmla="*/ 359547 w 439877"/>
              <a:gd name="connsiteY297" fmla="*/ 22112 h 487550"/>
              <a:gd name="connsiteX298" fmla="*/ 362178 w 439877"/>
              <a:gd name="connsiteY298" fmla="*/ 17659 h 487550"/>
              <a:gd name="connsiteX299" fmla="*/ 365738 w 439877"/>
              <a:gd name="connsiteY299" fmla="*/ 13206 h 487550"/>
              <a:gd name="connsiteX300" fmla="*/ 369917 w 439877"/>
              <a:gd name="connsiteY300" fmla="*/ 9521 h 487550"/>
              <a:gd name="connsiteX301" fmla="*/ 374406 w 439877"/>
              <a:gd name="connsiteY301" fmla="*/ 6296 h 487550"/>
              <a:gd name="connsiteX302" fmla="*/ 379514 w 439877"/>
              <a:gd name="connsiteY302" fmla="*/ 3839 h 487550"/>
              <a:gd name="connsiteX303" fmla="*/ 384776 w 439877"/>
              <a:gd name="connsiteY303" fmla="*/ 1996 h 487550"/>
              <a:gd name="connsiteX304" fmla="*/ 390503 w 439877"/>
              <a:gd name="connsiteY304" fmla="*/ 614 h 487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</a:cxnLst>
            <a:rect l="l" t="t" r="r" b="b"/>
            <a:pathLst>
              <a:path w="439877" h="487550">
                <a:moveTo>
                  <a:pt x="320012" y="171183"/>
                </a:moveTo>
                <a:lnTo>
                  <a:pt x="323091" y="171646"/>
                </a:lnTo>
                <a:lnTo>
                  <a:pt x="326169" y="172881"/>
                </a:lnTo>
                <a:lnTo>
                  <a:pt x="329094" y="174578"/>
                </a:lnTo>
                <a:lnTo>
                  <a:pt x="331557" y="176894"/>
                </a:lnTo>
                <a:lnTo>
                  <a:pt x="333404" y="179517"/>
                </a:lnTo>
                <a:lnTo>
                  <a:pt x="334944" y="182758"/>
                </a:lnTo>
                <a:lnTo>
                  <a:pt x="335713" y="185845"/>
                </a:lnTo>
                <a:lnTo>
                  <a:pt x="335867" y="188932"/>
                </a:lnTo>
                <a:lnTo>
                  <a:pt x="335405" y="192173"/>
                </a:lnTo>
                <a:lnTo>
                  <a:pt x="334328" y="195260"/>
                </a:lnTo>
                <a:lnTo>
                  <a:pt x="332481" y="198192"/>
                </a:lnTo>
                <a:lnTo>
                  <a:pt x="330326" y="200662"/>
                </a:lnTo>
                <a:lnTo>
                  <a:pt x="307544" y="221035"/>
                </a:lnTo>
                <a:lnTo>
                  <a:pt x="304773" y="223041"/>
                </a:lnTo>
                <a:lnTo>
                  <a:pt x="301848" y="224584"/>
                </a:lnTo>
                <a:lnTo>
                  <a:pt x="298616" y="225356"/>
                </a:lnTo>
                <a:lnTo>
                  <a:pt x="295383" y="225356"/>
                </a:lnTo>
                <a:lnTo>
                  <a:pt x="292304" y="224893"/>
                </a:lnTo>
                <a:lnTo>
                  <a:pt x="289226" y="223658"/>
                </a:lnTo>
                <a:lnTo>
                  <a:pt x="286301" y="222115"/>
                </a:lnTo>
                <a:lnTo>
                  <a:pt x="283838" y="219800"/>
                </a:lnTo>
                <a:lnTo>
                  <a:pt x="281837" y="217022"/>
                </a:lnTo>
                <a:lnTo>
                  <a:pt x="280452" y="213935"/>
                </a:lnTo>
                <a:lnTo>
                  <a:pt x="279682" y="210848"/>
                </a:lnTo>
                <a:lnTo>
                  <a:pt x="279528" y="207607"/>
                </a:lnTo>
                <a:lnTo>
                  <a:pt x="279990" y="204366"/>
                </a:lnTo>
                <a:lnTo>
                  <a:pt x="281067" y="201433"/>
                </a:lnTo>
                <a:lnTo>
                  <a:pt x="282915" y="198655"/>
                </a:lnTo>
                <a:lnTo>
                  <a:pt x="285224" y="196032"/>
                </a:lnTo>
                <a:lnTo>
                  <a:pt x="307698" y="175659"/>
                </a:lnTo>
                <a:lnTo>
                  <a:pt x="310622" y="173652"/>
                </a:lnTo>
                <a:lnTo>
                  <a:pt x="313547" y="172263"/>
                </a:lnTo>
                <a:lnTo>
                  <a:pt x="316626" y="171337"/>
                </a:lnTo>
                <a:close/>
                <a:moveTo>
                  <a:pt x="153539" y="169017"/>
                </a:moveTo>
                <a:lnTo>
                  <a:pt x="320698" y="355370"/>
                </a:lnTo>
                <a:lnTo>
                  <a:pt x="208949" y="455666"/>
                </a:lnTo>
                <a:lnTo>
                  <a:pt x="202603" y="460928"/>
                </a:lnTo>
                <a:lnTo>
                  <a:pt x="195948" y="465572"/>
                </a:lnTo>
                <a:lnTo>
                  <a:pt x="188828" y="470060"/>
                </a:lnTo>
                <a:lnTo>
                  <a:pt x="181399" y="473930"/>
                </a:lnTo>
                <a:lnTo>
                  <a:pt x="173660" y="477490"/>
                </a:lnTo>
                <a:lnTo>
                  <a:pt x="165612" y="480276"/>
                </a:lnTo>
                <a:lnTo>
                  <a:pt x="157563" y="482752"/>
                </a:lnTo>
                <a:lnTo>
                  <a:pt x="149205" y="484764"/>
                </a:lnTo>
                <a:lnTo>
                  <a:pt x="140847" y="486312"/>
                </a:lnTo>
                <a:lnTo>
                  <a:pt x="132489" y="487241"/>
                </a:lnTo>
                <a:lnTo>
                  <a:pt x="123976" y="487550"/>
                </a:lnTo>
                <a:lnTo>
                  <a:pt x="115618" y="487395"/>
                </a:lnTo>
                <a:lnTo>
                  <a:pt x="107415" y="486621"/>
                </a:lnTo>
                <a:lnTo>
                  <a:pt x="99367" y="485383"/>
                </a:lnTo>
                <a:lnTo>
                  <a:pt x="91628" y="483526"/>
                </a:lnTo>
                <a:lnTo>
                  <a:pt x="83889" y="480895"/>
                </a:lnTo>
                <a:lnTo>
                  <a:pt x="76460" y="477799"/>
                </a:lnTo>
                <a:lnTo>
                  <a:pt x="69495" y="474084"/>
                </a:lnTo>
                <a:lnTo>
                  <a:pt x="62839" y="469751"/>
                </a:lnTo>
                <a:lnTo>
                  <a:pt x="56803" y="464643"/>
                </a:lnTo>
                <a:lnTo>
                  <a:pt x="51076" y="459071"/>
                </a:lnTo>
                <a:lnTo>
                  <a:pt x="21359" y="426103"/>
                </a:lnTo>
                <a:lnTo>
                  <a:pt x="16406" y="419757"/>
                </a:lnTo>
                <a:lnTo>
                  <a:pt x="11918" y="413102"/>
                </a:lnTo>
                <a:lnTo>
                  <a:pt x="8358" y="406137"/>
                </a:lnTo>
                <a:lnTo>
                  <a:pt x="5417" y="398708"/>
                </a:lnTo>
                <a:lnTo>
                  <a:pt x="3095" y="391123"/>
                </a:lnTo>
                <a:lnTo>
                  <a:pt x="1393" y="383230"/>
                </a:lnTo>
                <a:lnTo>
                  <a:pt x="464" y="375027"/>
                </a:lnTo>
                <a:lnTo>
                  <a:pt x="0" y="366823"/>
                </a:lnTo>
                <a:lnTo>
                  <a:pt x="155" y="358620"/>
                </a:lnTo>
                <a:lnTo>
                  <a:pt x="929" y="350262"/>
                </a:lnTo>
                <a:lnTo>
                  <a:pt x="2167" y="341904"/>
                </a:lnTo>
                <a:lnTo>
                  <a:pt x="4024" y="333701"/>
                </a:lnTo>
                <a:lnTo>
                  <a:pt x="6346" y="325498"/>
                </a:lnTo>
                <a:lnTo>
                  <a:pt x="9286" y="317449"/>
                </a:lnTo>
                <a:lnTo>
                  <a:pt x="12537" y="309555"/>
                </a:lnTo>
                <a:lnTo>
                  <a:pt x="16406" y="302126"/>
                </a:lnTo>
                <a:lnTo>
                  <a:pt x="20585" y="294852"/>
                </a:lnTo>
                <a:lnTo>
                  <a:pt x="25383" y="287886"/>
                </a:lnTo>
                <a:lnTo>
                  <a:pt x="30491" y="281231"/>
                </a:lnTo>
                <a:lnTo>
                  <a:pt x="35908" y="275040"/>
                </a:lnTo>
                <a:lnTo>
                  <a:pt x="41790" y="269468"/>
                </a:lnTo>
                <a:close/>
                <a:moveTo>
                  <a:pt x="367585" y="156016"/>
                </a:moveTo>
                <a:lnTo>
                  <a:pt x="376834" y="166314"/>
                </a:lnTo>
                <a:lnTo>
                  <a:pt x="382846" y="173648"/>
                </a:lnTo>
                <a:lnTo>
                  <a:pt x="388087" y="181293"/>
                </a:lnTo>
                <a:lnTo>
                  <a:pt x="392403" y="189407"/>
                </a:lnTo>
                <a:lnTo>
                  <a:pt x="396103" y="197676"/>
                </a:lnTo>
                <a:lnTo>
                  <a:pt x="398877" y="206102"/>
                </a:lnTo>
                <a:lnTo>
                  <a:pt x="401035" y="214840"/>
                </a:lnTo>
                <a:lnTo>
                  <a:pt x="402423" y="223577"/>
                </a:lnTo>
                <a:lnTo>
                  <a:pt x="403039" y="232471"/>
                </a:lnTo>
                <a:lnTo>
                  <a:pt x="402885" y="241365"/>
                </a:lnTo>
                <a:lnTo>
                  <a:pt x="402114" y="250103"/>
                </a:lnTo>
                <a:lnTo>
                  <a:pt x="400573" y="258840"/>
                </a:lnTo>
                <a:lnTo>
                  <a:pt x="398261" y="267422"/>
                </a:lnTo>
                <a:lnTo>
                  <a:pt x="395178" y="275848"/>
                </a:lnTo>
                <a:lnTo>
                  <a:pt x="391324" y="283805"/>
                </a:lnTo>
                <a:lnTo>
                  <a:pt x="387008" y="291763"/>
                </a:lnTo>
                <a:lnTo>
                  <a:pt x="381613" y="299252"/>
                </a:lnTo>
                <a:lnTo>
                  <a:pt x="375601" y="306274"/>
                </a:lnTo>
                <a:lnTo>
                  <a:pt x="369127" y="312983"/>
                </a:lnTo>
                <a:lnTo>
                  <a:pt x="329511" y="348870"/>
                </a:lnTo>
                <a:lnTo>
                  <a:pt x="251358" y="260713"/>
                </a:lnTo>
                <a:lnTo>
                  <a:pt x="279105" y="235436"/>
                </a:lnTo>
                <a:lnTo>
                  <a:pt x="279105" y="235124"/>
                </a:lnTo>
                <a:lnTo>
                  <a:pt x="282958" y="238712"/>
                </a:lnTo>
                <a:lnTo>
                  <a:pt x="286658" y="241521"/>
                </a:lnTo>
                <a:lnTo>
                  <a:pt x="290512" y="243237"/>
                </a:lnTo>
                <a:lnTo>
                  <a:pt x="294365" y="244329"/>
                </a:lnTo>
                <a:lnTo>
                  <a:pt x="298065" y="244798"/>
                </a:lnTo>
                <a:lnTo>
                  <a:pt x="301918" y="244641"/>
                </a:lnTo>
                <a:lnTo>
                  <a:pt x="305310" y="244173"/>
                </a:lnTo>
                <a:lnTo>
                  <a:pt x="308701" y="243237"/>
                </a:lnTo>
                <a:lnTo>
                  <a:pt x="311630" y="242145"/>
                </a:lnTo>
                <a:lnTo>
                  <a:pt x="314404" y="241053"/>
                </a:lnTo>
                <a:lnTo>
                  <a:pt x="316562" y="239649"/>
                </a:lnTo>
                <a:lnTo>
                  <a:pt x="318566" y="238556"/>
                </a:lnTo>
                <a:lnTo>
                  <a:pt x="319954" y="237620"/>
                </a:lnTo>
                <a:lnTo>
                  <a:pt x="320879" y="236996"/>
                </a:lnTo>
                <a:lnTo>
                  <a:pt x="321187" y="236840"/>
                </a:lnTo>
                <a:lnTo>
                  <a:pt x="343076" y="217024"/>
                </a:lnTo>
                <a:lnTo>
                  <a:pt x="346621" y="213123"/>
                </a:lnTo>
                <a:lnTo>
                  <a:pt x="349242" y="209379"/>
                </a:lnTo>
                <a:lnTo>
                  <a:pt x="351091" y="205478"/>
                </a:lnTo>
                <a:lnTo>
                  <a:pt x="352325" y="201733"/>
                </a:lnTo>
                <a:lnTo>
                  <a:pt x="352941" y="197988"/>
                </a:lnTo>
                <a:lnTo>
                  <a:pt x="352941" y="194400"/>
                </a:lnTo>
                <a:lnTo>
                  <a:pt x="352479" y="190967"/>
                </a:lnTo>
                <a:lnTo>
                  <a:pt x="351708" y="187690"/>
                </a:lnTo>
                <a:lnTo>
                  <a:pt x="350629" y="184882"/>
                </a:lnTo>
                <a:lnTo>
                  <a:pt x="349550" y="182385"/>
                </a:lnTo>
                <a:lnTo>
                  <a:pt x="348471" y="180045"/>
                </a:lnTo>
                <a:lnTo>
                  <a:pt x="347546" y="178172"/>
                </a:lnTo>
                <a:lnTo>
                  <a:pt x="346621" y="176924"/>
                </a:lnTo>
                <a:lnTo>
                  <a:pt x="346005" y="175988"/>
                </a:lnTo>
                <a:lnTo>
                  <a:pt x="345850" y="175832"/>
                </a:lnTo>
                <a:close/>
                <a:moveTo>
                  <a:pt x="267011" y="99677"/>
                </a:moveTo>
                <a:lnTo>
                  <a:pt x="275617" y="99832"/>
                </a:lnTo>
                <a:lnTo>
                  <a:pt x="284376" y="100609"/>
                </a:lnTo>
                <a:lnTo>
                  <a:pt x="292981" y="102316"/>
                </a:lnTo>
                <a:lnTo>
                  <a:pt x="301433" y="104645"/>
                </a:lnTo>
                <a:lnTo>
                  <a:pt x="309731" y="107751"/>
                </a:lnTo>
                <a:lnTo>
                  <a:pt x="317722" y="111632"/>
                </a:lnTo>
                <a:lnTo>
                  <a:pt x="325405" y="115979"/>
                </a:lnTo>
                <a:lnTo>
                  <a:pt x="332627" y="121414"/>
                </a:lnTo>
                <a:lnTo>
                  <a:pt x="339696" y="127313"/>
                </a:lnTo>
                <a:lnTo>
                  <a:pt x="346150" y="133990"/>
                </a:lnTo>
                <a:lnTo>
                  <a:pt x="355370" y="144237"/>
                </a:lnTo>
                <a:lnTo>
                  <a:pt x="334010" y="163800"/>
                </a:lnTo>
                <a:lnTo>
                  <a:pt x="330476" y="160384"/>
                </a:lnTo>
                <a:lnTo>
                  <a:pt x="326942" y="157900"/>
                </a:lnTo>
                <a:lnTo>
                  <a:pt x="323100" y="156192"/>
                </a:lnTo>
                <a:lnTo>
                  <a:pt x="319412" y="155105"/>
                </a:lnTo>
                <a:lnTo>
                  <a:pt x="315724" y="154639"/>
                </a:lnTo>
                <a:lnTo>
                  <a:pt x="312190" y="154639"/>
                </a:lnTo>
                <a:lnTo>
                  <a:pt x="308809" y="154950"/>
                </a:lnTo>
                <a:lnTo>
                  <a:pt x="305428" y="155726"/>
                </a:lnTo>
                <a:lnTo>
                  <a:pt x="302508" y="156658"/>
                </a:lnTo>
                <a:lnTo>
                  <a:pt x="299896" y="157589"/>
                </a:lnTo>
                <a:lnTo>
                  <a:pt x="297437" y="158676"/>
                </a:lnTo>
                <a:lnTo>
                  <a:pt x="295593" y="159608"/>
                </a:lnTo>
                <a:lnTo>
                  <a:pt x="294210" y="160384"/>
                </a:lnTo>
                <a:lnTo>
                  <a:pt x="293288" y="161005"/>
                </a:lnTo>
                <a:lnTo>
                  <a:pt x="292981" y="161160"/>
                </a:lnTo>
                <a:lnTo>
                  <a:pt x="269931" y="182276"/>
                </a:lnTo>
                <a:lnTo>
                  <a:pt x="266397" y="186002"/>
                </a:lnTo>
                <a:lnTo>
                  <a:pt x="263477" y="189883"/>
                </a:lnTo>
                <a:lnTo>
                  <a:pt x="261633" y="193610"/>
                </a:lnTo>
                <a:lnTo>
                  <a:pt x="260557" y="197647"/>
                </a:lnTo>
                <a:lnTo>
                  <a:pt x="260096" y="201217"/>
                </a:lnTo>
                <a:lnTo>
                  <a:pt x="260096" y="204788"/>
                </a:lnTo>
                <a:lnTo>
                  <a:pt x="260557" y="208359"/>
                </a:lnTo>
                <a:lnTo>
                  <a:pt x="261325" y="211465"/>
                </a:lnTo>
                <a:lnTo>
                  <a:pt x="262401" y="214415"/>
                </a:lnTo>
                <a:lnTo>
                  <a:pt x="263477" y="217209"/>
                </a:lnTo>
                <a:lnTo>
                  <a:pt x="264860" y="219383"/>
                </a:lnTo>
                <a:lnTo>
                  <a:pt x="265936" y="221246"/>
                </a:lnTo>
                <a:lnTo>
                  <a:pt x="266858" y="222643"/>
                </a:lnTo>
                <a:lnTo>
                  <a:pt x="267626" y="223730"/>
                </a:lnTo>
                <a:lnTo>
                  <a:pt x="267933" y="224196"/>
                </a:lnTo>
                <a:lnTo>
                  <a:pt x="240119" y="249193"/>
                </a:lnTo>
                <a:lnTo>
                  <a:pt x="162517" y="161781"/>
                </a:lnTo>
                <a:lnTo>
                  <a:pt x="201702" y="126071"/>
                </a:lnTo>
                <a:lnTo>
                  <a:pt x="208925" y="120327"/>
                </a:lnTo>
                <a:lnTo>
                  <a:pt x="216608" y="115048"/>
                </a:lnTo>
                <a:lnTo>
                  <a:pt x="224445" y="110701"/>
                </a:lnTo>
                <a:lnTo>
                  <a:pt x="232743" y="106819"/>
                </a:lnTo>
                <a:lnTo>
                  <a:pt x="241041" y="104024"/>
                </a:lnTo>
                <a:lnTo>
                  <a:pt x="249647" y="101695"/>
                </a:lnTo>
                <a:lnTo>
                  <a:pt x="258252" y="100298"/>
                </a:lnTo>
                <a:close/>
                <a:moveTo>
                  <a:pt x="396694" y="0"/>
                </a:moveTo>
                <a:lnTo>
                  <a:pt x="403195" y="0"/>
                </a:lnTo>
                <a:lnTo>
                  <a:pt x="409695" y="461"/>
                </a:lnTo>
                <a:lnTo>
                  <a:pt x="416660" y="1689"/>
                </a:lnTo>
                <a:lnTo>
                  <a:pt x="423780" y="3532"/>
                </a:lnTo>
                <a:lnTo>
                  <a:pt x="431210" y="5989"/>
                </a:lnTo>
                <a:lnTo>
                  <a:pt x="438639" y="9214"/>
                </a:lnTo>
                <a:lnTo>
                  <a:pt x="439568" y="9828"/>
                </a:lnTo>
                <a:lnTo>
                  <a:pt x="439877" y="11056"/>
                </a:lnTo>
                <a:lnTo>
                  <a:pt x="439722" y="12438"/>
                </a:lnTo>
                <a:lnTo>
                  <a:pt x="438948" y="13974"/>
                </a:lnTo>
                <a:lnTo>
                  <a:pt x="437710" y="15663"/>
                </a:lnTo>
                <a:lnTo>
                  <a:pt x="436008" y="17352"/>
                </a:lnTo>
                <a:lnTo>
                  <a:pt x="434305" y="18427"/>
                </a:lnTo>
                <a:lnTo>
                  <a:pt x="432603" y="19195"/>
                </a:lnTo>
                <a:lnTo>
                  <a:pt x="431055" y="19502"/>
                </a:lnTo>
                <a:lnTo>
                  <a:pt x="429662" y="19195"/>
                </a:lnTo>
                <a:lnTo>
                  <a:pt x="422232" y="16124"/>
                </a:lnTo>
                <a:lnTo>
                  <a:pt x="415113" y="13667"/>
                </a:lnTo>
                <a:lnTo>
                  <a:pt x="408612" y="12131"/>
                </a:lnTo>
                <a:lnTo>
                  <a:pt x="402576" y="11056"/>
                </a:lnTo>
                <a:lnTo>
                  <a:pt x="396849" y="10442"/>
                </a:lnTo>
                <a:lnTo>
                  <a:pt x="391741" y="10442"/>
                </a:lnTo>
                <a:lnTo>
                  <a:pt x="387098" y="10749"/>
                </a:lnTo>
                <a:lnTo>
                  <a:pt x="382919" y="11517"/>
                </a:lnTo>
                <a:lnTo>
                  <a:pt x="379359" y="12592"/>
                </a:lnTo>
                <a:lnTo>
                  <a:pt x="376418" y="13820"/>
                </a:lnTo>
                <a:lnTo>
                  <a:pt x="373787" y="15356"/>
                </a:lnTo>
                <a:lnTo>
                  <a:pt x="371929" y="17045"/>
                </a:lnTo>
                <a:lnTo>
                  <a:pt x="370227" y="19348"/>
                </a:lnTo>
                <a:lnTo>
                  <a:pt x="368989" y="22266"/>
                </a:lnTo>
                <a:lnTo>
                  <a:pt x="368215" y="25644"/>
                </a:lnTo>
                <a:lnTo>
                  <a:pt x="368060" y="29330"/>
                </a:lnTo>
                <a:lnTo>
                  <a:pt x="368524" y="33476"/>
                </a:lnTo>
                <a:lnTo>
                  <a:pt x="369763" y="37929"/>
                </a:lnTo>
                <a:lnTo>
                  <a:pt x="371620" y="42689"/>
                </a:lnTo>
                <a:lnTo>
                  <a:pt x="374561" y="47603"/>
                </a:lnTo>
                <a:lnTo>
                  <a:pt x="378430" y="52671"/>
                </a:lnTo>
                <a:lnTo>
                  <a:pt x="383228" y="57892"/>
                </a:lnTo>
                <a:lnTo>
                  <a:pt x="389265" y="63113"/>
                </a:lnTo>
                <a:lnTo>
                  <a:pt x="395920" y="68948"/>
                </a:lnTo>
                <a:lnTo>
                  <a:pt x="401492" y="74630"/>
                </a:lnTo>
                <a:lnTo>
                  <a:pt x="406445" y="80311"/>
                </a:lnTo>
                <a:lnTo>
                  <a:pt x="410005" y="85839"/>
                </a:lnTo>
                <a:lnTo>
                  <a:pt x="412946" y="91214"/>
                </a:lnTo>
                <a:lnTo>
                  <a:pt x="414648" y="96742"/>
                </a:lnTo>
                <a:lnTo>
                  <a:pt x="415577" y="102117"/>
                </a:lnTo>
                <a:lnTo>
                  <a:pt x="415422" y="107338"/>
                </a:lnTo>
                <a:lnTo>
                  <a:pt x="414339" y="112559"/>
                </a:lnTo>
                <a:lnTo>
                  <a:pt x="412327" y="117626"/>
                </a:lnTo>
                <a:lnTo>
                  <a:pt x="409076" y="122694"/>
                </a:lnTo>
                <a:lnTo>
                  <a:pt x="405826" y="127147"/>
                </a:lnTo>
                <a:lnTo>
                  <a:pt x="402111" y="131447"/>
                </a:lnTo>
                <a:lnTo>
                  <a:pt x="398397" y="135132"/>
                </a:lnTo>
                <a:lnTo>
                  <a:pt x="394527" y="138817"/>
                </a:lnTo>
                <a:lnTo>
                  <a:pt x="390503" y="141889"/>
                </a:lnTo>
                <a:lnTo>
                  <a:pt x="386633" y="144960"/>
                </a:lnTo>
                <a:lnTo>
                  <a:pt x="382764" y="147417"/>
                </a:lnTo>
                <a:lnTo>
                  <a:pt x="379204" y="149567"/>
                </a:lnTo>
                <a:lnTo>
                  <a:pt x="375799" y="151409"/>
                </a:lnTo>
                <a:lnTo>
                  <a:pt x="373013" y="152945"/>
                </a:lnTo>
                <a:lnTo>
                  <a:pt x="370536" y="154327"/>
                </a:lnTo>
                <a:lnTo>
                  <a:pt x="368524" y="155248"/>
                </a:lnTo>
                <a:lnTo>
                  <a:pt x="367131" y="155862"/>
                </a:lnTo>
                <a:lnTo>
                  <a:pt x="366357" y="156016"/>
                </a:lnTo>
                <a:lnTo>
                  <a:pt x="355368" y="144192"/>
                </a:lnTo>
                <a:lnTo>
                  <a:pt x="356142" y="143117"/>
                </a:lnTo>
                <a:lnTo>
                  <a:pt x="357535" y="142349"/>
                </a:lnTo>
                <a:lnTo>
                  <a:pt x="359702" y="141735"/>
                </a:lnTo>
                <a:lnTo>
                  <a:pt x="361869" y="141121"/>
                </a:lnTo>
                <a:lnTo>
                  <a:pt x="364190" y="140660"/>
                </a:lnTo>
                <a:lnTo>
                  <a:pt x="366512" y="140199"/>
                </a:lnTo>
                <a:lnTo>
                  <a:pt x="368524" y="139892"/>
                </a:lnTo>
                <a:lnTo>
                  <a:pt x="369917" y="139739"/>
                </a:lnTo>
                <a:lnTo>
                  <a:pt x="376108" y="137435"/>
                </a:lnTo>
                <a:lnTo>
                  <a:pt x="381526" y="134978"/>
                </a:lnTo>
                <a:lnTo>
                  <a:pt x="386169" y="132368"/>
                </a:lnTo>
                <a:lnTo>
                  <a:pt x="389884" y="129911"/>
                </a:lnTo>
                <a:lnTo>
                  <a:pt x="392824" y="127300"/>
                </a:lnTo>
                <a:lnTo>
                  <a:pt x="395301" y="125151"/>
                </a:lnTo>
                <a:lnTo>
                  <a:pt x="397004" y="123154"/>
                </a:lnTo>
                <a:lnTo>
                  <a:pt x="398242" y="121619"/>
                </a:lnTo>
                <a:lnTo>
                  <a:pt x="398861" y="120697"/>
                </a:lnTo>
                <a:lnTo>
                  <a:pt x="399016" y="120390"/>
                </a:lnTo>
                <a:lnTo>
                  <a:pt x="400099" y="118701"/>
                </a:lnTo>
                <a:lnTo>
                  <a:pt x="401028" y="116858"/>
                </a:lnTo>
                <a:lnTo>
                  <a:pt x="401956" y="114862"/>
                </a:lnTo>
                <a:lnTo>
                  <a:pt x="402730" y="112712"/>
                </a:lnTo>
                <a:lnTo>
                  <a:pt x="403195" y="110102"/>
                </a:lnTo>
                <a:lnTo>
                  <a:pt x="403349" y="107491"/>
                </a:lnTo>
                <a:lnTo>
                  <a:pt x="403040" y="104574"/>
                </a:lnTo>
                <a:lnTo>
                  <a:pt x="402111" y="101349"/>
                </a:lnTo>
                <a:lnTo>
                  <a:pt x="401028" y="98124"/>
                </a:lnTo>
                <a:lnTo>
                  <a:pt x="399170" y="94592"/>
                </a:lnTo>
                <a:lnTo>
                  <a:pt x="396849" y="90600"/>
                </a:lnTo>
                <a:lnTo>
                  <a:pt x="393753" y="86607"/>
                </a:lnTo>
                <a:lnTo>
                  <a:pt x="389729" y="82154"/>
                </a:lnTo>
                <a:lnTo>
                  <a:pt x="385086" y="77547"/>
                </a:lnTo>
                <a:lnTo>
                  <a:pt x="379359" y="72633"/>
                </a:lnTo>
                <a:lnTo>
                  <a:pt x="373632" y="67720"/>
                </a:lnTo>
                <a:lnTo>
                  <a:pt x="368834" y="62499"/>
                </a:lnTo>
                <a:lnTo>
                  <a:pt x="364655" y="57277"/>
                </a:lnTo>
                <a:lnTo>
                  <a:pt x="361404" y="52210"/>
                </a:lnTo>
                <a:lnTo>
                  <a:pt x="359083" y="46989"/>
                </a:lnTo>
                <a:lnTo>
                  <a:pt x="357225" y="41768"/>
                </a:lnTo>
                <a:lnTo>
                  <a:pt x="356452" y="36701"/>
                </a:lnTo>
                <a:lnTo>
                  <a:pt x="356606" y="31633"/>
                </a:lnTo>
                <a:lnTo>
                  <a:pt x="357535" y="26873"/>
                </a:lnTo>
                <a:lnTo>
                  <a:pt x="359547" y="22112"/>
                </a:lnTo>
                <a:lnTo>
                  <a:pt x="362178" y="17659"/>
                </a:lnTo>
                <a:lnTo>
                  <a:pt x="365738" y="13206"/>
                </a:lnTo>
                <a:lnTo>
                  <a:pt x="369917" y="9521"/>
                </a:lnTo>
                <a:lnTo>
                  <a:pt x="374406" y="6296"/>
                </a:lnTo>
                <a:lnTo>
                  <a:pt x="379514" y="3839"/>
                </a:lnTo>
                <a:lnTo>
                  <a:pt x="384776" y="1996"/>
                </a:lnTo>
                <a:lnTo>
                  <a:pt x="390503" y="614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8" name="Freeform 6"/>
          <p:cNvSpPr>
            <a:spLocks/>
          </p:cNvSpPr>
          <p:nvPr/>
        </p:nvSpPr>
        <p:spPr bwMode="auto">
          <a:xfrm>
            <a:off x="4436617" y="4802188"/>
            <a:ext cx="278120" cy="246581"/>
          </a:xfrm>
          <a:custGeom>
            <a:avLst/>
            <a:gdLst>
              <a:gd name="T0" fmla="*/ 2689 w 3491"/>
              <a:gd name="T1" fmla="*/ 15 h 3097"/>
              <a:gd name="T2" fmla="*/ 2963 w 3491"/>
              <a:gd name="T3" fmla="*/ 108 h 3097"/>
              <a:gd name="T4" fmla="*/ 3204 w 3491"/>
              <a:gd name="T5" fmla="*/ 281 h 3097"/>
              <a:gd name="T6" fmla="*/ 3382 w 3491"/>
              <a:gd name="T7" fmla="*/ 518 h 3097"/>
              <a:gd name="T8" fmla="*/ 3475 w 3491"/>
              <a:gd name="T9" fmla="*/ 786 h 3097"/>
              <a:gd name="T10" fmla="*/ 3486 w 3491"/>
              <a:gd name="T11" fmla="*/ 1066 h 3097"/>
              <a:gd name="T12" fmla="*/ 3413 w 3491"/>
              <a:gd name="T13" fmla="*/ 1339 h 3097"/>
              <a:gd name="T14" fmla="*/ 3256 w 3491"/>
              <a:gd name="T15" fmla="*/ 1586 h 3097"/>
              <a:gd name="T16" fmla="*/ 1965 w 3491"/>
              <a:gd name="T17" fmla="*/ 2838 h 3097"/>
              <a:gd name="T18" fmla="*/ 1873 w 3491"/>
              <a:gd name="T19" fmla="*/ 2828 h 3097"/>
              <a:gd name="T20" fmla="*/ 1821 w 3491"/>
              <a:gd name="T21" fmla="*/ 2749 h 3097"/>
              <a:gd name="T22" fmla="*/ 1853 w 3491"/>
              <a:gd name="T23" fmla="*/ 2662 h 3097"/>
              <a:gd name="T24" fmla="*/ 3153 w 3491"/>
              <a:gd name="T25" fmla="*/ 1355 h 3097"/>
              <a:gd name="T26" fmla="*/ 3242 w 3491"/>
              <a:gd name="T27" fmla="*/ 1126 h 3097"/>
              <a:gd name="T28" fmla="*/ 3253 w 3491"/>
              <a:gd name="T29" fmla="*/ 885 h 3097"/>
              <a:gd name="T30" fmla="*/ 3183 w 3491"/>
              <a:gd name="T31" fmla="*/ 653 h 3097"/>
              <a:gd name="T32" fmla="*/ 3035 w 3491"/>
              <a:gd name="T33" fmla="*/ 448 h 3097"/>
              <a:gd name="T34" fmla="*/ 2825 w 3491"/>
              <a:gd name="T35" fmla="*/ 301 h 3097"/>
              <a:gd name="T36" fmla="*/ 2586 w 3491"/>
              <a:gd name="T37" fmla="*/ 234 h 3097"/>
              <a:gd name="T38" fmla="*/ 2340 w 3491"/>
              <a:gd name="T39" fmla="*/ 243 h 3097"/>
              <a:gd name="T40" fmla="*/ 2108 w 3491"/>
              <a:gd name="T41" fmla="*/ 331 h 3097"/>
              <a:gd name="T42" fmla="*/ 378 w 3491"/>
              <a:gd name="T43" fmla="*/ 1972 h 3097"/>
              <a:gd name="T44" fmla="*/ 258 w 3491"/>
              <a:gd name="T45" fmla="*/ 2149 h 3097"/>
              <a:gd name="T46" fmla="*/ 218 w 3491"/>
              <a:gd name="T47" fmla="*/ 2350 h 3097"/>
              <a:gd name="T48" fmla="*/ 258 w 3491"/>
              <a:gd name="T49" fmla="*/ 2551 h 3097"/>
              <a:gd name="T50" fmla="*/ 378 w 3491"/>
              <a:gd name="T51" fmla="*/ 2728 h 3097"/>
              <a:gd name="T52" fmla="*/ 558 w 3491"/>
              <a:gd name="T53" fmla="*/ 2846 h 3097"/>
              <a:gd name="T54" fmla="*/ 763 w 3491"/>
              <a:gd name="T55" fmla="*/ 2885 h 3097"/>
              <a:gd name="T56" fmla="*/ 968 w 3491"/>
              <a:gd name="T57" fmla="*/ 2846 h 3097"/>
              <a:gd name="T58" fmla="*/ 1149 w 3491"/>
              <a:gd name="T59" fmla="*/ 2728 h 3097"/>
              <a:gd name="T60" fmla="*/ 2809 w 3491"/>
              <a:gd name="T61" fmla="*/ 1091 h 3097"/>
              <a:gd name="T62" fmla="*/ 2837 w 3491"/>
              <a:gd name="T63" fmla="*/ 942 h 3097"/>
              <a:gd name="T64" fmla="*/ 2791 w 3491"/>
              <a:gd name="T65" fmla="*/ 797 h 3097"/>
              <a:gd name="T66" fmla="*/ 2677 w 3491"/>
              <a:gd name="T67" fmla="*/ 685 h 3097"/>
              <a:gd name="T68" fmla="*/ 2528 w 3491"/>
              <a:gd name="T69" fmla="*/ 641 h 3097"/>
              <a:gd name="T70" fmla="*/ 2377 w 3491"/>
              <a:gd name="T71" fmla="*/ 668 h 3097"/>
              <a:gd name="T72" fmla="*/ 1082 w 3491"/>
              <a:gd name="T73" fmla="*/ 1906 h 3097"/>
              <a:gd name="T74" fmla="*/ 992 w 3491"/>
              <a:gd name="T75" fmla="*/ 1937 h 3097"/>
              <a:gd name="T76" fmla="*/ 911 w 3491"/>
              <a:gd name="T77" fmla="*/ 1887 h 3097"/>
              <a:gd name="T78" fmla="*/ 900 w 3491"/>
              <a:gd name="T79" fmla="*/ 1796 h 3097"/>
              <a:gd name="T80" fmla="*/ 2165 w 3491"/>
              <a:gd name="T81" fmla="*/ 546 h 3097"/>
              <a:gd name="T82" fmla="*/ 2354 w 3491"/>
              <a:gd name="T83" fmla="*/ 449 h 3097"/>
              <a:gd name="T84" fmla="*/ 2562 w 3491"/>
              <a:gd name="T85" fmla="*/ 429 h 3097"/>
              <a:gd name="T86" fmla="*/ 2763 w 3491"/>
              <a:gd name="T87" fmla="*/ 488 h 3097"/>
              <a:gd name="T88" fmla="*/ 2932 w 3491"/>
              <a:gd name="T89" fmla="*/ 623 h 3097"/>
              <a:gd name="T90" fmla="*/ 3032 w 3491"/>
              <a:gd name="T91" fmla="*/ 809 h 3097"/>
              <a:gd name="T92" fmla="*/ 3053 w 3491"/>
              <a:gd name="T93" fmla="*/ 1012 h 3097"/>
              <a:gd name="T94" fmla="*/ 2993 w 3491"/>
              <a:gd name="T95" fmla="*/ 1209 h 3097"/>
              <a:gd name="T96" fmla="*/ 1303 w 3491"/>
              <a:gd name="T97" fmla="*/ 2879 h 3097"/>
              <a:gd name="T98" fmla="*/ 1094 w 3491"/>
              <a:gd name="T99" fmla="*/ 3025 h 3097"/>
              <a:gd name="T100" fmla="*/ 855 w 3491"/>
              <a:gd name="T101" fmla="*/ 3092 h 3097"/>
              <a:gd name="T102" fmla="*/ 609 w 3491"/>
              <a:gd name="T103" fmla="*/ 3083 h 3097"/>
              <a:gd name="T104" fmla="*/ 377 w 3491"/>
              <a:gd name="T105" fmla="*/ 2995 h 3097"/>
              <a:gd name="T106" fmla="*/ 178 w 3491"/>
              <a:gd name="T107" fmla="*/ 2832 h 3097"/>
              <a:gd name="T108" fmla="*/ 51 w 3491"/>
              <a:gd name="T109" fmla="*/ 2617 h 3097"/>
              <a:gd name="T110" fmla="*/ 0 w 3491"/>
              <a:gd name="T111" fmla="*/ 2381 h 3097"/>
              <a:gd name="T112" fmla="*/ 30 w 3491"/>
              <a:gd name="T113" fmla="*/ 2141 h 3097"/>
              <a:gd name="T114" fmla="*/ 139 w 3491"/>
              <a:gd name="T115" fmla="*/ 1920 h 3097"/>
              <a:gd name="T116" fmla="*/ 1872 w 3491"/>
              <a:gd name="T117" fmla="*/ 230 h 3097"/>
              <a:gd name="T118" fmla="*/ 2123 w 3491"/>
              <a:gd name="T119" fmla="*/ 76 h 3097"/>
              <a:gd name="T120" fmla="*/ 2402 w 3491"/>
              <a:gd name="T121" fmla="*/ 5 h 30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491" h="3097">
                <a:moveTo>
                  <a:pt x="2474" y="0"/>
                </a:moveTo>
                <a:lnTo>
                  <a:pt x="2546" y="0"/>
                </a:lnTo>
                <a:lnTo>
                  <a:pt x="2618" y="5"/>
                </a:lnTo>
                <a:lnTo>
                  <a:pt x="2689" y="15"/>
                </a:lnTo>
                <a:lnTo>
                  <a:pt x="2758" y="31"/>
                </a:lnTo>
                <a:lnTo>
                  <a:pt x="2828" y="51"/>
                </a:lnTo>
                <a:lnTo>
                  <a:pt x="2896" y="76"/>
                </a:lnTo>
                <a:lnTo>
                  <a:pt x="2963" y="108"/>
                </a:lnTo>
                <a:lnTo>
                  <a:pt x="3026" y="143"/>
                </a:lnTo>
                <a:lnTo>
                  <a:pt x="3088" y="183"/>
                </a:lnTo>
                <a:lnTo>
                  <a:pt x="3147" y="230"/>
                </a:lnTo>
                <a:lnTo>
                  <a:pt x="3204" y="281"/>
                </a:lnTo>
                <a:lnTo>
                  <a:pt x="3256" y="336"/>
                </a:lnTo>
                <a:lnTo>
                  <a:pt x="3303" y="394"/>
                </a:lnTo>
                <a:lnTo>
                  <a:pt x="3345" y="455"/>
                </a:lnTo>
                <a:lnTo>
                  <a:pt x="3382" y="518"/>
                </a:lnTo>
                <a:lnTo>
                  <a:pt x="3413" y="582"/>
                </a:lnTo>
                <a:lnTo>
                  <a:pt x="3439" y="650"/>
                </a:lnTo>
                <a:lnTo>
                  <a:pt x="3460" y="717"/>
                </a:lnTo>
                <a:lnTo>
                  <a:pt x="3475" y="786"/>
                </a:lnTo>
                <a:lnTo>
                  <a:pt x="3486" y="856"/>
                </a:lnTo>
                <a:lnTo>
                  <a:pt x="3491" y="926"/>
                </a:lnTo>
                <a:lnTo>
                  <a:pt x="3491" y="996"/>
                </a:lnTo>
                <a:lnTo>
                  <a:pt x="3486" y="1066"/>
                </a:lnTo>
                <a:lnTo>
                  <a:pt x="3475" y="1136"/>
                </a:lnTo>
                <a:lnTo>
                  <a:pt x="3460" y="1205"/>
                </a:lnTo>
                <a:lnTo>
                  <a:pt x="3439" y="1273"/>
                </a:lnTo>
                <a:lnTo>
                  <a:pt x="3413" y="1339"/>
                </a:lnTo>
                <a:lnTo>
                  <a:pt x="3382" y="1404"/>
                </a:lnTo>
                <a:lnTo>
                  <a:pt x="3345" y="1467"/>
                </a:lnTo>
                <a:lnTo>
                  <a:pt x="3303" y="1528"/>
                </a:lnTo>
                <a:lnTo>
                  <a:pt x="3256" y="1586"/>
                </a:lnTo>
                <a:lnTo>
                  <a:pt x="3204" y="1641"/>
                </a:lnTo>
                <a:lnTo>
                  <a:pt x="2007" y="2813"/>
                </a:lnTo>
                <a:lnTo>
                  <a:pt x="1988" y="2828"/>
                </a:lnTo>
                <a:lnTo>
                  <a:pt x="1965" y="2838"/>
                </a:lnTo>
                <a:lnTo>
                  <a:pt x="1942" y="2844"/>
                </a:lnTo>
                <a:lnTo>
                  <a:pt x="1918" y="2844"/>
                </a:lnTo>
                <a:lnTo>
                  <a:pt x="1894" y="2838"/>
                </a:lnTo>
                <a:lnTo>
                  <a:pt x="1873" y="2828"/>
                </a:lnTo>
                <a:lnTo>
                  <a:pt x="1853" y="2813"/>
                </a:lnTo>
                <a:lnTo>
                  <a:pt x="1837" y="2793"/>
                </a:lnTo>
                <a:lnTo>
                  <a:pt x="1827" y="2772"/>
                </a:lnTo>
                <a:lnTo>
                  <a:pt x="1821" y="2749"/>
                </a:lnTo>
                <a:lnTo>
                  <a:pt x="1821" y="2726"/>
                </a:lnTo>
                <a:lnTo>
                  <a:pt x="1827" y="2703"/>
                </a:lnTo>
                <a:lnTo>
                  <a:pt x="1837" y="2681"/>
                </a:lnTo>
                <a:lnTo>
                  <a:pt x="1853" y="2662"/>
                </a:lnTo>
                <a:lnTo>
                  <a:pt x="3035" y="1505"/>
                </a:lnTo>
                <a:lnTo>
                  <a:pt x="3079" y="1458"/>
                </a:lnTo>
                <a:lnTo>
                  <a:pt x="3118" y="1407"/>
                </a:lnTo>
                <a:lnTo>
                  <a:pt x="3153" y="1355"/>
                </a:lnTo>
                <a:lnTo>
                  <a:pt x="3183" y="1300"/>
                </a:lnTo>
                <a:lnTo>
                  <a:pt x="3208" y="1243"/>
                </a:lnTo>
                <a:lnTo>
                  <a:pt x="3228" y="1185"/>
                </a:lnTo>
                <a:lnTo>
                  <a:pt x="3242" y="1126"/>
                </a:lnTo>
                <a:lnTo>
                  <a:pt x="3253" y="1066"/>
                </a:lnTo>
                <a:lnTo>
                  <a:pt x="3257" y="1006"/>
                </a:lnTo>
                <a:lnTo>
                  <a:pt x="3257" y="946"/>
                </a:lnTo>
                <a:lnTo>
                  <a:pt x="3253" y="885"/>
                </a:lnTo>
                <a:lnTo>
                  <a:pt x="3242" y="826"/>
                </a:lnTo>
                <a:lnTo>
                  <a:pt x="3228" y="766"/>
                </a:lnTo>
                <a:lnTo>
                  <a:pt x="3208" y="709"/>
                </a:lnTo>
                <a:lnTo>
                  <a:pt x="3183" y="653"/>
                </a:lnTo>
                <a:lnTo>
                  <a:pt x="3153" y="598"/>
                </a:lnTo>
                <a:lnTo>
                  <a:pt x="3118" y="545"/>
                </a:lnTo>
                <a:lnTo>
                  <a:pt x="3079" y="495"/>
                </a:lnTo>
                <a:lnTo>
                  <a:pt x="3035" y="448"/>
                </a:lnTo>
                <a:lnTo>
                  <a:pt x="2985" y="403"/>
                </a:lnTo>
                <a:lnTo>
                  <a:pt x="2935" y="364"/>
                </a:lnTo>
                <a:lnTo>
                  <a:pt x="2881" y="331"/>
                </a:lnTo>
                <a:lnTo>
                  <a:pt x="2825" y="301"/>
                </a:lnTo>
                <a:lnTo>
                  <a:pt x="2767" y="277"/>
                </a:lnTo>
                <a:lnTo>
                  <a:pt x="2708" y="258"/>
                </a:lnTo>
                <a:lnTo>
                  <a:pt x="2648" y="243"/>
                </a:lnTo>
                <a:lnTo>
                  <a:pt x="2586" y="234"/>
                </a:lnTo>
                <a:lnTo>
                  <a:pt x="2525" y="229"/>
                </a:lnTo>
                <a:lnTo>
                  <a:pt x="2464" y="229"/>
                </a:lnTo>
                <a:lnTo>
                  <a:pt x="2402" y="234"/>
                </a:lnTo>
                <a:lnTo>
                  <a:pt x="2340" y="243"/>
                </a:lnTo>
                <a:lnTo>
                  <a:pt x="2280" y="258"/>
                </a:lnTo>
                <a:lnTo>
                  <a:pt x="2221" y="277"/>
                </a:lnTo>
                <a:lnTo>
                  <a:pt x="2164" y="301"/>
                </a:lnTo>
                <a:lnTo>
                  <a:pt x="2108" y="331"/>
                </a:lnTo>
                <a:lnTo>
                  <a:pt x="2055" y="364"/>
                </a:lnTo>
                <a:lnTo>
                  <a:pt x="2003" y="403"/>
                </a:lnTo>
                <a:lnTo>
                  <a:pt x="1955" y="448"/>
                </a:lnTo>
                <a:lnTo>
                  <a:pt x="378" y="1972"/>
                </a:lnTo>
                <a:lnTo>
                  <a:pt x="341" y="2013"/>
                </a:lnTo>
                <a:lnTo>
                  <a:pt x="307" y="2057"/>
                </a:lnTo>
                <a:lnTo>
                  <a:pt x="280" y="2102"/>
                </a:lnTo>
                <a:lnTo>
                  <a:pt x="258" y="2149"/>
                </a:lnTo>
                <a:lnTo>
                  <a:pt x="241" y="2199"/>
                </a:lnTo>
                <a:lnTo>
                  <a:pt x="228" y="2248"/>
                </a:lnTo>
                <a:lnTo>
                  <a:pt x="220" y="2299"/>
                </a:lnTo>
                <a:lnTo>
                  <a:pt x="218" y="2350"/>
                </a:lnTo>
                <a:lnTo>
                  <a:pt x="220" y="2402"/>
                </a:lnTo>
                <a:lnTo>
                  <a:pt x="228" y="2452"/>
                </a:lnTo>
                <a:lnTo>
                  <a:pt x="241" y="2503"/>
                </a:lnTo>
                <a:lnTo>
                  <a:pt x="258" y="2551"/>
                </a:lnTo>
                <a:lnTo>
                  <a:pt x="280" y="2599"/>
                </a:lnTo>
                <a:lnTo>
                  <a:pt x="307" y="2644"/>
                </a:lnTo>
                <a:lnTo>
                  <a:pt x="341" y="2687"/>
                </a:lnTo>
                <a:lnTo>
                  <a:pt x="378" y="2728"/>
                </a:lnTo>
                <a:lnTo>
                  <a:pt x="419" y="2765"/>
                </a:lnTo>
                <a:lnTo>
                  <a:pt x="463" y="2796"/>
                </a:lnTo>
                <a:lnTo>
                  <a:pt x="509" y="2824"/>
                </a:lnTo>
                <a:lnTo>
                  <a:pt x="558" y="2846"/>
                </a:lnTo>
                <a:lnTo>
                  <a:pt x="608" y="2863"/>
                </a:lnTo>
                <a:lnTo>
                  <a:pt x="660" y="2874"/>
                </a:lnTo>
                <a:lnTo>
                  <a:pt x="711" y="2882"/>
                </a:lnTo>
                <a:lnTo>
                  <a:pt x="763" y="2885"/>
                </a:lnTo>
                <a:lnTo>
                  <a:pt x="816" y="2882"/>
                </a:lnTo>
                <a:lnTo>
                  <a:pt x="867" y="2874"/>
                </a:lnTo>
                <a:lnTo>
                  <a:pt x="919" y="2863"/>
                </a:lnTo>
                <a:lnTo>
                  <a:pt x="968" y="2846"/>
                </a:lnTo>
                <a:lnTo>
                  <a:pt x="1018" y="2824"/>
                </a:lnTo>
                <a:lnTo>
                  <a:pt x="1064" y="2796"/>
                </a:lnTo>
                <a:lnTo>
                  <a:pt x="1108" y="2765"/>
                </a:lnTo>
                <a:lnTo>
                  <a:pt x="1149" y="2728"/>
                </a:lnTo>
                <a:lnTo>
                  <a:pt x="2741" y="1187"/>
                </a:lnTo>
                <a:lnTo>
                  <a:pt x="2768" y="1158"/>
                </a:lnTo>
                <a:lnTo>
                  <a:pt x="2791" y="1125"/>
                </a:lnTo>
                <a:lnTo>
                  <a:pt x="2809" y="1091"/>
                </a:lnTo>
                <a:lnTo>
                  <a:pt x="2823" y="1055"/>
                </a:lnTo>
                <a:lnTo>
                  <a:pt x="2831" y="1018"/>
                </a:lnTo>
                <a:lnTo>
                  <a:pt x="2837" y="980"/>
                </a:lnTo>
                <a:lnTo>
                  <a:pt x="2837" y="942"/>
                </a:lnTo>
                <a:lnTo>
                  <a:pt x="2831" y="904"/>
                </a:lnTo>
                <a:lnTo>
                  <a:pt x="2823" y="867"/>
                </a:lnTo>
                <a:lnTo>
                  <a:pt x="2809" y="832"/>
                </a:lnTo>
                <a:lnTo>
                  <a:pt x="2791" y="797"/>
                </a:lnTo>
                <a:lnTo>
                  <a:pt x="2768" y="764"/>
                </a:lnTo>
                <a:lnTo>
                  <a:pt x="2741" y="734"/>
                </a:lnTo>
                <a:lnTo>
                  <a:pt x="2710" y="707"/>
                </a:lnTo>
                <a:lnTo>
                  <a:pt x="2677" y="685"/>
                </a:lnTo>
                <a:lnTo>
                  <a:pt x="2642" y="668"/>
                </a:lnTo>
                <a:lnTo>
                  <a:pt x="2605" y="654"/>
                </a:lnTo>
                <a:lnTo>
                  <a:pt x="2567" y="645"/>
                </a:lnTo>
                <a:lnTo>
                  <a:pt x="2528" y="641"/>
                </a:lnTo>
                <a:lnTo>
                  <a:pt x="2490" y="641"/>
                </a:lnTo>
                <a:lnTo>
                  <a:pt x="2452" y="645"/>
                </a:lnTo>
                <a:lnTo>
                  <a:pt x="2415" y="654"/>
                </a:lnTo>
                <a:lnTo>
                  <a:pt x="2377" y="668"/>
                </a:lnTo>
                <a:lnTo>
                  <a:pt x="2343" y="685"/>
                </a:lnTo>
                <a:lnTo>
                  <a:pt x="2309" y="707"/>
                </a:lnTo>
                <a:lnTo>
                  <a:pt x="2278" y="734"/>
                </a:lnTo>
                <a:lnTo>
                  <a:pt x="1082" y="1906"/>
                </a:lnTo>
                <a:lnTo>
                  <a:pt x="1062" y="1922"/>
                </a:lnTo>
                <a:lnTo>
                  <a:pt x="1040" y="1931"/>
                </a:lnTo>
                <a:lnTo>
                  <a:pt x="1017" y="1937"/>
                </a:lnTo>
                <a:lnTo>
                  <a:pt x="992" y="1937"/>
                </a:lnTo>
                <a:lnTo>
                  <a:pt x="969" y="1931"/>
                </a:lnTo>
                <a:lnTo>
                  <a:pt x="947" y="1922"/>
                </a:lnTo>
                <a:lnTo>
                  <a:pt x="927" y="1906"/>
                </a:lnTo>
                <a:lnTo>
                  <a:pt x="911" y="1887"/>
                </a:lnTo>
                <a:lnTo>
                  <a:pt x="900" y="1865"/>
                </a:lnTo>
                <a:lnTo>
                  <a:pt x="896" y="1842"/>
                </a:lnTo>
                <a:lnTo>
                  <a:pt x="896" y="1819"/>
                </a:lnTo>
                <a:lnTo>
                  <a:pt x="900" y="1796"/>
                </a:lnTo>
                <a:lnTo>
                  <a:pt x="911" y="1775"/>
                </a:lnTo>
                <a:lnTo>
                  <a:pt x="927" y="1755"/>
                </a:lnTo>
                <a:lnTo>
                  <a:pt x="2123" y="583"/>
                </a:lnTo>
                <a:lnTo>
                  <a:pt x="2165" y="546"/>
                </a:lnTo>
                <a:lnTo>
                  <a:pt x="2209" y="515"/>
                </a:lnTo>
                <a:lnTo>
                  <a:pt x="2255" y="488"/>
                </a:lnTo>
                <a:lnTo>
                  <a:pt x="2304" y="465"/>
                </a:lnTo>
                <a:lnTo>
                  <a:pt x="2354" y="449"/>
                </a:lnTo>
                <a:lnTo>
                  <a:pt x="2405" y="436"/>
                </a:lnTo>
                <a:lnTo>
                  <a:pt x="2457" y="429"/>
                </a:lnTo>
                <a:lnTo>
                  <a:pt x="2509" y="427"/>
                </a:lnTo>
                <a:lnTo>
                  <a:pt x="2562" y="429"/>
                </a:lnTo>
                <a:lnTo>
                  <a:pt x="2613" y="436"/>
                </a:lnTo>
                <a:lnTo>
                  <a:pt x="2665" y="449"/>
                </a:lnTo>
                <a:lnTo>
                  <a:pt x="2714" y="465"/>
                </a:lnTo>
                <a:lnTo>
                  <a:pt x="2763" y="488"/>
                </a:lnTo>
                <a:lnTo>
                  <a:pt x="2810" y="515"/>
                </a:lnTo>
                <a:lnTo>
                  <a:pt x="2854" y="546"/>
                </a:lnTo>
                <a:lnTo>
                  <a:pt x="2895" y="583"/>
                </a:lnTo>
                <a:lnTo>
                  <a:pt x="2932" y="623"/>
                </a:lnTo>
                <a:lnTo>
                  <a:pt x="2965" y="666"/>
                </a:lnTo>
                <a:lnTo>
                  <a:pt x="2993" y="713"/>
                </a:lnTo>
                <a:lnTo>
                  <a:pt x="3015" y="760"/>
                </a:lnTo>
                <a:lnTo>
                  <a:pt x="3032" y="809"/>
                </a:lnTo>
                <a:lnTo>
                  <a:pt x="3045" y="859"/>
                </a:lnTo>
                <a:lnTo>
                  <a:pt x="3053" y="910"/>
                </a:lnTo>
                <a:lnTo>
                  <a:pt x="3055" y="961"/>
                </a:lnTo>
                <a:lnTo>
                  <a:pt x="3053" y="1012"/>
                </a:lnTo>
                <a:lnTo>
                  <a:pt x="3045" y="1063"/>
                </a:lnTo>
                <a:lnTo>
                  <a:pt x="3032" y="1113"/>
                </a:lnTo>
                <a:lnTo>
                  <a:pt x="3015" y="1162"/>
                </a:lnTo>
                <a:lnTo>
                  <a:pt x="2993" y="1209"/>
                </a:lnTo>
                <a:lnTo>
                  <a:pt x="2965" y="1255"/>
                </a:lnTo>
                <a:lnTo>
                  <a:pt x="2932" y="1298"/>
                </a:lnTo>
                <a:lnTo>
                  <a:pt x="2895" y="1339"/>
                </a:lnTo>
                <a:lnTo>
                  <a:pt x="1303" y="2879"/>
                </a:lnTo>
                <a:lnTo>
                  <a:pt x="1255" y="2923"/>
                </a:lnTo>
                <a:lnTo>
                  <a:pt x="1203" y="2962"/>
                </a:lnTo>
                <a:lnTo>
                  <a:pt x="1150" y="2995"/>
                </a:lnTo>
                <a:lnTo>
                  <a:pt x="1094" y="3025"/>
                </a:lnTo>
                <a:lnTo>
                  <a:pt x="1036" y="3049"/>
                </a:lnTo>
                <a:lnTo>
                  <a:pt x="977" y="3068"/>
                </a:lnTo>
                <a:lnTo>
                  <a:pt x="917" y="3083"/>
                </a:lnTo>
                <a:lnTo>
                  <a:pt x="855" y="3092"/>
                </a:lnTo>
                <a:lnTo>
                  <a:pt x="794" y="3097"/>
                </a:lnTo>
                <a:lnTo>
                  <a:pt x="733" y="3097"/>
                </a:lnTo>
                <a:lnTo>
                  <a:pt x="671" y="3092"/>
                </a:lnTo>
                <a:lnTo>
                  <a:pt x="609" y="3083"/>
                </a:lnTo>
                <a:lnTo>
                  <a:pt x="549" y="3068"/>
                </a:lnTo>
                <a:lnTo>
                  <a:pt x="490" y="3049"/>
                </a:lnTo>
                <a:lnTo>
                  <a:pt x="433" y="3025"/>
                </a:lnTo>
                <a:lnTo>
                  <a:pt x="377" y="2995"/>
                </a:lnTo>
                <a:lnTo>
                  <a:pt x="323" y="2962"/>
                </a:lnTo>
                <a:lnTo>
                  <a:pt x="272" y="2923"/>
                </a:lnTo>
                <a:lnTo>
                  <a:pt x="224" y="2879"/>
                </a:lnTo>
                <a:lnTo>
                  <a:pt x="178" y="2832"/>
                </a:lnTo>
                <a:lnTo>
                  <a:pt x="139" y="2782"/>
                </a:lnTo>
                <a:lnTo>
                  <a:pt x="104" y="2729"/>
                </a:lnTo>
                <a:lnTo>
                  <a:pt x="75" y="2674"/>
                </a:lnTo>
                <a:lnTo>
                  <a:pt x="51" y="2617"/>
                </a:lnTo>
                <a:lnTo>
                  <a:pt x="30" y="2560"/>
                </a:lnTo>
                <a:lnTo>
                  <a:pt x="15" y="2501"/>
                </a:lnTo>
                <a:lnTo>
                  <a:pt x="5" y="2441"/>
                </a:lnTo>
                <a:lnTo>
                  <a:pt x="0" y="2381"/>
                </a:lnTo>
                <a:lnTo>
                  <a:pt x="0" y="2321"/>
                </a:lnTo>
                <a:lnTo>
                  <a:pt x="5" y="2260"/>
                </a:lnTo>
                <a:lnTo>
                  <a:pt x="15" y="2200"/>
                </a:lnTo>
                <a:lnTo>
                  <a:pt x="30" y="2141"/>
                </a:lnTo>
                <a:lnTo>
                  <a:pt x="51" y="2083"/>
                </a:lnTo>
                <a:lnTo>
                  <a:pt x="75" y="2027"/>
                </a:lnTo>
                <a:lnTo>
                  <a:pt x="104" y="1972"/>
                </a:lnTo>
                <a:lnTo>
                  <a:pt x="139" y="1920"/>
                </a:lnTo>
                <a:lnTo>
                  <a:pt x="178" y="1869"/>
                </a:lnTo>
                <a:lnTo>
                  <a:pt x="224" y="1822"/>
                </a:lnTo>
                <a:lnTo>
                  <a:pt x="1815" y="281"/>
                </a:lnTo>
                <a:lnTo>
                  <a:pt x="1872" y="230"/>
                </a:lnTo>
                <a:lnTo>
                  <a:pt x="1931" y="183"/>
                </a:lnTo>
                <a:lnTo>
                  <a:pt x="1992" y="143"/>
                </a:lnTo>
                <a:lnTo>
                  <a:pt x="2057" y="108"/>
                </a:lnTo>
                <a:lnTo>
                  <a:pt x="2123" y="76"/>
                </a:lnTo>
                <a:lnTo>
                  <a:pt x="2191" y="51"/>
                </a:lnTo>
                <a:lnTo>
                  <a:pt x="2261" y="31"/>
                </a:lnTo>
                <a:lnTo>
                  <a:pt x="2331" y="15"/>
                </a:lnTo>
                <a:lnTo>
                  <a:pt x="2402" y="5"/>
                </a:lnTo>
                <a:lnTo>
                  <a:pt x="247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29" name="자유형 128"/>
          <p:cNvSpPr>
            <a:spLocks/>
          </p:cNvSpPr>
          <p:nvPr/>
        </p:nvSpPr>
        <p:spPr bwMode="auto">
          <a:xfrm>
            <a:off x="4431353" y="3237158"/>
            <a:ext cx="256556" cy="224536"/>
          </a:xfrm>
          <a:custGeom>
            <a:avLst/>
            <a:gdLst>
              <a:gd name="connsiteX0" fmla="*/ 149021 w 448462"/>
              <a:gd name="connsiteY0" fmla="*/ 328125 h 392491"/>
              <a:gd name="connsiteX1" fmla="*/ 210588 w 448462"/>
              <a:gd name="connsiteY1" fmla="*/ 357224 h 392491"/>
              <a:gd name="connsiteX2" fmla="*/ 160375 w 448462"/>
              <a:gd name="connsiteY2" fmla="*/ 391211 h 392491"/>
              <a:gd name="connsiteX3" fmla="*/ 158502 w 448462"/>
              <a:gd name="connsiteY3" fmla="*/ 392025 h 392491"/>
              <a:gd name="connsiteX4" fmla="*/ 156629 w 448462"/>
              <a:gd name="connsiteY4" fmla="*/ 392491 h 392491"/>
              <a:gd name="connsiteX5" fmla="*/ 154757 w 448462"/>
              <a:gd name="connsiteY5" fmla="*/ 392375 h 392491"/>
              <a:gd name="connsiteX6" fmla="*/ 153001 w 448462"/>
              <a:gd name="connsiteY6" fmla="*/ 391676 h 392491"/>
              <a:gd name="connsiteX7" fmla="*/ 151362 w 448462"/>
              <a:gd name="connsiteY7" fmla="*/ 390396 h 392491"/>
              <a:gd name="connsiteX8" fmla="*/ 150075 w 448462"/>
              <a:gd name="connsiteY8" fmla="*/ 388883 h 392491"/>
              <a:gd name="connsiteX9" fmla="*/ 149255 w 448462"/>
              <a:gd name="connsiteY9" fmla="*/ 387137 h 392491"/>
              <a:gd name="connsiteX10" fmla="*/ 149021 w 448462"/>
              <a:gd name="connsiteY10" fmla="*/ 385158 h 392491"/>
              <a:gd name="connsiteX11" fmla="*/ 441235 w 448462"/>
              <a:gd name="connsiteY11" fmla="*/ 0 h 392491"/>
              <a:gd name="connsiteX12" fmla="*/ 442983 w 448462"/>
              <a:gd name="connsiteY12" fmla="*/ 233 h 392491"/>
              <a:gd name="connsiteX13" fmla="*/ 444615 w 448462"/>
              <a:gd name="connsiteY13" fmla="*/ 816 h 392491"/>
              <a:gd name="connsiteX14" fmla="*/ 446131 w 448462"/>
              <a:gd name="connsiteY14" fmla="*/ 1866 h 392491"/>
              <a:gd name="connsiteX15" fmla="*/ 447530 w 448462"/>
              <a:gd name="connsiteY15" fmla="*/ 3615 h 392491"/>
              <a:gd name="connsiteX16" fmla="*/ 448346 w 448462"/>
              <a:gd name="connsiteY16" fmla="*/ 5714 h 392491"/>
              <a:gd name="connsiteX17" fmla="*/ 448462 w 448462"/>
              <a:gd name="connsiteY17" fmla="*/ 7696 h 392491"/>
              <a:gd name="connsiteX18" fmla="*/ 447879 w 448462"/>
              <a:gd name="connsiteY18" fmla="*/ 9911 h 392491"/>
              <a:gd name="connsiteX19" fmla="*/ 307990 w 448462"/>
              <a:gd name="connsiteY19" fmla="*/ 362641 h 392491"/>
              <a:gd name="connsiteX20" fmla="*/ 306708 w 448462"/>
              <a:gd name="connsiteY20" fmla="*/ 364973 h 392491"/>
              <a:gd name="connsiteX21" fmla="*/ 305076 w 448462"/>
              <a:gd name="connsiteY21" fmla="*/ 366955 h 392491"/>
              <a:gd name="connsiteX22" fmla="*/ 303094 w 448462"/>
              <a:gd name="connsiteY22" fmla="*/ 368588 h 392491"/>
              <a:gd name="connsiteX23" fmla="*/ 300646 w 448462"/>
              <a:gd name="connsiteY23" fmla="*/ 369870 h 392491"/>
              <a:gd name="connsiteX24" fmla="*/ 298314 w 448462"/>
              <a:gd name="connsiteY24" fmla="*/ 370570 h 392491"/>
              <a:gd name="connsiteX25" fmla="*/ 295983 w 448462"/>
              <a:gd name="connsiteY25" fmla="*/ 370803 h 392491"/>
              <a:gd name="connsiteX26" fmla="*/ 293068 w 448462"/>
              <a:gd name="connsiteY26" fmla="*/ 370453 h 392491"/>
              <a:gd name="connsiteX27" fmla="*/ 290387 w 448462"/>
              <a:gd name="connsiteY27" fmla="*/ 369404 h 392491"/>
              <a:gd name="connsiteX28" fmla="*/ 148982 w 448462"/>
              <a:gd name="connsiteY28" fmla="*/ 302123 h 392491"/>
              <a:gd name="connsiteX29" fmla="*/ 347858 w 448462"/>
              <a:gd name="connsiteY29" fmla="*/ 102379 h 392491"/>
              <a:gd name="connsiteX30" fmla="*/ 120771 w 448462"/>
              <a:gd name="connsiteY30" fmla="*/ 288830 h 392491"/>
              <a:gd name="connsiteX31" fmla="*/ 7344 w 448462"/>
              <a:gd name="connsiteY31" fmla="*/ 234842 h 392491"/>
              <a:gd name="connsiteX32" fmla="*/ 4896 w 448462"/>
              <a:gd name="connsiteY32" fmla="*/ 233209 h 392491"/>
              <a:gd name="connsiteX33" fmla="*/ 2798 w 448462"/>
              <a:gd name="connsiteY33" fmla="*/ 231227 h 392491"/>
              <a:gd name="connsiteX34" fmla="*/ 1282 w 448462"/>
              <a:gd name="connsiteY34" fmla="*/ 228895 h 392491"/>
              <a:gd name="connsiteX35" fmla="*/ 349 w 448462"/>
              <a:gd name="connsiteY35" fmla="*/ 226213 h 392491"/>
              <a:gd name="connsiteX36" fmla="*/ 0 w 448462"/>
              <a:gd name="connsiteY36" fmla="*/ 223298 h 392491"/>
              <a:gd name="connsiteX37" fmla="*/ 233 w 448462"/>
              <a:gd name="connsiteY37" fmla="*/ 220499 h 392491"/>
              <a:gd name="connsiteX38" fmla="*/ 1165 w 448462"/>
              <a:gd name="connsiteY38" fmla="*/ 217701 h 392491"/>
              <a:gd name="connsiteX39" fmla="*/ 2681 w 448462"/>
              <a:gd name="connsiteY39" fmla="*/ 215252 h 392491"/>
              <a:gd name="connsiteX40" fmla="*/ 4779 w 448462"/>
              <a:gd name="connsiteY40" fmla="*/ 213270 h 392491"/>
              <a:gd name="connsiteX41" fmla="*/ 7227 w 448462"/>
              <a:gd name="connsiteY41" fmla="*/ 211754 h 392491"/>
              <a:gd name="connsiteX42" fmla="*/ 437971 w 448462"/>
              <a:gd name="connsiteY42" fmla="*/ 583 h 392491"/>
              <a:gd name="connsiteX43" fmla="*/ 439603 w 448462"/>
              <a:gd name="connsiteY43" fmla="*/ 117 h 39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448462" h="392491">
                <a:moveTo>
                  <a:pt x="149021" y="328125"/>
                </a:moveTo>
                <a:lnTo>
                  <a:pt x="210588" y="357224"/>
                </a:lnTo>
                <a:lnTo>
                  <a:pt x="160375" y="391211"/>
                </a:lnTo>
                <a:lnTo>
                  <a:pt x="158502" y="392025"/>
                </a:lnTo>
                <a:lnTo>
                  <a:pt x="156629" y="392491"/>
                </a:lnTo>
                <a:lnTo>
                  <a:pt x="154757" y="392375"/>
                </a:lnTo>
                <a:lnTo>
                  <a:pt x="153001" y="391676"/>
                </a:lnTo>
                <a:lnTo>
                  <a:pt x="151362" y="390396"/>
                </a:lnTo>
                <a:lnTo>
                  <a:pt x="150075" y="388883"/>
                </a:lnTo>
                <a:lnTo>
                  <a:pt x="149255" y="387137"/>
                </a:lnTo>
                <a:lnTo>
                  <a:pt x="149021" y="385158"/>
                </a:lnTo>
                <a:close/>
                <a:moveTo>
                  <a:pt x="441235" y="0"/>
                </a:moveTo>
                <a:lnTo>
                  <a:pt x="442983" y="233"/>
                </a:lnTo>
                <a:lnTo>
                  <a:pt x="444615" y="816"/>
                </a:lnTo>
                <a:lnTo>
                  <a:pt x="446131" y="1866"/>
                </a:lnTo>
                <a:lnTo>
                  <a:pt x="447530" y="3615"/>
                </a:lnTo>
                <a:lnTo>
                  <a:pt x="448346" y="5714"/>
                </a:lnTo>
                <a:lnTo>
                  <a:pt x="448462" y="7696"/>
                </a:lnTo>
                <a:lnTo>
                  <a:pt x="447879" y="9911"/>
                </a:lnTo>
                <a:lnTo>
                  <a:pt x="307990" y="362641"/>
                </a:lnTo>
                <a:lnTo>
                  <a:pt x="306708" y="364973"/>
                </a:lnTo>
                <a:lnTo>
                  <a:pt x="305076" y="366955"/>
                </a:lnTo>
                <a:lnTo>
                  <a:pt x="303094" y="368588"/>
                </a:lnTo>
                <a:lnTo>
                  <a:pt x="300646" y="369870"/>
                </a:lnTo>
                <a:lnTo>
                  <a:pt x="298314" y="370570"/>
                </a:lnTo>
                <a:lnTo>
                  <a:pt x="295983" y="370803"/>
                </a:lnTo>
                <a:lnTo>
                  <a:pt x="293068" y="370453"/>
                </a:lnTo>
                <a:lnTo>
                  <a:pt x="290387" y="369404"/>
                </a:lnTo>
                <a:lnTo>
                  <a:pt x="148982" y="302123"/>
                </a:lnTo>
                <a:lnTo>
                  <a:pt x="347858" y="102379"/>
                </a:lnTo>
                <a:lnTo>
                  <a:pt x="120771" y="288830"/>
                </a:lnTo>
                <a:lnTo>
                  <a:pt x="7344" y="234842"/>
                </a:lnTo>
                <a:lnTo>
                  <a:pt x="4896" y="233209"/>
                </a:lnTo>
                <a:lnTo>
                  <a:pt x="2798" y="231227"/>
                </a:lnTo>
                <a:lnTo>
                  <a:pt x="1282" y="228895"/>
                </a:lnTo>
                <a:lnTo>
                  <a:pt x="349" y="226213"/>
                </a:lnTo>
                <a:lnTo>
                  <a:pt x="0" y="223298"/>
                </a:lnTo>
                <a:lnTo>
                  <a:pt x="233" y="220499"/>
                </a:lnTo>
                <a:lnTo>
                  <a:pt x="1165" y="217701"/>
                </a:lnTo>
                <a:lnTo>
                  <a:pt x="2681" y="215252"/>
                </a:lnTo>
                <a:lnTo>
                  <a:pt x="4779" y="213270"/>
                </a:lnTo>
                <a:lnTo>
                  <a:pt x="7227" y="211754"/>
                </a:lnTo>
                <a:lnTo>
                  <a:pt x="437971" y="583"/>
                </a:lnTo>
                <a:lnTo>
                  <a:pt x="439603" y="117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30" name="Group 20"/>
          <p:cNvGrpSpPr>
            <a:grpSpLocks noChangeAspect="1"/>
          </p:cNvGrpSpPr>
          <p:nvPr/>
        </p:nvGrpSpPr>
        <p:grpSpPr bwMode="auto">
          <a:xfrm>
            <a:off x="4466215" y="3965057"/>
            <a:ext cx="202327" cy="275984"/>
            <a:chOff x="2597" y="4163"/>
            <a:chExt cx="217" cy="296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31" name="Freeform 22"/>
            <p:cNvSpPr>
              <a:spLocks noEditPoints="1"/>
            </p:cNvSpPr>
            <p:nvPr/>
          </p:nvSpPr>
          <p:spPr bwMode="auto">
            <a:xfrm>
              <a:off x="2630" y="4163"/>
              <a:ext cx="151" cy="176"/>
            </a:xfrm>
            <a:custGeom>
              <a:avLst/>
              <a:gdLst>
                <a:gd name="T0" fmla="*/ 410 w 1662"/>
                <a:gd name="T1" fmla="*/ 645 h 1942"/>
                <a:gd name="T2" fmla="*/ 309 w 1662"/>
                <a:gd name="T3" fmla="*/ 847 h 1942"/>
                <a:gd name="T4" fmla="*/ 255 w 1662"/>
                <a:gd name="T5" fmla="*/ 1023 h 1942"/>
                <a:gd name="T6" fmla="*/ 263 w 1662"/>
                <a:gd name="T7" fmla="*/ 1206 h 1942"/>
                <a:gd name="T8" fmla="*/ 347 w 1662"/>
                <a:gd name="T9" fmla="*/ 1429 h 1942"/>
                <a:gd name="T10" fmla="*/ 476 w 1662"/>
                <a:gd name="T11" fmla="*/ 1620 h 1942"/>
                <a:gd name="T12" fmla="*/ 638 w 1662"/>
                <a:gd name="T13" fmla="*/ 1753 h 1942"/>
                <a:gd name="T14" fmla="*/ 825 w 1662"/>
                <a:gd name="T15" fmla="*/ 1803 h 1942"/>
                <a:gd name="T16" fmla="*/ 1013 w 1662"/>
                <a:gd name="T17" fmla="*/ 1753 h 1942"/>
                <a:gd name="T18" fmla="*/ 1176 w 1662"/>
                <a:gd name="T19" fmla="*/ 1619 h 1942"/>
                <a:gd name="T20" fmla="*/ 1305 w 1662"/>
                <a:gd name="T21" fmla="*/ 1428 h 1942"/>
                <a:gd name="T22" fmla="*/ 1388 w 1662"/>
                <a:gd name="T23" fmla="*/ 1205 h 1942"/>
                <a:gd name="T24" fmla="*/ 1418 w 1662"/>
                <a:gd name="T25" fmla="*/ 974 h 1942"/>
                <a:gd name="T26" fmla="*/ 1266 w 1662"/>
                <a:gd name="T27" fmla="*/ 836 h 1942"/>
                <a:gd name="T28" fmla="*/ 1012 w 1662"/>
                <a:gd name="T29" fmla="*/ 794 h 1942"/>
                <a:gd name="T30" fmla="*/ 806 w 1662"/>
                <a:gd name="T31" fmla="*/ 713 h 1942"/>
                <a:gd name="T32" fmla="*/ 646 w 1662"/>
                <a:gd name="T33" fmla="*/ 610 h 1942"/>
                <a:gd name="T34" fmla="*/ 526 w 1662"/>
                <a:gd name="T35" fmla="*/ 499 h 1942"/>
                <a:gd name="T36" fmla="*/ 944 w 1662"/>
                <a:gd name="T37" fmla="*/ 23 h 1942"/>
                <a:gd name="T38" fmla="*/ 1152 w 1662"/>
                <a:gd name="T39" fmla="*/ 118 h 1942"/>
                <a:gd name="T40" fmla="*/ 1271 w 1662"/>
                <a:gd name="T41" fmla="*/ 205 h 1942"/>
                <a:gd name="T42" fmla="*/ 1388 w 1662"/>
                <a:gd name="T43" fmla="*/ 323 h 1942"/>
                <a:gd name="T44" fmla="*/ 1455 w 1662"/>
                <a:gd name="T45" fmla="*/ 429 h 1942"/>
                <a:gd name="T46" fmla="*/ 1524 w 1662"/>
                <a:gd name="T47" fmla="*/ 626 h 1942"/>
                <a:gd name="T48" fmla="*/ 1555 w 1662"/>
                <a:gd name="T49" fmla="*/ 892 h 1942"/>
                <a:gd name="T50" fmla="*/ 1619 w 1662"/>
                <a:gd name="T51" fmla="*/ 939 h 1942"/>
                <a:gd name="T52" fmla="*/ 1657 w 1662"/>
                <a:gd name="T53" fmla="*/ 1032 h 1942"/>
                <a:gd name="T54" fmla="*/ 1655 w 1662"/>
                <a:gd name="T55" fmla="*/ 1183 h 1942"/>
                <a:gd name="T56" fmla="*/ 1611 w 1662"/>
                <a:gd name="T57" fmla="*/ 1304 h 1942"/>
                <a:gd name="T58" fmla="*/ 1537 w 1662"/>
                <a:gd name="T59" fmla="*/ 1372 h 1942"/>
                <a:gd name="T60" fmla="*/ 1445 w 1662"/>
                <a:gd name="T61" fmla="*/ 1454 h 1942"/>
                <a:gd name="T62" fmla="*/ 1313 w 1662"/>
                <a:gd name="T63" fmla="*/ 1670 h 1942"/>
                <a:gd name="T64" fmla="*/ 1141 w 1662"/>
                <a:gd name="T65" fmla="*/ 1836 h 1942"/>
                <a:gd name="T66" fmla="*/ 937 w 1662"/>
                <a:gd name="T67" fmla="*/ 1930 h 1942"/>
                <a:gd name="T68" fmla="*/ 714 w 1662"/>
                <a:gd name="T69" fmla="*/ 1930 h 1942"/>
                <a:gd name="T70" fmla="*/ 510 w 1662"/>
                <a:gd name="T71" fmla="*/ 1836 h 1942"/>
                <a:gd name="T72" fmla="*/ 337 w 1662"/>
                <a:gd name="T73" fmla="*/ 1669 h 1942"/>
                <a:gd name="T74" fmla="*/ 205 w 1662"/>
                <a:gd name="T75" fmla="*/ 1452 h 1942"/>
                <a:gd name="T76" fmla="*/ 111 w 1662"/>
                <a:gd name="T77" fmla="*/ 1364 h 1942"/>
                <a:gd name="T78" fmla="*/ 39 w 1662"/>
                <a:gd name="T79" fmla="*/ 1284 h 1942"/>
                <a:gd name="T80" fmla="*/ 2 w 1662"/>
                <a:gd name="T81" fmla="*/ 1143 h 1942"/>
                <a:gd name="T82" fmla="*/ 9 w 1662"/>
                <a:gd name="T83" fmla="*/ 1009 h 1942"/>
                <a:gd name="T84" fmla="*/ 50 w 1662"/>
                <a:gd name="T85" fmla="*/ 930 h 1942"/>
                <a:gd name="T86" fmla="*/ 98 w 1662"/>
                <a:gd name="T87" fmla="*/ 851 h 1942"/>
                <a:gd name="T88" fmla="*/ 85 w 1662"/>
                <a:gd name="T89" fmla="*/ 643 h 1942"/>
                <a:gd name="T90" fmla="*/ 120 w 1662"/>
                <a:gd name="T91" fmla="*/ 487 h 1942"/>
                <a:gd name="T92" fmla="*/ 183 w 1662"/>
                <a:gd name="T93" fmla="*/ 377 h 1942"/>
                <a:gd name="T94" fmla="*/ 257 w 1662"/>
                <a:gd name="T95" fmla="*/ 305 h 1942"/>
                <a:gd name="T96" fmla="*/ 319 w 1662"/>
                <a:gd name="T97" fmla="*/ 266 h 1942"/>
                <a:gd name="T98" fmla="*/ 352 w 1662"/>
                <a:gd name="T99" fmla="*/ 246 h 1942"/>
                <a:gd name="T100" fmla="*/ 390 w 1662"/>
                <a:gd name="T101" fmla="*/ 196 h 1942"/>
                <a:gd name="T102" fmla="*/ 459 w 1662"/>
                <a:gd name="T103" fmla="*/ 127 h 1942"/>
                <a:gd name="T104" fmla="*/ 559 w 1662"/>
                <a:gd name="T105" fmla="*/ 57 h 1942"/>
                <a:gd name="T106" fmla="*/ 690 w 1662"/>
                <a:gd name="T107" fmla="*/ 10 h 1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62" h="1942">
                  <a:moveTo>
                    <a:pt x="526" y="499"/>
                  </a:moveTo>
                  <a:lnTo>
                    <a:pt x="484" y="546"/>
                  </a:lnTo>
                  <a:lnTo>
                    <a:pt x="445" y="595"/>
                  </a:lnTo>
                  <a:lnTo>
                    <a:pt x="410" y="645"/>
                  </a:lnTo>
                  <a:lnTo>
                    <a:pt x="379" y="696"/>
                  </a:lnTo>
                  <a:lnTo>
                    <a:pt x="352" y="747"/>
                  </a:lnTo>
                  <a:lnTo>
                    <a:pt x="329" y="797"/>
                  </a:lnTo>
                  <a:lnTo>
                    <a:pt x="309" y="847"/>
                  </a:lnTo>
                  <a:lnTo>
                    <a:pt x="291" y="895"/>
                  </a:lnTo>
                  <a:lnTo>
                    <a:pt x="277" y="941"/>
                  </a:lnTo>
                  <a:lnTo>
                    <a:pt x="264" y="984"/>
                  </a:lnTo>
                  <a:lnTo>
                    <a:pt x="255" y="1023"/>
                  </a:lnTo>
                  <a:lnTo>
                    <a:pt x="247" y="1059"/>
                  </a:lnTo>
                  <a:lnTo>
                    <a:pt x="241" y="1091"/>
                  </a:lnTo>
                  <a:lnTo>
                    <a:pt x="250" y="1148"/>
                  </a:lnTo>
                  <a:lnTo>
                    <a:pt x="263" y="1206"/>
                  </a:lnTo>
                  <a:lnTo>
                    <a:pt x="280" y="1263"/>
                  </a:lnTo>
                  <a:lnTo>
                    <a:pt x="299" y="1320"/>
                  </a:lnTo>
                  <a:lnTo>
                    <a:pt x="322" y="1375"/>
                  </a:lnTo>
                  <a:lnTo>
                    <a:pt x="347" y="1429"/>
                  </a:lnTo>
                  <a:lnTo>
                    <a:pt x="375" y="1480"/>
                  </a:lnTo>
                  <a:lnTo>
                    <a:pt x="406" y="1530"/>
                  </a:lnTo>
                  <a:lnTo>
                    <a:pt x="440" y="1576"/>
                  </a:lnTo>
                  <a:lnTo>
                    <a:pt x="476" y="1620"/>
                  </a:lnTo>
                  <a:lnTo>
                    <a:pt x="513" y="1659"/>
                  </a:lnTo>
                  <a:lnTo>
                    <a:pt x="553" y="1695"/>
                  </a:lnTo>
                  <a:lnTo>
                    <a:pt x="594" y="1726"/>
                  </a:lnTo>
                  <a:lnTo>
                    <a:pt x="638" y="1753"/>
                  </a:lnTo>
                  <a:lnTo>
                    <a:pt x="683" y="1774"/>
                  </a:lnTo>
                  <a:lnTo>
                    <a:pt x="729" y="1789"/>
                  </a:lnTo>
                  <a:lnTo>
                    <a:pt x="777" y="1800"/>
                  </a:lnTo>
                  <a:lnTo>
                    <a:pt x="825" y="1803"/>
                  </a:lnTo>
                  <a:lnTo>
                    <a:pt x="875" y="1800"/>
                  </a:lnTo>
                  <a:lnTo>
                    <a:pt x="922" y="1789"/>
                  </a:lnTo>
                  <a:lnTo>
                    <a:pt x="968" y="1774"/>
                  </a:lnTo>
                  <a:lnTo>
                    <a:pt x="1013" y="1753"/>
                  </a:lnTo>
                  <a:lnTo>
                    <a:pt x="1056" y="1726"/>
                  </a:lnTo>
                  <a:lnTo>
                    <a:pt x="1099" y="1695"/>
                  </a:lnTo>
                  <a:lnTo>
                    <a:pt x="1139" y="1659"/>
                  </a:lnTo>
                  <a:lnTo>
                    <a:pt x="1176" y="1619"/>
                  </a:lnTo>
                  <a:lnTo>
                    <a:pt x="1212" y="1576"/>
                  </a:lnTo>
                  <a:lnTo>
                    <a:pt x="1245" y="1529"/>
                  </a:lnTo>
                  <a:lnTo>
                    <a:pt x="1276" y="1480"/>
                  </a:lnTo>
                  <a:lnTo>
                    <a:pt x="1305" y="1428"/>
                  </a:lnTo>
                  <a:lnTo>
                    <a:pt x="1330" y="1374"/>
                  </a:lnTo>
                  <a:lnTo>
                    <a:pt x="1353" y="1319"/>
                  </a:lnTo>
                  <a:lnTo>
                    <a:pt x="1372" y="1262"/>
                  </a:lnTo>
                  <a:lnTo>
                    <a:pt x="1388" y="1205"/>
                  </a:lnTo>
                  <a:lnTo>
                    <a:pt x="1401" y="1147"/>
                  </a:lnTo>
                  <a:lnTo>
                    <a:pt x="1411" y="1089"/>
                  </a:lnTo>
                  <a:lnTo>
                    <a:pt x="1416" y="1032"/>
                  </a:lnTo>
                  <a:lnTo>
                    <a:pt x="1418" y="974"/>
                  </a:lnTo>
                  <a:lnTo>
                    <a:pt x="1417" y="904"/>
                  </a:lnTo>
                  <a:lnTo>
                    <a:pt x="1414" y="838"/>
                  </a:lnTo>
                  <a:lnTo>
                    <a:pt x="1339" y="839"/>
                  </a:lnTo>
                  <a:lnTo>
                    <a:pt x="1266" y="836"/>
                  </a:lnTo>
                  <a:lnTo>
                    <a:pt x="1198" y="830"/>
                  </a:lnTo>
                  <a:lnTo>
                    <a:pt x="1133" y="820"/>
                  </a:lnTo>
                  <a:lnTo>
                    <a:pt x="1070" y="808"/>
                  </a:lnTo>
                  <a:lnTo>
                    <a:pt x="1012" y="794"/>
                  </a:lnTo>
                  <a:lnTo>
                    <a:pt x="956" y="777"/>
                  </a:lnTo>
                  <a:lnTo>
                    <a:pt x="903" y="757"/>
                  </a:lnTo>
                  <a:lnTo>
                    <a:pt x="853" y="737"/>
                  </a:lnTo>
                  <a:lnTo>
                    <a:pt x="806" y="713"/>
                  </a:lnTo>
                  <a:lnTo>
                    <a:pt x="762" y="690"/>
                  </a:lnTo>
                  <a:lnTo>
                    <a:pt x="721" y="664"/>
                  </a:lnTo>
                  <a:lnTo>
                    <a:pt x="682" y="638"/>
                  </a:lnTo>
                  <a:lnTo>
                    <a:pt x="646" y="610"/>
                  </a:lnTo>
                  <a:lnTo>
                    <a:pt x="612" y="583"/>
                  </a:lnTo>
                  <a:lnTo>
                    <a:pt x="581" y="555"/>
                  </a:lnTo>
                  <a:lnTo>
                    <a:pt x="552" y="527"/>
                  </a:lnTo>
                  <a:lnTo>
                    <a:pt x="526" y="499"/>
                  </a:lnTo>
                  <a:close/>
                  <a:moveTo>
                    <a:pt x="808" y="0"/>
                  </a:moveTo>
                  <a:lnTo>
                    <a:pt x="851" y="3"/>
                  </a:lnTo>
                  <a:lnTo>
                    <a:pt x="897" y="11"/>
                  </a:lnTo>
                  <a:lnTo>
                    <a:pt x="944" y="23"/>
                  </a:lnTo>
                  <a:lnTo>
                    <a:pt x="993" y="39"/>
                  </a:lnTo>
                  <a:lnTo>
                    <a:pt x="1044" y="60"/>
                  </a:lnTo>
                  <a:lnTo>
                    <a:pt x="1097" y="86"/>
                  </a:lnTo>
                  <a:lnTo>
                    <a:pt x="1152" y="118"/>
                  </a:lnTo>
                  <a:lnTo>
                    <a:pt x="1179" y="135"/>
                  </a:lnTo>
                  <a:lnTo>
                    <a:pt x="1208" y="155"/>
                  </a:lnTo>
                  <a:lnTo>
                    <a:pt x="1239" y="179"/>
                  </a:lnTo>
                  <a:lnTo>
                    <a:pt x="1271" y="205"/>
                  </a:lnTo>
                  <a:lnTo>
                    <a:pt x="1304" y="233"/>
                  </a:lnTo>
                  <a:lnTo>
                    <a:pt x="1334" y="261"/>
                  </a:lnTo>
                  <a:lnTo>
                    <a:pt x="1363" y="292"/>
                  </a:lnTo>
                  <a:lnTo>
                    <a:pt x="1388" y="323"/>
                  </a:lnTo>
                  <a:lnTo>
                    <a:pt x="1409" y="353"/>
                  </a:lnTo>
                  <a:lnTo>
                    <a:pt x="1409" y="353"/>
                  </a:lnTo>
                  <a:lnTo>
                    <a:pt x="1433" y="389"/>
                  </a:lnTo>
                  <a:lnTo>
                    <a:pt x="1455" y="429"/>
                  </a:lnTo>
                  <a:lnTo>
                    <a:pt x="1475" y="472"/>
                  </a:lnTo>
                  <a:lnTo>
                    <a:pt x="1493" y="519"/>
                  </a:lnTo>
                  <a:lnTo>
                    <a:pt x="1509" y="570"/>
                  </a:lnTo>
                  <a:lnTo>
                    <a:pt x="1524" y="626"/>
                  </a:lnTo>
                  <a:lnTo>
                    <a:pt x="1535" y="685"/>
                  </a:lnTo>
                  <a:lnTo>
                    <a:pt x="1545" y="749"/>
                  </a:lnTo>
                  <a:lnTo>
                    <a:pt x="1551" y="817"/>
                  </a:lnTo>
                  <a:lnTo>
                    <a:pt x="1555" y="892"/>
                  </a:lnTo>
                  <a:lnTo>
                    <a:pt x="1573" y="900"/>
                  </a:lnTo>
                  <a:lnTo>
                    <a:pt x="1590" y="910"/>
                  </a:lnTo>
                  <a:lnTo>
                    <a:pt x="1605" y="922"/>
                  </a:lnTo>
                  <a:lnTo>
                    <a:pt x="1619" y="939"/>
                  </a:lnTo>
                  <a:lnTo>
                    <a:pt x="1632" y="957"/>
                  </a:lnTo>
                  <a:lnTo>
                    <a:pt x="1642" y="979"/>
                  </a:lnTo>
                  <a:lnTo>
                    <a:pt x="1651" y="1003"/>
                  </a:lnTo>
                  <a:lnTo>
                    <a:pt x="1657" y="1032"/>
                  </a:lnTo>
                  <a:lnTo>
                    <a:pt x="1661" y="1064"/>
                  </a:lnTo>
                  <a:lnTo>
                    <a:pt x="1662" y="1102"/>
                  </a:lnTo>
                  <a:lnTo>
                    <a:pt x="1660" y="1143"/>
                  </a:lnTo>
                  <a:lnTo>
                    <a:pt x="1655" y="1183"/>
                  </a:lnTo>
                  <a:lnTo>
                    <a:pt x="1648" y="1218"/>
                  </a:lnTo>
                  <a:lnTo>
                    <a:pt x="1638" y="1250"/>
                  </a:lnTo>
                  <a:lnTo>
                    <a:pt x="1625" y="1278"/>
                  </a:lnTo>
                  <a:lnTo>
                    <a:pt x="1611" y="1304"/>
                  </a:lnTo>
                  <a:lnTo>
                    <a:pt x="1595" y="1325"/>
                  </a:lnTo>
                  <a:lnTo>
                    <a:pt x="1577" y="1344"/>
                  </a:lnTo>
                  <a:lnTo>
                    <a:pt x="1558" y="1360"/>
                  </a:lnTo>
                  <a:lnTo>
                    <a:pt x="1537" y="1372"/>
                  </a:lnTo>
                  <a:lnTo>
                    <a:pt x="1515" y="1382"/>
                  </a:lnTo>
                  <a:lnTo>
                    <a:pt x="1493" y="1390"/>
                  </a:lnTo>
                  <a:lnTo>
                    <a:pt x="1471" y="1395"/>
                  </a:lnTo>
                  <a:lnTo>
                    <a:pt x="1445" y="1454"/>
                  </a:lnTo>
                  <a:lnTo>
                    <a:pt x="1416" y="1512"/>
                  </a:lnTo>
                  <a:lnTo>
                    <a:pt x="1385" y="1567"/>
                  </a:lnTo>
                  <a:lnTo>
                    <a:pt x="1350" y="1620"/>
                  </a:lnTo>
                  <a:lnTo>
                    <a:pt x="1313" y="1670"/>
                  </a:lnTo>
                  <a:lnTo>
                    <a:pt x="1273" y="1717"/>
                  </a:lnTo>
                  <a:lnTo>
                    <a:pt x="1231" y="1761"/>
                  </a:lnTo>
                  <a:lnTo>
                    <a:pt x="1187" y="1801"/>
                  </a:lnTo>
                  <a:lnTo>
                    <a:pt x="1141" y="1836"/>
                  </a:lnTo>
                  <a:lnTo>
                    <a:pt x="1092" y="1868"/>
                  </a:lnTo>
                  <a:lnTo>
                    <a:pt x="1042" y="1893"/>
                  </a:lnTo>
                  <a:lnTo>
                    <a:pt x="990" y="1915"/>
                  </a:lnTo>
                  <a:lnTo>
                    <a:pt x="937" y="1930"/>
                  </a:lnTo>
                  <a:lnTo>
                    <a:pt x="882" y="1939"/>
                  </a:lnTo>
                  <a:lnTo>
                    <a:pt x="825" y="1942"/>
                  </a:lnTo>
                  <a:lnTo>
                    <a:pt x="769" y="1939"/>
                  </a:lnTo>
                  <a:lnTo>
                    <a:pt x="714" y="1930"/>
                  </a:lnTo>
                  <a:lnTo>
                    <a:pt x="661" y="1915"/>
                  </a:lnTo>
                  <a:lnTo>
                    <a:pt x="608" y="1893"/>
                  </a:lnTo>
                  <a:lnTo>
                    <a:pt x="558" y="1867"/>
                  </a:lnTo>
                  <a:lnTo>
                    <a:pt x="510" y="1836"/>
                  </a:lnTo>
                  <a:lnTo>
                    <a:pt x="464" y="1800"/>
                  </a:lnTo>
                  <a:lnTo>
                    <a:pt x="419" y="1760"/>
                  </a:lnTo>
                  <a:lnTo>
                    <a:pt x="377" y="1716"/>
                  </a:lnTo>
                  <a:lnTo>
                    <a:pt x="337" y="1669"/>
                  </a:lnTo>
                  <a:lnTo>
                    <a:pt x="300" y="1618"/>
                  </a:lnTo>
                  <a:lnTo>
                    <a:pt x="266" y="1565"/>
                  </a:lnTo>
                  <a:lnTo>
                    <a:pt x="234" y="1510"/>
                  </a:lnTo>
                  <a:lnTo>
                    <a:pt x="205" y="1452"/>
                  </a:lnTo>
                  <a:lnTo>
                    <a:pt x="179" y="1392"/>
                  </a:lnTo>
                  <a:lnTo>
                    <a:pt x="156" y="1386"/>
                  </a:lnTo>
                  <a:lnTo>
                    <a:pt x="133" y="1376"/>
                  </a:lnTo>
                  <a:lnTo>
                    <a:pt x="111" y="1364"/>
                  </a:lnTo>
                  <a:lnTo>
                    <a:pt x="91" y="1349"/>
                  </a:lnTo>
                  <a:lnTo>
                    <a:pt x="72" y="1330"/>
                  </a:lnTo>
                  <a:lnTo>
                    <a:pt x="55" y="1309"/>
                  </a:lnTo>
                  <a:lnTo>
                    <a:pt x="39" y="1284"/>
                  </a:lnTo>
                  <a:lnTo>
                    <a:pt x="26" y="1254"/>
                  </a:lnTo>
                  <a:lnTo>
                    <a:pt x="15" y="1221"/>
                  </a:lnTo>
                  <a:lnTo>
                    <a:pt x="7" y="1184"/>
                  </a:lnTo>
                  <a:lnTo>
                    <a:pt x="2" y="1143"/>
                  </a:lnTo>
                  <a:lnTo>
                    <a:pt x="0" y="1104"/>
                  </a:lnTo>
                  <a:lnTo>
                    <a:pt x="1" y="1068"/>
                  </a:lnTo>
                  <a:lnTo>
                    <a:pt x="4" y="1038"/>
                  </a:lnTo>
                  <a:lnTo>
                    <a:pt x="9" y="1009"/>
                  </a:lnTo>
                  <a:lnTo>
                    <a:pt x="17" y="985"/>
                  </a:lnTo>
                  <a:lnTo>
                    <a:pt x="27" y="964"/>
                  </a:lnTo>
                  <a:lnTo>
                    <a:pt x="38" y="946"/>
                  </a:lnTo>
                  <a:lnTo>
                    <a:pt x="50" y="930"/>
                  </a:lnTo>
                  <a:lnTo>
                    <a:pt x="65" y="916"/>
                  </a:lnTo>
                  <a:lnTo>
                    <a:pt x="80" y="906"/>
                  </a:lnTo>
                  <a:lnTo>
                    <a:pt x="96" y="897"/>
                  </a:lnTo>
                  <a:lnTo>
                    <a:pt x="98" y="851"/>
                  </a:lnTo>
                  <a:lnTo>
                    <a:pt x="89" y="794"/>
                  </a:lnTo>
                  <a:lnTo>
                    <a:pt x="85" y="740"/>
                  </a:lnTo>
                  <a:lnTo>
                    <a:pt x="83" y="690"/>
                  </a:lnTo>
                  <a:lnTo>
                    <a:pt x="85" y="643"/>
                  </a:lnTo>
                  <a:lnTo>
                    <a:pt x="90" y="599"/>
                  </a:lnTo>
                  <a:lnTo>
                    <a:pt x="98" y="559"/>
                  </a:lnTo>
                  <a:lnTo>
                    <a:pt x="108" y="522"/>
                  </a:lnTo>
                  <a:lnTo>
                    <a:pt x="120" y="487"/>
                  </a:lnTo>
                  <a:lnTo>
                    <a:pt x="134" y="455"/>
                  </a:lnTo>
                  <a:lnTo>
                    <a:pt x="149" y="427"/>
                  </a:lnTo>
                  <a:lnTo>
                    <a:pt x="166" y="400"/>
                  </a:lnTo>
                  <a:lnTo>
                    <a:pt x="183" y="377"/>
                  </a:lnTo>
                  <a:lnTo>
                    <a:pt x="202" y="355"/>
                  </a:lnTo>
                  <a:lnTo>
                    <a:pt x="220" y="337"/>
                  </a:lnTo>
                  <a:lnTo>
                    <a:pt x="239" y="320"/>
                  </a:lnTo>
                  <a:lnTo>
                    <a:pt x="257" y="305"/>
                  </a:lnTo>
                  <a:lnTo>
                    <a:pt x="274" y="293"/>
                  </a:lnTo>
                  <a:lnTo>
                    <a:pt x="290" y="282"/>
                  </a:lnTo>
                  <a:lnTo>
                    <a:pt x="305" y="273"/>
                  </a:lnTo>
                  <a:lnTo>
                    <a:pt x="319" y="266"/>
                  </a:lnTo>
                  <a:lnTo>
                    <a:pt x="331" y="260"/>
                  </a:lnTo>
                  <a:lnTo>
                    <a:pt x="341" y="255"/>
                  </a:lnTo>
                  <a:lnTo>
                    <a:pt x="348" y="253"/>
                  </a:lnTo>
                  <a:lnTo>
                    <a:pt x="352" y="246"/>
                  </a:lnTo>
                  <a:lnTo>
                    <a:pt x="359" y="237"/>
                  </a:lnTo>
                  <a:lnTo>
                    <a:pt x="367" y="225"/>
                  </a:lnTo>
                  <a:lnTo>
                    <a:pt x="377" y="212"/>
                  </a:lnTo>
                  <a:lnTo>
                    <a:pt x="390" y="196"/>
                  </a:lnTo>
                  <a:lnTo>
                    <a:pt x="404" y="180"/>
                  </a:lnTo>
                  <a:lnTo>
                    <a:pt x="421" y="163"/>
                  </a:lnTo>
                  <a:lnTo>
                    <a:pt x="439" y="145"/>
                  </a:lnTo>
                  <a:lnTo>
                    <a:pt x="459" y="127"/>
                  </a:lnTo>
                  <a:lnTo>
                    <a:pt x="481" y="108"/>
                  </a:lnTo>
                  <a:lnTo>
                    <a:pt x="505" y="91"/>
                  </a:lnTo>
                  <a:lnTo>
                    <a:pt x="531" y="74"/>
                  </a:lnTo>
                  <a:lnTo>
                    <a:pt x="559" y="57"/>
                  </a:lnTo>
                  <a:lnTo>
                    <a:pt x="589" y="43"/>
                  </a:lnTo>
                  <a:lnTo>
                    <a:pt x="620" y="30"/>
                  </a:lnTo>
                  <a:lnTo>
                    <a:pt x="655" y="19"/>
                  </a:lnTo>
                  <a:lnTo>
                    <a:pt x="690" y="10"/>
                  </a:lnTo>
                  <a:lnTo>
                    <a:pt x="728" y="3"/>
                  </a:lnTo>
                  <a:lnTo>
                    <a:pt x="767" y="0"/>
                  </a:lnTo>
                  <a:lnTo>
                    <a:pt x="8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2" name="Freeform 23"/>
            <p:cNvSpPr>
              <a:spLocks noEditPoints="1"/>
            </p:cNvSpPr>
            <p:nvPr/>
          </p:nvSpPr>
          <p:spPr bwMode="auto">
            <a:xfrm>
              <a:off x="2664" y="4250"/>
              <a:ext cx="83" cy="27"/>
            </a:xfrm>
            <a:custGeom>
              <a:avLst/>
              <a:gdLst>
                <a:gd name="T0" fmla="*/ 613 w 916"/>
                <a:gd name="T1" fmla="*/ 78 h 300"/>
                <a:gd name="T2" fmla="*/ 561 w 916"/>
                <a:gd name="T3" fmla="*/ 109 h 300"/>
                <a:gd name="T4" fmla="*/ 554 w 916"/>
                <a:gd name="T5" fmla="*/ 165 h 300"/>
                <a:gd name="T6" fmla="*/ 579 w 916"/>
                <a:gd name="T7" fmla="*/ 210 h 300"/>
                <a:gd name="T8" fmla="*/ 665 w 916"/>
                <a:gd name="T9" fmla="*/ 229 h 300"/>
                <a:gd name="T10" fmla="*/ 787 w 916"/>
                <a:gd name="T11" fmla="*/ 223 h 300"/>
                <a:gd name="T12" fmla="*/ 839 w 916"/>
                <a:gd name="T13" fmla="*/ 191 h 300"/>
                <a:gd name="T14" fmla="*/ 846 w 916"/>
                <a:gd name="T15" fmla="*/ 135 h 300"/>
                <a:gd name="T16" fmla="*/ 820 w 916"/>
                <a:gd name="T17" fmla="*/ 90 h 300"/>
                <a:gd name="T18" fmla="*/ 734 w 916"/>
                <a:gd name="T19" fmla="*/ 72 h 300"/>
                <a:gd name="T20" fmla="*/ 153 w 916"/>
                <a:gd name="T21" fmla="*/ 74 h 300"/>
                <a:gd name="T22" fmla="*/ 85 w 916"/>
                <a:gd name="T23" fmla="*/ 99 h 300"/>
                <a:gd name="T24" fmla="*/ 70 w 916"/>
                <a:gd name="T25" fmla="*/ 150 h 300"/>
                <a:gd name="T26" fmla="*/ 85 w 916"/>
                <a:gd name="T27" fmla="*/ 201 h 300"/>
                <a:gd name="T28" fmla="*/ 153 w 916"/>
                <a:gd name="T29" fmla="*/ 227 h 300"/>
                <a:gd name="T30" fmla="*/ 280 w 916"/>
                <a:gd name="T31" fmla="*/ 227 h 300"/>
                <a:gd name="T32" fmla="*/ 348 w 916"/>
                <a:gd name="T33" fmla="*/ 201 h 300"/>
                <a:gd name="T34" fmla="*/ 363 w 916"/>
                <a:gd name="T35" fmla="*/ 150 h 300"/>
                <a:gd name="T36" fmla="*/ 348 w 916"/>
                <a:gd name="T37" fmla="*/ 99 h 300"/>
                <a:gd name="T38" fmla="*/ 280 w 916"/>
                <a:gd name="T39" fmla="*/ 74 h 300"/>
                <a:gd name="T40" fmla="*/ 234 w 916"/>
                <a:gd name="T41" fmla="*/ 0 h 300"/>
                <a:gd name="T42" fmla="*/ 321 w 916"/>
                <a:gd name="T43" fmla="*/ 9 h 300"/>
                <a:gd name="T44" fmla="*/ 400 w 916"/>
                <a:gd name="T45" fmla="*/ 53 h 300"/>
                <a:gd name="T46" fmla="*/ 574 w 916"/>
                <a:gd name="T47" fmla="*/ 17 h 300"/>
                <a:gd name="T48" fmla="*/ 662 w 916"/>
                <a:gd name="T49" fmla="*/ 1 h 300"/>
                <a:gd name="T50" fmla="*/ 732 w 916"/>
                <a:gd name="T51" fmla="*/ 0 h 300"/>
                <a:gd name="T52" fmla="*/ 806 w 916"/>
                <a:gd name="T53" fmla="*/ 10 h 300"/>
                <a:gd name="T54" fmla="*/ 875 w 916"/>
                <a:gd name="T55" fmla="*/ 45 h 300"/>
                <a:gd name="T56" fmla="*/ 914 w 916"/>
                <a:gd name="T57" fmla="*/ 123 h 300"/>
                <a:gd name="T58" fmla="*/ 900 w 916"/>
                <a:gd name="T59" fmla="*/ 223 h 300"/>
                <a:gd name="T60" fmla="*/ 843 w 916"/>
                <a:gd name="T61" fmla="*/ 277 h 300"/>
                <a:gd name="T62" fmla="*/ 768 w 916"/>
                <a:gd name="T63" fmla="*/ 297 h 300"/>
                <a:gd name="T64" fmla="*/ 699 w 916"/>
                <a:gd name="T65" fmla="*/ 300 h 300"/>
                <a:gd name="T66" fmla="*/ 632 w 916"/>
                <a:gd name="T67" fmla="*/ 297 h 300"/>
                <a:gd name="T68" fmla="*/ 557 w 916"/>
                <a:gd name="T69" fmla="*/ 277 h 300"/>
                <a:gd name="T70" fmla="*/ 500 w 916"/>
                <a:gd name="T71" fmla="*/ 224 h 300"/>
                <a:gd name="T72" fmla="*/ 485 w 916"/>
                <a:gd name="T73" fmla="*/ 137 h 300"/>
                <a:gd name="T74" fmla="*/ 432 w 916"/>
                <a:gd name="T75" fmla="*/ 150 h 300"/>
                <a:gd name="T76" fmla="*/ 405 w 916"/>
                <a:gd name="T77" fmla="*/ 241 h 300"/>
                <a:gd name="T78" fmla="*/ 342 w 916"/>
                <a:gd name="T79" fmla="*/ 284 h 300"/>
                <a:gd name="T80" fmla="*/ 266 w 916"/>
                <a:gd name="T81" fmla="*/ 298 h 300"/>
                <a:gd name="T82" fmla="*/ 201 w 916"/>
                <a:gd name="T83" fmla="*/ 299 h 300"/>
                <a:gd name="T84" fmla="*/ 129 w 916"/>
                <a:gd name="T85" fmla="*/ 294 h 300"/>
                <a:gd name="T86" fmla="*/ 57 w 916"/>
                <a:gd name="T87" fmla="*/ 267 h 300"/>
                <a:gd name="T88" fmla="*/ 7 w 916"/>
                <a:gd name="T89" fmla="*/ 202 h 300"/>
                <a:gd name="T90" fmla="*/ 7 w 916"/>
                <a:gd name="T91" fmla="*/ 98 h 300"/>
                <a:gd name="T92" fmla="*/ 57 w 916"/>
                <a:gd name="T93" fmla="*/ 33 h 300"/>
                <a:gd name="T94" fmla="*/ 129 w 916"/>
                <a:gd name="T95" fmla="*/ 6 h 300"/>
                <a:gd name="T96" fmla="*/ 201 w 916"/>
                <a:gd name="T97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16" h="300">
                  <a:moveTo>
                    <a:pt x="699" y="71"/>
                  </a:moveTo>
                  <a:lnTo>
                    <a:pt x="665" y="72"/>
                  </a:lnTo>
                  <a:lnTo>
                    <a:pt x="636" y="74"/>
                  </a:lnTo>
                  <a:lnTo>
                    <a:pt x="613" y="78"/>
                  </a:lnTo>
                  <a:lnTo>
                    <a:pt x="594" y="83"/>
                  </a:lnTo>
                  <a:lnTo>
                    <a:pt x="579" y="90"/>
                  </a:lnTo>
                  <a:lnTo>
                    <a:pt x="569" y="99"/>
                  </a:lnTo>
                  <a:lnTo>
                    <a:pt x="561" y="109"/>
                  </a:lnTo>
                  <a:lnTo>
                    <a:pt x="556" y="122"/>
                  </a:lnTo>
                  <a:lnTo>
                    <a:pt x="554" y="135"/>
                  </a:lnTo>
                  <a:lnTo>
                    <a:pt x="553" y="150"/>
                  </a:lnTo>
                  <a:lnTo>
                    <a:pt x="554" y="165"/>
                  </a:lnTo>
                  <a:lnTo>
                    <a:pt x="556" y="179"/>
                  </a:lnTo>
                  <a:lnTo>
                    <a:pt x="561" y="191"/>
                  </a:lnTo>
                  <a:lnTo>
                    <a:pt x="569" y="201"/>
                  </a:lnTo>
                  <a:lnTo>
                    <a:pt x="579" y="210"/>
                  </a:lnTo>
                  <a:lnTo>
                    <a:pt x="594" y="216"/>
                  </a:lnTo>
                  <a:lnTo>
                    <a:pt x="613" y="223"/>
                  </a:lnTo>
                  <a:lnTo>
                    <a:pt x="636" y="227"/>
                  </a:lnTo>
                  <a:lnTo>
                    <a:pt x="665" y="229"/>
                  </a:lnTo>
                  <a:lnTo>
                    <a:pt x="699" y="230"/>
                  </a:lnTo>
                  <a:lnTo>
                    <a:pt x="734" y="229"/>
                  </a:lnTo>
                  <a:lnTo>
                    <a:pt x="763" y="227"/>
                  </a:lnTo>
                  <a:lnTo>
                    <a:pt x="787" y="223"/>
                  </a:lnTo>
                  <a:lnTo>
                    <a:pt x="805" y="216"/>
                  </a:lnTo>
                  <a:lnTo>
                    <a:pt x="820" y="210"/>
                  </a:lnTo>
                  <a:lnTo>
                    <a:pt x="831" y="201"/>
                  </a:lnTo>
                  <a:lnTo>
                    <a:pt x="839" y="191"/>
                  </a:lnTo>
                  <a:lnTo>
                    <a:pt x="843" y="179"/>
                  </a:lnTo>
                  <a:lnTo>
                    <a:pt x="846" y="165"/>
                  </a:lnTo>
                  <a:lnTo>
                    <a:pt x="847" y="150"/>
                  </a:lnTo>
                  <a:lnTo>
                    <a:pt x="846" y="135"/>
                  </a:lnTo>
                  <a:lnTo>
                    <a:pt x="843" y="122"/>
                  </a:lnTo>
                  <a:lnTo>
                    <a:pt x="839" y="109"/>
                  </a:lnTo>
                  <a:lnTo>
                    <a:pt x="831" y="99"/>
                  </a:lnTo>
                  <a:lnTo>
                    <a:pt x="820" y="90"/>
                  </a:lnTo>
                  <a:lnTo>
                    <a:pt x="805" y="83"/>
                  </a:lnTo>
                  <a:lnTo>
                    <a:pt x="787" y="78"/>
                  </a:lnTo>
                  <a:lnTo>
                    <a:pt x="763" y="74"/>
                  </a:lnTo>
                  <a:lnTo>
                    <a:pt x="734" y="72"/>
                  </a:lnTo>
                  <a:lnTo>
                    <a:pt x="699" y="71"/>
                  </a:lnTo>
                  <a:close/>
                  <a:moveTo>
                    <a:pt x="216" y="71"/>
                  </a:moveTo>
                  <a:lnTo>
                    <a:pt x="182" y="72"/>
                  </a:lnTo>
                  <a:lnTo>
                    <a:pt x="153" y="74"/>
                  </a:lnTo>
                  <a:lnTo>
                    <a:pt x="130" y="78"/>
                  </a:lnTo>
                  <a:lnTo>
                    <a:pt x="111" y="83"/>
                  </a:lnTo>
                  <a:lnTo>
                    <a:pt x="96" y="90"/>
                  </a:lnTo>
                  <a:lnTo>
                    <a:pt x="85" y="99"/>
                  </a:lnTo>
                  <a:lnTo>
                    <a:pt x="78" y="109"/>
                  </a:lnTo>
                  <a:lnTo>
                    <a:pt x="73" y="122"/>
                  </a:lnTo>
                  <a:lnTo>
                    <a:pt x="70" y="135"/>
                  </a:lnTo>
                  <a:lnTo>
                    <a:pt x="70" y="150"/>
                  </a:lnTo>
                  <a:lnTo>
                    <a:pt x="70" y="165"/>
                  </a:lnTo>
                  <a:lnTo>
                    <a:pt x="73" y="179"/>
                  </a:lnTo>
                  <a:lnTo>
                    <a:pt x="78" y="191"/>
                  </a:lnTo>
                  <a:lnTo>
                    <a:pt x="85" y="201"/>
                  </a:lnTo>
                  <a:lnTo>
                    <a:pt x="96" y="210"/>
                  </a:lnTo>
                  <a:lnTo>
                    <a:pt x="111" y="216"/>
                  </a:lnTo>
                  <a:lnTo>
                    <a:pt x="130" y="223"/>
                  </a:lnTo>
                  <a:lnTo>
                    <a:pt x="153" y="227"/>
                  </a:lnTo>
                  <a:lnTo>
                    <a:pt x="182" y="229"/>
                  </a:lnTo>
                  <a:lnTo>
                    <a:pt x="216" y="230"/>
                  </a:lnTo>
                  <a:lnTo>
                    <a:pt x="250" y="229"/>
                  </a:lnTo>
                  <a:lnTo>
                    <a:pt x="280" y="227"/>
                  </a:lnTo>
                  <a:lnTo>
                    <a:pt x="304" y="223"/>
                  </a:lnTo>
                  <a:lnTo>
                    <a:pt x="322" y="216"/>
                  </a:lnTo>
                  <a:lnTo>
                    <a:pt x="337" y="210"/>
                  </a:lnTo>
                  <a:lnTo>
                    <a:pt x="348" y="201"/>
                  </a:lnTo>
                  <a:lnTo>
                    <a:pt x="355" y="191"/>
                  </a:lnTo>
                  <a:lnTo>
                    <a:pt x="360" y="179"/>
                  </a:lnTo>
                  <a:lnTo>
                    <a:pt x="363" y="165"/>
                  </a:lnTo>
                  <a:lnTo>
                    <a:pt x="363" y="150"/>
                  </a:lnTo>
                  <a:lnTo>
                    <a:pt x="363" y="135"/>
                  </a:lnTo>
                  <a:lnTo>
                    <a:pt x="360" y="122"/>
                  </a:lnTo>
                  <a:lnTo>
                    <a:pt x="355" y="109"/>
                  </a:lnTo>
                  <a:lnTo>
                    <a:pt x="348" y="99"/>
                  </a:lnTo>
                  <a:lnTo>
                    <a:pt x="337" y="90"/>
                  </a:lnTo>
                  <a:lnTo>
                    <a:pt x="322" y="83"/>
                  </a:lnTo>
                  <a:lnTo>
                    <a:pt x="304" y="78"/>
                  </a:lnTo>
                  <a:lnTo>
                    <a:pt x="280" y="74"/>
                  </a:lnTo>
                  <a:lnTo>
                    <a:pt x="250" y="72"/>
                  </a:lnTo>
                  <a:lnTo>
                    <a:pt x="216" y="71"/>
                  </a:lnTo>
                  <a:close/>
                  <a:moveTo>
                    <a:pt x="216" y="0"/>
                  </a:moveTo>
                  <a:lnTo>
                    <a:pt x="234" y="0"/>
                  </a:lnTo>
                  <a:lnTo>
                    <a:pt x="254" y="1"/>
                  </a:lnTo>
                  <a:lnTo>
                    <a:pt x="276" y="2"/>
                  </a:lnTo>
                  <a:lnTo>
                    <a:pt x="298" y="5"/>
                  </a:lnTo>
                  <a:lnTo>
                    <a:pt x="321" y="9"/>
                  </a:lnTo>
                  <a:lnTo>
                    <a:pt x="343" y="17"/>
                  </a:lnTo>
                  <a:lnTo>
                    <a:pt x="364" y="26"/>
                  </a:lnTo>
                  <a:lnTo>
                    <a:pt x="383" y="37"/>
                  </a:lnTo>
                  <a:lnTo>
                    <a:pt x="400" y="53"/>
                  </a:lnTo>
                  <a:lnTo>
                    <a:pt x="516" y="53"/>
                  </a:lnTo>
                  <a:lnTo>
                    <a:pt x="533" y="37"/>
                  </a:lnTo>
                  <a:lnTo>
                    <a:pt x="553" y="26"/>
                  </a:lnTo>
                  <a:lnTo>
                    <a:pt x="574" y="17"/>
                  </a:lnTo>
                  <a:lnTo>
                    <a:pt x="596" y="9"/>
                  </a:lnTo>
                  <a:lnTo>
                    <a:pt x="618" y="5"/>
                  </a:lnTo>
                  <a:lnTo>
                    <a:pt x="640" y="2"/>
                  </a:lnTo>
                  <a:lnTo>
                    <a:pt x="662" y="1"/>
                  </a:lnTo>
                  <a:lnTo>
                    <a:pt x="682" y="0"/>
                  </a:lnTo>
                  <a:lnTo>
                    <a:pt x="699" y="0"/>
                  </a:lnTo>
                  <a:lnTo>
                    <a:pt x="715" y="0"/>
                  </a:lnTo>
                  <a:lnTo>
                    <a:pt x="732" y="0"/>
                  </a:lnTo>
                  <a:lnTo>
                    <a:pt x="749" y="1"/>
                  </a:lnTo>
                  <a:lnTo>
                    <a:pt x="768" y="3"/>
                  </a:lnTo>
                  <a:lnTo>
                    <a:pt x="787" y="6"/>
                  </a:lnTo>
                  <a:lnTo>
                    <a:pt x="806" y="10"/>
                  </a:lnTo>
                  <a:lnTo>
                    <a:pt x="825" y="16"/>
                  </a:lnTo>
                  <a:lnTo>
                    <a:pt x="843" y="24"/>
                  </a:lnTo>
                  <a:lnTo>
                    <a:pt x="860" y="33"/>
                  </a:lnTo>
                  <a:lnTo>
                    <a:pt x="875" y="45"/>
                  </a:lnTo>
                  <a:lnTo>
                    <a:pt x="889" y="59"/>
                  </a:lnTo>
                  <a:lnTo>
                    <a:pt x="900" y="77"/>
                  </a:lnTo>
                  <a:lnTo>
                    <a:pt x="908" y="98"/>
                  </a:lnTo>
                  <a:lnTo>
                    <a:pt x="914" y="123"/>
                  </a:lnTo>
                  <a:lnTo>
                    <a:pt x="916" y="150"/>
                  </a:lnTo>
                  <a:lnTo>
                    <a:pt x="914" y="178"/>
                  </a:lnTo>
                  <a:lnTo>
                    <a:pt x="908" y="202"/>
                  </a:lnTo>
                  <a:lnTo>
                    <a:pt x="900" y="223"/>
                  </a:lnTo>
                  <a:lnTo>
                    <a:pt x="889" y="241"/>
                  </a:lnTo>
                  <a:lnTo>
                    <a:pt x="875" y="255"/>
                  </a:lnTo>
                  <a:lnTo>
                    <a:pt x="860" y="267"/>
                  </a:lnTo>
                  <a:lnTo>
                    <a:pt x="843" y="277"/>
                  </a:lnTo>
                  <a:lnTo>
                    <a:pt x="825" y="285"/>
                  </a:lnTo>
                  <a:lnTo>
                    <a:pt x="806" y="290"/>
                  </a:lnTo>
                  <a:lnTo>
                    <a:pt x="787" y="294"/>
                  </a:lnTo>
                  <a:lnTo>
                    <a:pt x="768" y="297"/>
                  </a:lnTo>
                  <a:lnTo>
                    <a:pt x="749" y="298"/>
                  </a:lnTo>
                  <a:lnTo>
                    <a:pt x="732" y="299"/>
                  </a:lnTo>
                  <a:lnTo>
                    <a:pt x="715" y="299"/>
                  </a:lnTo>
                  <a:lnTo>
                    <a:pt x="699" y="300"/>
                  </a:lnTo>
                  <a:lnTo>
                    <a:pt x="685" y="299"/>
                  </a:lnTo>
                  <a:lnTo>
                    <a:pt x="668" y="299"/>
                  </a:lnTo>
                  <a:lnTo>
                    <a:pt x="650" y="298"/>
                  </a:lnTo>
                  <a:lnTo>
                    <a:pt x="632" y="297"/>
                  </a:lnTo>
                  <a:lnTo>
                    <a:pt x="613" y="294"/>
                  </a:lnTo>
                  <a:lnTo>
                    <a:pt x="593" y="290"/>
                  </a:lnTo>
                  <a:lnTo>
                    <a:pt x="575" y="285"/>
                  </a:lnTo>
                  <a:lnTo>
                    <a:pt x="557" y="277"/>
                  </a:lnTo>
                  <a:lnTo>
                    <a:pt x="540" y="267"/>
                  </a:lnTo>
                  <a:lnTo>
                    <a:pt x="524" y="255"/>
                  </a:lnTo>
                  <a:lnTo>
                    <a:pt x="511" y="241"/>
                  </a:lnTo>
                  <a:lnTo>
                    <a:pt x="500" y="224"/>
                  </a:lnTo>
                  <a:lnTo>
                    <a:pt x="491" y="202"/>
                  </a:lnTo>
                  <a:lnTo>
                    <a:pt x="486" y="179"/>
                  </a:lnTo>
                  <a:lnTo>
                    <a:pt x="484" y="150"/>
                  </a:lnTo>
                  <a:lnTo>
                    <a:pt x="485" y="137"/>
                  </a:lnTo>
                  <a:lnTo>
                    <a:pt x="486" y="125"/>
                  </a:lnTo>
                  <a:lnTo>
                    <a:pt x="430" y="125"/>
                  </a:lnTo>
                  <a:lnTo>
                    <a:pt x="432" y="137"/>
                  </a:lnTo>
                  <a:lnTo>
                    <a:pt x="432" y="150"/>
                  </a:lnTo>
                  <a:lnTo>
                    <a:pt x="430" y="179"/>
                  </a:lnTo>
                  <a:lnTo>
                    <a:pt x="425" y="202"/>
                  </a:lnTo>
                  <a:lnTo>
                    <a:pt x="416" y="224"/>
                  </a:lnTo>
                  <a:lnTo>
                    <a:pt x="405" y="241"/>
                  </a:lnTo>
                  <a:lnTo>
                    <a:pt x="392" y="255"/>
                  </a:lnTo>
                  <a:lnTo>
                    <a:pt x="377" y="267"/>
                  </a:lnTo>
                  <a:lnTo>
                    <a:pt x="360" y="277"/>
                  </a:lnTo>
                  <a:lnTo>
                    <a:pt x="342" y="284"/>
                  </a:lnTo>
                  <a:lnTo>
                    <a:pt x="323" y="290"/>
                  </a:lnTo>
                  <a:lnTo>
                    <a:pt x="304" y="294"/>
                  </a:lnTo>
                  <a:lnTo>
                    <a:pt x="285" y="296"/>
                  </a:lnTo>
                  <a:lnTo>
                    <a:pt x="266" y="298"/>
                  </a:lnTo>
                  <a:lnTo>
                    <a:pt x="248" y="299"/>
                  </a:lnTo>
                  <a:lnTo>
                    <a:pt x="231" y="299"/>
                  </a:lnTo>
                  <a:lnTo>
                    <a:pt x="216" y="299"/>
                  </a:lnTo>
                  <a:lnTo>
                    <a:pt x="201" y="299"/>
                  </a:lnTo>
                  <a:lnTo>
                    <a:pt x="185" y="299"/>
                  </a:lnTo>
                  <a:lnTo>
                    <a:pt x="167" y="298"/>
                  </a:lnTo>
                  <a:lnTo>
                    <a:pt x="148" y="296"/>
                  </a:lnTo>
                  <a:lnTo>
                    <a:pt x="129" y="294"/>
                  </a:lnTo>
                  <a:lnTo>
                    <a:pt x="110" y="290"/>
                  </a:lnTo>
                  <a:lnTo>
                    <a:pt x="91" y="284"/>
                  </a:lnTo>
                  <a:lnTo>
                    <a:pt x="73" y="277"/>
                  </a:lnTo>
                  <a:lnTo>
                    <a:pt x="57" y="267"/>
                  </a:lnTo>
                  <a:lnTo>
                    <a:pt x="41" y="255"/>
                  </a:lnTo>
                  <a:lnTo>
                    <a:pt x="27" y="240"/>
                  </a:lnTo>
                  <a:lnTo>
                    <a:pt x="16" y="223"/>
                  </a:lnTo>
                  <a:lnTo>
                    <a:pt x="7" y="202"/>
                  </a:lnTo>
                  <a:lnTo>
                    <a:pt x="2" y="178"/>
                  </a:lnTo>
                  <a:lnTo>
                    <a:pt x="0" y="150"/>
                  </a:lnTo>
                  <a:lnTo>
                    <a:pt x="2" y="122"/>
                  </a:lnTo>
                  <a:lnTo>
                    <a:pt x="7" y="98"/>
                  </a:lnTo>
                  <a:lnTo>
                    <a:pt x="16" y="77"/>
                  </a:lnTo>
                  <a:lnTo>
                    <a:pt x="27" y="59"/>
                  </a:lnTo>
                  <a:lnTo>
                    <a:pt x="41" y="45"/>
                  </a:lnTo>
                  <a:lnTo>
                    <a:pt x="57" y="33"/>
                  </a:lnTo>
                  <a:lnTo>
                    <a:pt x="73" y="23"/>
                  </a:lnTo>
                  <a:lnTo>
                    <a:pt x="91" y="16"/>
                  </a:lnTo>
                  <a:lnTo>
                    <a:pt x="110" y="10"/>
                  </a:lnTo>
                  <a:lnTo>
                    <a:pt x="129" y="6"/>
                  </a:lnTo>
                  <a:lnTo>
                    <a:pt x="148" y="3"/>
                  </a:lnTo>
                  <a:lnTo>
                    <a:pt x="167" y="1"/>
                  </a:lnTo>
                  <a:lnTo>
                    <a:pt x="185" y="0"/>
                  </a:lnTo>
                  <a:lnTo>
                    <a:pt x="201" y="0"/>
                  </a:lnTo>
                  <a:lnTo>
                    <a:pt x="2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3" name="Freeform 24"/>
            <p:cNvSpPr>
              <a:spLocks noEditPoints="1"/>
            </p:cNvSpPr>
            <p:nvPr/>
          </p:nvSpPr>
          <p:spPr bwMode="auto">
            <a:xfrm>
              <a:off x="2597" y="4335"/>
              <a:ext cx="217" cy="124"/>
            </a:xfrm>
            <a:custGeom>
              <a:avLst/>
              <a:gdLst>
                <a:gd name="T0" fmla="*/ 1796 w 2393"/>
                <a:gd name="T1" fmla="*/ 704 h 1360"/>
                <a:gd name="T2" fmla="*/ 1761 w 2393"/>
                <a:gd name="T3" fmla="*/ 720 h 1360"/>
                <a:gd name="T4" fmla="*/ 1590 w 2393"/>
                <a:gd name="T5" fmla="*/ 904 h 1360"/>
                <a:gd name="T6" fmla="*/ 1882 w 2393"/>
                <a:gd name="T7" fmla="*/ 733 h 1360"/>
                <a:gd name="T8" fmla="*/ 1851 w 2393"/>
                <a:gd name="T9" fmla="*/ 709 h 1360"/>
                <a:gd name="T10" fmla="*/ 1814 w 2393"/>
                <a:gd name="T11" fmla="*/ 702 h 1360"/>
                <a:gd name="T12" fmla="*/ 1831 w 2393"/>
                <a:gd name="T13" fmla="*/ 20 h 1360"/>
                <a:gd name="T14" fmla="*/ 1950 w 2393"/>
                <a:gd name="T15" fmla="*/ 61 h 1360"/>
                <a:gd name="T16" fmla="*/ 2057 w 2393"/>
                <a:gd name="T17" fmla="*/ 121 h 1360"/>
                <a:gd name="T18" fmla="*/ 2154 w 2393"/>
                <a:gd name="T19" fmla="*/ 196 h 1360"/>
                <a:gd name="T20" fmla="*/ 2235 w 2393"/>
                <a:gd name="T21" fmla="*/ 286 h 1360"/>
                <a:gd name="T22" fmla="*/ 2301 w 2393"/>
                <a:gd name="T23" fmla="*/ 388 h 1360"/>
                <a:gd name="T24" fmla="*/ 2352 w 2393"/>
                <a:gd name="T25" fmla="*/ 501 h 1360"/>
                <a:gd name="T26" fmla="*/ 2382 w 2393"/>
                <a:gd name="T27" fmla="*/ 622 h 1360"/>
                <a:gd name="T28" fmla="*/ 2393 w 2393"/>
                <a:gd name="T29" fmla="*/ 748 h 1360"/>
                <a:gd name="T30" fmla="*/ 2390 w 2393"/>
                <a:gd name="T31" fmla="*/ 1230 h 1360"/>
                <a:gd name="T32" fmla="*/ 2370 w 2393"/>
                <a:gd name="T33" fmla="*/ 1282 h 1360"/>
                <a:gd name="T34" fmla="*/ 2335 w 2393"/>
                <a:gd name="T35" fmla="*/ 1324 h 1360"/>
                <a:gd name="T36" fmla="*/ 2286 w 2393"/>
                <a:gd name="T37" fmla="*/ 1351 h 1360"/>
                <a:gd name="T38" fmla="*/ 2230 w 2393"/>
                <a:gd name="T39" fmla="*/ 1360 h 1360"/>
                <a:gd name="T40" fmla="*/ 129 w 2393"/>
                <a:gd name="T41" fmla="*/ 1358 h 1360"/>
                <a:gd name="T42" fmla="*/ 77 w 2393"/>
                <a:gd name="T43" fmla="*/ 1339 h 1360"/>
                <a:gd name="T44" fmla="*/ 36 w 2393"/>
                <a:gd name="T45" fmla="*/ 1304 h 1360"/>
                <a:gd name="T46" fmla="*/ 10 w 2393"/>
                <a:gd name="T47" fmla="*/ 1256 h 1360"/>
                <a:gd name="T48" fmla="*/ 0 w 2393"/>
                <a:gd name="T49" fmla="*/ 1200 h 1360"/>
                <a:gd name="T50" fmla="*/ 3 w 2393"/>
                <a:gd name="T51" fmla="*/ 684 h 1360"/>
                <a:gd name="T52" fmla="*/ 23 w 2393"/>
                <a:gd name="T53" fmla="*/ 561 h 1360"/>
                <a:gd name="T54" fmla="*/ 63 w 2393"/>
                <a:gd name="T55" fmla="*/ 443 h 1360"/>
                <a:gd name="T56" fmla="*/ 122 w 2393"/>
                <a:gd name="T57" fmla="*/ 336 h 1360"/>
                <a:gd name="T58" fmla="*/ 195 w 2393"/>
                <a:gd name="T59" fmla="*/ 240 h 1360"/>
                <a:gd name="T60" fmla="*/ 283 w 2393"/>
                <a:gd name="T61" fmla="*/ 157 h 1360"/>
                <a:gd name="T62" fmla="*/ 385 w 2393"/>
                <a:gd name="T63" fmla="*/ 89 h 1360"/>
                <a:gd name="T64" fmla="*/ 498 w 2393"/>
                <a:gd name="T65" fmla="*/ 38 h 1360"/>
                <a:gd name="T66" fmla="*/ 640 w 2393"/>
                <a:gd name="T67" fmla="*/ 0 h 1360"/>
                <a:gd name="T68" fmla="*/ 1748 w 2393"/>
                <a:gd name="T69" fmla="*/ 0 h 1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393" h="1360">
                  <a:moveTo>
                    <a:pt x="1814" y="702"/>
                  </a:moveTo>
                  <a:lnTo>
                    <a:pt x="1796" y="704"/>
                  </a:lnTo>
                  <a:lnTo>
                    <a:pt x="1778" y="709"/>
                  </a:lnTo>
                  <a:lnTo>
                    <a:pt x="1761" y="720"/>
                  </a:lnTo>
                  <a:lnTo>
                    <a:pt x="1746" y="733"/>
                  </a:lnTo>
                  <a:lnTo>
                    <a:pt x="1590" y="904"/>
                  </a:lnTo>
                  <a:lnTo>
                    <a:pt x="2038" y="904"/>
                  </a:lnTo>
                  <a:lnTo>
                    <a:pt x="1882" y="733"/>
                  </a:lnTo>
                  <a:lnTo>
                    <a:pt x="1867" y="719"/>
                  </a:lnTo>
                  <a:lnTo>
                    <a:pt x="1851" y="709"/>
                  </a:lnTo>
                  <a:lnTo>
                    <a:pt x="1833" y="703"/>
                  </a:lnTo>
                  <a:lnTo>
                    <a:pt x="1814" y="702"/>
                  </a:lnTo>
                  <a:close/>
                  <a:moveTo>
                    <a:pt x="1748" y="0"/>
                  </a:moveTo>
                  <a:lnTo>
                    <a:pt x="1831" y="20"/>
                  </a:lnTo>
                  <a:lnTo>
                    <a:pt x="1892" y="38"/>
                  </a:lnTo>
                  <a:lnTo>
                    <a:pt x="1950" y="61"/>
                  </a:lnTo>
                  <a:lnTo>
                    <a:pt x="2005" y="88"/>
                  </a:lnTo>
                  <a:lnTo>
                    <a:pt x="2057" y="121"/>
                  </a:lnTo>
                  <a:lnTo>
                    <a:pt x="2107" y="157"/>
                  </a:lnTo>
                  <a:lnTo>
                    <a:pt x="2154" y="196"/>
                  </a:lnTo>
                  <a:lnTo>
                    <a:pt x="2196" y="239"/>
                  </a:lnTo>
                  <a:lnTo>
                    <a:pt x="2235" y="286"/>
                  </a:lnTo>
                  <a:lnTo>
                    <a:pt x="2270" y="336"/>
                  </a:lnTo>
                  <a:lnTo>
                    <a:pt x="2301" y="388"/>
                  </a:lnTo>
                  <a:lnTo>
                    <a:pt x="2328" y="443"/>
                  </a:lnTo>
                  <a:lnTo>
                    <a:pt x="2352" y="501"/>
                  </a:lnTo>
                  <a:lnTo>
                    <a:pt x="2369" y="561"/>
                  </a:lnTo>
                  <a:lnTo>
                    <a:pt x="2382" y="622"/>
                  </a:lnTo>
                  <a:lnTo>
                    <a:pt x="2390" y="684"/>
                  </a:lnTo>
                  <a:lnTo>
                    <a:pt x="2393" y="748"/>
                  </a:lnTo>
                  <a:lnTo>
                    <a:pt x="2393" y="1200"/>
                  </a:lnTo>
                  <a:lnTo>
                    <a:pt x="2390" y="1230"/>
                  </a:lnTo>
                  <a:lnTo>
                    <a:pt x="2383" y="1256"/>
                  </a:lnTo>
                  <a:lnTo>
                    <a:pt x="2370" y="1282"/>
                  </a:lnTo>
                  <a:lnTo>
                    <a:pt x="2354" y="1304"/>
                  </a:lnTo>
                  <a:lnTo>
                    <a:pt x="2335" y="1324"/>
                  </a:lnTo>
                  <a:lnTo>
                    <a:pt x="2311" y="1339"/>
                  </a:lnTo>
                  <a:lnTo>
                    <a:pt x="2286" y="1351"/>
                  </a:lnTo>
                  <a:lnTo>
                    <a:pt x="2259" y="1358"/>
                  </a:lnTo>
                  <a:lnTo>
                    <a:pt x="2230" y="1360"/>
                  </a:lnTo>
                  <a:lnTo>
                    <a:pt x="157" y="1360"/>
                  </a:lnTo>
                  <a:lnTo>
                    <a:pt x="129" y="1358"/>
                  </a:lnTo>
                  <a:lnTo>
                    <a:pt x="101" y="1351"/>
                  </a:lnTo>
                  <a:lnTo>
                    <a:pt x="77" y="1339"/>
                  </a:lnTo>
                  <a:lnTo>
                    <a:pt x="55" y="1324"/>
                  </a:lnTo>
                  <a:lnTo>
                    <a:pt x="36" y="1304"/>
                  </a:lnTo>
                  <a:lnTo>
                    <a:pt x="21" y="1282"/>
                  </a:lnTo>
                  <a:lnTo>
                    <a:pt x="10" y="1256"/>
                  </a:lnTo>
                  <a:lnTo>
                    <a:pt x="3" y="1230"/>
                  </a:lnTo>
                  <a:lnTo>
                    <a:pt x="0" y="1200"/>
                  </a:lnTo>
                  <a:lnTo>
                    <a:pt x="0" y="748"/>
                  </a:lnTo>
                  <a:lnTo>
                    <a:pt x="3" y="684"/>
                  </a:lnTo>
                  <a:lnTo>
                    <a:pt x="11" y="622"/>
                  </a:lnTo>
                  <a:lnTo>
                    <a:pt x="23" y="561"/>
                  </a:lnTo>
                  <a:lnTo>
                    <a:pt x="41" y="501"/>
                  </a:lnTo>
                  <a:lnTo>
                    <a:pt x="63" y="443"/>
                  </a:lnTo>
                  <a:lnTo>
                    <a:pt x="90" y="389"/>
                  </a:lnTo>
                  <a:lnTo>
                    <a:pt x="122" y="336"/>
                  </a:lnTo>
                  <a:lnTo>
                    <a:pt x="156" y="286"/>
                  </a:lnTo>
                  <a:lnTo>
                    <a:pt x="195" y="240"/>
                  </a:lnTo>
                  <a:lnTo>
                    <a:pt x="237" y="196"/>
                  </a:lnTo>
                  <a:lnTo>
                    <a:pt x="283" y="157"/>
                  </a:lnTo>
                  <a:lnTo>
                    <a:pt x="332" y="121"/>
                  </a:lnTo>
                  <a:lnTo>
                    <a:pt x="385" y="89"/>
                  </a:lnTo>
                  <a:lnTo>
                    <a:pt x="440" y="62"/>
                  </a:lnTo>
                  <a:lnTo>
                    <a:pt x="498" y="38"/>
                  </a:lnTo>
                  <a:lnTo>
                    <a:pt x="559" y="20"/>
                  </a:lnTo>
                  <a:lnTo>
                    <a:pt x="640" y="0"/>
                  </a:lnTo>
                  <a:lnTo>
                    <a:pt x="1193" y="1280"/>
                  </a:lnTo>
                  <a:lnTo>
                    <a:pt x="174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4" name="Freeform 25"/>
            <p:cNvSpPr>
              <a:spLocks/>
            </p:cNvSpPr>
            <p:nvPr/>
          </p:nvSpPr>
          <p:spPr bwMode="auto">
            <a:xfrm>
              <a:off x="2689" y="4347"/>
              <a:ext cx="34" cy="83"/>
            </a:xfrm>
            <a:custGeom>
              <a:avLst/>
              <a:gdLst>
                <a:gd name="T0" fmla="*/ 135 w 373"/>
                <a:gd name="T1" fmla="*/ 0 h 915"/>
                <a:gd name="T2" fmla="*/ 237 w 373"/>
                <a:gd name="T3" fmla="*/ 0 h 915"/>
                <a:gd name="T4" fmla="*/ 258 w 373"/>
                <a:gd name="T5" fmla="*/ 2 h 915"/>
                <a:gd name="T6" fmla="*/ 278 w 373"/>
                <a:gd name="T7" fmla="*/ 9 h 915"/>
                <a:gd name="T8" fmla="*/ 295 w 373"/>
                <a:gd name="T9" fmla="*/ 21 h 915"/>
                <a:gd name="T10" fmla="*/ 310 w 373"/>
                <a:gd name="T11" fmla="*/ 36 h 915"/>
                <a:gd name="T12" fmla="*/ 321 w 373"/>
                <a:gd name="T13" fmla="*/ 53 h 915"/>
                <a:gd name="T14" fmla="*/ 328 w 373"/>
                <a:gd name="T15" fmla="*/ 74 h 915"/>
                <a:gd name="T16" fmla="*/ 366 w 373"/>
                <a:gd name="T17" fmla="*/ 234 h 915"/>
                <a:gd name="T18" fmla="*/ 368 w 373"/>
                <a:gd name="T19" fmla="*/ 257 h 915"/>
                <a:gd name="T20" fmla="*/ 365 w 373"/>
                <a:gd name="T21" fmla="*/ 281 h 915"/>
                <a:gd name="T22" fmla="*/ 357 w 373"/>
                <a:gd name="T23" fmla="*/ 301 h 915"/>
                <a:gd name="T24" fmla="*/ 345 w 373"/>
                <a:gd name="T25" fmla="*/ 319 h 915"/>
                <a:gd name="T26" fmla="*/ 329 w 373"/>
                <a:gd name="T27" fmla="*/ 334 h 915"/>
                <a:gd name="T28" fmla="*/ 309 w 373"/>
                <a:gd name="T29" fmla="*/ 345 h 915"/>
                <a:gd name="T30" fmla="*/ 287 w 373"/>
                <a:gd name="T31" fmla="*/ 351 h 915"/>
                <a:gd name="T32" fmla="*/ 373 w 373"/>
                <a:gd name="T33" fmla="*/ 438 h 915"/>
                <a:gd name="T34" fmla="*/ 187 w 373"/>
                <a:gd name="T35" fmla="*/ 915 h 915"/>
                <a:gd name="T36" fmla="*/ 0 w 373"/>
                <a:gd name="T37" fmla="*/ 438 h 915"/>
                <a:gd name="T38" fmla="*/ 85 w 373"/>
                <a:gd name="T39" fmla="*/ 351 h 915"/>
                <a:gd name="T40" fmla="*/ 63 w 373"/>
                <a:gd name="T41" fmla="*/ 345 h 915"/>
                <a:gd name="T42" fmla="*/ 44 w 373"/>
                <a:gd name="T43" fmla="*/ 334 h 915"/>
                <a:gd name="T44" fmla="*/ 27 w 373"/>
                <a:gd name="T45" fmla="*/ 319 h 915"/>
                <a:gd name="T46" fmla="*/ 15 w 373"/>
                <a:gd name="T47" fmla="*/ 301 h 915"/>
                <a:gd name="T48" fmla="*/ 7 w 373"/>
                <a:gd name="T49" fmla="*/ 281 h 915"/>
                <a:gd name="T50" fmla="*/ 4 w 373"/>
                <a:gd name="T51" fmla="*/ 257 h 915"/>
                <a:gd name="T52" fmla="*/ 6 w 373"/>
                <a:gd name="T53" fmla="*/ 234 h 915"/>
                <a:gd name="T54" fmla="*/ 44 w 373"/>
                <a:gd name="T55" fmla="*/ 74 h 915"/>
                <a:gd name="T56" fmla="*/ 52 w 373"/>
                <a:gd name="T57" fmla="*/ 53 h 915"/>
                <a:gd name="T58" fmla="*/ 63 w 373"/>
                <a:gd name="T59" fmla="*/ 36 h 915"/>
                <a:gd name="T60" fmla="*/ 77 w 373"/>
                <a:gd name="T61" fmla="*/ 21 h 915"/>
                <a:gd name="T62" fmla="*/ 95 w 373"/>
                <a:gd name="T63" fmla="*/ 9 h 915"/>
                <a:gd name="T64" fmla="*/ 114 w 373"/>
                <a:gd name="T65" fmla="*/ 2 h 915"/>
                <a:gd name="T66" fmla="*/ 135 w 373"/>
                <a:gd name="T67" fmla="*/ 0 h 9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3" h="915">
                  <a:moveTo>
                    <a:pt x="135" y="0"/>
                  </a:moveTo>
                  <a:lnTo>
                    <a:pt x="237" y="0"/>
                  </a:lnTo>
                  <a:lnTo>
                    <a:pt x="258" y="2"/>
                  </a:lnTo>
                  <a:lnTo>
                    <a:pt x="278" y="9"/>
                  </a:lnTo>
                  <a:lnTo>
                    <a:pt x="295" y="21"/>
                  </a:lnTo>
                  <a:lnTo>
                    <a:pt x="310" y="36"/>
                  </a:lnTo>
                  <a:lnTo>
                    <a:pt x="321" y="53"/>
                  </a:lnTo>
                  <a:lnTo>
                    <a:pt x="328" y="74"/>
                  </a:lnTo>
                  <a:lnTo>
                    <a:pt x="366" y="234"/>
                  </a:lnTo>
                  <a:lnTo>
                    <a:pt x="368" y="257"/>
                  </a:lnTo>
                  <a:lnTo>
                    <a:pt x="365" y="281"/>
                  </a:lnTo>
                  <a:lnTo>
                    <a:pt x="357" y="301"/>
                  </a:lnTo>
                  <a:lnTo>
                    <a:pt x="345" y="319"/>
                  </a:lnTo>
                  <a:lnTo>
                    <a:pt x="329" y="334"/>
                  </a:lnTo>
                  <a:lnTo>
                    <a:pt x="309" y="345"/>
                  </a:lnTo>
                  <a:lnTo>
                    <a:pt x="287" y="351"/>
                  </a:lnTo>
                  <a:lnTo>
                    <a:pt x="373" y="438"/>
                  </a:lnTo>
                  <a:lnTo>
                    <a:pt x="187" y="915"/>
                  </a:lnTo>
                  <a:lnTo>
                    <a:pt x="0" y="438"/>
                  </a:lnTo>
                  <a:lnTo>
                    <a:pt x="85" y="351"/>
                  </a:lnTo>
                  <a:lnTo>
                    <a:pt x="63" y="345"/>
                  </a:lnTo>
                  <a:lnTo>
                    <a:pt x="44" y="334"/>
                  </a:lnTo>
                  <a:lnTo>
                    <a:pt x="27" y="319"/>
                  </a:lnTo>
                  <a:lnTo>
                    <a:pt x="15" y="301"/>
                  </a:lnTo>
                  <a:lnTo>
                    <a:pt x="7" y="281"/>
                  </a:lnTo>
                  <a:lnTo>
                    <a:pt x="4" y="257"/>
                  </a:lnTo>
                  <a:lnTo>
                    <a:pt x="6" y="234"/>
                  </a:lnTo>
                  <a:lnTo>
                    <a:pt x="44" y="74"/>
                  </a:lnTo>
                  <a:lnTo>
                    <a:pt x="52" y="53"/>
                  </a:lnTo>
                  <a:lnTo>
                    <a:pt x="63" y="36"/>
                  </a:lnTo>
                  <a:lnTo>
                    <a:pt x="77" y="21"/>
                  </a:lnTo>
                  <a:lnTo>
                    <a:pt x="95" y="9"/>
                  </a:lnTo>
                  <a:lnTo>
                    <a:pt x="114" y="2"/>
                  </a:lnTo>
                  <a:lnTo>
                    <a:pt x="1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35" name="Freeform 36"/>
          <p:cNvSpPr>
            <a:spLocks noEditPoints="1"/>
          </p:cNvSpPr>
          <p:nvPr/>
        </p:nvSpPr>
        <p:spPr bwMode="auto">
          <a:xfrm>
            <a:off x="4489451" y="2411667"/>
            <a:ext cx="151435" cy="254701"/>
          </a:xfrm>
          <a:custGeom>
            <a:avLst/>
            <a:gdLst>
              <a:gd name="T0" fmla="*/ 937 w 1926"/>
              <a:gd name="T1" fmla="*/ 3639 h 4045"/>
              <a:gd name="T2" fmla="*/ 893 w 1926"/>
              <a:gd name="T3" fmla="*/ 3665 h 4045"/>
              <a:gd name="T4" fmla="*/ 863 w 1926"/>
              <a:gd name="T5" fmla="*/ 3712 h 4045"/>
              <a:gd name="T6" fmla="*/ 851 w 1926"/>
              <a:gd name="T7" fmla="*/ 3772 h 4045"/>
              <a:gd name="T8" fmla="*/ 863 w 1926"/>
              <a:gd name="T9" fmla="*/ 3832 h 4045"/>
              <a:gd name="T10" fmla="*/ 893 w 1926"/>
              <a:gd name="T11" fmla="*/ 3878 h 4045"/>
              <a:gd name="T12" fmla="*/ 937 w 1926"/>
              <a:gd name="T13" fmla="*/ 3905 h 4045"/>
              <a:gd name="T14" fmla="*/ 988 w 1926"/>
              <a:gd name="T15" fmla="*/ 3905 h 4045"/>
              <a:gd name="T16" fmla="*/ 1033 w 1926"/>
              <a:gd name="T17" fmla="*/ 3878 h 4045"/>
              <a:gd name="T18" fmla="*/ 1064 w 1926"/>
              <a:gd name="T19" fmla="*/ 3832 h 4045"/>
              <a:gd name="T20" fmla="*/ 1075 w 1926"/>
              <a:gd name="T21" fmla="*/ 3772 h 4045"/>
              <a:gd name="T22" fmla="*/ 1064 w 1926"/>
              <a:gd name="T23" fmla="*/ 3712 h 4045"/>
              <a:gd name="T24" fmla="*/ 1033 w 1926"/>
              <a:gd name="T25" fmla="*/ 3665 h 4045"/>
              <a:gd name="T26" fmla="*/ 988 w 1926"/>
              <a:gd name="T27" fmla="*/ 3639 h 4045"/>
              <a:gd name="T28" fmla="*/ 156 w 1926"/>
              <a:gd name="T29" fmla="*/ 434 h 4045"/>
              <a:gd name="T30" fmla="*/ 1770 w 1926"/>
              <a:gd name="T31" fmla="*/ 3540 h 4045"/>
              <a:gd name="T32" fmla="*/ 156 w 1926"/>
              <a:gd name="T33" fmla="*/ 434 h 4045"/>
              <a:gd name="T34" fmla="*/ 716 w 1926"/>
              <a:gd name="T35" fmla="*/ 200 h 4045"/>
              <a:gd name="T36" fmla="*/ 701 w 1926"/>
              <a:gd name="T37" fmla="*/ 217 h 4045"/>
              <a:gd name="T38" fmla="*/ 701 w 1926"/>
              <a:gd name="T39" fmla="*/ 243 h 4045"/>
              <a:gd name="T40" fmla="*/ 716 w 1926"/>
              <a:gd name="T41" fmla="*/ 260 h 4045"/>
              <a:gd name="T42" fmla="*/ 1199 w 1926"/>
              <a:gd name="T43" fmla="*/ 262 h 4045"/>
              <a:gd name="T44" fmla="*/ 1218 w 1926"/>
              <a:gd name="T45" fmla="*/ 254 h 4045"/>
              <a:gd name="T46" fmla="*/ 1226 w 1926"/>
              <a:gd name="T47" fmla="*/ 230 h 4045"/>
              <a:gd name="T48" fmla="*/ 1218 w 1926"/>
              <a:gd name="T49" fmla="*/ 207 h 4045"/>
              <a:gd name="T50" fmla="*/ 1199 w 1926"/>
              <a:gd name="T51" fmla="*/ 197 h 4045"/>
              <a:gd name="T52" fmla="*/ 224 w 1926"/>
              <a:gd name="T53" fmla="*/ 0 h 4045"/>
              <a:gd name="T54" fmla="*/ 1738 w 1926"/>
              <a:gd name="T55" fmla="*/ 4 h 4045"/>
              <a:gd name="T56" fmla="*/ 1805 w 1926"/>
              <a:gd name="T57" fmla="*/ 31 h 4045"/>
              <a:gd name="T58" fmla="*/ 1860 w 1926"/>
              <a:gd name="T59" fmla="*/ 81 h 4045"/>
              <a:gd name="T60" fmla="*/ 1900 w 1926"/>
              <a:gd name="T61" fmla="*/ 148 h 4045"/>
              <a:gd name="T62" fmla="*/ 1923 w 1926"/>
              <a:gd name="T63" fmla="*/ 229 h 4045"/>
              <a:gd name="T64" fmla="*/ 1926 w 1926"/>
              <a:gd name="T65" fmla="*/ 3772 h 4045"/>
              <a:gd name="T66" fmla="*/ 1915 w 1926"/>
              <a:gd name="T67" fmla="*/ 3857 h 4045"/>
              <a:gd name="T68" fmla="*/ 1882 w 1926"/>
              <a:gd name="T69" fmla="*/ 3932 h 4045"/>
              <a:gd name="T70" fmla="*/ 1834 w 1926"/>
              <a:gd name="T71" fmla="*/ 3992 h 4045"/>
              <a:gd name="T72" fmla="*/ 1773 w 1926"/>
              <a:gd name="T73" fmla="*/ 4032 h 4045"/>
              <a:gd name="T74" fmla="*/ 1702 w 1926"/>
              <a:gd name="T75" fmla="*/ 4045 h 4045"/>
              <a:gd name="T76" fmla="*/ 188 w 1926"/>
              <a:gd name="T77" fmla="*/ 4041 h 4045"/>
              <a:gd name="T78" fmla="*/ 122 w 1926"/>
              <a:gd name="T79" fmla="*/ 4014 h 4045"/>
              <a:gd name="T80" fmla="*/ 66 w 1926"/>
              <a:gd name="T81" fmla="*/ 3964 h 4045"/>
              <a:gd name="T82" fmla="*/ 25 w 1926"/>
              <a:gd name="T83" fmla="*/ 3897 h 4045"/>
              <a:gd name="T84" fmla="*/ 3 w 1926"/>
              <a:gd name="T85" fmla="*/ 3816 h 4045"/>
              <a:gd name="T86" fmla="*/ 0 w 1926"/>
              <a:gd name="T87" fmla="*/ 273 h 4045"/>
              <a:gd name="T88" fmla="*/ 12 w 1926"/>
              <a:gd name="T89" fmla="*/ 188 h 4045"/>
              <a:gd name="T90" fmla="*/ 43 w 1926"/>
              <a:gd name="T91" fmla="*/ 113 h 4045"/>
              <a:gd name="T92" fmla="*/ 92 w 1926"/>
              <a:gd name="T93" fmla="*/ 53 h 4045"/>
              <a:gd name="T94" fmla="*/ 154 w 1926"/>
              <a:gd name="T95" fmla="*/ 13 h 4045"/>
              <a:gd name="T96" fmla="*/ 224 w 1926"/>
              <a:gd name="T97" fmla="*/ 0 h 40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926" h="4045">
                <a:moveTo>
                  <a:pt x="963" y="3636"/>
                </a:moveTo>
                <a:lnTo>
                  <a:pt x="937" y="3639"/>
                </a:lnTo>
                <a:lnTo>
                  <a:pt x="914" y="3649"/>
                </a:lnTo>
                <a:lnTo>
                  <a:pt x="893" y="3665"/>
                </a:lnTo>
                <a:lnTo>
                  <a:pt x="876" y="3686"/>
                </a:lnTo>
                <a:lnTo>
                  <a:pt x="863" y="3712"/>
                </a:lnTo>
                <a:lnTo>
                  <a:pt x="854" y="3741"/>
                </a:lnTo>
                <a:lnTo>
                  <a:pt x="851" y="3772"/>
                </a:lnTo>
                <a:lnTo>
                  <a:pt x="854" y="3804"/>
                </a:lnTo>
                <a:lnTo>
                  <a:pt x="863" y="3832"/>
                </a:lnTo>
                <a:lnTo>
                  <a:pt x="876" y="3857"/>
                </a:lnTo>
                <a:lnTo>
                  <a:pt x="893" y="3878"/>
                </a:lnTo>
                <a:lnTo>
                  <a:pt x="914" y="3894"/>
                </a:lnTo>
                <a:lnTo>
                  <a:pt x="937" y="3905"/>
                </a:lnTo>
                <a:lnTo>
                  <a:pt x="963" y="3909"/>
                </a:lnTo>
                <a:lnTo>
                  <a:pt x="988" y="3905"/>
                </a:lnTo>
                <a:lnTo>
                  <a:pt x="1013" y="3894"/>
                </a:lnTo>
                <a:lnTo>
                  <a:pt x="1033" y="3878"/>
                </a:lnTo>
                <a:lnTo>
                  <a:pt x="1051" y="3857"/>
                </a:lnTo>
                <a:lnTo>
                  <a:pt x="1064" y="3832"/>
                </a:lnTo>
                <a:lnTo>
                  <a:pt x="1072" y="3804"/>
                </a:lnTo>
                <a:lnTo>
                  <a:pt x="1075" y="3772"/>
                </a:lnTo>
                <a:lnTo>
                  <a:pt x="1072" y="3741"/>
                </a:lnTo>
                <a:lnTo>
                  <a:pt x="1064" y="3712"/>
                </a:lnTo>
                <a:lnTo>
                  <a:pt x="1051" y="3686"/>
                </a:lnTo>
                <a:lnTo>
                  <a:pt x="1033" y="3665"/>
                </a:lnTo>
                <a:lnTo>
                  <a:pt x="1013" y="3649"/>
                </a:lnTo>
                <a:lnTo>
                  <a:pt x="988" y="3639"/>
                </a:lnTo>
                <a:lnTo>
                  <a:pt x="963" y="3636"/>
                </a:lnTo>
                <a:close/>
                <a:moveTo>
                  <a:pt x="156" y="434"/>
                </a:moveTo>
                <a:lnTo>
                  <a:pt x="156" y="3540"/>
                </a:lnTo>
                <a:lnTo>
                  <a:pt x="1770" y="3540"/>
                </a:lnTo>
                <a:lnTo>
                  <a:pt x="1770" y="434"/>
                </a:lnTo>
                <a:lnTo>
                  <a:pt x="156" y="434"/>
                </a:lnTo>
                <a:close/>
                <a:moveTo>
                  <a:pt x="727" y="197"/>
                </a:moveTo>
                <a:lnTo>
                  <a:pt x="716" y="200"/>
                </a:lnTo>
                <a:lnTo>
                  <a:pt x="707" y="207"/>
                </a:lnTo>
                <a:lnTo>
                  <a:pt x="701" y="217"/>
                </a:lnTo>
                <a:lnTo>
                  <a:pt x="699" y="230"/>
                </a:lnTo>
                <a:lnTo>
                  <a:pt x="701" y="243"/>
                </a:lnTo>
                <a:lnTo>
                  <a:pt x="707" y="254"/>
                </a:lnTo>
                <a:lnTo>
                  <a:pt x="716" y="260"/>
                </a:lnTo>
                <a:lnTo>
                  <a:pt x="727" y="262"/>
                </a:lnTo>
                <a:lnTo>
                  <a:pt x="1199" y="262"/>
                </a:lnTo>
                <a:lnTo>
                  <a:pt x="1210" y="260"/>
                </a:lnTo>
                <a:lnTo>
                  <a:pt x="1218" y="254"/>
                </a:lnTo>
                <a:lnTo>
                  <a:pt x="1224" y="243"/>
                </a:lnTo>
                <a:lnTo>
                  <a:pt x="1226" y="230"/>
                </a:lnTo>
                <a:lnTo>
                  <a:pt x="1224" y="217"/>
                </a:lnTo>
                <a:lnTo>
                  <a:pt x="1218" y="207"/>
                </a:lnTo>
                <a:lnTo>
                  <a:pt x="1210" y="200"/>
                </a:lnTo>
                <a:lnTo>
                  <a:pt x="1199" y="197"/>
                </a:lnTo>
                <a:lnTo>
                  <a:pt x="727" y="197"/>
                </a:lnTo>
                <a:close/>
                <a:moveTo>
                  <a:pt x="224" y="0"/>
                </a:moveTo>
                <a:lnTo>
                  <a:pt x="1702" y="0"/>
                </a:lnTo>
                <a:lnTo>
                  <a:pt x="1738" y="4"/>
                </a:lnTo>
                <a:lnTo>
                  <a:pt x="1773" y="13"/>
                </a:lnTo>
                <a:lnTo>
                  <a:pt x="1805" y="31"/>
                </a:lnTo>
                <a:lnTo>
                  <a:pt x="1834" y="53"/>
                </a:lnTo>
                <a:lnTo>
                  <a:pt x="1860" y="81"/>
                </a:lnTo>
                <a:lnTo>
                  <a:pt x="1882" y="113"/>
                </a:lnTo>
                <a:lnTo>
                  <a:pt x="1900" y="148"/>
                </a:lnTo>
                <a:lnTo>
                  <a:pt x="1915" y="188"/>
                </a:lnTo>
                <a:lnTo>
                  <a:pt x="1923" y="229"/>
                </a:lnTo>
                <a:lnTo>
                  <a:pt x="1926" y="273"/>
                </a:lnTo>
                <a:lnTo>
                  <a:pt x="1926" y="3772"/>
                </a:lnTo>
                <a:lnTo>
                  <a:pt x="1923" y="3816"/>
                </a:lnTo>
                <a:lnTo>
                  <a:pt x="1915" y="3857"/>
                </a:lnTo>
                <a:lnTo>
                  <a:pt x="1900" y="3897"/>
                </a:lnTo>
                <a:lnTo>
                  <a:pt x="1882" y="3932"/>
                </a:lnTo>
                <a:lnTo>
                  <a:pt x="1860" y="3964"/>
                </a:lnTo>
                <a:lnTo>
                  <a:pt x="1834" y="3992"/>
                </a:lnTo>
                <a:lnTo>
                  <a:pt x="1805" y="4014"/>
                </a:lnTo>
                <a:lnTo>
                  <a:pt x="1773" y="4032"/>
                </a:lnTo>
                <a:lnTo>
                  <a:pt x="1738" y="4041"/>
                </a:lnTo>
                <a:lnTo>
                  <a:pt x="1702" y="4045"/>
                </a:lnTo>
                <a:lnTo>
                  <a:pt x="224" y="4045"/>
                </a:lnTo>
                <a:lnTo>
                  <a:pt x="188" y="4041"/>
                </a:lnTo>
                <a:lnTo>
                  <a:pt x="154" y="4032"/>
                </a:lnTo>
                <a:lnTo>
                  <a:pt x="122" y="4014"/>
                </a:lnTo>
                <a:lnTo>
                  <a:pt x="92" y="3992"/>
                </a:lnTo>
                <a:lnTo>
                  <a:pt x="66" y="3964"/>
                </a:lnTo>
                <a:lnTo>
                  <a:pt x="43" y="3932"/>
                </a:lnTo>
                <a:lnTo>
                  <a:pt x="25" y="3897"/>
                </a:lnTo>
                <a:lnTo>
                  <a:pt x="12" y="3857"/>
                </a:lnTo>
                <a:lnTo>
                  <a:pt x="3" y="3816"/>
                </a:lnTo>
                <a:lnTo>
                  <a:pt x="0" y="3772"/>
                </a:lnTo>
                <a:lnTo>
                  <a:pt x="0" y="273"/>
                </a:lnTo>
                <a:lnTo>
                  <a:pt x="3" y="229"/>
                </a:lnTo>
                <a:lnTo>
                  <a:pt x="12" y="188"/>
                </a:lnTo>
                <a:lnTo>
                  <a:pt x="25" y="148"/>
                </a:lnTo>
                <a:lnTo>
                  <a:pt x="43" y="113"/>
                </a:lnTo>
                <a:lnTo>
                  <a:pt x="66" y="81"/>
                </a:lnTo>
                <a:lnTo>
                  <a:pt x="92" y="53"/>
                </a:lnTo>
                <a:lnTo>
                  <a:pt x="122" y="31"/>
                </a:lnTo>
                <a:lnTo>
                  <a:pt x="154" y="13"/>
                </a:lnTo>
                <a:lnTo>
                  <a:pt x="188" y="4"/>
                </a:lnTo>
                <a:lnTo>
                  <a:pt x="224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grpSp>
        <p:nvGrpSpPr>
          <p:cNvPr id="136" name="Group 39"/>
          <p:cNvGrpSpPr>
            <a:grpSpLocks noChangeAspect="1"/>
          </p:cNvGrpSpPr>
          <p:nvPr/>
        </p:nvGrpSpPr>
        <p:grpSpPr bwMode="auto">
          <a:xfrm>
            <a:off x="4456461" y="1639102"/>
            <a:ext cx="245997" cy="198924"/>
            <a:chOff x="5919" y="4283"/>
            <a:chExt cx="324" cy="262"/>
          </a:xfrm>
          <a:solidFill>
            <a:schemeClr val="tx1">
              <a:lumMod val="65000"/>
              <a:lumOff val="35000"/>
            </a:schemeClr>
          </a:solidFill>
        </p:grpSpPr>
        <p:sp>
          <p:nvSpPr>
            <p:cNvPr id="137" name="Freeform 41"/>
            <p:cNvSpPr>
              <a:spLocks/>
            </p:cNvSpPr>
            <p:nvPr/>
          </p:nvSpPr>
          <p:spPr bwMode="auto">
            <a:xfrm>
              <a:off x="6065" y="4421"/>
              <a:ext cx="32" cy="38"/>
            </a:xfrm>
            <a:custGeom>
              <a:avLst/>
              <a:gdLst>
                <a:gd name="T0" fmla="*/ 175 w 349"/>
                <a:gd name="T1" fmla="*/ 0 h 421"/>
                <a:gd name="T2" fmla="*/ 206 w 349"/>
                <a:gd name="T3" fmla="*/ 2 h 421"/>
                <a:gd name="T4" fmla="*/ 235 w 349"/>
                <a:gd name="T5" fmla="*/ 9 h 421"/>
                <a:gd name="T6" fmla="*/ 263 w 349"/>
                <a:gd name="T7" fmla="*/ 22 h 421"/>
                <a:gd name="T8" fmla="*/ 287 w 349"/>
                <a:gd name="T9" fmla="*/ 40 h 421"/>
                <a:gd name="T10" fmla="*/ 308 w 349"/>
                <a:gd name="T11" fmla="*/ 60 h 421"/>
                <a:gd name="T12" fmla="*/ 326 w 349"/>
                <a:gd name="T13" fmla="*/ 84 h 421"/>
                <a:gd name="T14" fmla="*/ 338 w 349"/>
                <a:gd name="T15" fmla="*/ 111 h 421"/>
                <a:gd name="T16" fmla="*/ 346 w 349"/>
                <a:gd name="T17" fmla="*/ 140 h 421"/>
                <a:gd name="T18" fmla="*/ 349 w 349"/>
                <a:gd name="T19" fmla="*/ 171 h 421"/>
                <a:gd name="T20" fmla="*/ 349 w 349"/>
                <a:gd name="T21" fmla="*/ 249 h 421"/>
                <a:gd name="T22" fmla="*/ 346 w 349"/>
                <a:gd name="T23" fmla="*/ 280 h 421"/>
                <a:gd name="T24" fmla="*/ 338 w 349"/>
                <a:gd name="T25" fmla="*/ 309 h 421"/>
                <a:gd name="T26" fmla="*/ 326 w 349"/>
                <a:gd name="T27" fmla="*/ 336 h 421"/>
                <a:gd name="T28" fmla="*/ 308 w 349"/>
                <a:gd name="T29" fmla="*/ 360 h 421"/>
                <a:gd name="T30" fmla="*/ 287 w 349"/>
                <a:gd name="T31" fmla="*/ 381 h 421"/>
                <a:gd name="T32" fmla="*/ 263 w 349"/>
                <a:gd name="T33" fmla="*/ 398 h 421"/>
                <a:gd name="T34" fmla="*/ 235 w 349"/>
                <a:gd name="T35" fmla="*/ 410 h 421"/>
                <a:gd name="T36" fmla="*/ 206 w 349"/>
                <a:gd name="T37" fmla="*/ 419 h 421"/>
                <a:gd name="T38" fmla="*/ 175 w 349"/>
                <a:gd name="T39" fmla="*/ 421 h 421"/>
                <a:gd name="T40" fmla="*/ 143 w 349"/>
                <a:gd name="T41" fmla="*/ 419 h 421"/>
                <a:gd name="T42" fmla="*/ 113 w 349"/>
                <a:gd name="T43" fmla="*/ 410 h 421"/>
                <a:gd name="T44" fmla="*/ 87 w 349"/>
                <a:gd name="T45" fmla="*/ 398 h 421"/>
                <a:gd name="T46" fmla="*/ 62 w 349"/>
                <a:gd name="T47" fmla="*/ 381 h 421"/>
                <a:gd name="T48" fmla="*/ 41 w 349"/>
                <a:gd name="T49" fmla="*/ 360 h 421"/>
                <a:gd name="T50" fmla="*/ 24 w 349"/>
                <a:gd name="T51" fmla="*/ 336 h 421"/>
                <a:gd name="T52" fmla="*/ 11 w 349"/>
                <a:gd name="T53" fmla="*/ 309 h 421"/>
                <a:gd name="T54" fmla="*/ 3 w 349"/>
                <a:gd name="T55" fmla="*/ 280 h 421"/>
                <a:gd name="T56" fmla="*/ 0 w 349"/>
                <a:gd name="T57" fmla="*/ 249 h 421"/>
                <a:gd name="T58" fmla="*/ 0 w 349"/>
                <a:gd name="T59" fmla="*/ 171 h 421"/>
                <a:gd name="T60" fmla="*/ 3 w 349"/>
                <a:gd name="T61" fmla="*/ 140 h 421"/>
                <a:gd name="T62" fmla="*/ 11 w 349"/>
                <a:gd name="T63" fmla="*/ 111 h 421"/>
                <a:gd name="T64" fmla="*/ 24 w 349"/>
                <a:gd name="T65" fmla="*/ 84 h 421"/>
                <a:gd name="T66" fmla="*/ 41 w 349"/>
                <a:gd name="T67" fmla="*/ 60 h 421"/>
                <a:gd name="T68" fmla="*/ 62 w 349"/>
                <a:gd name="T69" fmla="*/ 40 h 421"/>
                <a:gd name="T70" fmla="*/ 87 w 349"/>
                <a:gd name="T71" fmla="*/ 22 h 421"/>
                <a:gd name="T72" fmla="*/ 113 w 349"/>
                <a:gd name="T73" fmla="*/ 9 h 421"/>
                <a:gd name="T74" fmla="*/ 143 w 349"/>
                <a:gd name="T75" fmla="*/ 2 h 421"/>
                <a:gd name="T76" fmla="*/ 175 w 349"/>
                <a:gd name="T77" fmla="*/ 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49" h="421">
                  <a:moveTo>
                    <a:pt x="175" y="0"/>
                  </a:moveTo>
                  <a:lnTo>
                    <a:pt x="206" y="2"/>
                  </a:lnTo>
                  <a:lnTo>
                    <a:pt x="235" y="9"/>
                  </a:lnTo>
                  <a:lnTo>
                    <a:pt x="263" y="22"/>
                  </a:lnTo>
                  <a:lnTo>
                    <a:pt x="287" y="40"/>
                  </a:lnTo>
                  <a:lnTo>
                    <a:pt x="308" y="60"/>
                  </a:lnTo>
                  <a:lnTo>
                    <a:pt x="326" y="84"/>
                  </a:lnTo>
                  <a:lnTo>
                    <a:pt x="338" y="111"/>
                  </a:lnTo>
                  <a:lnTo>
                    <a:pt x="346" y="140"/>
                  </a:lnTo>
                  <a:lnTo>
                    <a:pt x="349" y="171"/>
                  </a:lnTo>
                  <a:lnTo>
                    <a:pt x="349" y="249"/>
                  </a:lnTo>
                  <a:lnTo>
                    <a:pt x="346" y="280"/>
                  </a:lnTo>
                  <a:lnTo>
                    <a:pt x="338" y="309"/>
                  </a:lnTo>
                  <a:lnTo>
                    <a:pt x="326" y="336"/>
                  </a:lnTo>
                  <a:lnTo>
                    <a:pt x="308" y="360"/>
                  </a:lnTo>
                  <a:lnTo>
                    <a:pt x="287" y="381"/>
                  </a:lnTo>
                  <a:lnTo>
                    <a:pt x="263" y="398"/>
                  </a:lnTo>
                  <a:lnTo>
                    <a:pt x="235" y="410"/>
                  </a:lnTo>
                  <a:lnTo>
                    <a:pt x="206" y="419"/>
                  </a:lnTo>
                  <a:lnTo>
                    <a:pt x="175" y="421"/>
                  </a:lnTo>
                  <a:lnTo>
                    <a:pt x="143" y="419"/>
                  </a:lnTo>
                  <a:lnTo>
                    <a:pt x="113" y="410"/>
                  </a:lnTo>
                  <a:lnTo>
                    <a:pt x="87" y="398"/>
                  </a:lnTo>
                  <a:lnTo>
                    <a:pt x="62" y="381"/>
                  </a:lnTo>
                  <a:lnTo>
                    <a:pt x="41" y="360"/>
                  </a:lnTo>
                  <a:lnTo>
                    <a:pt x="24" y="336"/>
                  </a:lnTo>
                  <a:lnTo>
                    <a:pt x="11" y="309"/>
                  </a:lnTo>
                  <a:lnTo>
                    <a:pt x="3" y="280"/>
                  </a:lnTo>
                  <a:lnTo>
                    <a:pt x="0" y="249"/>
                  </a:lnTo>
                  <a:lnTo>
                    <a:pt x="0" y="171"/>
                  </a:lnTo>
                  <a:lnTo>
                    <a:pt x="3" y="140"/>
                  </a:lnTo>
                  <a:lnTo>
                    <a:pt x="11" y="111"/>
                  </a:lnTo>
                  <a:lnTo>
                    <a:pt x="24" y="84"/>
                  </a:lnTo>
                  <a:lnTo>
                    <a:pt x="41" y="60"/>
                  </a:lnTo>
                  <a:lnTo>
                    <a:pt x="62" y="40"/>
                  </a:lnTo>
                  <a:lnTo>
                    <a:pt x="87" y="22"/>
                  </a:lnTo>
                  <a:lnTo>
                    <a:pt x="113" y="9"/>
                  </a:lnTo>
                  <a:lnTo>
                    <a:pt x="143" y="2"/>
                  </a:lnTo>
                  <a:lnTo>
                    <a:pt x="17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8" name="Freeform 42"/>
            <p:cNvSpPr>
              <a:spLocks/>
            </p:cNvSpPr>
            <p:nvPr/>
          </p:nvSpPr>
          <p:spPr bwMode="auto">
            <a:xfrm>
              <a:off x="5926" y="4448"/>
              <a:ext cx="310" cy="97"/>
            </a:xfrm>
            <a:custGeom>
              <a:avLst/>
              <a:gdLst>
                <a:gd name="T0" fmla="*/ 0 w 3415"/>
                <a:gd name="T1" fmla="*/ 0 h 1067"/>
                <a:gd name="T2" fmla="*/ 49 w 3415"/>
                <a:gd name="T3" fmla="*/ 20 h 1067"/>
                <a:gd name="T4" fmla="*/ 101 w 3415"/>
                <a:gd name="T5" fmla="*/ 35 h 1067"/>
                <a:gd name="T6" fmla="*/ 156 w 3415"/>
                <a:gd name="T7" fmla="*/ 45 h 1067"/>
                <a:gd name="T8" fmla="*/ 211 w 3415"/>
                <a:gd name="T9" fmla="*/ 48 h 1067"/>
                <a:gd name="T10" fmla="*/ 1413 w 3415"/>
                <a:gd name="T11" fmla="*/ 48 h 1067"/>
                <a:gd name="T12" fmla="*/ 1428 w 3415"/>
                <a:gd name="T13" fmla="*/ 88 h 1067"/>
                <a:gd name="T14" fmla="*/ 1449 w 3415"/>
                <a:gd name="T15" fmla="*/ 125 h 1067"/>
                <a:gd name="T16" fmla="*/ 1476 w 3415"/>
                <a:gd name="T17" fmla="*/ 160 h 1067"/>
                <a:gd name="T18" fmla="*/ 1507 w 3415"/>
                <a:gd name="T19" fmla="*/ 189 h 1067"/>
                <a:gd name="T20" fmla="*/ 1541 w 3415"/>
                <a:gd name="T21" fmla="*/ 215 h 1067"/>
                <a:gd name="T22" fmla="*/ 1578 w 3415"/>
                <a:gd name="T23" fmla="*/ 236 h 1067"/>
                <a:gd name="T24" fmla="*/ 1619 w 3415"/>
                <a:gd name="T25" fmla="*/ 251 h 1067"/>
                <a:gd name="T26" fmla="*/ 1662 w 3415"/>
                <a:gd name="T27" fmla="*/ 261 h 1067"/>
                <a:gd name="T28" fmla="*/ 1708 w 3415"/>
                <a:gd name="T29" fmla="*/ 264 h 1067"/>
                <a:gd name="T30" fmla="*/ 1753 w 3415"/>
                <a:gd name="T31" fmla="*/ 261 h 1067"/>
                <a:gd name="T32" fmla="*/ 1796 w 3415"/>
                <a:gd name="T33" fmla="*/ 251 h 1067"/>
                <a:gd name="T34" fmla="*/ 1837 w 3415"/>
                <a:gd name="T35" fmla="*/ 236 h 1067"/>
                <a:gd name="T36" fmla="*/ 1875 w 3415"/>
                <a:gd name="T37" fmla="*/ 215 h 1067"/>
                <a:gd name="T38" fmla="*/ 1909 w 3415"/>
                <a:gd name="T39" fmla="*/ 189 h 1067"/>
                <a:gd name="T40" fmla="*/ 1939 w 3415"/>
                <a:gd name="T41" fmla="*/ 160 h 1067"/>
                <a:gd name="T42" fmla="*/ 1965 w 3415"/>
                <a:gd name="T43" fmla="*/ 125 h 1067"/>
                <a:gd name="T44" fmla="*/ 1986 w 3415"/>
                <a:gd name="T45" fmla="*/ 88 h 1067"/>
                <a:gd name="T46" fmla="*/ 2002 w 3415"/>
                <a:gd name="T47" fmla="*/ 48 h 1067"/>
                <a:gd name="T48" fmla="*/ 3204 w 3415"/>
                <a:gd name="T49" fmla="*/ 48 h 1067"/>
                <a:gd name="T50" fmla="*/ 3260 w 3415"/>
                <a:gd name="T51" fmla="*/ 45 h 1067"/>
                <a:gd name="T52" fmla="*/ 3314 w 3415"/>
                <a:gd name="T53" fmla="*/ 35 h 1067"/>
                <a:gd name="T54" fmla="*/ 3366 w 3415"/>
                <a:gd name="T55" fmla="*/ 20 h 1067"/>
                <a:gd name="T56" fmla="*/ 3415 w 3415"/>
                <a:gd name="T57" fmla="*/ 0 h 1067"/>
                <a:gd name="T58" fmla="*/ 3415 w 3415"/>
                <a:gd name="T59" fmla="*/ 787 h 1067"/>
                <a:gd name="T60" fmla="*/ 3412 w 3415"/>
                <a:gd name="T61" fmla="*/ 828 h 1067"/>
                <a:gd name="T62" fmla="*/ 3403 w 3415"/>
                <a:gd name="T63" fmla="*/ 867 h 1067"/>
                <a:gd name="T64" fmla="*/ 3389 w 3415"/>
                <a:gd name="T65" fmla="*/ 905 h 1067"/>
                <a:gd name="T66" fmla="*/ 3370 w 3415"/>
                <a:gd name="T67" fmla="*/ 939 h 1067"/>
                <a:gd name="T68" fmla="*/ 3346 w 3415"/>
                <a:gd name="T69" fmla="*/ 971 h 1067"/>
                <a:gd name="T70" fmla="*/ 3317 w 3415"/>
                <a:gd name="T71" fmla="*/ 998 h 1067"/>
                <a:gd name="T72" fmla="*/ 3286 w 3415"/>
                <a:gd name="T73" fmla="*/ 1022 h 1067"/>
                <a:gd name="T74" fmla="*/ 3251 w 3415"/>
                <a:gd name="T75" fmla="*/ 1041 h 1067"/>
                <a:gd name="T76" fmla="*/ 3214 w 3415"/>
                <a:gd name="T77" fmla="*/ 1055 h 1067"/>
                <a:gd name="T78" fmla="*/ 3174 w 3415"/>
                <a:gd name="T79" fmla="*/ 1064 h 1067"/>
                <a:gd name="T80" fmla="*/ 3132 w 3415"/>
                <a:gd name="T81" fmla="*/ 1067 h 1067"/>
                <a:gd name="T82" fmla="*/ 283 w 3415"/>
                <a:gd name="T83" fmla="*/ 1067 h 1067"/>
                <a:gd name="T84" fmla="*/ 242 w 3415"/>
                <a:gd name="T85" fmla="*/ 1064 h 1067"/>
                <a:gd name="T86" fmla="*/ 201 w 3415"/>
                <a:gd name="T87" fmla="*/ 1055 h 1067"/>
                <a:gd name="T88" fmla="*/ 163 w 3415"/>
                <a:gd name="T89" fmla="*/ 1041 h 1067"/>
                <a:gd name="T90" fmla="*/ 129 w 3415"/>
                <a:gd name="T91" fmla="*/ 1022 h 1067"/>
                <a:gd name="T92" fmla="*/ 97 w 3415"/>
                <a:gd name="T93" fmla="*/ 998 h 1067"/>
                <a:gd name="T94" fmla="*/ 69 w 3415"/>
                <a:gd name="T95" fmla="*/ 971 h 1067"/>
                <a:gd name="T96" fmla="*/ 46 w 3415"/>
                <a:gd name="T97" fmla="*/ 939 h 1067"/>
                <a:gd name="T98" fmla="*/ 26 w 3415"/>
                <a:gd name="T99" fmla="*/ 905 h 1067"/>
                <a:gd name="T100" fmla="*/ 12 w 3415"/>
                <a:gd name="T101" fmla="*/ 867 h 1067"/>
                <a:gd name="T102" fmla="*/ 3 w 3415"/>
                <a:gd name="T103" fmla="*/ 828 h 1067"/>
                <a:gd name="T104" fmla="*/ 0 w 3415"/>
                <a:gd name="T105" fmla="*/ 787 h 1067"/>
                <a:gd name="T106" fmla="*/ 0 w 3415"/>
                <a:gd name="T107" fmla="*/ 0 h 10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415" h="1067">
                  <a:moveTo>
                    <a:pt x="0" y="0"/>
                  </a:moveTo>
                  <a:lnTo>
                    <a:pt x="49" y="20"/>
                  </a:lnTo>
                  <a:lnTo>
                    <a:pt x="101" y="35"/>
                  </a:lnTo>
                  <a:lnTo>
                    <a:pt x="156" y="45"/>
                  </a:lnTo>
                  <a:lnTo>
                    <a:pt x="211" y="48"/>
                  </a:lnTo>
                  <a:lnTo>
                    <a:pt x="1413" y="48"/>
                  </a:lnTo>
                  <a:lnTo>
                    <a:pt x="1428" y="88"/>
                  </a:lnTo>
                  <a:lnTo>
                    <a:pt x="1449" y="125"/>
                  </a:lnTo>
                  <a:lnTo>
                    <a:pt x="1476" y="160"/>
                  </a:lnTo>
                  <a:lnTo>
                    <a:pt x="1507" y="189"/>
                  </a:lnTo>
                  <a:lnTo>
                    <a:pt x="1541" y="215"/>
                  </a:lnTo>
                  <a:lnTo>
                    <a:pt x="1578" y="236"/>
                  </a:lnTo>
                  <a:lnTo>
                    <a:pt x="1619" y="251"/>
                  </a:lnTo>
                  <a:lnTo>
                    <a:pt x="1662" y="261"/>
                  </a:lnTo>
                  <a:lnTo>
                    <a:pt x="1708" y="264"/>
                  </a:lnTo>
                  <a:lnTo>
                    <a:pt x="1753" y="261"/>
                  </a:lnTo>
                  <a:lnTo>
                    <a:pt x="1796" y="251"/>
                  </a:lnTo>
                  <a:lnTo>
                    <a:pt x="1837" y="236"/>
                  </a:lnTo>
                  <a:lnTo>
                    <a:pt x="1875" y="215"/>
                  </a:lnTo>
                  <a:lnTo>
                    <a:pt x="1909" y="189"/>
                  </a:lnTo>
                  <a:lnTo>
                    <a:pt x="1939" y="160"/>
                  </a:lnTo>
                  <a:lnTo>
                    <a:pt x="1965" y="125"/>
                  </a:lnTo>
                  <a:lnTo>
                    <a:pt x="1986" y="88"/>
                  </a:lnTo>
                  <a:lnTo>
                    <a:pt x="2002" y="48"/>
                  </a:lnTo>
                  <a:lnTo>
                    <a:pt x="3204" y="48"/>
                  </a:lnTo>
                  <a:lnTo>
                    <a:pt x="3260" y="45"/>
                  </a:lnTo>
                  <a:lnTo>
                    <a:pt x="3314" y="35"/>
                  </a:lnTo>
                  <a:lnTo>
                    <a:pt x="3366" y="20"/>
                  </a:lnTo>
                  <a:lnTo>
                    <a:pt x="3415" y="0"/>
                  </a:lnTo>
                  <a:lnTo>
                    <a:pt x="3415" y="787"/>
                  </a:lnTo>
                  <a:lnTo>
                    <a:pt x="3412" y="828"/>
                  </a:lnTo>
                  <a:lnTo>
                    <a:pt x="3403" y="867"/>
                  </a:lnTo>
                  <a:lnTo>
                    <a:pt x="3389" y="905"/>
                  </a:lnTo>
                  <a:lnTo>
                    <a:pt x="3370" y="939"/>
                  </a:lnTo>
                  <a:lnTo>
                    <a:pt x="3346" y="971"/>
                  </a:lnTo>
                  <a:lnTo>
                    <a:pt x="3317" y="998"/>
                  </a:lnTo>
                  <a:lnTo>
                    <a:pt x="3286" y="1022"/>
                  </a:lnTo>
                  <a:lnTo>
                    <a:pt x="3251" y="1041"/>
                  </a:lnTo>
                  <a:lnTo>
                    <a:pt x="3214" y="1055"/>
                  </a:lnTo>
                  <a:lnTo>
                    <a:pt x="3174" y="1064"/>
                  </a:lnTo>
                  <a:lnTo>
                    <a:pt x="3132" y="1067"/>
                  </a:lnTo>
                  <a:lnTo>
                    <a:pt x="283" y="1067"/>
                  </a:lnTo>
                  <a:lnTo>
                    <a:pt x="242" y="1064"/>
                  </a:lnTo>
                  <a:lnTo>
                    <a:pt x="201" y="1055"/>
                  </a:lnTo>
                  <a:lnTo>
                    <a:pt x="163" y="1041"/>
                  </a:lnTo>
                  <a:lnTo>
                    <a:pt x="129" y="1022"/>
                  </a:lnTo>
                  <a:lnTo>
                    <a:pt x="97" y="998"/>
                  </a:lnTo>
                  <a:lnTo>
                    <a:pt x="69" y="971"/>
                  </a:lnTo>
                  <a:lnTo>
                    <a:pt x="46" y="939"/>
                  </a:lnTo>
                  <a:lnTo>
                    <a:pt x="26" y="905"/>
                  </a:lnTo>
                  <a:lnTo>
                    <a:pt x="12" y="867"/>
                  </a:lnTo>
                  <a:lnTo>
                    <a:pt x="3" y="828"/>
                  </a:lnTo>
                  <a:lnTo>
                    <a:pt x="0" y="787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139" name="Freeform 43"/>
            <p:cNvSpPr>
              <a:spLocks noEditPoints="1"/>
            </p:cNvSpPr>
            <p:nvPr/>
          </p:nvSpPr>
          <p:spPr bwMode="auto">
            <a:xfrm>
              <a:off x="5919" y="4283"/>
              <a:ext cx="324" cy="150"/>
            </a:xfrm>
            <a:custGeom>
              <a:avLst/>
              <a:gdLst>
                <a:gd name="T0" fmla="*/ 1430 w 3559"/>
                <a:gd name="T1" fmla="*/ 274 h 1653"/>
                <a:gd name="T2" fmla="*/ 1331 w 3559"/>
                <a:gd name="T3" fmla="*/ 327 h 1653"/>
                <a:gd name="T4" fmla="*/ 1263 w 3559"/>
                <a:gd name="T5" fmla="*/ 414 h 1653"/>
                <a:gd name="T6" fmla="*/ 2297 w 3559"/>
                <a:gd name="T7" fmla="*/ 414 h 1653"/>
                <a:gd name="T8" fmla="*/ 2228 w 3559"/>
                <a:gd name="T9" fmla="*/ 327 h 1653"/>
                <a:gd name="T10" fmla="*/ 2130 w 3559"/>
                <a:gd name="T11" fmla="*/ 274 h 1653"/>
                <a:gd name="T12" fmla="*/ 1507 w 3559"/>
                <a:gd name="T13" fmla="*/ 262 h 1653"/>
                <a:gd name="T14" fmla="*/ 2113 w 3559"/>
                <a:gd name="T15" fmla="*/ 3 h 1653"/>
                <a:gd name="T16" fmla="*/ 2283 w 3559"/>
                <a:gd name="T17" fmla="*/ 51 h 1653"/>
                <a:gd name="T18" fmla="*/ 2424 w 3559"/>
                <a:gd name="T19" fmla="*/ 149 h 1653"/>
                <a:gd name="T20" fmla="*/ 2528 w 3559"/>
                <a:gd name="T21" fmla="*/ 283 h 1653"/>
                <a:gd name="T22" fmla="*/ 2584 w 3559"/>
                <a:gd name="T23" fmla="*/ 448 h 1653"/>
                <a:gd name="T24" fmla="*/ 3348 w 3559"/>
                <a:gd name="T25" fmla="*/ 460 h 1653"/>
                <a:gd name="T26" fmla="*/ 3457 w 3559"/>
                <a:gd name="T27" fmla="*/ 517 h 1653"/>
                <a:gd name="T28" fmla="*/ 3531 w 3559"/>
                <a:gd name="T29" fmla="*/ 610 h 1653"/>
                <a:gd name="T30" fmla="*/ 3559 w 3559"/>
                <a:gd name="T31" fmla="*/ 728 h 1653"/>
                <a:gd name="T32" fmla="*/ 3546 w 3559"/>
                <a:gd name="T33" fmla="*/ 1454 h 1653"/>
                <a:gd name="T34" fmla="*/ 3489 w 3559"/>
                <a:gd name="T35" fmla="*/ 1557 h 1653"/>
                <a:gd name="T36" fmla="*/ 3395 w 3559"/>
                <a:gd name="T37" fmla="*/ 1627 h 1653"/>
                <a:gd name="T38" fmla="*/ 3276 w 3559"/>
                <a:gd name="T39" fmla="*/ 1653 h 1653"/>
                <a:gd name="T40" fmla="*/ 2072 w 3559"/>
                <a:gd name="T41" fmla="*/ 1575 h 1653"/>
                <a:gd name="T42" fmla="*/ 2019 w 3559"/>
                <a:gd name="T43" fmla="*/ 1475 h 1653"/>
                <a:gd name="T44" fmla="*/ 1987 w 3559"/>
                <a:gd name="T45" fmla="*/ 1444 h 1653"/>
                <a:gd name="T46" fmla="*/ 1933 w 3559"/>
                <a:gd name="T47" fmla="*/ 1404 h 1653"/>
                <a:gd name="T48" fmla="*/ 1882 w 3559"/>
                <a:gd name="T49" fmla="*/ 1381 h 1653"/>
                <a:gd name="T50" fmla="*/ 1840 w 3559"/>
                <a:gd name="T51" fmla="*/ 1369 h 1653"/>
                <a:gd name="T52" fmla="*/ 1748 w 3559"/>
                <a:gd name="T53" fmla="*/ 1365 h 1653"/>
                <a:gd name="T54" fmla="*/ 1692 w 3559"/>
                <a:gd name="T55" fmla="*/ 1377 h 1653"/>
                <a:gd name="T56" fmla="*/ 1643 w 3559"/>
                <a:gd name="T57" fmla="*/ 1394 h 1653"/>
                <a:gd name="T58" fmla="*/ 1616 w 3559"/>
                <a:gd name="T59" fmla="*/ 1410 h 1653"/>
                <a:gd name="T60" fmla="*/ 1572 w 3559"/>
                <a:gd name="T61" fmla="*/ 1444 h 1653"/>
                <a:gd name="T62" fmla="*/ 1540 w 3559"/>
                <a:gd name="T63" fmla="*/ 1475 h 1653"/>
                <a:gd name="T64" fmla="*/ 1486 w 3559"/>
                <a:gd name="T65" fmla="*/ 1575 h 1653"/>
                <a:gd name="T66" fmla="*/ 283 w 3559"/>
                <a:gd name="T67" fmla="*/ 1653 h 1653"/>
                <a:gd name="T68" fmla="*/ 164 w 3559"/>
                <a:gd name="T69" fmla="*/ 1627 h 1653"/>
                <a:gd name="T70" fmla="*/ 69 w 3559"/>
                <a:gd name="T71" fmla="*/ 1557 h 1653"/>
                <a:gd name="T72" fmla="*/ 12 w 3559"/>
                <a:gd name="T73" fmla="*/ 1454 h 1653"/>
                <a:gd name="T74" fmla="*/ 0 w 3559"/>
                <a:gd name="T75" fmla="*/ 728 h 1653"/>
                <a:gd name="T76" fmla="*/ 28 w 3559"/>
                <a:gd name="T77" fmla="*/ 610 h 1653"/>
                <a:gd name="T78" fmla="*/ 102 w 3559"/>
                <a:gd name="T79" fmla="*/ 517 h 1653"/>
                <a:gd name="T80" fmla="*/ 210 w 3559"/>
                <a:gd name="T81" fmla="*/ 460 h 1653"/>
                <a:gd name="T82" fmla="*/ 975 w 3559"/>
                <a:gd name="T83" fmla="*/ 448 h 1653"/>
                <a:gd name="T84" fmla="*/ 1031 w 3559"/>
                <a:gd name="T85" fmla="*/ 283 h 1653"/>
                <a:gd name="T86" fmla="*/ 1134 w 3559"/>
                <a:gd name="T87" fmla="*/ 149 h 1653"/>
                <a:gd name="T88" fmla="*/ 1276 w 3559"/>
                <a:gd name="T89" fmla="*/ 51 h 1653"/>
                <a:gd name="T90" fmla="*/ 1445 w 3559"/>
                <a:gd name="T91" fmla="*/ 3 h 1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559" h="1653">
                  <a:moveTo>
                    <a:pt x="1507" y="262"/>
                  </a:moveTo>
                  <a:lnTo>
                    <a:pt x="1467" y="265"/>
                  </a:lnTo>
                  <a:lnTo>
                    <a:pt x="1430" y="274"/>
                  </a:lnTo>
                  <a:lnTo>
                    <a:pt x="1394" y="287"/>
                  </a:lnTo>
                  <a:lnTo>
                    <a:pt x="1361" y="304"/>
                  </a:lnTo>
                  <a:lnTo>
                    <a:pt x="1331" y="327"/>
                  </a:lnTo>
                  <a:lnTo>
                    <a:pt x="1305" y="352"/>
                  </a:lnTo>
                  <a:lnTo>
                    <a:pt x="1282" y="381"/>
                  </a:lnTo>
                  <a:lnTo>
                    <a:pt x="1263" y="414"/>
                  </a:lnTo>
                  <a:lnTo>
                    <a:pt x="1247" y="448"/>
                  </a:lnTo>
                  <a:lnTo>
                    <a:pt x="2311" y="448"/>
                  </a:lnTo>
                  <a:lnTo>
                    <a:pt x="2297" y="414"/>
                  </a:lnTo>
                  <a:lnTo>
                    <a:pt x="2278" y="381"/>
                  </a:lnTo>
                  <a:lnTo>
                    <a:pt x="2255" y="352"/>
                  </a:lnTo>
                  <a:lnTo>
                    <a:pt x="2228" y="327"/>
                  </a:lnTo>
                  <a:lnTo>
                    <a:pt x="2198" y="304"/>
                  </a:lnTo>
                  <a:lnTo>
                    <a:pt x="2165" y="287"/>
                  </a:lnTo>
                  <a:lnTo>
                    <a:pt x="2130" y="274"/>
                  </a:lnTo>
                  <a:lnTo>
                    <a:pt x="2091" y="265"/>
                  </a:lnTo>
                  <a:lnTo>
                    <a:pt x="2052" y="262"/>
                  </a:lnTo>
                  <a:lnTo>
                    <a:pt x="1507" y="262"/>
                  </a:lnTo>
                  <a:close/>
                  <a:moveTo>
                    <a:pt x="1507" y="0"/>
                  </a:moveTo>
                  <a:lnTo>
                    <a:pt x="2052" y="0"/>
                  </a:lnTo>
                  <a:lnTo>
                    <a:pt x="2113" y="3"/>
                  </a:lnTo>
                  <a:lnTo>
                    <a:pt x="2171" y="14"/>
                  </a:lnTo>
                  <a:lnTo>
                    <a:pt x="2229" y="29"/>
                  </a:lnTo>
                  <a:lnTo>
                    <a:pt x="2283" y="51"/>
                  </a:lnTo>
                  <a:lnTo>
                    <a:pt x="2333" y="79"/>
                  </a:lnTo>
                  <a:lnTo>
                    <a:pt x="2380" y="111"/>
                  </a:lnTo>
                  <a:lnTo>
                    <a:pt x="2424" y="149"/>
                  </a:lnTo>
                  <a:lnTo>
                    <a:pt x="2463" y="190"/>
                  </a:lnTo>
                  <a:lnTo>
                    <a:pt x="2498" y="235"/>
                  </a:lnTo>
                  <a:lnTo>
                    <a:pt x="2528" y="283"/>
                  </a:lnTo>
                  <a:lnTo>
                    <a:pt x="2552" y="336"/>
                  </a:lnTo>
                  <a:lnTo>
                    <a:pt x="2571" y="391"/>
                  </a:lnTo>
                  <a:lnTo>
                    <a:pt x="2584" y="448"/>
                  </a:lnTo>
                  <a:lnTo>
                    <a:pt x="3264" y="448"/>
                  </a:lnTo>
                  <a:lnTo>
                    <a:pt x="3308" y="452"/>
                  </a:lnTo>
                  <a:lnTo>
                    <a:pt x="3348" y="460"/>
                  </a:lnTo>
                  <a:lnTo>
                    <a:pt x="3388" y="474"/>
                  </a:lnTo>
                  <a:lnTo>
                    <a:pt x="3424" y="493"/>
                  </a:lnTo>
                  <a:lnTo>
                    <a:pt x="3457" y="517"/>
                  </a:lnTo>
                  <a:lnTo>
                    <a:pt x="3486" y="545"/>
                  </a:lnTo>
                  <a:lnTo>
                    <a:pt x="3511" y="575"/>
                  </a:lnTo>
                  <a:lnTo>
                    <a:pt x="3531" y="610"/>
                  </a:lnTo>
                  <a:lnTo>
                    <a:pt x="3546" y="647"/>
                  </a:lnTo>
                  <a:lnTo>
                    <a:pt x="3555" y="687"/>
                  </a:lnTo>
                  <a:lnTo>
                    <a:pt x="3559" y="728"/>
                  </a:lnTo>
                  <a:lnTo>
                    <a:pt x="3559" y="1373"/>
                  </a:lnTo>
                  <a:lnTo>
                    <a:pt x="3555" y="1415"/>
                  </a:lnTo>
                  <a:lnTo>
                    <a:pt x="3546" y="1454"/>
                  </a:lnTo>
                  <a:lnTo>
                    <a:pt x="3532" y="1492"/>
                  </a:lnTo>
                  <a:lnTo>
                    <a:pt x="3513" y="1525"/>
                  </a:lnTo>
                  <a:lnTo>
                    <a:pt x="3489" y="1557"/>
                  </a:lnTo>
                  <a:lnTo>
                    <a:pt x="3462" y="1584"/>
                  </a:lnTo>
                  <a:lnTo>
                    <a:pt x="3430" y="1608"/>
                  </a:lnTo>
                  <a:lnTo>
                    <a:pt x="3395" y="1627"/>
                  </a:lnTo>
                  <a:lnTo>
                    <a:pt x="3357" y="1641"/>
                  </a:lnTo>
                  <a:lnTo>
                    <a:pt x="3318" y="1650"/>
                  </a:lnTo>
                  <a:lnTo>
                    <a:pt x="3276" y="1653"/>
                  </a:lnTo>
                  <a:lnTo>
                    <a:pt x="2087" y="1653"/>
                  </a:lnTo>
                  <a:lnTo>
                    <a:pt x="2082" y="1613"/>
                  </a:lnTo>
                  <a:lnTo>
                    <a:pt x="2072" y="1575"/>
                  </a:lnTo>
                  <a:lnTo>
                    <a:pt x="2059" y="1539"/>
                  </a:lnTo>
                  <a:lnTo>
                    <a:pt x="2041" y="1507"/>
                  </a:lnTo>
                  <a:lnTo>
                    <a:pt x="2019" y="1475"/>
                  </a:lnTo>
                  <a:lnTo>
                    <a:pt x="1992" y="1448"/>
                  </a:lnTo>
                  <a:lnTo>
                    <a:pt x="1990" y="1446"/>
                  </a:lnTo>
                  <a:lnTo>
                    <a:pt x="1987" y="1444"/>
                  </a:lnTo>
                  <a:lnTo>
                    <a:pt x="1968" y="1428"/>
                  </a:lnTo>
                  <a:lnTo>
                    <a:pt x="1948" y="1412"/>
                  </a:lnTo>
                  <a:lnTo>
                    <a:pt x="1933" y="1404"/>
                  </a:lnTo>
                  <a:lnTo>
                    <a:pt x="1915" y="1395"/>
                  </a:lnTo>
                  <a:lnTo>
                    <a:pt x="1898" y="1386"/>
                  </a:lnTo>
                  <a:lnTo>
                    <a:pt x="1882" y="1381"/>
                  </a:lnTo>
                  <a:lnTo>
                    <a:pt x="1867" y="1377"/>
                  </a:lnTo>
                  <a:lnTo>
                    <a:pt x="1854" y="1372"/>
                  </a:lnTo>
                  <a:lnTo>
                    <a:pt x="1840" y="1369"/>
                  </a:lnTo>
                  <a:lnTo>
                    <a:pt x="1811" y="1365"/>
                  </a:lnTo>
                  <a:lnTo>
                    <a:pt x="1780" y="1362"/>
                  </a:lnTo>
                  <a:lnTo>
                    <a:pt x="1748" y="1365"/>
                  </a:lnTo>
                  <a:lnTo>
                    <a:pt x="1718" y="1369"/>
                  </a:lnTo>
                  <a:lnTo>
                    <a:pt x="1705" y="1372"/>
                  </a:lnTo>
                  <a:lnTo>
                    <a:pt x="1692" y="1377"/>
                  </a:lnTo>
                  <a:lnTo>
                    <a:pt x="1676" y="1381"/>
                  </a:lnTo>
                  <a:lnTo>
                    <a:pt x="1661" y="1386"/>
                  </a:lnTo>
                  <a:lnTo>
                    <a:pt x="1643" y="1394"/>
                  </a:lnTo>
                  <a:lnTo>
                    <a:pt x="1627" y="1404"/>
                  </a:lnTo>
                  <a:lnTo>
                    <a:pt x="1621" y="1407"/>
                  </a:lnTo>
                  <a:lnTo>
                    <a:pt x="1616" y="1410"/>
                  </a:lnTo>
                  <a:lnTo>
                    <a:pt x="1610" y="1412"/>
                  </a:lnTo>
                  <a:lnTo>
                    <a:pt x="1591" y="1428"/>
                  </a:lnTo>
                  <a:lnTo>
                    <a:pt x="1572" y="1444"/>
                  </a:lnTo>
                  <a:lnTo>
                    <a:pt x="1569" y="1446"/>
                  </a:lnTo>
                  <a:lnTo>
                    <a:pt x="1566" y="1448"/>
                  </a:lnTo>
                  <a:lnTo>
                    <a:pt x="1540" y="1475"/>
                  </a:lnTo>
                  <a:lnTo>
                    <a:pt x="1518" y="1507"/>
                  </a:lnTo>
                  <a:lnTo>
                    <a:pt x="1499" y="1539"/>
                  </a:lnTo>
                  <a:lnTo>
                    <a:pt x="1486" y="1575"/>
                  </a:lnTo>
                  <a:lnTo>
                    <a:pt x="1476" y="1613"/>
                  </a:lnTo>
                  <a:lnTo>
                    <a:pt x="1472" y="1653"/>
                  </a:lnTo>
                  <a:lnTo>
                    <a:pt x="283" y="1653"/>
                  </a:lnTo>
                  <a:lnTo>
                    <a:pt x="241" y="1650"/>
                  </a:lnTo>
                  <a:lnTo>
                    <a:pt x="201" y="1641"/>
                  </a:lnTo>
                  <a:lnTo>
                    <a:pt x="164" y="1627"/>
                  </a:lnTo>
                  <a:lnTo>
                    <a:pt x="129" y="1608"/>
                  </a:lnTo>
                  <a:lnTo>
                    <a:pt x="98" y="1584"/>
                  </a:lnTo>
                  <a:lnTo>
                    <a:pt x="69" y="1557"/>
                  </a:lnTo>
                  <a:lnTo>
                    <a:pt x="46" y="1525"/>
                  </a:lnTo>
                  <a:lnTo>
                    <a:pt x="26" y="1491"/>
                  </a:lnTo>
                  <a:lnTo>
                    <a:pt x="12" y="1454"/>
                  </a:lnTo>
                  <a:lnTo>
                    <a:pt x="3" y="1415"/>
                  </a:lnTo>
                  <a:lnTo>
                    <a:pt x="0" y="1373"/>
                  </a:lnTo>
                  <a:lnTo>
                    <a:pt x="0" y="728"/>
                  </a:lnTo>
                  <a:lnTo>
                    <a:pt x="3" y="687"/>
                  </a:lnTo>
                  <a:lnTo>
                    <a:pt x="12" y="647"/>
                  </a:lnTo>
                  <a:lnTo>
                    <a:pt x="28" y="610"/>
                  </a:lnTo>
                  <a:lnTo>
                    <a:pt x="47" y="575"/>
                  </a:lnTo>
                  <a:lnTo>
                    <a:pt x="73" y="545"/>
                  </a:lnTo>
                  <a:lnTo>
                    <a:pt x="102" y="517"/>
                  </a:lnTo>
                  <a:lnTo>
                    <a:pt x="134" y="493"/>
                  </a:lnTo>
                  <a:lnTo>
                    <a:pt x="171" y="474"/>
                  </a:lnTo>
                  <a:lnTo>
                    <a:pt x="210" y="460"/>
                  </a:lnTo>
                  <a:lnTo>
                    <a:pt x="252" y="452"/>
                  </a:lnTo>
                  <a:lnTo>
                    <a:pt x="295" y="448"/>
                  </a:lnTo>
                  <a:lnTo>
                    <a:pt x="975" y="448"/>
                  </a:lnTo>
                  <a:lnTo>
                    <a:pt x="988" y="391"/>
                  </a:lnTo>
                  <a:lnTo>
                    <a:pt x="1007" y="336"/>
                  </a:lnTo>
                  <a:lnTo>
                    <a:pt x="1031" y="283"/>
                  </a:lnTo>
                  <a:lnTo>
                    <a:pt x="1060" y="235"/>
                  </a:lnTo>
                  <a:lnTo>
                    <a:pt x="1096" y="190"/>
                  </a:lnTo>
                  <a:lnTo>
                    <a:pt x="1134" y="149"/>
                  </a:lnTo>
                  <a:lnTo>
                    <a:pt x="1178" y="111"/>
                  </a:lnTo>
                  <a:lnTo>
                    <a:pt x="1225" y="79"/>
                  </a:lnTo>
                  <a:lnTo>
                    <a:pt x="1276" y="51"/>
                  </a:lnTo>
                  <a:lnTo>
                    <a:pt x="1330" y="29"/>
                  </a:lnTo>
                  <a:lnTo>
                    <a:pt x="1387" y="14"/>
                  </a:lnTo>
                  <a:lnTo>
                    <a:pt x="1445" y="3"/>
                  </a:lnTo>
                  <a:lnTo>
                    <a:pt x="15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140" name="Freeform 11"/>
          <p:cNvSpPr>
            <a:spLocks noEditPoints="1"/>
          </p:cNvSpPr>
          <p:nvPr/>
        </p:nvSpPr>
        <p:spPr bwMode="auto">
          <a:xfrm>
            <a:off x="4498710" y="6311169"/>
            <a:ext cx="200646" cy="246337"/>
          </a:xfrm>
          <a:custGeom>
            <a:avLst/>
            <a:gdLst>
              <a:gd name="T0" fmla="*/ 1930 w 2831"/>
              <a:gd name="T1" fmla="*/ 2787 h 3472"/>
              <a:gd name="T2" fmla="*/ 1791 w 2831"/>
              <a:gd name="T3" fmla="*/ 2855 h 3472"/>
              <a:gd name="T4" fmla="*/ 2114 w 2831"/>
              <a:gd name="T5" fmla="*/ 3172 h 3472"/>
              <a:gd name="T6" fmla="*/ 2628 w 2831"/>
              <a:gd name="T7" fmla="*/ 2656 h 3472"/>
              <a:gd name="T8" fmla="*/ 2538 w 2831"/>
              <a:gd name="T9" fmla="*/ 2529 h 3472"/>
              <a:gd name="T10" fmla="*/ 1440 w 2831"/>
              <a:gd name="T11" fmla="*/ 2529 h 3472"/>
              <a:gd name="T12" fmla="*/ 914 w 2831"/>
              <a:gd name="T13" fmla="*/ 2569 h 3472"/>
              <a:gd name="T14" fmla="*/ 928 w 2831"/>
              <a:gd name="T15" fmla="*/ 2433 h 3472"/>
              <a:gd name="T16" fmla="*/ 807 w 2831"/>
              <a:gd name="T17" fmla="*/ 2382 h 3472"/>
              <a:gd name="T18" fmla="*/ 439 w 2831"/>
              <a:gd name="T19" fmla="*/ 2514 h 3472"/>
              <a:gd name="T20" fmla="*/ 470 w 2831"/>
              <a:gd name="T21" fmla="*/ 2433 h 3472"/>
              <a:gd name="T22" fmla="*/ 2186 w 2831"/>
              <a:gd name="T23" fmla="*/ 2182 h 3472"/>
              <a:gd name="T24" fmla="*/ 2642 w 2831"/>
              <a:gd name="T25" fmla="*/ 2371 h 3472"/>
              <a:gd name="T26" fmla="*/ 2831 w 2831"/>
              <a:gd name="T27" fmla="*/ 2827 h 3472"/>
              <a:gd name="T28" fmla="*/ 2642 w 2831"/>
              <a:gd name="T29" fmla="*/ 3283 h 3472"/>
              <a:gd name="T30" fmla="*/ 2186 w 2831"/>
              <a:gd name="T31" fmla="*/ 3472 h 3472"/>
              <a:gd name="T32" fmla="*/ 1729 w 2831"/>
              <a:gd name="T33" fmla="*/ 3283 h 3472"/>
              <a:gd name="T34" fmla="*/ 1540 w 2831"/>
              <a:gd name="T35" fmla="*/ 2827 h 3472"/>
              <a:gd name="T36" fmla="*/ 1729 w 2831"/>
              <a:gd name="T37" fmla="*/ 2371 h 3472"/>
              <a:gd name="T38" fmla="*/ 2186 w 2831"/>
              <a:gd name="T39" fmla="*/ 2182 h 3472"/>
              <a:gd name="T40" fmla="*/ 1540 w 2831"/>
              <a:gd name="T41" fmla="*/ 2083 h 3472"/>
              <a:gd name="T42" fmla="*/ 914 w 2831"/>
              <a:gd name="T43" fmla="*/ 2123 h 3472"/>
              <a:gd name="T44" fmla="*/ 928 w 2831"/>
              <a:gd name="T45" fmla="*/ 1986 h 3472"/>
              <a:gd name="T46" fmla="*/ 807 w 2831"/>
              <a:gd name="T47" fmla="*/ 1957 h 3472"/>
              <a:gd name="T48" fmla="*/ 439 w 2831"/>
              <a:gd name="T49" fmla="*/ 2088 h 3472"/>
              <a:gd name="T50" fmla="*/ 470 w 2831"/>
              <a:gd name="T51" fmla="*/ 2007 h 3472"/>
              <a:gd name="T52" fmla="*/ 944 w 2831"/>
              <a:gd name="T53" fmla="*/ 1588 h 3472"/>
              <a:gd name="T54" fmla="*/ 1786 w 2831"/>
              <a:gd name="T55" fmla="*/ 1702 h 3472"/>
              <a:gd name="T56" fmla="*/ 904 w 2831"/>
              <a:gd name="T57" fmla="*/ 1716 h 3472"/>
              <a:gd name="T58" fmla="*/ 944 w 2831"/>
              <a:gd name="T59" fmla="*/ 1588 h 3472"/>
              <a:gd name="T60" fmla="*/ 800 w 2831"/>
              <a:gd name="T61" fmla="*/ 1548 h 3472"/>
              <a:gd name="T62" fmla="*/ 430 w 2831"/>
              <a:gd name="T63" fmla="*/ 1656 h 3472"/>
              <a:gd name="T64" fmla="*/ 484 w 2831"/>
              <a:gd name="T65" fmla="*/ 1589 h 3472"/>
              <a:gd name="T66" fmla="*/ 1738 w 2831"/>
              <a:gd name="T67" fmla="*/ 1140 h 3472"/>
              <a:gd name="T68" fmla="*/ 1778 w 2831"/>
              <a:gd name="T69" fmla="*/ 1269 h 3472"/>
              <a:gd name="T70" fmla="*/ 896 w 2831"/>
              <a:gd name="T71" fmla="*/ 1255 h 3472"/>
              <a:gd name="T72" fmla="*/ 769 w 2831"/>
              <a:gd name="T73" fmla="*/ 1030 h 3472"/>
              <a:gd name="T74" fmla="*/ 616 w 2831"/>
              <a:gd name="T75" fmla="*/ 1312 h 3472"/>
              <a:gd name="T76" fmla="*/ 423 w 2831"/>
              <a:gd name="T77" fmla="*/ 1202 h 3472"/>
              <a:gd name="T78" fmla="*/ 496 w 2831"/>
              <a:gd name="T79" fmla="*/ 1154 h 3472"/>
              <a:gd name="T80" fmla="*/ 548 w 2831"/>
              <a:gd name="T81" fmla="*/ 372 h 3472"/>
              <a:gd name="T82" fmla="*/ 681 w 2831"/>
              <a:gd name="T83" fmla="*/ 618 h 3472"/>
              <a:gd name="T84" fmla="*/ 1588 w 2831"/>
              <a:gd name="T85" fmla="*/ 597 h 3472"/>
              <a:gd name="T86" fmla="*/ 1683 w 2831"/>
              <a:gd name="T87" fmla="*/ 347 h 3472"/>
              <a:gd name="T88" fmla="*/ 2201 w 2831"/>
              <a:gd name="T89" fmla="*/ 438 h 3472"/>
              <a:gd name="T90" fmla="*/ 2118 w 2831"/>
              <a:gd name="T91" fmla="*/ 2037 h 3472"/>
              <a:gd name="T92" fmla="*/ 1412 w 2831"/>
              <a:gd name="T93" fmla="*/ 3005 h 3472"/>
              <a:gd name="T94" fmla="*/ 47 w 2831"/>
              <a:gd name="T95" fmla="*/ 3054 h 3472"/>
              <a:gd name="T96" fmla="*/ 21 w 2831"/>
              <a:gd name="T97" fmla="*/ 455 h 3472"/>
              <a:gd name="T98" fmla="*/ 1118 w 2831"/>
              <a:gd name="T99" fmla="*/ 99 h 3472"/>
              <a:gd name="T100" fmla="*/ 1053 w 2831"/>
              <a:gd name="T101" fmla="*/ 211 h 3472"/>
              <a:gd name="T102" fmla="*/ 1182 w 2831"/>
              <a:gd name="T103" fmla="*/ 211 h 3472"/>
              <a:gd name="T104" fmla="*/ 1118 w 2831"/>
              <a:gd name="T105" fmla="*/ 99 h 3472"/>
              <a:gd name="T106" fmla="*/ 1268 w 2831"/>
              <a:gd name="T107" fmla="*/ 85 h 3472"/>
              <a:gd name="T108" fmla="*/ 1328 w 2831"/>
              <a:gd name="T109" fmla="*/ 238 h 3472"/>
              <a:gd name="T110" fmla="*/ 1564 w 2831"/>
              <a:gd name="T111" fmla="*/ 312 h 3472"/>
              <a:gd name="T112" fmla="*/ 1547 w 2831"/>
              <a:gd name="T113" fmla="*/ 503 h 3472"/>
              <a:gd name="T114" fmla="*/ 711 w 2831"/>
              <a:gd name="T115" fmla="*/ 521 h 3472"/>
              <a:gd name="T116" fmla="*/ 657 w 2831"/>
              <a:gd name="T117" fmla="*/ 338 h 3472"/>
              <a:gd name="T118" fmla="*/ 889 w 2831"/>
              <a:gd name="T119" fmla="*/ 245 h 3472"/>
              <a:gd name="T120" fmla="*/ 954 w 2831"/>
              <a:gd name="T121" fmla="*/ 112 h 34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2831" h="3472">
                <a:moveTo>
                  <a:pt x="2538" y="2529"/>
                </a:moveTo>
                <a:lnTo>
                  <a:pt x="2517" y="2531"/>
                </a:lnTo>
                <a:lnTo>
                  <a:pt x="2496" y="2537"/>
                </a:lnTo>
                <a:lnTo>
                  <a:pt x="2476" y="2547"/>
                </a:lnTo>
                <a:lnTo>
                  <a:pt x="2459" y="2563"/>
                </a:lnTo>
                <a:lnTo>
                  <a:pt x="2124" y="2939"/>
                </a:lnTo>
                <a:lnTo>
                  <a:pt x="1950" y="2800"/>
                </a:lnTo>
                <a:lnTo>
                  <a:pt x="1930" y="2787"/>
                </a:lnTo>
                <a:lnTo>
                  <a:pt x="1909" y="2780"/>
                </a:lnTo>
                <a:lnTo>
                  <a:pt x="1888" y="2778"/>
                </a:lnTo>
                <a:lnTo>
                  <a:pt x="1866" y="2780"/>
                </a:lnTo>
                <a:lnTo>
                  <a:pt x="1845" y="2787"/>
                </a:lnTo>
                <a:lnTo>
                  <a:pt x="1826" y="2799"/>
                </a:lnTo>
                <a:lnTo>
                  <a:pt x="1810" y="2814"/>
                </a:lnTo>
                <a:lnTo>
                  <a:pt x="1797" y="2834"/>
                </a:lnTo>
                <a:lnTo>
                  <a:pt x="1791" y="2855"/>
                </a:lnTo>
                <a:lnTo>
                  <a:pt x="1788" y="2876"/>
                </a:lnTo>
                <a:lnTo>
                  <a:pt x="1791" y="2899"/>
                </a:lnTo>
                <a:lnTo>
                  <a:pt x="1797" y="2920"/>
                </a:lnTo>
                <a:lnTo>
                  <a:pt x="1809" y="2938"/>
                </a:lnTo>
                <a:lnTo>
                  <a:pt x="1826" y="2954"/>
                </a:lnTo>
                <a:lnTo>
                  <a:pt x="2073" y="3152"/>
                </a:lnTo>
                <a:lnTo>
                  <a:pt x="2093" y="3165"/>
                </a:lnTo>
                <a:lnTo>
                  <a:pt x="2114" y="3172"/>
                </a:lnTo>
                <a:lnTo>
                  <a:pt x="2135" y="3174"/>
                </a:lnTo>
                <a:lnTo>
                  <a:pt x="2156" y="3172"/>
                </a:lnTo>
                <a:lnTo>
                  <a:pt x="2175" y="3166"/>
                </a:lnTo>
                <a:lnTo>
                  <a:pt x="2194" y="3155"/>
                </a:lnTo>
                <a:lnTo>
                  <a:pt x="2210" y="3142"/>
                </a:lnTo>
                <a:lnTo>
                  <a:pt x="2607" y="2694"/>
                </a:lnTo>
                <a:lnTo>
                  <a:pt x="2620" y="2676"/>
                </a:lnTo>
                <a:lnTo>
                  <a:pt x="2628" y="2656"/>
                </a:lnTo>
                <a:lnTo>
                  <a:pt x="2633" y="2633"/>
                </a:lnTo>
                <a:lnTo>
                  <a:pt x="2631" y="2612"/>
                </a:lnTo>
                <a:lnTo>
                  <a:pt x="2625" y="2591"/>
                </a:lnTo>
                <a:lnTo>
                  <a:pt x="2615" y="2571"/>
                </a:lnTo>
                <a:lnTo>
                  <a:pt x="2599" y="2555"/>
                </a:lnTo>
                <a:lnTo>
                  <a:pt x="2580" y="2542"/>
                </a:lnTo>
                <a:lnTo>
                  <a:pt x="2560" y="2534"/>
                </a:lnTo>
                <a:lnTo>
                  <a:pt x="2538" y="2529"/>
                </a:lnTo>
                <a:close/>
                <a:moveTo>
                  <a:pt x="944" y="2430"/>
                </a:moveTo>
                <a:lnTo>
                  <a:pt x="1391" y="2430"/>
                </a:lnTo>
                <a:lnTo>
                  <a:pt x="1406" y="2433"/>
                </a:lnTo>
                <a:lnTo>
                  <a:pt x="1420" y="2440"/>
                </a:lnTo>
                <a:lnTo>
                  <a:pt x="1431" y="2450"/>
                </a:lnTo>
                <a:lnTo>
                  <a:pt x="1438" y="2464"/>
                </a:lnTo>
                <a:lnTo>
                  <a:pt x="1440" y="2480"/>
                </a:lnTo>
                <a:lnTo>
                  <a:pt x="1440" y="2529"/>
                </a:lnTo>
                <a:lnTo>
                  <a:pt x="1438" y="2545"/>
                </a:lnTo>
                <a:lnTo>
                  <a:pt x="1431" y="2559"/>
                </a:lnTo>
                <a:lnTo>
                  <a:pt x="1420" y="2569"/>
                </a:lnTo>
                <a:lnTo>
                  <a:pt x="1406" y="2577"/>
                </a:lnTo>
                <a:lnTo>
                  <a:pt x="1391" y="2579"/>
                </a:lnTo>
                <a:lnTo>
                  <a:pt x="944" y="2579"/>
                </a:lnTo>
                <a:lnTo>
                  <a:pt x="928" y="2577"/>
                </a:lnTo>
                <a:lnTo>
                  <a:pt x="914" y="2569"/>
                </a:lnTo>
                <a:lnTo>
                  <a:pt x="904" y="2559"/>
                </a:lnTo>
                <a:lnTo>
                  <a:pt x="896" y="2545"/>
                </a:lnTo>
                <a:lnTo>
                  <a:pt x="894" y="2529"/>
                </a:lnTo>
                <a:lnTo>
                  <a:pt x="894" y="2480"/>
                </a:lnTo>
                <a:lnTo>
                  <a:pt x="896" y="2464"/>
                </a:lnTo>
                <a:lnTo>
                  <a:pt x="904" y="2450"/>
                </a:lnTo>
                <a:lnTo>
                  <a:pt x="914" y="2440"/>
                </a:lnTo>
                <a:lnTo>
                  <a:pt x="928" y="2433"/>
                </a:lnTo>
                <a:lnTo>
                  <a:pt x="944" y="2430"/>
                </a:lnTo>
                <a:close/>
                <a:moveTo>
                  <a:pt x="769" y="2319"/>
                </a:moveTo>
                <a:lnTo>
                  <a:pt x="783" y="2322"/>
                </a:lnTo>
                <a:lnTo>
                  <a:pt x="795" y="2330"/>
                </a:lnTo>
                <a:lnTo>
                  <a:pt x="805" y="2341"/>
                </a:lnTo>
                <a:lnTo>
                  <a:pt x="810" y="2355"/>
                </a:lnTo>
                <a:lnTo>
                  <a:pt x="810" y="2368"/>
                </a:lnTo>
                <a:lnTo>
                  <a:pt x="807" y="2382"/>
                </a:lnTo>
                <a:lnTo>
                  <a:pt x="800" y="2395"/>
                </a:lnTo>
                <a:lnTo>
                  <a:pt x="616" y="2600"/>
                </a:lnTo>
                <a:lnTo>
                  <a:pt x="606" y="2608"/>
                </a:lnTo>
                <a:lnTo>
                  <a:pt x="594" y="2613"/>
                </a:lnTo>
                <a:lnTo>
                  <a:pt x="581" y="2616"/>
                </a:lnTo>
                <a:lnTo>
                  <a:pt x="567" y="2612"/>
                </a:lnTo>
                <a:lnTo>
                  <a:pt x="553" y="2605"/>
                </a:lnTo>
                <a:lnTo>
                  <a:pt x="439" y="2514"/>
                </a:lnTo>
                <a:lnTo>
                  <a:pt x="430" y="2503"/>
                </a:lnTo>
                <a:lnTo>
                  <a:pt x="423" y="2490"/>
                </a:lnTo>
                <a:lnTo>
                  <a:pt x="422" y="2477"/>
                </a:lnTo>
                <a:lnTo>
                  <a:pt x="425" y="2463"/>
                </a:lnTo>
                <a:lnTo>
                  <a:pt x="432" y="2449"/>
                </a:lnTo>
                <a:lnTo>
                  <a:pt x="442" y="2440"/>
                </a:lnTo>
                <a:lnTo>
                  <a:pt x="456" y="2435"/>
                </a:lnTo>
                <a:lnTo>
                  <a:pt x="470" y="2433"/>
                </a:lnTo>
                <a:lnTo>
                  <a:pt x="484" y="2436"/>
                </a:lnTo>
                <a:lnTo>
                  <a:pt x="496" y="2443"/>
                </a:lnTo>
                <a:lnTo>
                  <a:pt x="576" y="2507"/>
                </a:lnTo>
                <a:lnTo>
                  <a:pt x="731" y="2334"/>
                </a:lnTo>
                <a:lnTo>
                  <a:pt x="742" y="2324"/>
                </a:lnTo>
                <a:lnTo>
                  <a:pt x="755" y="2320"/>
                </a:lnTo>
                <a:lnTo>
                  <a:pt x="769" y="2319"/>
                </a:lnTo>
                <a:close/>
                <a:moveTo>
                  <a:pt x="2186" y="2182"/>
                </a:moveTo>
                <a:lnTo>
                  <a:pt x="2251" y="2185"/>
                </a:lnTo>
                <a:lnTo>
                  <a:pt x="2316" y="2196"/>
                </a:lnTo>
                <a:lnTo>
                  <a:pt x="2378" y="2212"/>
                </a:lnTo>
                <a:lnTo>
                  <a:pt x="2437" y="2233"/>
                </a:lnTo>
                <a:lnTo>
                  <a:pt x="2494" y="2260"/>
                </a:lnTo>
                <a:lnTo>
                  <a:pt x="2546" y="2293"/>
                </a:lnTo>
                <a:lnTo>
                  <a:pt x="2596" y="2329"/>
                </a:lnTo>
                <a:lnTo>
                  <a:pt x="2642" y="2371"/>
                </a:lnTo>
                <a:lnTo>
                  <a:pt x="2683" y="2417"/>
                </a:lnTo>
                <a:lnTo>
                  <a:pt x="2721" y="2466"/>
                </a:lnTo>
                <a:lnTo>
                  <a:pt x="2753" y="2520"/>
                </a:lnTo>
                <a:lnTo>
                  <a:pt x="2780" y="2577"/>
                </a:lnTo>
                <a:lnTo>
                  <a:pt x="2802" y="2636"/>
                </a:lnTo>
                <a:lnTo>
                  <a:pt x="2818" y="2698"/>
                </a:lnTo>
                <a:lnTo>
                  <a:pt x="2828" y="2761"/>
                </a:lnTo>
                <a:lnTo>
                  <a:pt x="2831" y="2827"/>
                </a:lnTo>
                <a:lnTo>
                  <a:pt x="2828" y="2893"/>
                </a:lnTo>
                <a:lnTo>
                  <a:pt x="2818" y="2958"/>
                </a:lnTo>
                <a:lnTo>
                  <a:pt x="2802" y="3019"/>
                </a:lnTo>
                <a:lnTo>
                  <a:pt x="2780" y="3079"/>
                </a:lnTo>
                <a:lnTo>
                  <a:pt x="2753" y="3134"/>
                </a:lnTo>
                <a:lnTo>
                  <a:pt x="2721" y="3188"/>
                </a:lnTo>
                <a:lnTo>
                  <a:pt x="2683" y="3237"/>
                </a:lnTo>
                <a:lnTo>
                  <a:pt x="2642" y="3283"/>
                </a:lnTo>
                <a:lnTo>
                  <a:pt x="2596" y="3325"/>
                </a:lnTo>
                <a:lnTo>
                  <a:pt x="2546" y="3362"/>
                </a:lnTo>
                <a:lnTo>
                  <a:pt x="2494" y="3394"/>
                </a:lnTo>
                <a:lnTo>
                  <a:pt x="2437" y="3421"/>
                </a:lnTo>
                <a:lnTo>
                  <a:pt x="2378" y="3443"/>
                </a:lnTo>
                <a:lnTo>
                  <a:pt x="2316" y="3459"/>
                </a:lnTo>
                <a:lnTo>
                  <a:pt x="2251" y="3469"/>
                </a:lnTo>
                <a:lnTo>
                  <a:pt x="2186" y="3472"/>
                </a:lnTo>
                <a:lnTo>
                  <a:pt x="2120" y="3469"/>
                </a:lnTo>
                <a:lnTo>
                  <a:pt x="2055" y="3459"/>
                </a:lnTo>
                <a:lnTo>
                  <a:pt x="1993" y="3443"/>
                </a:lnTo>
                <a:lnTo>
                  <a:pt x="1934" y="3421"/>
                </a:lnTo>
                <a:lnTo>
                  <a:pt x="1877" y="3394"/>
                </a:lnTo>
                <a:lnTo>
                  <a:pt x="1825" y="3362"/>
                </a:lnTo>
                <a:lnTo>
                  <a:pt x="1775" y="3325"/>
                </a:lnTo>
                <a:lnTo>
                  <a:pt x="1729" y="3283"/>
                </a:lnTo>
                <a:lnTo>
                  <a:pt x="1688" y="3237"/>
                </a:lnTo>
                <a:lnTo>
                  <a:pt x="1650" y="3188"/>
                </a:lnTo>
                <a:lnTo>
                  <a:pt x="1618" y="3134"/>
                </a:lnTo>
                <a:lnTo>
                  <a:pt x="1591" y="3079"/>
                </a:lnTo>
                <a:lnTo>
                  <a:pt x="1569" y="3019"/>
                </a:lnTo>
                <a:lnTo>
                  <a:pt x="1553" y="2958"/>
                </a:lnTo>
                <a:lnTo>
                  <a:pt x="1543" y="2893"/>
                </a:lnTo>
                <a:lnTo>
                  <a:pt x="1540" y="2827"/>
                </a:lnTo>
                <a:lnTo>
                  <a:pt x="1543" y="2761"/>
                </a:lnTo>
                <a:lnTo>
                  <a:pt x="1553" y="2698"/>
                </a:lnTo>
                <a:lnTo>
                  <a:pt x="1569" y="2636"/>
                </a:lnTo>
                <a:lnTo>
                  <a:pt x="1591" y="2577"/>
                </a:lnTo>
                <a:lnTo>
                  <a:pt x="1618" y="2520"/>
                </a:lnTo>
                <a:lnTo>
                  <a:pt x="1650" y="2466"/>
                </a:lnTo>
                <a:lnTo>
                  <a:pt x="1688" y="2417"/>
                </a:lnTo>
                <a:lnTo>
                  <a:pt x="1729" y="2371"/>
                </a:lnTo>
                <a:lnTo>
                  <a:pt x="1775" y="2329"/>
                </a:lnTo>
                <a:lnTo>
                  <a:pt x="1825" y="2293"/>
                </a:lnTo>
                <a:lnTo>
                  <a:pt x="1877" y="2260"/>
                </a:lnTo>
                <a:lnTo>
                  <a:pt x="1934" y="2233"/>
                </a:lnTo>
                <a:lnTo>
                  <a:pt x="1993" y="2212"/>
                </a:lnTo>
                <a:lnTo>
                  <a:pt x="2055" y="2196"/>
                </a:lnTo>
                <a:lnTo>
                  <a:pt x="2120" y="2185"/>
                </a:lnTo>
                <a:lnTo>
                  <a:pt x="2186" y="2182"/>
                </a:lnTo>
                <a:close/>
                <a:moveTo>
                  <a:pt x="944" y="1984"/>
                </a:moveTo>
                <a:lnTo>
                  <a:pt x="1491" y="1984"/>
                </a:lnTo>
                <a:lnTo>
                  <a:pt x="1505" y="1986"/>
                </a:lnTo>
                <a:lnTo>
                  <a:pt x="1519" y="1994"/>
                </a:lnTo>
                <a:lnTo>
                  <a:pt x="1531" y="2004"/>
                </a:lnTo>
                <a:lnTo>
                  <a:pt x="1537" y="2018"/>
                </a:lnTo>
                <a:lnTo>
                  <a:pt x="1540" y="2034"/>
                </a:lnTo>
                <a:lnTo>
                  <a:pt x="1540" y="2083"/>
                </a:lnTo>
                <a:lnTo>
                  <a:pt x="1537" y="2099"/>
                </a:lnTo>
                <a:lnTo>
                  <a:pt x="1531" y="2113"/>
                </a:lnTo>
                <a:lnTo>
                  <a:pt x="1519" y="2123"/>
                </a:lnTo>
                <a:lnTo>
                  <a:pt x="1505" y="2131"/>
                </a:lnTo>
                <a:lnTo>
                  <a:pt x="1491" y="2133"/>
                </a:lnTo>
                <a:lnTo>
                  <a:pt x="944" y="2133"/>
                </a:lnTo>
                <a:lnTo>
                  <a:pt x="928" y="2131"/>
                </a:lnTo>
                <a:lnTo>
                  <a:pt x="914" y="2123"/>
                </a:lnTo>
                <a:lnTo>
                  <a:pt x="904" y="2113"/>
                </a:lnTo>
                <a:lnTo>
                  <a:pt x="896" y="2099"/>
                </a:lnTo>
                <a:lnTo>
                  <a:pt x="894" y="2083"/>
                </a:lnTo>
                <a:lnTo>
                  <a:pt x="894" y="2034"/>
                </a:lnTo>
                <a:lnTo>
                  <a:pt x="896" y="2018"/>
                </a:lnTo>
                <a:lnTo>
                  <a:pt x="904" y="2004"/>
                </a:lnTo>
                <a:lnTo>
                  <a:pt x="914" y="1994"/>
                </a:lnTo>
                <a:lnTo>
                  <a:pt x="928" y="1986"/>
                </a:lnTo>
                <a:lnTo>
                  <a:pt x="944" y="1984"/>
                </a:lnTo>
                <a:close/>
                <a:moveTo>
                  <a:pt x="769" y="1894"/>
                </a:moveTo>
                <a:lnTo>
                  <a:pt x="783" y="1897"/>
                </a:lnTo>
                <a:lnTo>
                  <a:pt x="795" y="1905"/>
                </a:lnTo>
                <a:lnTo>
                  <a:pt x="805" y="1916"/>
                </a:lnTo>
                <a:lnTo>
                  <a:pt x="810" y="1930"/>
                </a:lnTo>
                <a:lnTo>
                  <a:pt x="810" y="1943"/>
                </a:lnTo>
                <a:lnTo>
                  <a:pt x="807" y="1957"/>
                </a:lnTo>
                <a:lnTo>
                  <a:pt x="800" y="1970"/>
                </a:lnTo>
                <a:lnTo>
                  <a:pt x="616" y="2175"/>
                </a:lnTo>
                <a:lnTo>
                  <a:pt x="606" y="2183"/>
                </a:lnTo>
                <a:lnTo>
                  <a:pt x="594" y="2188"/>
                </a:lnTo>
                <a:lnTo>
                  <a:pt x="581" y="2191"/>
                </a:lnTo>
                <a:lnTo>
                  <a:pt x="567" y="2187"/>
                </a:lnTo>
                <a:lnTo>
                  <a:pt x="553" y="2180"/>
                </a:lnTo>
                <a:lnTo>
                  <a:pt x="439" y="2088"/>
                </a:lnTo>
                <a:lnTo>
                  <a:pt x="430" y="2078"/>
                </a:lnTo>
                <a:lnTo>
                  <a:pt x="423" y="2065"/>
                </a:lnTo>
                <a:lnTo>
                  <a:pt x="422" y="2052"/>
                </a:lnTo>
                <a:lnTo>
                  <a:pt x="425" y="2038"/>
                </a:lnTo>
                <a:lnTo>
                  <a:pt x="432" y="2024"/>
                </a:lnTo>
                <a:lnTo>
                  <a:pt x="442" y="2015"/>
                </a:lnTo>
                <a:lnTo>
                  <a:pt x="456" y="2010"/>
                </a:lnTo>
                <a:lnTo>
                  <a:pt x="470" y="2007"/>
                </a:lnTo>
                <a:lnTo>
                  <a:pt x="484" y="2011"/>
                </a:lnTo>
                <a:lnTo>
                  <a:pt x="496" y="2018"/>
                </a:lnTo>
                <a:lnTo>
                  <a:pt x="576" y="2082"/>
                </a:lnTo>
                <a:lnTo>
                  <a:pt x="731" y="1909"/>
                </a:lnTo>
                <a:lnTo>
                  <a:pt x="742" y="1899"/>
                </a:lnTo>
                <a:lnTo>
                  <a:pt x="755" y="1895"/>
                </a:lnTo>
                <a:lnTo>
                  <a:pt x="769" y="1894"/>
                </a:lnTo>
                <a:close/>
                <a:moveTo>
                  <a:pt x="944" y="1588"/>
                </a:moveTo>
                <a:lnTo>
                  <a:pt x="1738" y="1588"/>
                </a:lnTo>
                <a:lnTo>
                  <a:pt x="1754" y="1590"/>
                </a:lnTo>
                <a:lnTo>
                  <a:pt x="1768" y="1597"/>
                </a:lnTo>
                <a:lnTo>
                  <a:pt x="1778" y="1608"/>
                </a:lnTo>
                <a:lnTo>
                  <a:pt x="1786" y="1621"/>
                </a:lnTo>
                <a:lnTo>
                  <a:pt x="1788" y="1637"/>
                </a:lnTo>
                <a:lnTo>
                  <a:pt x="1788" y="1687"/>
                </a:lnTo>
                <a:lnTo>
                  <a:pt x="1786" y="1702"/>
                </a:lnTo>
                <a:lnTo>
                  <a:pt x="1778" y="1716"/>
                </a:lnTo>
                <a:lnTo>
                  <a:pt x="1768" y="1727"/>
                </a:lnTo>
                <a:lnTo>
                  <a:pt x="1754" y="1734"/>
                </a:lnTo>
                <a:lnTo>
                  <a:pt x="1738" y="1736"/>
                </a:lnTo>
                <a:lnTo>
                  <a:pt x="944" y="1736"/>
                </a:lnTo>
                <a:lnTo>
                  <a:pt x="928" y="1734"/>
                </a:lnTo>
                <a:lnTo>
                  <a:pt x="914" y="1727"/>
                </a:lnTo>
                <a:lnTo>
                  <a:pt x="904" y="1716"/>
                </a:lnTo>
                <a:lnTo>
                  <a:pt x="896" y="1702"/>
                </a:lnTo>
                <a:lnTo>
                  <a:pt x="894" y="1687"/>
                </a:lnTo>
                <a:lnTo>
                  <a:pt x="894" y="1637"/>
                </a:lnTo>
                <a:lnTo>
                  <a:pt x="896" y="1621"/>
                </a:lnTo>
                <a:lnTo>
                  <a:pt x="904" y="1608"/>
                </a:lnTo>
                <a:lnTo>
                  <a:pt x="914" y="1597"/>
                </a:lnTo>
                <a:lnTo>
                  <a:pt x="928" y="1590"/>
                </a:lnTo>
                <a:lnTo>
                  <a:pt x="944" y="1588"/>
                </a:lnTo>
                <a:close/>
                <a:moveTo>
                  <a:pt x="769" y="1472"/>
                </a:moveTo>
                <a:lnTo>
                  <a:pt x="783" y="1475"/>
                </a:lnTo>
                <a:lnTo>
                  <a:pt x="795" y="1483"/>
                </a:lnTo>
                <a:lnTo>
                  <a:pt x="805" y="1494"/>
                </a:lnTo>
                <a:lnTo>
                  <a:pt x="810" y="1508"/>
                </a:lnTo>
                <a:lnTo>
                  <a:pt x="810" y="1521"/>
                </a:lnTo>
                <a:lnTo>
                  <a:pt x="807" y="1535"/>
                </a:lnTo>
                <a:lnTo>
                  <a:pt x="800" y="1548"/>
                </a:lnTo>
                <a:lnTo>
                  <a:pt x="616" y="1753"/>
                </a:lnTo>
                <a:lnTo>
                  <a:pt x="606" y="1761"/>
                </a:lnTo>
                <a:lnTo>
                  <a:pt x="594" y="1767"/>
                </a:lnTo>
                <a:lnTo>
                  <a:pt x="581" y="1769"/>
                </a:lnTo>
                <a:lnTo>
                  <a:pt x="567" y="1765"/>
                </a:lnTo>
                <a:lnTo>
                  <a:pt x="553" y="1758"/>
                </a:lnTo>
                <a:lnTo>
                  <a:pt x="439" y="1667"/>
                </a:lnTo>
                <a:lnTo>
                  <a:pt x="430" y="1656"/>
                </a:lnTo>
                <a:lnTo>
                  <a:pt x="423" y="1643"/>
                </a:lnTo>
                <a:lnTo>
                  <a:pt x="422" y="1630"/>
                </a:lnTo>
                <a:lnTo>
                  <a:pt x="425" y="1615"/>
                </a:lnTo>
                <a:lnTo>
                  <a:pt x="432" y="1602"/>
                </a:lnTo>
                <a:lnTo>
                  <a:pt x="442" y="1593"/>
                </a:lnTo>
                <a:lnTo>
                  <a:pt x="456" y="1588"/>
                </a:lnTo>
                <a:lnTo>
                  <a:pt x="470" y="1586"/>
                </a:lnTo>
                <a:lnTo>
                  <a:pt x="484" y="1589"/>
                </a:lnTo>
                <a:lnTo>
                  <a:pt x="496" y="1596"/>
                </a:lnTo>
                <a:lnTo>
                  <a:pt x="576" y="1660"/>
                </a:lnTo>
                <a:lnTo>
                  <a:pt x="731" y="1487"/>
                </a:lnTo>
                <a:lnTo>
                  <a:pt x="742" y="1477"/>
                </a:lnTo>
                <a:lnTo>
                  <a:pt x="755" y="1473"/>
                </a:lnTo>
                <a:lnTo>
                  <a:pt x="769" y="1472"/>
                </a:lnTo>
                <a:close/>
                <a:moveTo>
                  <a:pt x="944" y="1140"/>
                </a:moveTo>
                <a:lnTo>
                  <a:pt x="1738" y="1140"/>
                </a:lnTo>
                <a:lnTo>
                  <a:pt x="1754" y="1144"/>
                </a:lnTo>
                <a:lnTo>
                  <a:pt x="1768" y="1150"/>
                </a:lnTo>
                <a:lnTo>
                  <a:pt x="1778" y="1162"/>
                </a:lnTo>
                <a:lnTo>
                  <a:pt x="1786" y="1175"/>
                </a:lnTo>
                <a:lnTo>
                  <a:pt x="1788" y="1190"/>
                </a:lnTo>
                <a:lnTo>
                  <a:pt x="1788" y="1240"/>
                </a:lnTo>
                <a:lnTo>
                  <a:pt x="1786" y="1255"/>
                </a:lnTo>
                <a:lnTo>
                  <a:pt x="1778" y="1269"/>
                </a:lnTo>
                <a:lnTo>
                  <a:pt x="1768" y="1280"/>
                </a:lnTo>
                <a:lnTo>
                  <a:pt x="1754" y="1287"/>
                </a:lnTo>
                <a:lnTo>
                  <a:pt x="1738" y="1290"/>
                </a:lnTo>
                <a:lnTo>
                  <a:pt x="944" y="1290"/>
                </a:lnTo>
                <a:lnTo>
                  <a:pt x="928" y="1287"/>
                </a:lnTo>
                <a:lnTo>
                  <a:pt x="914" y="1280"/>
                </a:lnTo>
                <a:lnTo>
                  <a:pt x="904" y="1269"/>
                </a:lnTo>
                <a:lnTo>
                  <a:pt x="896" y="1255"/>
                </a:lnTo>
                <a:lnTo>
                  <a:pt x="894" y="1240"/>
                </a:lnTo>
                <a:lnTo>
                  <a:pt x="894" y="1190"/>
                </a:lnTo>
                <a:lnTo>
                  <a:pt x="896" y="1175"/>
                </a:lnTo>
                <a:lnTo>
                  <a:pt x="904" y="1162"/>
                </a:lnTo>
                <a:lnTo>
                  <a:pt x="914" y="1150"/>
                </a:lnTo>
                <a:lnTo>
                  <a:pt x="928" y="1144"/>
                </a:lnTo>
                <a:lnTo>
                  <a:pt x="944" y="1140"/>
                </a:lnTo>
                <a:close/>
                <a:moveTo>
                  <a:pt x="769" y="1030"/>
                </a:moveTo>
                <a:lnTo>
                  <a:pt x="783" y="1034"/>
                </a:lnTo>
                <a:lnTo>
                  <a:pt x="795" y="1042"/>
                </a:lnTo>
                <a:lnTo>
                  <a:pt x="805" y="1053"/>
                </a:lnTo>
                <a:lnTo>
                  <a:pt x="810" y="1066"/>
                </a:lnTo>
                <a:lnTo>
                  <a:pt x="810" y="1081"/>
                </a:lnTo>
                <a:lnTo>
                  <a:pt x="807" y="1094"/>
                </a:lnTo>
                <a:lnTo>
                  <a:pt x="800" y="1106"/>
                </a:lnTo>
                <a:lnTo>
                  <a:pt x="616" y="1312"/>
                </a:lnTo>
                <a:lnTo>
                  <a:pt x="606" y="1320"/>
                </a:lnTo>
                <a:lnTo>
                  <a:pt x="594" y="1326"/>
                </a:lnTo>
                <a:lnTo>
                  <a:pt x="581" y="1327"/>
                </a:lnTo>
                <a:lnTo>
                  <a:pt x="567" y="1325"/>
                </a:lnTo>
                <a:lnTo>
                  <a:pt x="553" y="1317"/>
                </a:lnTo>
                <a:lnTo>
                  <a:pt x="439" y="1226"/>
                </a:lnTo>
                <a:lnTo>
                  <a:pt x="430" y="1215"/>
                </a:lnTo>
                <a:lnTo>
                  <a:pt x="423" y="1202"/>
                </a:lnTo>
                <a:lnTo>
                  <a:pt x="422" y="1188"/>
                </a:lnTo>
                <a:lnTo>
                  <a:pt x="425" y="1174"/>
                </a:lnTo>
                <a:lnTo>
                  <a:pt x="432" y="1162"/>
                </a:lnTo>
                <a:lnTo>
                  <a:pt x="442" y="1152"/>
                </a:lnTo>
                <a:lnTo>
                  <a:pt x="456" y="1146"/>
                </a:lnTo>
                <a:lnTo>
                  <a:pt x="470" y="1145"/>
                </a:lnTo>
                <a:lnTo>
                  <a:pt x="484" y="1147"/>
                </a:lnTo>
                <a:lnTo>
                  <a:pt x="496" y="1154"/>
                </a:lnTo>
                <a:lnTo>
                  <a:pt x="576" y="1218"/>
                </a:lnTo>
                <a:lnTo>
                  <a:pt x="731" y="1046"/>
                </a:lnTo>
                <a:lnTo>
                  <a:pt x="742" y="1036"/>
                </a:lnTo>
                <a:lnTo>
                  <a:pt x="755" y="1031"/>
                </a:lnTo>
                <a:lnTo>
                  <a:pt x="769" y="1030"/>
                </a:lnTo>
                <a:close/>
                <a:moveTo>
                  <a:pt x="150" y="347"/>
                </a:moveTo>
                <a:lnTo>
                  <a:pt x="552" y="347"/>
                </a:lnTo>
                <a:lnTo>
                  <a:pt x="548" y="372"/>
                </a:lnTo>
                <a:lnTo>
                  <a:pt x="547" y="399"/>
                </a:lnTo>
                <a:lnTo>
                  <a:pt x="550" y="439"/>
                </a:lnTo>
                <a:lnTo>
                  <a:pt x="559" y="477"/>
                </a:lnTo>
                <a:lnTo>
                  <a:pt x="574" y="511"/>
                </a:lnTo>
                <a:lnTo>
                  <a:pt x="594" y="544"/>
                </a:lnTo>
                <a:lnTo>
                  <a:pt x="618" y="572"/>
                </a:lnTo>
                <a:lnTo>
                  <a:pt x="648" y="598"/>
                </a:lnTo>
                <a:lnTo>
                  <a:pt x="681" y="618"/>
                </a:lnTo>
                <a:lnTo>
                  <a:pt x="715" y="632"/>
                </a:lnTo>
                <a:lnTo>
                  <a:pt x="753" y="642"/>
                </a:lnTo>
                <a:lnTo>
                  <a:pt x="793" y="645"/>
                </a:lnTo>
                <a:lnTo>
                  <a:pt x="1442" y="645"/>
                </a:lnTo>
                <a:lnTo>
                  <a:pt x="1482" y="642"/>
                </a:lnTo>
                <a:lnTo>
                  <a:pt x="1520" y="632"/>
                </a:lnTo>
                <a:lnTo>
                  <a:pt x="1555" y="618"/>
                </a:lnTo>
                <a:lnTo>
                  <a:pt x="1588" y="597"/>
                </a:lnTo>
                <a:lnTo>
                  <a:pt x="1616" y="572"/>
                </a:lnTo>
                <a:lnTo>
                  <a:pt x="1641" y="543"/>
                </a:lnTo>
                <a:lnTo>
                  <a:pt x="1661" y="510"/>
                </a:lnTo>
                <a:lnTo>
                  <a:pt x="1676" y="475"/>
                </a:lnTo>
                <a:lnTo>
                  <a:pt x="1686" y="436"/>
                </a:lnTo>
                <a:lnTo>
                  <a:pt x="1689" y="396"/>
                </a:lnTo>
                <a:lnTo>
                  <a:pt x="1688" y="371"/>
                </a:lnTo>
                <a:lnTo>
                  <a:pt x="1683" y="347"/>
                </a:lnTo>
                <a:lnTo>
                  <a:pt x="1987" y="347"/>
                </a:lnTo>
                <a:lnTo>
                  <a:pt x="2029" y="349"/>
                </a:lnTo>
                <a:lnTo>
                  <a:pt x="2067" y="356"/>
                </a:lnTo>
                <a:lnTo>
                  <a:pt x="2101" y="366"/>
                </a:lnTo>
                <a:lnTo>
                  <a:pt x="2132" y="379"/>
                </a:lnTo>
                <a:lnTo>
                  <a:pt x="2159" y="396"/>
                </a:lnTo>
                <a:lnTo>
                  <a:pt x="2182" y="416"/>
                </a:lnTo>
                <a:lnTo>
                  <a:pt x="2201" y="438"/>
                </a:lnTo>
                <a:lnTo>
                  <a:pt x="2215" y="462"/>
                </a:lnTo>
                <a:lnTo>
                  <a:pt x="2226" y="488"/>
                </a:lnTo>
                <a:lnTo>
                  <a:pt x="2233" y="517"/>
                </a:lnTo>
                <a:lnTo>
                  <a:pt x="2235" y="546"/>
                </a:lnTo>
                <a:lnTo>
                  <a:pt x="2235" y="2036"/>
                </a:lnTo>
                <a:lnTo>
                  <a:pt x="2210" y="2035"/>
                </a:lnTo>
                <a:lnTo>
                  <a:pt x="2186" y="2034"/>
                </a:lnTo>
                <a:lnTo>
                  <a:pt x="2118" y="2037"/>
                </a:lnTo>
                <a:lnTo>
                  <a:pt x="2051" y="2045"/>
                </a:lnTo>
                <a:lnTo>
                  <a:pt x="1987" y="2060"/>
                </a:lnTo>
                <a:lnTo>
                  <a:pt x="1987" y="893"/>
                </a:lnTo>
                <a:lnTo>
                  <a:pt x="249" y="893"/>
                </a:lnTo>
                <a:lnTo>
                  <a:pt x="249" y="2876"/>
                </a:lnTo>
                <a:lnTo>
                  <a:pt x="1394" y="2876"/>
                </a:lnTo>
                <a:lnTo>
                  <a:pt x="1400" y="2942"/>
                </a:lnTo>
                <a:lnTo>
                  <a:pt x="1412" y="3005"/>
                </a:lnTo>
                <a:lnTo>
                  <a:pt x="1429" y="3066"/>
                </a:lnTo>
                <a:lnTo>
                  <a:pt x="1450" y="3125"/>
                </a:lnTo>
                <a:lnTo>
                  <a:pt x="199" y="3125"/>
                </a:lnTo>
                <a:lnTo>
                  <a:pt x="163" y="3122"/>
                </a:lnTo>
                <a:lnTo>
                  <a:pt x="130" y="3112"/>
                </a:lnTo>
                <a:lnTo>
                  <a:pt x="99" y="3097"/>
                </a:lnTo>
                <a:lnTo>
                  <a:pt x="71" y="3079"/>
                </a:lnTo>
                <a:lnTo>
                  <a:pt x="47" y="3054"/>
                </a:lnTo>
                <a:lnTo>
                  <a:pt x="27" y="3027"/>
                </a:lnTo>
                <a:lnTo>
                  <a:pt x="13" y="2995"/>
                </a:lnTo>
                <a:lnTo>
                  <a:pt x="3" y="2962"/>
                </a:lnTo>
                <a:lnTo>
                  <a:pt x="0" y="2926"/>
                </a:lnTo>
                <a:lnTo>
                  <a:pt x="0" y="546"/>
                </a:lnTo>
                <a:lnTo>
                  <a:pt x="3" y="513"/>
                </a:lnTo>
                <a:lnTo>
                  <a:pt x="9" y="483"/>
                </a:lnTo>
                <a:lnTo>
                  <a:pt x="21" y="455"/>
                </a:lnTo>
                <a:lnTo>
                  <a:pt x="36" y="428"/>
                </a:lnTo>
                <a:lnTo>
                  <a:pt x="53" y="405"/>
                </a:lnTo>
                <a:lnTo>
                  <a:pt x="71" y="385"/>
                </a:lnTo>
                <a:lnTo>
                  <a:pt x="91" y="369"/>
                </a:lnTo>
                <a:lnTo>
                  <a:pt x="111" y="358"/>
                </a:lnTo>
                <a:lnTo>
                  <a:pt x="131" y="349"/>
                </a:lnTo>
                <a:lnTo>
                  <a:pt x="150" y="347"/>
                </a:lnTo>
                <a:close/>
                <a:moveTo>
                  <a:pt x="1118" y="99"/>
                </a:moveTo>
                <a:lnTo>
                  <a:pt x="1098" y="102"/>
                </a:lnTo>
                <a:lnTo>
                  <a:pt x="1080" y="109"/>
                </a:lnTo>
                <a:lnTo>
                  <a:pt x="1065" y="121"/>
                </a:lnTo>
                <a:lnTo>
                  <a:pt x="1053" y="136"/>
                </a:lnTo>
                <a:lnTo>
                  <a:pt x="1046" y="154"/>
                </a:lnTo>
                <a:lnTo>
                  <a:pt x="1043" y="174"/>
                </a:lnTo>
                <a:lnTo>
                  <a:pt x="1046" y="194"/>
                </a:lnTo>
                <a:lnTo>
                  <a:pt x="1053" y="211"/>
                </a:lnTo>
                <a:lnTo>
                  <a:pt x="1065" y="226"/>
                </a:lnTo>
                <a:lnTo>
                  <a:pt x="1080" y="238"/>
                </a:lnTo>
                <a:lnTo>
                  <a:pt x="1098" y="245"/>
                </a:lnTo>
                <a:lnTo>
                  <a:pt x="1118" y="248"/>
                </a:lnTo>
                <a:lnTo>
                  <a:pt x="1138" y="245"/>
                </a:lnTo>
                <a:lnTo>
                  <a:pt x="1156" y="238"/>
                </a:lnTo>
                <a:lnTo>
                  <a:pt x="1170" y="226"/>
                </a:lnTo>
                <a:lnTo>
                  <a:pt x="1182" y="211"/>
                </a:lnTo>
                <a:lnTo>
                  <a:pt x="1189" y="194"/>
                </a:lnTo>
                <a:lnTo>
                  <a:pt x="1193" y="174"/>
                </a:lnTo>
                <a:lnTo>
                  <a:pt x="1189" y="154"/>
                </a:lnTo>
                <a:lnTo>
                  <a:pt x="1182" y="136"/>
                </a:lnTo>
                <a:lnTo>
                  <a:pt x="1170" y="121"/>
                </a:lnTo>
                <a:lnTo>
                  <a:pt x="1156" y="109"/>
                </a:lnTo>
                <a:lnTo>
                  <a:pt x="1138" y="102"/>
                </a:lnTo>
                <a:lnTo>
                  <a:pt x="1118" y="99"/>
                </a:lnTo>
                <a:close/>
                <a:moveTo>
                  <a:pt x="1116" y="0"/>
                </a:moveTo>
                <a:lnTo>
                  <a:pt x="1120" y="0"/>
                </a:lnTo>
                <a:lnTo>
                  <a:pt x="1150" y="3"/>
                </a:lnTo>
                <a:lnTo>
                  <a:pt x="1180" y="11"/>
                </a:lnTo>
                <a:lnTo>
                  <a:pt x="1206" y="23"/>
                </a:lnTo>
                <a:lnTo>
                  <a:pt x="1230" y="40"/>
                </a:lnTo>
                <a:lnTo>
                  <a:pt x="1252" y="61"/>
                </a:lnTo>
                <a:lnTo>
                  <a:pt x="1268" y="85"/>
                </a:lnTo>
                <a:lnTo>
                  <a:pt x="1281" y="112"/>
                </a:lnTo>
                <a:lnTo>
                  <a:pt x="1288" y="141"/>
                </a:lnTo>
                <a:lnTo>
                  <a:pt x="1292" y="171"/>
                </a:lnTo>
                <a:lnTo>
                  <a:pt x="1292" y="174"/>
                </a:lnTo>
                <a:lnTo>
                  <a:pt x="1294" y="194"/>
                </a:lnTo>
                <a:lnTo>
                  <a:pt x="1302" y="211"/>
                </a:lnTo>
                <a:lnTo>
                  <a:pt x="1314" y="226"/>
                </a:lnTo>
                <a:lnTo>
                  <a:pt x="1328" y="238"/>
                </a:lnTo>
                <a:lnTo>
                  <a:pt x="1345" y="245"/>
                </a:lnTo>
                <a:lnTo>
                  <a:pt x="1365" y="248"/>
                </a:lnTo>
                <a:lnTo>
                  <a:pt x="1442" y="248"/>
                </a:lnTo>
                <a:lnTo>
                  <a:pt x="1472" y="251"/>
                </a:lnTo>
                <a:lnTo>
                  <a:pt x="1499" y="260"/>
                </a:lnTo>
                <a:lnTo>
                  <a:pt x="1524" y="274"/>
                </a:lnTo>
                <a:lnTo>
                  <a:pt x="1547" y="291"/>
                </a:lnTo>
                <a:lnTo>
                  <a:pt x="1564" y="312"/>
                </a:lnTo>
                <a:lnTo>
                  <a:pt x="1578" y="338"/>
                </a:lnTo>
                <a:lnTo>
                  <a:pt x="1587" y="366"/>
                </a:lnTo>
                <a:lnTo>
                  <a:pt x="1590" y="396"/>
                </a:lnTo>
                <a:lnTo>
                  <a:pt x="1590" y="399"/>
                </a:lnTo>
                <a:lnTo>
                  <a:pt x="1587" y="428"/>
                </a:lnTo>
                <a:lnTo>
                  <a:pt x="1578" y="456"/>
                </a:lnTo>
                <a:lnTo>
                  <a:pt x="1564" y="481"/>
                </a:lnTo>
                <a:lnTo>
                  <a:pt x="1547" y="503"/>
                </a:lnTo>
                <a:lnTo>
                  <a:pt x="1524" y="521"/>
                </a:lnTo>
                <a:lnTo>
                  <a:pt x="1499" y="534"/>
                </a:lnTo>
                <a:lnTo>
                  <a:pt x="1472" y="543"/>
                </a:lnTo>
                <a:lnTo>
                  <a:pt x="1442" y="546"/>
                </a:lnTo>
                <a:lnTo>
                  <a:pt x="793" y="546"/>
                </a:lnTo>
                <a:lnTo>
                  <a:pt x="764" y="543"/>
                </a:lnTo>
                <a:lnTo>
                  <a:pt x="736" y="534"/>
                </a:lnTo>
                <a:lnTo>
                  <a:pt x="711" y="521"/>
                </a:lnTo>
                <a:lnTo>
                  <a:pt x="689" y="503"/>
                </a:lnTo>
                <a:lnTo>
                  <a:pt x="671" y="481"/>
                </a:lnTo>
                <a:lnTo>
                  <a:pt x="657" y="456"/>
                </a:lnTo>
                <a:lnTo>
                  <a:pt x="649" y="428"/>
                </a:lnTo>
                <a:lnTo>
                  <a:pt x="646" y="399"/>
                </a:lnTo>
                <a:lnTo>
                  <a:pt x="646" y="396"/>
                </a:lnTo>
                <a:lnTo>
                  <a:pt x="649" y="366"/>
                </a:lnTo>
                <a:lnTo>
                  <a:pt x="657" y="338"/>
                </a:lnTo>
                <a:lnTo>
                  <a:pt x="671" y="312"/>
                </a:lnTo>
                <a:lnTo>
                  <a:pt x="689" y="291"/>
                </a:lnTo>
                <a:lnTo>
                  <a:pt x="711" y="274"/>
                </a:lnTo>
                <a:lnTo>
                  <a:pt x="736" y="260"/>
                </a:lnTo>
                <a:lnTo>
                  <a:pt x="764" y="251"/>
                </a:lnTo>
                <a:lnTo>
                  <a:pt x="793" y="248"/>
                </a:lnTo>
                <a:lnTo>
                  <a:pt x="870" y="248"/>
                </a:lnTo>
                <a:lnTo>
                  <a:pt x="889" y="245"/>
                </a:lnTo>
                <a:lnTo>
                  <a:pt x="907" y="238"/>
                </a:lnTo>
                <a:lnTo>
                  <a:pt x="922" y="226"/>
                </a:lnTo>
                <a:lnTo>
                  <a:pt x="933" y="211"/>
                </a:lnTo>
                <a:lnTo>
                  <a:pt x="941" y="194"/>
                </a:lnTo>
                <a:lnTo>
                  <a:pt x="944" y="174"/>
                </a:lnTo>
                <a:lnTo>
                  <a:pt x="944" y="171"/>
                </a:lnTo>
                <a:lnTo>
                  <a:pt x="947" y="141"/>
                </a:lnTo>
                <a:lnTo>
                  <a:pt x="954" y="112"/>
                </a:lnTo>
                <a:lnTo>
                  <a:pt x="967" y="85"/>
                </a:lnTo>
                <a:lnTo>
                  <a:pt x="984" y="61"/>
                </a:lnTo>
                <a:lnTo>
                  <a:pt x="1005" y="40"/>
                </a:lnTo>
                <a:lnTo>
                  <a:pt x="1029" y="23"/>
                </a:lnTo>
                <a:lnTo>
                  <a:pt x="1056" y="11"/>
                </a:lnTo>
                <a:lnTo>
                  <a:pt x="1085" y="3"/>
                </a:lnTo>
                <a:lnTo>
                  <a:pt x="1116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141" name="직사각형 140"/>
          <p:cNvSpPr/>
          <p:nvPr/>
        </p:nvSpPr>
        <p:spPr>
          <a:xfrm>
            <a:off x="6644341" y="1652200"/>
            <a:ext cx="5204148" cy="490530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302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54" name="자유형 153"/>
          <p:cNvSpPr/>
          <p:nvPr/>
        </p:nvSpPr>
        <p:spPr>
          <a:xfrm>
            <a:off x="12046378" y="722448"/>
            <a:ext cx="145622" cy="274533"/>
          </a:xfrm>
          <a:custGeom>
            <a:avLst/>
            <a:gdLst>
              <a:gd name="connsiteX0" fmla="*/ 224972 w 238667"/>
              <a:gd name="connsiteY0" fmla="*/ 0 h 449944"/>
              <a:gd name="connsiteX1" fmla="*/ 238667 w 238667"/>
              <a:gd name="connsiteY1" fmla="*/ 2765 h 449944"/>
              <a:gd name="connsiteX2" fmla="*/ 238667 w 238667"/>
              <a:gd name="connsiteY2" fmla="*/ 447179 h 449944"/>
              <a:gd name="connsiteX3" fmla="*/ 224972 w 238667"/>
              <a:gd name="connsiteY3" fmla="*/ 449944 h 449944"/>
              <a:gd name="connsiteX4" fmla="*/ 0 w 238667"/>
              <a:gd name="connsiteY4" fmla="*/ 224972 h 449944"/>
              <a:gd name="connsiteX5" fmla="*/ 224972 w 238667"/>
              <a:gd name="connsiteY5" fmla="*/ 0 h 44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667" h="449944">
                <a:moveTo>
                  <a:pt x="224972" y="0"/>
                </a:moveTo>
                <a:lnTo>
                  <a:pt x="238667" y="2765"/>
                </a:lnTo>
                <a:lnTo>
                  <a:pt x="238667" y="447179"/>
                </a:lnTo>
                <a:lnTo>
                  <a:pt x="224972" y="449944"/>
                </a:lnTo>
                <a:cubicBezTo>
                  <a:pt x="100723" y="449944"/>
                  <a:pt x="0" y="349221"/>
                  <a:pt x="0" y="224972"/>
                </a:cubicBezTo>
                <a:cubicBezTo>
                  <a:pt x="0" y="100723"/>
                  <a:pt x="100723" y="0"/>
                  <a:pt x="224972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aphicFrame>
        <p:nvGraphicFramePr>
          <p:cNvPr id="155" name="차트 154"/>
          <p:cNvGraphicFramePr/>
          <p:nvPr>
            <p:extLst>
              <p:ext uri="{D42A27DB-BD31-4B8C-83A1-F6EECF244321}">
                <p14:modId xmlns:p14="http://schemas.microsoft.com/office/powerpoint/2010/main" val="4278312587"/>
              </p:ext>
            </p:extLst>
          </p:nvPr>
        </p:nvGraphicFramePr>
        <p:xfrm>
          <a:off x="7028632" y="2055592"/>
          <a:ext cx="4658943" cy="3169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7" name="직사각형 156"/>
          <p:cNvSpPr/>
          <p:nvPr/>
        </p:nvSpPr>
        <p:spPr>
          <a:xfrm>
            <a:off x="7028632" y="5499230"/>
            <a:ext cx="46589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600" b="1" dirty="0">
                <a:solidFill>
                  <a:prstClr val="black">
                    <a:lumMod val="65000"/>
                    <a:lumOff val="35000"/>
                  </a:prstClr>
                </a:solidFill>
              </a:rPr>
              <a:t>컨텐츠에 대한 내용을 적어요</a:t>
            </a:r>
            <a:endParaRPr lang="en-US" altLang="ko-KR" sz="1600" b="1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>
              <a:lnSpc>
                <a:spcPct val="200000"/>
              </a:lnSpc>
            </a:pPr>
            <a:r>
              <a:rPr lang="en-US" altLang="ko-K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PowerPoint is a computer program created by Microsoft Office</a:t>
            </a:r>
            <a:endParaRPr lang="ko-KR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12431" y="724044"/>
            <a:ext cx="78067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PowerPoint is a computer program created by Microsoft Office</a:t>
            </a:r>
          </a:p>
        </p:txBody>
      </p:sp>
    </p:spTree>
    <p:extLst>
      <p:ext uri="{BB962C8B-B14F-4D97-AF65-F5344CB8AC3E}">
        <p14:creationId xmlns:p14="http://schemas.microsoft.com/office/powerpoint/2010/main" val="2161908224"/>
      </p:ext>
    </p:extLst>
  </p:cSld>
  <p:clrMapOvr>
    <a:masterClrMapping/>
  </p:clrMapOvr>
</p:sld>
</file>

<file path=ppt/theme/theme1.xml><?xml version="1.0" encoding="utf-8"?>
<a:theme xmlns:a="http://schemas.openxmlformats.org/drawingml/2006/main" name="106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</TotalTime>
  <Words>172</Words>
  <Application>Microsoft Office PowerPoint</Application>
  <PresentationFormat>와이드스크린</PresentationFormat>
  <Paragraphs>45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6" baseType="lpstr">
      <vt:lpstr>맑은 고딕</vt:lpstr>
      <vt:lpstr>Arial</vt:lpstr>
      <vt:lpstr>106_Office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77</cp:revision>
  <dcterms:created xsi:type="dcterms:W3CDTF">2017-06-30T06:27:07Z</dcterms:created>
  <dcterms:modified xsi:type="dcterms:W3CDTF">2024-05-30T03:50:01Z</dcterms:modified>
</cp:coreProperties>
</file>