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60"/>
    <a:srgbClr val="44444C"/>
    <a:srgbClr val="99D3D4"/>
    <a:srgbClr val="85858C"/>
    <a:srgbClr val="77777F"/>
    <a:srgbClr val="8C8C94"/>
    <a:srgbClr val="909195"/>
    <a:srgbClr val="D7D5D6"/>
    <a:srgbClr val="E6E7E9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6350"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rgbClr val="DEACD3"/>
              </a:solidFill>
              <a:ln w="6350"/>
            </c:spPr>
          </c:marker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54208"/>
        <c:axId val="150564000"/>
      </c:lineChart>
      <c:catAx>
        <c:axId val="1505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150564000"/>
        <c:crosses val="autoZero"/>
        <c:auto val="1"/>
        <c:lblAlgn val="ctr"/>
        <c:lblOffset val="100"/>
        <c:noMultiLvlLbl val="0"/>
      </c:catAx>
      <c:valAx>
        <c:axId val="150564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1505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4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7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7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4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8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6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4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8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직사각형 55"/>
          <p:cNvSpPr/>
          <p:nvPr/>
        </p:nvSpPr>
        <p:spPr>
          <a:xfrm>
            <a:off x="-1" y="4940299"/>
            <a:ext cx="12192000" cy="1917699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사다리꼴 52"/>
          <p:cNvSpPr/>
          <p:nvPr/>
        </p:nvSpPr>
        <p:spPr>
          <a:xfrm>
            <a:off x="0" y="4940300"/>
            <a:ext cx="12191999" cy="1917700"/>
          </a:xfrm>
          <a:prstGeom prst="trapezoid">
            <a:avLst>
              <a:gd name="adj" fmla="val 8133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241796" y="469945"/>
            <a:ext cx="5607050" cy="943429"/>
          </a:xfrm>
          <a:prstGeom prst="rect">
            <a:avLst/>
          </a:prstGeom>
          <a:solidFill>
            <a:srgbClr val="57607D"/>
          </a:solidFill>
          <a:ln>
            <a:noFill/>
          </a:ln>
          <a:effectLst>
            <a:outerShdw dist="3302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ko-KR" altLang="en-US" sz="24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41796" y="1476874"/>
            <a:ext cx="5607050" cy="4860425"/>
          </a:xfrm>
          <a:prstGeom prst="rect">
            <a:avLst/>
          </a:prstGeom>
          <a:solidFill>
            <a:srgbClr val="E9EFFB"/>
          </a:solidFill>
          <a:ln>
            <a:noFill/>
          </a:ln>
          <a:effectLst>
            <a:outerShdw dist="3302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779506" y="1845721"/>
            <a:ext cx="966668" cy="623004"/>
          </a:xfrm>
          <a:prstGeom prst="roundRect">
            <a:avLst>
              <a:gd name="adj" fmla="val 15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400" dirty="0" smtClean="0">
                <a:solidFill>
                  <a:srgbClr val="011923"/>
                </a:solidFill>
              </a:rPr>
              <a:t>성명</a:t>
            </a:r>
            <a:endParaRPr lang="ko-KR" altLang="en-US" sz="1400" dirty="0">
              <a:solidFill>
                <a:srgbClr val="011923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531668" y="4284679"/>
            <a:ext cx="1779468" cy="1595421"/>
          </a:xfrm>
          <a:prstGeom prst="roundRect">
            <a:avLst>
              <a:gd name="adj" fmla="val 7996"/>
            </a:avLst>
          </a:prstGeom>
          <a:solidFill>
            <a:srgbClr val="18D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>
                <a:solidFill>
                  <a:prstClr val="white"/>
                </a:solidFill>
              </a:rPr>
              <a:t>START </a:t>
            </a:r>
            <a:r>
              <a:rPr lang="en-US" altLang="ko-KR" sz="1400" dirty="0" smtClean="0">
                <a:solidFill>
                  <a:prstClr val="white"/>
                </a:solidFill>
              </a:rPr>
              <a:t>PRESENTATION</a:t>
            </a:r>
            <a:r>
              <a:rPr lang="en-US" altLang="ko-KR" sz="1400" b="1" dirty="0" smtClean="0">
                <a:solidFill>
                  <a:prstClr val="white"/>
                </a:solidFill>
              </a:rPr>
              <a:t> 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935206" y="1845721"/>
            <a:ext cx="3375930" cy="623004"/>
          </a:xfrm>
          <a:prstGeom prst="roundRect">
            <a:avLst>
              <a:gd name="adj" fmla="val 15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rgbClr val="011923"/>
                </a:solidFill>
              </a:rPr>
              <a:t>까칠한 조땡</a:t>
            </a:r>
            <a:r>
              <a:rPr lang="en-US" altLang="ko-KR" sz="1400" dirty="0" smtClean="0">
                <a:solidFill>
                  <a:srgbClr val="011923"/>
                </a:solidFill>
              </a:rPr>
              <a:t>, </a:t>
            </a:r>
            <a:r>
              <a:rPr lang="ko-KR" altLang="en-US" sz="1400" dirty="0" smtClean="0">
                <a:solidFill>
                  <a:srgbClr val="011923"/>
                </a:solidFill>
              </a:rPr>
              <a:t>조현석</a:t>
            </a:r>
            <a:endParaRPr lang="ko-KR" altLang="en-US" sz="1400" dirty="0">
              <a:solidFill>
                <a:srgbClr val="011923"/>
              </a:solidFill>
            </a:endParaRPr>
          </a:p>
        </p:txBody>
      </p:sp>
      <p:grpSp>
        <p:nvGrpSpPr>
          <p:cNvPr id="20" name="Group 20"/>
          <p:cNvGrpSpPr>
            <a:grpSpLocks noChangeAspect="1"/>
          </p:cNvGrpSpPr>
          <p:nvPr/>
        </p:nvGrpSpPr>
        <p:grpSpPr bwMode="auto">
          <a:xfrm>
            <a:off x="3946922" y="2006531"/>
            <a:ext cx="202327" cy="275984"/>
            <a:chOff x="2597" y="4163"/>
            <a:chExt cx="217" cy="296"/>
          </a:xfrm>
          <a:solidFill>
            <a:srgbClr val="57607D"/>
          </a:solidFill>
        </p:grpSpPr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26" name="모서리가 둥근 직사각형 25"/>
          <p:cNvSpPr/>
          <p:nvPr/>
        </p:nvSpPr>
        <p:spPr>
          <a:xfrm>
            <a:off x="3779506" y="2658707"/>
            <a:ext cx="4531630" cy="623004"/>
          </a:xfrm>
          <a:prstGeom prst="roundRect">
            <a:avLst>
              <a:gd name="adj" fmla="val 15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rgbClr val="011923"/>
                </a:solidFill>
              </a:rPr>
              <a:t>한국대학교 경영학과 </a:t>
            </a:r>
            <a:r>
              <a:rPr lang="en-US" altLang="ko-KR" sz="1400" dirty="0" smtClean="0">
                <a:solidFill>
                  <a:srgbClr val="011923"/>
                </a:solidFill>
              </a:rPr>
              <a:t>20170123</a:t>
            </a:r>
            <a:endParaRPr lang="ko-KR" altLang="en-US" sz="1400" dirty="0">
              <a:solidFill>
                <a:srgbClr val="011923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3779506" y="3471693"/>
            <a:ext cx="4531630" cy="623004"/>
          </a:xfrm>
          <a:prstGeom prst="roundRect">
            <a:avLst>
              <a:gd name="adj" fmla="val 15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rgbClr val="011923"/>
                </a:solidFill>
              </a:rPr>
              <a:t>마케팅학원론 </a:t>
            </a:r>
            <a:r>
              <a:rPr lang="en-US" altLang="ko-KR" sz="1400" dirty="0" smtClean="0">
                <a:solidFill>
                  <a:srgbClr val="011923"/>
                </a:solidFill>
              </a:rPr>
              <a:t>A Class 1</a:t>
            </a:r>
            <a:r>
              <a:rPr lang="ko-KR" altLang="en-US" sz="1400" dirty="0" smtClean="0">
                <a:solidFill>
                  <a:srgbClr val="011923"/>
                </a:solidFill>
              </a:rPr>
              <a:t>조</a:t>
            </a:r>
            <a:r>
              <a:rPr lang="en-US" altLang="ko-KR" sz="1400" dirty="0" smtClean="0">
                <a:solidFill>
                  <a:srgbClr val="011923"/>
                </a:solidFill>
              </a:rPr>
              <a:t>, </a:t>
            </a:r>
            <a:r>
              <a:rPr lang="ko-KR" altLang="en-US" sz="1400" dirty="0" smtClean="0">
                <a:solidFill>
                  <a:srgbClr val="011923"/>
                </a:solidFill>
              </a:rPr>
              <a:t>홍길동 교수님</a:t>
            </a:r>
            <a:endParaRPr lang="ko-KR" altLang="en-US" sz="1400" dirty="0">
              <a:solidFill>
                <a:srgbClr val="011923"/>
              </a:solidFill>
            </a:endParaRPr>
          </a:p>
        </p:txBody>
      </p:sp>
      <p:sp>
        <p:nvSpPr>
          <p:cNvPr id="28" name="Freeform 11"/>
          <p:cNvSpPr>
            <a:spLocks noEditPoints="1"/>
          </p:cNvSpPr>
          <p:nvPr/>
        </p:nvSpPr>
        <p:spPr bwMode="auto">
          <a:xfrm>
            <a:off x="3977691" y="3650558"/>
            <a:ext cx="200646" cy="246337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57607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779506" y="4578714"/>
            <a:ext cx="2323721" cy="61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dirty="0">
                <a:solidFill>
                  <a:srgbClr val="011923"/>
                </a:solidFill>
              </a:rPr>
              <a:t>마케팅학원론 </a:t>
            </a:r>
            <a:r>
              <a:rPr lang="en-US" altLang="ko-KR" sz="1200" dirty="0">
                <a:solidFill>
                  <a:srgbClr val="011923"/>
                </a:solidFill>
              </a:rPr>
              <a:t>A Class 1</a:t>
            </a:r>
            <a:r>
              <a:rPr lang="ko-KR" altLang="en-US" sz="1200" dirty="0">
                <a:solidFill>
                  <a:srgbClr val="011923"/>
                </a:solidFill>
              </a:rPr>
              <a:t>조</a:t>
            </a:r>
            <a:r>
              <a:rPr lang="en-US" altLang="ko-KR" sz="1200" dirty="0">
                <a:solidFill>
                  <a:srgbClr val="011923"/>
                </a:solidFill>
              </a:rPr>
              <a:t>, </a:t>
            </a:r>
            <a:endParaRPr lang="en-US" altLang="ko-KR" sz="1200" dirty="0" smtClean="0">
              <a:solidFill>
                <a:srgbClr val="011923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200" dirty="0" smtClean="0">
                <a:solidFill>
                  <a:srgbClr val="011923"/>
                </a:solidFill>
              </a:rPr>
              <a:t>홍길동 </a:t>
            </a:r>
            <a:r>
              <a:rPr lang="ko-KR" altLang="en-US" sz="1200" dirty="0">
                <a:solidFill>
                  <a:srgbClr val="011923"/>
                </a:solidFill>
              </a:rPr>
              <a:t>교수님</a:t>
            </a:r>
          </a:p>
        </p:txBody>
      </p:sp>
      <p:sp>
        <p:nvSpPr>
          <p:cNvPr id="29" name="Freeform 6"/>
          <p:cNvSpPr>
            <a:spLocks/>
          </p:cNvSpPr>
          <p:nvPr/>
        </p:nvSpPr>
        <p:spPr bwMode="auto">
          <a:xfrm>
            <a:off x="3912917" y="2859814"/>
            <a:ext cx="249032" cy="2207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57607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651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8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850" y="228600"/>
            <a:ext cx="11620500" cy="943429"/>
          </a:xfrm>
          <a:prstGeom prst="rect">
            <a:avLst/>
          </a:prstGeom>
          <a:solidFill>
            <a:srgbClr val="576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i="1" dirty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schemeClr val="bg1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PRESENTATION</a:t>
            </a:r>
            <a:endParaRPr lang="ko-KR" altLang="en-US" sz="2400" b="1" i="1" dirty="0">
              <a:solidFill>
                <a:schemeClr val="bg1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850" y="1172029"/>
            <a:ext cx="11620500" cy="5419271"/>
          </a:xfrm>
          <a:prstGeom prst="rect">
            <a:avLst/>
          </a:prstGeom>
          <a:solidFill>
            <a:srgbClr val="E9EF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65394" y="1600201"/>
            <a:ext cx="3754660" cy="4540000"/>
          </a:xfrm>
          <a:prstGeom prst="roundRect">
            <a:avLst>
              <a:gd name="adj" fmla="val 42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4761598" y="5333554"/>
            <a:ext cx="6782702" cy="818110"/>
          </a:xfrm>
          <a:prstGeom prst="roundRect">
            <a:avLst>
              <a:gd name="adj" fmla="val 4214"/>
            </a:avLst>
          </a:prstGeom>
          <a:solidFill>
            <a:srgbClr val="18D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맑은 고딕" panose="020B0503020000020004" pitchFamily="50" charset="-127"/>
              </a:rPr>
              <a:t>PowerPoint is a computer program created by Microsoft </a:t>
            </a:r>
            <a:r>
              <a:rPr lang="en-US" altLang="ko-KR" sz="14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Office</a:t>
            </a:r>
            <a:endParaRPr lang="en-US" altLang="ko-KR" sz="14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9" name="이등변 삼각형 8"/>
          <p:cNvSpPr/>
          <p:nvPr/>
        </p:nvSpPr>
        <p:spPr>
          <a:xfrm>
            <a:off x="1172354" y="1005161"/>
            <a:ext cx="218296" cy="166868"/>
          </a:xfrm>
          <a:prstGeom prst="triangle">
            <a:avLst/>
          </a:prstGeom>
          <a:solidFill>
            <a:srgbClr val="E9EF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761598" y="1611664"/>
            <a:ext cx="3754660" cy="3467100"/>
          </a:xfrm>
          <a:prstGeom prst="roundRect">
            <a:avLst>
              <a:gd name="adj" fmla="val 42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8685898" y="1611664"/>
            <a:ext cx="2858402" cy="1188686"/>
          </a:xfrm>
          <a:prstGeom prst="roundRect">
            <a:avLst>
              <a:gd name="adj" fmla="val 42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Enjoy your stylish business and campus life with BIZCAM</a:t>
            </a:r>
            <a:r>
              <a:rPr lang="en-US" altLang="ko-KR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.</a:t>
            </a:r>
            <a:endParaRPr lang="en-US" altLang="ko-KR" sz="1050" dirty="0">
              <a:solidFill>
                <a:prstClr val="black">
                  <a:lumMod val="75000"/>
                  <a:lumOff val="25000"/>
                </a:prst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8685898" y="3055140"/>
            <a:ext cx="2858402" cy="2023624"/>
          </a:xfrm>
          <a:prstGeom prst="roundRect">
            <a:avLst>
              <a:gd name="adj" fmla="val 42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57607D"/>
                </a:solidFill>
              </a:rPr>
              <a:t>◀ </a:t>
            </a:r>
            <a:r>
              <a:rPr lang="en-US" altLang="ko-KR" sz="1400" b="1" dirty="0" smtClean="0">
                <a:solidFill>
                  <a:srgbClr val="57607D"/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endParaRPr lang="en-US" altLang="ko-KR" sz="1400" b="1" dirty="0">
              <a:solidFill>
                <a:srgbClr val="57607D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100" dirty="0">
                <a:solidFill>
                  <a:srgbClr val="57607D"/>
                </a:solidFill>
              </a:rPr>
              <a:t>컨텐츠에 대한 내용을 적어요</a:t>
            </a:r>
            <a:endParaRPr lang="en-US" altLang="ko-KR" sz="1100" dirty="0">
              <a:solidFill>
                <a:srgbClr val="57607D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ko-KR" sz="1100" dirty="0">
                <a:solidFill>
                  <a:srgbClr val="57607D"/>
                </a:solidFill>
              </a:rPr>
              <a:t>PowerPoint is a computer program created by Microsoft </a:t>
            </a:r>
            <a:r>
              <a:rPr lang="en-US" altLang="ko-KR" sz="1100" dirty="0" smtClean="0">
                <a:solidFill>
                  <a:srgbClr val="57607D"/>
                </a:solidFill>
              </a:rPr>
              <a:t>Office</a:t>
            </a:r>
            <a:endParaRPr lang="ko-KR" altLang="en-US" sz="1100" dirty="0">
              <a:solidFill>
                <a:srgbClr val="57607D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1048730" y="459624"/>
            <a:ext cx="495570" cy="495570"/>
          </a:xfrm>
          <a:prstGeom prst="roundRect">
            <a:avLst>
              <a:gd name="adj" fmla="val 4214"/>
            </a:avLst>
          </a:prstGeom>
          <a:solidFill>
            <a:srgbClr val="18D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1</a:t>
            </a:r>
            <a:r>
              <a:rPr lang="en-US" altLang="ko-KR" sz="900" dirty="0" smtClean="0"/>
              <a:t>/10</a:t>
            </a:r>
            <a:endParaRPr lang="ko-KR" altLang="en-US" sz="900" dirty="0"/>
          </a:p>
        </p:txBody>
      </p:sp>
      <p:graphicFrame>
        <p:nvGraphicFramePr>
          <p:cNvPr id="14" name="차트 13"/>
          <p:cNvGraphicFramePr/>
          <p:nvPr>
            <p:extLst>
              <p:ext uri="{D42A27DB-BD31-4B8C-83A1-F6EECF244321}">
                <p14:modId xmlns:p14="http://schemas.microsoft.com/office/powerpoint/2010/main" val="1272934970"/>
              </p:ext>
            </p:extLst>
          </p:nvPr>
        </p:nvGraphicFramePr>
        <p:xfrm>
          <a:off x="4824729" y="1778000"/>
          <a:ext cx="3628397" cy="3115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852369" y="4477511"/>
            <a:ext cx="253367" cy="214916"/>
          </a:xfrm>
          <a:custGeom>
            <a:avLst/>
            <a:gdLst>
              <a:gd name="T0" fmla="*/ 1532 w 3756"/>
              <a:gd name="T1" fmla="*/ 2536 h 3186"/>
              <a:gd name="T2" fmla="*/ 1516 w 3756"/>
              <a:gd name="T3" fmla="*/ 2550 h 3186"/>
              <a:gd name="T4" fmla="*/ 1450 w 3756"/>
              <a:gd name="T5" fmla="*/ 2904 h 3186"/>
              <a:gd name="T6" fmla="*/ 1457 w 3756"/>
              <a:gd name="T7" fmla="*/ 2929 h 3186"/>
              <a:gd name="T8" fmla="*/ 1481 w 3756"/>
              <a:gd name="T9" fmla="*/ 2941 h 3186"/>
              <a:gd name="T10" fmla="*/ 2288 w 3756"/>
              <a:gd name="T11" fmla="*/ 2937 h 3186"/>
              <a:gd name="T12" fmla="*/ 2304 w 3756"/>
              <a:gd name="T13" fmla="*/ 2921 h 3186"/>
              <a:gd name="T14" fmla="*/ 2306 w 3756"/>
              <a:gd name="T15" fmla="*/ 2905 h 3186"/>
              <a:gd name="T16" fmla="*/ 2243 w 3756"/>
              <a:gd name="T17" fmla="*/ 2560 h 3186"/>
              <a:gd name="T18" fmla="*/ 2233 w 3756"/>
              <a:gd name="T19" fmla="*/ 2542 h 3186"/>
              <a:gd name="T20" fmla="*/ 2214 w 3756"/>
              <a:gd name="T21" fmla="*/ 2534 h 3186"/>
              <a:gd name="T22" fmla="*/ 585 w 3756"/>
              <a:gd name="T23" fmla="*/ 305 h 3186"/>
              <a:gd name="T24" fmla="*/ 560 w 3756"/>
              <a:gd name="T25" fmla="*/ 314 h 3186"/>
              <a:gd name="T26" fmla="*/ 544 w 3756"/>
              <a:gd name="T27" fmla="*/ 336 h 3186"/>
              <a:gd name="T28" fmla="*/ 542 w 3756"/>
              <a:gd name="T29" fmla="*/ 1890 h 3186"/>
              <a:gd name="T30" fmla="*/ 553 w 3756"/>
              <a:gd name="T31" fmla="*/ 1921 h 3186"/>
              <a:gd name="T32" fmla="*/ 3188 w 3756"/>
              <a:gd name="T33" fmla="*/ 1930 h 3186"/>
              <a:gd name="T34" fmla="*/ 3211 w 3756"/>
              <a:gd name="T35" fmla="*/ 1906 h 3186"/>
              <a:gd name="T36" fmla="*/ 3214 w 3756"/>
              <a:gd name="T37" fmla="*/ 350 h 3186"/>
              <a:gd name="T38" fmla="*/ 3206 w 3756"/>
              <a:gd name="T39" fmla="*/ 324 h 3186"/>
              <a:gd name="T40" fmla="*/ 3185 w 3756"/>
              <a:gd name="T41" fmla="*/ 308 h 3186"/>
              <a:gd name="T42" fmla="*/ 585 w 3756"/>
              <a:gd name="T43" fmla="*/ 305 h 3186"/>
              <a:gd name="T44" fmla="*/ 3170 w 3756"/>
              <a:gd name="T45" fmla="*/ 0 h 3186"/>
              <a:gd name="T46" fmla="*/ 3263 w 3756"/>
              <a:gd name="T47" fmla="*/ 13 h 3186"/>
              <a:gd name="T48" fmla="*/ 3346 w 3756"/>
              <a:gd name="T49" fmla="*/ 48 h 3186"/>
              <a:gd name="T50" fmla="*/ 3418 w 3756"/>
              <a:gd name="T51" fmla="*/ 103 h 3186"/>
              <a:gd name="T52" fmla="*/ 3473 w 3756"/>
              <a:gd name="T53" fmla="*/ 173 h 3186"/>
              <a:gd name="T54" fmla="*/ 3508 w 3756"/>
              <a:gd name="T55" fmla="*/ 256 h 3186"/>
              <a:gd name="T56" fmla="*/ 3520 w 3756"/>
              <a:gd name="T57" fmla="*/ 350 h 3186"/>
              <a:gd name="T58" fmla="*/ 3518 w 3756"/>
              <a:gd name="T59" fmla="*/ 1931 h 3186"/>
              <a:gd name="T60" fmla="*/ 3500 w 3756"/>
              <a:gd name="T61" fmla="*/ 2009 h 3186"/>
              <a:gd name="T62" fmla="*/ 3516 w 3756"/>
              <a:gd name="T63" fmla="*/ 2049 h 3186"/>
              <a:gd name="T64" fmla="*/ 3754 w 3756"/>
              <a:gd name="T65" fmla="*/ 3006 h 3186"/>
              <a:gd name="T66" fmla="*/ 3753 w 3756"/>
              <a:gd name="T67" fmla="*/ 3060 h 3186"/>
              <a:gd name="T68" fmla="*/ 3729 w 3756"/>
              <a:gd name="T69" fmla="*/ 3116 h 3186"/>
              <a:gd name="T70" fmla="*/ 3687 w 3756"/>
              <a:gd name="T71" fmla="*/ 3158 h 3186"/>
              <a:gd name="T72" fmla="*/ 3631 w 3756"/>
              <a:gd name="T73" fmla="*/ 3182 h 3186"/>
              <a:gd name="T74" fmla="*/ 157 w 3756"/>
              <a:gd name="T75" fmla="*/ 3186 h 3186"/>
              <a:gd name="T76" fmla="*/ 101 w 3756"/>
              <a:gd name="T77" fmla="*/ 3175 h 3186"/>
              <a:gd name="T78" fmla="*/ 52 w 3756"/>
              <a:gd name="T79" fmla="*/ 3146 h 3186"/>
              <a:gd name="T80" fmla="*/ 18 w 3756"/>
              <a:gd name="T81" fmla="*/ 3101 h 3186"/>
              <a:gd name="T82" fmla="*/ 1 w 3756"/>
              <a:gd name="T83" fmla="*/ 3047 h 3186"/>
              <a:gd name="T84" fmla="*/ 5 w 3756"/>
              <a:gd name="T85" fmla="*/ 2991 h 3186"/>
              <a:gd name="T86" fmla="*/ 247 w 3756"/>
              <a:gd name="T87" fmla="*/ 2028 h 3186"/>
              <a:gd name="T88" fmla="*/ 245 w 3756"/>
              <a:gd name="T89" fmla="*/ 1970 h 3186"/>
              <a:gd name="T90" fmla="*/ 236 w 3756"/>
              <a:gd name="T91" fmla="*/ 1890 h 3186"/>
              <a:gd name="T92" fmla="*/ 239 w 3756"/>
              <a:gd name="T93" fmla="*/ 302 h 3186"/>
              <a:gd name="T94" fmla="*/ 263 w 3756"/>
              <a:gd name="T95" fmla="*/ 214 h 3186"/>
              <a:gd name="T96" fmla="*/ 308 w 3756"/>
              <a:gd name="T97" fmla="*/ 136 h 3186"/>
              <a:gd name="T98" fmla="*/ 372 w 3756"/>
              <a:gd name="T99" fmla="*/ 73 h 3186"/>
              <a:gd name="T100" fmla="*/ 450 w 3756"/>
              <a:gd name="T101" fmla="*/ 27 h 3186"/>
              <a:gd name="T102" fmla="*/ 538 w 3756"/>
              <a:gd name="T103" fmla="*/ 3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756" h="3186">
                <a:moveTo>
                  <a:pt x="1542" y="2534"/>
                </a:moveTo>
                <a:lnTo>
                  <a:pt x="1532" y="2536"/>
                </a:lnTo>
                <a:lnTo>
                  <a:pt x="1523" y="2542"/>
                </a:lnTo>
                <a:lnTo>
                  <a:pt x="1516" y="2550"/>
                </a:lnTo>
                <a:lnTo>
                  <a:pt x="1513" y="2560"/>
                </a:lnTo>
                <a:lnTo>
                  <a:pt x="1450" y="2904"/>
                </a:lnTo>
                <a:lnTo>
                  <a:pt x="1451" y="2917"/>
                </a:lnTo>
                <a:lnTo>
                  <a:pt x="1457" y="2929"/>
                </a:lnTo>
                <a:lnTo>
                  <a:pt x="1467" y="2937"/>
                </a:lnTo>
                <a:lnTo>
                  <a:pt x="1481" y="2941"/>
                </a:lnTo>
                <a:lnTo>
                  <a:pt x="2275" y="2941"/>
                </a:lnTo>
                <a:lnTo>
                  <a:pt x="2288" y="2937"/>
                </a:lnTo>
                <a:lnTo>
                  <a:pt x="2297" y="2932"/>
                </a:lnTo>
                <a:lnTo>
                  <a:pt x="2304" y="2921"/>
                </a:lnTo>
                <a:lnTo>
                  <a:pt x="2306" y="2909"/>
                </a:lnTo>
                <a:lnTo>
                  <a:pt x="2306" y="2905"/>
                </a:lnTo>
                <a:lnTo>
                  <a:pt x="2305" y="2901"/>
                </a:lnTo>
                <a:lnTo>
                  <a:pt x="2243" y="2560"/>
                </a:lnTo>
                <a:lnTo>
                  <a:pt x="2240" y="2550"/>
                </a:lnTo>
                <a:lnTo>
                  <a:pt x="2233" y="2542"/>
                </a:lnTo>
                <a:lnTo>
                  <a:pt x="2224" y="2536"/>
                </a:lnTo>
                <a:lnTo>
                  <a:pt x="2214" y="2534"/>
                </a:lnTo>
                <a:lnTo>
                  <a:pt x="1542" y="2534"/>
                </a:lnTo>
                <a:close/>
                <a:moveTo>
                  <a:pt x="585" y="305"/>
                </a:moveTo>
                <a:lnTo>
                  <a:pt x="571" y="308"/>
                </a:lnTo>
                <a:lnTo>
                  <a:pt x="560" y="314"/>
                </a:lnTo>
                <a:lnTo>
                  <a:pt x="550" y="324"/>
                </a:lnTo>
                <a:lnTo>
                  <a:pt x="544" y="336"/>
                </a:lnTo>
                <a:lnTo>
                  <a:pt x="542" y="350"/>
                </a:lnTo>
                <a:lnTo>
                  <a:pt x="542" y="1890"/>
                </a:lnTo>
                <a:lnTo>
                  <a:pt x="544" y="1906"/>
                </a:lnTo>
                <a:lnTo>
                  <a:pt x="553" y="1921"/>
                </a:lnTo>
                <a:lnTo>
                  <a:pt x="567" y="1930"/>
                </a:lnTo>
                <a:lnTo>
                  <a:pt x="3188" y="1930"/>
                </a:lnTo>
                <a:lnTo>
                  <a:pt x="3202" y="1921"/>
                </a:lnTo>
                <a:lnTo>
                  <a:pt x="3211" y="1906"/>
                </a:lnTo>
                <a:lnTo>
                  <a:pt x="3214" y="1890"/>
                </a:lnTo>
                <a:lnTo>
                  <a:pt x="3214" y="350"/>
                </a:lnTo>
                <a:lnTo>
                  <a:pt x="3212" y="336"/>
                </a:lnTo>
                <a:lnTo>
                  <a:pt x="3206" y="324"/>
                </a:lnTo>
                <a:lnTo>
                  <a:pt x="3196" y="314"/>
                </a:lnTo>
                <a:lnTo>
                  <a:pt x="3185" y="308"/>
                </a:lnTo>
                <a:lnTo>
                  <a:pt x="3170" y="305"/>
                </a:lnTo>
                <a:lnTo>
                  <a:pt x="585" y="305"/>
                </a:lnTo>
                <a:close/>
                <a:moveTo>
                  <a:pt x="585" y="0"/>
                </a:moveTo>
                <a:lnTo>
                  <a:pt x="3170" y="0"/>
                </a:lnTo>
                <a:lnTo>
                  <a:pt x="3218" y="3"/>
                </a:lnTo>
                <a:lnTo>
                  <a:pt x="3263" y="13"/>
                </a:lnTo>
                <a:lnTo>
                  <a:pt x="3306" y="27"/>
                </a:lnTo>
                <a:lnTo>
                  <a:pt x="3346" y="48"/>
                </a:lnTo>
                <a:lnTo>
                  <a:pt x="3384" y="73"/>
                </a:lnTo>
                <a:lnTo>
                  <a:pt x="3418" y="103"/>
                </a:lnTo>
                <a:lnTo>
                  <a:pt x="3448" y="136"/>
                </a:lnTo>
                <a:lnTo>
                  <a:pt x="3473" y="173"/>
                </a:lnTo>
                <a:lnTo>
                  <a:pt x="3493" y="214"/>
                </a:lnTo>
                <a:lnTo>
                  <a:pt x="3508" y="256"/>
                </a:lnTo>
                <a:lnTo>
                  <a:pt x="3517" y="302"/>
                </a:lnTo>
                <a:lnTo>
                  <a:pt x="3520" y="350"/>
                </a:lnTo>
                <a:lnTo>
                  <a:pt x="3520" y="1890"/>
                </a:lnTo>
                <a:lnTo>
                  <a:pt x="3518" y="1931"/>
                </a:lnTo>
                <a:lnTo>
                  <a:pt x="3510" y="1970"/>
                </a:lnTo>
                <a:lnTo>
                  <a:pt x="3500" y="2009"/>
                </a:lnTo>
                <a:lnTo>
                  <a:pt x="3509" y="2028"/>
                </a:lnTo>
                <a:lnTo>
                  <a:pt x="3516" y="2049"/>
                </a:lnTo>
                <a:lnTo>
                  <a:pt x="3749" y="2983"/>
                </a:lnTo>
                <a:lnTo>
                  <a:pt x="3754" y="3006"/>
                </a:lnTo>
                <a:lnTo>
                  <a:pt x="3756" y="3029"/>
                </a:lnTo>
                <a:lnTo>
                  <a:pt x="3753" y="3060"/>
                </a:lnTo>
                <a:lnTo>
                  <a:pt x="3743" y="3090"/>
                </a:lnTo>
                <a:lnTo>
                  <a:pt x="3729" y="3116"/>
                </a:lnTo>
                <a:lnTo>
                  <a:pt x="3710" y="3140"/>
                </a:lnTo>
                <a:lnTo>
                  <a:pt x="3687" y="3158"/>
                </a:lnTo>
                <a:lnTo>
                  <a:pt x="3660" y="3173"/>
                </a:lnTo>
                <a:lnTo>
                  <a:pt x="3631" y="3182"/>
                </a:lnTo>
                <a:lnTo>
                  <a:pt x="3599" y="3186"/>
                </a:lnTo>
                <a:lnTo>
                  <a:pt x="157" y="3186"/>
                </a:lnTo>
                <a:lnTo>
                  <a:pt x="129" y="3183"/>
                </a:lnTo>
                <a:lnTo>
                  <a:pt x="101" y="3175"/>
                </a:lnTo>
                <a:lnTo>
                  <a:pt x="75" y="3163"/>
                </a:lnTo>
                <a:lnTo>
                  <a:pt x="52" y="3146"/>
                </a:lnTo>
                <a:lnTo>
                  <a:pt x="33" y="3125"/>
                </a:lnTo>
                <a:lnTo>
                  <a:pt x="18" y="3101"/>
                </a:lnTo>
                <a:lnTo>
                  <a:pt x="7" y="3075"/>
                </a:lnTo>
                <a:lnTo>
                  <a:pt x="1" y="3047"/>
                </a:lnTo>
                <a:lnTo>
                  <a:pt x="0" y="3019"/>
                </a:lnTo>
                <a:lnTo>
                  <a:pt x="5" y="2991"/>
                </a:lnTo>
                <a:lnTo>
                  <a:pt x="240" y="2049"/>
                </a:lnTo>
                <a:lnTo>
                  <a:pt x="247" y="2028"/>
                </a:lnTo>
                <a:lnTo>
                  <a:pt x="256" y="2009"/>
                </a:lnTo>
                <a:lnTo>
                  <a:pt x="245" y="1970"/>
                </a:lnTo>
                <a:lnTo>
                  <a:pt x="238" y="1931"/>
                </a:lnTo>
                <a:lnTo>
                  <a:pt x="236" y="1890"/>
                </a:lnTo>
                <a:lnTo>
                  <a:pt x="236" y="350"/>
                </a:lnTo>
                <a:lnTo>
                  <a:pt x="239" y="302"/>
                </a:lnTo>
                <a:lnTo>
                  <a:pt x="248" y="256"/>
                </a:lnTo>
                <a:lnTo>
                  <a:pt x="263" y="214"/>
                </a:lnTo>
                <a:lnTo>
                  <a:pt x="283" y="173"/>
                </a:lnTo>
                <a:lnTo>
                  <a:pt x="308" y="136"/>
                </a:lnTo>
                <a:lnTo>
                  <a:pt x="338" y="103"/>
                </a:lnTo>
                <a:lnTo>
                  <a:pt x="372" y="73"/>
                </a:lnTo>
                <a:lnTo>
                  <a:pt x="409" y="48"/>
                </a:lnTo>
                <a:lnTo>
                  <a:pt x="450" y="27"/>
                </a:lnTo>
                <a:lnTo>
                  <a:pt x="493" y="13"/>
                </a:lnTo>
                <a:lnTo>
                  <a:pt x="538" y="3"/>
                </a:lnTo>
                <a:lnTo>
                  <a:pt x="585" y="0"/>
                </a:lnTo>
                <a:close/>
              </a:path>
            </a:pathLst>
          </a:custGeom>
          <a:solidFill>
            <a:srgbClr val="57607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24" name="Freeform 11"/>
          <p:cNvSpPr>
            <a:spLocks noEditPoints="1"/>
          </p:cNvSpPr>
          <p:nvPr/>
        </p:nvSpPr>
        <p:spPr bwMode="auto">
          <a:xfrm>
            <a:off x="5238701" y="5619440"/>
            <a:ext cx="200646" cy="246337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69" y="1948590"/>
            <a:ext cx="3275106" cy="2180532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1451956" y="4384456"/>
            <a:ext cx="2807548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srgbClr val="57607D"/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endParaRPr lang="en-US" altLang="ko-KR" sz="1400" b="1" dirty="0">
              <a:solidFill>
                <a:srgbClr val="57607D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100" dirty="0">
                <a:solidFill>
                  <a:srgbClr val="57607D"/>
                </a:solidFill>
              </a:rPr>
              <a:t>컨텐츠에 대한 내용을 적어요</a:t>
            </a:r>
            <a:endParaRPr lang="en-US" altLang="ko-KR" sz="1100" dirty="0">
              <a:solidFill>
                <a:srgbClr val="57607D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ko-KR" sz="1100" dirty="0">
                <a:solidFill>
                  <a:srgbClr val="57607D"/>
                </a:solidFill>
              </a:rPr>
              <a:t>PowerPoint is a computer program created by Microsoft Office</a:t>
            </a:r>
            <a:endParaRPr lang="ko-KR" altLang="en-US" sz="1100" dirty="0">
              <a:solidFill>
                <a:srgbClr val="576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87612"/>
      </p:ext>
    </p:extLst>
  </p:cSld>
  <p:clrMapOvr>
    <a:masterClrMapping/>
  </p:clrMapOvr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81</Words>
  <Application>Microsoft Office PowerPoint</Application>
  <PresentationFormat>와이드스크린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Aharoni</vt:lpstr>
      <vt:lpstr>맑은 고딕</vt:lpstr>
      <vt:lpstr>Arial</vt:lpstr>
      <vt:lpstr>106_Office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83</cp:revision>
  <dcterms:created xsi:type="dcterms:W3CDTF">2017-06-30T06:27:07Z</dcterms:created>
  <dcterms:modified xsi:type="dcterms:W3CDTF">2024-05-30T03:51:32Z</dcterms:modified>
</cp:coreProperties>
</file>